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06/03/2015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Brilliant Career (1901)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Miles Franklin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6705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 Franklin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Aka. Stella Maria Sarah Miles Franklin </a:t>
            </a:r>
          </a:p>
          <a:p>
            <a:pPr lvl="0"/>
            <a:r>
              <a:rPr lang="en-GB" dirty="0">
                <a:effectLst/>
              </a:rPr>
              <a:t>Wrote </a:t>
            </a:r>
            <a:r>
              <a:rPr lang="en-GB" i="1" dirty="0">
                <a:effectLst/>
              </a:rPr>
              <a:t>My Brilliant Career </a:t>
            </a:r>
            <a:r>
              <a:rPr lang="en-GB" dirty="0">
                <a:effectLst/>
              </a:rPr>
              <a:t>when she was just 16, and was so overwhelmed by the unwelcome notoriety </a:t>
            </a:r>
            <a:r>
              <a:rPr lang="en-GB" dirty="0" smtClean="0">
                <a:effectLst/>
              </a:rPr>
              <a:t>(and criticism, particularly from her family) that </a:t>
            </a:r>
            <a:r>
              <a:rPr lang="en-GB" dirty="0">
                <a:effectLst/>
              </a:rPr>
              <a:t>she </a:t>
            </a:r>
            <a:r>
              <a:rPr lang="en-GB" dirty="0" smtClean="0">
                <a:effectLst/>
              </a:rPr>
              <a:t>with drew it in 1910 and forbade </a:t>
            </a:r>
            <a:r>
              <a:rPr lang="en-GB" dirty="0">
                <a:effectLst/>
              </a:rPr>
              <a:t>its republication until ten years after her death. </a:t>
            </a:r>
          </a:p>
          <a:p>
            <a:pPr lvl="0"/>
            <a:r>
              <a:rPr lang="en-GB" dirty="0">
                <a:effectLst/>
              </a:rPr>
              <a:t>Fifth generation Australian</a:t>
            </a:r>
          </a:p>
          <a:p>
            <a:pPr lvl="0"/>
            <a:r>
              <a:rPr lang="en-GB" dirty="0">
                <a:effectLst/>
              </a:rPr>
              <a:t>Family of pioneers in the Australian Alps in New South Wales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263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Experience &amp; 1890s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>
                <a:effectLst/>
              </a:rPr>
              <a:t>Bruggabrong</a:t>
            </a:r>
            <a:r>
              <a:rPr lang="en-GB" dirty="0" smtClean="0">
                <a:effectLst/>
              </a:rPr>
              <a:t> </a:t>
            </a:r>
            <a:r>
              <a:rPr lang="en-GB" dirty="0">
                <a:effectLst/>
              </a:rPr>
              <a:t>= </a:t>
            </a:r>
            <a:r>
              <a:rPr lang="en-GB" dirty="0" err="1">
                <a:effectLst/>
              </a:rPr>
              <a:t>Brindabella</a:t>
            </a:r>
            <a:endParaRPr lang="en-GB" dirty="0">
              <a:effectLst/>
            </a:endParaRPr>
          </a:p>
          <a:p>
            <a:r>
              <a:rPr lang="en-GB" dirty="0">
                <a:effectLst/>
              </a:rPr>
              <a:t>Possum Gully = Stillwater</a:t>
            </a:r>
          </a:p>
          <a:p>
            <a:r>
              <a:rPr lang="en-GB" dirty="0" err="1">
                <a:effectLst/>
              </a:rPr>
              <a:t>Caddagat</a:t>
            </a:r>
            <a:r>
              <a:rPr lang="en-GB" dirty="0">
                <a:effectLst/>
              </a:rPr>
              <a:t> = </a:t>
            </a:r>
            <a:r>
              <a:rPr lang="en-GB" dirty="0" err="1">
                <a:effectLst/>
              </a:rPr>
              <a:t>Talbingo</a:t>
            </a:r>
            <a:endParaRPr lang="en-GB" dirty="0">
              <a:effectLst/>
            </a:endParaRPr>
          </a:p>
          <a:p>
            <a:r>
              <a:rPr lang="en-US" dirty="0" smtClean="0"/>
              <a:t>Movement to federate six the Australian states</a:t>
            </a:r>
          </a:p>
          <a:p>
            <a:r>
              <a:rPr lang="en-US" dirty="0" smtClean="0"/>
              <a:t>1901 – Australia becomes an independent commonwealth </a:t>
            </a:r>
          </a:p>
          <a:p>
            <a:r>
              <a:rPr lang="en-US" dirty="0" smtClean="0"/>
              <a:t>Production of an Australian nationalist identity, particularly in literature and poetry of the period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49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“Girls! Girls! Those of you who have hearts, and therefore a wish for happiness, homes and husbands by and by, never develop a reputation of being clever. It will put you out of the matrimonial running as effectually as though it had been circulated that you had leprosy.” (34</a:t>
            </a:r>
            <a:r>
              <a:rPr lang="en-GB" dirty="0" smtClean="0">
                <a:effectLst/>
              </a:rPr>
              <a:t>)</a:t>
            </a:r>
          </a:p>
          <a:p>
            <a:r>
              <a:rPr lang="en-GB" b="1" i="1" dirty="0" smtClean="0">
                <a:effectLst/>
              </a:rPr>
              <a:t>How is marriage presented in the text?</a:t>
            </a:r>
            <a:endParaRPr lang="en-GB" b="1" i="1" dirty="0">
              <a:effectLst/>
            </a:endParaRPr>
          </a:p>
          <a:p>
            <a:r>
              <a:rPr lang="en-US" b="1" i="1" dirty="0" smtClean="0"/>
              <a:t>Who are </a:t>
            </a:r>
            <a:r>
              <a:rPr lang="en-US" b="1" i="1" dirty="0" err="1" smtClean="0"/>
              <a:t>Sybylla’s</a:t>
            </a:r>
            <a:r>
              <a:rPr lang="en-US" b="1" i="1" dirty="0" smtClean="0"/>
              <a:t> only models for marriage?</a:t>
            </a:r>
          </a:p>
          <a:p>
            <a:r>
              <a:rPr lang="en-US" b="1" i="1" dirty="0" smtClean="0"/>
              <a:t>Is there an irony in this statement? </a:t>
            </a:r>
          </a:p>
          <a:p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171931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Woman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effectLst/>
              </a:rPr>
              <a:t>“I certainly was utterly different to any girl I had seen or known. What was the hot wild spirit which surged within me? […] I wish I would be dead. What’s the good of a hateful ting like I am being alive? No one wants or cares for me.” (28</a:t>
            </a:r>
            <a:r>
              <a:rPr lang="en-GB" dirty="0" smtClean="0">
                <a:effectLst/>
              </a:rPr>
              <a:t>)</a:t>
            </a:r>
            <a:endParaRPr lang="en-GB" dirty="0">
              <a:effectLst/>
            </a:endParaRPr>
          </a:p>
          <a:p>
            <a:r>
              <a:rPr lang="en-GB" dirty="0">
                <a:effectLst/>
              </a:rPr>
              <a:t>“Their welcome did more than all the sermons I have ever heard put together towards thawing a little of the pitiless cynicism which encrusted my heart.” (43) </a:t>
            </a:r>
          </a:p>
          <a:p>
            <a:r>
              <a:rPr lang="en-US" sz="2500" b="1" i="1" dirty="0" smtClean="0"/>
              <a:t>How does Franklin represent the New Woman?</a:t>
            </a:r>
          </a:p>
          <a:p>
            <a:r>
              <a:rPr lang="en-US" sz="2500" b="1" i="1" dirty="0" smtClean="0"/>
              <a:t>How does this depiction relate to other texts on the module? </a:t>
            </a:r>
            <a:endParaRPr lang="en-US" sz="2500" b="1" i="1" dirty="0"/>
          </a:p>
        </p:txBody>
      </p:sp>
    </p:spTree>
    <p:extLst>
      <p:ext uri="{BB962C8B-B14F-4D97-AF65-F5344CB8AC3E}">
        <p14:creationId xmlns:p14="http://schemas.microsoft.com/office/powerpoint/2010/main" val="3184781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Brilliant (?)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do you think Franklin chose to call it </a:t>
            </a:r>
            <a:r>
              <a:rPr lang="en-US" i="1" dirty="0" smtClean="0"/>
              <a:t>My Brilliant Career</a:t>
            </a:r>
            <a:r>
              <a:rPr lang="en-US" dirty="0" smtClean="0"/>
              <a:t>? </a:t>
            </a:r>
          </a:p>
          <a:p>
            <a:r>
              <a:rPr lang="en-US" dirty="0" smtClean="0"/>
              <a:t>What is the significance of the title? </a:t>
            </a:r>
          </a:p>
          <a:p>
            <a:r>
              <a:rPr lang="en-US" dirty="0" smtClean="0"/>
              <a:t>Why is </a:t>
            </a:r>
            <a:r>
              <a:rPr lang="en-US" dirty="0" err="1" smtClean="0"/>
              <a:t>Sybylla’s</a:t>
            </a:r>
            <a:r>
              <a:rPr lang="en-US" dirty="0" smtClean="0"/>
              <a:t> career not the focus of the text? </a:t>
            </a:r>
          </a:p>
          <a:p>
            <a:r>
              <a:rPr lang="en-US" dirty="0" smtClean="0"/>
              <a:t>To which “career” is this referring?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056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288</TotalTime>
  <Words>370</Words>
  <Application>Microsoft Macintosh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Habitat</vt:lpstr>
      <vt:lpstr>My Brilliant Career (1901)</vt:lpstr>
      <vt:lpstr>Miles Franklin</vt:lpstr>
      <vt:lpstr>Real Life Experience &amp; 1890s Politics</vt:lpstr>
      <vt:lpstr>Gender Relationships</vt:lpstr>
      <vt:lpstr>The New Woman</vt:lpstr>
      <vt:lpstr>My Brilliant (?) Career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Brilliant Career (1901)</dc:title>
  <dc:creator>Emilie Taylor-Brown</dc:creator>
  <cp:lastModifiedBy>Emilie Taylor-Brown</cp:lastModifiedBy>
  <cp:revision>4</cp:revision>
  <dcterms:created xsi:type="dcterms:W3CDTF">2015-03-06T10:36:00Z</dcterms:created>
  <dcterms:modified xsi:type="dcterms:W3CDTF">2015-03-06T15:24:04Z</dcterms:modified>
</cp:coreProperties>
</file>