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7"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94697"/>
  </p:normalViewPr>
  <p:slideViewPr>
    <p:cSldViewPr snapToGrid="0" snapToObjects="1">
      <p:cViewPr>
        <p:scale>
          <a:sx n="118" d="100"/>
          <a:sy n="118" d="100"/>
        </p:scale>
        <p:origin x="72" y="-1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7E8E8D-E2D7-E548-998F-0DDEEE30949C}" type="datetimeFigureOut">
              <a:rPr lang="en-US" smtClean="0"/>
              <a:t>10/17/16</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D5757455-33AF-0345-B452-83A705981A5B}"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7E8E8D-E2D7-E548-998F-0DDEEE30949C}" type="datetimeFigureOut">
              <a:rPr lang="en-US" smtClean="0"/>
              <a:t>10/17/16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57455-33AF-0345-B452-83A705981A5B}"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7E8E8D-E2D7-E548-998F-0DDEEE30949C}" type="datetimeFigureOut">
              <a:rPr lang="en-US" smtClean="0"/>
              <a:t>10/17/16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57455-33AF-0345-B452-83A705981A5B}"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7E8E8D-E2D7-E548-998F-0DDEEE30949C}" type="datetimeFigureOut">
              <a:rPr lang="en-US" smtClean="0"/>
              <a:t>10/17/16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57455-33AF-0345-B452-83A705981A5B}"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7E8E8D-E2D7-E548-998F-0DDEEE30949C}" type="datetimeFigureOut">
              <a:rPr lang="en-US" smtClean="0"/>
              <a:t>10/17/16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57455-33AF-0345-B452-83A705981A5B}"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7E8E8D-E2D7-E548-998F-0DDEEE30949C}" type="datetimeFigureOut">
              <a:rPr lang="en-US" smtClean="0"/>
              <a:t>10/17/16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57455-33AF-0345-B452-83A705981A5B}"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7E8E8D-E2D7-E548-998F-0DDEEE30949C}" type="datetimeFigureOut">
              <a:rPr lang="en-US" smtClean="0"/>
              <a:t>10/17/16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57455-33AF-0345-B452-83A705981A5B}"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7E8E8D-E2D7-E548-998F-0DDEEE30949C}" type="datetimeFigureOut">
              <a:rPr lang="en-US" smtClean="0"/>
              <a:t>10/17/16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57455-33AF-0345-B452-83A705981A5B}"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7E8E8D-E2D7-E548-998F-0DDEEE30949C}" type="datetimeFigureOut">
              <a:rPr lang="en-US" smtClean="0"/>
              <a:t>10/17/16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57455-33AF-0345-B452-83A705981A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7E8E8D-E2D7-E548-998F-0DDEEE30949C}" type="datetimeFigureOut">
              <a:rPr lang="en-US" smtClean="0"/>
              <a:t>10/17/16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57455-33AF-0345-B452-83A705981A5B}"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067E8E8D-E2D7-E548-998F-0DDEEE30949C}" type="datetimeFigureOut">
              <a:rPr lang="en-US" smtClean="0"/>
              <a:t>10/17/16</a:t>
            </a:fld>
            <a:endParaRPr lang="en-US"/>
          </a:p>
        </p:txBody>
      </p:sp>
      <p:sp>
        <p:nvSpPr>
          <p:cNvPr id="6" name="Footer Placeholder 5"/>
          <p:cNvSpPr>
            <a:spLocks noGrp="1"/>
          </p:cNvSpPr>
          <p:nvPr>
            <p:ph type="ftr" sz="quarter" idx="11"/>
          </p:nvPr>
        </p:nvSpPr>
        <p:spPr>
          <a:xfrm>
            <a:off x="1447382" y="318640"/>
            <a:ext cx="5541004" cy="320931"/>
          </a:xfrm>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57455-33AF-0345-B452-83A705981A5B}"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067E8E8D-E2D7-E548-998F-0DDEEE30949C}" type="datetimeFigureOut">
              <a:rPr lang="en-US" smtClean="0"/>
              <a:t>10/17/16</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D5757455-33AF-0345-B452-83A705981A5B}"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9749006"/>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Life of </a:t>
            </a:r>
            <a:r>
              <a:rPr lang="en-US" dirty="0" err="1" smtClean="0"/>
              <a:t>Olaudah</a:t>
            </a:r>
            <a:r>
              <a:rPr lang="en-US" dirty="0" smtClean="0"/>
              <a:t> Equiano</a:t>
            </a:r>
            <a:endParaRPr lang="en-US" dirty="0"/>
          </a:p>
        </p:txBody>
      </p:sp>
      <p:sp>
        <p:nvSpPr>
          <p:cNvPr id="3" name="Subtitle 2"/>
          <p:cNvSpPr>
            <a:spLocks noGrp="1"/>
          </p:cNvSpPr>
          <p:nvPr>
            <p:ph type="subTitle" idx="1"/>
          </p:nvPr>
        </p:nvSpPr>
        <p:spPr/>
        <p:txBody>
          <a:bodyPr>
            <a:normAutofit/>
          </a:bodyPr>
          <a:lstStyle/>
          <a:p>
            <a:r>
              <a:rPr lang="en-US" dirty="0" smtClean="0"/>
              <a:t>Modern World Literature W3</a:t>
            </a:r>
          </a:p>
          <a:p>
            <a:r>
              <a:rPr lang="en-US" dirty="0" smtClean="0"/>
              <a:t>Noemi </a:t>
            </a:r>
            <a:r>
              <a:rPr lang="en-US" dirty="0" err="1" smtClean="0"/>
              <a:t>Bartolucci</a:t>
            </a:r>
            <a:endParaRPr lang="en-US" dirty="0" smtClean="0"/>
          </a:p>
        </p:txBody>
      </p:sp>
    </p:spTree>
    <p:extLst>
      <p:ext uri="{BB962C8B-B14F-4D97-AF65-F5344CB8AC3E}">
        <p14:creationId xmlns:p14="http://schemas.microsoft.com/office/powerpoint/2010/main" val="93158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Synopsis</a:t>
            </a:r>
            <a:endParaRPr lang="en-US" dirty="0"/>
          </a:p>
        </p:txBody>
      </p:sp>
      <p:sp>
        <p:nvSpPr>
          <p:cNvPr id="3" name="Content Placeholder 2"/>
          <p:cNvSpPr>
            <a:spLocks noGrp="1"/>
          </p:cNvSpPr>
          <p:nvPr>
            <p:ph idx="1"/>
          </p:nvPr>
        </p:nvSpPr>
        <p:spPr>
          <a:xfrm>
            <a:off x="1451579" y="2015731"/>
            <a:ext cx="10376627" cy="4060603"/>
          </a:xfrm>
        </p:spPr>
        <p:txBody>
          <a:bodyPr>
            <a:noAutofit/>
          </a:bodyPr>
          <a:lstStyle/>
          <a:p>
            <a:r>
              <a:rPr lang="en-US" sz="1000" dirty="0" smtClean="0"/>
              <a:t>Born in the </a:t>
            </a:r>
            <a:r>
              <a:rPr lang="en-US" sz="1000" dirty="0" err="1" smtClean="0"/>
              <a:t>Eboe</a:t>
            </a:r>
            <a:r>
              <a:rPr lang="en-US" sz="1000" dirty="0" smtClean="0"/>
              <a:t> province of Africa in 1745</a:t>
            </a:r>
          </a:p>
          <a:p>
            <a:r>
              <a:rPr lang="en-US" sz="1000" dirty="0" smtClean="0"/>
              <a:t>As young children Equiano and his sister were seized by kidnappers and sold to slave traders</a:t>
            </a:r>
          </a:p>
          <a:p>
            <a:r>
              <a:rPr lang="en-US" sz="1000" dirty="0" smtClean="0"/>
              <a:t>Equiano was brought across Africa to the coast and sent to the West Indies </a:t>
            </a:r>
          </a:p>
          <a:p>
            <a:r>
              <a:rPr lang="en-US" sz="1000" dirty="0" smtClean="0"/>
              <a:t>He was quickly bought by Michael Henry Pascal (lieutenant in the Royal Navy) and was brought to London as he was intended to be a gift from Pascal to his friends</a:t>
            </a:r>
          </a:p>
          <a:p>
            <a:r>
              <a:rPr lang="en-US" sz="1000" dirty="0" smtClean="0"/>
              <a:t>Pascal decided to keep Equiano to help him on the ship during the Seven Years’ war</a:t>
            </a:r>
          </a:p>
          <a:p>
            <a:r>
              <a:rPr lang="en-US" sz="1000" dirty="0" smtClean="0"/>
              <a:t>Equiano learned of Christianity, became well read and indispensable to Pascal who later sold Equiano to Cap. Doran because he learned about </a:t>
            </a:r>
            <a:r>
              <a:rPr lang="en-US" sz="1000" dirty="0"/>
              <a:t>E</a:t>
            </a:r>
            <a:r>
              <a:rPr lang="en-US" sz="1000" dirty="0" smtClean="0"/>
              <a:t>quiano’s desires to be free</a:t>
            </a:r>
          </a:p>
          <a:p>
            <a:r>
              <a:rPr lang="en-US" sz="1000" dirty="0" smtClean="0"/>
              <a:t>On Pascal’s orders Cap. Doran (who was strict, cruel and unsympathetic) sold Equiano to Robert King a Quaker merchant who worked in Philadelphia</a:t>
            </a:r>
          </a:p>
          <a:p>
            <a:r>
              <a:rPr lang="en-US" sz="1000" dirty="0" smtClean="0"/>
              <a:t>Equiano traveled to America and the West Indies with King describing the punishments and treatment inflicted upon the Africans on the plantation</a:t>
            </a:r>
          </a:p>
          <a:p>
            <a:r>
              <a:rPr lang="en-US" sz="1000" dirty="0" smtClean="0"/>
              <a:t>Equiano went on frequent voyages as a sailor with King’s friend Cap. Farmer</a:t>
            </a:r>
          </a:p>
          <a:p>
            <a:r>
              <a:rPr lang="en-US" sz="1000" dirty="0" smtClean="0"/>
              <a:t>After being accused for an attempted escape (by King and Farmer) King offers Equiano money to buy his freedom as compensation</a:t>
            </a:r>
          </a:p>
          <a:p>
            <a:r>
              <a:rPr lang="en-US" sz="1000" dirty="0" smtClean="0"/>
              <a:t>Equiano bought his freedom in July 1766 and continued to sail with King and Farmer (now as a paid sailor)</a:t>
            </a:r>
          </a:p>
          <a:p>
            <a:r>
              <a:rPr lang="en-US" sz="1000" dirty="0" smtClean="0"/>
              <a:t>After sailing around the world Equiano accepts his friend Dr. Irving’s proposal of becoming an overseer on a plantation in Jamaica</a:t>
            </a:r>
          </a:p>
          <a:p>
            <a:r>
              <a:rPr lang="en-US" sz="1000" dirty="0" smtClean="0"/>
              <a:t>He left Jamaica to go back to England and work for Governor </a:t>
            </a:r>
            <a:r>
              <a:rPr lang="en-US" sz="1000" dirty="0" err="1" smtClean="0"/>
              <a:t>Macnamara</a:t>
            </a:r>
            <a:r>
              <a:rPr lang="en-US" sz="1000" dirty="0" smtClean="0"/>
              <a:t> and after that he tried to help the government relocate slaves from Sierra Leone </a:t>
            </a:r>
          </a:p>
          <a:p>
            <a:r>
              <a:rPr lang="en-US" sz="1000" dirty="0" smtClean="0"/>
              <a:t>Later he presented a petition to the Queen asking for slave abolition and married an </a:t>
            </a:r>
            <a:r>
              <a:rPr lang="en-US" sz="1000" dirty="0"/>
              <a:t>E</a:t>
            </a:r>
            <a:r>
              <a:rPr lang="en-US" sz="1000" dirty="0" smtClean="0"/>
              <a:t>nglish woman</a:t>
            </a:r>
          </a:p>
          <a:p>
            <a:r>
              <a:rPr lang="en-US" sz="1000" dirty="0" smtClean="0"/>
              <a:t>In his final chapter he explains how he became politically involved in abolitionist activities and confirms that it is faith that taught him to be better and wiser</a:t>
            </a:r>
            <a:endParaRPr lang="en-US" sz="1000" dirty="0"/>
          </a:p>
        </p:txBody>
      </p:sp>
    </p:spTree>
    <p:extLst>
      <p:ext uri="{BB962C8B-B14F-4D97-AF65-F5344CB8AC3E}">
        <p14:creationId xmlns:p14="http://schemas.microsoft.com/office/powerpoint/2010/main" val="152829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modern in the text?</a:t>
            </a:r>
            <a:endParaRPr lang="en-US" dirty="0"/>
          </a:p>
        </p:txBody>
      </p:sp>
      <p:sp>
        <p:nvSpPr>
          <p:cNvPr id="3" name="Content Placeholder 2"/>
          <p:cNvSpPr>
            <a:spLocks noGrp="1"/>
          </p:cNvSpPr>
          <p:nvPr>
            <p:ph idx="1"/>
          </p:nvPr>
        </p:nvSpPr>
        <p:spPr/>
        <p:txBody>
          <a:bodyPr>
            <a:normAutofit/>
          </a:bodyPr>
          <a:lstStyle/>
          <a:p>
            <a:r>
              <a:rPr lang="en-US" dirty="0" smtClean="0"/>
              <a:t>Modernity (A break with the past/ an attempt to let go of traditions/ the conventional/ living at odds with one’s time/acceleration of time/ the rise of the everyday/ and experience of fragmentation displacement and dispersal) </a:t>
            </a:r>
          </a:p>
          <a:p>
            <a:r>
              <a:rPr lang="en-US" dirty="0" smtClean="0"/>
              <a:t>The crave for abolition/freedom (the idea) and abolition in the end (the more things change the more they stay the same… has slavery really been abolished (figuratively)?</a:t>
            </a:r>
          </a:p>
          <a:p>
            <a:r>
              <a:rPr lang="en-US" dirty="0" smtClean="0"/>
              <a:t>Slave trade/ plantation</a:t>
            </a:r>
          </a:p>
          <a:p>
            <a:r>
              <a:rPr lang="en-US" dirty="0" smtClean="0"/>
              <a:t>Equiano defying stereotypes (he was a well-educated, industrious and capable leader</a:t>
            </a:r>
          </a:p>
        </p:txBody>
      </p:sp>
    </p:spTree>
    <p:extLst>
      <p:ext uri="{BB962C8B-B14F-4D97-AF65-F5344CB8AC3E}">
        <p14:creationId xmlns:p14="http://schemas.microsoft.com/office/powerpoint/2010/main" val="219569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modernity operate?</a:t>
            </a:r>
            <a:endParaRPr lang="en-US" dirty="0"/>
          </a:p>
        </p:txBody>
      </p:sp>
      <p:sp>
        <p:nvSpPr>
          <p:cNvPr id="3" name="Content Placeholder 2"/>
          <p:cNvSpPr>
            <a:spLocks noGrp="1"/>
          </p:cNvSpPr>
          <p:nvPr>
            <p:ph idx="1"/>
          </p:nvPr>
        </p:nvSpPr>
        <p:spPr/>
        <p:txBody>
          <a:bodyPr>
            <a:normAutofit/>
          </a:bodyPr>
          <a:lstStyle/>
          <a:p>
            <a:r>
              <a:rPr lang="en-US" dirty="0"/>
              <a:t>Equiano having to leave his </a:t>
            </a:r>
            <a:r>
              <a:rPr lang="en-US" dirty="0" smtClean="0"/>
              <a:t>home/traditions </a:t>
            </a:r>
            <a:r>
              <a:rPr lang="en-US" dirty="0"/>
              <a:t>(Any sense of history, culture, tradition, values, etc. were almost obliterated by the dominant </a:t>
            </a:r>
            <a:r>
              <a:rPr lang="en-US" dirty="0" smtClean="0"/>
              <a:t>society/names </a:t>
            </a:r>
            <a:r>
              <a:rPr lang="en-US" dirty="0"/>
              <a:t>erased </a:t>
            </a:r>
            <a:r>
              <a:rPr lang="en-US" dirty="0" err="1"/>
              <a:t>Gustavus</a:t>
            </a:r>
            <a:r>
              <a:rPr lang="en-US" dirty="0"/>
              <a:t> </a:t>
            </a:r>
            <a:r>
              <a:rPr lang="en-US" dirty="0" err="1" smtClean="0"/>
              <a:t>Vassa</a:t>
            </a:r>
            <a:r>
              <a:rPr lang="en-US" dirty="0" smtClean="0"/>
              <a:t>/ issue of losing face/identity) </a:t>
            </a:r>
            <a:endParaRPr lang="en-US" dirty="0"/>
          </a:p>
          <a:p>
            <a:r>
              <a:rPr lang="en-US" dirty="0" smtClean="0"/>
              <a:t>Equiano fighting for freedom </a:t>
            </a:r>
          </a:p>
          <a:p>
            <a:r>
              <a:rPr lang="en-US" dirty="0" smtClean="0"/>
              <a:t>His kind masters/friends (Robert King helping Equiano towards his freedom/Dick Baker befriending him and teaching him how to speak better English)</a:t>
            </a:r>
          </a:p>
          <a:p>
            <a:r>
              <a:rPr lang="en-US" dirty="0" smtClean="0"/>
              <a:t>Susanna Cullen (wife/ Englishwoman) </a:t>
            </a:r>
            <a:endParaRPr lang="en-US" dirty="0"/>
          </a:p>
        </p:txBody>
      </p:sp>
    </p:spTree>
    <p:extLst>
      <p:ext uri="{BB962C8B-B14F-4D97-AF65-F5344CB8AC3E}">
        <p14:creationId xmlns:p14="http://schemas.microsoft.com/office/powerpoint/2010/main" val="2065333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“worldly” in this text?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Equiano seems very concerned with religion as it shapes who he is and seems to guide his thoughts and dreams, however the word “worldly” is concerned with material values. Worldly means “terrestrial” “mundane” “non-spiritual” “tangible” </a:t>
            </a:r>
          </a:p>
          <a:p>
            <a:r>
              <a:rPr lang="en-US" dirty="0" smtClean="0"/>
              <a:t>The interaction between the cruel slave owners and the slaves (rich old gentlemen that puts a nozzle on one of his misbehaving female slaves/ Dr. Drummond who has Equiano severely beaten/ Pascal who sells/betrays Equiano– real things that people experience in real time)</a:t>
            </a:r>
          </a:p>
          <a:p>
            <a:r>
              <a:rPr lang="en-US" dirty="0" smtClean="0"/>
              <a:t>Segregation/ white v. black </a:t>
            </a:r>
          </a:p>
          <a:p>
            <a:r>
              <a:rPr lang="en-US" b="1" dirty="0"/>
              <a:t>“Equiano devotes his later years to ensuring the physical liberation of the millions of Africans still in bondage, making implicit argument through his work that freeing them would lead them towards a spiritual freedom like his own</a:t>
            </a:r>
            <a:r>
              <a:rPr lang="en-US" b="1" dirty="0" smtClean="0"/>
              <a:t>.”</a:t>
            </a:r>
            <a:endParaRPr lang="en-US" dirty="0" smtClean="0"/>
          </a:p>
          <a:p>
            <a:r>
              <a:rPr lang="en-US" dirty="0" smtClean="0"/>
              <a:t>Equiano’s attempt to encourage his English readers to listen to their better selves</a:t>
            </a:r>
            <a:endParaRPr lang="en-US" dirty="0"/>
          </a:p>
        </p:txBody>
      </p:sp>
    </p:spTree>
    <p:extLst>
      <p:ext uri="{BB962C8B-B14F-4D97-AF65-F5344CB8AC3E}">
        <p14:creationId xmlns:p14="http://schemas.microsoft.com/office/powerpoint/2010/main" val="548809145"/>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535</TotalTime>
  <Words>670</Words>
  <Application>Microsoft Macintosh PowerPoint</Application>
  <PresentationFormat>Widescreen</PresentationFormat>
  <Paragraphs>35</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Gill Sans MT</vt:lpstr>
      <vt:lpstr>Arial</vt:lpstr>
      <vt:lpstr>Gallery</vt:lpstr>
      <vt:lpstr>The Life of Olaudah Equiano</vt:lpstr>
      <vt:lpstr>Synopsis</vt:lpstr>
      <vt:lpstr>What is modern in the text?</vt:lpstr>
      <vt:lpstr>How does modernity operate?</vt:lpstr>
      <vt:lpstr>What is “worldly” in this text?</vt:lpstr>
    </vt:vector>
  </TitlesOfParts>
  <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Life of Olaudah Equiano</dc:title>
  <dc:creator>noemibartolucci@outlook.com</dc:creator>
  <cp:lastModifiedBy>noemibartolucci@outlook.com</cp:lastModifiedBy>
  <cp:revision>19</cp:revision>
  <dcterms:created xsi:type="dcterms:W3CDTF">2016-10-16T23:52:40Z</dcterms:created>
  <dcterms:modified xsi:type="dcterms:W3CDTF">2016-10-17T08:48:29Z</dcterms:modified>
</cp:coreProperties>
</file>