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40"/>
  </p:normalViewPr>
  <p:slideViewPr>
    <p:cSldViewPr snapToGrid="0" snapToObjects="1">
      <p:cViewPr varScale="1">
        <p:scale>
          <a:sx n="63" d="100"/>
          <a:sy n="63" d="100"/>
        </p:scale>
        <p:origin x="200" y="1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88A60-B0D3-374E-AD44-A7CCBCA3E76E}" type="datetimeFigureOut">
              <a:rPr lang="en-US" smtClean="0"/>
              <a:t>4/22/18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A110D-CE85-CA4A-B4E0-D43F46ABF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1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A110D-CE85-CA4A-B4E0-D43F46ABFE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8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9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2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54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9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8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4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35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81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A15F6-8A81-064C-94D3-0B89EF71AD59}" type="datetimeFigureOut">
              <a:rPr lang="en-US" smtClean="0"/>
              <a:t>4/22/18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E784C-CA69-974B-9A54-0787EB8381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79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mailto:emma.mason@warwick.ac.uk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6720" y="406400"/>
            <a:ext cx="942848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Peter Larkin: Poetry, Phenomenology, Ecology</a:t>
            </a:r>
          </a:p>
          <a:p>
            <a:r>
              <a:rPr lang="en-US" sz="2800" dirty="0"/>
              <a:t>April 26, 2018, </a:t>
            </a:r>
            <a:r>
              <a:rPr lang="en-US" sz="2800" dirty="0" smtClean="0"/>
              <a:t>Zeeman </a:t>
            </a:r>
            <a:r>
              <a:rPr lang="en-US" sz="2800" dirty="0"/>
              <a:t>Building, MS.05, </a:t>
            </a:r>
            <a:r>
              <a:rPr lang="en-US" sz="2800" dirty="0" smtClean="0"/>
              <a:t>10.00-17.30</a:t>
            </a:r>
            <a:endParaRPr lang="en-US" sz="2800" dirty="0"/>
          </a:p>
          <a:p>
            <a:endParaRPr lang="en-US" sz="2400" dirty="0" smtClean="0"/>
          </a:p>
          <a:p>
            <a:r>
              <a:rPr lang="en-US" sz="2800" dirty="0" smtClean="0"/>
              <a:t>A symposium bringing </a:t>
            </a:r>
            <a:r>
              <a:rPr lang="en-US" sz="2800" dirty="0"/>
              <a:t>together poets, philosophers, </a:t>
            </a:r>
            <a:r>
              <a:rPr lang="en-US" sz="2800" dirty="0" err="1"/>
              <a:t>ecocritics</a:t>
            </a:r>
            <a:r>
              <a:rPr lang="en-US" sz="2800" dirty="0"/>
              <a:t>, and theologians to discuss the poetry of Peter </a:t>
            </a:r>
            <a:r>
              <a:rPr lang="en-US" sz="2800" dirty="0" smtClean="0"/>
              <a:t>Larkin.</a:t>
            </a:r>
            <a:endParaRPr lang="en-US" sz="2800" b="1" dirty="0" smtClean="0"/>
          </a:p>
          <a:p>
            <a:endParaRPr lang="en-US" sz="2400" b="1" dirty="0"/>
          </a:p>
          <a:p>
            <a:r>
              <a:rPr lang="en-US" sz="2000" b="1" dirty="0" smtClean="0"/>
              <a:t>Confirmed speakers: </a:t>
            </a:r>
            <a:r>
              <a:rPr lang="en-US" sz="2000" dirty="0" err="1" smtClean="0"/>
              <a:t>Dr</a:t>
            </a:r>
            <a:r>
              <a:rPr lang="en-US" sz="2000" dirty="0" smtClean="0"/>
              <a:t> </a:t>
            </a:r>
            <a:r>
              <a:rPr lang="en-US" sz="2000" dirty="0"/>
              <a:t>Cleo Hanaway-Oakley, University of </a:t>
            </a:r>
            <a:r>
              <a:rPr lang="en-US" sz="2000" dirty="0" smtClean="0"/>
              <a:t>Oxford; Ian </a:t>
            </a:r>
            <a:r>
              <a:rPr lang="en-US" sz="2000" dirty="0" err="1"/>
              <a:t>Heames</a:t>
            </a:r>
            <a:r>
              <a:rPr lang="en-US" sz="2000" dirty="0"/>
              <a:t>, poet and bookseller at Face Press </a:t>
            </a:r>
            <a:r>
              <a:rPr lang="en-US" sz="2000" dirty="0" smtClean="0"/>
              <a:t>books; </a:t>
            </a:r>
            <a:r>
              <a:rPr lang="en-US" sz="2000" dirty="0" err="1" smtClean="0"/>
              <a:t>Dr</a:t>
            </a:r>
            <a:r>
              <a:rPr lang="en-US" sz="2000" dirty="0" smtClean="0"/>
              <a:t> </a:t>
            </a:r>
            <a:r>
              <a:rPr lang="en-US" sz="2000" dirty="0"/>
              <a:t>Nick Lawrence, University of </a:t>
            </a:r>
            <a:r>
              <a:rPr lang="en-US" sz="2000" dirty="0" smtClean="0"/>
              <a:t>Warwick; Professor </a:t>
            </a:r>
            <a:r>
              <a:rPr lang="en-US" sz="2000" dirty="0"/>
              <a:t>Emma Mason, University of </a:t>
            </a:r>
            <a:r>
              <a:rPr lang="en-US" sz="2000" dirty="0" smtClean="0"/>
              <a:t>Warwick; Professor </a:t>
            </a:r>
            <a:r>
              <a:rPr lang="en-US" sz="2000" dirty="0"/>
              <a:t>John Milbank, University of </a:t>
            </a:r>
            <a:r>
              <a:rPr lang="en-US" sz="2000" dirty="0" smtClean="0"/>
              <a:t>Nottingham; </a:t>
            </a:r>
            <a:r>
              <a:rPr lang="en-US" sz="2000" dirty="0" err="1" smtClean="0"/>
              <a:t>Dr</a:t>
            </a:r>
            <a:r>
              <a:rPr lang="en-US" sz="2000" dirty="0" smtClean="0"/>
              <a:t> </a:t>
            </a:r>
            <a:r>
              <a:rPr lang="en-US" sz="2000" dirty="0"/>
              <a:t>Jonathan Skinner, University of </a:t>
            </a:r>
            <a:r>
              <a:rPr lang="en-US" sz="2000" dirty="0" smtClean="0"/>
              <a:t>Warwick; </a:t>
            </a:r>
            <a:r>
              <a:rPr lang="en-US" sz="2000" dirty="0" err="1" smtClean="0"/>
              <a:t>Dr</a:t>
            </a:r>
            <a:r>
              <a:rPr lang="en-US" sz="2000" dirty="0" smtClean="0"/>
              <a:t> </a:t>
            </a:r>
            <a:r>
              <a:rPr lang="en-US" sz="2000" dirty="0"/>
              <a:t>Harriet </a:t>
            </a:r>
            <a:r>
              <a:rPr lang="en-US" sz="2000" dirty="0" err="1"/>
              <a:t>Tarlo</a:t>
            </a:r>
            <a:r>
              <a:rPr lang="en-US" sz="2000" dirty="0"/>
              <a:t>, Sheffield </a:t>
            </a:r>
            <a:r>
              <a:rPr lang="en-US" sz="2000" dirty="0" smtClean="0"/>
              <a:t>Hallam; </a:t>
            </a:r>
            <a:r>
              <a:rPr lang="en-US" sz="2000" dirty="0" err="1" smtClean="0"/>
              <a:t>Dr</a:t>
            </a:r>
            <a:r>
              <a:rPr lang="en-US" sz="2000" dirty="0" smtClean="0"/>
              <a:t> </a:t>
            </a:r>
            <a:r>
              <a:rPr lang="en-US" sz="2000" dirty="0" err="1"/>
              <a:t>Eoghan</a:t>
            </a:r>
            <a:r>
              <a:rPr lang="en-US" sz="2000" dirty="0"/>
              <a:t> Walls, University of Lancaster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For more information, contact Emma Mason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emma.mason@warwick.ac.uk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588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116</Words>
  <Application>Microsoft Macintosh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Mason</dc:creator>
  <cp:lastModifiedBy>Emma Mason</cp:lastModifiedBy>
  <cp:revision>2</cp:revision>
  <dcterms:created xsi:type="dcterms:W3CDTF">2018-04-22T13:18:46Z</dcterms:created>
  <dcterms:modified xsi:type="dcterms:W3CDTF">2018-04-22T13:32:37Z</dcterms:modified>
</cp:coreProperties>
</file>