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4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5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6609"/>
    <p:restoredTop sz="94675"/>
  </p:normalViewPr>
  <p:slideViewPr>
    <p:cSldViewPr snapToGrid="0" snapToObjects="1">
      <p:cViewPr varScale="1">
        <p:scale>
          <a:sx n="89" d="100"/>
          <a:sy n="89" d="100"/>
        </p:scale>
        <p:origin x="1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E97A8-369D-0D40-A17C-22719E4840CA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67FE8-96BA-3C45-95E1-8EFE3F726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4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7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4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8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8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7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6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0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0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4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3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35FF8-B5B0-DE44-8FD2-6FE048EEB868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D780-2C35-4245-A825-B48C465A6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2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0"/>
            <a:ext cx="9559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83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6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7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3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35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9" b="1577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5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1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84" y="643467"/>
            <a:ext cx="4345431" cy="55710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091" y="643467"/>
            <a:ext cx="438721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9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65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95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5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2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B7C0E06-6EE7-4DC1-8358-E6A2581DF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9435"/>
          <a:stretch/>
        </p:blipFill>
        <p:spPr>
          <a:xfrm>
            <a:off x="643467" y="557190"/>
            <a:ext cx="5346948" cy="57436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1856"/>
          <a:stretch/>
        </p:blipFill>
        <p:spPr>
          <a:xfrm>
            <a:off x="6182942" y="557190"/>
            <a:ext cx="5365590" cy="574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8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6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2767" y="867833"/>
            <a:ext cx="6858000" cy="512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1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Tm="4626"/>
    </mc:Choice>
    <mc:Fallback xmlns="">
      <p:transition advTm="4626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1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985" y="0"/>
            <a:ext cx="3857625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8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9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8" b="22005"/>
          <a:stretch/>
        </p:blipFill>
        <p:spPr>
          <a:xfrm>
            <a:off x="838199" y="735153"/>
            <a:ext cx="10515602" cy="538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00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7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8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25" y="0"/>
            <a:ext cx="51435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296" y="0"/>
            <a:ext cx="308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7" y="0"/>
            <a:ext cx="114778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68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60331"/>
            <a:ext cx="12231590" cy="311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0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0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1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0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62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226" y="47892"/>
            <a:ext cx="6435549" cy="68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48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86774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0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2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5900"/>
            <a:ext cx="11430000" cy="642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2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69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0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439" y="643466"/>
            <a:ext cx="973112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69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5900"/>
            <a:ext cx="11430000" cy="642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8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40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" y="910399"/>
            <a:ext cx="6716272" cy="50372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55" y="836862"/>
            <a:ext cx="4172712" cy="51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82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0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32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52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2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3" b="1678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6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3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21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0"/>
            <a:ext cx="82862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0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0" y="0"/>
            <a:ext cx="45834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9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5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698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8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3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67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4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72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4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51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2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6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04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0" y="190500"/>
            <a:ext cx="8636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05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490" y="-7883"/>
            <a:ext cx="9154510" cy="686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6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9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5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51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9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7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12192000" cy="621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34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0050"/>
            <a:ext cx="8674100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846" y="1670050"/>
            <a:ext cx="4504154" cy="338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97" y="0"/>
            <a:ext cx="3857625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1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0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283" y="643467"/>
            <a:ext cx="3844034" cy="55710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865" y="943520"/>
            <a:ext cx="5291667" cy="497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6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626"/>
    </mc:Choice>
    <mc:Fallback xmlns="">
      <p:transition advTm="4626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72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Louise</dc:creator>
  <cp:lastModifiedBy>Morgan, Louise</cp:lastModifiedBy>
  <cp:revision>5</cp:revision>
  <dcterms:created xsi:type="dcterms:W3CDTF">2024-09-12T18:39:36Z</dcterms:created>
  <dcterms:modified xsi:type="dcterms:W3CDTF">2024-09-13T07:23:24Z</dcterms:modified>
</cp:coreProperties>
</file>