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jpe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517" r:id="rId5"/>
    <p:sldMasterId id="2147485475" r:id="rId6"/>
    <p:sldMasterId id="2147485485" r:id="rId7"/>
    <p:sldMasterId id="2147485493" r:id="rId8"/>
    <p:sldMasterId id="2147485509" r:id="rId9"/>
    <p:sldMasterId id="2147485540" r:id="rId10"/>
    <p:sldMasterId id="2147485568" r:id="rId11"/>
  </p:sldMasterIdLst>
  <p:notesMasterIdLst>
    <p:notesMasterId r:id="rId26"/>
  </p:notesMasterIdLst>
  <p:handoutMasterIdLst>
    <p:handoutMasterId r:id="rId27"/>
  </p:handoutMasterIdLst>
  <p:sldIdLst>
    <p:sldId id="257" r:id="rId12"/>
    <p:sldId id="316" r:id="rId13"/>
    <p:sldId id="317" r:id="rId14"/>
    <p:sldId id="318" r:id="rId15"/>
    <p:sldId id="319" r:id="rId16"/>
    <p:sldId id="327" r:id="rId17"/>
    <p:sldId id="320" r:id="rId18"/>
    <p:sldId id="322" r:id="rId19"/>
    <p:sldId id="323" r:id="rId20"/>
    <p:sldId id="321" r:id="rId21"/>
    <p:sldId id="324" r:id="rId22"/>
    <p:sldId id="325" r:id="rId23"/>
    <p:sldId id="326" r:id="rId24"/>
    <p:sldId id="328" r:id="rId25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380" autoAdjust="0"/>
  </p:normalViewPr>
  <p:slideViewPr>
    <p:cSldViewPr snapToGrid="0" snapToObject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7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2C43AA-FF89-4040-8D8C-C140EF86D7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CCA95-D829-4034-B61C-A567A60B08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34833-41D2-4B85-BD1A-CDB7CA7D8EA8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AFCA4-D5CD-4381-AE59-C22C40181B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73033-49FC-4033-8427-64179F4BB1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3EE2F-6962-4D47-8723-0FF0291F18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95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E7A37-5151-4514-B7C1-E1B7A3519B7A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E550F-5AD4-458F-B75F-D15975A3C7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642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E550F-5AD4-458F-B75F-D15975A3C7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41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Font typeface="Wingdings" charset="2"/>
              <a:buNone/>
              <a:defRPr/>
            </a:pPr>
            <a:endParaRPr lang="en-US" sz="16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E550F-5AD4-458F-B75F-D15975A3C7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10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85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HMS Belf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005137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049336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3586739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850208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429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68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755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3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83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433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92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8759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719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988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387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128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808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79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788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793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459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17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4620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5172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4048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059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4042749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068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3556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0819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310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2327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68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508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89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340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720000" y="1980000"/>
            <a:ext cx="7559675" cy="360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969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6120000" cy="1080000"/>
          </a:xfrm>
        </p:spPr>
        <p:txBody>
          <a:bodyPr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524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659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Landscape Image - Cent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871662" y="4859337"/>
            <a:ext cx="3600000" cy="162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00"/>
            </a:lvl1pPr>
            <a:lvl2pPr marL="0" indent="0">
              <a:spcAft>
                <a:spcPts val="0"/>
              </a:spcAft>
              <a:buNone/>
              <a:defRPr sz="1300"/>
            </a:lvl2pPr>
            <a:lvl3pPr marL="0" indent="0">
              <a:spcAft>
                <a:spcPts val="0"/>
              </a:spcAft>
              <a:buNone/>
              <a:defRPr sz="1300"/>
            </a:lvl3pPr>
            <a:lvl4pPr marL="0" indent="0">
              <a:spcAft>
                <a:spcPts val="0"/>
              </a:spcAft>
              <a:buNone/>
              <a:defRPr sz="1300"/>
            </a:lvl4pPr>
            <a:lvl5pPr marL="0" indent="0"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71663" y="900113"/>
            <a:ext cx="5400675" cy="36004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421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Content 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21"/>
          </p:nvPr>
        </p:nvSpPr>
        <p:spPr>
          <a:xfrm>
            <a:off x="773113" y="3583933"/>
            <a:ext cx="3600450" cy="2339975"/>
          </a:xfrm>
        </p:spPr>
        <p:txBody>
          <a:bodyPr>
            <a:normAutofit/>
          </a:bodyPr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9"/>
          </p:nvPr>
        </p:nvSpPr>
        <p:spPr>
          <a:xfrm>
            <a:off x="4768850" y="900113"/>
            <a:ext cx="3600450" cy="2339975"/>
          </a:xfrm>
        </p:spPr>
        <p:txBody>
          <a:bodyPr>
            <a:normAutofit/>
          </a:bodyPr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8"/>
          </p:nvPr>
        </p:nvSpPr>
        <p:spPr>
          <a:xfrm>
            <a:off x="4768850" y="3583933"/>
            <a:ext cx="3600450" cy="2339975"/>
          </a:xfrm>
        </p:spPr>
        <p:txBody>
          <a:bodyPr/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773113" y="900113"/>
            <a:ext cx="3600450" cy="2339975"/>
          </a:xfrm>
        </p:spPr>
        <p:txBody>
          <a:bodyPr>
            <a:normAutofit/>
          </a:bodyPr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354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Portrait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90500" y="187325"/>
            <a:ext cx="4319588" cy="648017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6"/>
          </p:nvPr>
        </p:nvSpPr>
        <p:spPr>
          <a:xfrm>
            <a:off x="4768850" y="900113"/>
            <a:ext cx="3600450" cy="2339975"/>
          </a:xfrm>
        </p:spPr>
        <p:txBody>
          <a:bodyPr anchor="b" anchorCtr="0">
            <a:normAutofit/>
          </a:bodyPr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8"/>
          </p:nvPr>
        </p:nvSpPr>
        <p:spPr>
          <a:xfrm>
            <a:off x="4768850" y="3583933"/>
            <a:ext cx="3600450" cy="2339975"/>
          </a:xfrm>
        </p:spPr>
        <p:txBody>
          <a:bodyPr>
            <a:normAutofit/>
          </a:bodyPr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180000" indent="-180000">
              <a:lnSpc>
                <a:spcPts val="1700"/>
              </a:lnSpc>
              <a:spcAft>
                <a:spcPts val="0"/>
              </a:spcAft>
              <a:buFont typeface="Wingdings" charset="2"/>
              <a:buChar char="§"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3009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Large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90500" y="187325"/>
            <a:ext cx="4319588" cy="64801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287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Single image -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tIns="2520000"/>
          <a:lstStyle>
            <a:lvl1pPr marL="0" indent="0" algn="ctr">
              <a:buFontTx/>
              <a:buNone/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6827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0965029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ion Media -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9144000" cy="6858000"/>
          </a:xfrm>
        </p:spPr>
        <p:txBody>
          <a:bodyPr anchor="ctr" anchorCtr="0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3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STD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lvl4pPr indent="0">
              <a:defRPr/>
            </a:lvl4pPr>
            <a:lvl5pPr indent="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9295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ST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lvl4pPr indent="0">
              <a:defRPr/>
            </a:lvl4pPr>
            <a:lvl5pPr indent="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3045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ST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lvl4pPr indent="0">
              <a:defRPr/>
            </a:lvl4pPr>
            <a:lvl5pPr indent="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0663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STD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lvl4pPr indent="0">
              <a:defRPr/>
            </a:lvl4pPr>
            <a:lvl5pPr indent="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4084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00"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lnSpc>
                <a:spcPts val="1700"/>
              </a:lnSpc>
              <a:spcAft>
                <a:spcPts val="0"/>
              </a:spcAft>
              <a:defRPr sz="1300"/>
            </a:lvl3pPr>
            <a:lvl4pPr marL="531813" indent="4763">
              <a:lnSpc>
                <a:spcPts val="1700"/>
              </a:lnSpc>
              <a:spcAft>
                <a:spcPts val="0"/>
              </a:spcAft>
              <a:defRPr sz="1300"/>
            </a:lvl4pPr>
            <a:lvl5pPr marL="531813" indent="4763">
              <a:lnSpc>
                <a:spcPts val="1700"/>
              </a:lnSpc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630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9972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300"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8163" indent="-1588">
              <a:spcAft>
                <a:spcPts val="0"/>
              </a:spcAft>
              <a:defRPr sz="1300"/>
            </a:lvl4pPr>
            <a:lvl5pPr marL="531813" indent="4763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9447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Nor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75431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8163" indent="-1588">
              <a:spcAft>
                <a:spcPts val="0"/>
              </a:spcAft>
              <a:defRPr sz="1300"/>
            </a:lvl4pPr>
            <a:lvl5pPr marL="536575" indent="0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 sz="3600">
                <a:solidFill>
                  <a:srgbClr val="455560"/>
                </a:solidFill>
              </a:defRPr>
            </a:lvl1pPr>
          </a:lstStyle>
          <a:p>
            <a:r>
              <a:rPr lang="en-GB" dirty="0" err="1"/>
              <a:t>Clic</a:t>
            </a:r>
            <a:r>
              <a:rPr lang="en-US" sz="2600" b="0" i="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1_White Title London</a:t>
            </a:r>
            <a:r>
              <a:rPr lang="en-GB" dirty="0"/>
              <a:t>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469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Duxf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17500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8163" indent="-1588">
              <a:spcAft>
                <a:spcPts val="0"/>
              </a:spcAft>
              <a:defRPr sz="1300"/>
            </a:lvl4pPr>
            <a:lvl5pPr marL="531813" indent="4763">
              <a:spcAft>
                <a:spcPts val="0"/>
              </a:spcAft>
              <a:tabLst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640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Church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6036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3400" indent="0">
              <a:spcAft>
                <a:spcPts val="0"/>
              </a:spcAft>
              <a:defRPr sz="1300"/>
            </a:lvl4pPr>
            <a:lvl5pPr marL="533400" indent="0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54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Lond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9972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8684851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Belf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005137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6575" indent="0">
              <a:spcAft>
                <a:spcPts val="0"/>
              </a:spcAft>
              <a:defRPr sz="1300"/>
            </a:lvl4pPr>
            <a:lvl5pPr marL="531813" indent="4763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486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8163" indent="-1588">
              <a:spcAft>
                <a:spcPts val="0"/>
              </a:spcAft>
              <a:defRPr sz="1300"/>
            </a:lvl4pPr>
            <a:lvl5pPr marL="536575" indent="0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4522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16192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0725" y="5400675"/>
            <a:ext cx="6108700" cy="10795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 marL="288000" indent="-288000">
              <a:spcAft>
                <a:spcPts val="0"/>
              </a:spcAft>
              <a:defRPr sz="1300"/>
            </a:lvl2pPr>
            <a:lvl3pPr marL="540000" indent="-252000">
              <a:spcAft>
                <a:spcPts val="0"/>
              </a:spcAft>
              <a:defRPr sz="1300"/>
            </a:lvl3pPr>
            <a:lvl4pPr marL="538163" indent="-1588">
              <a:spcAft>
                <a:spcPts val="0"/>
              </a:spcAft>
              <a:defRPr sz="1300"/>
            </a:lvl4pPr>
            <a:lvl5pPr marL="531813" indent="4763">
              <a:spcAft>
                <a:spcPts val="0"/>
              </a:spcAft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1080000"/>
          </a:xfrm>
        </p:spPr>
        <p:txBody>
          <a:bodyPr>
            <a:noAutofit/>
          </a:bodyPr>
          <a:lstStyle>
            <a:lvl1pPr>
              <a:defRPr>
                <a:solidFill>
                  <a:srgbClr val="45556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546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Title,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52861" y="1979613"/>
            <a:ext cx="3627539" cy="1836000"/>
          </a:xfrm>
        </p:spPr>
        <p:txBody>
          <a:bodyPr/>
          <a:lstStyle>
            <a:lvl4pPr indent="0">
              <a:defRPr/>
            </a:lvl4pPr>
            <a:lvl5pPr indent="0"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20725" y="1979613"/>
            <a:ext cx="3635375" cy="3600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607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Landscape Image - Cent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871662" y="4859337"/>
            <a:ext cx="3600000" cy="1620000"/>
          </a:xfrm>
        </p:spPr>
        <p:txBody>
          <a:bodyPr/>
          <a:lstStyle>
            <a:lvl1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1pPr>
            <a:lvl2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2pPr>
            <a:lvl3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3pPr>
            <a:lvl4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4pPr>
            <a:lvl5pPr marL="0" indent="0">
              <a:lnSpc>
                <a:spcPts val="1700"/>
              </a:lnSpc>
              <a:spcAft>
                <a:spcPts val="0"/>
              </a:spcAft>
              <a:buNone/>
              <a:defRPr sz="13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71663" y="900113"/>
            <a:ext cx="5400675" cy="36004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710031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Content 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quarter" idx="25"/>
          </p:nvPr>
        </p:nvSpPr>
        <p:spPr>
          <a:xfrm>
            <a:off x="773113" y="3583933"/>
            <a:ext cx="3600450" cy="23399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3"/>
          </p:nvPr>
        </p:nvSpPr>
        <p:spPr>
          <a:xfrm>
            <a:off x="773113" y="900113"/>
            <a:ext cx="3600450" cy="23399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24"/>
          </p:nvPr>
        </p:nvSpPr>
        <p:spPr>
          <a:xfrm>
            <a:off x="4768850" y="900113"/>
            <a:ext cx="3600450" cy="23399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26"/>
          </p:nvPr>
        </p:nvSpPr>
        <p:spPr>
          <a:xfrm>
            <a:off x="4768850" y="3583933"/>
            <a:ext cx="3600450" cy="233997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615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Content 2 portrait images and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4768850" y="5211763"/>
            <a:ext cx="3599998" cy="71278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773114" y="5211763"/>
            <a:ext cx="3599998" cy="7127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773114" y="900113"/>
            <a:ext cx="3600449" cy="409733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9"/>
          </p:nvPr>
        </p:nvSpPr>
        <p:spPr>
          <a:xfrm>
            <a:off x="4768850" y="900113"/>
            <a:ext cx="3599998" cy="40973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94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Portrait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90500" y="188913"/>
            <a:ext cx="4319588" cy="6480175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9"/>
          </p:nvPr>
        </p:nvSpPr>
        <p:spPr>
          <a:xfrm>
            <a:off x="4770438" y="900000"/>
            <a:ext cx="3598862" cy="2340000"/>
          </a:xfrm>
        </p:spPr>
        <p:txBody>
          <a:bodyPr anchor="b" anchorCtr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0"/>
          </p:nvPr>
        </p:nvSpPr>
        <p:spPr>
          <a:xfrm>
            <a:off x="4770438" y="3585600"/>
            <a:ext cx="3598862" cy="2340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394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Single image -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tIns="2520000"/>
          <a:lstStyle>
            <a:lvl1pPr marL="0" indent="0" algn="ctr">
              <a:buFontTx/>
              <a:buNone/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9464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Nor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754312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304796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Duxf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17500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06050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 Church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36036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0000" y="5400000"/>
            <a:ext cx="5022016" cy="1080000"/>
          </a:xfrm>
        </p:spPr>
        <p:txBody>
          <a:bodyPr anchor="t" anchorCtr="0"/>
          <a:lstStyle>
            <a:lvl1pPr marL="0" indent="0">
              <a:buNone/>
              <a:defRPr/>
            </a:lvl1pPr>
            <a:lvl2pPr marL="288000" indent="-288000">
              <a:buFont typeface="Wingdings" charset="2"/>
              <a:buChar char="§"/>
              <a:defRPr/>
            </a:lvl2pPr>
            <a:lvl3pPr marL="534988" indent="-228600">
              <a:defRPr/>
            </a:lvl3pPr>
            <a:lvl4pPr marL="803275" indent="-242888">
              <a:tabLst/>
              <a:defRPr/>
            </a:lvl4pPr>
            <a:lvl5pPr marL="1079500" indent="-2286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859418" y="5400675"/>
            <a:ext cx="2420582" cy="1079500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en-US" dirty="0"/>
              <a:t>Optional third party logo here</a:t>
            </a:r>
          </a:p>
        </p:txBody>
      </p:sp>
    </p:spTree>
    <p:extLst>
      <p:ext uri="{BB962C8B-B14F-4D97-AF65-F5344CB8AC3E}">
        <p14:creationId xmlns:p14="http://schemas.microsoft.com/office/powerpoint/2010/main" val="125369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1.jpe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18.jpeg"/><Relationship Id="rId4" Type="http://schemas.openxmlformats.org/officeDocument/2006/relationships/slideLayout" Target="../slideLayouts/slideLayout37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19" Type="http://schemas.openxmlformats.org/officeDocument/2006/relationships/theme" Target="../theme/theme7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9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8" r:id="rId1"/>
    <p:sldLayoutId id="2147485519" r:id="rId2"/>
    <p:sldLayoutId id="2147485520" r:id="rId3"/>
    <p:sldLayoutId id="2147485521" r:id="rId4"/>
    <p:sldLayoutId id="2147485522" r:id="rId5"/>
    <p:sldLayoutId id="2147485525" r:id="rId6"/>
    <p:sldLayoutId id="2147485526" r:id="rId7"/>
    <p:sldLayoutId id="2147485527" r:id="rId8"/>
    <p:sldLayoutId id="2147485528" r:id="rId9"/>
    <p:sldLayoutId id="2147485529" r:id="rId10"/>
    <p:sldLayoutId id="2147485523" r:id="rId11"/>
    <p:sldLayoutId id="2147485524" r:id="rId12"/>
    <p:sldLayoutId id="2147485530" r:id="rId13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71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81" r:id="rId1"/>
    <p:sldLayoutId id="2147485478" r:id="rId2"/>
    <p:sldLayoutId id="2147485563" r:id="rId3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Tx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Tx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5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86" r:id="rId1"/>
    <p:sldLayoutId id="2147485487" r:id="rId2"/>
    <p:sldLayoutId id="2147485488" r:id="rId3"/>
    <p:sldLayoutId id="2147485489" r:id="rId4"/>
    <p:sldLayoutId id="2147485490" r:id="rId5"/>
    <p:sldLayoutId id="2147485491" r:id="rId6"/>
    <p:sldLayoutId id="2147485492" r:id="rId7"/>
    <p:sldLayoutId id="2147485564" r:id="rId8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5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4" r:id="rId1"/>
    <p:sldLayoutId id="2147485495" r:id="rId2"/>
    <p:sldLayoutId id="2147485496" r:id="rId3"/>
    <p:sldLayoutId id="2147485497" r:id="rId4"/>
    <p:sldLayoutId id="2147485498" r:id="rId5"/>
    <p:sldLayoutId id="2147485499" r:id="rId6"/>
    <p:sldLayoutId id="2147485500" r:id="rId7"/>
    <p:sldLayoutId id="2147485565" r:id="rId8"/>
    <p:sldLayoutId id="2147485598" r:id="rId9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3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0" r:id="rId1"/>
    <p:sldLayoutId id="2147485511" r:id="rId2"/>
    <p:sldLayoutId id="2147485512" r:id="rId3"/>
    <p:sldLayoutId id="2147485513" r:id="rId4"/>
    <p:sldLayoutId id="2147485514" r:id="rId5"/>
    <p:sldLayoutId id="2147485515" r:id="rId6"/>
    <p:sldLayoutId id="2147485516" r:id="rId7"/>
    <p:sldLayoutId id="2147485567" r:id="rId8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>
          <a:xfrm>
            <a:off x="3308" y="0"/>
            <a:ext cx="9137385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0" fmla="*/ 0 w 9144000"/>
              <a:gd name="connsiteY0" fmla="*/ 0 h 6858000"/>
              <a:gd name="connsiteX1" fmla="*/ 6315027 w 9144000"/>
              <a:gd name="connsiteY1" fmla="*/ 0 h 6858000"/>
              <a:gd name="connsiteX2" fmla="*/ 9144000 w 9144000"/>
              <a:gd name="connsiteY2" fmla="*/ 0 h 6858000"/>
              <a:gd name="connsiteX3" fmla="*/ 9144000 w 9144000"/>
              <a:gd name="connsiteY3" fmla="*/ 6858000 h 6858000"/>
              <a:gd name="connsiteX4" fmla="*/ 0 w 9144000"/>
              <a:gd name="connsiteY4" fmla="*/ 6858000 h 6858000"/>
              <a:gd name="connsiteX5" fmla="*/ 0 w 9144000"/>
              <a:gd name="connsiteY5" fmla="*/ 0 h 6858000"/>
              <a:gd name="connsiteX0" fmla="*/ 0 w 9144000"/>
              <a:gd name="connsiteY0" fmla="*/ 0 h 6858000"/>
              <a:gd name="connsiteX1" fmla="*/ 6315027 w 9144000"/>
              <a:gd name="connsiteY1" fmla="*/ 0 h 6858000"/>
              <a:gd name="connsiteX2" fmla="*/ 9144000 w 9144000"/>
              <a:gd name="connsiteY2" fmla="*/ 0 h 6858000"/>
              <a:gd name="connsiteX3" fmla="*/ 9137385 w 9144000"/>
              <a:gd name="connsiteY3" fmla="*/ 899554 h 6858000"/>
              <a:gd name="connsiteX4" fmla="*/ 9144000 w 9144000"/>
              <a:gd name="connsiteY4" fmla="*/ 6858000 h 6858000"/>
              <a:gd name="connsiteX5" fmla="*/ 0 w 9144000"/>
              <a:gd name="connsiteY5" fmla="*/ 6858000 h 6858000"/>
              <a:gd name="connsiteX6" fmla="*/ 0 w 9144000"/>
              <a:gd name="connsiteY6" fmla="*/ 0 h 6858000"/>
              <a:gd name="connsiteX0" fmla="*/ 0 w 9144000"/>
              <a:gd name="connsiteY0" fmla="*/ 0 h 6858000"/>
              <a:gd name="connsiteX1" fmla="*/ 6315027 w 9144000"/>
              <a:gd name="connsiteY1" fmla="*/ 0 h 6858000"/>
              <a:gd name="connsiteX2" fmla="*/ 9144000 w 9144000"/>
              <a:gd name="connsiteY2" fmla="*/ 0 h 6858000"/>
              <a:gd name="connsiteX3" fmla="*/ 9137385 w 9144000"/>
              <a:gd name="connsiteY3" fmla="*/ 899554 h 6858000"/>
              <a:gd name="connsiteX4" fmla="*/ 9137385 w 9144000"/>
              <a:gd name="connsiteY4" fmla="*/ 2460546 h 6858000"/>
              <a:gd name="connsiteX5" fmla="*/ 9144000 w 9144000"/>
              <a:gd name="connsiteY5" fmla="*/ 6858000 h 6858000"/>
              <a:gd name="connsiteX6" fmla="*/ 0 w 9144000"/>
              <a:gd name="connsiteY6" fmla="*/ 6858000 h 6858000"/>
              <a:gd name="connsiteX7" fmla="*/ 0 w 9144000"/>
              <a:gd name="connsiteY7" fmla="*/ 0 h 6858000"/>
              <a:gd name="connsiteX0" fmla="*/ 0 w 9144000"/>
              <a:gd name="connsiteY0" fmla="*/ 0 h 6858000"/>
              <a:gd name="connsiteX1" fmla="*/ 6315027 w 9144000"/>
              <a:gd name="connsiteY1" fmla="*/ 0 h 6858000"/>
              <a:gd name="connsiteX2" fmla="*/ 9144000 w 9144000"/>
              <a:gd name="connsiteY2" fmla="*/ 0 h 6858000"/>
              <a:gd name="connsiteX3" fmla="*/ 9137385 w 9144000"/>
              <a:gd name="connsiteY3" fmla="*/ 899554 h 6858000"/>
              <a:gd name="connsiteX4" fmla="*/ 9137385 w 9144000"/>
              <a:gd name="connsiteY4" fmla="*/ 2460546 h 6858000"/>
              <a:gd name="connsiteX5" fmla="*/ 9144000 w 9144000"/>
              <a:gd name="connsiteY5" fmla="*/ 6858000 h 6858000"/>
              <a:gd name="connsiteX6" fmla="*/ 7699746 w 9144000"/>
              <a:gd name="connsiteY6" fmla="*/ 6852488 h 6858000"/>
              <a:gd name="connsiteX7" fmla="*/ 0 w 9144000"/>
              <a:gd name="connsiteY7" fmla="*/ 6858000 h 6858000"/>
              <a:gd name="connsiteX8" fmla="*/ 0 w 9144000"/>
              <a:gd name="connsiteY8" fmla="*/ 0 h 6858000"/>
              <a:gd name="connsiteX0" fmla="*/ 0 w 9144000"/>
              <a:gd name="connsiteY0" fmla="*/ 0 h 6858000"/>
              <a:gd name="connsiteX1" fmla="*/ 6315027 w 9144000"/>
              <a:gd name="connsiteY1" fmla="*/ 0 h 6858000"/>
              <a:gd name="connsiteX2" fmla="*/ 9144000 w 9144000"/>
              <a:gd name="connsiteY2" fmla="*/ 0 h 6858000"/>
              <a:gd name="connsiteX3" fmla="*/ 9137385 w 9144000"/>
              <a:gd name="connsiteY3" fmla="*/ 899554 h 6858000"/>
              <a:gd name="connsiteX4" fmla="*/ 9137385 w 9144000"/>
              <a:gd name="connsiteY4" fmla="*/ 2460546 h 6858000"/>
              <a:gd name="connsiteX5" fmla="*/ 7699746 w 9144000"/>
              <a:gd name="connsiteY5" fmla="*/ 6852488 h 6858000"/>
              <a:gd name="connsiteX6" fmla="*/ 0 w 9144000"/>
              <a:gd name="connsiteY6" fmla="*/ 6858000 h 6858000"/>
              <a:gd name="connsiteX7" fmla="*/ 0 w 9144000"/>
              <a:gd name="connsiteY7" fmla="*/ 0 h 6858000"/>
              <a:gd name="connsiteX0" fmla="*/ 0 w 9137385"/>
              <a:gd name="connsiteY0" fmla="*/ 0 h 6858000"/>
              <a:gd name="connsiteX1" fmla="*/ 6315027 w 9137385"/>
              <a:gd name="connsiteY1" fmla="*/ 0 h 6858000"/>
              <a:gd name="connsiteX2" fmla="*/ 9137385 w 9137385"/>
              <a:gd name="connsiteY2" fmla="*/ 899554 h 6858000"/>
              <a:gd name="connsiteX3" fmla="*/ 9137385 w 9137385"/>
              <a:gd name="connsiteY3" fmla="*/ 2460546 h 6858000"/>
              <a:gd name="connsiteX4" fmla="*/ 7699746 w 9137385"/>
              <a:gd name="connsiteY4" fmla="*/ 6852488 h 6858000"/>
              <a:gd name="connsiteX5" fmla="*/ 0 w 9137385"/>
              <a:gd name="connsiteY5" fmla="*/ 6858000 h 6858000"/>
              <a:gd name="connsiteX6" fmla="*/ 0 w 9137385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37385" h="6858000">
                <a:moveTo>
                  <a:pt x="0" y="0"/>
                </a:moveTo>
                <a:lnTo>
                  <a:pt x="6315027" y="0"/>
                </a:lnTo>
                <a:lnTo>
                  <a:pt x="9137385" y="899554"/>
                </a:lnTo>
                <a:lnTo>
                  <a:pt x="9137385" y="2460546"/>
                </a:lnTo>
                <a:lnTo>
                  <a:pt x="7699746" y="6852488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900000"/>
            <a:ext cx="7560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992751"/>
            <a:ext cx="7560000" cy="3600000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2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1" r:id="rId1"/>
    <p:sldLayoutId id="2147485545" r:id="rId2"/>
    <p:sldLayoutId id="2147485560" r:id="rId3"/>
    <p:sldLayoutId id="2147485550" r:id="rId4"/>
    <p:sldLayoutId id="2147485553" r:id="rId5"/>
    <p:sldLayoutId id="2147485591" r:id="rId6"/>
    <p:sldLayoutId id="2147485593" r:id="rId7"/>
    <p:sldLayoutId id="2147485555" r:id="rId8"/>
    <p:sldLayoutId id="2147485592" r:id="rId9"/>
  </p:sldLayoutIdLst>
  <p:txStyles>
    <p:titleStyle>
      <a:lvl1pPr algn="l" defTabSz="457200" rtl="0" eaLnBrk="1" latinLnBrk="0" hangingPunct="1">
        <a:lnSpc>
          <a:spcPts val="4000"/>
        </a:lnSpc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lnSpc>
          <a:spcPts val="17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360000" indent="-180000" algn="l" defTabSz="457200" rtl="0" eaLnBrk="1" latinLnBrk="0" hangingPunct="1">
        <a:lnSpc>
          <a:spcPts val="1500"/>
        </a:lnSpc>
        <a:spcBef>
          <a:spcPts val="0"/>
        </a:spcBef>
        <a:buFont typeface="Wingdings" charset="2"/>
        <a:buChar char="§"/>
        <a:defRPr sz="1300" kern="1200">
          <a:solidFill>
            <a:srgbClr val="FFFFFF"/>
          </a:solidFill>
          <a:latin typeface="+mn-lt"/>
          <a:ea typeface="+mn-ea"/>
          <a:cs typeface="+mn-cs"/>
        </a:defRPr>
      </a:lvl3pPr>
      <a:lvl4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4pPr>
      <a:lvl5pPr marL="360000" indent="0" algn="l" defTabSz="457200" rtl="0" eaLnBrk="1" latinLnBrk="0" hangingPunct="1">
        <a:lnSpc>
          <a:spcPts val="1500"/>
        </a:lnSpc>
        <a:spcBef>
          <a:spcPts val="0"/>
        </a:spcBef>
        <a:buFont typeface="Arial"/>
        <a:buNone/>
        <a:defRPr sz="13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0725" y="900113"/>
            <a:ext cx="75596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0725" y="1979613"/>
            <a:ext cx="75596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9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69" r:id="rId1"/>
    <p:sldLayoutId id="2147485570" r:id="rId2"/>
    <p:sldLayoutId id="2147485588" r:id="rId3"/>
    <p:sldLayoutId id="2147485589" r:id="rId4"/>
    <p:sldLayoutId id="2147485573" r:id="rId5"/>
    <p:sldLayoutId id="2147485574" r:id="rId6"/>
    <p:sldLayoutId id="2147485575" r:id="rId7"/>
    <p:sldLayoutId id="2147485576" r:id="rId8"/>
    <p:sldLayoutId id="2147485577" r:id="rId9"/>
    <p:sldLayoutId id="2147485578" r:id="rId10"/>
    <p:sldLayoutId id="2147485579" r:id="rId11"/>
    <p:sldLayoutId id="2147485580" r:id="rId12"/>
    <p:sldLayoutId id="2147485594" r:id="rId13"/>
    <p:sldLayoutId id="2147485582" r:id="rId14"/>
    <p:sldLayoutId id="2147485583" r:id="rId15"/>
    <p:sldLayoutId id="2147485595" r:id="rId16"/>
    <p:sldLayoutId id="2147485590" r:id="rId17"/>
    <p:sldLayoutId id="2147485587" r:id="rId18"/>
  </p:sldLayoutIdLst>
  <p:txStyles>
    <p:titleStyle>
      <a:lvl1pPr algn="l" defTabSz="4572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 kern="1200">
          <a:solidFill>
            <a:srgbClr val="45556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rgbClr val="45556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588" indent="-1588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Clr>
          <a:srgbClr val="455560"/>
        </a:buClr>
        <a:buFont typeface="Wingdings" charset="0"/>
        <a:defRPr sz="1300" kern="1200">
          <a:solidFill>
            <a:srgbClr val="455560"/>
          </a:solidFill>
          <a:latin typeface="Arial"/>
          <a:ea typeface="ＭＳ Ｐゴシック" charset="0"/>
          <a:cs typeface="ＭＳ Ｐゴシック" charset="0"/>
        </a:defRPr>
      </a:lvl1pPr>
      <a:lvl2pPr marL="179388" indent="-179388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Clr>
          <a:srgbClr val="455560"/>
        </a:buClr>
        <a:buFont typeface="Wingdings" charset="0"/>
        <a:buChar char="§"/>
        <a:defRPr sz="1300" kern="1200">
          <a:solidFill>
            <a:srgbClr val="455560"/>
          </a:solidFill>
          <a:latin typeface="Arial"/>
          <a:ea typeface="ＭＳ Ｐゴシック" charset="0"/>
          <a:cs typeface="ＭＳ Ｐゴシック" charset="0"/>
        </a:defRPr>
      </a:lvl2pPr>
      <a:lvl3pPr marL="358775" indent="-179388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Clr>
          <a:srgbClr val="455560"/>
        </a:buClr>
        <a:buFont typeface="Wingdings" charset="0"/>
        <a:buChar char="§"/>
        <a:defRPr sz="1300" kern="1200">
          <a:solidFill>
            <a:srgbClr val="455560"/>
          </a:solidFill>
          <a:latin typeface="Arial"/>
          <a:ea typeface="ＭＳ Ｐゴシック" charset="0"/>
          <a:cs typeface="ＭＳ Ｐゴシック" charset="0"/>
        </a:defRPr>
      </a:lvl3pPr>
      <a:lvl4pPr marL="358775" indent="3175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Clr>
          <a:srgbClr val="455560"/>
        </a:buClr>
        <a:buFont typeface="Wingdings" charset="0"/>
        <a:defRPr sz="1300" kern="1200">
          <a:solidFill>
            <a:srgbClr val="455560"/>
          </a:solidFill>
          <a:latin typeface="Arial"/>
          <a:ea typeface="ＭＳ Ｐゴシック" charset="0"/>
          <a:cs typeface="ＭＳ Ｐゴシック" charset="0"/>
        </a:defRPr>
      </a:lvl4pPr>
      <a:lvl5pPr marL="358775" indent="3175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Clr>
          <a:srgbClr val="455560"/>
        </a:buClr>
        <a:buFont typeface="Wingdings" charset="0"/>
        <a:defRPr sz="1300" kern="1200">
          <a:solidFill>
            <a:srgbClr val="455560"/>
          </a:solidFill>
          <a:latin typeface="Arial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D627DCF-ACCD-B3DA-C95E-E872EB641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340000"/>
            <a:ext cx="7560000" cy="2160000"/>
          </a:xfrm>
        </p:spPr>
        <p:txBody>
          <a:bodyPr>
            <a:normAutofit fontScale="90000"/>
          </a:bodyPr>
          <a:lstStyle/>
          <a:p>
            <a:r>
              <a:rPr lang="en-GB" altLang="en-US" sz="3100" dirty="0">
                <a:latin typeface="Arial" panose="020B0604020202020204" pitchFamily="34" charset="0"/>
                <a:ea typeface="Calibri" panose="020F0502020204030204" pitchFamily="34" charset="0"/>
              </a:rPr>
              <a:t>Examples from t</a:t>
            </a:r>
            <a:r>
              <a:rPr kumimoji="0" lang="en-GB" altLang="en-US" sz="31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 Bute Collection </a:t>
            </a:r>
            <a:br>
              <a:rPr kumimoji="0" lang="en-GB" altLang="en-US" sz="2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kumimoji="0" lang="en-GB" altLang="en-US" sz="28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Mainly French fine and popular prints from the First World War</a:t>
            </a:r>
            <a:br>
              <a:rPr kumimoji="0" lang="en-GB" altLang="en-US" sz="2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br>
              <a:rPr kumimoji="0" lang="en-GB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en-GB" dirty="0">
                <a:latin typeface="Arial" charset="0"/>
              </a:rPr>
            </a:br>
            <a:r>
              <a:rPr lang="en-GB" sz="2000" dirty="0">
                <a:latin typeface="Arial" charset="0"/>
              </a:rPr>
              <a:t>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4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nnon on a hill&#10;&#10;AI-generated content may be incorrect.">
            <a:extLst>
              <a:ext uri="{FF2B5EF4-FFF2-40B4-BE49-F238E27FC236}">
                <a16:creationId xmlns:a16="http://schemas.microsoft.com/office/drawing/2014/main" id="{DEA1EEE4-090A-D8B9-8AB9-13E1065A0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52" y="137058"/>
            <a:ext cx="7536896" cy="568093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4D4DF19-C1D6-FD86-2833-B50516066DDA}"/>
              </a:ext>
            </a:extLst>
          </p:cNvPr>
          <p:cNvSpPr txBox="1">
            <a:spLocks/>
          </p:cNvSpPr>
          <p:nvPr/>
        </p:nvSpPr>
        <p:spPr>
          <a:xfrm>
            <a:off x="995905" y="5910559"/>
            <a:ext cx="7152190" cy="1188944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Edouard Bernard </a:t>
            </a:r>
          </a:p>
          <a:p>
            <a:pPr fontAlgn="auto">
              <a:spcAft>
                <a:spcPts val="0"/>
              </a:spcAft>
            </a:pPr>
            <a:r>
              <a:rPr lang="en-GB" i="1" dirty="0"/>
              <a:t>NOTRE 75 “</a:t>
            </a:r>
            <a:r>
              <a:rPr lang="en-GB" i="1" dirty="0" err="1"/>
              <a:t>Quand</a:t>
            </a:r>
            <a:r>
              <a:rPr lang="en-GB" i="1" dirty="0"/>
              <a:t> il a </a:t>
            </a:r>
            <a:r>
              <a:rPr lang="en-GB" i="1" dirty="0" err="1"/>
              <a:t>parlé</a:t>
            </a:r>
            <a:r>
              <a:rPr lang="en-GB" i="1" dirty="0"/>
              <a:t>, tout se </a:t>
            </a:r>
            <a:r>
              <a:rPr lang="en-GB" i="1" dirty="0" err="1"/>
              <a:t>tait</a:t>
            </a:r>
            <a:r>
              <a:rPr lang="en-GB" i="1" dirty="0"/>
              <a:t>”, </a:t>
            </a:r>
            <a:r>
              <a:rPr lang="en-GB" dirty="0"/>
              <a:t>1915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Lino block and stencil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119</a:t>
            </a:r>
          </a:p>
        </p:txBody>
      </p:sp>
    </p:spTree>
    <p:extLst>
      <p:ext uri="{BB962C8B-B14F-4D97-AF65-F5344CB8AC3E}">
        <p14:creationId xmlns:p14="http://schemas.microsoft.com/office/powerpoint/2010/main" val="178464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next to a cannon&#10;&#10;AI-generated content may be incorrect.">
            <a:extLst>
              <a:ext uri="{FF2B5EF4-FFF2-40B4-BE49-F238E27FC236}">
                <a16:creationId xmlns:a16="http://schemas.microsoft.com/office/drawing/2014/main" id="{7ADA0A3C-6296-F8EC-EE0F-26FA035A8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096" y="144619"/>
            <a:ext cx="7371807" cy="578090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F4A479-A5D8-3A6D-27B7-37494259392F}"/>
              </a:ext>
            </a:extLst>
          </p:cNvPr>
          <p:cNvSpPr txBox="1">
            <a:spLocks/>
          </p:cNvSpPr>
          <p:nvPr/>
        </p:nvSpPr>
        <p:spPr>
          <a:xfrm>
            <a:off x="995905" y="5960382"/>
            <a:ext cx="7152190" cy="1188944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Marcel Bloch</a:t>
            </a:r>
          </a:p>
          <a:p>
            <a:pPr fontAlgn="auto">
              <a:spcAft>
                <a:spcPts val="0"/>
              </a:spcAft>
            </a:pPr>
            <a:r>
              <a:rPr lang="en-GB" i="1" dirty="0"/>
              <a:t>Le </a:t>
            </a:r>
            <a:r>
              <a:rPr lang="en-GB" i="1" dirty="0" err="1"/>
              <a:t>roi</a:t>
            </a:r>
            <a:r>
              <a:rPr lang="en-GB" i="1" dirty="0"/>
              <a:t> Canon – Gloire à </a:t>
            </a:r>
            <a:r>
              <a:rPr lang="en-GB" i="1" dirty="0" err="1"/>
              <a:t>notre</a:t>
            </a:r>
            <a:r>
              <a:rPr lang="en-GB" i="1" dirty="0"/>
              <a:t> 75, </a:t>
            </a:r>
            <a:r>
              <a:rPr lang="en-GB" dirty="0"/>
              <a:t>1916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Lino block and stencil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188</a:t>
            </a:r>
          </a:p>
        </p:txBody>
      </p:sp>
    </p:spTree>
    <p:extLst>
      <p:ext uri="{BB962C8B-B14F-4D97-AF65-F5344CB8AC3E}">
        <p14:creationId xmlns:p14="http://schemas.microsoft.com/office/powerpoint/2010/main" val="368247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erson sitting on a cannon&#10;&#10;AI-generated content may be incorrect.">
            <a:extLst>
              <a:ext uri="{FF2B5EF4-FFF2-40B4-BE49-F238E27FC236}">
                <a16:creationId xmlns:a16="http://schemas.microsoft.com/office/drawing/2014/main" id="{B33AC82D-1DCA-743E-30DE-768C3F4E811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170293" y="461726"/>
            <a:ext cx="6569821" cy="5214796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2B49D1C-9482-1C64-B9FA-90302ED23721}"/>
              </a:ext>
            </a:extLst>
          </p:cNvPr>
          <p:cNvSpPr txBox="1">
            <a:spLocks/>
          </p:cNvSpPr>
          <p:nvPr/>
        </p:nvSpPr>
        <p:spPr>
          <a:xfrm>
            <a:off x="1285616" y="5801802"/>
            <a:ext cx="7152190" cy="1188944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Edouard Bernard</a:t>
            </a:r>
          </a:p>
          <a:p>
            <a:pPr fontAlgn="auto">
              <a:spcAft>
                <a:spcPts val="0"/>
              </a:spcAft>
            </a:pPr>
            <a:r>
              <a:rPr lang="en-GB" i="1" dirty="0"/>
              <a:t>Le </a:t>
            </a:r>
            <a:r>
              <a:rPr lang="en-GB" i="1" dirty="0" err="1"/>
              <a:t>Défi</a:t>
            </a:r>
            <a:r>
              <a:rPr lang="en-GB" i="1" dirty="0"/>
              <a:t>, </a:t>
            </a:r>
            <a:r>
              <a:rPr lang="en-GB" dirty="0"/>
              <a:t>1915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Aquatint and </a:t>
            </a:r>
            <a:r>
              <a:rPr lang="en-GB" dirty="0" err="1"/>
              <a:t>drypoint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115</a:t>
            </a:r>
          </a:p>
        </p:txBody>
      </p:sp>
    </p:spTree>
    <p:extLst>
      <p:ext uri="{BB962C8B-B14F-4D97-AF65-F5344CB8AC3E}">
        <p14:creationId xmlns:p14="http://schemas.microsoft.com/office/powerpoint/2010/main" val="80725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67D95A4-981B-D52E-B59F-97DC6341148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805759" y="379267"/>
            <a:ext cx="4218914" cy="5637188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55E5F78-D8E3-59BA-A2A0-8A472FE484A8}"/>
              </a:ext>
            </a:extLst>
          </p:cNvPr>
          <p:cNvSpPr txBox="1">
            <a:spLocks/>
          </p:cNvSpPr>
          <p:nvPr/>
        </p:nvSpPr>
        <p:spPr>
          <a:xfrm>
            <a:off x="5299106" y="4879818"/>
            <a:ext cx="3500862" cy="1647732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Victor </a:t>
            </a:r>
            <a:r>
              <a:rPr lang="en-GB" dirty="0" err="1"/>
              <a:t>Descaves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i="1" dirty="0"/>
              <a:t>“GUYNEMER”, </a:t>
            </a:r>
            <a:r>
              <a:rPr lang="en-GB" dirty="0"/>
              <a:t>1917</a:t>
            </a:r>
            <a:endParaRPr lang="en-GB" i="1" dirty="0"/>
          </a:p>
          <a:p>
            <a:pPr fontAlgn="auto">
              <a:spcAft>
                <a:spcPts val="0"/>
              </a:spcAft>
            </a:pPr>
            <a:r>
              <a:rPr lang="en-GB" dirty="0"/>
              <a:t>Part of the series </a:t>
            </a:r>
            <a:r>
              <a:rPr lang="en-GB" i="1" dirty="0" err="1"/>
              <a:t>Quelques</a:t>
            </a:r>
            <a:r>
              <a:rPr lang="en-GB" i="1" dirty="0"/>
              <a:t> as Français</a:t>
            </a:r>
            <a:endParaRPr lang="en-GB" dirty="0"/>
          </a:p>
          <a:p>
            <a:pPr fontAlgn="auto">
              <a:spcAft>
                <a:spcPts val="0"/>
              </a:spcAft>
            </a:pP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506 d</a:t>
            </a:r>
          </a:p>
        </p:txBody>
      </p:sp>
    </p:spTree>
    <p:extLst>
      <p:ext uri="{BB962C8B-B14F-4D97-AF65-F5344CB8AC3E}">
        <p14:creationId xmlns:p14="http://schemas.microsoft.com/office/powerpoint/2010/main" val="422283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yellow poster with a white person on a white background&#10;&#10;AI-generated content may be incorrect.">
            <a:extLst>
              <a:ext uri="{FF2B5EF4-FFF2-40B4-BE49-F238E27FC236}">
                <a16:creationId xmlns:a16="http://schemas.microsoft.com/office/drawing/2014/main" id="{509F8652-B123-31E8-D27F-B939532FB8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74540" y="1010027"/>
            <a:ext cx="6450594" cy="483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58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0653FC-201A-F303-3039-2A9A248C5C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9632" y="5006566"/>
            <a:ext cx="3384366" cy="1665838"/>
          </a:xfrm>
        </p:spPr>
        <p:txBody>
          <a:bodyPr/>
          <a:lstStyle/>
          <a:p>
            <a:r>
              <a:rPr lang="en-GB" dirty="0"/>
              <a:t>Fabius Lorenzi</a:t>
            </a:r>
          </a:p>
          <a:p>
            <a:r>
              <a:rPr lang="en-GB" i="1" dirty="0"/>
              <a:t>Brillante </a:t>
            </a:r>
            <a:r>
              <a:rPr lang="en-GB" i="1" dirty="0" err="1"/>
              <a:t>Attaque</a:t>
            </a:r>
            <a:r>
              <a:rPr lang="en-GB" i="1" dirty="0"/>
              <a:t> des </a:t>
            </a:r>
            <a:r>
              <a:rPr lang="en-GB" i="1" dirty="0" err="1"/>
              <a:t>Indiens</a:t>
            </a:r>
            <a:r>
              <a:rPr lang="en-GB" i="1" dirty="0"/>
              <a:t> a NEUVE-CHAPELLE Mars 1915</a:t>
            </a:r>
          </a:p>
          <a:p>
            <a:endParaRPr lang="en-GB" dirty="0"/>
          </a:p>
          <a:p>
            <a:r>
              <a:rPr lang="en-GB" dirty="0"/>
              <a:t>Uncatalogued. In external catalogue, part of BUTE COL 0019</a:t>
            </a:r>
          </a:p>
        </p:txBody>
      </p:sp>
      <p:pic>
        <p:nvPicPr>
          <p:cNvPr id="4" name="Picture 3" descr="A painting of a group of people&#10;&#10;AI-generated content may be incorrect.">
            <a:extLst>
              <a:ext uri="{FF2B5EF4-FFF2-40B4-BE49-F238E27FC236}">
                <a16:creationId xmlns:a16="http://schemas.microsoft.com/office/drawing/2014/main" id="{8EDBE8AD-2FD1-6F3E-10B9-F39771F3CE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99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0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806FAC-74CA-5715-2662-8F03F0861FB1}"/>
              </a:ext>
            </a:extLst>
          </p:cNvPr>
          <p:cNvSpPr txBox="1">
            <a:spLocks/>
          </p:cNvSpPr>
          <p:nvPr/>
        </p:nvSpPr>
        <p:spPr>
          <a:xfrm>
            <a:off x="5585988" y="4925085"/>
            <a:ext cx="3168713" cy="1765426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Example of German propaganda printed in French (unknown artist), 1915</a:t>
            </a:r>
          </a:p>
          <a:p>
            <a:pPr fontAlgn="auto">
              <a:spcAft>
                <a:spcPts val="0"/>
              </a:spcAft>
            </a:pP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dirty="0"/>
              <a:t>Uncatalogued. In external catalogue, part of BUTE COL 0019</a:t>
            </a:r>
          </a:p>
        </p:txBody>
      </p:sp>
      <p:pic>
        <p:nvPicPr>
          <p:cNvPr id="3" name="Picture 2" descr="A drawing of a bird and a ship&#10;&#10;AI-generated content may be incorrect.">
            <a:extLst>
              <a:ext uri="{FF2B5EF4-FFF2-40B4-BE49-F238E27FC236}">
                <a16:creationId xmlns:a16="http://schemas.microsoft.com/office/drawing/2014/main" id="{EEB71366-34E9-EEC1-B43F-C94AF460F2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22581" y="857249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80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on a pole&#10;&#10;AI-generated content may be incorrect.">
            <a:extLst>
              <a:ext uri="{FF2B5EF4-FFF2-40B4-BE49-F238E27FC236}">
                <a16:creationId xmlns:a16="http://schemas.microsoft.com/office/drawing/2014/main" id="{67A7FF3A-E133-41D5-00AB-A9E64FCD5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901" y="0"/>
            <a:ext cx="2803208" cy="6858000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4782B1-8FF6-6770-7E7A-6E179B6024B1}"/>
              </a:ext>
            </a:extLst>
          </p:cNvPr>
          <p:cNvSpPr txBox="1">
            <a:spLocks/>
          </p:cNvSpPr>
          <p:nvPr/>
        </p:nvSpPr>
        <p:spPr>
          <a:xfrm>
            <a:off x="4140262" y="3150605"/>
            <a:ext cx="4677814" cy="1026107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Gustave </a:t>
            </a:r>
            <a:r>
              <a:rPr lang="en-GB" dirty="0" err="1"/>
              <a:t>Fraipont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i="1" dirty="0"/>
              <a:t>FRANCE TOUJOURS! FRANCE QUAND MEME!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Lithograph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321</a:t>
            </a:r>
          </a:p>
        </p:txBody>
      </p:sp>
    </p:spTree>
    <p:extLst>
      <p:ext uri="{BB962C8B-B14F-4D97-AF65-F5344CB8AC3E}">
        <p14:creationId xmlns:p14="http://schemas.microsoft.com/office/powerpoint/2010/main" val="70947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rawing of two men dancing&#10;&#10;AI-generated content may be incorrect.">
            <a:extLst>
              <a:ext uri="{FF2B5EF4-FFF2-40B4-BE49-F238E27FC236}">
                <a16:creationId xmlns:a16="http://schemas.microsoft.com/office/drawing/2014/main" id="{5B5EBE54-0BEB-1F84-6025-75D6606050E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729213" y="550729"/>
            <a:ext cx="5492328" cy="4757730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84AEC37-EFF1-2E9E-932A-8C5B4B8EFC29}"/>
              </a:ext>
            </a:extLst>
          </p:cNvPr>
          <p:cNvSpPr txBox="1">
            <a:spLocks/>
          </p:cNvSpPr>
          <p:nvPr/>
        </p:nvSpPr>
        <p:spPr>
          <a:xfrm>
            <a:off x="1801640" y="5549771"/>
            <a:ext cx="7487248" cy="986831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René Georges Hermann-Paul </a:t>
            </a:r>
          </a:p>
          <a:p>
            <a:pPr fontAlgn="auto">
              <a:spcAft>
                <a:spcPts val="0"/>
              </a:spcAft>
            </a:pPr>
            <a:r>
              <a:rPr lang="en-GB" i="1" dirty="0"/>
              <a:t>La Tradition</a:t>
            </a:r>
            <a:r>
              <a:rPr lang="en-GB" dirty="0"/>
              <a:t>, c.1918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Hand-coloured woodcut 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290</a:t>
            </a:r>
          </a:p>
        </p:txBody>
      </p:sp>
    </p:spTree>
    <p:extLst>
      <p:ext uri="{BB962C8B-B14F-4D97-AF65-F5344CB8AC3E}">
        <p14:creationId xmlns:p14="http://schemas.microsoft.com/office/powerpoint/2010/main" val="30931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oster of a person holding a shell&#10;&#10;AI-generated content may be incorrect.">
            <a:extLst>
              <a:ext uri="{FF2B5EF4-FFF2-40B4-BE49-F238E27FC236}">
                <a16:creationId xmlns:a16="http://schemas.microsoft.com/office/drawing/2014/main" id="{A75D3182-FDE6-E570-BE60-936CCCA0A23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31" y="383446"/>
            <a:ext cx="4493355" cy="6017353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4A401A8-0B1F-65D4-FEF5-1CB5328D0B0A}"/>
              </a:ext>
            </a:extLst>
          </p:cNvPr>
          <p:cNvSpPr txBox="1">
            <a:spLocks/>
          </p:cNvSpPr>
          <p:nvPr/>
        </p:nvSpPr>
        <p:spPr>
          <a:xfrm>
            <a:off x="5051835" y="5332479"/>
            <a:ext cx="3612333" cy="1344445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Guy </a:t>
            </a:r>
            <a:r>
              <a:rPr lang="en-GB" dirty="0" err="1"/>
              <a:t>Arnoux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i="1" dirty="0"/>
              <a:t>Le Bon Français </a:t>
            </a:r>
            <a:r>
              <a:rPr lang="en-GB" i="1" dirty="0" err="1"/>
              <a:t>travaille</a:t>
            </a:r>
            <a:r>
              <a:rPr lang="en-GB" i="1" dirty="0"/>
              <a:t> pour </a:t>
            </a:r>
            <a:r>
              <a:rPr lang="en-GB" i="1" dirty="0" err="1"/>
              <a:t>nos</a:t>
            </a:r>
            <a:r>
              <a:rPr lang="en-GB" i="1" dirty="0"/>
              <a:t> </a:t>
            </a:r>
            <a:r>
              <a:rPr lang="en-GB" i="1" dirty="0" err="1"/>
              <a:t>soldats</a:t>
            </a:r>
            <a:endParaRPr lang="en-GB" i="1" dirty="0"/>
          </a:p>
          <a:p>
            <a:pPr fontAlgn="auto">
              <a:spcAft>
                <a:spcPts val="0"/>
              </a:spcAft>
            </a:pPr>
            <a:r>
              <a:rPr lang="en-GB" dirty="0"/>
              <a:t>Part of a series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Line block and stencilled colour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77 d</a:t>
            </a:r>
          </a:p>
        </p:txBody>
      </p:sp>
    </p:spTree>
    <p:extLst>
      <p:ext uri="{BB962C8B-B14F-4D97-AF65-F5344CB8AC3E}">
        <p14:creationId xmlns:p14="http://schemas.microsoft.com/office/powerpoint/2010/main" val="190469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86AC0D-9E03-37CA-5F7A-F27E2F549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905" y="164427"/>
            <a:ext cx="7152190" cy="561633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339BA5-FF19-D8AB-5B78-966CE900D08D}"/>
              </a:ext>
            </a:extLst>
          </p:cNvPr>
          <p:cNvSpPr txBox="1">
            <a:spLocks/>
          </p:cNvSpPr>
          <p:nvPr/>
        </p:nvSpPr>
        <p:spPr>
          <a:xfrm>
            <a:off x="1068334" y="5853187"/>
            <a:ext cx="7152190" cy="863141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Edouard-Garcia Benito</a:t>
            </a:r>
          </a:p>
          <a:p>
            <a:pPr fontAlgn="auto">
              <a:spcAft>
                <a:spcPts val="0"/>
              </a:spcAft>
            </a:pPr>
            <a:r>
              <a:rPr lang="en-GB" i="1" dirty="0"/>
              <a:t>Les </a:t>
            </a:r>
            <a:r>
              <a:rPr lang="en-GB" i="1" dirty="0" err="1"/>
              <a:t>Vainqueurs</a:t>
            </a:r>
            <a:r>
              <a:rPr lang="en-GB" i="1" dirty="0"/>
              <a:t> de la Marne</a:t>
            </a:r>
            <a:r>
              <a:rPr lang="en-GB" dirty="0"/>
              <a:t>, 1918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Lithograph, stencilled colour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93</a:t>
            </a:r>
          </a:p>
        </p:txBody>
      </p:sp>
    </p:spTree>
    <p:extLst>
      <p:ext uri="{BB962C8B-B14F-4D97-AF65-F5344CB8AC3E}">
        <p14:creationId xmlns:p14="http://schemas.microsoft.com/office/powerpoint/2010/main" val="414041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person being held by a person&#10;&#10;AI-generated content may be incorrect.">
            <a:extLst>
              <a:ext uri="{FF2B5EF4-FFF2-40B4-BE49-F238E27FC236}">
                <a16:creationId xmlns:a16="http://schemas.microsoft.com/office/drawing/2014/main" id="{4F8D509E-DC68-13E2-A508-8DFD833DA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94" y="506994"/>
            <a:ext cx="7338611" cy="485265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9F146D-D204-C57E-4164-F73D615B2E0F}"/>
              </a:ext>
            </a:extLst>
          </p:cNvPr>
          <p:cNvSpPr txBox="1">
            <a:spLocks/>
          </p:cNvSpPr>
          <p:nvPr/>
        </p:nvSpPr>
        <p:spPr>
          <a:xfrm>
            <a:off x="995904" y="5510620"/>
            <a:ext cx="7152190" cy="1188944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Pierre-Georges </a:t>
            </a:r>
            <a:r>
              <a:rPr lang="en-GB" dirty="0" err="1"/>
              <a:t>Jeanniot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i="1" dirty="0"/>
              <a:t>Un des </a:t>
            </a:r>
            <a:r>
              <a:rPr lang="en-GB" i="1" dirty="0" err="1"/>
              <a:t>effets</a:t>
            </a:r>
            <a:r>
              <a:rPr lang="en-GB" i="1" dirty="0"/>
              <a:t> de la </a:t>
            </a:r>
            <a:r>
              <a:rPr lang="en-GB" i="1" dirty="0" err="1"/>
              <a:t>coutume</a:t>
            </a:r>
            <a:r>
              <a:rPr lang="en-GB" i="1" dirty="0"/>
              <a:t> </a:t>
            </a:r>
            <a:r>
              <a:rPr lang="en-GB" i="1" dirty="0" err="1"/>
              <a:t>militaire</a:t>
            </a:r>
            <a:r>
              <a:rPr lang="en-GB" i="1" dirty="0"/>
              <a:t> </a:t>
            </a:r>
            <a:r>
              <a:rPr lang="en-GB" i="1" dirty="0" err="1"/>
              <a:t>allemands</a:t>
            </a:r>
            <a:r>
              <a:rPr lang="en-GB" i="1" dirty="0"/>
              <a:t>…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From the series </a:t>
            </a:r>
            <a:r>
              <a:rPr lang="en-GB" i="1" dirty="0"/>
              <a:t>Les Crimes </a:t>
            </a:r>
            <a:r>
              <a:rPr lang="en-GB" i="1" dirty="0" err="1"/>
              <a:t>allemands</a:t>
            </a:r>
            <a:r>
              <a:rPr lang="en-GB" dirty="0"/>
              <a:t>, 1915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Lithograph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570</a:t>
            </a:r>
          </a:p>
        </p:txBody>
      </p:sp>
    </p:spTree>
    <p:extLst>
      <p:ext uri="{BB962C8B-B14F-4D97-AF65-F5344CB8AC3E}">
        <p14:creationId xmlns:p14="http://schemas.microsoft.com/office/powerpoint/2010/main" val="40015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inting of a person reaching out to the sky&#10;&#10;AI-generated content may be incorrect.">
            <a:extLst>
              <a:ext uri="{FF2B5EF4-FFF2-40B4-BE49-F238E27FC236}">
                <a16:creationId xmlns:a16="http://schemas.microsoft.com/office/drawing/2014/main" id="{0719ED45-F1D7-8487-36BC-48EFAD59C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075" y="162964"/>
            <a:ext cx="6757849" cy="54992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4B3803E-1615-9DB3-824D-B5BE9CB6DD2A}"/>
              </a:ext>
            </a:extLst>
          </p:cNvPr>
          <p:cNvSpPr txBox="1">
            <a:spLocks/>
          </p:cNvSpPr>
          <p:nvPr/>
        </p:nvSpPr>
        <p:spPr>
          <a:xfrm>
            <a:off x="1267508" y="5693276"/>
            <a:ext cx="7152190" cy="1188944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>
            <a:lvl1pPr marL="0" indent="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lnSpc>
                <a:spcPts val="17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Wingdings" charset="2"/>
              <a:buChar char="§"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360000" indent="0" algn="l" defTabSz="457200" rtl="0" eaLnBrk="1" latinLnBrk="0" hangingPunct="1">
              <a:lnSpc>
                <a:spcPts val="1500"/>
              </a:lnSpc>
              <a:spcBef>
                <a:spcPts val="0"/>
              </a:spcBef>
              <a:buFont typeface="Arial"/>
              <a:buNone/>
              <a:defRPr sz="13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Bernard Louis </a:t>
            </a:r>
            <a:r>
              <a:rPr lang="en-GB" dirty="0" err="1"/>
              <a:t>Borione</a:t>
            </a:r>
            <a:endParaRPr lang="en-GB" dirty="0"/>
          </a:p>
          <a:p>
            <a:pPr fontAlgn="auto">
              <a:spcAft>
                <a:spcPts val="0"/>
              </a:spcAft>
            </a:pPr>
            <a:r>
              <a:rPr lang="en-GB" i="1" dirty="0"/>
              <a:t>“GOTT MIT UNS” DIEU EST AVEC NOUS</a:t>
            </a:r>
            <a:r>
              <a:rPr lang="en-GB" dirty="0"/>
              <a:t>, 1914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Lithograph</a:t>
            </a:r>
          </a:p>
          <a:p>
            <a:pPr fontAlgn="auto">
              <a:spcAft>
                <a:spcPts val="0"/>
              </a:spcAft>
            </a:pPr>
            <a:r>
              <a:rPr lang="en-GB" dirty="0" err="1"/>
              <a:t>Art.IWM</a:t>
            </a:r>
            <a:r>
              <a:rPr lang="en-GB" dirty="0"/>
              <a:t> BUTE 310</a:t>
            </a:r>
          </a:p>
        </p:txBody>
      </p:sp>
    </p:spTree>
    <p:extLst>
      <p:ext uri="{BB962C8B-B14F-4D97-AF65-F5344CB8AC3E}">
        <p14:creationId xmlns:p14="http://schemas.microsoft.com/office/powerpoint/2010/main" val="71619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theme/theme1.xml><?xml version="1.0" encoding="utf-8"?>
<a:theme xmlns:a="http://schemas.openxmlformats.org/drawingml/2006/main" name="IWM_PowerPoint_LS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range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ue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Grey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urquoise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rojection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Print">
  <a:themeElements>
    <a:clrScheme name="Custom 3">
      <a:dk1>
        <a:srgbClr val="000000"/>
      </a:dk1>
      <a:lt1>
        <a:srgbClr val="FFFFFF"/>
      </a:lt1>
      <a:dk2>
        <a:srgbClr val="455560"/>
      </a:dk2>
      <a:lt2>
        <a:srgbClr val="FFFFFF"/>
      </a:lt2>
      <a:accent1>
        <a:srgbClr val="CC0033"/>
      </a:accent1>
      <a:accent2>
        <a:srgbClr val="01A3AF"/>
      </a:accent2>
      <a:accent3>
        <a:srgbClr val="AC924D"/>
      </a:accent3>
      <a:accent4>
        <a:srgbClr val="455560"/>
      </a:accent4>
      <a:accent5>
        <a:srgbClr val="FF9933"/>
      </a:accent5>
      <a:accent6>
        <a:srgbClr val="044E7C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WM Intranet Document" ma:contentTypeID="0x0101007021830C1B39A1479CE001BC6B67E58601000400B2A751E8C54B9CC363B243CA9BBC" ma:contentTypeVersion="11" ma:contentTypeDescription="" ma:contentTypeScope="" ma:versionID="de79e1b90ed1d57a1349392b9b557d11">
  <xsd:schema xmlns:xsd="http://www.w3.org/2001/XMLSchema" xmlns:xs="http://www.w3.org/2001/XMLSchema" xmlns:p="http://schemas.microsoft.com/office/2006/metadata/properties" xmlns:ns2="68b52145-cf6e-474c-9982-7a132796a206" targetNamespace="http://schemas.microsoft.com/office/2006/metadata/properties" ma:root="true" ma:fieldsID="da7bda77f06ccc4533dbd9e97802827b" ns2:_="">
    <xsd:import namespace="68b52145-cf6e-474c-9982-7a132796a206"/>
    <xsd:element name="properties">
      <xsd:complexType>
        <xsd:sequence>
          <xsd:element name="documentManagement">
            <xsd:complexType>
              <xsd:all>
                <xsd:element ref="ns2:Document_x0020_Date"/>
                <xsd:element ref="ns2:d84acd13d9ac4f079ada2cc6d202c39b" minOccurs="0"/>
                <xsd:element ref="ns2:TaxCatchAll" minOccurs="0"/>
                <xsd:element ref="ns2:TaxCatchAllLabel" minOccurs="0"/>
                <xsd:element ref="ns2:m2d88b5b04894579a0aa07a746e03cf5" minOccurs="0"/>
                <xsd:element ref="ns2:Summary"/>
                <xsd:element ref="ns2:b4917fe7fe414c628fe6b7c5da75aad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52145-cf6e-474c-9982-7a132796a206" elementFormDefault="qualified">
    <xsd:import namespace="http://schemas.microsoft.com/office/2006/documentManagement/types"/>
    <xsd:import namespace="http://schemas.microsoft.com/office/infopath/2007/PartnerControls"/>
    <xsd:element name="Document_x0020_Date" ma:index="8" ma:displayName="Document Date" ma:default="[today]" ma:format="DateOnly" ma:internalName="Document_x0020_Date">
      <xsd:simpleType>
        <xsd:restriction base="dms:DateTime"/>
      </xsd:simpleType>
    </xsd:element>
    <xsd:element name="d84acd13d9ac4f079ada2cc6d202c39b" ma:index="9" nillable="true" ma:taxonomy="true" ma:internalName="d84acd13d9ac4f079ada2cc6d202c39b" ma:taxonomyFieldName="Branch" ma:displayName="Branch" ma:default="" ma:fieldId="{d84acd13-d9ac-4f07-9ada-2cc6d202c39b}" ma:sspId="7149a0b2-36a0-4a3d-bc91-4e1a9f5e939d" ma:termSetId="1c66441d-62cc-4c9e-8968-a1640fade32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e594121e-4393-4958-8e67-080d4cf2654d}" ma:internalName="TaxCatchAll" ma:showField="CatchAllData" ma:web="b99d020d-eb0d-4ea9-82b7-5f915cdd13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e594121e-4393-4958-8e67-080d4cf2654d}" ma:internalName="TaxCatchAllLabel" ma:readOnly="true" ma:showField="CatchAllDataLabel" ma:web="b99d020d-eb0d-4ea9-82b7-5f915cdd13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2d88b5b04894579a0aa07a746e03cf5" ma:index="13" ma:taxonomy="true" ma:internalName="m2d88b5b04894579a0aa07a746e03cf5" ma:taxonomyFieldName="Document_x0020_Type" ma:displayName="Document Type" ma:default="" ma:fieldId="{62d88b5b-0489-4579-a0aa-07a746e03cf5}" ma:sspId="7149a0b2-36a0-4a3d-bc91-4e1a9f5e939d" ma:termSetId="02a4c120-2dd7-4fe6-99f6-3b77bef0ce4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Summary" ma:index="15" ma:displayName="Summary" ma:internalName="Summary">
      <xsd:simpleType>
        <xsd:restriction base="dms:Text">
          <xsd:maxLength value="255"/>
        </xsd:restriction>
      </xsd:simpleType>
    </xsd:element>
    <xsd:element name="b4917fe7fe414c628fe6b7c5da75aadb" ma:index="16" nillable="true" ma:taxonomy="true" ma:internalName="b4917fe7fe414c628fe6b7c5da75aadb" ma:taxonomyFieldName="IWM_x0020_Owner" ma:displayName="IWM Owner" ma:default="" ma:fieldId="{b4917fe7-fe41-4c62-8fe6-b7c5da75aadb}" ma:sspId="7149a0b2-36a0-4a3d-bc91-4e1a9f5e939d" ma:termSetId="4a439fb2-1f63-49d9-9321-f18253db301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mmary xmlns="68b52145-cf6e-474c-9982-7a132796a206">IWM branded PowerPoint template (updated June 2020)</Summary>
    <Document_x0020_Date xmlns="68b52145-cf6e-474c-9982-7a132796a206">2020-06-22T23:00:00+00:00</Document_x0020_Date>
    <m2d88b5b04894579a0aa07a746e03cf5 xmlns="68b52145-cf6e-474c-9982-7a132796a2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b38b0095-944f-48a7-976a-d68685352662</TermId>
        </TermInfo>
      </Terms>
    </m2d88b5b04894579a0aa07a746e03cf5>
    <d84acd13d9ac4f079ada2cc6d202c39b xmlns="68b52145-cf6e-474c-9982-7a132796a206">
      <Terms xmlns="http://schemas.microsoft.com/office/infopath/2007/PartnerControls"/>
    </d84acd13d9ac4f079ada2cc6d202c39b>
    <TaxCatchAll xmlns="68b52145-cf6e-474c-9982-7a132796a206">
      <Value>15</Value>
    </TaxCatchAll>
    <b4917fe7fe414c628fe6b7c5da75aadb xmlns="68b52145-cf6e-474c-9982-7a132796a206">
      <Terms xmlns="http://schemas.microsoft.com/office/infopath/2007/PartnerControls"/>
    </b4917fe7fe414c628fe6b7c5da75aadb>
  </documentManagement>
</p:properties>
</file>

<file path=customXml/item3.xml><?xml version="1.0" encoding="utf-8"?>
<?mso-contentType ?>
<SharedContentType xmlns="Microsoft.SharePoint.Taxonomy.ContentTypeSync" SourceId="7149a0b2-36a0-4a3d-bc91-4e1a9f5e939d" ContentTypeId="0x0101007021830C1B39A1479CE001BC6B67E58601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1C16B5-087E-4593-9CD5-47D22D4134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b52145-cf6e-474c-9982-7a132796a2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C3F132-1446-4722-8F33-549AE56C9DB1}">
  <ds:schemaRefs>
    <ds:schemaRef ds:uri="http://www.w3.org/XML/1998/namespace"/>
    <ds:schemaRef ds:uri="http://purl.org/dc/elements/1.1/"/>
    <ds:schemaRef ds:uri="http://purl.org/dc/terms/"/>
    <ds:schemaRef ds:uri="68b52145-cf6e-474c-9982-7a132796a206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60AA76E-C882-405E-A68E-4B534EDA1F34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A6E2DFD5-06CB-4698-9C28-68178FD007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IWM_PowerPoint_LS</Template>
  <TotalTime>4710</TotalTime>
  <Words>264</Words>
  <Application>Microsoft Office PowerPoint</Application>
  <PresentationFormat>On-screen Show (4:3)</PresentationFormat>
  <Paragraphs>53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Lucida Grande</vt:lpstr>
      <vt:lpstr>Wingdings</vt:lpstr>
      <vt:lpstr>IWM_PowerPoint_LS</vt:lpstr>
      <vt:lpstr>Orange</vt:lpstr>
      <vt:lpstr>Blue</vt:lpstr>
      <vt:lpstr>Grey</vt:lpstr>
      <vt:lpstr>Turquoise</vt:lpstr>
      <vt:lpstr>Projection</vt:lpstr>
      <vt:lpstr>Print</vt:lpstr>
      <vt:lpstr>Examples from the Bute Collection  Mainly French fine and popular prints from the First World War   March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War Museums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Lindsay Ball</dc:creator>
  <cp:lastModifiedBy>Claire Brenard</cp:lastModifiedBy>
  <cp:revision>214</cp:revision>
  <cp:lastPrinted>2023-01-16T17:12:32Z</cp:lastPrinted>
  <dcterms:created xsi:type="dcterms:W3CDTF">2014-01-30T13:37:05Z</dcterms:created>
  <dcterms:modified xsi:type="dcterms:W3CDTF">2025-03-10T16:02:38Z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0x0101007021830C1B39A1479CE001BC6B67E58601000400B2A751E8C54B9CC363B243CA9BBC</vt:lpwstr>
  </property>
  <property fmtid="{D5CDD505-2E9C-101B-9397-08002B2CF9AE}" pid="3" name="Branch">
    <vt:lpwstr/>
  </property>
  <property fmtid="{D5CDD505-2E9C-101B-9397-08002B2CF9AE}" pid="4" name="Document Type">
    <vt:lpwstr>15;#Template|b38b0095-944f-48a7-976a-d68685352662</vt:lpwstr>
  </property>
  <property fmtid="{D5CDD505-2E9C-101B-9397-08002B2CF9AE}" pid="5" name="IWM Owner">
    <vt:lpwstr/>
  </property>
</Properties>
</file>