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341" r:id="rId3"/>
    <p:sldId id="310" r:id="rId4"/>
    <p:sldId id="311" r:id="rId5"/>
    <p:sldId id="265" r:id="rId6"/>
    <p:sldId id="313" r:id="rId7"/>
    <p:sldId id="272" r:id="rId8"/>
    <p:sldId id="273" r:id="rId9"/>
    <p:sldId id="301" r:id="rId10"/>
    <p:sldId id="274" r:id="rId11"/>
    <p:sldId id="271" r:id="rId12"/>
    <p:sldId id="261" r:id="rId13"/>
    <p:sldId id="263" r:id="rId14"/>
    <p:sldId id="340" r:id="rId15"/>
    <p:sldId id="302" r:id="rId16"/>
    <p:sldId id="315" r:id="rId17"/>
    <p:sldId id="268" r:id="rId18"/>
    <p:sldId id="267" r:id="rId19"/>
    <p:sldId id="338" r:id="rId20"/>
    <p:sldId id="270" r:id="rId21"/>
    <p:sldId id="339" r:id="rId22"/>
    <p:sldId id="300" r:id="rId23"/>
    <p:sldId id="314" r:id="rId24"/>
    <p:sldId id="276" r:id="rId25"/>
    <p:sldId id="292" r:id="rId26"/>
    <p:sldId id="293" r:id="rId27"/>
    <p:sldId id="275" r:id="rId28"/>
    <p:sldId id="279" r:id="rId29"/>
    <p:sldId id="307" r:id="rId30"/>
  </p:sldIdLst>
  <p:sldSz cx="9144000" cy="6858000" type="screen4x3"/>
  <p:notesSz cx="9774238" cy="664527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484"/>
    <p:restoredTop sz="94901"/>
  </p:normalViewPr>
  <p:slideViewPr>
    <p:cSldViewPr>
      <p:cViewPr varScale="1">
        <p:scale>
          <a:sx n="99" d="100"/>
          <a:sy n="99" d="100"/>
        </p:scale>
        <p:origin x="2120" y="17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1">
            <a:extLst>
              <a:ext uri="{FF2B5EF4-FFF2-40B4-BE49-F238E27FC236}">
                <a16:creationId xmlns:a16="http://schemas.microsoft.com/office/drawing/2014/main" id="{2C6EF59D-BDFC-1BC4-853A-7EF2FB2BA0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774238" cy="6645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EDA00B75-5C91-C651-9BF3-22C20AF0D538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4265613" cy="3032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15BEF09A-C016-2CA4-7CE7-EF91A8AE52D4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5562600" y="0"/>
            <a:ext cx="4189413" cy="3032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1" name="Rectangle 4">
            <a:extLst>
              <a:ext uri="{FF2B5EF4-FFF2-40B4-BE49-F238E27FC236}">
                <a16:creationId xmlns:a16="http://schemas.microsoft.com/office/drawing/2014/main" id="{AB61B336-B692-239E-3E28-CEF57CFDAC84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51200" y="365125"/>
            <a:ext cx="3249613" cy="277336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AA6C647E-A10F-ADD1-EAFC-2B530AE07D20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1295400" y="3124200"/>
            <a:ext cx="7161213" cy="30464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3A79530C-28C2-F885-9335-04E9A923A520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6323013"/>
            <a:ext cx="4265613" cy="3032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E78E9E4B-3DBA-8E7F-ECAC-985A5965F570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5562600" y="6323013"/>
            <a:ext cx="4189413" cy="3032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E902908-F90D-9943-95D8-CABB9E156CB4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2E4EF504-CB1C-1916-72CA-474CA0894E9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A4C0528-045C-CC46-9012-64660EB81DD7}" type="slidenum">
              <a:rPr lang="de-DE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6387" name="Text Box 1">
            <a:extLst>
              <a:ext uri="{FF2B5EF4-FFF2-40B4-BE49-F238E27FC236}">
                <a16:creationId xmlns:a16="http://schemas.microsoft.com/office/drawing/2014/main" id="{5ED0D463-628F-DDD3-F1EF-6CBEEA4F2F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16388" name="Text Box 2">
            <a:extLst>
              <a:ext uri="{FF2B5EF4-FFF2-40B4-BE49-F238E27FC236}">
                <a16:creationId xmlns:a16="http://schemas.microsoft.com/office/drawing/2014/main" id="{A0F19DE8-7538-A7D0-B973-8324502AAC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2A4B26D9-D43F-F34C-6F5F-F87194E6A60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6163B53-D1FC-3B42-8137-DF3EDEEFA82B}" type="slidenum">
              <a:rPr lang="en-GB" altLang="en-US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GB" altLang="en-US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5843" name="Text Box 1">
            <a:extLst>
              <a:ext uri="{FF2B5EF4-FFF2-40B4-BE49-F238E27FC236}">
                <a16:creationId xmlns:a16="http://schemas.microsoft.com/office/drawing/2014/main" id="{B7DC4482-AEB6-B4D8-A724-3F14468951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5844" name="Text Box 2">
            <a:extLst>
              <a:ext uri="{FF2B5EF4-FFF2-40B4-BE49-F238E27FC236}">
                <a16:creationId xmlns:a16="http://schemas.microsoft.com/office/drawing/2014/main" id="{BEBA5C2D-B7DE-8805-613E-1F24B65E7F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GB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9275709-F05F-F77B-3520-393302B3DAC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F2B2388-CE83-684C-94A3-44CF7ED8580E}" type="slidenum">
              <a:rPr lang="de-DE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8915" name="Text Box 1">
            <a:extLst>
              <a:ext uri="{FF2B5EF4-FFF2-40B4-BE49-F238E27FC236}">
                <a16:creationId xmlns:a16="http://schemas.microsoft.com/office/drawing/2014/main" id="{402F173C-94FF-CA74-8A38-81C08C5EC88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38916" name="Text Box 2">
            <a:extLst>
              <a:ext uri="{FF2B5EF4-FFF2-40B4-BE49-F238E27FC236}">
                <a16:creationId xmlns:a16="http://schemas.microsoft.com/office/drawing/2014/main" id="{22D20143-2C77-B1F6-8A08-624E3B26C9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2E0CCC32-8785-6172-4C50-8B689E13672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2884088-F85C-594E-8C3E-004FD3C358E8}" type="slidenum">
              <a:rPr lang="de-DE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0963" name="Text Box 1">
            <a:extLst>
              <a:ext uri="{FF2B5EF4-FFF2-40B4-BE49-F238E27FC236}">
                <a16:creationId xmlns:a16="http://schemas.microsoft.com/office/drawing/2014/main" id="{2021ED6C-E1F8-0DA6-65AE-3C4E8290425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40964" name="Text Box 2">
            <a:extLst>
              <a:ext uri="{FF2B5EF4-FFF2-40B4-BE49-F238E27FC236}">
                <a16:creationId xmlns:a16="http://schemas.microsoft.com/office/drawing/2014/main" id="{53A9374D-9ED6-411B-D0AD-F2CC56E364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>
            <a:extLst>
              <a:ext uri="{FF2B5EF4-FFF2-40B4-BE49-F238E27FC236}">
                <a16:creationId xmlns:a16="http://schemas.microsoft.com/office/drawing/2014/main" id="{5133C9B8-A0F5-A56E-DE97-80D57158BA4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68153DF-C0D8-AB44-B4F3-03967B6090C3}" type="slidenum">
              <a:rPr lang="de-DE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2227" name="Text Box 1">
            <a:extLst>
              <a:ext uri="{FF2B5EF4-FFF2-40B4-BE49-F238E27FC236}">
                <a16:creationId xmlns:a16="http://schemas.microsoft.com/office/drawing/2014/main" id="{952BC190-C5CB-9236-C218-41D03689FBE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52228" name="Text Box 2">
            <a:extLst>
              <a:ext uri="{FF2B5EF4-FFF2-40B4-BE49-F238E27FC236}">
                <a16:creationId xmlns:a16="http://schemas.microsoft.com/office/drawing/2014/main" id="{7E5AD9F4-8057-E859-5C39-84EF4F7E17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>
            <a:extLst>
              <a:ext uri="{FF2B5EF4-FFF2-40B4-BE49-F238E27FC236}">
                <a16:creationId xmlns:a16="http://schemas.microsoft.com/office/drawing/2014/main" id="{285CF88B-3928-4E33-4897-4C63545FD28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54C602B-A8AB-8E43-913E-7FEF07A3150E}" type="slidenum">
              <a:rPr lang="en-GB" altLang="en-US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GB" altLang="en-US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2467" name="Text Box 1">
            <a:extLst>
              <a:ext uri="{FF2B5EF4-FFF2-40B4-BE49-F238E27FC236}">
                <a16:creationId xmlns:a16="http://schemas.microsoft.com/office/drawing/2014/main" id="{8269A79D-1EF6-420E-4E73-F5C66D324D3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2468" name="Text Box 2">
            <a:extLst>
              <a:ext uri="{FF2B5EF4-FFF2-40B4-BE49-F238E27FC236}">
                <a16:creationId xmlns:a16="http://schemas.microsoft.com/office/drawing/2014/main" id="{EE86673E-8E84-01C1-27B4-43E042E75F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GB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>
            <a:extLst>
              <a:ext uri="{FF2B5EF4-FFF2-40B4-BE49-F238E27FC236}">
                <a16:creationId xmlns:a16="http://schemas.microsoft.com/office/drawing/2014/main" id="{C1142167-564B-99B1-1142-F174B99FA18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4AA682F-4728-734E-B169-3A9C7BAB8B9B}" type="slidenum">
              <a:rPr lang="de-DE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6323" name="Text Box 1">
            <a:extLst>
              <a:ext uri="{FF2B5EF4-FFF2-40B4-BE49-F238E27FC236}">
                <a16:creationId xmlns:a16="http://schemas.microsoft.com/office/drawing/2014/main" id="{CEEDDBEC-C3A3-995C-CFBC-2D783C56EAA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56324" name="Text Box 2">
            <a:extLst>
              <a:ext uri="{FF2B5EF4-FFF2-40B4-BE49-F238E27FC236}">
                <a16:creationId xmlns:a16="http://schemas.microsoft.com/office/drawing/2014/main" id="{AB8331A8-086C-9729-FB1C-C200A4BB9E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>
            <a:extLst>
              <a:ext uri="{FF2B5EF4-FFF2-40B4-BE49-F238E27FC236}">
                <a16:creationId xmlns:a16="http://schemas.microsoft.com/office/drawing/2014/main" id="{E0122AC7-9C15-A1DC-D0D5-DD44E3A4D90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98F9DF8-D713-214A-B253-37ADB3C9280F}" type="slidenum">
              <a:rPr lang="de-DE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8371" name="Text Box 1">
            <a:extLst>
              <a:ext uri="{FF2B5EF4-FFF2-40B4-BE49-F238E27FC236}">
                <a16:creationId xmlns:a16="http://schemas.microsoft.com/office/drawing/2014/main" id="{7F26C882-FB24-2955-7841-269EA4D3BD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8372" name="Text Box 2">
            <a:extLst>
              <a:ext uri="{FF2B5EF4-FFF2-40B4-BE49-F238E27FC236}">
                <a16:creationId xmlns:a16="http://schemas.microsoft.com/office/drawing/2014/main" id="{0EEA42BB-EACE-B6B3-20EF-C5F6C91DCC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105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>
            <a:extLst>
              <a:ext uri="{FF2B5EF4-FFF2-40B4-BE49-F238E27FC236}">
                <a16:creationId xmlns:a16="http://schemas.microsoft.com/office/drawing/2014/main" id="{415A4714-31F7-3B17-D4CC-8C18C4AA663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B888B21-647A-8A42-AF7C-3C752272DBF4}" type="slidenum">
              <a:rPr lang="de-DE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0419" name="Text Box 1">
            <a:extLst>
              <a:ext uri="{FF2B5EF4-FFF2-40B4-BE49-F238E27FC236}">
                <a16:creationId xmlns:a16="http://schemas.microsoft.com/office/drawing/2014/main" id="{E26E2D0C-ADBE-3F67-733B-1B0099B994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0420" name="Text Box 2">
            <a:extLst>
              <a:ext uri="{FF2B5EF4-FFF2-40B4-BE49-F238E27FC236}">
                <a16:creationId xmlns:a16="http://schemas.microsoft.com/office/drawing/2014/main" id="{9A163C73-F0DF-4FAC-4367-1F39B4F783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105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>
            <a:extLst>
              <a:ext uri="{FF2B5EF4-FFF2-40B4-BE49-F238E27FC236}">
                <a16:creationId xmlns:a16="http://schemas.microsoft.com/office/drawing/2014/main" id="{A41409EA-A00B-6CE9-DF89-3112599ACFA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0A7ADE8-12DC-6C4E-A4AA-2536F59889E9}" type="slidenum">
              <a:rPr lang="de-DE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4515" name="Text Box 1">
            <a:extLst>
              <a:ext uri="{FF2B5EF4-FFF2-40B4-BE49-F238E27FC236}">
                <a16:creationId xmlns:a16="http://schemas.microsoft.com/office/drawing/2014/main" id="{D3F35131-3C8C-DAA4-DC89-0F077B82AE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64516" name="Text Box 2">
            <a:extLst>
              <a:ext uri="{FF2B5EF4-FFF2-40B4-BE49-F238E27FC236}">
                <a16:creationId xmlns:a16="http://schemas.microsoft.com/office/drawing/2014/main" id="{C24B1758-9393-28EB-24E4-7A63CF87EF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>
            <a:extLst>
              <a:ext uri="{FF2B5EF4-FFF2-40B4-BE49-F238E27FC236}">
                <a16:creationId xmlns:a16="http://schemas.microsoft.com/office/drawing/2014/main" id="{4B1B11A0-EB1E-082C-7E32-C7710BB4AC5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35AAA4A-87F7-1345-8D7A-CB8502EA9C1E}" type="slidenum">
              <a:rPr lang="de-DE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6563" name="Text Box 1">
            <a:extLst>
              <a:ext uri="{FF2B5EF4-FFF2-40B4-BE49-F238E27FC236}">
                <a16:creationId xmlns:a16="http://schemas.microsoft.com/office/drawing/2014/main" id="{BA390BB6-29F2-54BB-53E2-9C640658CAF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66564" name="Text Box 2">
            <a:extLst>
              <a:ext uri="{FF2B5EF4-FFF2-40B4-BE49-F238E27FC236}">
                <a16:creationId xmlns:a16="http://schemas.microsoft.com/office/drawing/2014/main" id="{EAEC3F89-46C8-0670-BDFC-4048BF4F3B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5F5F34F2-0900-5348-19C7-CD815ECBA32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A889F02-49B2-F04C-B69C-DAB55D30BB83}" type="slidenum">
              <a:rPr lang="de-DE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3555" name="Text Box 1">
            <a:extLst>
              <a:ext uri="{FF2B5EF4-FFF2-40B4-BE49-F238E27FC236}">
                <a16:creationId xmlns:a16="http://schemas.microsoft.com/office/drawing/2014/main" id="{9EC2B202-BB5C-D331-C6FC-80762D48AC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23556" name="Text Box 2">
            <a:extLst>
              <a:ext uri="{FF2B5EF4-FFF2-40B4-BE49-F238E27FC236}">
                <a16:creationId xmlns:a16="http://schemas.microsoft.com/office/drawing/2014/main" id="{476A6E5A-84A9-0B40-6643-40231CD859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>
            <a:extLst>
              <a:ext uri="{FF2B5EF4-FFF2-40B4-BE49-F238E27FC236}">
                <a16:creationId xmlns:a16="http://schemas.microsoft.com/office/drawing/2014/main" id="{7993424A-2EFB-5CB1-B4FE-D34540BA92D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A218AAD-293A-8C44-B24A-8EE1E0F24A5D}" type="slidenum">
              <a:rPr lang="en-GB" altLang="en-US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n-GB" altLang="en-US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8611" name="Text Box 1">
            <a:extLst>
              <a:ext uri="{FF2B5EF4-FFF2-40B4-BE49-F238E27FC236}">
                <a16:creationId xmlns:a16="http://schemas.microsoft.com/office/drawing/2014/main" id="{1387E637-7EDB-27BC-4BA4-2FAD1D33783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8612" name="Text Box 2">
            <a:extLst>
              <a:ext uri="{FF2B5EF4-FFF2-40B4-BE49-F238E27FC236}">
                <a16:creationId xmlns:a16="http://schemas.microsoft.com/office/drawing/2014/main" id="{CA86D0FA-1CC8-5DF8-277F-9126C2F27E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GB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FEAB59AE-A1FA-2585-844A-2EDA754E00B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868275C-289B-584B-9A4C-C69F9E791D13}" type="slidenum">
              <a:rPr lang="de-DE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6627" name="Text Box 1">
            <a:extLst>
              <a:ext uri="{FF2B5EF4-FFF2-40B4-BE49-F238E27FC236}">
                <a16:creationId xmlns:a16="http://schemas.microsoft.com/office/drawing/2014/main" id="{804DD63B-0300-C030-6436-6991915C143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26628" name="Text Box 2">
            <a:extLst>
              <a:ext uri="{FF2B5EF4-FFF2-40B4-BE49-F238E27FC236}">
                <a16:creationId xmlns:a16="http://schemas.microsoft.com/office/drawing/2014/main" id="{99FDFF7D-8A7B-7CFE-24ED-5371A7711A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72B1FFCB-565E-167B-1C5B-E68761FA06E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4373393-E9B9-9A4B-829A-5A557E764633}" type="slidenum">
              <a:rPr lang="de-DE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8675" name="Text Box 1">
            <a:extLst>
              <a:ext uri="{FF2B5EF4-FFF2-40B4-BE49-F238E27FC236}">
                <a16:creationId xmlns:a16="http://schemas.microsoft.com/office/drawing/2014/main" id="{0E577C38-A38E-EC4A-4E3C-ACAA546652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28676" name="Text Box 2">
            <a:extLst>
              <a:ext uri="{FF2B5EF4-FFF2-40B4-BE49-F238E27FC236}">
                <a16:creationId xmlns:a16="http://schemas.microsoft.com/office/drawing/2014/main" id="{2ABC7DDD-E0C5-D0EA-863C-4A968B0DF0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0D6358F6-EDC9-C8DB-BB33-7BD61CE4297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7986BFA-2866-6849-8505-A31340089641}" type="slidenum">
              <a:rPr lang="en-GB" altLang="en-US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GB" altLang="en-US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3011" name="Text Box 1">
            <a:extLst>
              <a:ext uri="{FF2B5EF4-FFF2-40B4-BE49-F238E27FC236}">
                <a16:creationId xmlns:a16="http://schemas.microsoft.com/office/drawing/2014/main" id="{1A8A9FEE-0795-A743-DF8F-75BF2519E94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3012" name="Text Box 2">
            <a:extLst>
              <a:ext uri="{FF2B5EF4-FFF2-40B4-BE49-F238E27FC236}">
                <a16:creationId xmlns:a16="http://schemas.microsoft.com/office/drawing/2014/main" id="{E12B99D8-D42A-C535-79CE-601C5CF1F9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GB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5137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2E4B2A08-14D1-41F8-18AF-20AD7D7A9B5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BA346F9-6B47-4F41-9EC3-FA233F6BF9C9}" type="slidenum">
              <a:rPr lang="de-DE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7107" name="Text Box 1">
            <a:extLst>
              <a:ext uri="{FF2B5EF4-FFF2-40B4-BE49-F238E27FC236}">
                <a16:creationId xmlns:a16="http://schemas.microsoft.com/office/drawing/2014/main" id="{E623D941-A580-F50D-A304-8A6F784A7C8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47108" name="Text Box 2">
            <a:extLst>
              <a:ext uri="{FF2B5EF4-FFF2-40B4-BE49-F238E27FC236}">
                <a16:creationId xmlns:a16="http://schemas.microsoft.com/office/drawing/2014/main" id="{8CCF959D-860E-60BC-2962-5024996181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03B1B425-3CE2-CC5D-6962-BBEE7E93AF8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6BF100B-B390-5541-9840-32C66E0C4F79}" type="slidenum">
              <a:rPr lang="de-DE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9155" name="Text Box 1">
            <a:extLst>
              <a:ext uri="{FF2B5EF4-FFF2-40B4-BE49-F238E27FC236}">
                <a16:creationId xmlns:a16="http://schemas.microsoft.com/office/drawing/2014/main" id="{DFC775C2-8409-AA8A-C095-C69C2EC907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49156" name="Text Box 2">
            <a:extLst>
              <a:ext uri="{FF2B5EF4-FFF2-40B4-BE49-F238E27FC236}">
                <a16:creationId xmlns:a16="http://schemas.microsoft.com/office/drawing/2014/main" id="{FA38390B-DCF8-4A77-6FA9-21D351ED1F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AE81CC50-5470-55A3-2B7D-1103AE571F5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4045CDB-86DD-2740-8FF6-5908E3269070}" type="slidenum">
              <a:rPr lang="de-DE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0723" name="Text Box 1">
            <a:extLst>
              <a:ext uri="{FF2B5EF4-FFF2-40B4-BE49-F238E27FC236}">
                <a16:creationId xmlns:a16="http://schemas.microsoft.com/office/drawing/2014/main" id="{E8D39479-1349-BDCC-81D4-1F32ECB88B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30724" name="Text Box 2">
            <a:extLst>
              <a:ext uri="{FF2B5EF4-FFF2-40B4-BE49-F238E27FC236}">
                <a16:creationId xmlns:a16="http://schemas.microsoft.com/office/drawing/2014/main" id="{504E2AC8-8788-F615-DC20-16CB30D843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FD75A167-E3EA-3D6A-0A08-EB6FAB8C843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CC4D0D4-69C4-E242-BF94-158F8C55ECA9}" type="slidenum">
              <a:rPr lang="de-DE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2771" name="Text Box 1">
            <a:extLst>
              <a:ext uri="{FF2B5EF4-FFF2-40B4-BE49-F238E27FC236}">
                <a16:creationId xmlns:a16="http://schemas.microsoft.com/office/drawing/2014/main" id="{3342DB6E-49E3-F79B-5A6B-5F6B3FE5D54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32772" name="Text Box 2">
            <a:extLst>
              <a:ext uri="{FF2B5EF4-FFF2-40B4-BE49-F238E27FC236}">
                <a16:creationId xmlns:a16="http://schemas.microsoft.com/office/drawing/2014/main" id="{F1764875-BD01-0006-EBFC-8CB0CA7E2E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378185E-9507-51D5-DC9F-CA28C9366E5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941D888-7334-F94D-1DD9-02F3949E0436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39C79B-297B-F3DD-5AEB-544941C780F7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A6589-6A1D-DC49-8F1D-E394087138FF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62769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896D76-F22A-4150-844A-421212494A3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0D8681-C096-4D5B-1834-CEE9DEDC6C07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D1222E-054F-8767-E33F-9DA870B73FE0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2EA4C-E9A2-E043-B417-DC09A4EBBDC2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959000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EF5124-189C-C41C-6FBE-8FBB8F64C8D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6408DC-082B-5299-61BB-33CD7C2C4631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5D5024-6C51-3EF9-CCB4-67B5DCE25FEC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7A0DC-03CD-7142-A0A9-386A8395FBD2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228410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8013" cy="14335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915440A-9739-7CF3-786D-25E019BDA2D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126E752-6D1F-F6ED-440C-3F9FBC25503D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5CFAF34-C73D-C8F8-585F-AC3D43384386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C444F-C6FF-0446-BD4E-3377B318B496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181816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13CF44-E40F-17A2-499C-AF60594AA64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36BA83C-59AB-BB64-227A-787BBECDDCEE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FDDAFC-8CBA-7249-40B8-864A5182E33C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E7041-DB30-8D47-AC91-BBBFE3767561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502180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BDA053A-118B-9FA7-BEF4-235132ACF8F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753225-5DD9-88C7-B1EF-704A1A9E6DE2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8F057E-8F93-596A-1657-585E8CF588A5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87F82-6170-C247-967C-AC19994FAD2F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194008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E301B489-34D5-A04F-F4CB-0FEDB0F9682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497B33F-ED7C-E127-06A2-7999636DC9CE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07C3FAA-D2F7-FA00-1B85-E4FCD2CFE2AE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4327D-D27B-7E4F-9161-37661D6BD25E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129675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D9526F09-00AB-6746-D3FC-70D2CBFC137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5AB18FC3-4512-E16B-71C9-FB42FA95D5D8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B0DD7E03-ABDB-EF4F-81D8-E4D4F641BC42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EA2FF-912A-1741-9C24-A4B5146776F8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583809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E44A0391-1BA8-0F20-CCCB-166BB70AB74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1973A3F-1FC9-9B83-9476-1BCC369C4AE2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F57CACE-B814-43B0-DA64-3E8FE9A60BFF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60028-930B-FA4A-BEA6-43338B167AA0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625665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9208B8DF-DF8C-6E18-AF99-9ADFA616D29C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35E262A-69EC-8E16-1936-A9EA82CE1B8B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C08B536-8F2E-BE28-EF4E-5638B4457CF8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576EC-C865-1C4C-80CC-9455F557C794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351115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794E83A-646D-5E64-A361-0E4105DCFEF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DE5A3ED2-3652-C202-99F0-3C44240C443B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449C8E9E-5C96-7034-9359-24F9C4EB439D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7B6BC-3494-5949-9728-D6AB47AFA7FD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26485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A148742-F163-5868-EA82-46CD58A1D49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56C6219-5B0E-FC8D-AFEC-D681B2A4F0A4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B8D1393A-1125-C384-5D8D-51DC2FA51F33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EE62B-DDC6-9D47-9EB3-5E9A6B82922C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109489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8C67196E-ED40-FD87-3111-AF16FCBFF5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Klicken Sie, um das Format des Titeltextes zu bearbeiten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555A42D5-3633-2694-E4D6-D7FAE72637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Klicken Sie, um die Formate des Gliederungstextes zu bearbeiten</a:t>
            </a:r>
          </a:p>
          <a:p>
            <a:pPr lvl="1"/>
            <a:r>
              <a:rPr lang="en-GB" altLang="en-US"/>
              <a:t>Zweite Gliederungsebene</a:t>
            </a:r>
          </a:p>
          <a:p>
            <a:pPr lvl="2"/>
            <a:r>
              <a:rPr lang="en-GB" altLang="en-US"/>
              <a:t>Dritte Gliederungsebene</a:t>
            </a:r>
          </a:p>
          <a:p>
            <a:pPr lvl="3"/>
            <a:r>
              <a:rPr lang="en-GB" altLang="en-US"/>
              <a:t>Vierte Gliederungsebene</a:t>
            </a:r>
          </a:p>
          <a:p>
            <a:pPr lvl="4"/>
            <a:r>
              <a:rPr lang="en-GB" altLang="en-US"/>
              <a:t>Fünfte Gliederungsebene</a:t>
            </a:r>
          </a:p>
          <a:p>
            <a:pPr lvl="4"/>
            <a:r>
              <a:rPr lang="en-GB" altLang="en-US"/>
              <a:t>Sechste Gliederungsebene</a:t>
            </a:r>
          </a:p>
          <a:p>
            <a:pPr lvl="4"/>
            <a:r>
              <a:rPr lang="en-GB" altLang="en-US"/>
              <a:t>Siebente Gliederungsebene</a:t>
            </a:r>
          </a:p>
          <a:p>
            <a:pPr lvl="4"/>
            <a:r>
              <a:rPr lang="en-GB" altLang="en-US"/>
              <a:t>Achte Gliederungsebene</a:t>
            </a:r>
          </a:p>
          <a:p>
            <a:pPr lvl="4"/>
            <a:r>
              <a:rPr lang="en-GB" altLang="en-US"/>
              <a:t>Neunte Gliederungsebene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398CD32C-B48D-482C-8424-6A813F5AA449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01158A6F-B124-F588-C9DE-7ECCB0E17725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D612ADE6-7BE9-B82C-650E-CD3A4E9C5AA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10BF6C1F-D2E4-2E4D-9CAA-CEB7236FFAFD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CCFFFF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CCFFFF"/>
          </a:solidFill>
          <a:latin typeface="Arial" charset="0"/>
          <a:ea typeface="ＭＳ Ｐゴシック" charset="0"/>
          <a:cs typeface="Arial Unicode M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CCFFFF"/>
          </a:solidFill>
          <a:latin typeface="Arial" charset="0"/>
          <a:ea typeface="ＭＳ Ｐゴシック" charset="0"/>
          <a:cs typeface="Arial Unicode M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CCFFFF"/>
          </a:solidFill>
          <a:latin typeface="Arial" charset="0"/>
          <a:ea typeface="ＭＳ Ｐゴシック" charset="0"/>
          <a:cs typeface="Arial Unicode M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CCFFFF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CCFFFF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CCFFFF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CCFFFF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CCFFFF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v1a2M7rGck" TargetMode="External"/><Relationship Id="rId2" Type="http://schemas.openxmlformats.org/officeDocument/2006/relationships/hyperlink" Target="https://www.youtube.com/watch?v=peEJiqXJ5jQ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>
            <a:extLst>
              <a:ext uri="{FF2B5EF4-FFF2-40B4-BE49-F238E27FC236}">
                <a16:creationId xmlns:a16="http://schemas.microsoft.com/office/drawing/2014/main" id="{7C208BDA-7DC6-70ED-30A2-C3D6A13371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27088" y="969963"/>
            <a:ext cx="7772400" cy="1922462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en-US" sz="4000" dirty="0"/>
              <a:t>War Remembrance </a:t>
            </a:r>
            <a:br>
              <a:rPr lang="en-GB" altLang="en-US" sz="4000" dirty="0"/>
            </a:br>
            <a:r>
              <a:rPr lang="en-GB" altLang="en-US" sz="4000" dirty="0"/>
              <a:t>Tombs of the Unknown Soldier</a:t>
            </a:r>
            <a:br>
              <a:rPr lang="en-GB" altLang="en-US" sz="4000" dirty="0"/>
            </a:br>
            <a:br>
              <a:rPr lang="en-GB" altLang="en-US" sz="4000" dirty="0"/>
            </a:br>
            <a:endParaRPr lang="en-GB" altLang="en-US" sz="1800" dirty="0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E8C4C568-602D-9017-3F02-793AEF2BE841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altLang="en-US" dirty="0"/>
          </a:p>
          <a:p>
            <a:pPr marL="0" indent="0"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altLang="en-U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">
            <a:extLst>
              <a:ext uri="{FF2B5EF4-FFF2-40B4-BE49-F238E27FC236}">
                <a16:creationId xmlns:a16="http://schemas.microsoft.com/office/drawing/2014/main" id="{B68AC648-18AE-D164-5544-D748E9F264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35600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Text Box 2">
            <a:extLst>
              <a:ext uri="{FF2B5EF4-FFF2-40B4-BE49-F238E27FC236}">
                <a16:creationId xmlns:a16="http://schemas.microsoft.com/office/drawing/2014/main" id="{4BE1C4D2-5759-1E2E-3AFC-F9E78BD0B8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8625" y="836613"/>
            <a:ext cx="34925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Postcard of the Tomb of the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French Unknown Soldier who fell in the defence of Belgian independence, Belgium, Brussels-Laeken,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inaugurated on July 17, 1927</a:t>
            </a:r>
          </a:p>
        </p:txBody>
      </p:sp>
      <p:pic>
        <p:nvPicPr>
          <p:cNvPr id="46084" name="Picture 3">
            <a:extLst>
              <a:ext uri="{FF2B5EF4-FFF2-40B4-BE49-F238E27FC236}">
                <a16:creationId xmlns:a16="http://schemas.microsoft.com/office/drawing/2014/main" id="{B2255F8A-1652-D376-6695-ED3F5F19CE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551238"/>
            <a:ext cx="5292725" cy="330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5" name="Text Box 4">
            <a:extLst>
              <a:ext uri="{FF2B5EF4-FFF2-40B4-BE49-F238E27FC236}">
                <a16:creationId xmlns:a16="http://schemas.microsoft.com/office/drawing/2014/main" id="{9D46DB3B-29B1-57B0-4340-50280AFD19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325" y="4581525"/>
            <a:ext cx="3230563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Postcard of the Tomb of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the Belgian Unknown Soldier,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Brussels, 1923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3">
            <a:extLst>
              <a:ext uri="{FF2B5EF4-FFF2-40B4-BE49-F238E27FC236}">
                <a16:creationId xmlns:a16="http://schemas.microsoft.com/office/drawing/2014/main" id="{AB7A070A-B0B8-1AA8-C400-F9706EAAF2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0"/>
            <a:ext cx="3816350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0" name="Text Box 4">
            <a:extLst>
              <a:ext uri="{FF2B5EF4-FFF2-40B4-BE49-F238E27FC236}">
                <a16:creationId xmlns:a16="http://schemas.microsoft.com/office/drawing/2014/main" id="{879F2040-BF9D-4216-58EF-BD4D46CCA3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4313" y="2565400"/>
            <a:ext cx="3573462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Czechoslovakia/Czech Republic,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Prague, Monument of Jan Zizka</a:t>
            </a:r>
          </a:p>
        </p:txBody>
      </p:sp>
      <p:pic>
        <p:nvPicPr>
          <p:cNvPr id="48131" name="Picture 5">
            <a:extLst>
              <a:ext uri="{FF2B5EF4-FFF2-40B4-BE49-F238E27FC236}">
                <a16:creationId xmlns:a16="http://schemas.microsoft.com/office/drawing/2014/main" id="{0FCBBB5A-6B80-E4C0-76E5-41E341B160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213100"/>
            <a:ext cx="4427537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Text Box 6">
            <a:extLst>
              <a:ext uri="{FF2B5EF4-FFF2-40B4-BE49-F238E27FC236}">
                <a16:creationId xmlns:a16="http://schemas.microsoft.com/office/drawing/2014/main" id="{4BB00129-F253-3EB5-2950-62525B33B6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225" y="6237288"/>
            <a:ext cx="37131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Greece</a:t>
            </a:r>
            <a:r>
              <a:rPr lang="de-DE" altLang="en-US" sz="1800"/>
              <a:t>, Athens, Syntagma Square</a:t>
            </a:r>
          </a:p>
        </p:txBody>
      </p:sp>
      <p:pic>
        <p:nvPicPr>
          <p:cNvPr id="48133" name="Picture 7">
            <a:extLst>
              <a:ext uri="{FF2B5EF4-FFF2-40B4-BE49-F238E27FC236}">
                <a16:creationId xmlns:a16="http://schemas.microsoft.com/office/drawing/2014/main" id="{C2F665CC-7F4E-FE0E-1096-0ADA61DDCE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213100"/>
            <a:ext cx="3995738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4" name="Text Box 8">
            <a:extLst>
              <a:ext uri="{FF2B5EF4-FFF2-40B4-BE49-F238E27FC236}">
                <a16:creationId xmlns:a16="http://schemas.microsoft.com/office/drawing/2014/main" id="{2FB03342-811C-0E49-2CD5-256BC3D1C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7188" y="6165850"/>
            <a:ext cx="3127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Portugal, Batalha Monastery </a:t>
            </a:r>
          </a:p>
        </p:txBody>
      </p:sp>
    </p:spTree>
  </p:cSld>
  <p:clrMapOvr>
    <a:masterClrMapping/>
  </p:clrMapOvr>
  <p:transition advTm="12288"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">
            <a:extLst>
              <a:ext uri="{FF2B5EF4-FFF2-40B4-BE49-F238E27FC236}">
                <a16:creationId xmlns:a16="http://schemas.microsoft.com/office/drawing/2014/main" id="{12E620CB-4004-14B6-58E8-ADF50F25AE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5888"/>
            <a:ext cx="8208962" cy="549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 Box 2">
            <a:extLst>
              <a:ext uri="{FF2B5EF4-FFF2-40B4-BE49-F238E27FC236}">
                <a16:creationId xmlns:a16="http://schemas.microsoft.com/office/drawing/2014/main" id="{BCA81537-3D24-75CA-EA1F-C91C1093FB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1738" y="5589588"/>
            <a:ext cx="6737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The Saxon Palace, Warsaw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Tomb of the Polish Unknown Soldier in the central arcades, 1925</a:t>
            </a:r>
          </a:p>
        </p:txBody>
      </p:sp>
    </p:spTree>
  </p:cSld>
  <p:clrMapOvr>
    <a:masterClrMapping/>
  </p:clrMapOvr>
  <p:transition advTm="10240"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>
            <a:extLst>
              <a:ext uri="{FF2B5EF4-FFF2-40B4-BE49-F238E27FC236}">
                <a16:creationId xmlns:a16="http://schemas.microsoft.com/office/drawing/2014/main" id="{BC8A243A-7415-F9F9-23C0-757238965C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575" y="5229225"/>
            <a:ext cx="4721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Tomb of the Unknown Soldier, Warsaw, 2001</a:t>
            </a:r>
          </a:p>
        </p:txBody>
      </p:sp>
      <p:pic>
        <p:nvPicPr>
          <p:cNvPr id="31747" name="Picture 2">
            <a:extLst>
              <a:ext uri="{FF2B5EF4-FFF2-40B4-BE49-F238E27FC236}">
                <a16:creationId xmlns:a16="http://schemas.microsoft.com/office/drawing/2014/main" id="{4CA2F24F-CD94-5C3B-6B87-E8B4055366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49275"/>
            <a:ext cx="5400675" cy="404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3">
            <a:extLst>
              <a:ext uri="{FF2B5EF4-FFF2-40B4-BE49-F238E27FC236}">
                <a16:creationId xmlns:a16="http://schemas.microsoft.com/office/drawing/2014/main" id="{A35212A5-4DE8-B431-0C45-DD9BB052A7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425" y="549275"/>
            <a:ext cx="3584575" cy="544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mem.ovr.ImgAlt">
            <a:extLst>
              <a:ext uri="{FF2B5EF4-FFF2-40B4-BE49-F238E27FC236}">
                <a16:creationId xmlns:a16="http://schemas.microsoft.com/office/drawing/2014/main" id="{6EF29A12-4A4A-6914-3FA2-C68EF4D19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9525"/>
            <a:ext cx="2965450" cy="443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Textfeld 1">
            <a:extLst>
              <a:ext uri="{FF2B5EF4-FFF2-40B4-BE49-F238E27FC236}">
                <a16:creationId xmlns:a16="http://schemas.microsoft.com/office/drawing/2014/main" id="{C24EC1A3-2E10-452E-AEB5-77D6E6BD7F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275" y="4700588"/>
            <a:ext cx="26209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en-US"/>
              <a:t>Reverend David Railton</a:t>
            </a:r>
          </a:p>
          <a:p>
            <a:r>
              <a:rPr lang="en-GB" altLang="en-US"/>
              <a:t>1884-1955</a:t>
            </a:r>
          </a:p>
        </p:txBody>
      </p:sp>
      <p:pic>
        <p:nvPicPr>
          <p:cNvPr id="33795" name="Picture 4">
            <a:extLst>
              <a:ext uri="{FF2B5EF4-FFF2-40B4-BE49-F238E27FC236}">
                <a16:creationId xmlns:a16="http://schemas.microsoft.com/office/drawing/2014/main" id="{F674221A-C56D-7EC8-D719-889EB07E21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275" y="9525"/>
            <a:ext cx="3265488" cy="443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Textfeld 2">
            <a:extLst>
              <a:ext uri="{FF2B5EF4-FFF2-40B4-BE49-F238E27FC236}">
                <a16:creationId xmlns:a16="http://schemas.microsoft.com/office/drawing/2014/main" id="{7D92557D-BDF0-C18A-207A-02D2F6B18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8775" y="4700588"/>
            <a:ext cx="33924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en-US"/>
              <a:t>Colonel Wilfrid Ashley, MP</a:t>
            </a:r>
          </a:p>
          <a:p>
            <a:r>
              <a:rPr lang="en-GB" altLang="en-US"/>
              <a:t>1867-1939</a:t>
            </a:r>
          </a:p>
          <a:p>
            <a:r>
              <a:rPr lang="de-DE" altLang="en-US"/>
              <a:t>S</a:t>
            </a:r>
            <a:r>
              <a:rPr lang="en-GB" altLang="en-US"/>
              <a:t>ince 1932 Lord Mount Temple</a:t>
            </a:r>
          </a:p>
          <a:p>
            <a:endParaRPr lang="en-GB" altLang="en-US"/>
          </a:p>
        </p:txBody>
      </p:sp>
      <p:pic>
        <p:nvPicPr>
          <p:cNvPr id="33797" name="Picture 6">
            <a:extLst>
              <a:ext uri="{FF2B5EF4-FFF2-40B4-BE49-F238E27FC236}">
                <a16:creationId xmlns:a16="http://schemas.microsoft.com/office/drawing/2014/main" id="{91BBC349-1983-4CB2-4105-4F88D66C5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725" y="14288"/>
            <a:ext cx="2962275" cy="443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Textfeld 3">
            <a:extLst>
              <a:ext uri="{FF2B5EF4-FFF2-40B4-BE49-F238E27FC236}">
                <a16:creationId xmlns:a16="http://schemas.microsoft.com/office/drawing/2014/main" id="{86D062F3-B86F-07B2-8CF4-61B977B656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1100" y="4705350"/>
            <a:ext cx="278765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en-US"/>
              <a:t>Herbert Edward Ryle,</a:t>
            </a:r>
          </a:p>
          <a:p>
            <a:r>
              <a:rPr lang="en-GB" altLang="en-US"/>
              <a:t>1856-1925, </a:t>
            </a:r>
          </a:p>
          <a:p>
            <a:r>
              <a:rPr lang="en-GB" altLang="en-US"/>
              <a:t>Dean of Westminster 1911-1925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">
            <a:extLst>
              <a:ext uri="{FF2B5EF4-FFF2-40B4-BE49-F238E27FC236}">
                <a16:creationId xmlns:a16="http://schemas.microsoft.com/office/drawing/2014/main" id="{16E08649-9DDA-DD56-F763-102349D71F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Text Box 2">
            <a:extLst>
              <a:ext uri="{FF2B5EF4-FFF2-40B4-BE49-F238E27FC236}">
                <a16:creationId xmlns:a16="http://schemas.microsoft.com/office/drawing/2014/main" id="{1FAF51D7-0280-8818-560B-C09C246D85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238" y="5899150"/>
            <a:ext cx="78676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en-GB" sz="2400">
                <a:solidFill>
                  <a:srgbClr val="FFFFFF"/>
                </a:solidFill>
                <a:latin typeface="Times New Roman" panose="02020603050405020304" pitchFamily="18" charset="0"/>
              </a:rPr>
              <a:t>Lwów (Poland), today Lviv (Ukraine), 29 October 1925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>
            <a:extLst>
              <a:ext uri="{FF2B5EF4-FFF2-40B4-BE49-F238E27FC236}">
                <a16:creationId xmlns:a16="http://schemas.microsoft.com/office/drawing/2014/main" id="{C89FD8FD-CB00-6FE1-6878-56832C2BD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8" y="7938"/>
            <a:ext cx="6372225" cy="477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Textfeld 2">
            <a:extLst>
              <a:ext uri="{FF2B5EF4-FFF2-40B4-BE49-F238E27FC236}">
                <a16:creationId xmlns:a16="http://schemas.microsoft.com/office/drawing/2014/main" id="{02986642-92B4-FE10-0324-406A0FC685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5537200"/>
            <a:ext cx="6532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en-GB"/>
              <a:t>Selection of the French Unknown Soldier in Verdun, Exhibition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>
            <a:extLst>
              <a:ext uri="{FF2B5EF4-FFF2-40B4-BE49-F238E27FC236}">
                <a16:creationId xmlns:a16="http://schemas.microsoft.com/office/drawing/2014/main" id="{26BA1074-263A-FC3B-B1D2-240BA4D8C7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0"/>
            <a:ext cx="4267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xt Box 2">
            <a:extLst>
              <a:ext uri="{FF2B5EF4-FFF2-40B4-BE49-F238E27FC236}">
                <a16:creationId xmlns:a16="http://schemas.microsoft.com/office/drawing/2014/main" id="{46F21DE0-B4E3-44C3-4F6B-E84C442143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2238" y="639763"/>
            <a:ext cx="3573462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Postcard of the Tomb of the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French Unknown Soldier beneath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the Arc de Triomphe, Paris, 1920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>
            <a:extLst>
              <a:ext uri="{FF2B5EF4-FFF2-40B4-BE49-F238E27FC236}">
                <a16:creationId xmlns:a16="http://schemas.microsoft.com/office/drawing/2014/main" id="{77212118-686F-7449-8BEC-5F21497048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97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Text Box 2">
            <a:extLst>
              <a:ext uri="{FF2B5EF4-FFF2-40B4-BE49-F238E27FC236}">
                <a16:creationId xmlns:a16="http://schemas.microsoft.com/office/drawing/2014/main" id="{7B232AA9-84D0-8036-05EC-436A33C416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363" y="6184900"/>
            <a:ext cx="7043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Postcard of the Tomb of the French Unknown Soldier, Nov. 11, 1920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2">
            <a:extLst>
              <a:ext uri="{FF2B5EF4-FFF2-40B4-BE49-F238E27FC236}">
                <a16:creationId xmlns:a16="http://schemas.microsoft.com/office/drawing/2014/main" id="{9C31FBEB-D756-AFAC-4D46-D1BA7B2D4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4191000" cy="436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8" name="Textfeld 1">
            <a:extLst>
              <a:ext uri="{FF2B5EF4-FFF2-40B4-BE49-F238E27FC236}">
                <a16:creationId xmlns:a16="http://schemas.microsoft.com/office/drawing/2014/main" id="{2CF47AAB-5A2A-1153-D334-65B37E84F3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100" y="4581525"/>
            <a:ext cx="30384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de-DE" altLang="en-US"/>
              <a:t>T</a:t>
            </a:r>
            <a:r>
              <a:rPr lang="en-GB" altLang="en-US"/>
              <a:t>he coffin returning on HMS Verdun</a:t>
            </a:r>
          </a:p>
        </p:txBody>
      </p:sp>
      <p:pic>
        <p:nvPicPr>
          <p:cNvPr id="50179" name="Picture 4">
            <a:extLst>
              <a:ext uri="{FF2B5EF4-FFF2-40B4-BE49-F238E27FC236}">
                <a16:creationId xmlns:a16="http://schemas.microsoft.com/office/drawing/2014/main" id="{2FA26902-71CD-1DFA-EF00-4E393A92A9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963" y="3429000"/>
            <a:ext cx="5507037" cy="341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Textfeld 2">
            <a:extLst>
              <a:ext uri="{FF2B5EF4-FFF2-40B4-BE49-F238E27FC236}">
                <a16:creationId xmlns:a16="http://schemas.microsoft.com/office/drawing/2014/main" id="{D5BDAC92-0A72-8821-A84F-68AC03BD8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2187575"/>
            <a:ext cx="34559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en-US"/>
              <a:t>Arrival at the port of Dover on 10 November 1920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C7C868F-6CFD-A92F-2DC6-C80FF45BFA88}"/>
              </a:ext>
            </a:extLst>
          </p:cNvPr>
          <p:cNvSpPr txBox="1"/>
          <p:nvPr/>
        </p:nvSpPr>
        <p:spPr>
          <a:xfrm>
            <a:off x="1134208" y="1758313"/>
            <a:ext cx="6523892" cy="56220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225"/>
              </a:spcBef>
              <a:spcAft>
                <a:spcPts val="788"/>
              </a:spcAft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6221F"/>
                </a:solidFill>
                <a:effectLst/>
                <a:latin typeface="Ginto Copilot Variable"/>
              </a:rPr>
              <a:t>Coronation of Charles III (BBC): </a:t>
            </a:r>
            <a:r>
              <a:rPr lang="en-US" b="0" i="0" dirty="0">
                <a:solidFill>
                  <a:srgbClr val="0078D4"/>
                </a:solidFill>
                <a:effectLst/>
                <a:latin typeface="Ginto Copilot Variable"/>
              </a:rPr>
              <a:t>https://</a:t>
            </a:r>
            <a:r>
              <a:rPr lang="en-US" b="0" i="0" dirty="0" err="1">
                <a:solidFill>
                  <a:srgbClr val="0078D4"/>
                </a:solidFill>
                <a:effectLst/>
                <a:latin typeface="Ginto Copilot Variable"/>
              </a:rPr>
              <a:t>www.youtube.com</a:t>
            </a:r>
            <a:r>
              <a:rPr lang="en-US" b="0" i="0" dirty="0">
                <a:solidFill>
                  <a:srgbClr val="0078D4"/>
                </a:solidFill>
                <a:effectLst/>
                <a:latin typeface="Ginto Copilot Variable"/>
              </a:rPr>
              <a:t>/</a:t>
            </a:r>
            <a:r>
              <a:rPr lang="en-US" b="0" i="0" dirty="0" err="1">
                <a:solidFill>
                  <a:srgbClr val="0078D4"/>
                </a:solidFill>
                <a:effectLst/>
                <a:latin typeface="Ginto Copilot Variable"/>
              </a:rPr>
              <a:t>watch?v</a:t>
            </a:r>
            <a:r>
              <a:rPr lang="en-US" b="0" i="0" dirty="0">
                <a:solidFill>
                  <a:srgbClr val="0078D4"/>
                </a:solidFill>
                <a:effectLst/>
                <a:latin typeface="Ginto Copilot Variable"/>
              </a:rPr>
              <a:t>=ajGRV5ZS9uQ</a:t>
            </a:r>
            <a:endParaRPr lang="en-US" b="0" i="0" dirty="0">
              <a:solidFill>
                <a:srgbClr val="26221F"/>
              </a:solidFill>
              <a:effectLst/>
              <a:latin typeface="Ginto Copilot Variable"/>
            </a:endParaRPr>
          </a:p>
          <a:p>
            <a:pPr>
              <a:spcAft>
                <a:spcPts val="788"/>
              </a:spcAft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6221F"/>
                </a:solidFill>
                <a:effectLst/>
                <a:latin typeface="Ginto Copilot Variable"/>
              </a:rPr>
              <a:t>Coronation of Elizabeth II (BBC): </a:t>
            </a:r>
            <a:r>
              <a:rPr lang="en-US" b="0" i="0" dirty="0">
                <a:solidFill>
                  <a:srgbClr val="0078D4"/>
                </a:solidFill>
                <a:effectLst/>
                <a:latin typeface="Ginto Copilot Variable"/>
              </a:rPr>
              <a:t>https://</a:t>
            </a:r>
            <a:r>
              <a:rPr lang="en-US" b="0" i="0" dirty="0" err="1">
                <a:solidFill>
                  <a:srgbClr val="0078D4"/>
                </a:solidFill>
                <a:effectLst/>
                <a:latin typeface="Ginto Copilot Variable"/>
              </a:rPr>
              <a:t>www.youtube.com</a:t>
            </a:r>
            <a:r>
              <a:rPr lang="en-US" b="0" i="0" dirty="0">
                <a:solidFill>
                  <a:srgbClr val="0078D4"/>
                </a:solidFill>
                <a:effectLst/>
                <a:latin typeface="Ginto Copilot Variable"/>
              </a:rPr>
              <a:t>/</a:t>
            </a:r>
            <a:r>
              <a:rPr lang="en-US" b="0" i="0" dirty="0" err="1">
                <a:solidFill>
                  <a:srgbClr val="0078D4"/>
                </a:solidFill>
                <a:effectLst/>
                <a:latin typeface="Ginto Copilot Variable"/>
              </a:rPr>
              <a:t>watch?v</a:t>
            </a:r>
            <a:r>
              <a:rPr lang="en-US" b="0" i="0" dirty="0">
                <a:solidFill>
                  <a:srgbClr val="0078D4"/>
                </a:solidFill>
                <a:effectLst/>
                <a:latin typeface="Ginto Copilot Variable"/>
              </a:rPr>
              <a:t>=JJEUtX2_GwI</a:t>
            </a:r>
            <a:endParaRPr lang="en-US" b="0" i="0" dirty="0">
              <a:solidFill>
                <a:srgbClr val="26221F"/>
              </a:solidFill>
              <a:effectLst/>
              <a:latin typeface="Ginto Copilot Variable"/>
            </a:endParaRPr>
          </a:p>
          <a:p>
            <a:pPr>
              <a:spcAft>
                <a:spcPts val="788"/>
              </a:spcAft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6221F"/>
                </a:solidFill>
                <a:effectLst/>
                <a:latin typeface="Ginto Copilot Variable"/>
              </a:rPr>
              <a:t>Wedding of William &amp; Catherine: </a:t>
            </a:r>
            <a:r>
              <a:rPr lang="en-US" b="0" i="0" dirty="0">
                <a:solidFill>
                  <a:srgbClr val="0078D4"/>
                </a:solidFill>
                <a:effectLst/>
                <a:latin typeface="Ginto Copilot Variable"/>
              </a:rPr>
              <a:t> https://</a:t>
            </a:r>
            <a:r>
              <a:rPr lang="en-US" b="0" i="0" dirty="0" err="1">
                <a:solidFill>
                  <a:srgbClr val="0078D4"/>
                </a:solidFill>
                <a:effectLst/>
                <a:latin typeface="Ginto Copilot Variable"/>
              </a:rPr>
              <a:t>www.youtube.com</a:t>
            </a:r>
            <a:r>
              <a:rPr lang="en-US" b="0" i="0" dirty="0">
                <a:solidFill>
                  <a:srgbClr val="0078D4"/>
                </a:solidFill>
                <a:effectLst/>
                <a:latin typeface="Ginto Copilot Variable"/>
              </a:rPr>
              <a:t>/</a:t>
            </a:r>
            <a:r>
              <a:rPr lang="en-US" b="0" i="0" dirty="0" err="1">
                <a:solidFill>
                  <a:srgbClr val="0078D4"/>
                </a:solidFill>
                <a:effectLst/>
                <a:latin typeface="Ginto Copilot Variable"/>
              </a:rPr>
              <a:t>watch?v</a:t>
            </a:r>
            <a:r>
              <a:rPr lang="en-US" b="0" i="0" dirty="0">
                <a:solidFill>
                  <a:srgbClr val="0078D4"/>
                </a:solidFill>
                <a:effectLst/>
                <a:latin typeface="Ginto Copilot Variable"/>
              </a:rPr>
              <a:t>=5u6-CpU-1EY</a:t>
            </a:r>
            <a:endParaRPr lang="en-US" b="0" i="0" dirty="0">
              <a:solidFill>
                <a:srgbClr val="26221F"/>
              </a:solidFill>
              <a:effectLst/>
              <a:latin typeface="Ginto Copilot Variable"/>
            </a:endParaRPr>
          </a:p>
          <a:p>
            <a:pPr>
              <a:spcAft>
                <a:spcPts val="788"/>
              </a:spcAft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6221F"/>
                </a:solidFill>
                <a:effectLst/>
                <a:latin typeface="Ginto Copilot Variable"/>
              </a:rPr>
              <a:t>Remembrance Sunday 2025: </a:t>
            </a:r>
            <a:r>
              <a:rPr lang="en-US" b="0" i="0" dirty="0">
                <a:solidFill>
                  <a:srgbClr val="0078D4"/>
                </a:solidFill>
                <a:effectLst/>
                <a:latin typeface="Ginto Copilot Variable"/>
              </a:rPr>
              <a:t> https://</a:t>
            </a:r>
            <a:r>
              <a:rPr lang="en-US" b="0" i="0" dirty="0" err="1">
                <a:solidFill>
                  <a:srgbClr val="0078D4"/>
                </a:solidFill>
                <a:effectLst/>
                <a:latin typeface="Ginto Copilot Variable"/>
              </a:rPr>
              <a:t>www.youtube.com</a:t>
            </a:r>
            <a:r>
              <a:rPr lang="en-US" b="0" i="0" dirty="0">
                <a:solidFill>
                  <a:srgbClr val="0078D4"/>
                </a:solidFill>
                <a:effectLst/>
                <a:latin typeface="Ginto Copilot Variable"/>
              </a:rPr>
              <a:t>/</a:t>
            </a:r>
            <a:r>
              <a:rPr lang="en-US" b="0" i="0" dirty="0" err="1">
                <a:solidFill>
                  <a:srgbClr val="0078D4"/>
                </a:solidFill>
                <a:effectLst/>
                <a:latin typeface="Ginto Copilot Variable"/>
              </a:rPr>
              <a:t>watch?v</a:t>
            </a:r>
            <a:r>
              <a:rPr lang="en-US" b="0" i="0" dirty="0">
                <a:solidFill>
                  <a:srgbClr val="0078D4"/>
                </a:solidFill>
                <a:effectLst/>
                <a:latin typeface="Ginto Copilot Variable"/>
              </a:rPr>
              <a:t>=P_2Zfaxfptk</a:t>
            </a:r>
            <a:endParaRPr lang="en-US" b="0" i="0" dirty="0">
              <a:solidFill>
                <a:srgbClr val="26221F"/>
              </a:solidFill>
              <a:effectLst/>
              <a:latin typeface="Ginto Copilot Variable"/>
            </a:endParaRPr>
          </a:p>
          <a:p>
            <a:pPr>
              <a:spcAft>
                <a:spcPts val="788"/>
              </a:spcAft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6221F"/>
                </a:solidFill>
                <a:effectLst/>
                <a:latin typeface="Ginto Copilot Variable"/>
              </a:rPr>
              <a:t>Unveiling of the Cenotaph 1920 and burial of Unknown Warrior (</a:t>
            </a:r>
            <a:r>
              <a:rPr lang="en-US" dirty="0">
                <a:solidFill>
                  <a:srgbClr val="26221F"/>
                </a:solidFill>
                <a:latin typeface="Ginto Copilot Variable"/>
              </a:rPr>
              <a:t>US footage</a:t>
            </a:r>
            <a:r>
              <a:rPr lang="en-US" b="0" i="0" dirty="0">
                <a:solidFill>
                  <a:srgbClr val="26221F"/>
                </a:solidFill>
                <a:effectLst/>
                <a:latin typeface="Ginto Copilot Variable"/>
              </a:rPr>
              <a:t>): </a:t>
            </a:r>
            <a:r>
              <a:rPr lang="en-US" b="0" i="0" dirty="0">
                <a:solidFill>
                  <a:srgbClr val="0078D4"/>
                </a:solidFill>
                <a:effectLst/>
                <a:latin typeface="Ginto Copilot Variable"/>
              </a:rPr>
              <a:t> https://</a:t>
            </a:r>
            <a:r>
              <a:rPr lang="en-US" b="0" i="0" dirty="0" err="1">
                <a:solidFill>
                  <a:srgbClr val="0078D4"/>
                </a:solidFill>
                <a:effectLst/>
                <a:latin typeface="Ginto Copilot Variable"/>
              </a:rPr>
              <a:t>www.youtube.com</a:t>
            </a:r>
            <a:r>
              <a:rPr lang="en-US" b="0" i="0" dirty="0">
                <a:solidFill>
                  <a:srgbClr val="0078D4"/>
                </a:solidFill>
                <a:effectLst/>
                <a:latin typeface="Ginto Copilot Variable"/>
              </a:rPr>
              <a:t>/</a:t>
            </a:r>
            <a:r>
              <a:rPr lang="en-US" b="0" i="0" dirty="0" err="1">
                <a:solidFill>
                  <a:srgbClr val="0078D4"/>
                </a:solidFill>
                <a:effectLst/>
                <a:latin typeface="Ginto Copilot Variable"/>
              </a:rPr>
              <a:t>watch?v</a:t>
            </a:r>
            <a:r>
              <a:rPr lang="en-US" b="0" i="0" dirty="0">
                <a:solidFill>
                  <a:srgbClr val="0078D4"/>
                </a:solidFill>
                <a:effectLst/>
                <a:latin typeface="Ginto Copilot Variable"/>
              </a:rPr>
              <a:t>=X50T-qRRn9k</a:t>
            </a:r>
            <a:endParaRPr lang="en-US" b="0" i="0" dirty="0">
              <a:solidFill>
                <a:srgbClr val="26221F"/>
              </a:solidFill>
              <a:effectLst/>
              <a:latin typeface="Ginto Copilot Variable"/>
            </a:endParaRPr>
          </a:p>
          <a:p>
            <a:pPr>
              <a:spcAft>
                <a:spcPts val="788"/>
              </a:spcAft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6221F"/>
                </a:solidFill>
                <a:effectLst/>
                <a:latin typeface="Ginto Copilot Variable"/>
              </a:rPr>
              <a:t>Armistice Day 1921: </a:t>
            </a:r>
            <a:r>
              <a:rPr lang="en-US" b="0" i="0" dirty="0">
                <a:solidFill>
                  <a:srgbClr val="26221F"/>
                </a:solidFill>
                <a:effectLst/>
                <a:latin typeface="Ginto Copilot Variable"/>
                <a:hlinkClick r:id="rId2"/>
              </a:rPr>
              <a:t>https://www.youtube.com/watch?v=peEJiqXJ5jQ</a:t>
            </a:r>
            <a:endParaRPr lang="en-US" b="0" i="0" dirty="0">
              <a:solidFill>
                <a:srgbClr val="26221F"/>
              </a:solidFill>
              <a:effectLst/>
              <a:latin typeface="Ginto Copilot Variable"/>
            </a:endParaRPr>
          </a:p>
          <a:p>
            <a:pPr>
              <a:spcAft>
                <a:spcPts val="788"/>
              </a:spcAft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6221F"/>
                </a:solidFill>
                <a:effectLst/>
                <a:latin typeface="Ginto Copilot Variable"/>
              </a:rPr>
              <a:t>Armistice Day 1945: </a:t>
            </a:r>
            <a:r>
              <a:rPr lang="en-US" b="0" i="0" dirty="0">
                <a:solidFill>
                  <a:srgbClr val="26221F"/>
                </a:solidFill>
                <a:effectLst/>
                <a:latin typeface="Ginto Copilot Variable"/>
                <a:hlinkClick r:id="rId3"/>
              </a:rPr>
              <a:t>https://www.youtube.com/watch?v=_v1a2M7rGck</a:t>
            </a:r>
            <a:endParaRPr lang="en-US" b="0" i="0" dirty="0">
              <a:solidFill>
                <a:srgbClr val="26221F"/>
              </a:solidFill>
              <a:effectLst/>
              <a:latin typeface="Ginto Copilot Variable"/>
            </a:endParaRPr>
          </a:p>
          <a:p>
            <a:pPr>
              <a:spcAft>
                <a:spcPts val="788"/>
              </a:spcAft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26221F"/>
              </a:solidFill>
              <a:effectLst/>
              <a:latin typeface="Ginto Copilot Variable"/>
            </a:endParaRPr>
          </a:p>
          <a:p>
            <a:pPr>
              <a:buNone/>
            </a:pP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9167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">
            <a:extLst>
              <a:ext uri="{FF2B5EF4-FFF2-40B4-BE49-F238E27FC236}">
                <a16:creationId xmlns:a16="http://schemas.microsoft.com/office/drawing/2014/main" id="{39B49E36-8998-545B-93E3-96A5F6261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0"/>
            <a:ext cx="44100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Text Box 2">
            <a:extLst>
              <a:ext uri="{FF2B5EF4-FFF2-40B4-BE49-F238E27FC236}">
                <a16:creationId xmlns:a16="http://schemas.microsoft.com/office/drawing/2014/main" id="{D04F3831-4191-8933-B7C8-17342ECCB1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0800" y="-7938"/>
            <a:ext cx="3657600" cy="917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Photograph: The British Unknown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Warrior’s cortege passing the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Cenotaph, November 11, 1920</a:t>
            </a:r>
          </a:p>
        </p:txBody>
      </p:sp>
    </p:spTree>
  </p:cSld>
  <p:clrMapOvr>
    <a:masterClrMapping/>
  </p:clrMapOvr>
  <p:transition advTm="10240"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>
            <a:extLst>
              <a:ext uri="{FF2B5EF4-FFF2-40B4-BE49-F238E27FC236}">
                <a16:creationId xmlns:a16="http://schemas.microsoft.com/office/drawing/2014/main" id="{405DAADD-DA00-E029-39B4-2F1D5B563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92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8" name="Textfeld 1">
            <a:extLst>
              <a:ext uri="{FF2B5EF4-FFF2-40B4-BE49-F238E27FC236}">
                <a16:creationId xmlns:a16="http://schemas.microsoft.com/office/drawing/2014/main" id="{6EB8C9C7-D3B5-7355-1205-D7EADEFDD0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163" y="5229225"/>
            <a:ext cx="33131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en-US"/>
              <a:t>Westminster Abbey, </a:t>
            </a:r>
          </a:p>
          <a:p>
            <a:r>
              <a:rPr lang="en-GB" altLang="en-US"/>
              <a:t>11 November 1920</a:t>
            </a:r>
          </a:p>
        </p:txBody>
      </p:sp>
      <p:pic>
        <p:nvPicPr>
          <p:cNvPr id="45059" name="Picture 2">
            <a:extLst>
              <a:ext uri="{FF2B5EF4-FFF2-40B4-BE49-F238E27FC236}">
                <a16:creationId xmlns:a16="http://schemas.microsoft.com/office/drawing/2014/main" id="{B6A6756A-7045-3F8D-0160-D8E1BD685C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1113"/>
            <a:ext cx="3059112" cy="428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1">
            <a:extLst>
              <a:ext uri="{FF2B5EF4-FFF2-40B4-BE49-F238E27FC236}">
                <a16:creationId xmlns:a16="http://schemas.microsoft.com/office/drawing/2014/main" id="{C5DF7EAD-DCC8-C361-A587-79EA1FC2B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35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2" name="Picture 2">
            <a:extLst>
              <a:ext uri="{FF2B5EF4-FFF2-40B4-BE49-F238E27FC236}">
                <a16:creationId xmlns:a16="http://schemas.microsoft.com/office/drawing/2014/main" id="{E5637E0E-4F75-ADC3-A436-2DAD877BB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75" y="0"/>
            <a:ext cx="4200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3">
            <a:extLst>
              <a:ext uri="{FF2B5EF4-FFF2-40B4-BE49-F238E27FC236}">
                <a16:creationId xmlns:a16="http://schemas.microsoft.com/office/drawing/2014/main" id="{DEE25039-EB36-C09F-7A32-4D1407EF7E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288"/>
            <a:ext cx="4932363" cy="6664325"/>
          </a:xfrm>
          <a:prstGeom prst="rect">
            <a:avLst/>
          </a:prstGeom>
          <a:solidFill>
            <a:srgbClr val="000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en-GB" sz="1600">
                <a:solidFill>
                  <a:srgbClr val="FFFFFF"/>
                </a:solidFill>
              </a:rPr>
              <a:t>"BENEATH THIS STONE RESTS THE BODY</a:t>
            </a:r>
            <a:br>
              <a:rPr lang="de-DE" altLang="en-GB" sz="1600">
                <a:solidFill>
                  <a:srgbClr val="FFFFFF"/>
                </a:solidFill>
              </a:rPr>
            </a:br>
            <a:r>
              <a:rPr lang="de-DE" altLang="en-GB" sz="1600" b="1">
                <a:solidFill>
                  <a:srgbClr val="FFFFFF"/>
                </a:solidFill>
              </a:rPr>
              <a:t>OF A BRITISH WARRIOR</a:t>
            </a:r>
            <a:br>
              <a:rPr lang="de-DE" altLang="en-GB" sz="1600" b="1">
                <a:solidFill>
                  <a:srgbClr val="FFFFFF"/>
                </a:solidFill>
              </a:rPr>
            </a:br>
            <a:r>
              <a:rPr lang="de-DE" altLang="en-GB" sz="1600">
                <a:solidFill>
                  <a:srgbClr val="FFFFFF"/>
                </a:solidFill>
              </a:rPr>
              <a:t>UNKNOWN BY NAME OR RANK</a:t>
            </a:r>
            <a:br>
              <a:rPr lang="de-DE" altLang="en-GB" sz="1600">
                <a:solidFill>
                  <a:srgbClr val="FFFFFF"/>
                </a:solidFill>
              </a:rPr>
            </a:br>
            <a:r>
              <a:rPr lang="de-DE" altLang="en-GB" sz="1600">
                <a:solidFill>
                  <a:srgbClr val="FFFFFF"/>
                </a:solidFill>
              </a:rPr>
              <a:t>BROUGHT FROM FRANCE TO LIE AMONG</a:t>
            </a:r>
            <a:br>
              <a:rPr lang="de-DE" altLang="en-GB" sz="1600">
                <a:solidFill>
                  <a:srgbClr val="FFFFFF"/>
                </a:solidFill>
              </a:rPr>
            </a:br>
            <a:r>
              <a:rPr lang="de-DE" altLang="en-GB" sz="1600">
                <a:solidFill>
                  <a:srgbClr val="FFFFFF"/>
                </a:solidFill>
              </a:rPr>
              <a:t>THE MOST ILLUSTRIOUS OF THE LAND</a:t>
            </a:r>
            <a:br>
              <a:rPr lang="de-DE" altLang="en-GB" sz="1600">
                <a:solidFill>
                  <a:srgbClr val="FFFFFF"/>
                </a:solidFill>
              </a:rPr>
            </a:br>
            <a:r>
              <a:rPr lang="de-DE" altLang="en-GB" sz="1600">
                <a:solidFill>
                  <a:srgbClr val="FFFFFF"/>
                </a:solidFill>
              </a:rPr>
              <a:t>AND BURIED HERE ON ARMISTICE DAY</a:t>
            </a:r>
            <a:br>
              <a:rPr lang="de-DE" altLang="en-GB" sz="1600">
                <a:solidFill>
                  <a:srgbClr val="FFFFFF"/>
                </a:solidFill>
              </a:rPr>
            </a:br>
            <a:r>
              <a:rPr lang="de-DE" altLang="en-GB" sz="1600">
                <a:solidFill>
                  <a:srgbClr val="FFFFFF"/>
                </a:solidFill>
              </a:rPr>
              <a:t>11 NOV: 1920, IN THE PRESENCE OF</a:t>
            </a:r>
            <a:br>
              <a:rPr lang="de-DE" altLang="en-GB" sz="1600">
                <a:solidFill>
                  <a:srgbClr val="FFFFFF"/>
                </a:solidFill>
              </a:rPr>
            </a:br>
            <a:r>
              <a:rPr lang="de-DE" altLang="en-GB" sz="1600" b="1">
                <a:solidFill>
                  <a:srgbClr val="FFFFFF"/>
                </a:solidFill>
              </a:rPr>
              <a:t>HIS MAJESTY KING GEORGE V</a:t>
            </a:r>
            <a:br>
              <a:rPr lang="de-DE" altLang="en-GB" sz="1600" b="1">
                <a:solidFill>
                  <a:srgbClr val="FFFFFF"/>
                </a:solidFill>
              </a:rPr>
            </a:br>
            <a:r>
              <a:rPr lang="de-DE" altLang="en-GB" sz="1600">
                <a:solidFill>
                  <a:srgbClr val="FFFFFF"/>
                </a:solidFill>
              </a:rPr>
              <a:t>HIS MINISTERS OF STATE</a:t>
            </a:r>
            <a:br>
              <a:rPr lang="de-DE" altLang="en-GB" sz="1600">
                <a:solidFill>
                  <a:srgbClr val="FFFFFF"/>
                </a:solidFill>
              </a:rPr>
            </a:br>
            <a:r>
              <a:rPr lang="de-DE" altLang="en-GB" sz="1600">
                <a:solidFill>
                  <a:srgbClr val="FFFFFF"/>
                </a:solidFill>
              </a:rPr>
              <a:t>THE CHIEFS OF HIS FORCES</a:t>
            </a:r>
            <a:br>
              <a:rPr lang="de-DE" altLang="en-GB" sz="1600">
                <a:solidFill>
                  <a:srgbClr val="FFFFFF"/>
                </a:solidFill>
              </a:rPr>
            </a:br>
            <a:r>
              <a:rPr lang="de-DE" altLang="en-GB" sz="1600">
                <a:solidFill>
                  <a:srgbClr val="FFFFFF"/>
                </a:solidFill>
              </a:rPr>
              <a:t>AND A VAST CONCOURSE OF THE NATION</a:t>
            </a:r>
            <a:br>
              <a:rPr lang="de-DE" altLang="en-GB" sz="1600">
                <a:solidFill>
                  <a:srgbClr val="FFFFFF"/>
                </a:solidFill>
              </a:rPr>
            </a:br>
            <a:r>
              <a:rPr lang="de-DE" altLang="en-GB" sz="1600">
                <a:solidFill>
                  <a:srgbClr val="FFFFFF"/>
                </a:solidFill>
              </a:rPr>
              <a:t>THUS ARE COMMEMORATED THE MANY</a:t>
            </a:r>
            <a:br>
              <a:rPr lang="de-DE" altLang="en-GB" sz="1600">
                <a:solidFill>
                  <a:srgbClr val="FFFFFF"/>
                </a:solidFill>
              </a:rPr>
            </a:br>
            <a:r>
              <a:rPr lang="de-DE" altLang="en-GB" sz="1600">
                <a:solidFill>
                  <a:srgbClr val="FFFFFF"/>
                </a:solidFill>
              </a:rPr>
              <a:t>MULTITUDES WHO DURING THE GREAT</a:t>
            </a:r>
            <a:br>
              <a:rPr lang="de-DE" altLang="en-GB" sz="1600">
                <a:solidFill>
                  <a:srgbClr val="FFFFFF"/>
                </a:solidFill>
              </a:rPr>
            </a:br>
            <a:r>
              <a:rPr lang="de-DE" altLang="en-GB" sz="1600">
                <a:solidFill>
                  <a:srgbClr val="FFFFFF"/>
                </a:solidFill>
              </a:rPr>
              <a:t>WAR OF 1914 - 1918 GAVE THE MOST THAT</a:t>
            </a:r>
            <a:br>
              <a:rPr lang="de-DE" altLang="en-GB" sz="1600">
                <a:solidFill>
                  <a:srgbClr val="FFFFFF"/>
                </a:solidFill>
              </a:rPr>
            </a:br>
            <a:r>
              <a:rPr lang="de-DE" altLang="en-GB" sz="1600">
                <a:solidFill>
                  <a:srgbClr val="FFFFFF"/>
                </a:solidFill>
              </a:rPr>
              <a:t>MAN CAN GIVE LIFE ITSELF</a:t>
            </a:r>
            <a:br>
              <a:rPr lang="de-DE" altLang="en-GB" sz="1600">
                <a:solidFill>
                  <a:srgbClr val="FFFFFF"/>
                </a:solidFill>
              </a:rPr>
            </a:br>
            <a:r>
              <a:rPr lang="de-DE" altLang="en-GB" sz="1600" b="1">
                <a:solidFill>
                  <a:srgbClr val="FFFFFF"/>
                </a:solidFill>
              </a:rPr>
              <a:t>FOR GOD</a:t>
            </a:r>
            <a:br>
              <a:rPr lang="de-DE" altLang="en-GB" sz="1600" b="1">
                <a:solidFill>
                  <a:srgbClr val="FFFFFF"/>
                </a:solidFill>
              </a:rPr>
            </a:br>
            <a:r>
              <a:rPr lang="de-DE" altLang="en-GB" sz="1600" b="1">
                <a:solidFill>
                  <a:srgbClr val="FFFFFF"/>
                </a:solidFill>
              </a:rPr>
              <a:t>FOR KING AND COUNTRY</a:t>
            </a:r>
            <a:br>
              <a:rPr lang="de-DE" altLang="en-GB" sz="1600" b="1">
                <a:solidFill>
                  <a:srgbClr val="FFFFFF"/>
                </a:solidFill>
              </a:rPr>
            </a:br>
            <a:r>
              <a:rPr lang="de-DE" altLang="en-GB" sz="1600">
                <a:solidFill>
                  <a:srgbClr val="FFFFFF"/>
                </a:solidFill>
              </a:rPr>
              <a:t>FOR LOVED ONES HOME AND EMPIRE</a:t>
            </a:r>
            <a:br>
              <a:rPr lang="de-DE" altLang="en-GB" sz="1600">
                <a:solidFill>
                  <a:srgbClr val="FFFFFF"/>
                </a:solidFill>
              </a:rPr>
            </a:br>
            <a:r>
              <a:rPr lang="de-DE" altLang="en-GB" sz="1600">
                <a:solidFill>
                  <a:srgbClr val="FFFFFF"/>
                </a:solidFill>
              </a:rPr>
              <a:t>FOR THE SACRED CAUSE OF JUSTICE AND</a:t>
            </a:r>
            <a:br>
              <a:rPr lang="de-DE" altLang="en-GB" sz="1600">
                <a:solidFill>
                  <a:srgbClr val="FFFFFF"/>
                </a:solidFill>
              </a:rPr>
            </a:br>
            <a:r>
              <a:rPr lang="de-DE" altLang="en-GB" sz="1600">
                <a:solidFill>
                  <a:srgbClr val="FFFFFF"/>
                </a:solidFill>
              </a:rPr>
              <a:t>THE FREEDOM OF THE WORLD</a:t>
            </a:r>
            <a:br>
              <a:rPr lang="de-DE" altLang="en-GB" sz="1600">
                <a:solidFill>
                  <a:srgbClr val="FFFFFF"/>
                </a:solidFill>
              </a:rPr>
            </a:br>
            <a:r>
              <a:rPr lang="de-DE" altLang="en-GB" sz="1600">
                <a:solidFill>
                  <a:srgbClr val="FFFFFF"/>
                </a:solidFill>
              </a:rPr>
              <a:t>THEY BURIED HIM AMONG THE KINGS BECAUSE HE</a:t>
            </a:r>
            <a:br>
              <a:rPr lang="de-DE" altLang="en-GB" sz="1600">
                <a:solidFill>
                  <a:srgbClr val="FFFFFF"/>
                </a:solidFill>
              </a:rPr>
            </a:br>
            <a:r>
              <a:rPr lang="de-DE" altLang="en-GB" sz="1600">
                <a:solidFill>
                  <a:srgbClr val="FFFFFF"/>
                </a:solidFill>
              </a:rPr>
              <a:t>HAD DONE GOOD TOWARD GOD AND TOWARD</a:t>
            </a:r>
            <a:br>
              <a:rPr lang="de-DE" altLang="en-GB" sz="1600">
                <a:solidFill>
                  <a:srgbClr val="FFFFFF"/>
                </a:solidFill>
              </a:rPr>
            </a:br>
            <a:r>
              <a:rPr lang="de-DE" altLang="en-GB" sz="1600">
                <a:solidFill>
                  <a:srgbClr val="FFFFFF"/>
                </a:solidFill>
              </a:rPr>
              <a:t>HIS HOUSE " </a:t>
            </a:r>
          </a:p>
          <a:p>
            <a:endParaRPr lang="de-DE" altLang="en-GB" sz="1600">
              <a:solidFill>
                <a:srgbClr val="FFFFFF"/>
              </a:solidFill>
            </a:endParaRPr>
          </a:p>
          <a:p>
            <a:endParaRPr lang="de-DE" altLang="en-GB" sz="1600">
              <a:solidFill>
                <a:srgbClr val="FFFFFF"/>
              </a:solidFill>
            </a:endParaRPr>
          </a:p>
          <a:p>
            <a:endParaRPr lang="de-DE" altLang="en-GB" sz="16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>
            <a:extLst>
              <a:ext uri="{FF2B5EF4-FFF2-40B4-BE49-F238E27FC236}">
                <a16:creationId xmlns:a16="http://schemas.microsoft.com/office/drawing/2014/main" id="{73D36E02-0F35-8BF8-BDEA-6F3E9DB23C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" y="596900"/>
            <a:ext cx="8502650" cy="566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1">
            <a:extLst>
              <a:ext uri="{FF2B5EF4-FFF2-40B4-BE49-F238E27FC236}">
                <a16:creationId xmlns:a16="http://schemas.microsoft.com/office/drawing/2014/main" id="{BA90DF99-548C-EB0D-7AF0-F96BFE45C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5964238"/>
            <a:ext cx="7850188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800"/>
              <a:t>Neue Wache  (New Guard House) in Berlin, since 1931 the Prussian (not German) war memorial</a:t>
            </a:r>
          </a:p>
        </p:txBody>
      </p:sp>
      <p:pic>
        <p:nvPicPr>
          <p:cNvPr id="55299" name="Picture 2">
            <a:extLst>
              <a:ext uri="{FF2B5EF4-FFF2-40B4-BE49-F238E27FC236}">
                <a16:creationId xmlns:a16="http://schemas.microsoft.com/office/drawing/2014/main" id="{FE67C5BA-BDC3-5F48-C50A-268551AA60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5888"/>
            <a:ext cx="7850187" cy="582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1">
            <a:extLst>
              <a:ext uri="{FF2B5EF4-FFF2-40B4-BE49-F238E27FC236}">
                <a16:creationId xmlns:a16="http://schemas.microsoft.com/office/drawing/2014/main" id="{5D0E3B50-52CA-9685-B706-B7B776711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1268413"/>
            <a:ext cx="63246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7" name="Text Box 2">
            <a:extLst>
              <a:ext uri="{FF2B5EF4-FFF2-40B4-BE49-F238E27FC236}">
                <a16:creationId xmlns:a16="http://schemas.microsoft.com/office/drawing/2014/main" id="{4CA93D6A-7CEE-F76D-B813-F47371D143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0"/>
            <a:ext cx="8496300" cy="1325563"/>
          </a:xfrm>
          <a:prstGeom prst="rect">
            <a:avLst/>
          </a:prstGeom>
          <a:noFill/>
          <a:ln w="9360" cap="sq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000"/>
              <a:t>The Tannenberg monument in East Prussia, today Poland (built 1924-1927), commemorating the German victory in the Battle of Tannenberg (August 1914). This monument became the main war memorial of Nazi Germany</a:t>
            </a:r>
          </a:p>
        </p:txBody>
      </p:sp>
    </p:spTree>
  </p:cSld>
  <p:clrMapOvr>
    <a:masterClrMapping/>
  </p:clrMapOvr>
  <p:transition advTm="7168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1">
            <a:extLst>
              <a:ext uri="{FF2B5EF4-FFF2-40B4-BE49-F238E27FC236}">
                <a16:creationId xmlns:a16="http://schemas.microsoft.com/office/drawing/2014/main" id="{F8D65F15-1E8B-7340-BFDB-2829BD03D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8077200" cy="626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Text Box 2">
            <a:extLst>
              <a:ext uri="{FF2B5EF4-FFF2-40B4-BE49-F238E27FC236}">
                <a16:creationId xmlns:a16="http://schemas.microsoft.com/office/drawing/2014/main" id="{AA5D4CA6-DFC3-E22D-AB92-91CD38999A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6176963"/>
            <a:ext cx="89281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000"/>
              <a:t>Funeral of the German president, Field Marshal Paul von Hindenburg, August 1934</a:t>
            </a:r>
          </a:p>
        </p:txBody>
      </p:sp>
    </p:spTree>
  </p:cSld>
  <p:clrMapOvr>
    <a:masterClrMapping/>
  </p:clrMapOvr>
  <p:transition advTm="7168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1">
            <a:extLst>
              <a:ext uri="{FF2B5EF4-FFF2-40B4-BE49-F238E27FC236}">
                <a16:creationId xmlns:a16="http://schemas.microsoft.com/office/drawing/2014/main" id="{E88B5B92-3FB1-4F02-1922-F8EE7C7812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338" y="2924175"/>
            <a:ext cx="403225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The Ukrainian Unknown Soldier, Kiev,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Park of Immortal Glory</a:t>
            </a:r>
          </a:p>
        </p:txBody>
      </p:sp>
      <p:pic>
        <p:nvPicPr>
          <p:cNvPr id="63491" name="Picture 2">
            <a:extLst>
              <a:ext uri="{FF2B5EF4-FFF2-40B4-BE49-F238E27FC236}">
                <a16:creationId xmlns:a16="http://schemas.microsoft.com/office/drawing/2014/main" id="{9C2D4E9C-A4D3-4980-C00A-4C3B2F25E2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836988"/>
            <a:ext cx="4284663" cy="302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2" name="Text Box 3">
            <a:extLst>
              <a:ext uri="{FF2B5EF4-FFF2-40B4-BE49-F238E27FC236}">
                <a16:creationId xmlns:a16="http://schemas.microsoft.com/office/drawing/2014/main" id="{66888356-8C4B-CD83-C08A-E7CD05CFE9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3213100"/>
            <a:ext cx="4017962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The Soviet Unknown Soldier, Moscow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Kremlin Walls, Alexander Garden</a:t>
            </a:r>
          </a:p>
        </p:txBody>
      </p:sp>
      <p:pic>
        <p:nvPicPr>
          <p:cNvPr id="63493" name="Picture 4">
            <a:extLst>
              <a:ext uri="{FF2B5EF4-FFF2-40B4-BE49-F238E27FC236}">
                <a16:creationId xmlns:a16="http://schemas.microsoft.com/office/drawing/2014/main" id="{B0D50FAA-2614-D9F4-CFCB-B2C347EB01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4500562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4" name="Picture 5">
            <a:extLst>
              <a:ext uri="{FF2B5EF4-FFF2-40B4-BE49-F238E27FC236}">
                <a16:creationId xmlns:a16="http://schemas.microsoft.com/office/drawing/2014/main" id="{EF80EE40-49F3-CB65-7FA8-37EAEE1BE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573463"/>
            <a:ext cx="1831975" cy="328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5" name="Picture 6">
            <a:extLst>
              <a:ext uri="{FF2B5EF4-FFF2-40B4-BE49-F238E27FC236}">
                <a16:creationId xmlns:a16="http://schemas.microsoft.com/office/drawing/2014/main" id="{F4573288-3A7E-8255-5DE3-1B20C74087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0"/>
            <a:ext cx="3995737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1">
            <a:extLst>
              <a:ext uri="{FF2B5EF4-FFF2-40B4-BE49-F238E27FC236}">
                <a16:creationId xmlns:a16="http://schemas.microsoft.com/office/drawing/2014/main" id="{F88B4D67-75AD-7A35-9080-1FB927596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7127875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9" name="Text Box 2">
            <a:extLst>
              <a:ext uri="{FF2B5EF4-FFF2-40B4-BE49-F238E27FC236}">
                <a16:creationId xmlns:a16="http://schemas.microsoft.com/office/drawing/2014/main" id="{86079D68-47D5-241F-1C8D-374549C09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6113" y="6308725"/>
            <a:ext cx="39036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The Iraqi Unknown Soldier, Baghdad</a:t>
            </a:r>
          </a:p>
        </p:txBody>
      </p:sp>
    </p:spTree>
  </p:cSld>
  <p:clrMapOvr>
    <a:masterClrMapping/>
  </p:clrMapOvr>
  <p:transition>
    <p:diamond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1">
            <a:extLst>
              <a:ext uri="{FF2B5EF4-FFF2-40B4-BE49-F238E27FC236}">
                <a16:creationId xmlns:a16="http://schemas.microsoft.com/office/drawing/2014/main" id="{0FDC83C4-AD9F-754B-32AE-C6D41F81A8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4464050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6" name="Picture 2">
            <a:extLst>
              <a:ext uri="{FF2B5EF4-FFF2-40B4-BE49-F238E27FC236}">
                <a16:creationId xmlns:a16="http://schemas.microsoft.com/office/drawing/2014/main" id="{CFB675B0-B4C9-002D-6565-B1AD3CBAA5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0"/>
            <a:ext cx="2857500" cy="668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7" name="Picture 3">
            <a:extLst>
              <a:ext uri="{FF2B5EF4-FFF2-40B4-BE49-F238E27FC236}">
                <a16:creationId xmlns:a16="http://schemas.microsoft.com/office/drawing/2014/main" id="{FA60CAC9-53CC-640F-B0D5-01D469DA94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357563"/>
            <a:ext cx="2609850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8" name="Text Box 4">
            <a:extLst>
              <a:ext uri="{FF2B5EF4-FFF2-40B4-BE49-F238E27FC236}">
                <a16:creationId xmlns:a16="http://schemas.microsoft.com/office/drawing/2014/main" id="{259193D1-487A-CB65-1FEA-13C65A262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4300" y="4221163"/>
            <a:ext cx="1782763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en-GB" sz="3600">
                <a:solidFill>
                  <a:srgbClr val="FFFFFF"/>
                </a:solidFill>
              </a:rPr>
              <a:t>Canada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2D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feld 1">
            <a:extLst>
              <a:ext uri="{FF2B5EF4-FFF2-40B4-BE49-F238E27FC236}">
                <a16:creationId xmlns:a16="http://schemas.microsoft.com/office/drawing/2014/main" id="{EFE5F697-49DB-A80E-A403-AE25F612F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6538" y="1135063"/>
            <a:ext cx="12366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en-GB"/>
              <a:t>Tyne Cote</a:t>
            </a:r>
          </a:p>
        </p:txBody>
      </p:sp>
      <p:pic>
        <p:nvPicPr>
          <p:cNvPr id="20483" name="Picture 2">
            <a:extLst>
              <a:ext uri="{FF2B5EF4-FFF2-40B4-BE49-F238E27FC236}">
                <a16:creationId xmlns:a16="http://schemas.microsoft.com/office/drawing/2014/main" id="{354532EF-9BAB-71DF-0BC6-42D06D4051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338"/>
            <a:ext cx="8316912" cy="650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3">
            <a:extLst>
              <a:ext uri="{FF2B5EF4-FFF2-40B4-BE49-F238E27FC236}">
                <a16:creationId xmlns:a16="http://schemas.microsoft.com/office/drawing/2014/main" id="{58C7A70E-4DF0-C201-6385-A3647BBE76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7227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br>
              <a:rPr lang="en-GB" altLang="en-GB"/>
            </a:br>
            <a:endParaRPr lang="en-GB" altLang="en-GB"/>
          </a:p>
        </p:txBody>
      </p:sp>
      <p:sp>
        <p:nvSpPr>
          <p:cNvPr id="20485" name="Textfeld 1">
            <a:extLst>
              <a:ext uri="{FF2B5EF4-FFF2-40B4-BE49-F238E27FC236}">
                <a16:creationId xmlns:a16="http://schemas.microsoft.com/office/drawing/2014/main" id="{6F5F09FC-763D-3CB6-26FC-A53C9AF0E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4338" y="6472238"/>
            <a:ext cx="4657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en-US"/>
              <a:t>Tyne Cot Cemetery in Zonnebeke, Belgium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feld 1">
            <a:extLst>
              <a:ext uri="{FF2B5EF4-FFF2-40B4-BE49-F238E27FC236}">
                <a16:creationId xmlns:a16="http://schemas.microsoft.com/office/drawing/2014/main" id="{DDD4FC11-10D5-3BE3-5D62-BE7A8175AA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3488" y="2354263"/>
            <a:ext cx="1709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en-GB"/>
              <a:t>German Grave</a:t>
            </a:r>
          </a:p>
        </p:txBody>
      </p:sp>
      <p:pic>
        <p:nvPicPr>
          <p:cNvPr id="21506" name="Picture 2">
            <a:extLst>
              <a:ext uri="{FF2B5EF4-FFF2-40B4-BE49-F238E27FC236}">
                <a16:creationId xmlns:a16="http://schemas.microsoft.com/office/drawing/2014/main" id="{7CF45E1D-D5E5-22C0-8D1A-5BFBC8E031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" y="188913"/>
            <a:ext cx="7950200" cy="596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feld 4">
            <a:extLst>
              <a:ext uri="{FF2B5EF4-FFF2-40B4-BE49-F238E27FC236}">
                <a16:creationId xmlns:a16="http://schemas.microsoft.com/office/drawing/2014/main" id="{60C10B6E-0193-E59C-E1AF-7554263CDC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6153150"/>
            <a:ext cx="8712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en-GB"/>
              <a:t>Communal grave on the German military cemetery St.–Laurent-Blangy, near Arras, France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>
            <a:extLst>
              <a:ext uri="{FF2B5EF4-FFF2-40B4-BE49-F238E27FC236}">
                <a16:creationId xmlns:a16="http://schemas.microsoft.com/office/drawing/2014/main" id="{67391ED9-6599-F3F9-C42F-DAAE6C0EA9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0"/>
            <a:ext cx="8316912" cy="623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feld 1">
            <a:extLst>
              <a:ext uri="{FF2B5EF4-FFF2-40B4-BE49-F238E27FC236}">
                <a16:creationId xmlns:a16="http://schemas.microsoft.com/office/drawing/2014/main" id="{E3E6396F-F81A-4E77-8DEE-FC7ED5138F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6308725"/>
            <a:ext cx="3133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en-US"/>
              <a:t>Thiepval Monument, Somme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49B327C-A0E8-BEEB-2F06-C4651EC8B5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6F3FE8EB-F1F4-A3C7-7CAA-CFA395ECCF6D}"/>
              </a:ext>
            </a:extLst>
          </p:cNvPr>
          <p:cNvGraphicFramePr>
            <a:graphicFrameLocks noGrp="1"/>
          </p:cNvGraphicFramePr>
          <p:nvPr/>
        </p:nvGraphicFramePr>
        <p:xfrm>
          <a:off x="971550" y="733425"/>
          <a:ext cx="6229350" cy="61245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75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6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66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89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Country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Location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 dirty="0">
                          <a:effectLst/>
                        </a:rPr>
                        <a:t>Date of burial</a:t>
                      </a:r>
                      <a:endParaRPr lang="de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02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British Empire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London, Westminster Abbey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11 November 1920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9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France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Paris, Arc de Triomphe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11 November 1920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02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Portugal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Batalha, Batalha Monastery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10 April 1921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9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Italy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Rome, Altare della Patria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4 November 1921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02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United States of America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Washington, Arlington Cemetery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11 November 1921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02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Serbia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Mount Avala near Belgrade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* June 1922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89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Czechoslovakia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Prague, Town Hall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1 July 1922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602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Belgium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Brussels, Colonnade du Congres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11 November 1922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89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Romania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Bucharest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17 May 1923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89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Poland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Warsaw, Saxon Square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2 November 1925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602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Greece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Athens, Constitution Square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25 March 1932</a:t>
                      </a:r>
                      <a:endParaRPr lang="de-GB" sz="11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89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de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de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74" marR="64874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4635" name="Rectangle 1">
            <a:extLst>
              <a:ext uri="{FF2B5EF4-FFF2-40B4-BE49-F238E27FC236}">
                <a16:creationId xmlns:a16="http://schemas.microsoft.com/office/drawing/2014/main" id="{C5CD8558-DD81-EDD2-5B2A-965AE1BF3F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88913"/>
            <a:ext cx="111347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en-GB" altLang="en-GB" sz="1200">
                <a:latin typeface="Cambria" panose="02040503050406030204" pitchFamily="18" charset="0"/>
                <a:cs typeface="Calibri" panose="020F0502020204030204" pitchFamily="34" charset="0"/>
              </a:rPr>
              <a:t>Table: Tombs of the Unknown Soldier 1920-1939</a:t>
            </a:r>
            <a:endParaRPr lang="en-GB" alt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>
            <a:extLst>
              <a:ext uri="{FF2B5EF4-FFF2-40B4-BE49-F238E27FC236}">
                <a16:creationId xmlns:a16="http://schemas.microsoft.com/office/drawing/2014/main" id="{632C55D5-B03A-7E5E-CC1B-2D2BDB217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413" y="0"/>
            <a:ext cx="2987675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 Box 4">
            <a:extLst>
              <a:ext uri="{FF2B5EF4-FFF2-40B4-BE49-F238E27FC236}">
                <a16:creationId xmlns:a16="http://schemas.microsoft.com/office/drawing/2014/main" id="{F25E3E50-EB3B-8B21-DF64-3777FA57A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5975" y="3146425"/>
            <a:ext cx="2820988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Yugoslavia, Belgrade, Mount Avala</a:t>
            </a:r>
          </a:p>
        </p:txBody>
      </p:sp>
      <p:pic>
        <p:nvPicPr>
          <p:cNvPr id="25604" name="Picture 7">
            <a:extLst>
              <a:ext uri="{FF2B5EF4-FFF2-40B4-BE49-F238E27FC236}">
                <a16:creationId xmlns:a16="http://schemas.microsoft.com/office/drawing/2014/main" id="{9782E8DB-C3DE-AFA8-0068-E2260E8775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333875"/>
            <a:ext cx="385127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8">
            <a:extLst>
              <a:ext uri="{FF2B5EF4-FFF2-40B4-BE49-F238E27FC236}">
                <a16:creationId xmlns:a16="http://schemas.microsoft.com/office/drawing/2014/main" id="{C5DD1A85-170E-23CE-B06A-001738DE2D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900" y="3789363"/>
            <a:ext cx="2022475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Text Box 9">
            <a:extLst>
              <a:ext uri="{FF2B5EF4-FFF2-40B4-BE49-F238E27FC236}">
                <a16:creationId xmlns:a16="http://schemas.microsoft.com/office/drawing/2014/main" id="{9340280F-91E4-01CE-4446-6072E41113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1788" y="5805488"/>
            <a:ext cx="230187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Italy, Rome,</a:t>
            </a:r>
            <a:r>
              <a:rPr lang="de-DE" altLang="en-US" sz="1800"/>
              <a:t> Altare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800"/>
              <a:t>Della Patria (Vittorio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800"/>
              <a:t>Emanuel Monument)</a:t>
            </a:r>
          </a:p>
        </p:txBody>
      </p:sp>
      <p:sp>
        <p:nvSpPr>
          <p:cNvPr id="25607" name="AutoShape 10">
            <a:extLst>
              <a:ext uri="{FF2B5EF4-FFF2-40B4-BE49-F238E27FC236}">
                <a16:creationId xmlns:a16="http://schemas.microsoft.com/office/drawing/2014/main" id="{8621EAA5-01A5-EF9F-AB60-35254556B8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5013325"/>
            <a:ext cx="1214438" cy="485775"/>
          </a:xfrm>
          <a:prstGeom prst="leftRightArrow">
            <a:avLst>
              <a:gd name="adj1" fmla="val 50000"/>
              <a:gd name="adj2" fmla="val 49769"/>
            </a:avLst>
          </a:prstGeom>
          <a:solidFill>
            <a:srgbClr val="3366CC"/>
          </a:solidFill>
          <a:ln w="9360" cap="sq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</p:cSld>
  <p:clrMapOvr>
    <a:masterClrMapping/>
  </p:clrMapOvr>
  <p:transition advTm="12288"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>
            <a:extLst>
              <a:ext uri="{FF2B5EF4-FFF2-40B4-BE49-F238E27FC236}">
                <a16:creationId xmlns:a16="http://schemas.microsoft.com/office/drawing/2014/main" id="{8E987A1A-01C6-0572-3C4D-C593DCFE53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19700" cy="336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Text Box 2">
            <a:extLst>
              <a:ext uri="{FF2B5EF4-FFF2-40B4-BE49-F238E27FC236}">
                <a16:creationId xmlns:a16="http://schemas.microsoft.com/office/drawing/2014/main" id="{A16F4E5C-020F-D89B-51DF-E5860A97BB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5575" y="620713"/>
            <a:ext cx="351313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Postcard of the Tomb of the Unknown Soldier WW I, USA, Arlington, inaugurated 1921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/>
          </a:p>
        </p:txBody>
      </p:sp>
      <p:pic>
        <p:nvPicPr>
          <p:cNvPr id="27651" name="Picture 3">
            <a:extLst>
              <a:ext uri="{FF2B5EF4-FFF2-40B4-BE49-F238E27FC236}">
                <a16:creationId xmlns:a16="http://schemas.microsoft.com/office/drawing/2014/main" id="{5247FDD3-B263-DFD8-BEA8-F4BD66B46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435350"/>
            <a:ext cx="4500562" cy="342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 Box 4">
            <a:extLst>
              <a:ext uri="{FF2B5EF4-FFF2-40B4-BE49-F238E27FC236}">
                <a16:creationId xmlns:a16="http://schemas.microsoft.com/office/drawing/2014/main" id="{3D51D2EF-CB3E-0404-0E74-856B228983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700" y="4313238"/>
            <a:ext cx="409416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In front of the sarcophagus: the tombs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of the Unknown Soldiers of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World War II, the Korean War and the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Vietnam War</a:t>
            </a:r>
          </a:p>
        </p:txBody>
      </p:sp>
    </p:spTree>
  </p:cSld>
  <p:clrMapOvr>
    <a:masterClrMapping/>
  </p:clrMapOvr>
  <p:transition advTm="10240"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1">
            <a:extLst>
              <a:ext uri="{FF2B5EF4-FFF2-40B4-BE49-F238E27FC236}">
                <a16:creationId xmlns:a16="http://schemas.microsoft.com/office/drawing/2014/main" id="{708A3486-B8E0-933F-820A-8778F5770D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3450" y="5084763"/>
            <a:ext cx="230187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GB">
                <a:solidFill>
                  <a:srgbClr val="FFFFFF"/>
                </a:solidFill>
              </a:rPr>
              <a:t>Italy, Rome,</a:t>
            </a:r>
            <a:r>
              <a:rPr lang="de-DE" altLang="en-GB">
                <a:solidFill>
                  <a:srgbClr val="FFFFFF"/>
                </a:solidFill>
              </a:rPr>
              <a:t> Altare</a:t>
            </a:r>
          </a:p>
          <a:p>
            <a:r>
              <a:rPr lang="de-DE" altLang="en-GB">
                <a:solidFill>
                  <a:srgbClr val="FFFFFF"/>
                </a:solidFill>
              </a:rPr>
              <a:t>Della Patria (Vittorio </a:t>
            </a:r>
          </a:p>
          <a:p>
            <a:r>
              <a:rPr lang="de-DE" altLang="en-GB">
                <a:solidFill>
                  <a:srgbClr val="FFFFFF"/>
                </a:solidFill>
              </a:rPr>
              <a:t>Emanuel Monument)</a:t>
            </a:r>
          </a:p>
        </p:txBody>
      </p:sp>
      <p:pic>
        <p:nvPicPr>
          <p:cNvPr id="41986" name="Picture 2">
            <a:extLst>
              <a:ext uri="{FF2B5EF4-FFF2-40B4-BE49-F238E27FC236}">
                <a16:creationId xmlns:a16="http://schemas.microsoft.com/office/drawing/2014/main" id="{3C9DEBE7-0240-EFFF-7294-8AC26970FB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27425"/>
            <a:ext cx="4968875" cy="33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3">
            <a:extLst>
              <a:ext uri="{FF2B5EF4-FFF2-40B4-BE49-F238E27FC236}">
                <a16:creationId xmlns:a16="http://schemas.microsoft.com/office/drawing/2014/main" id="{1E7EE836-A79E-E5F8-FB56-E17D633C2C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0"/>
            <a:ext cx="5148262" cy="344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1239585"/>
      </p:ext>
    </p:extLst>
  </p:cSld>
  <p:clrMapOvr>
    <a:masterClrMapping/>
  </p:clrMapOvr>
  <p:transition advTm="12288"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841</Words>
  <Application>Microsoft Macintosh PowerPoint</Application>
  <PresentationFormat>On-screen Show (4:3)</PresentationFormat>
  <Paragraphs>134</Paragraphs>
  <Slides>29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 Unicode MS</vt:lpstr>
      <vt:lpstr>Arial</vt:lpstr>
      <vt:lpstr>Cambria</vt:lpstr>
      <vt:lpstr>Ginto Copilot Variable</vt:lpstr>
      <vt:lpstr>Times New Roman</vt:lpstr>
      <vt:lpstr>Office Theme</vt:lpstr>
      <vt:lpstr>War Remembrance  Tombs of the Unknown Soldier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at the University of Warwick</dc:title>
  <dc:creator>Christoph Mick</dc:creator>
  <cp:lastModifiedBy>Mick, Christoph</cp:lastModifiedBy>
  <cp:revision>85</cp:revision>
  <cp:lastPrinted>1601-01-01T00:00:00Z</cp:lastPrinted>
  <dcterms:created xsi:type="dcterms:W3CDTF">2005-02-22T08:44:39Z</dcterms:created>
  <dcterms:modified xsi:type="dcterms:W3CDTF">2026-06-19T13:54:47Z</dcterms:modified>
</cp:coreProperties>
</file>