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45"/>
  </p:normalViewPr>
  <p:slideViewPr>
    <p:cSldViewPr snapToGrid="0" snapToObjects="1">
      <p:cViewPr varScale="1">
        <p:scale>
          <a:sx n="90" d="100"/>
          <a:sy n="90" d="100"/>
        </p:scale>
        <p:origin x="23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292E1-C03F-564B-B13D-85757751E3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97078E-3E0C-6043-8E7C-D0FB7150D4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13AF6-F102-0E44-84EF-0FEEDD22B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014C4-744F-6D40-92BE-984F16E0D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0C20A-6F60-B541-8CEA-F572D4E5B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82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D6A66-3B5D-4147-A8B8-E9A704BC9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1892C9-905F-2144-A908-AB078E083F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A57B0-882A-CD42-8398-58E60C2F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959FF-4BD5-BE42-A308-8E28DB4B1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8BEB6-D8EE-8349-91BD-741D53FE6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950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A71D08-A40D-A448-8F3B-65FECA46EB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A5BA6D-27C9-8A44-ABD9-071F1BCEA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50903-6502-3A45-AAFD-E6A8F43E6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08F08-7CEA-6B41-BAA5-76A03F6F9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5C61A-1F12-AD47-805A-38B10317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5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DA453-174B-054B-AC40-C4A9702D7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0A6D5-2DD6-3340-869F-4628CAD8C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6F939-62CD-F144-85DC-70299D9A4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608A9-A1B6-F944-9571-78F6E0550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22FAA-DD4F-4B48-B117-20E3E1E47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94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59109-BFB0-804A-A512-3FC62D8FC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4A1A0D-9A62-2D47-8FFF-AE16BE00F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B7BCA-EDA0-A642-AE46-EFFBFFB13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744C6-3E79-0449-AB00-C94C3369C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A9040-B21C-F641-A6FB-1F1DA7813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75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E2478-8F9D-1D48-B739-A0AC24641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B8CCCD-4D4F-0C46-9875-407C978072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FAA22B-E183-ED46-B8B1-783D18930D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CF0B67-0F3F-854C-84EF-4ABEFDE8A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0796BA-4C4C-8D45-BE0C-47129DF54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58E524-D3FC-9A4E-9497-EC337F1B8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617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563E4-ED5A-7B43-B215-4305752BE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7685FC-217D-2048-9771-E14C7B93D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D406E-E5ED-CF44-AA34-FC59284D6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64460F-CD89-F344-9B51-8E129AE314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D5D495-A99F-1A46-A931-4F44BD5296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0DEB16-85FC-484B-831B-357E6F469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35BC61-502F-4D45-B15F-61478904B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B4854-86EA-8F4B-993D-16ED6322F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4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7291C-2C57-1B4D-8E68-4F78190B8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C8BFF1-ECFF-9949-9D33-3CA625C52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98E128-7A33-BB40-9ED6-C841843B0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804F84-2F85-884C-871E-0FEDA634B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24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22543C-A568-1B44-A248-F281B211F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85F5FA-97F6-3D42-B457-42C979B7D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F7760-F650-7A49-B2C3-40F42AF64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4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4EFAD-2427-9749-9857-AADA2D00C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9DF60-AA0A-8E4B-ACC7-A679B47A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B1E7E-5C48-2243-846F-0353189060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0335F8-B235-C140-8701-765F97BE6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77E2C4-2646-B841-B142-E63C8BC4D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0B345A-883C-D641-831D-8F04C16AF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64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8957A-1BBE-3247-B575-37D470DD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ECA72E-3503-C04F-8C1D-1729B9F84E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EAA1C7-A483-4145-893F-BA99E180C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803DC7-15A3-1E4F-9668-4BAB81773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E51859-EC93-E947-A9FB-273180D7D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65C2F6-5298-1D4F-A9AB-998FDABE5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25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28B216-EBEC-B849-AD96-EF49A67DC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B67015-99DF-FE48-93C6-63325D538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6BED6-F58D-B647-8B0C-01489616C9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CF7AF-328C-3146-8539-162B2E28CA72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1ECA7-4A2B-CA4A-9B91-3331A2F528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005F2-2AE0-3D4D-80EE-674D542240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613A8-1687-2F4F-8223-0AAF9CD4D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42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ast End girl dancing the Lambeth Walk, 1939 — Bill Brandt Archive">
            <a:extLst>
              <a:ext uri="{FF2B5EF4-FFF2-40B4-BE49-F238E27FC236}">
                <a16:creationId xmlns:a16="http://schemas.microsoft.com/office/drawing/2014/main" id="{7A44A805-A088-3A48-9F0B-BAEC6C8CD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0"/>
            <a:ext cx="5791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4E2117-DBAA-1B4A-89E7-8957D6A82B4C}"/>
              </a:ext>
            </a:extLst>
          </p:cNvPr>
          <p:cNvSpPr txBox="1"/>
          <p:nvPr/>
        </p:nvSpPr>
        <p:spPr>
          <a:xfrm>
            <a:off x="9101139" y="5657671"/>
            <a:ext cx="17002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Bill Brandt, East End girl dancing the Lambeth Walk, 1939</a:t>
            </a:r>
          </a:p>
        </p:txBody>
      </p:sp>
    </p:spTree>
    <p:extLst>
      <p:ext uri="{BB962C8B-B14F-4D97-AF65-F5344CB8AC3E}">
        <p14:creationId xmlns:p14="http://schemas.microsoft.com/office/powerpoint/2010/main" val="2642388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ill Brandt A group of children playing leap frog... - luzfosca">
            <a:extLst>
              <a:ext uri="{FF2B5EF4-FFF2-40B4-BE49-F238E27FC236}">
                <a16:creationId xmlns:a16="http://schemas.microsoft.com/office/drawing/2014/main" id="{445C420C-0CB0-F749-8826-95F41B1CB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338" y="0"/>
            <a:ext cx="6535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5D6943-055F-0D4E-A8CE-77367C5D3437}"/>
              </a:ext>
            </a:extLst>
          </p:cNvPr>
          <p:cNvSpPr/>
          <p:nvPr/>
        </p:nvSpPr>
        <p:spPr>
          <a:xfrm>
            <a:off x="9514518" y="6359009"/>
            <a:ext cx="1731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Bill Brandt, 1950</a:t>
            </a:r>
          </a:p>
        </p:txBody>
      </p:sp>
    </p:spTree>
    <p:extLst>
      <p:ext uri="{BB962C8B-B14F-4D97-AF65-F5344CB8AC3E}">
        <p14:creationId xmlns:p14="http://schemas.microsoft.com/office/powerpoint/2010/main" val="1143559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ill Brandt Vintage 1930s Photogravure London&amp;#39;s | Etsy">
            <a:extLst>
              <a:ext uri="{FF2B5EF4-FFF2-40B4-BE49-F238E27FC236}">
                <a16:creationId xmlns:a16="http://schemas.microsoft.com/office/drawing/2014/main" id="{8DBF0115-1CA6-704F-B25D-44B570F16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0"/>
            <a:ext cx="5791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1309EAB-AE80-864B-ACA0-9D0534E31D63}"/>
              </a:ext>
            </a:extLst>
          </p:cNvPr>
          <p:cNvSpPr/>
          <p:nvPr/>
        </p:nvSpPr>
        <p:spPr>
          <a:xfrm>
            <a:off x="9514518" y="6359009"/>
            <a:ext cx="1972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Bill Brandt, c1930s </a:t>
            </a:r>
          </a:p>
        </p:txBody>
      </p:sp>
    </p:spTree>
    <p:extLst>
      <p:ext uri="{BB962C8B-B14F-4D97-AF65-F5344CB8AC3E}">
        <p14:creationId xmlns:p14="http://schemas.microsoft.com/office/powerpoint/2010/main" val="3910820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wo Boys in the Street | National Galleries of Scotland">
            <a:extLst>
              <a:ext uri="{FF2B5EF4-FFF2-40B4-BE49-F238E27FC236}">
                <a16:creationId xmlns:a16="http://schemas.microsoft.com/office/drawing/2014/main" id="{5AD79AF9-68E4-BF44-BFAA-7F392730E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889000"/>
            <a:ext cx="7620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DB1F3F5-3A08-134F-9B92-AB36A52D8DDD}"/>
              </a:ext>
            </a:extLst>
          </p:cNvPr>
          <p:cNvSpPr/>
          <p:nvPr/>
        </p:nvSpPr>
        <p:spPr>
          <a:xfrm>
            <a:off x="6938072" y="5969000"/>
            <a:ext cx="2967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Bert Hardy, </a:t>
            </a:r>
            <a:r>
              <a:rPr lang="en-US" i="1" dirty="0">
                <a:solidFill>
                  <a:schemeClr val="bg1"/>
                </a:solidFill>
              </a:rPr>
              <a:t>Picture Post</a:t>
            </a:r>
            <a:r>
              <a:rPr lang="en-US" dirty="0">
                <a:solidFill>
                  <a:schemeClr val="bg1"/>
                </a:solidFill>
              </a:rPr>
              <a:t>, 1948</a:t>
            </a:r>
          </a:p>
        </p:txBody>
      </p:sp>
    </p:spTree>
    <p:extLst>
      <p:ext uri="{BB962C8B-B14F-4D97-AF65-F5344CB8AC3E}">
        <p14:creationId xmlns:p14="http://schemas.microsoft.com/office/powerpoint/2010/main" val="481625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xposure: Children at play in Manchester, photographed by Shirley Baker.:  Design Observer">
            <a:extLst>
              <a:ext uri="{FF2B5EF4-FFF2-40B4-BE49-F238E27FC236}">
                <a16:creationId xmlns:a16="http://schemas.microsoft.com/office/drawing/2014/main" id="{12A62E70-1424-074E-B7B9-CF2D280C4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1" y="376237"/>
            <a:ext cx="8589961" cy="576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52B1579-F5AF-E348-9ACF-262A0C308435}"/>
              </a:ext>
            </a:extLst>
          </p:cNvPr>
          <p:cNvSpPr/>
          <p:nvPr/>
        </p:nvSpPr>
        <p:spPr>
          <a:xfrm>
            <a:off x="7078559" y="6297097"/>
            <a:ext cx="316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Shirley Baker, Manchester, 1966</a:t>
            </a:r>
          </a:p>
        </p:txBody>
      </p:sp>
    </p:spTree>
    <p:extLst>
      <p:ext uri="{BB962C8B-B14F-4D97-AF65-F5344CB8AC3E}">
        <p14:creationId xmlns:p14="http://schemas.microsoft.com/office/powerpoint/2010/main" val="2926263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CCF154BF-8DA0-DE4D-A464-2B1FED4E8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475" y="253485"/>
            <a:ext cx="7871803" cy="581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05A6F06-302A-9A4B-8D50-6F2C0122151B}"/>
              </a:ext>
            </a:extLst>
          </p:cNvPr>
          <p:cNvSpPr/>
          <p:nvPr/>
        </p:nvSpPr>
        <p:spPr>
          <a:xfrm>
            <a:off x="6642975" y="6068497"/>
            <a:ext cx="316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Shirley Baker, Manchester, 1964</a:t>
            </a:r>
          </a:p>
        </p:txBody>
      </p:sp>
    </p:spTree>
    <p:extLst>
      <p:ext uri="{BB962C8B-B14F-4D97-AF65-F5344CB8AC3E}">
        <p14:creationId xmlns:p14="http://schemas.microsoft.com/office/powerpoint/2010/main" val="2078722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oger Mayne | Adventure Playground, Islington, London | c. 1957 | Gitterman  Gallery Web Site">
            <a:extLst>
              <a:ext uri="{FF2B5EF4-FFF2-40B4-BE49-F238E27FC236}">
                <a16:creationId xmlns:a16="http://schemas.microsoft.com/office/drawing/2014/main" id="{FDF2DA63-3BBB-C94A-B7B4-3777D1D0B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142875"/>
            <a:ext cx="7980363" cy="6063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7C6CAAD-E960-7A4D-A436-F8C4F0D44EA7}"/>
              </a:ext>
            </a:extLst>
          </p:cNvPr>
          <p:cNvSpPr/>
          <p:nvPr/>
        </p:nvSpPr>
        <p:spPr>
          <a:xfrm>
            <a:off x="6557250" y="6206042"/>
            <a:ext cx="2823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Roger Mayne, London,1957 </a:t>
            </a:r>
          </a:p>
        </p:txBody>
      </p:sp>
    </p:spTree>
    <p:extLst>
      <p:ext uri="{BB962C8B-B14F-4D97-AF65-F5344CB8AC3E}">
        <p14:creationId xmlns:p14="http://schemas.microsoft.com/office/powerpoint/2010/main" val="4222822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hildren in a bombed building, Bermondsey, London | Mayne, Roger | V&amp;amp;A  Explore The Collections">
            <a:extLst>
              <a:ext uri="{FF2B5EF4-FFF2-40B4-BE49-F238E27FC236}">
                <a16:creationId xmlns:a16="http://schemas.microsoft.com/office/drawing/2014/main" id="{45591BC4-1509-604F-BA0D-CFEF5E96E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88" y="0"/>
            <a:ext cx="4822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CA2014C-D3B0-404E-931C-BA659E1282B2}"/>
              </a:ext>
            </a:extLst>
          </p:cNvPr>
          <p:cNvSpPr/>
          <p:nvPr/>
        </p:nvSpPr>
        <p:spPr>
          <a:xfrm>
            <a:off x="8614650" y="6334629"/>
            <a:ext cx="2823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Roger Mayne, London,1956 </a:t>
            </a:r>
          </a:p>
        </p:txBody>
      </p:sp>
    </p:spTree>
    <p:extLst>
      <p:ext uri="{BB962C8B-B14F-4D97-AF65-F5344CB8AC3E}">
        <p14:creationId xmlns:p14="http://schemas.microsoft.com/office/powerpoint/2010/main" val="628174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outham Street, W10 top image">
            <a:extLst>
              <a:ext uri="{FF2B5EF4-FFF2-40B4-BE49-F238E27FC236}">
                <a16:creationId xmlns:a16="http://schemas.microsoft.com/office/drawing/2014/main" id="{E5DF8047-8885-2740-9143-46C91AB88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347663"/>
            <a:ext cx="8005762" cy="555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F231602-F5D1-F446-877C-1B99B4097929}"/>
              </a:ext>
            </a:extLst>
          </p:cNvPr>
          <p:cNvSpPr/>
          <p:nvPr/>
        </p:nvSpPr>
        <p:spPr>
          <a:xfrm>
            <a:off x="7082535" y="6141005"/>
            <a:ext cx="2823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Roger Mayne, London,1956 </a:t>
            </a:r>
          </a:p>
        </p:txBody>
      </p:sp>
    </p:spTree>
    <p:extLst>
      <p:ext uri="{BB962C8B-B14F-4D97-AF65-F5344CB8AC3E}">
        <p14:creationId xmlns:p14="http://schemas.microsoft.com/office/powerpoint/2010/main" val="2085667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57</Words>
  <Application>Microsoft Macintosh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Smith, Elise</dc:creator>
  <cp:lastModifiedBy>Smith, Elise</cp:lastModifiedBy>
  <cp:revision>1</cp:revision>
  <dcterms:created xsi:type="dcterms:W3CDTF">2021-11-25T10:21:34Z</dcterms:created>
  <dcterms:modified xsi:type="dcterms:W3CDTF">2021-11-25T10:40:37Z</dcterms:modified>
</cp:coreProperties>
</file>