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7"/>
    <p:restoredTop sz="94653"/>
  </p:normalViewPr>
  <p:slideViewPr>
    <p:cSldViewPr snapToGrid="0" snapToObjects="1">
      <p:cViewPr varScale="1">
        <p:scale>
          <a:sx n="113" d="100"/>
          <a:sy n="113" d="100"/>
        </p:scale>
        <p:origin x="162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12/10/25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599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12/10/25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474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12/10/25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462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12/10/25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981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12/10/25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838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12/10/25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880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12/10/25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997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12/10/25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607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12/10/25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162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12/10/25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463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12/10/25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002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6F2A5-25BF-0A4D-9143-CC285ECA2890}" type="datetimeFigureOut">
              <a:rPr lang="en-US" smtClean="0"/>
              <a:t>12/10/25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274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TREASURE HUNT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737" y="1600200"/>
            <a:ext cx="3694529" cy="4525963"/>
          </a:xfrm>
        </p:spPr>
        <p:txBody>
          <a:bodyPr/>
          <a:lstStyle/>
          <a:p>
            <a:r>
              <a:rPr lang="en-US" dirty="0"/>
              <a:t>Frostbite</a:t>
            </a:r>
          </a:p>
          <a:p>
            <a:r>
              <a:rPr lang="en-US" dirty="0"/>
              <a:t>Miracle</a:t>
            </a:r>
          </a:p>
          <a:p>
            <a:r>
              <a:rPr lang="en-US" dirty="0"/>
              <a:t>Angel</a:t>
            </a:r>
          </a:p>
          <a:p>
            <a:r>
              <a:rPr lang="en-US" dirty="0"/>
              <a:t>Winter</a:t>
            </a:r>
          </a:p>
          <a:p>
            <a:r>
              <a:rPr lang="en-US" dirty="0"/>
              <a:t>Indigestion</a:t>
            </a:r>
          </a:p>
          <a:p>
            <a:r>
              <a:rPr lang="en-US" dirty="0"/>
              <a:t>North Pole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58973" y="1600200"/>
            <a:ext cx="4017216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u="sng" dirty="0"/>
              <a:t>Formats: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	Film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	Image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	Book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	Journal/Newspaper Article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	Object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58973" y="4003663"/>
            <a:ext cx="4017216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u="sng" dirty="0"/>
              <a:t>Time Periods: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1700s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1800s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1900s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0B9F4BB-E2F2-C74B-9394-D6C5F57F71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568" y="240518"/>
            <a:ext cx="1439433" cy="1064408"/>
          </a:xfrm>
          <a:prstGeom prst="rect">
            <a:avLst/>
          </a:prstGeom>
          <a:scene3d>
            <a:camera prst="orthographicFront">
              <a:rot lat="0" lon="0" rev="3000000"/>
            </a:camera>
            <a:lightRig rig="threePt" dir="t"/>
          </a:scene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46704B9-D387-404A-914F-DD8764FE0A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6756" y="319859"/>
            <a:ext cx="1439433" cy="1064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301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1277</TotalTime>
  <Words>30</Words>
  <Application>Microsoft Macintosh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TREASURE HUNT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Office 2004 Test Drive User</dc:creator>
  <cp:lastModifiedBy>Smith, Elise</cp:lastModifiedBy>
  <cp:revision>9</cp:revision>
  <dcterms:created xsi:type="dcterms:W3CDTF">2016-12-05T13:10:52Z</dcterms:created>
  <dcterms:modified xsi:type="dcterms:W3CDTF">2025-12-10T12:43:55Z</dcterms:modified>
</cp:coreProperties>
</file>