
<file path=[Content_Types].xml><?xml version="1.0" encoding="utf-8"?>
<Types xmlns="http://schemas.openxmlformats.org/package/2006/content-types">
  <Default Extension="gif" ContentType="image/gi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6" r:id="rId5"/>
    <p:sldId id="259" r:id="rId6"/>
    <p:sldId id="260" r:id="rId7"/>
    <p:sldId id="261" r:id="rId8"/>
    <p:sldId id="265" r:id="rId9"/>
    <p:sldId id="262" r:id="rId10"/>
    <p:sldId id="263" r:id="rId11"/>
    <p:sldId id="267" r:id="rId12"/>
    <p:sldId id="26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D909E1-420B-494D-BE68-CC62883718A6}" v="13" dt="2024-04-22T15:39:07.8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3" autoAdjust="0"/>
    <p:restoredTop sz="94660"/>
  </p:normalViewPr>
  <p:slideViewPr>
    <p:cSldViewPr snapToGrid="0">
      <p:cViewPr varScale="1">
        <p:scale>
          <a:sx n="78" d="100"/>
          <a:sy n="78" d="100"/>
        </p:scale>
        <p:origin x="126" y="10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nights, Mark" userId="737c7493-aa0a-4f00-a241-b230210f794f" providerId="ADAL" clId="{83D909E1-420B-494D-BE68-CC62883718A6}"/>
    <pc:docChg chg="undo custSel addSld delSld modSld sldOrd">
      <pc:chgData name="Knights, Mark" userId="737c7493-aa0a-4f00-a241-b230210f794f" providerId="ADAL" clId="{83D909E1-420B-494D-BE68-CC62883718A6}" dt="2024-04-22T15:41:28.014" v="1944" actId="20577"/>
      <pc:docMkLst>
        <pc:docMk/>
      </pc:docMkLst>
      <pc:sldChg chg="addSp modSp mod setBg">
        <pc:chgData name="Knights, Mark" userId="737c7493-aa0a-4f00-a241-b230210f794f" providerId="ADAL" clId="{83D909E1-420B-494D-BE68-CC62883718A6}" dt="2024-04-22T15:39:29.609" v="1922" actId="1076"/>
        <pc:sldMkLst>
          <pc:docMk/>
          <pc:sldMk cId="3816877010" sldId="256"/>
        </pc:sldMkLst>
        <pc:spChg chg="mod">
          <ac:chgData name="Knights, Mark" userId="737c7493-aa0a-4f00-a241-b230210f794f" providerId="ADAL" clId="{83D909E1-420B-494D-BE68-CC62883718A6}" dt="2024-04-22T15:39:29.609" v="1922" actId="1076"/>
          <ac:spMkLst>
            <pc:docMk/>
            <pc:sldMk cId="3816877010" sldId="256"/>
            <ac:spMk id="2" creationId="{EE1C601B-DFC8-84BA-056E-734E46DF82C5}"/>
          </ac:spMkLst>
        </pc:spChg>
        <pc:spChg chg="mod">
          <ac:chgData name="Knights, Mark" userId="737c7493-aa0a-4f00-a241-b230210f794f" providerId="ADAL" clId="{83D909E1-420B-494D-BE68-CC62883718A6}" dt="2024-04-22T15:39:17.878" v="1921" actId="26606"/>
          <ac:spMkLst>
            <pc:docMk/>
            <pc:sldMk cId="3816877010" sldId="256"/>
            <ac:spMk id="3" creationId="{4B6CC0B3-B820-5876-2F9A-A4500F340723}"/>
          </ac:spMkLst>
        </pc:spChg>
        <pc:spChg chg="add">
          <ac:chgData name="Knights, Mark" userId="737c7493-aa0a-4f00-a241-b230210f794f" providerId="ADAL" clId="{83D909E1-420B-494D-BE68-CC62883718A6}" dt="2024-04-22T15:39:17.878" v="1921" actId="26606"/>
          <ac:spMkLst>
            <pc:docMk/>
            <pc:sldMk cId="3816877010" sldId="256"/>
            <ac:spMk id="4103" creationId="{043017B7-DB56-477D-A4AE-8EC1B3C99C78}"/>
          </ac:spMkLst>
        </pc:spChg>
        <pc:spChg chg="add">
          <ac:chgData name="Knights, Mark" userId="737c7493-aa0a-4f00-a241-b230210f794f" providerId="ADAL" clId="{83D909E1-420B-494D-BE68-CC62883718A6}" dt="2024-04-22T15:39:17.878" v="1921" actId="26606"/>
          <ac:spMkLst>
            <pc:docMk/>
            <pc:sldMk cId="3816877010" sldId="256"/>
            <ac:spMk id="4109" creationId="{04357C93-F0CB-4A1C-8F77-4E9063789819}"/>
          </ac:spMkLst>
        </pc:spChg>
        <pc:grpChg chg="add">
          <ac:chgData name="Knights, Mark" userId="737c7493-aa0a-4f00-a241-b230210f794f" providerId="ADAL" clId="{83D909E1-420B-494D-BE68-CC62883718A6}" dt="2024-04-22T15:39:17.878" v="1921" actId="26606"/>
          <ac:grpSpMkLst>
            <pc:docMk/>
            <pc:sldMk cId="3816877010" sldId="256"/>
            <ac:grpSpMk id="4105" creationId="{3AF6A671-C637-4547-85F4-51B6D1881399}"/>
          </ac:grpSpMkLst>
        </pc:grpChg>
        <pc:picChg chg="add mod">
          <ac:chgData name="Knights, Mark" userId="737c7493-aa0a-4f00-a241-b230210f794f" providerId="ADAL" clId="{83D909E1-420B-494D-BE68-CC62883718A6}" dt="2024-04-22T15:39:17.878" v="1921" actId="26606"/>
          <ac:picMkLst>
            <pc:docMk/>
            <pc:sldMk cId="3816877010" sldId="256"/>
            <ac:picMk id="4098" creationId="{4DE4D010-B577-31B7-BA96-3BED4F84CEED}"/>
          </ac:picMkLst>
        </pc:picChg>
      </pc:sldChg>
      <pc:sldChg chg="addSp delSp modSp mod">
        <pc:chgData name="Knights, Mark" userId="737c7493-aa0a-4f00-a241-b230210f794f" providerId="ADAL" clId="{83D909E1-420B-494D-BE68-CC62883718A6}" dt="2024-04-22T15:11:29.018" v="1091" actId="1076"/>
        <pc:sldMkLst>
          <pc:docMk/>
          <pc:sldMk cId="892019737" sldId="257"/>
        </pc:sldMkLst>
        <pc:spChg chg="mod">
          <ac:chgData name="Knights, Mark" userId="737c7493-aa0a-4f00-a241-b230210f794f" providerId="ADAL" clId="{83D909E1-420B-494D-BE68-CC62883718A6}" dt="2024-04-22T15:11:24.182" v="1090" actId="1076"/>
          <ac:spMkLst>
            <pc:docMk/>
            <pc:sldMk cId="892019737" sldId="257"/>
            <ac:spMk id="2" creationId="{ED546727-BED6-0362-11E9-56F4A4D98FB7}"/>
          </ac:spMkLst>
        </pc:spChg>
        <pc:spChg chg="mod">
          <ac:chgData name="Knights, Mark" userId="737c7493-aa0a-4f00-a241-b230210f794f" providerId="ADAL" clId="{83D909E1-420B-494D-BE68-CC62883718A6}" dt="2024-04-22T15:11:29.018" v="1091" actId="1076"/>
          <ac:spMkLst>
            <pc:docMk/>
            <pc:sldMk cId="892019737" sldId="257"/>
            <ac:spMk id="3" creationId="{4DCB04AA-4230-700C-1C12-EAD29EC2B4EC}"/>
          </ac:spMkLst>
        </pc:spChg>
        <pc:spChg chg="add del">
          <ac:chgData name="Knights, Mark" userId="737c7493-aa0a-4f00-a241-b230210f794f" providerId="ADAL" clId="{83D909E1-420B-494D-BE68-CC62883718A6}" dt="2024-04-22T14:34:51.505" v="36" actId="26606"/>
          <ac:spMkLst>
            <pc:docMk/>
            <pc:sldMk cId="892019737" sldId="257"/>
            <ac:spMk id="10" creationId="{6B5E2835-4E47-45B3-9CFE-732FF7B05472}"/>
          </ac:spMkLst>
        </pc:spChg>
        <pc:spChg chg="add del">
          <ac:chgData name="Knights, Mark" userId="737c7493-aa0a-4f00-a241-b230210f794f" providerId="ADAL" clId="{83D909E1-420B-494D-BE68-CC62883718A6}" dt="2024-04-22T14:34:51.505" v="36" actId="26606"/>
          <ac:spMkLst>
            <pc:docMk/>
            <pc:sldMk cId="892019737" sldId="257"/>
            <ac:spMk id="12" creationId="{5B45AD5D-AA52-4F7B-9362-576A39AD9E09}"/>
          </ac:spMkLst>
        </pc:spChg>
        <pc:spChg chg="add del">
          <ac:chgData name="Knights, Mark" userId="737c7493-aa0a-4f00-a241-b230210f794f" providerId="ADAL" clId="{83D909E1-420B-494D-BE68-CC62883718A6}" dt="2024-04-22T14:34:51.505" v="36" actId="26606"/>
          <ac:spMkLst>
            <pc:docMk/>
            <pc:sldMk cId="892019737" sldId="257"/>
            <ac:spMk id="14" creationId="{AEDD7960-4866-4399-BEF6-DD1431AB4E34}"/>
          </ac:spMkLst>
        </pc:spChg>
        <pc:spChg chg="add del">
          <ac:chgData name="Knights, Mark" userId="737c7493-aa0a-4f00-a241-b230210f794f" providerId="ADAL" clId="{83D909E1-420B-494D-BE68-CC62883718A6}" dt="2024-04-22T14:34:51.505" v="36" actId="26606"/>
          <ac:spMkLst>
            <pc:docMk/>
            <pc:sldMk cId="892019737" sldId="257"/>
            <ac:spMk id="16" creationId="{55D4142C-5077-457F-A6AD-3FECFDB39685}"/>
          </ac:spMkLst>
        </pc:spChg>
        <pc:spChg chg="add del">
          <ac:chgData name="Knights, Mark" userId="737c7493-aa0a-4f00-a241-b230210f794f" providerId="ADAL" clId="{83D909E1-420B-494D-BE68-CC62883718A6}" dt="2024-04-22T14:34:51.505" v="36" actId="26606"/>
          <ac:spMkLst>
            <pc:docMk/>
            <pc:sldMk cId="892019737" sldId="257"/>
            <ac:spMk id="18" creationId="{7A5F0580-5EE9-419F-96EE-B6529EF6E7D0}"/>
          </ac:spMkLst>
        </pc:spChg>
        <pc:spChg chg="add del">
          <ac:chgData name="Knights, Mark" userId="737c7493-aa0a-4f00-a241-b230210f794f" providerId="ADAL" clId="{83D909E1-420B-494D-BE68-CC62883718A6}" dt="2024-04-22T14:34:51.505" v="36" actId="26606"/>
          <ac:spMkLst>
            <pc:docMk/>
            <pc:sldMk cId="892019737" sldId="257"/>
            <ac:spMk id="23" creationId="{0D7B6173-1D58-48E2-83CF-37350F315F75}"/>
          </ac:spMkLst>
        </pc:spChg>
        <pc:spChg chg="add del">
          <ac:chgData name="Knights, Mark" userId="737c7493-aa0a-4f00-a241-b230210f794f" providerId="ADAL" clId="{83D909E1-420B-494D-BE68-CC62883718A6}" dt="2024-04-22T14:34:51.505" v="36" actId="26606"/>
          <ac:spMkLst>
            <pc:docMk/>
            <pc:sldMk cId="892019737" sldId="257"/>
            <ac:spMk id="25" creationId="{BE149CDF-5DAC-4860-A285-9492CF2090AA}"/>
          </ac:spMkLst>
        </pc:spChg>
        <pc:spChg chg="add del">
          <ac:chgData name="Knights, Mark" userId="737c7493-aa0a-4f00-a241-b230210f794f" providerId="ADAL" clId="{83D909E1-420B-494D-BE68-CC62883718A6}" dt="2024-04-22T14:34:51.505" v="36" actId="26606"/>
          <ac:spMkLst>
            <pc:docMk/>
            <pc:sldMk cId="892019737" sldId="257"/>
            <ac:spMk id="29" creationId="{21BDEC81-16A7-4451-B893-C15000083B77}"/>
          </ac:spMkLst>
        </pc:spChg>
        <pc:spChg chg="add del">
          <ac:chgData name="Knights, Mark" userId="737c7493-aa0a-4f00-a241-b230210f794f" providerId="ADAL" clId="{83D909E1-420B-494D-BE68-CC62883718A6}" dt="2024-04-22T14:34:51.505" v="36" actId="26606"/>
          <ac:spMkLst>
            <pc:docMk/>
            <pc:sldMk cId="892019737" sldId="257"/>
            <ac:spMk id="31" creationId="{26A515A1-4D80-430E-BE0A-71A290516A82}"/>
          </ac:spMkLst>
        </pc:spChg>
        <pc:picChg chg="mod ord">
          <ac:chgData name="Knights, Mark" userId="737c7493-aa0a-4f00-a241-b230210f794f" providerId="ADAL" clId="{83D909E1-420B-494D-BE68-CC62883718A6}" dt="2024-04-22T14:34:51.505" v="36" actId="26606"/>
          <ac:picMkLst>
            <pc:docMk/>
            <pc:sldMk cId="892019737" sldId="257"/>
            <ac:picMk id="5" creationId="{3A20DFF6-77EF-4451-8898-4C588EF9214A}"/>
          </ac:picMkLst>
        </pc:picChg>
        <pc:picChg chg="add del">
          <ac:chgData name="Knights, Mark" userId="737c7493-aa0a-4f00-a241-b230210f794f" providerId="ADAL" clId="{83D909E1-420B-494D-BE68-CC62883718A6}" dt="2024-04-22T14:34:51.505" v="36" actId="26606"/>
          <ac:picMkLst>
            <pc:docMk/>
            <pc:sldMk cId="892019737" sldId="257"/>
            <ac:picMk id="27" creationId="{B0DAC8FB-A162-44E3-A606-C855A03A5B09}"/>
          </ac:picMkLst>
        </pc:picChg>
      </pc:sldChg>
      <pc:sldChg chg="modSp new mod">
        <pc:chgData name="Knights, Mark" userId="737c7493-aa0a-4f00-a241-b230210f794f" providerId="ADAL" clId="{83D909E1-420B-494D-BE68-CC62883718A6}" dt="2024-04-22T14:59:11.277" v="676" actId="20577"/>
        <pc:sldMkLst>
          <pc:docMk/>
          <pc:sldMk cId="3462452052" sldId="258"/>
        </pc:sldMkLst>
        <pc:spChg chg="mod">
          <ac:chgData name="Knights, Mark" userId="737c7493-aa0a-4f00-a241-b230210f794f" providerId="ADAL" clId="{83D909E1-420B-494D-BE68-CC62883718A6}" dt="2024-04-22T14:34:21.454" v="23" actId="20577"/>
          <ac:spMkLst>
            <pc:docMk/>
            <pc:sldMk cId="3462452052" sldId="258"/>
            <ac:spMk id="2" creationId="{91A5AD31-34DC-1D45-C6D5-0908139BD87A}"/>
          </ac:spMkLst>
        </pc:spChg>
        <pc:spChg chg="mod">
          <ac:chgData name="Knights, Mark" userId="737c7493-aa0a-4f00-a241-b230210f794f" providerId="ADAL" clId="{83D909E1-420B-494D-BE68-CC62883718A6}" dt="2024-04-22T14:59:11.277" v="676" actId="20577"/>
          <ac:spMkLst>
            <pc:docMk/>
            <pc:sldMk cId="3462452052" sldId="258"/>
            <ac:spMk id="3" creationId="{37EFDA06-1493-86FA-A30B-3E60EB62BE51}"/>
          </ac:spMkLst>
        </pc:spChg>
      </pc:sldChg>
      <pc:sldChg chg="addSp delSp modSp new mod setBg">
        <pc:chgData name="Knights, Mark" userId="737c7493-aa0a-4f00-a241-b230210f794f" providerId="ADAL" clId="{83D909E1-420B-494D-BE68-CC62883718A6}" dt="2024-04-22T15:41:28.014" v="1944" actId="20577"/>
        <pc:sldMkLst>
          <pc:docMk/>
          <pc:sldMk cId="2872749111" sldId="259"/>
        </pc:sldMkLst>
        <pc:spChg chg="mod">
          <ac:chgData name="Knights, Mark" userId="737c7493-aa0a-4f00-a241-b230210f794f" providerId="ADAL" clId="{83D909E1-420B-494D-BE68-CC62883718A6}" dt="2024-04-22T15:15:38.033" v="1245" actId="26606"/>
          <ac:spMkLst>
            <pc:docMk/>
            <pc:sldMk cId="2872749111" sldId="259"/>
            <ac:spMk id="2" creationId="{A392EB96-F206-DC57-8A1C-80CC20540448}"/>
          </ac:spMkLst>
        </pc:spChg>
        <pc:spChg chg="mod ord">
          <ac:chgData name="Knights, Mark" userId="737c7493-aa0a-4f00-a241-b230210f794f" providerId="ADAL" clId="{83D909E1-420B-494D-BE68-CC62883718A6}" dt="2024-04-22T15:41:28.014" v="1944" actId="20577"/>
          <ac:spMkLst>
            <pc:docMk/>
            <pc:sldMk cId="2872749111" sldId="259"/>
            <ac:spMk id="3" creationId="{3CBF9925-4D97-1702-F89F-B0EBBA3881D6}"/>
          </ac:spMkLst>
        </pc:spChg>
        <pc:spChg chg="add del">
          <ac:chgData name="Knights, Mark" userId="737c7493-aa0a-4f00-a241-b230210f794f" providerId="ADAL" clId="{83D909E1-420B-494D-BE68-CC62883718A6}" dt="2024-04-22T15:15:29.366" v="1244" actId="26606"/>
          <ac:spMkLst>
            <pc:docMk/>
            <pc:sldMk cId="2872749111" sldId="259"/>
            <ac:spMk id="1031" creationId="{7FF47CB7-972F-479F-A36D-9E72D26EC8DA}"/>
          </ac:spMkLst>
        </pc:spChg>
        <pc:spChg chg="add del">
          <ac:chgData name="Knights, Mark" userId="737c7493-aa0a-4f00-a241-b230210f794f" providerId="ADAL" clId="{83D909E1-420B-494D-BE68-CC62883718A6}" dt="2024-04-22T15:15:29.366" v="1244" actId="26606"/>
          <ac:spMkLst>
            <pc:docMk/>
            <pc:sldMk cId="2872749111" sldId="259"/>
            <ac:spMk id="1033" creationId="{0D153B68-5844-490D-8E67-F616D6D721CA}"/>
          </ac:spMkLst>
        </pc:spChg>
        <pc:spChg chg="add del">
          <ac:chgData name="Knights, Mark" userId="737c7493-aa0a-4f00-a241-b230210f794f" providerId="ADAL" clId="{83D909E1-420B-494D-BE68-CC62883718A6}" dt="2024-04-22T15:15:29.366" v="1244" actId="26606"/>
          <ac:spMkLst>
            <pc:docMk/>
            <pc:sldMk cId="2872749111" sldId="259"/>
            <ac:spMk id="1035" creationId="{9A0D773F-7A7D-4DBB-9DEA-86BB8B8F4BC8}"/>
          </ac:spMkLst>
        </pc:spChg>
        <pc:picChg chg="add mod">
          <ac:chgData name="Knights, Mark" userId="737c7493-aa0a-4f00-a241-b230210f794f" providerId="ADAL" clId="{83D909E1-420B-494D-BE68-CC62883718A6}" dt="2024-04-22T15:15:38.033" v="1245" actId="26606"/>
          <ac:picMkLst>
            <pc:docMk/>
            <pc:sldMk cId="2872749111" sldId="259"/>
            <ac:picMk id="1026" creationId="{0E64CD89-E03A-16DE-7CF0-D3C1D1CACF03}"/>
          </ac:picMkLst>
        </pc:picChg>
      </pc:sldChg>
      <pc:sldChg chg="modSp new mod">
        <pc:chgData name="Knights, Mark" userId="737c7493-aa0a-4f00-a241-b230210f794f" providerId="ADAL" clId="{83D909E1-420B-494D-BE68-CC62883718A6}" dt="2024-04-22T15:18:04.589" v="1268" actId="20577"/>
        <pc:sldMkLst>
          <pc:docMk/>
          <pc:sldMk cId="1065102247" sldId="260"/>
        </pc:sldMkLst>
        <pc:spChg chg="mod">
          <ac:chgData name="Knights, Mark" userId="737c7493-aa0a-4f00-a241-b230210f794f" providerId="ADAL" clId="{83D909E1-420B-494D-BE68-CC62883718A6}" dt="2024-04-22T14:46:47.378" v="244" actId="20577"/>
          <ac:spMkLst>
            <pc:docMk/>
            <pc:sldMk cId="1065102247" sldId="260"/>
            <ac:spMk id="2" creationId="{8B8EAD5F-C57A-F0C1-6A38-E4049BD337EC}"/>
          </ac:spMkLst>
        </pc:spChg>
        <pc:spChg chg="mod">
          <ac:chgData name="Knights, Mark" userId="737c7493-aa0a-4f00-a241-b230210f794f" providerId="ADAL" clId="{83D909E1-420B-494D-BE68-CC62883718A6}" dt="2024-04-22T15:18:04.589" v="1268" actId="20577"/>
          <ac:spMkLst>
            <pc:docMk/>
            <pc:sldMk cId="1065102247" sldId="260"/>
            <ac:spMk id="3" creationId="{D884A379-902B-64B2-DAD5-8B0AFD13D06D}"/>
          </ac:spMkLst>
        </pc:spChg>
      </pc:sldChg>
      <pc:sldChg chg="addSp modSp new mod">
        <pc:chgData name="Knights, Mark" userId="737c7493-aa0a-4f00-a241-b230210f794f" providerId="ADAL" clId="{83D909E1-420B-494D-BE68-CC62883718A6}" dt="2024-04-22T15:17:04.434" v="1262" actId="27636"/>
        <pc:sldMkLst>
          <pc:docMk/>
          <pc:sldMk cId="68045305" sldId="261"/>
        </pc:sldMkLst>
        <pc:spChg chg="mod">
          <ac:chgData name="Knights, Mark" userId="737c7493-aa0a-4f00-a241-b230210f794f" providerId="ADAL" clId="{83D909E1-420B-494D-BE68-CC62883718A6}" dt="2024-04-22T15:16:58.565" v="1259" actId="122"/>
          <ac:spMkLst>
            <pc:docMk/>
            <pc:sldMk cId="68045305" sldId="261"/>
            <ac:spMk id="2" creationId="{05445570-661F-FAE4-EA8A-B5A72CAD24BA}"/>
          </ac:spMkLst>
        </pc:spChg>
        <pc:spChg chg="mod">
          <ac:chgData name="Knights, Mark" userId="737c7493-aa0a-4f00-a241-b230210f794f" providerId="ADAL" clId="{83D909E1-420B-494D-BE68-CC62883718A6}" dt="2024-04-22T15:17:04.434" v="1262" actId="27636"/>
          <ac:spMkLst>
            <pc:docMk/>
            <pc:sldMk cId="68045305" sldId="261"/>
            <ac:spMk id="3" creationId="{3E9B70E7-B551-7DF3-87CE-0BD2170C1EF3}"/>
          </ac:spMkLst>
        </pc:spChg>
        <pc:picChg chg="add mod">
          <ac:chgData name="Knights, Mark" userId="737c7493-aa0a-4f00-a241-b230210f794f" providerId="ADAL" clId="{83D909E1-420B-494D-BE68-CC62883718A6}" dt="2024-04-22T15:16:53.787" v="1258" actId="1076"/>
          <ac:picMkLst>
            <pc:docMk/>
            <pc:sldMk cId="68045305" sldId="261"/>
            <ac:picMk id="2050" creationId="{03DDB4C2-EB5B-7068-CEEB-05C9E5535140}"/>
          </ac:picMkLst>
        </pc:picChg>
      </pc:sldChg>
      <pc:sldChg chg="del">
        <pc:chgData name="Knights, Mark" userId="737c7493-aa0a-4f00-a241-b230210f794f" providerId="ADAL" clId="{83D909E1-420B-494D-BE68-CC62883718A6}" dt="2024-04-22T14:34:07.864" v="0" actId="47"/>
        <pc:sldMkLst>
          <pc:docMk/>
          <pc:sldMk cId="2510188877" sldId="261"/>
        </pc:sldMkLst>
      </pc:sldChg>
      <pc:sldChg chg="modSp new mod">
        <pc:chgData name="Knights, Mark" userId="737c7493-aa0a-4f00-a241-b230210f794f" providerId="ADAL" clId="{83D909E1-420B-494D-BE68-CC62883718A6}" dt="2024-04-22T15:01:07.188" v="742" actId="20577"/>
        <pc:sldMkLst>
          <pc:docMk/>
          <pc:sldMk cId="1659248829" sldId="262"/>
        </pc:sldMkLst>
        <pc:spChg chg="mod">
          <ac:chgData name="Knights, Mark" userId="737c7493-aa0a-4f00-a241-b230210f794f" providerId="ADAL" clId="{83D909E1-420B-494D-BE68-CC62883718A6}" dt="2024-04-22T14:52:34.315" v="529" actId="20577"/>
          <ac:spMkLst>
            <pc:docMk/>
            <pc:sldMk cId="1659248829" sldId="262"/>
            <ac:spMk id="2" creationId="{B41EA79D-AEBD-BA10-6292-A7C13B7575C4}"/>
          </ac:spMkLst>
        </pc:spChg>
        <pc:spChg chg="mod">
          <ac:chgData name="Knights, Mark" userId="737c7493-aa0a-4f00-a241-b230210f794f" providerId="ADAL" clId="{83D909E1-420B-494D-BE68-CC62883718A6}" dt="2024-04-22T15:01:07.188" v="742" actId="20577"/>
          <ac:spMkLst>
            <pc:docMk/>
            <pc:sldMk cId="1659248829" sldId="262"/>
            <ac:spMk id="3" creationId="{E2183BBA-00D5-6CB7-FDB5-F642754866DE}"/>
          </ac:spMkLst>
        </pc:spChg>
      </pc:sldChg>
      <pc:sldChg chg="modSp new mod">
        <pc:chgData name="Knights, Mark" userId="737c7493-aa0a-4f00-a241-b230210f794f" providerId="ADAL" clId="{83D909E1-420B-494D-BE68-CC62883718A6}" dt="2024-04-22T15:10:24.064" v="943" actId="20577"/>
        <pc:sldMkLst>
          <pc:docMk/>
          <pc:sldMk cId="151952164" sldId="263"/>
        </pc:sldMkLst>
        <pc:spChg chg="mod">
          <ac:chgData name="Knights, Mark" userId="737c7493-aa0a-4f00-a241-b230210f794f" providerId="ADAL" clId="{83D909E1-420B-494D-BE68-CC62883718A6}" dt="2024-04-22T15:06:54.390" v="813" actId="27636"/>
          <ac:spMkLst>
            <pc:docMk/>
            <pc:sldMk cId="151952164" sldId="263"/>
            <ac:spMk id="2" creationId="{98BA883F-19C8-DF7D-B173-ED73D1357F8C}"/>
          </ac:spMkLst>
        </pc:spChg>
        <pc:spChg chg="mod">
          <ac:chgData name="Knights, Mark" userId="737c7493-aa0a-4f00-a241-b230210f794f" providerId="ADAL" clId="{83D909E1-420B-494D-BE68-CC62883718A6}" dt="2024-04-22T15:10:24.064" v="943" actId="20577"/>
          <ac:spMkLst>
            <pc:docMk/>
            <pc:sldMk cId="151952164" sldId="263"/>
            <ac:spMk id="3" creationId="{E3A8BC0C-240B-854E-5B83-7923BEE1887A}"/>
          </ac:spMkLst>
        </pc:spChg>
      </pc:sldChg>
      <pc:sldChg chg="modSp new mod">
        <pc:chgData name="Knights, Mark" userId="737c7493-aa0a-4f00-a241-b230210f794f" providerId="ADAL" clId="{83D909E1-420B-494D-BE68-CC62883718A6}" dt="2024-04-22T15:29:01.243" v="1790" actId="20577"/>
        <pc:sldMkLst>
          <pc:docMk/>
          <pc:sldMk cId="1314713450" sldId="264"/>
        </pc:sldMkLst>
        <pc:spChg chg="mod">
          <ac:chgData name="Knights, Mark" userId="737c7493-aa0a-4f00-a241-b230210f794f" providerId="ADAL" clId="{83D909E1-420B-494D-BE68-CC62883718A6}" dt="2024-04-22T15:10:36.055" v="971" actId="20577"/>
          <ac:spMkLst>
            <pc:docMk/>
            <pc:sldMk cId="1314713450" sldId="264"/>
            <ac:spMk id="2" creationId="{940AC8A1-68FC-8003-7AC3-F51E06B7DEB5}"/>
          </ac:spMkLst>
        </pc:spChg>
        <pc:spChg chg="mod">
          <ac:chgData name="Knights, Mark" userId="737c7493-aa0a-4f00-a241-b230210f794f" providerId="ADAL" clId="{83D909E1-420B-494D-BE68-CC62883718A6}" dt="2024-04-22T15:29:01.243" v="1790" actId="20577"/>
          <ac:spMkLst>
            <pc:docMk/>
            <pc:sldMk cId="1314713450" sldId="264"/>
            <ac:spMk id="3" creationId="{2DAF7742-20D9-BA50-0C02-65D05C00C2C7}"/>
          </ac:spMkLst>
        </pc:spChg>
      </pc:sldChg>
      <pc:sldChg chg="modSp new mod">
        <pc:chgData name="Knights, Mark" userId="737c7493-aa0a-4f00-a241-b230210f794f" providerId="ADAL" clId="{83D909E1-420B-494D-BE68-CC62883718A6}" dt="2024-04-22T15:31:04.268" v="1813" actId="6549"/>
        <pc:sldMkLst>
          <pc:docMk/>
          <pc:sldMk cId="3588571985" sldId="265"/>
        </pc:sldMkLst>
        <pc:spChg chg="mod">
          <ac:chgData name="Knights, Mark" userId="737c7493-aa0a-4f00-a241-b230210f794f" providerId="ADAL" clId="{83D909E1-420B-494D-BE68-CC62883718A6}" dt="2024-04-22T15:13:39.752" v="1228" actId="20577"/>
          <ac:spMkLst>
            <pc:docMk/>
            <pc:sldMk cId="3588571985" sldId="265"/>
            <ac:spMk id="2" creationId="{FA23FB56-EB0F-32A2-237C-369B96F88927}"/>
          </ac:spMkLst>
        </pc:spChg>
        <pc:spChg chg="mod">
          <ac:chgData name="Knights, Mark" userId="737c7493-aa0a-4f00-a241-b230210f794f" providerId="ADAL" clId="{83D909E1-420B-494D-BE68-CC62883718A6}" dt="2024-04-22T15:31:04.268" v="1813" actId="6549"/>
          <ac:spMkLst>
            <pc:docMk/>
            <pc:sldMk cId="3588571985" sldId="265"/>
            <ac:spMk id="3" creationId="{B2EE7195-E672-7504-0225-5638772D2106}"/>
          </ac:spMkLst>
        </pc:spChg>
      </pc:sldChg>
      <pc:sldChg chg="modSp new mod">
        <pc:chgData name="Knights, Mark" userId="737c7493-aa0a-4f00-a241-b230210f794f" providerId="ADAL" clId="{83D909E1-420B-494D-BE68-CC62883718A6}" dt="2024-04-22T15:33:11.141" v="1888" actId="20577"/>
        <pc:sldMkLst>
          <pc:docMk/>
          <pc:sldMk cId="571643315" sldId="266"/>
        </pc:sldMkLst>
        <pc:spChg chg="mod">
          <ac:chgData name="Knights, Mark" userId="737c7493-aa0a-4f00-a241-b230210f794f" providerId="ADAL" clId="{83D909E1-420B-494D-BE68-CC62883718A6}" dt="2024-04-22T15:21:20.466" v="1302" actId="20577"/>
          <ac:spMkLst>
            <pc:docMk/>
            <pc:sldMk cId="571643315" sldId="266"/>
            <ac:spMk id="2" creationId="{5083FDAF-624E-128B-3751-E17CDA4F4777}"/>
          </ac:spMkLst>
        </pc:spChg>
        <pc:spChg chg="mod">
          <ac:chgData name="Knights, Mark" userId="737c7493-aa0a-4f00-a241-b230210f794f" providerId="ADAL" clId="{83D909E1-420B-494D-BE68-CC62883718A6}" dt="2024-04-22T15:33:11.141" v="1888" actId="20577"/>
          <ac:spMkLst>
            <pc:docMk/>
            <pc:sldMk cId="571643315" sldId="266"/>
            <ac:spMk id="3" creationId="{BCC49117-87CB-5538-0279-88D6F3D1A121}"/>
          </ac:spMkLst>
        </pc:spChg>
      </pc:sldChg>
      <pc:sldChg chg="addSp delSp modSp new mod ord">
        <pc:chgData name="Knights, Mark" userId="737c7493-aa0a-4f00-a241-b230210f794f" providerId="ADAL" clId="{83D909E1-420B-494D-BE68-CC62883718A6}" dt="2024-04-22T15:36:19.639" v="1918"/>
        <pc:sldMkLst>
          <pc:docMk/>
          <pc:sldMk cId="1495278937" sldId="267"/>
        </pc:sldMkLst>
        <pc:spChg chg="del mod">
          <ac:chgData name="Knights, Mark" userId="737c7493-aa0a-4f00-a241-b230210f794f" providerId="ADAL" clId="{83D909E1-420B-494D-BE68-CC62883718A6}" dt="2024-04-22T15:35:57.756" v="1916" actId="478"/>
          <ac:spMkLst>
            <pc:docMk/>
            <pc:sldMk cId="1495278937" sldId="267"/>
            <ac:spMk id="2" creationId="{CBB739C5-F61B-D852-C367-23DB23323F55}"/>
          </ac:spMkLst>
        </pc:spChg>
        <pc:spChg chg="mod">
          <ac:chgData name="Knights, Mark" userId="737c7493-aa0a-4f00-a241-b230210f794f" providerId="ADAL" clId="{83D909E1-420B-494D-BE68-CC62883718A6}" dt="2024-04-22T15:35:43.727" v="1911" actId="1076"/>
          <ac:spMkLst>
            <pc:docMk/>
            <pc:sldMk cId="1495278937" sldId="267"/>
            <ac:spMk id="3" creationId="{5EA71772-E39D-F8A6-4B4F-DC89259CC05D}"/>
          </ac:spMkLst>
        </pc:spChg>
        <pc:spChg chg="add mod">
          <ac:chgData name="Knights, Mark" userId="737c7493-aa0a-4f00-a241-b230210f794f" providerId="ADAL" clId="{83D909E1-420B-494D-BE68-CC62883718A6}" dt="2024-04-22T15:35:57.756" v="1916" actId="478"/>
          <ac:spMkLst>
            <pc:docMk/>
            <pc:sldMk cId="1495278937" sldId="267"/>
            <ac:spMk id="5" creationId="{9B25A317-1CD2-9831-BCB5-1808688DD0B4}"/>
          </ac:spMkLst>
        </pc:spChg>
        <pc:picChg chg="add">
          <ac:chgData name="Knights, Mark" userId="737c7493-aa0a-4f00-a241-b230210f794f" providerId="ADAL" clId="{83D909E1-420B-494D-BE68-CC62883718A6}" dt="2024-04-22T15:35:32.847" v="1894"/>
          <ac:picMkLst>
            <pc:docMk/>
            <pc:sldMk cId="1495278937" sldId="267"/>
            <ac:picMk id="3074" creationId="{62EF0887-0049-CF5C-0464-F0624C732561}"/>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C250B-D1BE-AD76-CCDA-929F137F6B1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48E4CA5-7DFF-3CF2-0090-7C64D524B3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6483E35-574D-D287-D4AB-2514416CFA72}"/>
              </a:ext>
            </a:extLst>
          </p:cNvPr>
          <p:cNvSpPr>
            <a:spLocks noGrp="1"/>
          </p:cNvSpPr>
          <p:nvPr>
            <p:ph type="dt" sz="half" idx="10"/>
          </p:nvPr>
        </p:nvSpPr>
        <p:spPr/>
        <p:txBody>
          <a:bodyPr/>
          <a:lstStyle/>
          <a:p>
            <a:fld id="{4CFDC6F8-F4A2-4B1F-869F-F9AC1070F6D2}" type="datetimeFigureOut">
              <a:rPr lang="en-GB" smtClean="0"/>
              <a:t>22/04/2024</a:t>
            </a:fld>
            <a:endParaRPr lang="en-GB"/>
          </a:p>
        </p:txBody>
      </p:sp>
      <p:sp>
        <p:nvSpPr>
          <p:cNvPr id="5" name="Footer Placeholder 4">
            <a:extLst>
              <a:ext uri="{FF2B5EF4-FFF2-40B4-BE49-F238E27FC236}">
                <a16:creationId xmlns:a16="http://schemas.microsoft.com/office/drawing/2014/main" id="{74D56C58-D3FE-97C8-4FFA-F51AD48345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2A463A-315A-72A3-6D81-8AB595B755AF}"/>
              </a:ext>
            </a:extLst>
          </p:cNvPr>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3863245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D5BF2-CDD9-C98F-DED9-FC3C0083580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8FE4C8-7C15-0C83-5D1F-7C7C66D5A55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4918CE2-C6E5-4F4B-0313-E5DD9291C9DC}"/>
              </a:ext>
            </a:extLst>
          </p:cNvPr>
          <p:cNvSpPr>
            <a:spLocks noGrp="1"/>
          </p:cNvSpPr>
          <p:nvPr>
            <p:ph type="dt" sz="half" idx="10"/>
          </p:nvPr>
        </p:nvSpPr>
        <p:spPr/>
        <p:txBody>
          <a:bodyPr/>
          <a:lstStyle/>
          <a:p>
            <a:fld id="{4CFDC6F8-F4A2-4B1F-869F-F9AC1070F6D2}" type="datetimeFigureOut">
              <a:rPr lang="en-GB" smtClean="0"/>
              <a:t>22/04/2024</a:t>
            </a:fld>
            <a:endParaRPr lang="en-GB"/>
          </a:p>
        </p:txBody>
      </p:sp>
      <p:sp>
        <p:nvSpPr>
          <p:cNvPr id="5" name="Footer Placeholder 4">
            <a:extLst>
              <a:ext uri="{FF2B5EF4-FFF2-40B4-BE49-F238E27FC236}">
                <a16:creationId xmlns:a16="http://schemas.microsoft.com/office/drawing/2014/main" id="{3D4F9379-F860-7933-092A-C6A1E40A23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1F2CFEA-9B77-AD3E-588C-92065871884B}"/>
              </a:ext>
            </a:extLst>
          </p:cNvPr>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577629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DDE8D2-F2C7-0C34-DD66-8A58576E80F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78178F-FC83-E286-E277-9D1D9C69C4A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E75DC4E-893F-A3F7-0511-78C5EC6BC2EB}"/>
              </a:ext>
            </a:extLst>
          </p:cNvPr>
          <p:cNvSpPr>
            <a:spLocks noGrp="1"/>
          </p:cNvSpPr>
          <p:nvPr>
            <p:ph type="dt" sz="half" idx="10"/>
          </p:nvPr>
        </p:nvSpPr>
        <p:spPr/>
        <p:txBody>
          <a:bodyPr/>
          <a:lstStyle/>
          <a:p>
            <a:fld id="{4CFDC6F8-F4A2-4B1F-869F-F9AC1070F6D2}" type="datetimeFigureOut">
              <a:rPr lang="en-GB" smtClean="0"/>
              <a:t>22/04/2024</a:t>
            </a:fld>
            <a:endParaRPr lang="en-GB"/>
          </a:p>
        </p:txBody>
      </p:sp>
      <p:sp>
        <p:nvSpPr>
          <p:cNvPr id="5" name="Footer Placeholder 4">
            <a:extLst>
              <a:ext uri="{FF2B5EF4-FFF2-40B4-BE49-F238E27FC236}">
                <a16:creationId xmlns:a16="http://schemas.microsoft.com/office/drawing/2014/main" id="{AEAE701B-5A8E-CB45-738B-CECEBE3D45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AC3670F-E474-E933-02E6-275D21AC9ECF}"/>
              </a:ext>
            </a:extLst>
          </p:cNvPr>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3278505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AD297-0D96-00CB-DE7B-A5B44F5724E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17F511D-4C67-4904-295F-3640222AD0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3B12DC2-C8A2-6D72-8802-F038D730D8E4}"/>
              </a:ext>
            </a:extLst>
          </p:cNvPr>
          <p:cNvSpPr>
            <a:spLocks noGrp="1"/>
          </p:cNvSpPr>
          <p:nvPr>
            <p:ph type="dt" sz="half" idx="10"/>
          </p:nvPr>
        </p:nvSpPr>
        <p:spPr/>
        <p:txBody>
          <a:bodyPr/>
          <a:lstStyle/>
          <a:p>
            <a:fld id="{4CFDC6F8-F4A2-4B1F-869F-F9AC1070F6D2}" type="datetimeFigureOut">
              <a:rPr lang="en-GB" smtClean="0"/>
              <a:t>22/04/2024</a:t>
            </a:fld>
            <a:endParaRPr lang="en-GB"/>
          </a:p>
        </p:txBody>
      </p:sp>
      <p:sp>
        <p:nvSpPr>
          <p:cNvPr id="5" name="Footer Placeholder 4">
            <a:extLst>
              <a:ext uri="{FF2B5EF4-FFF2-40B4-BE49-F238E27FC236}">
                <a16:creationId xmlns:a16="http://schemas.microsoft.com/office/drawing/2014/main" id="{59D46AA1-9921-7A60-D8F8-FE0438C04F3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60D055A-369F-68DE-0768-B9A5E804BE48}"/>
              </a:ext>
            </a:extLst>
          </p:cNvPr>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435143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A4219-A942-CDEF-B9A2-A723610AF2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9DF5EA4-4348-C599-81C0-7D36A4CB53D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EFA8BD4-268F-3D39-0C53-AFE3436F70D0}"/>
              </a:ext>
            </a:extLst>
          </p:cNvPr>
          <p:cNvSpPr>
            <a:spLocks noGrp="1"/>
          </p:cNvSpPr>
          <p:nvPr>
            <p:ph type="dt" sz="half" idx="10"/>
          </p:nvPr>
        </p:nvSpPr>
        <p:spPr/>
        <p:txBody>
          <a:bodyPr/>
          <a:lstStyle/>
          <a:p>
            <a:fld id="{4CFDC6F8-F4A2-4B1F-869F-F9AC1070F6D2}" type="datetimeFigureOut">
              <a:rPr lang="en-GB" smtClean="0"/>
              <a:t>22/04/2024</a:t>
            </a:fld>
            <a:endParaRPr lang="en-GB"/>
          </a:p>
        </p:txBody>
      </p:sp>
      <p:sp>
        <p:nvSpPr>
          <p:cNvPr id="5" name="Footer Placeholder 4">
            <a:extLst>
              <a:ext uri="{FF2B5EF4-FFF2-40B4-BE49-F238E27FC236}">
                <a16:creationId xmlns:a16="http://schemas.microsoft.com/office/drawing/2014/main" id="{80D77907-5ABF-CAE3-8FB8-6CC7FB29D0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CA1597-B398-71DB-47EF-95BA236A6FF7}"/>
              </a:ext>
            </a:extLst>
          </p:cNvPr>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3758883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863CE-57F4-8A7E-045D-57D126D80C3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1276FD8-8FBB-BDF7-2794-D75F332C542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92D934A-4E46-5859-4CD6-8DBCBB1F871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D65210-237B-897E-42AC-AE6F32157A58}"/>
              </a:ext>
            </a:extLst>
          </p:cNvPr>
          <p:cNvSpPr>
            <a:spLocks noGrp="1"/>
          </p:cNvSpPr>
          <p:nvPr>
            <p:ph type="dt" sz="half" idx="10"/>
          </p:nvPr>
        </p:nvSpPr>
        <p:spPr/>
        <p:txBody>
          <a:bodyPr/>
          <a:lstStyle/>
          <a:p>
            <a:fld id="{4CFDC6F8-F4A2-4B1F-869F-F9AC1070F6D2}" type="datetimeFigureOut">
              <a:rPr lang="en-GB" smtClean="0"/>
              <a:t>22/04/2024</a:t>
            </a:fld>
            <a:endParaRPr lang="en-GB"/>
          </a:p>
        </p:txBody>
      </p:sp>
      <p:sp>
        <p:nvSpPr>
          <p:cNvPr id="6" name="Footer Placeholder 5">
            <a:extLst>
              <a:ext uri="{FF2B5EF4-FFF2-40B4-BE49-F238E27FC236}">
                <a16:creationId xmlns:a16="http://schemas.microsoft.com/office/drawing/2014/main" id="{C6966B7F-B063-3032-819F-66FC64B9396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426EE28-4192-97A8-3D3E-4E6BB9FE8778}"/>
              </a:ext>
            </a:extLst>
          </p:cNvPr>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2664976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AA5BC-CCDB-F00E-42E8-B74AF4FF0DE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4A5CB6C-D9A7-6574-D2A8-AA535AB500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F3B8662-369C-786B-83E7-09331AA4B09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4E14082-2D3D-04CE-DAF9-3B564E994F0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79D3CDF-C560-3746-E9C6-0D1CF4DAE7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97154FD-4A99-9DD0-76DA-A328AA8F5E3B}"/>
              </a:ext>
            </a:extLst>
          </p:cNvPr>
          <p:cNvSpPr>
            <a:spLocks noGrp="1"/>
          </p:cNvSpPr>
          <p:nvPr>
            <p:ph type="dt" sz="half" idx="10"/>
          </p:nvPr>
        </p:nvSpPr>
        <p:spPr/>
        <p:txBody>
          <a:bodyPr/>
          <a:lstStyle/>
          <a:p>
            <a:fld id="{4CFDC6F8-F4A2-4B1F-869F-F9AC1070F6D2}" type="datetimeFigureOut">
              <a:rPr lang="en-GB" smtClean="0"/>
              <a:t>22/04/2024</a:t>
            </a:fld>
            <a:endParaRPr lang="en-GB"/>
          </a:p>
        </p:txBody>
      </p:sp>
      <p:sp>
        <p:nvSpPr>
          <p:cNvPr id="8" name="Footer Placeholder 7">
            <a:extLst>
              <a:ext uri="{FF2B5EF4-FFF2-40B4-BE49-F238E27FC236}">
                <a16:creationId xmlns:a16="http://schemas.microsoft.com/office/drawing/2014/main" id="{C5F9EAC1-A73D-2FFF-3CB6-2E8CB4676E9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46A4C15-C7F4-32F0-6476-CFC0A25D55FF}"/>
              </a:ext>
            </a:extLst>
          </p:cNvPr>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3860530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A8377-E39D-B850-0080-A595EA7BCF1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373E835-D372-4FDA-D53C-F482AA2E51B9}"/>
              </a:ext>
            </a:extLst>
          </p:cNvPr>
          <p:cNvSpPr>
            <a:spLocks noGrp="1"/>
          </p:cNvSpPr>
          <p:nvPr>
            <p:ph type="dt" sz="half" idx="10"/>
          </p:nvPr>
        </p:nvSpPr>
        <p:spPr/>
        <p:txBody>
          <a:bodyPr/>
          <a:lstStyle/>
          <a:p>
            <a:fld id="{4CFDC6F8-F4A2-4B1F-869F-F9AC1070F6D2}" type="datetimeFigureOut">
              <a:rPr lang="en-GB" smtClean="0"/>
              <a:t>22/04/2024</a:t>
            </a:fld>
            <a:endParaRPr lang="en-GB"/>
          </a:p>
        </p:txBody>
      </p:sp>
      <p:sp>
        <p:nvSpPr>
          <p:cNvPr id="4" name="Footer Placeholder 3">
            <a:extLst>
              <a:ext uri="{FF2B5EF4-FFF2-40B4-BE49-F238E27FC236}">
                <a16:creationId xmlns:a16="http://schemas.microsoft.com/office/drawing/2014/main" id="{48C987E3-14B3-60D9-CF38-928843561B0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BD50694-FFBB-DBF1-4269-8595256ED07E}"/>
              </a:ext>
            </a:extLst>
          </p:cNvPr>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722889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6318EE1-6362-19B6-93BD-852A0A21CE2D}"/>
              </a:ext>
            </a:extLst>
          </p:cNvPr>
          <p:cNvSpPr>
            <a:spLocks noGrp="1"/>
          </p:cNvSpPr>
          <p:nvPr>
            <p:ph type="dt" sz="half" idx="10"/>
          </p:nvPr>
        </p:nvSpPr>
        <p:spPr/>
        <p:txBody>
          <a:bodyPr/>
          <a:lstStyle/>
          <a:p>
            <a:fld id="{4CFDC6F8-F4A2-4B1F-869F-F9AC1070F6D2}" type="datetimeFigureOut">
              <a:rPr lang="en-GB" smtClean="0"/>
              <a:t>22/04/2024</a:t>
            </a:fld>
            <a:endParaRPr lang="en-GB"/>
          </a:p>
        </p:txBody>
      </p:sp>
      <p:sp>
        <p:nvSpPr>
          <p:cNvPr id="3" name="Footer Placeholder 2">
            <a:extLst>
              <a:ext uri="{FF2B5EF4-FFF2-40B4-BE49-F238E27FC236}">
                <a16:creationId xmlns:a16="http://schemas.microsoft.com/office/drawing/2014/main" id="{9C551653-4D4F-2DF2-E0B4-8E786928DD2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9BFCBD2-B0D3-6C07-E0B9-05B4053F0E64}"/>
              </a:ext>
            </a:extLst>
          </p:cNvPr>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1532739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78FF8-767B-3232-5457-81DF25AF91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C788EA9-91D6-4210-CDD0-517E5996A4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7F2E313-CB9C-3D7D-D6E0-AD37C740B7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12E8F6-AC70-9DAE-BFB4-3727E57BA07F}"/>
              </a:ext>
            </a:extLst>
          </p:cNvPr>
          <p:cNvSpPr>
            <a:spLocks noGrp="1"/>
          </p:cNvSpPr>
          <p:nvPr>
            <p:ph type="dt" sz="half" idx="10"/>
          </p:nvPr>
        </p:nvSpPr>
        <p:spPr/>
        <p:txBody>
          <a:bodyPr/>
          <a:lstStyle/>
          <a:p>
            <a:fld id="{4CFDC6F8-F4A2-4B1F-869F-F9AC1070F6D2}" type="datetimeFigureOut">
              <a:rPr lang="en-GB" smtClean="0"/>
              <a:t>22/04/2024</a:t>
            </a:fld>
            <a:endParaRPr lang="en-GB"/>
          </a:p>
        </p:txBody>
      </p:sp>
      <p:sp>
        <p:nvSpPr>
          <p:cNvPr id="6" name="Footer Placeholder 5">
            <a:extLst>
              <a:ext uri="{FF2B5EF4-FFF2-40B4-BE49-F238E27FC236}">
                <a16:creationId xmlns:a16="http://schemas.microsoft.com/office/drawing/2014/main" id="{336DA0D1-8E39-A587-0E86-A09A6A58958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D5493AE-852B-5307-64AA-CA003C481002}"/>
              </a:ext>
            </a:extLst>
          </p:cNvPr>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2082226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668E9-460D-B442-6F8D-30595C86644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9F9F378-FFA1-1048-EB87-20425F7BF0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263E96B-6C98-406D-C2B4-320FBE2EED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252D14-D0DF-8E27-80E1-28CA3032B5E1}"/>
              </a:ext>
            </a:extLst>
          </p:cNvPr>
          <p:cNvSpPr>
            <a:spLocks noGrp="1"/>
          </p:cNvSpPr>
          <p:nvPr>
            <p:ph type="dt" sz="half" idx="10"/>
          </p:nvPr>
        </p:nvSpPr>
        <p:spPr/>
        <p:txBody>
          <a:bodyPr/>
          <a:lstStyle/>
          <a:p>
            <a:fld id="{4CFDC6F8-F4A2-4B1F-869F-F9AC1070F6D2}" type="datetimeFigureOut">
              <a:rPr lang="en-GB" smtClean="0"/>
              <a:t>22/04/2024</a:t>
            </a:fld>
            <a:endParaRPr lang="en-GB"/>
          </a:p>
        </p:txBody>
      </p:sp>
      <p:sp>
        <p:nvSpPr>
          <p:cNvPr id="6" name="Footer Placeholder 5">
            <a:extLst>
              <a:ext uri="{FF2B5EF4-FFF2-40B4-BE49-F238E27FC236}">
                <a16:creationId xmlns:a16="http://schemas.microsoft.com/office/drawing/2014/main" id="{03528C29-4C5B-A496-BF5B-6D79184E822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008C85C-2E9C-2A25-9258-E4AA42BCC685}"/>
              </a:ext>
            </a:extLst>
          </p:cNvPr>
          <p:cNvSpPr>
            <a:spLocks noGrp="1"/>
          </p:cNvSpPr>
          <p:nvPr>
            <p:ph type="sldNum" sz="quarter" idx="12"/>
          </p:nvPr>
        </p:nvSpPr>
        <p:spPr/>
        <p:txBody>
          <a:bodyPr/>
          <a:lstStyle/>
          <a:p>
            <a:fld id="{D6D6475A-3733-4611-A3CD-CC0C3C620C25}" type="slidenum">
              <a:rPr lang="en-GB" smtClean="0"/>
              <a:t>‹#›</a:t>
            </a:fld>
            <a:endParaRPr lang="en-GB"/>
          </a:p>
        </p:txBody>
      </p:sp>
    </p:spTree>
    <p:extLst>
      <p:ext uri="{BB962C8B-B14F-4D97-AF65-F5344CB8AC3E}">
        <p14:creationId xmlns:p14="http://schemas.microsoft.com/office/powerpoint/2010/main" val="3315663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D28FA40-568F-884C-43EC-B0785A9EFA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20A04B2-F8E1-5285-911B-922F4D3523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F3D0E2-8D0D-C87F-80E0-C6102C9609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CFDC6F8-F4A2-4B1F-869F-F9AC1070F6D2}" type="datetimeFigureOut">
              <a:rPr lang="en-GB" smtClean="0"/>
              <a:t>22/04/2024</a:t>
            </a:fld>
            <a:endParaRPr lang="en-GB"/>
          </a:p>
        </p:txBody>
      </p:sp>
      <p:sp>
        <p:nvSpPr>
          <p:cNvPr id="5" name="Footer Placeholder 4">
            <a:extLst>
              <a:ext uri="{FF2B5EF4-FFF2-40B4-BE49-F238E27FC236}">
                <a16:creationId xmlns:a16="http://schemas.microsoft.com/office/drawing/2014/main" id="{F2A86623-FD67-E6F6-E112-957E078553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6E954E6-7176-8302-40C8-483248598F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6D6475A-3733-4611-A3CD-CC0C3C620C25}" type="slidenum">
              <a:rPr lang="en-GB" smtClean="0"/>
              <a:t>‹#›</a:t>
            </a:fld>
            <a:endParaRPr lang="en-GB"/>
          </a:p>
        </p:txBody>
      </p:sp>
    </p:spTree>
    <p:extLst>
      <p:ext uri="{BB962C8B-B14F-4D97-AF65-F5344CB8AC3E}">
        <p14:creationId xmlns:p14="http://schemas.microsoft.com/office/powerpoint/2010/main" val="27023566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arwick.ac.uk/fac/arts/schoolforcross-facultystudies/" TargetMode="External"/><Relationship Id="rId2" Type="http://schemas.openxmlformats.org/officeDocument/2006/relationships/hyperlink" Target="https://warwick.ac.uk/research/priorities/" TargetMode="External"/><Relationship Id="rId1" Type="http://schemas.openxmlformats.org/officeDocument/2006/relationships/slideLayout" Target="../slideLayouts/slideLayout2.xml"/><Relationship Id="rId4" Type="http://schemas.openxmlformats.org/officeDocument/2006/relationships/hyperlink" Target="https://warwick.ac.uk/fac/cross_fa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600transformer.blogspot.com/2010/10/what-do-we-mean-by-interdisciplinarity.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043017B7-DB56-477D-A4AE-8EC1B3C99C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E1C601B-DFC8-84BA-056E-734E46DF82C5}"/>
              </a:ext>
            </a:extLst>
          </p:cNvPr>
          <p:cNvSpPr>
            <a:spLocks noGrp="1"/>
          </p:cNvSpPr>
          <p:nvPr>
            <p:ph type="ctrTitle"/>
          </p:nvPr>
        </p:nvSpPr>
        <p:spPr>
          <a:xfrm>
            <a:off x="7412703" y="-209957"/>
            <a:ext cx="4171994" cy="3932729"/>
          </a:xfrm>
        </p:spPr>
        <p:txBody>
          <a:bodyPr>
            <a:normAutofit/>
          </a:bodyPr>
          <a:lstStyle/>
          <a:p>
            <a:pPr algn="l"/>
            <a:r>
              <a:rPr lang="en-GB" sz="4200" dirty="0"/>
              <a:t>‘Interdisciplinarity’</a:t>
            </a:r>
          </a:p>
        </p:txBody>
      </p:sp>
      <p:grpSp>
        <p:nvGrpSpPr>
          <p:cNvPr id="4105" name="Group 4104">
            <a:extLst>
              <a:ext uri="{FF2B5EF4-FFF2-40B4-BE49-F238E27FC236}">
                <a16:creationId xmlns:a16="http://schemas.microsoft.com/office/drawing/2014/main" id="{3AF6A671-C637-4547-85F4-51B6D18813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2218698" y="2733627"/>
            <a:ext cx="1340409" cy="5777807"/>
            <a:chOff x="329184" y="2"/>
            <a:chExt cx="524256" cy="5777807"/>
          </a:xfrm>
        </p:grpSpPr>
        <p:cxnSp>
          <p:nvCxnSpPr>
            <p:cNvPr id="4106" name="Straight Connector 4105">
              <a:extLst>
                <a:ext uri="{FF2B5EF4-FFF2-40B4-BE49-F238E27FC236}">
                  <a16:creationId xmlns:a16="http://schemas.microsoft.com/office/drawing/2014/main" id="{C575CF26-3D3C-4C5A-A2B7-00432016EF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77809"/>
              <a:ext cx="521208"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107" name="Rectangle 4106">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2"/>
              <a:ext cx="524256" cy="56667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Subtitle 2">
            <a:extLst>
              <a:ext uri="{FF2B5EF4-FFF2-40B4-BE49-F238E27FC236}">
                <a16:creationId xmlns:a16="http://schemas.microsoft.com/office/drawing/2014/main" id="{4B6CC0B3-B820-5876-2F9A-A4500F340723}"/>
              </a:ext>
            </a:extLst>
          </p:cNvPr>
          <p:cNvSpPr>
            <a:spLocks noGrp="1"/>
          </p:cNvSpPr>
          <p:nvPr>
            <p:ph type="subTitle" idx="1"/>
          </p:nvPr>
        </p:nvSpPr>
        <p:spPr>
          <a:xfrm>
            <a:off x="7331383" y="5227455"/>
            <a:ext cx="3876085" cy="857461"/>
          </a:xfrm>
        </p:spPr>
        <p:txBody>
          <a:bodyPr>
            <a:normAutofit/>
          </a:bodyPr>
          <a:lstStyle/>
          <a:p>
            <a:pPr algn="l"/>
            <a:endParaRPr lang="en-GB"/>
          </a:p>
        </p:txBody>
      </p:sp>
      <p:sp>
        <p:nvSpPr>
          <p:cNvPr id="4109" name="Rectangle 4108">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8623" y="372533"/>
            <a:ext cx="6116779" cy="606872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Diverse perspectives on interdisciplinarity from Members of the College ...">
            <a:extLst>
              <a:ext uri="{FF2B5EF4-FFF2-40B4-BE49-F238E27FC236}">
                <a16:creationId xmlns:a16="http://schemas.microsoft.com/office/drawing/2014/main" id="{4DE4D010-B577-31B7-BA96-3BED4F84CEE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37" r="6254" b="-8"/>
          <a:stretch/>
        </p:blipFill>
        <p:spPr bwMode="auto">
          <a:xfrm>
            <a:off x="942597" y="612553"/>
            <a:ext cx="5608830" cy="5632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68770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A883F-19C8-DF7D-B173-ED73D1357F8C}"/>
              </a:ext>
            </a:extLst>
          </p:cNvPr>
          <p:cNvSpPr>
            <a:spLocks noGrp="1"/>
          </p:cNvSpPr>
          <p:nvPr>
            <p:ph type="title"/>
          </p:nvPr>
        </p:nvSpPr>
        <p:spPr/>
        <p:txBody>
          <a:bodyPr>
            <a:normAutofit fontScale="90000"/>
          </a:bodyPr>
          <a:lstStyle/>
          <a:p>
            <a:r>
              <a:rPr lang="en-US" sz="4400" b="1" dirty="0"/>
              <a:t>Routledge Handbook of Interdisciplinary research methods, ed </a:t>
            </a:r>
            <a:r>
              <a:rPr lang="en-US" sz="4400" b="1" dirty="0" err="1"/>
              <a:t>Lury</a:t>
            </a:r>
            <a:r>
              <a:rPr lang="en-US" sz="4400" b="1" dirty="0"/>
              <a:t> et al, 2018</a:t>
            </a:r>
            <a:br>
              <a:rPr lang="en-US" sz="4400" b="1" dirty="0"/>
            </a:br>
            <a:endParaRPr lang="en-GB" dirty="0"/>
          </a:p>
        </p:txBody>
      </p:sp>
      <p:sp>
        <p:nvSpPr>
          <p:cNvPr id="3" name="Content Placeholder 2">
            <a:extLst>
              <a:ext uri="{FF2B5EF4-FFF2-40B4-BE49-F238E27FC236}">
                <a16:creationId xmlns:a16="http://schemas.microsoft.com/office/drawing/2014/main" id="{E3A8BC0C-240B-854E-5B83-7923BEE1887A}"/>
              </a:ext>
            </a:extLst>
          </p:cNvPr>
          <p:cNvSpPr>
            <a:spLocks noGrp="1"/>
          </p:cNvSpPr>
          <p:nvPr>
            <p:ph idx="1"/>
          </p:nvPr>
        </p:nvSpPr>
        <p:spPr/>
        <p:txBody>
          <a:bodyPr>
            <a:normAutofit fontScale="85000" lnSpcReduction="20000"/>
          </a:bodyPr>
          <a:lstStyle/>
          <a:p>
            <a:r>
              <a:rPr lang="en-US" sz="2800" dirty="0"/>
              <a:t>Wedging - </a:t>
            </a:r>
            <a:r>
              <a:rPr lang="en-GB" sz="2800" dirty="0">
                <a:effectLst/>
              </a:rPr>
              <a:t>something that connects </a:t>
            </a:r>
            <a:r>
              <a:rPr lang="en-GB" dirty="0"/>
              <a:t>scholars with different interests</a:t>
            </a:r>
            <a:r>
              <a:rPr lang="en-GB" sz="2800" dirty="0">
                <a:effectLst/>
              </a:rPr>
              <a:t>. (Jane Calvert)</a:t>
            </a:r>
            <a:endParaRPr lang="en-US" sz="2800" dirty="0"/>
          </a:p>
          <a:p>
            <a:r>
              <a:rPr lang="en-US" sz="2800" dirty="0"/>
              <a:t>Deriving - </a:t>
            </a:r>
            <a:r>
              <a:rPr lang="en-US" sz="2800" dirty="0">
                <a:effectLst/>
              </a:rPr>
              <a:t>to derive is not simply to come into possession of something, rather it is to acquire something by means of drawing it out from something else, and often in the endeavor of drawing it out, transforming it. We derive by extension. We derive by modification.  </a:t>
            </a:r>
            <a:r>
              <a:rPr lang="is-IS" sz="2800" dirty="0">
                <a:effectLst/>
              </a:rPr>
              <a:t>… </a:t>
            </a:r>
            <a:r>
              <a:rPr lang="en-US" sz="2800" dirty="0">
                <a:effectLst/>
              </a:rPr>
              <a:t>What we derive from design, as mode of making-as-inquiry, is not solutions, but rather productive glitches, difficulties, and complications. (Carl </a:t>
            </a:r>
            <a:r>
              <a:rPr lang="en-US" sz="2800" dirty="0" err="1">
                <a:effectLst/>
              </a:rPr>
              <a:t>Disalvo</a:t>
            </a:r>
            <a:r>
              <a:rPr lang="en-US" sz="2800" dirty="0">
                <a:effectLst/>
              </a:rPr>
              <a:t>)</a:t>
            </a:r>
            <a:endParaRPr lang="en-US" sz="2800" dirty="0"/>
          </a:p>
          <a:p>
            <a:r>
              <a:rPr lang="en-US" sz="2800" dirty="0"/>
              <a:t>Disrupting - </a:t>
            </a:r>
            <a:r>
              <a:rPr lang="en-US" sz="2800" dirty="0">
                <a:effectLst/>
              </a:rPr>
              <a:t>The idea of disrupting, as we develop it here, refers to an improvisatory process that ‘corrupts’ ethnographic and design principles when they are brought together. (Yoko </a:t>
            </a:r>
            <a:r>
              <a:rPr lang="en-US" sz="2800" dirty="0" err="1">
                <a:effectLst/>
              </a:rPr>
              <a:t>Akama</a:t>
            </a:r>
            <a:r>
              <a:rPr lang="en-US" sz="2800" dirty="0">
                <a:effectLst/>
              </a:rPr>
              <a:t> and Sarah Pink)</a:t>
            </a:r>
          </a:p>
          <a:p>
            <a:r>
              <a:rPr lang="en-US" sz="2800" dirty="0">
                <a:effectLst/>
              </a:rPr>
              <a:t>Avoiding closure  - </a:t>
            </a:r>
            <a:r>
              <a:rPr lang="en-GB" sz="2800" dirty="0">
                <a:effectLst/>
              </a:rPr>
              <a:t>(Priska </a:t>
            </a:r>
            <a:r>
              <a:rPr lang="en-GB" dirty="0" err="1"/>
              <a:t>G</a:t>
            </a:r>
            <a:r>
              <a:rPr lang="en-GB" sz="2800" dirty="0" err="1">
                <a:effectLst/>
              </a:rPr>
              <a:t>isler</a:t>
            </a:r>
            <a:r>
              <a:rPr lang="en-GB" sz="2800" dirty="0">
                <a:effectLst/>
              </a:rPr>
              <a:t>)</a:t>
            </a:r>
          </a:p>
          <a:p>
            <a:r>
              <a:rPr lang="en-GB" dirty="0"/>
              <a:t>Enabling engagement from a wide audience</a:t>
            </a:r>
            <a:endParaRPr lang="en-US" sz="2800" dirty="0"/>
          </a:p>
          <a:p>
            <a:endParaRPr lang="en-GB" dirty="0"/>
          </a:p>
        </p:txBody>
      </p:sp>
    </p:spTree>
    <p:extLst>
      <p:ext uri="{BB962C8B-B14F-4D97-AF65-F5344CB8AC3E}">
        <p14:creationId xmlns:p14="http://schemas.microsoft.com/office/powerpoint/2010/main" val="1519521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A71772-E39D-F8A6-4B4F-DC89259CC05D}"/>
              </a:ext>
            </a:extLst>
          </p:cNvPr>
          <p:cNvSpPr>
            <a:spLocks noGrp="1"/>
          </p:cNvSpPr>
          <p:nvPr>
            <p:ph idx="1"/>
          </p:nvPr>
        </p:nvSpPr>
        <p:spPr>
          <a:xfrm>
            <a:off x="1723768" y="1837982"/>
            <a:ext cx="10515600" cy="4351338"/>
          </a:xfrm>
        </p:spPr>
        <p:txBody>
          <a:bodyPr/>
          <a:lstStyle/>
          <a:p>
            <a:endParaRPr lang="en-GB"/>
          </a:p>
        </p:txBody>
      </p:sp>
      <p:pic>
        <p:nvPicPr>
          <p:cNvPr id="3074" name="Picture 2" descr="benefits-of-interdisciplinary-learning">
            <a:extLst>
              <a:ext uri="{FF2B5EF4-FFF2-40B4-BE49-F238E27FC236}">
                <a16:creationId xmlns:a16="http://schemas.microsoft.com/office/drawing/2014/main" id="{62EF0887-0049-CF5C-0464-F0624C7325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a:extLst>
              <a:ext uri="{FF2B5EF4-FFF2-40B4-BE49-F238E27FC236}">
                <a16:creationId xmlns:a16="http://schemas.microsoft.com/office/drawing/2014/main" id="{9B25A317-1CD2-9831-BCB5-1808688DD0B4}"/>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1495278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AC8A1-68FC-8003-7AC3-F51E06B7DEB5}"/>
              </a:ext>
            </a:extLst>
          </p:cNvPr>
          <p:cNvSpPr>
            <a:spLocks noGrp="1"/>
          </p:cNvSpPr>
          <p:nvPr>
            <p:ph type="title"/>
          </p:nvPr>
        </p:nvSpPr>
        <p:spPr/>
        <p:txBody>
          <a:bodyPr/>
          <a:lstStyle/>
          <a:p>
            <a:r>
              <a:rPr lang="en-GB" dirty="0"/>
              <a:t>Challenges/difficulties</a:t>
            </a:r>
          </a:p>
        </p:txBody>
      </p:sp>
      <p:sp>
        <p:nvSpPr>
          <p:cNvPr id="3" name="Content Placeholder 2">
            <a:extLst>
              <a:ext uri="{FF2B5EF4-FFF2-40B4-BE49-F238E27FC236}">
                <a16:creationId xmlns:a16="http://schemas.microsoft.com/office/drawing/2014/main" id="{2DAF7742-20D9-BA50-0C02-65D05C00C2C7}"/>
              </a:ext>
            </a:extLst>
          </p:cNvPr>
          <p:cNvSpPr>
            <a:spLocks noGrp="1"/>
          </p:cNvSpPr>
          <p:nvPr>
            <p:ph idx="1"/>
          </p:nvPr>
        </p:nvSpPr>
        <p:spPr/>
        <p:txBody>
          <a:bodyPr/>
          <a:lstStyle/>
          <a:p>
            <a:r>
              <a:rPr lang="en-GB" dirty="0"/>
              <a:t>Different disciplinary training, conventions, expectations and modes of explanation</a:t>
            </a:r>
          </a:p>
          <a:p>
            <a:r>
              <a:rPr lang="en-GB" dirty="0"/>
              <a:t> a sense of ‘loss’ (some art historians value ‘excellence’)</a:t>
            </a:r>
          </a:p>
          <a:p>
            <a:r>
              <a:rPr lang="en-GB" dirty="0"/>
              <a:t>How to write collaboratively?</a:t>
            </a:r>
          </a:p>
          <a:p>
            <a:r>
              <a:rPr lang="en-GB" dirty="0"/>
              <a:t>Mastering diverse literature</a:t>
            </a:r>
          </a:p>
          <a:p>
            <a:r>
              <a:rPr lang="en-GB" dirty="0"/>
              <a:t>confidence</a:t>
            </a:r>
          </a:p>
          <a:p>
            <a:r>
              <a:rPr lang="en-GB" dirty="0"/>
              <a:t>Institutional barriers</a:t>
            </a:r>
          </a:p>
        </p:txBody>
      </p:sp>
    </p:spTree>
    <p:extLst>
      <p:ext uri="{BB962C8B-B14F-4D97-AF65-F5344CB8AC3E}">
        <p14:creationId xmlns:p14="http://schemas.microsoft.com/office/powerpoint/2010/main" val="1314713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B5E2835-4E47-45B3-9CFE-732FF7B054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picture containing text, book&#10;&#10;Description automatically generated">
            <a:extLst>
              <a:ext uri="{FF2B5EF4-FFF2-40B4-BE49-F238E27FC236}">
                <a16:creationId xmlns:a16="http://schemas.microsoft.com/office/drawing/2014/main" id="{3A20DFF6-77EF-4451-8898-4C588EF9214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349" b="1"/>
          <a:stretch/>
        </p:blipFill>
        <p:spPr>
          <a:xfrm>
            <a:off x="3242695" y="10"/>
            <a:ext cx="8949307" cy="6857990"/>
          </a:xfrm>
          <a:custGeom>
            <a:avLst/>
            <a:gdLst/>
            <a:ahLst/>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p:spPr>
      </p:pic>
      <p:sp useBgFill="1">
        <p:nvSpPr>
          <p:cNvPr id="12" name="Freeform: Shape 11">
            <a:extLst>
              <a:ext uri="{FF2B5EF4-FFF2-40B4-BE49-F238E27FC236}">
                <a16:creationId xmlns:a16="http://schemas.microsoft.com/office/drawing/2014/main" id="{5B45AD5D-AA52-4F7B-9362-576A39AD9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D5D5D5"/>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Freeform: Shape 13">
            <a:extLst>
              <a:ext uri="{FF2B5EF4-FFF2-40B4-BE49-F238E27FC236}">
                <a16:creationId xmlns:a16="http://schemas.microsoft.com/office/drawing/2014/main" id="{AEDD7960-4866-4399-BEF6-DD1431AB4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D546727-BED6-0362-11E9-56F4A4D98FB7}"/>
              </a:ext>
            </a:extLst>
          </p:cNvPr>
          <p:cNvSpPr>
            <a:spLocks noGrp="1"/>
          </p:cNvSpPr>
          <p:nvPr>
            <p:ph type="title"/>
          </p:nvPr>
        </p:nvSpPr>
        <p:spPr>
          <a:xfrm>
            <a:off x="389384" y="-443870"/>
            <a:ext cx="3438144" cy="1125728"/>
          </a:xfrm>
        </p:spPr>
        <p:txBody>
          <a:bodyPr anchor="b">
            <a:normAutofit/>
          </a:bodyPr>
          <a:lstStyle/>
          <a:p>
            <a:r>
              <a:rPr lang="en-GB" sz="2800" dirty="0"/>
              <a:t>My own work</a:t>
            </a:r>
          </a:p>
        </p:txBody>
      </p:sp>
      <p:sp>
        <p:nvSpPr>
          <p:cNvPr id="16" name="Rectangle 1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1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4DCB04AA-4230-700C-1C12-EAD29EC2B4EC}"/>
              </a:ext>
            </a:extLst>
          </p:cNvPr>
          <p:cNvSpPr>
            <a:spLocks noGrp="1"/>
          </p:cNvSpPr>
          <p:nvPr>
            <p:ph idx="1"/>
          </p:nvPr>
        </p:nvSpPr>
        <p:spPr>
          <a:xfrm>
            <a:off x="377571" y="1125728"/>
            <a:ext cx="3438906" cy="3207258"/>
          </a:xfrm>
        </p:spPr>
        <p:txBody>
          <a:bodyPr anchor="t">
            <a:noAutofit/>
          </a:bodyPr>
          <a:lstStyle/>
          <a:p>
            <a:r>
              <a:rPr lang="en-GB" dirty="0"/>
              <a:t>‘Commonwealth’ project</a:t>
            </a:r>
          </a:p>
          <a:p>
            <a:r>
              <a:rPr lang="en-GB" dirty="0"/>
              <a:t>Corruption as a field: political science, social science (economics, anthropology, sociology), law, literature, art</a:t>
            </a:r>
          </a:p>
          <a:p>
            <a:r>
              <a:rPr lang="en-GB" dirty="0"/>
              <a:t>Satire and laughter</a:t>
            </a:r>
          </a:p>
          <a:p>
            <a:r>
              <a:rPr lang="en-GB" dirty="0"/>
              <a:t>teaching</a:t>
            </a:r>
          </a:p>
        </p:txBody>
      </p:sp>
    </p:spTree>
    <p:extLst>
      <p:ext uri="{BB962C8B-B14F-4D97-AF65-F5344CB8AC3E}">
        <p14:creationId xmlns:p14="http://schemas.microsoft.com/office/powerpoint/2010/main" val="892019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A5AD31-34DC-1D45-C6D5-0908139BD87A}"/>
              </a:ext>
            </a:extLst>
          </p:cNvPr>
          <p:cNvSpPr>
            <a:spLocks noGrp="1"/>
          </p:cNvSpPr>
          <p:nvPr>
            <p:ph type="title"/>
          </p:nvPr>
        </p:nvSpPr>
        <p:spPr/>
        <p:txBody>
          <a:bodyPr/>
          <a:lstStyle/>
          <a:p>
            <a:r>
              <a:rPr lang="en-GB" dirty="0"/>
              <a:t>Institutional support</a:t>
            </a:r>
          </a:p>
        </p:txBody>
      </p:sp>
      <p:sp>
        <p:nvSpPr>
          <p:cNvPr id="3" name="Content Placeholder 2">
            <a:extLst>
              <a:ext uri="{FF2B5EF4-FFF2-40B4-BE49-F238E27FC236}">
                <a16:creationId xmlns:a16="http://schemas.microsoft.com/office/drawing/2014/main" id="{37EFDA06-1493-86FA-A30B-3E60EB62BE51}"/>
              </a:ext>
            </a:extLst>
          </p:cNvPr>
          <p:cNvSpPr>
            <a:spLocks noGrp="1"/>
          </p:cNvSpPr>
          <p:nvPr>
            <p:ph idx="1"/>
          </p:nvPr>
        </p:nvSpPr>
        <p:spPr/>
        <p:txBody>
          <a:bodyPr>
            <a:normAutofit fontScale="92500"/>
          </a:bodyPr>
          <a:lstStyle/>
          <a:p>
            <a:r>
              <a:rPr lang="en-GB" dirty="0"/>
              <a:t>Centre for Interdisciplinary Methodologies</a:t>
            </a:r>
          </a:p>
          <a:p>
            <a:r>
              <a:rPr lang="en-GB" dirty="0"/>
              <a:t>Humanities Research Centre</a:t>
            </a:r>
          </a:p>
          <a:p>
            <a:r>
              <a:rPr lang="en-GB" dirty="0"/>
              <a:t>Institute for Advanced Studies</a:t>
            </a:r>
          </a:p>
          <a:p>
            <a:r>
              <a:rPr lang="en-GB" dirty="0"/>
              <a:t>GRPs </a:t>
            </a:r>
            <a:r>
              <a:rPr lang="en-GB" dirty="0">
                <a:hlinkClick r:id="rId2"/>
              </a:rPr>
              <a:t>Interdisciplinary Research (warwick.ac.uk)</a:t>
            </a:r>
            <a:r>
              <a:rPr lang="en-GB" dirty="0"/>
              <a:t> and now ‘</a:t>
            </a:r>
            <a:r>
              <a:rPr lang="en-GB" dirty="0" err="1"/>
              <a:t>spotlights’on</a:t>
            </a:r>
            <a:r>
              <a:rPr lang="en-GB" dirty="0"/>
              <a:t> Business and manufacturing; Heath; Society and Culture; Sustainability plus two themes that run across all those ‘Behaviour’ and ‘Digital’.</a:t>
            </a:r>
          </a:p>
          <a:p>
            <a:r>
              <a:rPr lang="en-GB" dirty="0"/>
              <a:t>Cross-Faculty Studies </a:t>
            </a:r>
            <a:r>
              <a:rPr lang="en-GB" dirty="0">
                <a:hlinkClick r:id="rId3"/>
              </a:rPr>
              <a:t>School for Cross-faculty Studies - University of Warwick</a:t>
            </a:r>
            <a:endParaRPr lang="en-GB" dirty="0"/>
          </a:p>
          <a:p>
            <a:r>
              <a:rPr lang="en-GB" dirty="0">
                <a:hlinkClick r:id="rId4"/>
              </a:rPr>
              <a:t>Cross-faculty centres, projects &amp; initiatives - University of Warwick</a:t>
            </a:r>
            <a:endParaRPr lang="en-GB" dirty="0"/>
          </a:p>
        </p:txBody>
      </p:sp>
    </p:spTree>
    <p:extLst>
      <p:ext uri="{BB962C8B-B14F-4D97-AF65-F5344CB8AC3E}">
        <p14:creationId xmlns:p14="http://schemas.microsoft.com/office/powerpoint/2010/main" val="3462452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3FDAF-624E-128B-3751-E17CDA4F4777}"/>
              </a:ext>
            </a:extLst>
          </p:cNvPr>
          <p:cNvSpPr>
            <a:spLocks noGrp="1"/>
          </p:cNvSpPr>
          <p:nvPr>
            <p:ph type="title"/>
          </p:nvPr>
        </p:nvSpPr>
        <p:spPr/>
        <p:txBody>
          <a:bodyPr/>
          <a:lstStyle/>
          <a:p>
            <a:r>
              <a:rPr lang="en-GB" dirty="0"/>
              <a:t>What is a discipline?</a:t>
            </a:r>
          </a:p>
        </p:txBody>
      </p:sp>
      <p:sp>
        <p:nvSpPr>
          <p:cNvPr id="3" name="Content Placeholder 2">
            <a:extLst>
              <a:ext uri="{FF2B5EF4-FFF2-40B4-BE49-F238E27FC236}">
                <a16:creationId xmlns:a16="http://schemas.microsoft.com/office/drawing/2014/main" id="{BCC49117-87CB-5538-0279-88D6F3D1A121}"/>
              </a:ext>
            </a:extLst>
          </p:cNvPr>
          <p:cNvSpPr>
            <a:spLocks noGrp="1"/>
          </p:cNvSpPr>
          <p:nvPr>
            <p:ph idx="1"/>
          </p:nvPr>
        </p:nvSpPr>
        <p:spPr/>
        <p:txBody>
          <a:bodyPr/>
          <a:lstStyle/>
          <a:p>
            <a:r>
              <a:rPr lang="en-GB" dirty="0"/>
              <a:t>Communities of scholars who share a field of inquiry or discourse</a:t>
            </a:r>
          </a:p>
          <a:p>
            <a:r>
              <a:rPr lang="en-GB" dirty="0"/>
              <a:t>These have a heritage/institutional structure</a:t>
            </a:r>
          </a:p>
          <a:p>
            <a:r>
              <a:rPr lang="en-GB" dirty="0"/>
              <a:t>They may have </a:t>
            </a:r>
            <a:r>
              <a:rPr lang="en-GB" i="1" dirty="0"/>
              <a:t>specialised</a:t>
            </a:r>
            <a:r>
              <a:rPr lang="en-GB" dirty="0"/>
              <a:t> languages/terminologies or concepts or methods or customs/practices or scholarly traditions/bodies of work – and these can create borders or boundaries</a:t>
            </a:r>
          </a:p>
          <a:p>
            <a:r>
              <a:rPr lang="en-GB" dirty="0"/>
              <a:t>They have a system of communication through journals, conferences etc</a:t>
            </a:r>
          </a:p>
        </p:txBody>
      </p:sp>
    </p:spTree>
    <p:extLst>
      <p:ext uri="{BB962C8B-B14F-4D97-AF65-F5344CB8AC3E}">
        <p14:creationId xmlns:p14="http://schemas.microsoft.com/office/powerpoint/2010/main" val="571643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2EB96-F206-DC57-8A1C-80CC20540448}"/>
              </a:ext>
            </a:extLst>
          </p:cNvPr>
          <p:cNvSpPr>
            <a:spLocks noGrp="1"/>
          </p:cNvSpPr>
          <p:nvPr>
            <p:ph type="title"/>
          </p:nvPr>
        </p:nvSpPr>
        <p:spPr>
          <a:xfrm>
            <a:off x="481013" y="3752849"/>
            <a:ext cx="3290887" cy="2452687"/>
          </a:xfrm>
        </p:spPr>
        <p:txBody>
          <a:bodyPr anchor="ctr">
            <a:normAutofit/>
          </a:bodyPr>
          <a:lstStyle/>
          <a:p>
            <a:r>
              <a:rPr lang="en-US" sz="3600" cap="small">
                <a:effectLst>
                  <a:glow rad="38100">
                    <a:schemeClr val="bg1">
                      <a:lumMod val="50000"/>
                      <a:lumOff val="50000"/>
                      <a:alpha val="20000"/>
                    </a:schemeClr>
                  </a:glow>
                  <a:outerShdw blurRad="44450" dist="12700" dir="13860000" algn="tl" rotWithShape="0">
                    <a:srgbClr val="000000">
                      <a:alpha val="20000"/>
                    </a:srgbClr>
                  </a:outerShdw>
                </a:effectLst>
              </a:rPr>
              <a:t>Definitions</a:t>
            </a:r>
            <a:br>
              <a:rPr lang="en-US" sz="3600" cap="small">
                <a:effectLst>
                  <a:glow rad="38100">
                    <a:schemeClr val="bg1">
                      <a:lumMod val="50000"/>
                      <a:lumOff val="50000"/>
                      <a:alpha val="20000"/>
                    </a:schemeClr>
                  </a:glow>
                  <a:outerShdw blurRad="44450" dist="12700" dir="13860000" algn="tl" rotWithShape="0">
                    <a:srgbClr val="000000">
                      <a:alpha val="20000"/>
                    </a:srgbClr>
                  </a:outerShdw>
                </a:effectLst>
              </a:rPr>
            </a:br>
            <a:endParaRPr lang="en-GB" sz="3600"/>
          </a:p>
        </p:txBody>
      </p:sp>
      <p:pic>
        <p:nvPicPr>
          <p:cNvPr id="1026" name="Picture 2" descr="Frontiers | Driving Medical Innovation Through Interdisciplinarity ...">
            <a:extLst>
              <a:ext uri="{FF2B5EF4-FFF2-40B4-BE49-F238E27FC236}">
                <a16:creationId xmlns:a16="http://schemas.microsoft.com/office/drawing/2014/main" id="{0E64CD89-E03A-16DE-7CF0-D3C1D1CACF0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846" b="25979"/>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3CBF9925-4D97-1702-F89F-B0EBBA3881D6}"/>
              </a:ext>
            </a:extLst>
          </p:cNvPr>
          <p:cNvSpPr>
            <a:spLocks noGrp="1"/>
          </p:cNvSpPr>
          <p:nvPr>
            <p:ph idx="1"/>
          </p:nvPr>
        </p:nvSpPr>
        <p:spPr>
          <a:xfrm>
            <a:off x="4225574" y="3862180"/>
            <a:ext cx="7485413" cy="2452687"/>
          </a:xfrm>
        </p:spPr>
        <p:txBody>
          <a:bodyPr anchor="ctr">
            <a:normAutofit/>
          </a:bodyPr>
          <a:lstStyle/>
          <a:p>
            <a:pPr marL="342900" lvl="0" indent="-342900">
              <a:spcAft>
                <a:spcPts val="800"/>
              </a:spcAft>
              <a:buFont typeface="Arial" panose="020B0604020202020204" pitchFamily="34" charset="0"/>
              <a:buChar char="•"/>
              <a:tabLst>
                <a:tab pos="457200" algn="l"/>
              </a:tabLst>
            </a:pPr>
            <a:r>
              <a:rPr lang="en-US" sz="1800" b="1" kern="100" dirty="0" err="1">
                <a:effectLst/>
                <a:latin typeface="Aptos" panose="020B0004020202020204" pitchFamily="34" charset="0"/>
                <a:ea typeface="Aptos" panose="020B0004020202020204" pitchFamily="34" charset="0"/>
                <a:cs typeface="Times New Roman" panose="02020603050405020304" pitchFamily="18" charset="0"/>
              </a:rPr>
              <a:t>Multidisciplinarity</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is understood to be an additive approach – using knowledge from more than one discipline which are not themselves transformed by being used in conjunction with one another.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spcAft>
                <a:spcPts val="800"/>
              </a:spcAft>
              <a:buFont typeface="Arial" panose="020B0604020202020204" pitchFamily="34" charset="0"/>
              <a:buChar char="•"/>
              <a:tabLst>
                <a:tab pos="457200" algn="l"/>
              </a:tabLs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Interdisciplinarity </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is characterized as interaction </a:t>
            </a:r>
            <a:r>
              <a:rPr lang="en-US" sz="1800" i="1" kern="100" dirty="0">
                <a:effectLst/>
                <a:latin typeface="Aptos" panose="020B0004020202020204" pitchFamily="34" charset="0"/>
                <a:ea typeface="Aptos" panose="020B0004020202020204" pitchFamily="34" charset="0"/>
                <a:cs typeface="Times New Roman" panose="02020603050405020304" pitchFamily="18" charset="0"/>
              </a:rPr>
              <a:t>across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and </a:t>
            </a:r>
            <a:r>
              <a:rPr lang="en-US" sz="1800" i="1" kern="100" dirty="0">
                <a:effectLst/>
                <a:latin typeface="Aptos" panose="020B0004020202020204" pitchFamily="34" charset="0"/>
                <a:ea typeface="Aptos" panose="020B0004020202020204" pitchFamily="34" charset="0"/>
                <a:cs typeface="Times New Roman" panose="02020603050405020304" pitchFamily="18" charset="0"/>
              </a:rPr>
              <a:t>between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disciplines. Becomes </a:t>
            </a:r>
            <a:r>
              <a:rPr lang="en-US" sz="1800" kern="100">
                <a:effectLst/>
                <a:latin typeface="Aptos" panose="020B0004020202020204" pitchFamily="34" charset="0"/>
                <a:ea typeface="Aptos" panose="020B0004020202020204" pitchFamily="34" charset="0"/>
                <a:cs typeface="Times New Roman" panose="02020603050405020304" pitchFamily="18" charset="0"/>
              </a:rPr>
              <a:t>one activity.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indent="-342900">
              <a:spcAft>
                <a:spcPts val="800"/>
              </a:spcAft>
              <a:tabLst>
                <a:tab pos="457200" algn="l"/>
              </a:tabLst>
            </a:pPr>
            <a:r>
              <a:rPr lang="en-US" sz="1800" b="1" kern="100" dirty="0" err="1">
                <a:effectLst/>
                <a:latin typeface="Aptos" panose="020B0004020202020204" pitchFamily="34" charset="0"/>
                <a:ea typeface="Aptos" panose="020B0004020202020204" pitchFamily="34" charset="0"/>
                <a:cs typeface="Times New Roman" panose="02020603050405020304" pitchFamily="18" charset="0"/>
              </a:rPr>
              <a:t>Transdisciplinarity</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aspires to be a more holistic approach, and aims to displace disciplinary formations.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spcAft>
                <a:spcPts val="800"/>
              </a:spcAft>
              <a:buFont typeface="Arial" panose="020B0604020202020204" pitchFamily="34" charset="0"/>
              <a:buChar char="•"/>
              <a:tabLst>
                <a:tab pos="457200" algn="l"/>
              </a:tabLst>
            </a:pPr>
            <a:endParaRPr lang="en-GB" sz="1800" dirty="0"/>
          </a:p>
        </p:txBody>
      </p:sp>
    </p:spTree>
    <p:extLst>
      <p:ext uri="{BB962C8B-B14F-4D97-AF65-F5344CB8AC3E}">
        <p14:creationId xmlns:p14="http://schemas.microsoft.com/office/powerpoint/2010/main" val="2872749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EAD5F-C57A-F0C1-6A38-E4049BD337EC}"/>
              </a:ext>
            </a:extLst>
          </p:cNvPr>
          <p:cNvSpPr>
            <a:spLocks noGrp="1"/>
          </p:cNvSpPr>
          <p:nvPr>
            <p:ph type="title"/>
          </p:nvPr>
        </p:nvSpPr>
        <p:spPr/>
        <p:txBody>
          <a:bodyPr/>
          <a:lstStyle/>
          <a:p>
            <a:r>
              <a:rPr lang="en-GB" dirty="0"/>
              <a:t>Types of interdisciplinarity</a:t>
            </a:r>
          </a:p>
        </p:txBody>
      </p:sp>
      <p:sp>
        <p:nvSpPr>
          <p:cNvPr id="3" name="Content Placeholder 2">
            <a:extLst>
              <a:ext uri="{FF2B5EF4-FFF2-40B4-BE49-F238E27FC236}">
                <a16:creationId xmlns:a16="http://schemas.microsoft.com/office/drawing/2014/main" id="{D884A379-902B-64B2-DAD5-8B0AFD13D06D}"/>
              </a:ext>
            </a:extLst>
          </p:cNvPr>
          <p:cNvSpPr>
            <a:spLocks noGrp="1"/>
          </p:cNvSpPr>
          <p:nvPr>
            <p:ph idx="1"/>
          </p:nvPr>
        </p:nvSpPr>
        <p:spPr/>
        <p:txBody>
          <a:bodyPr/>
          <a:lstStyle/>
          <a:p>
            <a:pPr marL="342900" lvl="0" indent="-342900">
              <a:lnSpc>
                <a:spcPct val="107000"/>
              </a:lnSpc>
              <a:spcAft>
                <a:spcPts val="800"/>
              </a:spcAft>
              <a:buFont typeface="Arial" panose="020B0604020202020204" pitchFamily="34" charset="0"/>
              <a:buChar char="•"/>
              <a:tabLst>
                <a:tab pos="457200" algn="l"/>
              </a:tabLst>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Three different forms of interdisciplinarity:</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07000"/>
              </a:lnSpc>
              <a:spcAft>
                <a:spcPts val="800"/>
              </a:spcAft>
              <a:buFont typeface="Arial" panose="020B0604020202020204" pitchFamily="34" charset="0"/>
              <a:buChar char="•"/>
              <a:tabLst>
                <a:tab pos="914400" algn="l"/>
              </a:tabLst>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Integrative-synthesis; </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07000"/>
              </a:lnSpc>
              <a:spcAft>
                <a:spcPts val="800"/>
              </a:spcAft>
              <a:buFont typeface="Arial" panose="020B0604020202020204" pitchFamily="34" charset="0"/>
              <a:buChar char="•"/>
              <a:tabLst>
                <a:tab pos="914400" algn="l"/>
              </a:tabLst>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Subordination-service (</a:t>
            </a:r>
            <a:r>
              <a:rPr lang="en-US" sz="2000" kern="100" dirty="0" err="1">
                <a:effectLst/>
                <a:latin typeface="Aptos" panose="020B0004020202020204" pitchFamily="34" charset="0"/>
                <a:ea typeface="Aptos" panose="020B0004020202020204" pitchFamily="34" charset="0"/>
                <a:cs typeface="Times New Roman" panose="02020603050405020304" pitchFamily="18" charset="0"/>
              </a:rPr>
              <a:t>eg</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social sciences add ‘society’ to science);</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07000"/>
              </a:lnSpc>
              <a:spcAft>
                <a:spcPts val="800"/>
              </a:spcAft>
              <a:buFont typeface="Arial" panose="020B0604020202020204" pitchFamily="34" charset="0"/>
              <a:buChar char="•"/>
              <a:tabLst>
                <a:tab pos="914400" algn="l"/>
              </a:tabLst>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Agonistic-antagonistic. </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p>
            <a:pPr marL="1200150" lvl="2" indent="-285750">
              <a:lnSpc>
                <a:spcPct val="107000"/>
              </a:lnSpc>
              <a:spcAft>
                <a:spcPts val="800"/>
              </a:spcAft>
              <a:tabLst>
                <a:tab pos="914400" algn="l"/>
              </a:tabLst>
            </a:pPr>
            <a:r>
              <a:rPr lang="en-US" sz="1600" kern="100" dirty="0">
                <a:effectLst/>
                <a:latin typeface="Aptos" panose="020B0004020202020204" pitchFamily="34" charset="0"/>
                <a:ea typeface="Aptos" panose="020B0004020202020204" pitchFamily="34" charset="0"/>
                <a:cs typeface="Times New Roman" panose="02020603050405020304" pitchFamily="18" charset="0"/>
              </a:rPr>
              <a:t>Barry, Born and </a:t>
            </a:r>
            <a:r>
              <a:rPr lang="en-US" sz="1600" kern="100" dirty="0" err="1">
                <a:latin typeface="Aptos" panose="020B0004020202020204" pitchFamily="34" charset="0"/>
                <a:ea typeface="Aptos" panose="020B0004020202020204" pitchFamily="34" charset="0"/>
                <a:cs typeface="Times New Roman" panose="02020603050405020304" pitchFamily="18" charset="0"/>
              </a:rPr>
              <a:t>W</a:t>
            </a:r>
            <a:r>
              <a:rPr lang="en-US" sz="1600" kern="100" dirty="0" err="1">
                <a:effectLst/>
                <a:latin typeface="Aptos" panose="020B0004020202020204" pitchFamily="34" charset="0"/>
                <a:ea typeface="Aptos" panose="020B0004020202020204" pitchFamily="34" charset="0"/>
                <a:cs typeface="Times New Roman" panose="02020603050405020304" pitchFamily="18" charset="0"/>
              </a:rPr>
              <a:t>eszkalyns</a:t>
            </a:r>
            <a:r>
              <a:rPr lang="en-US" sz="1600" kern="100" dirty="0">
                <a:effectLst/>
                <a:latin typeface="Aptos" panose="020B0004020202020204" pitchFamily="34" charset="0"/>
                <a:ea typeface="Aptos" panose="020B0004020202020204" pitchFamily="34" charset="0"/>
                <a:cs typeface="Times New Roman" panose="02020603050405020304" pitchFamily="18" charset="0"/>
              </a:rPr>
              <a:t> (2008)</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In the third form interdisciplinarity emerges through </a:t>
            </a:r>
            <a:r>
              <a:rPr lang="en-US" sz="2000" i="1" kern="100" dirty="0">
                <a:effectLst/>
                <a:latin typeface="Aptos" panose="020B0004020202020204" pitchFamily="34" charset="0"/>
                <a:ea typeface="Aptos" panose="020B0004020202020204" pitchFamily="34" charset="0"/>
                <a:cs typeface="Times New Roman" panose="02020603050405020304" pitchFamily="18" charset="0"/>
              </a:rPr>
              <a:t>interferences</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between disciplines and between disciplines and other forms of knowledge. Disciplines may be transformed in the process.</a:t>
            </a:r>
            <a:endParaRPr lang="en-GB" sz="20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065102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45570-661F-FAE4-EA8A-B5A72CAD24BA}"/>
              </a:ext>
            </a:extLst>
          </p:cNvPr>
          <p:cNvSpPr>
            <a:spLocks noGrp="1"/>
          </p:cNvSpPr>
          <p:nvPr>
            <p:ph type="title"/>
          </p:nvPr>
        </p:nvSpPr>
        <p:spPr>
          <a:xfrm>
            <a:off x="838200" y="365125"/>
            <a:ext cx="3919151" cy="1325563"/>
          </a:xfrm>
        </p:spPr>
        <p:txBody>
          <a:bodyPr>
            <a:normAutofit fontScale="90000"/>
          </a:bodyPr>
          <a:lstStyle/>
          <a:p>
            <a:pPr algn="ctr"/>
            <a:r>
              <a:rPr lang="en-GB" dirty="0"/>
              <a:t>The value of interdisciplinarity</a:t>
            </a:r>
          </a:p>
        </p:txBody>
      </p:sp>
      <p:sp>
        <p:nvSpPr>
          <p:cNvPr id="3" name="Content Placeholder 2">
            <a:extLst>
              <a:ext uri="{FF2B5EF4-FFF2-40B4-BE49-F238E27FC236}">
                <a16:creationId xmlns:a16="http://schemas.microsoft.com/office/drawing/2014/main" id="{3E9B70E7-B551-7DF3-87CE-0BD2170C1EF3}"/>
              </a:ext>
            </a:extLst>
          </p:cNvPr>
          <p:cNvSpPr>
            <a:spLocks noGrp="1"/>
          </p:cNvSpPr>
          <p:nvPr>
            <p:ph idx="1"/>
          </p:nvPr>
        </p:nvSpPr>
        <p:spPr>
          <a:xfrm>
            <a:off x="5158946" y="894522"/>
            <a:ext cx="7033054" cy="5416825"/>
          </a:xfrm>
        </p:spPr>
        <p:txBody>
          <a:bodyPr>
            <a:normAutofit fontScale="77500" lnSpcReduction="20000"/>
          </a:bodyPr>
          <a:lstStyle/>
          <a:p>
            <a:pPr>
              <a:lnSpc>
                <a:spcPct val="107000"/>
              </a:lnSpc>
              <a:spcAft>
                <a:spcPts val="800"/>
              </a:spcAft>
            </a:pPr>
            <a:r>
              <a:rPr lang="en-US" sz="2400" dirty="0" err="1"/>
              <a:t>Boix</a:t>
            </a:r>
            <a:r>
              <a:rPr lang="en-US" sz="2400" dirty="0"/>
              <a:t> </a:t>
            </a:r>
            <a:r>
              <a:rPr lang="en-US" sz="2400" dirty="0" err="1"/>
              <a:t>Mansilla</a:t>
            </a:r>
            <a:r>
              <a:rPr lang="en-US" sz="2400" dirty="0"/>
              <a:t>, Lamont and Sato (2016) identify the importance of what they call the cognitive-emotional-interactional platform of interdisciplinary research.</a:t>
            </a:r>
            <a:endParaRPr lang="en-GB" sz="2400" dirty="0"/>
          </a:p>
          <a:p>
            <a:pPr>
              <a:lnSpc>
                <a:spcPct val="107000"/>
              </a:lnSpc>
              <a:spcAft>
                <a:spcPts val="800"/>
              </a:spcAft>
            </a:pPr>
            <a:r>
              <a:rPr lang="en-US" sz="2400" dirty="0"/>
              <a:t>They use the term platform to describe what emerges when,</a:t>
            </a:r>
            <a:endParaRPr lang="en-GB" sz="2400" dirty="0"/>
          </a:p>
          <a:p>
            <a:pPr>
              <a:lnSpc>
                <a:spcPct val="107000"/>
              </a:lnSpc>
              <a:spcAft>
                <a:spcPts val="800"/>
              </a:spcAft>
            </a:pPr>
            <a:r>
              <a:rPr lang="en-US" sz="2400" dirty="0"/>
              <a:t>… researchers practically engage one another to work on a common problem … in this shared space, researchers define problems to study, exchange expertise, build personal relations, project and maintain academic self-concepts, and yoke for status; what they create together constitutes a basis that shapes how they collaborate with each other—such as shared language, key concepts, tacit rules of interaction, group culture and identity, and collective mission. (2016: 573)</a:t>
            </a:r>
            <a:endParaRPr lang="en-GB" sz="2400" dirty="0"/>
          </a:p>
          <a:p>
            <a:pPr>
              <a:lnSpc>
                <a:spcPct val="107000"/>
              </a:lnSpc>
              <a:spcAft>
                <a:spcPts val="800"/>
              </a:spcAft>
            </a:pPr>
            <a:r>
              <a:rPr lang="en-US" sz="2400" dirty="0"/>
              <a:t>The platform is ‘both a site of and springboard for collaborative activities—a dynamically co-constructed space with a set of rules and objectives that members develop—and both resultant of and contributing to collaboration’ (2016: 574). </a:t>
            </a:r>
            <a:endParaRPr lang="en-GB" sz="2400" dirty="0"/>
          </a:p>
          <a:p>
            <a:pPr lvl="1"/>
            <a:endParaRPr lang="en-GB" sz="2400" kern="100" dirty="0">
              <a:effectLst/>
              <a:latin typeface="Aptos" panose="020B0004020202020204" pitchFamily="34" charset="0"/>
              <a:ea typeface="Aptos" panose="020B0004020202020204" pitchFamily="34" charset="0"/>
              <a:cs typeface="Times New Roman" panose="02020603050405020304" pitchFamily="18" charset="0"/>
            </a:endParaRPr>
          </a:p>
          <a:p>
            <a:pPr lvl="1"/>
            <a:endParaRPr lang="en-GB" kern="100" dirty="0">
              <a:latin typeface="Aptos" panose="020B0004020202020204" pitchFamily="34" charset="0"/>
              <a:ea typeface="Aptos" panose="020B0004020202020204" pitchFamily="34" charset="0"/>
              <a:cs typeface="Times New Roman" panose="02020603050405020304" pitchFamily="18" charset="0"/>
            </a:endParaRPr>
          </a:p>
          <a:p>
            <a:pPr lvl="1"/>
            <a:endParaRPr lang="en-GB" dirty="0"/>
          </a:p>
          <a:p>
            <a:endParaRPr lang="en-GB" dirty="0"/>
          </a:p>
        </p:txBody>
      </p:sp>
      <p:pic>
        <p:nvPicPr>
          <p:cNvPr id="2050" name="Picture 2" descr="From Theory to Practice: Gathering Evidence for the Validity of Data ...">
            <a:extLst>
              <a:ext uri="{FF2B5EF4-FFF2-40B4-BE49-F238E27FC236}">
                <a16:creationId xmlns:a16="http://schemas.microsoft.com/office/drawing/2014/main" id="{03DDB4C2-EB5B-7068-CEEB-05C9E55351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363" y="2286600"/>
            <a:ext cx="4369786" cy="39156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045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3FB56-EB0F-32A2-237C-369B96F88927}"/>
              </a:ext>
            </a:extLst>
          </p:cNvPr>
          <p:cNvSpPr>
            <a:spLocks noGrp="1"/>
          </p:cNvSpPr>
          <p:nvPr>
            <p:ph type="title"/>
          </p:nvPr>
        </p:nvSpPr>
        <p:spPr/>
        <p:txBody>
          <a:bodyPr/>
          <a:lstStyle/>
          <a:p>
            <a:r>
              <a:rPr lang="en-GB" sz="4400" dirty="0"/>
              <a:t>Is History always interdisciplinary?</a:t>
            </a:r>
            <a:endParaRPr lang="en-GB" dirty="0"/>
          </a:p>
        </p:txBody>
      </p:sp>
      <p:sp>
        <p:nvSpPr>
          <p:cNvPr id="3" name="Content Placeholder 2">
            <a:extLst>
              <a:ext uri="{FF2B5EF4-FFF2-40B4-BE49-F238E27FC236}">
                <a16:creationId xmlns:a16="http://schemas.microsoft.com/office/drawing/2014/main" id="{B2EE7195-E672-7504-0225-5638772D2106}"/>
              </a:ext>
            </a:extLst>
          </p:cNvPr>
          <p:cNvSpPr>
            <a:spLocks noGrp="1"/>
          </p:cNvSpPr>
          <p:nvPr>
            <p:ph idx="1"/>
          </p:nvPr>
        </p:nvSpPr>
        <p:spPr/>
        <p:txBody>
          <a:bodyPr/>
          <a:lstStyle/>
          <a:p>
            <a:r>
              <a:rPr lang="en-GB" sz="2400" dirty="0"/>
              <a:t>Different branches of history</a:t>
            </a:r>
          </a:p>
          <a:p>
            <a:pPr lvl="1"/>
            <a:r>
              <a:rPr lang="en-GB" dirty="0"/>
              <a:t>Social, economic, intellectual, global etc</a:t>
            </a:r>
          </a:p>
          <a:p>
            <a:pPr lvl="1"/>
            <a:r>
              <a:rPr lang="en-GB" dirty="0">
                <a:hlinkClick r:id="rId2"/>
              </a:rPr>
              <a:t>Historian on the Edge: What do we mean by ‘Interdisciplinarity’? (600transformer.blogspot.com)</a:t>
            </a:r>
            <a:r>
              <a:rPr lang="en-GB" dirty="0"/>
              <a:t>: Guy Halsall. </a:t>
            </a:r>
          </a:p>
          <a:p>
            <a:pPr lvl="1"/>
            <a:r>
              <a:rPr lang="en-GB" dirty="0"/>
              <a:t>‘</a:t>
            </a:r>
            <a:r>
              <a:rPr lang="en-GB" b="0" i="0" dirty="0">
                <a:solidFill>
                  <a:srgbClr val="222222"/>
                </a:solidFill>
                <a:effectLst/>
                <a:highlight>
                  <a:srgbClr val="FFFFFF"/>
                </a:highlight>
                <a:latin typeface="Arial" panose="020B0604020202020204" pitchFamily="34" charset="0"/>
              </a:rPr>
              <a:t>What is at stake here is how one draws and defines the dividing lines on the map of the academy, and what is involved in intellectual exchange. I suggest, might be a more meaningful way of thinking about the fruitful confrontation of difference – a more interesting way of drawing the lines that sub-divide academia – is the confrontation of theoretical approaches’</a:t>
            </a:r>
            <a:endParaRPr lang="en-GB" dirty="0"/>
          </a:p>
          <a:p>
            <a:endParaRPr lang="en-GB" dirty="0"/>
          </a:p>
        </p:txBody>
      </p:sp>
    </p:spTree>
    <p:extLst>
      <p:ext uri="{BB962C8B-B14F-4D97-AF65-F5344CB8AC3E}">
        <p14:creationId xmlns:p14="http://schemas.microsoft.com/office/powerpoint/2010/main" val="3588571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EA79D-AEBD-BA10-6292-A7C13B7575C4}"/>
              </a:ext>
            </a:extLst>
          </p:cNvPr>
          <p:cNvSpPr>
            <a:spLocks noGrp="1"/>
          </p:cNvSpPr>
          <p:nvPr>
            <p:ph type="title"/>
          </p:nvPr>
        </p:nvSpPr>
        <p:spPr/>
        <p:txBody>
          <a:bodyPr/>
          <a:lstStyle/>
          <a:p>
            <a:r>
              <a:rPr lang="en-GB" dirty="0"/>
              <a:t>The History of Interdisciplinarity</a:t>
            </a:r>
          </a:p>
        </p:txBody>
      </p:sp>
      <p:sp>
        <p:nvSpPr>
          <p:cNvPr id="3" name="Content Placeholder 2">
            <a:extLst>
              <a:ext uri="{FF2B5EF4-FFF2-40B4-BE49-F238E27FC236}">
                <a16:creationId xmlns:a16="http://schemas.microsoft.com/office/drawing/2014/main" id="{E2183BBA-00D5-6CB7-FDB5-F642754866DE}"/>
              </a:ext>
            </a:extLst>
          </p:cNvPr>
          <p:cNvSpPr>
            <a:spLocks noGrp="1"/>
          </p:cNvSpPr>
          <p:nvPr>
            <p:ph idx="1"/>
          </p:nvPr>
        </p:nvSpPr>
        <p:spPr/>
        <p:txBody>
          <a:bodyPr>
            <a:normAutofit fontScale="85000" lnSpcReduction="20000"/>
          </a:bodyPr>
          <a:lstStyle/>
          <a:p>
            <a:pPr lvl="1"/>
            <a:r>
              <a:rPr lang="en-US" dirty="0"/>
              <a:t>Interdisciplinarity itself has a long history</a:t>
            </a:r>
            <a:endParaRPr lang="en-GB" dirty="0"/>
          </a:p>
          <a:p>
            <a:pPr lvl="1"/>
            <a:r>
              <a:rPr lang="en-GB" dirty="0"/>
              <a:t>But it also has a more recent ‘rise’</a:t>
            </a:r>
          </a:p>
          <a:p>
            <a:pPr lvl="1"/>
            <a:r>
              <a:rPr lang="en-US" dirty="0"/>
              <a:t>Some writers – such as Richard </a:t>
            </a:r>
            <a:r>
              <a:rPr lang="en-US" dirty="0" err="1"/>
              <a:t>Tabulawa</a:t>
            </a:r>
            <a:r>
              <a:rPr lang="en-US" dirty="0"/>
              <a:t> (2017) - locate the current resurgence of interest in interdisciplinarity in relation to a global context of a growing </a:t>
            </a:r>
            <a:r>
              <a:rPr lang="en-US" dirty="0" err="1"/>
              <a:t>instrumentalisation</a:t>
            </a:r>
            <a:r>
              <a:rPr lang="en-US" dirty="0"/>
              <a:t> of knowledge, occasioned in part by the advent of the knowledge society. </a:t>
            </a:r>
          </a:p>
          <a:p>
            <a:pPr lvl="1"/>
            <a:r>
              <a:rPr lang="en-US" dirty="0" err="1"/>
              <a:t>Tabulawa’s</a:t>
            </a:r>
            <a:r>
              <a:rPr lang="en-US" dirty="0"/>
              <a:t> suggestion is that interdisciplinarity is not some neutral, apolitical technical re-arrangement of knowledge. Rather, it is a political technology implicated in attempts to break academics' monopoly on the processes and products of higher education to form new academic identities and subjectivities that reflect a corporatist ethos. </a:t>
            </a:r>
          </a:p>
          <a:p>
            <a:pPr lvl="1"/>
            <a:r>
              <a:rPr lang="en-US" dirty="0"/>
              <a:t>It seeks to achieve this, he suggests, by wresting the power to control the processes and products of the university away from academics and forming new academic identities and subjectivities that support the needs of the market-based economy </a:t>
            </a:r>
            <a:r>
              <a:rPr lang="en-US" dirty="0" err="1"/>
              <a:t>ie</a:t>
            </a:r>
            <a:r>
              <a:rPr lang="en-US" dirty="0"/>
              <a:t> part of neoliberal agenda</a:t>
            </a:r>
          </a:p>
          <a:p>
            <a:pPr lvl="1"/>
            <a:r>
              <a:rPr lang="en-US" dirty="0"/>
              <a:t>From outside the arts and humanities? Making science accountable</a:t>
            </a:r>
          </a:p>
          <a:p>
            <a:pPr lvl="1"/>
            <a:r>
              <a:rPr lang="en-US" dirty="0"/>
              <a:t>Funding bodies encouraging it: UKRI, </a:t>
            </a:r>
            <a:r>
              <a:rPr lang="en-US" dirty="0" err="1"/>
              <a:t>Wellcome</a:t>
            </a:r>
            <a:endParaRPr lang="en-US" dirty="0"/>
          </a:p>
          <a:p>
            <a:endParaRPr lang="en-GB" dirty="0"/>
          </a:p>
        </p:txBody>
      </p:sp>
    </p:spTree>
    <p:extLst>
      <p:ext uri="{BB962C8B-B14F-4D97-AF65-F5344CB8AC3E}">
        <p14:creationId xmlns:p14="http://schemas.microsoft.com/office/powerpoint/2010/main" val="16592488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74</TotalTime>
  <Words>949</Words>
  <Application>Microsoft Office PowerPoint</Application>
  <PresentationFormat>Widescreen</PresentationFormat>
  <Paragraphs>62</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Aptos</vt:lpstr>
      <vt:lpstr>Aptos Display</vt:lpstr>
      <vt:lpstr>Arial</vt:lpstr>
      <vt:lpstr>Calibri</vt:lpstr>
      <vt:lpstr>Office Theme</vt:lpstr>
      <vt:lpstr>‘Interdisciplinarity’</vt:lpstr>
      <vt:lpstr>My own work</vt:lpstr>
      <vt:lpstr>Institutional support</vt:lpstr>
      <vt:lpstr>What is a discipline?</vt:lpstr>
      <vt:lpstr>Definitions </vt:lpstr>
      <vt:lpstr>Types of interdisciplinarity</vt:lpstr>
      <vt:lpstr>The value of interdisciplinarity</vt:lpstr>
      <vt:lpstr>Is History always interdisciplinary?</vt:lpstr>
      <vt:lpstr>The History of Interdisciplinarity</vt:lpstr>
      <vt:lpstr>Routledge Handbook of Interdisciplinary research methods, ed Lury et al, 2018 </vt:lpstr>
      <vt:lpstr>PowerPoint Presentation</vt:lpstr>
      <vt:lpstr>Challenges/difficulties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‘Interdisciplinarity’</dc:title>
  <dc:creator>Knights, Mark</dc:creator>
  <cp:lastModifiedBy>Knights, Mark</cp:lastModifiedBy>
  <cp:revision>1</cp:revision>
  <dcterms:created xsi:type="dcterms:W3CDTF">2024-04-22T14:27:04Z</dcterms:created>
  <dcterms:modified xsi:type="dcterms:W3CDTF">2024-04-22T15:41:32Z</dcterms:modified>
</cp:coreProperties>
</file>