
<file path=[Content_Types].xml><?xml version="1.0" encoding="utf-8"?>
<Types xmlns="http://schemas.openxmlformats.org/package/2006/content-types">
  <Default Extension="png" ContentType="image/png"/>
  <Default Extension="mov" ContentType="video/quicktime"/>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6.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7.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8.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9.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10.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11.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1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1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1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15.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16.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17.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18.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19.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0.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822" r:id="rId5"/>
    <p:sldMasterId id="2147483863" r:id="rId6"/>
    <p:sldMasterId id="2147483834" r:id="rId7"/>
    <p:sldMasterId id="2147483866" r:id="rId8"/>
    <p:sldMasterId id="2147483846" r:id="rId9"/>
    <p:sldMasterId id="2147483869" r:id="rId10"/>
    <p:sldMasterId id="2147483858" r:id="rId11"/>
    <p:sldMasterId id="2147483872" r:id="rId12"/>
    <p:sldMasterId id="2147483875" r:id="rId13"/>
    <p:sldMasterId id="2147483773" r:id="rId14"/>
    <p:sldMasterId id="2147483878" r:id="rId15"/>
    <p:sldMasterId id="2147483785" r:id="rId16"/>
    <p:sldMasterId id="2147483881" r:id="rId17"/>
    <p:sldMasterId id="2147483797" r:id="rId18"/>
    <p:sldMasterId id="2147483809" r:id="rId19"/>
    <p:sldMasterId id="2147483890" r:id="rId20"/>
    <p:sldMasterId id="2147483667" r:id="rId21"/>
    <p:sldMasterId id="2147483884" r:id="rId22"/>
    <p:sldMasterId id="2147483664" r:id="rId23"/>
    <p:sldMasterId id="2147483887" r:id="rId24"/>
  </p:sldMasterIdLst>
  <p:notesMasterIdLst>
    <p:notesMasterId r:id="rId40"/>
  </p:notesMasterIdLst>
  <p:sldIdLst>
    <p:sldId id="294" r:id="rId25"/>
    <p:sldId id="340" r:id="rId26"/>
    <p:sldId id="346" r:id="rId27"/>
    <p:sldId id="341" r:id="rId28"/>
    <p:sldId id="354" r:id="rId29"/>
    <p:sldId id="356" r:id="rId30"/>
    <p:sldId id="321" r:id="rId31"/>
    <p:sldId id="358" r:id="rId32"/>
    <p:sldId id="347" r:id="rId33"/>
    <p:sldId id="348" r:id="rId34"/>
    <p:sldId id="350" r:id="rId35"/>
    <p:sldId id="355" r:id="rId36"/>
    <p:sldId id="357" r:id="rId37"/>
    <p:sldId id="349" r:id="rId38"/>
    <p:sldId id="352" r:id="rId39"/>
  </p:sldIdLst>
  <p:sldSz cx="12192000" cy="6858000"/>
  <p:notesSz cx="6797675" cy="9926638"/>
  <p:custDataLst>
    <p:tags r:id="rId4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rbahai, Leda" initials="ML" lastIdx="1" clrIdx="0">
    <p:extLst>
      <p:ext uri="{19B8F6BF-5375-455C-9EA6-DF929625EA0E}">
        <p15:presenceInfo xmlns:p15="http://schemas.microsoft.com/office/powerpoint/2012/main" userId="S-1-5-21-94802787-2259107539-412602403-3269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CCFFCC"/>
    <a:srgbClr val="D0DBF0"/>
    <a:srgbClr val="FF6600"/>
    <a:srgbClr val="CC6600"/>
    <a:srgbClr val="DE0000"/>
    <a:srgbClr val="E25B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76"/>
    <p:restoredTop sz="94569" autoAdjust="0"/>
  </p:normalViewPr>
  <p:slideViewPr>
    <p:cSldViewPr snapToGrid="0" snapToObjects="1">
      <p:cViewPr varScale="1">
        <p:scale>
          <a:sx n="191" d="100"/>
          <a:sy n="191" d="100"/>
        </p:scale>
        <p:origin x="320" y="176"/>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2.xml"/><Relationship Id="rId39" Type="http://schemas.openxmlformats.org/officeDocument/2006/relationships/slide" Target="slides/slide15.xml"/><Relationship Id="rId21" Type="http://schemas.openxmlformats.org/officeDocument/2006/relationships/slideMaster" Target="slideMasters/slideMaster18.xml"/><Relationship Id="rId34" Type="http://schemas.openxmlformats.org/officeDocument/2006/relationships/slide" Target="slides/slide10.xml"/><Relationship Id="rId42" Type="http://schemas.openxmlformats.org/officeDocument/2006/relationships/commentAuthors" Target="commen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slide" Target="slides/slide8.xml"/><Relationship Id="rId37" Type="http://schemas.openxmlformats.org/officeDocument/2006/relationships/slide" Target="slides/slide13.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 Target="slides/slide4.xml"/><Relationship Id="rId36" Type="http://schemas.openxmlformats.org/officeDocument/2006/relationships/slide" Target="slides/slide12.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slide" Target="slides/slide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 Target="slides/slide3.xml"/><Relationship Id="rId30" Type="http://schemas.openxmlformats.org/officeDocument/2006/relationships/slide" Target="slides/slide6.xml"/><Relationship Id="rId35" Type="http://schemas.openxmlformats.org/officeDocument/2006/relationships/slide" Target="slides/slide11.xml"/><Relationship Id="rId43"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1.xml"/><Relationship Id="rId33" Type="http://schemas.openxmlformats.org/officeDocument/2006/relationships/slide" Target="slides/slide9.xml"/><Relationship Id="rId38" Type="http://schemas.openxmlformats.org/officeDocument/2006/relationships/slide" Target="slides/slide14.xml"/><Relationship Id="rId46" Type="http://schemas.openxmlformats.org/officeDocument/2006/relationships/tableStyles" Target="tableStyles.xml"/><Relationship Id="rId20" Type="http://schemas.openxmlformats.org/officeDocument/2006/relationships/slideMaster" Target="slideMasters/slideMaster17.xml"/><Relationship Id="rId41"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402ECCA-979F-40A9-8ABA-AE95847F6E01}" type="datetimeFigureOut">
              <a:rPr lang="en-GB" smtClean="0"/>
              <a:t>24/02/2022</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D80AD8D-C7C8-4965-8DFE-D88A13CCD1E1}" type="slidenum">
              <a:rPr lang="en-GB" smtClean="0"/>
              <a:t>‹#›</a:t>
            </a:fld>
            <a:endParaRPr lang="en-GB"/>
          </a:p>
        </p:txBody>
      </p:sp>
    </p:spTree>
    <p:extLst>
      <p:ext uri="{BB962C8B-B14F-4D97-AF65-F5344CB8AC3E}">
        <p14:creationId xmlns:p14="http://schemas.microsoft.com/office/powerpoint/2010/main" val="594827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resource.nlm.nih.gov/101438600"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0BB9A1-8AB8-4C97-AFD1-79DC68630A0C}" type="slidenum">
              <a:rPr lang="en-US" altLang="en-US"/>
              <a:pPr/>
              <a:t>7</a:t>
            </a:fld>
            <a:endParaRPr lang="en-US" alt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altLang="en-US"/>
              <a:t>IMAGE FROM JAN 4 DAILY MIRROR</a:t>
            </a:r>
          </a:p>
          <a:p>
            <a:r>
              <a:rPr lang="en-US" altLang="en-US"/>
              <a:t>QUOTE FROM Daily Mirror letters, Jan 1</a:t>
            </a:r>
          </a:p>
        </p:txBody>
      </p:sp>
    </p:spTree>
    <p:extLst>
      <p:ext uri="{BB962C8B-B14F-4D97-AF65-F5344CB8AC3E}">
        <p14:creationId xmlns:p14="http://schemas.microsoft.com/office/powerpoint/2010/main" val="3321065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Left image: </a:t>
            </a:r>
            <a:r>
              <a:rPr lang="en-GB" sz="1200" b="1" i="0" kern="1200" dirty="0">
                <a:solidFill>
                  <a:schemeClr val="tx1"/>
                </a:solidFill>
                <a:effectLst/>
                <a:latin typeface="+mn-lt"/>
                <a:ea typeface="+mn-ea"/>
                <a:cs typeface="+mn-cs"/>
              </a:rPr>
              <a:t>Crusaders embark for the Levant. From ‘Le Roman de </a:t>
            </a:r>
            <a:r>
              <a:rPr lang="en-GB" sz="1200" b="1" i="0" kern="1200" dirty="0" err="1">
                <a:solidFill>
                  <a:schemeClr val="tx1"/>
                </a:solidFill>
                <a:effectLst/>
                <a:latin typeface="+mn-lt"/>
                <a:ea typeface="+mn-ea"/>
                <a:cs typeface="+mn-cs"/>
              </a:rPr>
              <a:t>Godefroi</a:t>
            </a:r>
            <a:r>
              <a:rPr lang="en-GB" sz="1200" b="1" i="0" kern="1200" dirty="0">
                <a:solidFill>
                  <a:schemeClr val="tx1"/>
                </a:solidFill>
                <a:effectLst/>
                <a:latin typeface="+mn-lt"/>
                <a:ea typeface="+mn-ea"/>
                <a:cs typeface="+mn-cs"/>
              </a:rPr>
              <a:t> de Bouillon’, France, 1337. (</a:t>
            </a:r>
            <a:r>
              <a:rPr lang="en-GB" sz="1200" b="1" i="0" kern="1200" dirty="0" err="1">
                <a:solidFill>
                  <a:schemeClr val="tx1"/>
                </a:solidFill>
                <a:effectLst/>
                <a:latin typeface="+mn-lt"/>
                <a:ea typeface="+mn-ea"/>
                <a:cs typeface="+mn-cs"/>
              </a:rPr>
              <a:t>Bibliothèque</a:t>
            </a:r>
            <a:r>
              <a:rPr lang="en-GB" sz="1200" b="1" i="0" kern="1200" dirty="0">
                <a:solidFill>
                  <a:schemeClr val="tx1"/>
                </a:solidFill>
                <a:effectLst/>
                <a:latin typeface="+mn-lt"/>
                <a:ea typeface="+mn-ea"/>
                <a:cs typeface="+mn-cs"/>
              </a:rPr>
              <a:t> </a:t>
            </a:r>
            <a:r>
              <a:rPr lang="en-GB" sz="1200" b="1" i="0" kern="1200" dirty="0" err="1">
                <a:solidFill>
                  <a:schemeClr val="tx1"/>
                </a:solidFill>
                <a:effectLst/>
                <a:latin typeface="+mn-lt"/>
                <a:ea typeface="+mn-ea"/>
                <a:cs typeface="+mn-cs"/>
              </a:rPr>
              <a:t>Nationale</a:t>
            </a:r>
            <a:r>
              <a:rPr lang="en-GB" sz="1200" b="1" i="0" kern="1200" dirty="0">
                <a:solidFill>
                  <a:schemeClr val="tx1"/>
                </a:solidFill>
                <a:effectLst/>
                <a:latin typeface="+mn-lt"/>
                <a:ea typeface="+mn-ea"/>
                <a:cs typeface="+mn-cs"/>
              </a:rPr>
              <a:t> / Bridgeman Images)</a:t>
            </a:r>
          </a:p>
          <a:p>
            <a:r>
              <a:rPr lang="en-GB" sz="1200" b="1" i="0" kern="1200" dirty="0">
                <a:solidFill>
                  <a:schemeClr val="tx1"/>
                </a:solidFill>
                <a:effectLst/>
                <a:latin typeface="+mn-lt"/>
                <a:ea typeface="+mn-ea"/>
                <a:cs typeface="+mn-cs"/>
              </a:rPr>
              <a:t>Centre Image: https://</a:t>
            </a:r>
            <a:r>
              <a:rPr lang="en-GB" sz="1200" b="1" i="0" kern="1200" dirty="0" err="1">
                <a:solidFill>
                  <a:schemeClr val="tx1"/>
                </a:solidFill>
                <a:effectLst/>
                <a:latin typeface="+mn-lt"/>
                <a:ea typeface="+mn-ea"/>
                <a:cs typeface="+mn-cs"/>
              </a:rPr>
              <a:t>www.forbes.com</a:t>
            </a:r>
            <a:r>
              <a:rPr lang="en-GB" sz="1200" b="1" i="0" kern="1200" dirty="0">
                <a:solidFill>
                  <a:schemeClr val="tx1"/>
                </a:solidFill>
                <a:effectLst/>
                <a:latin typeface="+mn-lt"/>
                <a:ea typeface="+mn-ea"/>
                <a:cs typeface="+mn-cs"/>
              </a:rPr>
              <a:t>/sites/</a:t>
            </a:r>
            <a:r>
              <a:rPr lang="en-GB" sz="1200" b="1" i="0" kern="1200" dirty="0" err="1">
                <a:solidFill>
                  <a:schemeClr val="tx1"/>
                </a:solidFill>
                <a:effectLst/>
                <a:latin typeface="+mn-lt"/>
                <a:ea typeface="+mn-ea"/>
                <a:cs typeface="+mn-cs"/>
              </a:rPr>
              <a:t>niallmccarthy</a:t>
            </a:r>
            <a:r>
              <a:rPr lang="en-GB" sz="1200" b="1" i="0" kern="1200" dirty="0">
                <a:solidFill>
                  <a:schemeClr val="tx1"/>
                </a:solidFill>
                <a:effectLst/>
                <a:latin typeface="+mn-lt"/>
                <a:ea typeface="+mn-ea"/>
                <a:cs typeface="+mn-cs"/>
              </a:rPr>
              <a:t>/2020/09/15/report-americas-war-on-terror-displaced-37-million-people-infographic/</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Right Image: Washington, D.C. : Navy, Bureau of Medicine and Surgery] : U.S. G.P.O., 1945 </a:t>
            </a:r>
            <a:r>
              <a:rPr lang="en-GB" sz="1200" b="0" i="0" u="sng" kern="1200" dirty="0">
                <a:solidFill>
                  <a:schemeClr val="tx1"/>
                </a:solidFill>
                <a:effectLst/>
                <a:latin typeface="+mn-lt"/>
                <a:ea typeface="+mn-ea"/>
                <a:cs typeface="+mn-cs"/>
                <a:hlinkClick r:id="rId3"/>
              </a:rPr>
              <a:t>http://resource.nlm.nih.gov/101438600</a:t>
            </a:r>
            <a:endParaRPr lang="en-GB" dirty="0"/>
          </a:p>
        </p:txBody>
      </p:sp>
      <p:sp>
        <p:nvSpPr>
          <p:cNvPr id="4" name="Slide Number Placeholder 3"/>
          <p:cNvSpPr>
            <a:spLocks noGrp="1"/>
          </p:cNvSpPr>
          <p:nvPr>
            <p:ph type="sldNum" sz="quarter" idx="5"/>
          </p:nvPr>
        </p:nvSpPr>
        <p:spPr/>
        <p:txBody>
          <a:bodyPr/>
          <a:lstStyle/>
          <a:p>
            <a:fld id="{1D80AD8D-C7C8-4965-8DFE-D88A13CCD1E1}" type="slidenum">
              <a:rPr lang="en-GB" smtClean="0"/>
              <a:t>9</a:t>
            </a:fld>
            <a:endParaRPr lang="en-GB"/>
          </a:p>
        </p:txBody>
      </p:sp>
    </p:spTree>
    <p:extLst>
      <p:ext uri="{BB962C8B-B14F-4D97-AF65-F5344CB8AC3E}">
        <p14:creationId xmlns:p14="http://schemas.microsoft.com/office/powerpoint/2010/main" val="1136246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a:t>Image Left: </a:t>
            </a:r>
            <a:r>
              <a:rPr lang="en-GB" sz="1200" b="0" i="0" kern="1200" dirty="0">
                <a:solidFill>
                  <a:schemeClr val="tx1"/>
                </a:solidFill>
                <a:effectLst/>
                <a:latin typeface="+mn-lt"/>
                <a:ea typeface="+mn-ea"/>
                <a:cs typeface="+mn-cs"/>
              </a:rPr>
              <a:t>Illustrated panel from the Florentine Codex, a compendium of information on Aztec people and history by Bernardino de </a:t>
            </a:r>
            <a:r>
              <a:rPr lang="en-GB" sz="1200" b="0" i="0" kern="1200" dirty="0" err="1">
                <a:solidFill>
                  <a:schemeClr val="tx1"/>
                </a:solidFill>
                <a:effectLst/>
                <a:latin typeface="+mn-lt"/>
                <a:ea typeface="+mn-ea"/>
                <a:cs typeface="+mn-cs"/>
              </a:rPr>
              <a:t>Sahagún</a:t>
            </a:r>
            <a:r>
              <a:rPr lang="en-GB" sz="1200" b="0" i="0" kern="1200" dirty="0">
                <a:solidFill>
                  <a:schemeClr val="tx1"/>
                </a:solidFill>
                <a:effectLst/>
                <a:latin typeface="+mn-lt"/>
                <a:ea typeface="+mn-ea"/>
                <a:cs typeface="+mn-cs"/>
              </a:rPr>
              <a:t>, a 16th-century Spanish Franciscan missionary. Courtesy Granger Collection, New York</a:t>
            </a:r>
          </a:p>
          <a:p>
            <a:pPr fontAlgn="base"/>
            <a:endParaRPr lang="en-GB" dirty="0"/>
          </a:p>
          <a:p>
            <a:pPr fontAlgn="base"/>
            <a:r>
              <a:rPr lang="en-GB" dirty="0"/>
              <a:t>Image Right: </a:t>
            </a:r>
            <a:r>
              <a:rPr lang="en-GB" sz="1200" b="0" i="0" kern="1200" dirty="0">
                <a:solidFill>
                  <a:schemeClr val="tx1"/>
                </a:solidFill>
                <a:effectLst/>
                <a:latin typeface="+mn-lt"/>
                <a:ea typeface="+mn-ea"/>
                <a:cs typeface="+mn-cs"/>
              </a:rPr>
              <a:t>‘Winter Count’ document titled “The eruption and pains in the stomach and bowels; smallpox used them up winter,” created by Lakota artist </a:t>
            </a:r>
            <a:r>
              <a:rPr lang="en-GB" sz="1200" b="0" i="0" kern="1200" dirty="0" err="1">
                <a:solidFill>
                  <a:schemeClr val="tx1"/>
                </a:solidFill>
                <a:effectLst/>
                <a:latin typeface="+mn-lt"/>
                <a:ea typeface="+mn-ea"/>
                <a:cs typeface="+mn-cs"/>
              </a:rPr>
              <a:t>Battiste</a:t>
            </a:r>
            <a:r>
              <a:rPr lang="en-GB" sz="1200" b="0" i="0" kern="1200" dirty="0">
                <a:solidFill>
                  <a:schemeClr val="tx1"/>
                </a:solidFill>
                <a:effectLst/>
                <a:latin typeface="+mn-lt"/>
                <a:ea typeface="+mn-ea"/>
                <a:cs typeface="+mn-cs"/>
              </a:rPr>
              <a:t> Good Year c. 1779-1780, recorded another outbreak of smallpox. Courtesy National Anthropological Archives, Smithsonian Institution</a:t>
            </a:r>
          </a:p>
          <a:p>
            <a:r>
              <a:rPr lang="en-GB" dirty="0"/>
              <a:t>https://</a:t>
            </a:r>
            <a:r>
              <a:rPr lang="en-GB" dirty="0" err="1"/>
              <a:t>www.nlm.nih.gov</a:t>
            </a:r>
            <a:r>
              <a:rPr lang="en-GB" dirty="0"/>
              <a:t>/</a:t>
            </a:r>
            <a:r>
              <a:rPr lang="en-GB" dirty="0" err="1"/>
              <a:t>nativevoices</a:t>
            </a:r>
            <a:r>
              <a:rPr lang="en-GB" dirty="0"/>
              <a:t>/timeline/232.html</a:t>
            </a:r>
          </a:p>
          <a:p>
            <a:endParaRPr lang="en-GB" dirty="0"/>
          </a:p>
          <a:p>
            <a:r>
              <a:rPr lang="en-GB" dirty="0"/>
              <a:t>For more information on the holistic health environmental effects of European colonization of the Americas, see https://</a:t>
            </a:r>
            <a:r>
              <a:rPr lang="en-GB" dirty="0" err="1"/>
              <a:t>www.sciencedirect.com</a:t>
            </a:r>
            <a:r>
              <a:rPr lang="en-GB" dirty="0"/>
              <a:t>/science/article/</a:t>
            </a:r>
            <a:r>
              <a:rPr lang="en-GB" dirty="0" err="1"/>
              <a:t>pii</a:t>
            </a:r>
            <a:r>
              <a:rPr lang="en-GB" dirty="0"/>
              <a:t>/S0277379118307261  Alexander Koch, Chris Brierley, Mark M. Maslin, Simon L. Lewis,</a:t>
            </a:r>
          </a:p>
          <a:p>
            <a:endParaRPr lang="en-GB" dirty="0"/>
          </a:p>
          <a:p>
            <a:r>
              <a:rPr lang="en-GB" dirty="0"/>
              <a:t>Earth system impacts of the European arrival and Great Dying in the Americas after 1492,</a:t>
            </a:r>
          </a:p>
          <a:p>
            <a:endParaRPr lang="en-GB" dirty="0"/>
          </a:p>
          <a:p>
            <a:r>
              <a:rPr lang="en-GB" dirty="0"/>
              <a:t>Quaternary Science Reviews,</a:t>
            </a:r>
          </a:p>
          <a:p>
            <a:endParaRPr lang="en-GB" dirty="0"/>
          </a:p>
          <a:p>
            <a:r>
              <a:rPr lang="en-GB" dirty="0"/>
              <a:t>Volume 207,</a:t>
            </a:r>
          </a:p>
          <a:p>
            <a:endParaRPr lang="en-GB" dirty="0"/>
          </a:p>
          <a:p>
            <a:r>
              <a:rPr lang="en-GB" dirty="0"/>
              <a:t>2019,</a:t>
            </a:r>
          </a:p>
          <a:p>
            <a:endParaRPr lang="en-GB" dirty="0"/>
          </a:p>
          <a:p>
            <a:r>
              <a:rPr lang="en-GB" dirty="0"/>
              <a:t>Pages 13-36,</a:t>
            </a:r>
          </a:p>
          <a:p>
            <a:endParaRPr lang="en-GB" dirty="0"/>
          </a:p>
          <a:p>
            <a:r>
              <a:rPr lang="en-GB" dirty="0"/>
              <a:t>ISSN 0277-3791,</a:t>
            </a:r>
          </a:p>
        </p:txBody>
      </p:sp>
      <p:sp>
        <p:nvSpPr>
          <p:cNvPr id="4" name="Slide Number Placeholder 3"/>
          <p:cNvSpPr>
            <a:spLocks noGrp="1"/>
          </p:cNvSpPr>
          <p:nvPr>
            <p:ph type="sldNum" sz="quarter" idx="5"/>
          </p:nvPr>
        </p:nvSpPr>
        <p:spPr/>
        <p:txBody>
          <a:bodyPr/>
          <a:lstStyle/>
          <a:p>
            <a:fld id="{1D80AD8D-C7C8-4965-8DFE-D88A13CCD1E1}" type="slidenum">
              <a:rPr lang="en-GB" smtClean="0"/>
              <a:t>10</a:t>
            </a:fld>
            <a:endParaRPr lang="en-GB"/>
          </a:p>
        </p:txBody>
      </p:sp>
    </p:spTree>
    <p:extLst>
      <p:ext uri="{BB962C8B-B14F-4D97-AF65-F5344CB8AC3E}">
        <p14:creationId xmlns:p14="http://schemas.microsoft.com/office/powerpoint/2010/main" val="1772983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8DC4A451-1969-E24A-B7E0-1B0CC3D757B0}" type="datetimeFigureOut">
              <a:rPr lang="en-US" smtClean="0"/>
              <a:t>2/24/22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EBC9D18-022C-5E48-A682-F40F2537C898}" type="slidenum">
              <a:rPr lang="en-US" smtClean="0"/>
              <a:t>‹#›</a:t>
            </a:fld>
            <a:endParaRPr lang="en-US"/>
          </a:p>
        </p:txBody>
      </p:sp>
    </p:spTree>
    <p:extLst>
      <p:ext uri="{BB962C8B-B14F-4D97-AF65-F5344CB8AC3E}">
        <p14:creationId xmlns:p14="http://schemas.microsoft.com/office/powerpoint/2010/main" val="560990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2A1FC-65EE-0D4F-80E7-10C8EE615D13}"/>
              </a:ext>
            </a:extLst>
          </p:cNvPr>
          <p:cNvSpPr>
            <a:spLocks noGrp="1"/>
          </p:cNvSpPr>
          <p:nvPr>
            <p:ph type="title"/>
          </p:nvPr>
        </p:nvSpPr>
        <p:spPr>
          <a:xfrm>
            <a:off x="2069432" y="365125"/>
            <a:ext cx="5887452"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4D0F68A-F77D-5B4E-B0E9-440A75E428B7}"/>
              </a:ext>
            </a:extLst>
          </p:cNvPr>
          <p:cNvSpPr>
            <a:spLocks noGrp="1"/>
          </p:cNvSpPr>
          <p:nvPr>
            <p:ph sz="half" idx="1"/>
          </p:nvPr>
        </p:nvSpPr>
        <p:spPr>
          <a:xfrm>
            <a:off x="838200" y="1825625"/>
            <a:ext cx="7118684" cy="470351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29765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FB6CB-2379-0C49-BF32-B303FA828E70}"/>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E64D0279-CDA9-9640-94E5-DEB2B73A1BCB}"/>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DE4AE72-B6B4-8C40-AEA5-813C16A5D987}"/>
              </a:ext>
            </a:extLst>
          </p:cNvPr>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0C49E9-F70B-4D45-8EED-321946ED5FB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8EDE6DE-5A88-804A-A983-E24DD0137B8A}"/>
              </a:ext>
            </a:extLst>
          </p:cNvPr>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F1C1E5D-712C-C44C-9C39-8E6F4E266B14}"/>
              </a:ext>
            </a:extLst>
          </p:cNvPr>
          <p:cNvSpPr>
            <a:spLocks noGrp="1"/>
          </p:cNvSpPr>
          <p:nvPr>
            <p:ph type="dt" sz="half" idx="10"/>
          </p:nvPr>
        </p:nvSpPr>
        <p:spPr>
          <a:xfrm>
            <a:off x="838200" y="6356350"/>
            <a:ext cx="2743200" cy="365125"/>
          </a:xfrm>
          <a:prstGeom prst="rect">
            <a:avLst/>
          </a:prstGeom>
        </p:spPr>
        <p:txBody>
          <a:bodyPr/>
          <a:lstStyle/>
          <a:p>
            <a:fld id="{2FFDE82D-4C1D-7B41-B498-11344548612C}" type="datetimeFigureOut">
              <a:rPr lang="en-US" smtClean="0"/>
              <a:t>2/24/22</a:t>
            </a:fld>
            <a:endParaRPr lang="en-US"/>
          </a:p>
        </p:txBody>
      </p:sp>
      <p:sp>
        <p:nvSpPr>
          <p:cNvPr id="8" name="Footer Placeholder 7">
            <a:extLst>
              <a:ext uri="{FF2B5EF4-FFF2-40B4-BE49-F238E27FC236}">
                <a16:creationId xmlns:a16="http://schemas.microsoft.com/office/drawing/2014/main" id="{6379C9A0-F5FA-C34C-8C90-4BC6F23CC35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5DF5442F-32C2-0246-BB51-8554283A981F}"/>
              </a:ext>
            </a:extLst>
          </p:cNvPr>
          <p:cNvSpPr>
            <a:spLocks noGrp="1"/>
          </p:cNvSpPr>
          <p:nvPr>
            <p:ph type="sldNum" sz="quarter" idx="12"/>
          </p:nvPr>
        </p:nvSpPr>
        <p:spPr>
          <a:xfrm>
            <a:off x="8610600" y="6356350"/>
            <a:ext cx="2743200" cy="365125"/>
          </a:xfrm>
          <a:prstGeom prst="rect">
            <a:avLst/>
          </a:prstGeom>
        </p:spPr>
        <p:txBody>
          <a:bodyPr/>
          <a:lstStyle/>
          <a:p>
            <a:fld id="{D558CAD2-78D5-8540-A0BC-0196FD295D5B}" type="slidenum">
              <a:rPr lang="en-US" smtClean="0"/>
              <a:t>‹#›</a:t>
            </a:fld>
            <a:endParaRPr lang="en-US"/>
          </a:p>
        </p:txBody>
      </p:sp>
    </p:spTree>
    <p:extLst>
      <p:ext uri="{BB962C8B-B14F-4D97-AF65-F5344CB8AC3E}">
        <p14:creationId xmlns:p14="http://schemas.microsoft.com/office/powerpoint/2010/main" val="14783521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70E8E-C9DC-5446-B447-763E4C75CA79}"/>
              </a:ext>
            </a:extLst>
          </p:cNvPr>
          <p:cNvSpPr>
            <a:spLocks noGrp="1"/>
          </p:cNvSpPr>
          <p:nvPr>
            <p:ph type="title"/>
          </p:nvPr>
        </p:nvSpPr>
        <p:spPr>
          <a:xfrm>
            <a:off x="4219074" y="365125"/>
            <a:ext cx="6112042" cy="1325563"/>
          </a:xfrm>
          <a:prstGeom prst="rect">
            <a:avLst/>
          </a:prstGeom>
        </p:spPr>
        <p:txBody>
          <a:bodyPr/>
          <a:lstStyle/>
          <a:p>
            <a:r>
              <a:rPr lang="en-US"/>
              <a:t>Click to edit Master title style</a:t>
            </a:r>
          </a:p>
        </p:txBody>
      </p:sp>
      <p:sp>
        <p:nvSpPr>
          <p:cNvPr id="4" name="Content Placeholder 3">
            <a:extLst>
              <a:ext uri="{FF2B5EF4-FFF2-40B4-BE49-F238E27FC236}">
                <a16:creationId xmlns:a16="http://schemas.microsoft.com/office/drawing/2014/main" id="{A6FA3E01-7888-574E-B6C2-532960508323}"/>
              </a:ext>
            </a:extLst>
          </p:cNvPr>
          <p:cNvSpPr>
            <a:spLocks noGrp="1"/>
          </p:cNvSpPr>
          <p:nvPr>
            <p:ph sz="half" idx="2"/>
          </p:nvPr>
        </p:nvSpPr>
        <p:spPr>
          <a:xfrm>
            <a:off x="4219074" y="1825625"/>
            <a:ext cx="7134726"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D6538F18-4412-D44F-9E88-858279B9D3BF}"/>
              </a:ext>
            </a:extLst>
          </p:cNvPr>
          <p:cNvSpPr>
            <a:spLocks noGrp="1"/>
          </p:cNvSpPr>
          <p:nvPr>
            <p:ph type="ftr" sz="quarter" idx="11"/>
          </p:nvPr>
        </p:nvSpPr>
        <p:spPr>
          <a:xfrm>
            <a:off x="4219074" y="6356350"/>
            <a:ext cx="3934326"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19784BFC-EC51-0246-BA6A-C570817F20F1}"/>
              </a:ext>
            </a:extLst>
          </p:cNvPr>
          <p:cNvSpPr>
            <a:spLocks noGrp="1"/>
          </p:cNvSpPr>
          <p:nvPr>
            <p:ph type="sldNum" sz="quarter" idx="12"/>
          </p:nvPr>
        </p:nvSpPr>
        <p:spPr>
          <a:xfrm>
            <a:off x="8610600" y="6356350"/>
            <a:ext cx="2743200" cy="365125"/>
          </a:xfrm>
          <a:prstGeom prst="rect">
            <a:avLst/>
          </a:prstGeom>
        </p:spPr>
        <p:txBody>
          <a:bodyPr/>
          <a:lstStyle/>
          <a:p>
            <a:fld id="{24F89E17-2327-4441-8E68-04B4C028258E}" type="slidenum">
              <a:rPr lang="en-US" smtClean="0"/>
              <a:t>‹#›</a:t>
            </a:fld>
            <a:endParaRPr lang="en-US"/>
          </a:p>
        </p:txBody>
      </p:sp>
    </p:spTree>
    <p:extLst>
      <p:ext uri="{BB962C8B-B14F-4D97-AF65-F5344CB8AC3E}">
        <p14:creationId xmlns:p14="http://schemas.microsoft.com/office/powerpoint/2010/main" val="2174841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4FC01-2CAA-0E48-91CE-CFD9A2E4DFDC}"/>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AB48F67-36B2-BB4D-9ECA-37FB0535A42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07648A-9698-1144-BDC8-A84DF01EB397}"/>
              </a:ext>
            </a:extLst>
          </p:cNvPr>
          <p:cNvSpPr>
            <a:spLocks noGrp="1"/>
          </p:cNvSpPr>
          <p:nvPr>
            <p:ph type="dt" sz="half" idx="10"/>
          </p:nvPr>
        </p:nvSpPr>
        <p:spPr>
          <a:xfrm>
            <a:off x="838200" y="6356350"/>
            <a:ext cx="2743200" cy="365125"/>
          </a:xfrm>
          <a:prstGeom prst="rect">
            <a:avLst/>
          </a:prstGeom>
        </p:spPr>
        <p:txBody>
          <a:bodyPr/>
          <a:lstStyle/>
          <a:p>
            <a:fld id="{CE0FD4C7-C471-0E47-AE09-F853C661694C}" type="datetimeFigureOut">
              <a:rPr lang="en-US" smtClean="0"/>
              <a:t>2/24/22</a:t>
            </a:fld>
            <a:endParaRPr lang="en-US"/>
          </a:p>
        </p:txBody>
      </p:sp>
      <p:sp>
        <p:nvSpPr>
          <p:cNvPr id="5" name="Footer Placeholder 4">
            <a:extLst>
              <a:ext uri="{FF2B5EF4-FFF2-40B4-BE49-F238E27FC236}">
                <a16:creationId xmlns:a16="http://schemas.microsoft.com/office/drawing/2014/main" id="{800A67AF-07F1-F743-8250-E01A9740C0B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D25F4A8-5008-2441-95E0-1374EBB4AAA7}"/>
              </a:ext>
            </a:extLst>
          </p:cNvPr>
          <p:cNvSpPr>
            <a:spLocks noGrp="1"/>
          </p:cNvSpPr>
          <p:nvPr>
            <p:ph type="sldNum" sz="quarter" idx="12"/>
          </p:nvPr>
        </p:nvSpPr>
        <p:spPr>
          <a:xfrm>
            <a:off x="8610600" y="6356350"/>
            <a:ext cx="2743200" cy="365125"/>
          </a:xfrm>
          <a:prstGeom prst="rect">
            <a:avLst/>
          </a:prstGeom>
        </p:spPr>
        <p:txBody>
          <a:bodyPr/>
          <a:lstStyle/>
          <a:p>
            <a:fld id="{24F89E17-2327-4441-8E68-04B4C028258E}" type="slidenum">
              <a:rPr lang="en-US" smtClean="0"/>
              <a:t>‹#›</a:t>
            </a:fld>
            <a:endParaRPr lang="en-US"/>
          </a:p>
        </p:txBody>
      </p:sp>
    </p:spTree>
    <p:extLst>
      <p:ext uri="{BB962C8B-B14F-4D97-AF65-F5344CB8AC3E}">
        <p14:creationId xmlns:p14="http://schemas.microsoft.com/office/powerpoint/2010/main" val="2867458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70E8E-C9DC-5446-B447-763E4C75CA79}"/>
              </a:ext>
            </a:extLst>
          </p:cNvPr>
          <p:cNvSpPr>
            <a:spLocks noGrp="1"/>
          </p:cNvSpPr>
          <p:nvPr>
            <p:ph type="title"/>
          </p:nvPr>
        </p:nvSpPr>
        <p:spPr>
          <a:xfrm>
            <a:off x="4219074" y="365125"/>
            <a:ext cx="6112042" cy="1325563"/>
          </a:xfrm>
          <a:prstGeom prst="rect">
            <a:avLst/>
          </a:prstGeom>
        </p:spPr>
        <p:txBody>
          <a:bodyPr/>
          <a:lstStyle/>
          <a:p>
            <a:r>
              <a:rPr lang="en-US"/>
              <a:t>Click to edit Master title style</a:t>
            </a:r>
          </a:p>
        </p:txBody>
      </p:sp>
      <p:sp>
        <p:nvSpPr>
          <p:cNvPr id="4" name="Content Placeholder 3">
            <a:extLst>
              <a:ext uri="{FF2B5EF4-FFF2-40B4-BE49-F238E27FC236}">
                <a16:creationId xmlns:a16="http://schemas.microsoft.com/office/drawing/2014/main" id="{A6FA3E01-7888-574E-B6C2-532960508323}"/>
              </a:ext>
            </a:extLst>
          </p:cNvPr>
          <p:cNvSpPr>
            <a:spLocks noGrp="1"/>
          </p:cNvSpPr>
          <p:nvPr>
            <p:ph sz="half" idx="2"/>
          </p:nvPr>
        </p:nvSpPr>
        <p:spPr>
          <a:xfrm>
            <a:off x="4219074" y="1825625"/>
            <a:ext cx="7134726"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D6538F18-4412-D44F-9E88-858279B9D3BF}"/>
              </a:ext>
            </a:extLst>
          </p:cNvPr>
          <p:cNvSpPr>
            <a:spLocks noGrp="1"/>
          </p:cNvSpPr>
          <p:nvPr>
            <p:ph type="ftr" sz="quarter" idx="11"/>
          </p:nvPr>
        </p:nvSpPr>
        <p:spPr>
          <a:xfrm>
            <a:off x="4219074" y="6356350"/>
            <a:ext cx="3934326"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19784BFC-EC51-0246-BA6A-C570817F20F1}"/>
              </a:ext>
            </a:extLst>
          </p:cNvPr>
          <p:cNvSpPr>
            <a:spLocks noGrp="1"/>
          </p:cNvSpPr>
          <p:nvPr>
            <p:ph type="sldNum" sz="quarter" idx="12"/>
          </p:nvPr>
        </p:nvSpPr>
        <p:spPr>
          <a:xfrm>
            <a:off x="8610600" y="6356350"/>
            <a:ext cx="2743200" cy="365125"/>
          </a:xfrm>
          <a:prstGeom prst="rect">
            <a:avLst/>
          </a:prstGeom>
        </p:spPr>
        <p:txBody>
          <a:bodyPr/>
          <a:lstStyle/>
          <a:p>
            <a:fld id="{24F89E17-2327-4441-8E68-04B4C028258E}" type="slidenum">
              <a:rPr lang="en-US" smtClean="0"/>
              <a:t>‹#›</a:t>
            </a:fld>
            <a:endParaRPr lang="en-US"/>
          </a:p>
        </p:txBody>
      </p:sp>
    </p:spTree>
    <p:extLst>
      <p:ext uri="{BB962C8B-B14F-4D97-AF65-F5344CB8AC3E}">
        <p14:creationId xmlns:p14="http://schemas.microsoft.com/office/powerpoint/2010/main" val="36896356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4FC01-2CAA-0E48-91CE-CFD9A2E4DFDC}"/>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AB48F67-36B2-BB4D-9ECA-37FB0535A42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07648A-9698-1144-BDC8-A84DF01EB397}"/>
              </a:ext>
            </a:extLst>
          </p:cNvPr>
          <p:cNvSpPr>
            <a:spLocks noGrp="1"/>
          </p:cNvSpPr>
          <p:nvPr>
            <p:ph type="dt" sz="half" idx="10"/>
          </p:nvPr>
        </p:nvSpPr>
        <p:spPr>
          <a:xfrm>
            <a:off x="838200" y="6356350"/>
            <a:ext cx="2743200" cy="365125"/>
          </a:xfrm>
          <a:prstGeom prst="rect">
            <a:avLst/>
          </a:prstGeom>
        </p:spPr>
        <p:txBody>
          <a:bodyPr/>
          <a:lstStyle/>
          <a:p>
            <a:fld id="{CE0FD4C7-C471-0E47-AE09-F853C661694C}" type="datetimeFigureOut">
              <a:rPr lang="en-US" smtClean="0"/>
              <a:t>2/24/22</a:t>
            </a:fld>
            <a:endParaRPr lang="en-US"/>
          </a:p>
        </p:txBody>
      </p:sp>
      <p:sp>
        <p:nvSpPr>
          <p:cNvPr id="5" name="Footer Placeholder 4">
            <a:extLst>
              <a:ext uri="{FF2B5EF4-FFF2-40B4-BE49-F238E27FC236}">
                <a16:creationId xmlns:a16="http://schemas.microsoft.com/office/drawing/2014/main" id="{800A67AF-07F1-F743-8250-E01A9740C0B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D25F4A8-5008-2441-95E0-1374EBB4AAA7}"/>
              </a:ext>
            </a:extLst>
          </p:cNvPr>
          <p:cNvSpPr>
            <a:spLocks noGrp="1"/>
          </p:cNvSpPr>
          <p:nvPr>
            <p:ph type="sldNum" sz="quarter" idx="12"/>
          </p:nvPr>
        </p:nvSpPr>
        <p:spPr>
          <a:xfrm>
            <a:off x="8610600" y="6356350"/>
            <a:ext cx="2743200" cy="365125"/>
          </a:xfrm>
          <a:prstGeom prst="rect">
            <a:avLst/>
          </a:prstGeom>
        </p:spPr>
        <p:txBody>
          <a:bodyPr/>
          <a:lstStyle/>
          <a:p>
            <a:fld id="{24F89E17-2327-4441-8E68-04B4C028258E}" type="slidenum">
              <a:rPr lang="en-US" smtClean="0"/>
              <a:t>‹#›</a:t>
            </a:fld>
            <a:endParaRPr lang="en-US"/>
          </a:p>
        </p:txBody>
      </p:sp>
    </p:spTree>
    <p:extLst>
      <p:ext uri="{BB962C8B-B14F-4D97-AF65-F5344CB8AC3E}">
        <p14:creationId xmlns:p14="http://schemas.microsoft.com/office/powerpoint/2010/main" val="140597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98DEE-99D4-F34D-AD84-2923BB2E4092}"/>
              </a:ext>
            </a:extLst>
          </p:cNvPr>
          <p:cNvSpPr>
            <a:spLocks noGrp="1"/>
          </p:cNvSpPr>
          <p:nvPr>
            <p:ph type="title"/>
          </p:nvPr>
        </p:nvSpPr>
        <p:spPr>
          <a:xfrm>
            <a:off x="1668378" y="365125"/>
            <a:ext cx="5277853"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F99B880D-894B-B948-B8BB-E23DC9AAF454}"/>
              </a:ext>
            </a:extLst>
          </p:cNvPr>
          <p:cNvSpPr>
            <a:spLocks noGrp="1"/>
          </p:cNvSpPr>
          <p:nvPr>
            <p:ph sz="half" idx="1"/>
          </p:nvPr>
        </p:nvSpPr>
        <p:spPr>
          <a:xfrm>
            <a:off x="838199" y="1825624"/>
            <a:ext cx="6108033" cy="463934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189517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335FC-6991-7E42-9BED-AF8000DA5883}"/>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71643E5-C89F-CD46-93E0-1430A1C979F3}"/>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EDFD24-A4F4-F94B-AECD-C6E177E2F08B}"/>
              </a:ext>
            </a:extLst>
          </p:cNvPr>
          <p:cNvSpPr>
            <a:spLocks noGrp="1"/>
          </p:cNvSpPr>
          <p:nvPr>
            <p:ph type="dt" sz="half" idx="10"/>
          </p:nvPr>
        </p:nvSpPr>
        <p:spPr>
          <a:xfrm>
            <a:off x="838200" y="6356350"/>
            <a:ext cx="2743200" cy="365125"/>
          </a:xfrm>
          <a:prstGeom prst="rect">
            <a:avLst/>
          </a:prstGeom>
        </p:spPr>
        <p:txBody>
          <a:bodyPr/>
          <a:lstStyle/>
          <a:p>
            <a:fld id="{63B6F03C-BD24-594A-9E4D-0508F56120BF}" type="datetimeFigureOut">
              <a:rPr lang="en-US" smtClean="0"/>
              <a:t>2/24/22</a:t>
            </a:fld>
            <a:endParaRPr lang="en-US"/>
          </a:p>
        </p:txBody>
      </p:sp>
      <p:sp>
        <p:nvSpPr>
          <p:cNvPr id="5" name="Footer Placeholder 4">
            <a:extLst>
              <a:ext uri="{FF2B5EF4-FFF2-40B4-BE49-F238E27FC236}">
                <a16:creationId xmlns:a16="http://schemas.microsoft.com/office/drawing/2014/main" id="{308F21DE-9187-5A4F-9C8D-22E6331BB5D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D400C64-02A0-964E-BD85-D4E745AB1625}"/>
              </a:ext>
            </a:extLst>
          </p:cNvPr>
          <p:cNvSpPr>
            <a:spLocks noGrp="1"/>
          </p:cNvSpPr>
          <p:nvPr>
            <p:ph type="sldNum" sz="quarter" idx="12"/>
          </p:nvPr>
        </p:nvSpPr>
        <p:spPr>
          <a:xfrm>
            <a:off x="8610600" y="6356350"/>
            <a:ext cx="2743200" cy="365125"/>
          </a:xfrm>
          <a:prstGeom prst="rect">
            <a:avLst/>
          </a:prstGeom>
        </p:spPr>
        <p:txBody>
          <a:bodyPr/>
          <a:lstStyle/>
          <a:p>
            <a:fld id="{B404D190-34F7-904B-9FF1-8DCAF9EFE819}" type="slidenum">
              <a:rPr lang="en-US" smtClean="0"/>
              <a:t>‹#›</a:t>
            </a:fld>
            <a:endParaRPr lang="en-US"/>
          </a:p>
        </p:txBody>
      </p:sp>
    </p:spTree>
    <p:extLst>
      <p:ext uri="{BB962C8B-B14F-4D97-AF65-F5344CB8AC3E}">
        <p14:creationId xmlns:p14="http://schemas.microsoft.com/office/powerpoint/2010/main" val="34815237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98DEE-99D4-F34D-AD84-2923BB2E4092}"/>
              </a:ext>
            </a:extLst>
          </p:cNvPr>
          <p:cNvSpPr>
            <a:spLocks noGrp="1"/>
          </p:cNvSpPr>
          <p:nvPr>
            <p:ph type="title"/>
          </p:nvPr>
        </p:nvSpPr>
        <p:spPr>
          <a:xfrm>
            <a:off x="1668378" y="365125"/>
            <a:ext cx="5277853"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F99B880D-894B-B948-B8BB-E23DC9AAF454}"/>
              </a:ext>
            </a:extLst>
          </p:cNvPr>
          <p:cNvSpPr>
            <a:spLocks noGrp="1"/>
          </p:cNvSpPr>
          <p:nvPr>
            <p:ph sz="half" idx="1"/>
          </p:nvPr>
        </p:nvSpPr>
        <p:spPr>
          <a:xfrm>
            <a:off x="838199" y="1825624"/>
            <a:ext cx="6108033" cy="463934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356529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335FC-6991-7E42-9BED-AF8000DA5883}"/>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71643E5-C89F-CD46-93E0-1430A1C979F3}"/>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EDFD24-A4F4-F94B-AECD-C6E177E2F08B}"/>
              </a:ext>
            </a:extLst>
          </p:cNvPr>
          <p:cNvSpPr>
            <a:spLocks noGrp="1"/>
          </p:cNvSpPr>
          <p:nvPr>
            <p:ph type="dt" sz="half" idx="10"/>
          </p:nvPr>
        </p:nvSpPr>
        <p:spPr>
          <a:xfrm>
            <a:off x="838200" y="6356350"/>
            <a:ext cx="2743200" cy="365125"/>
          </a:xfrm>
          <a:prstGeom prst="rect">
            <a:avLst/>
          </a:prstGeom>
        </p:spPr>
        <p:txBody>
          <a:bodyPr/>
          <a:lstStyle/>
          <a:p>
            <a:fld id="{63B6F03C-BD24-594A-9E4D-0508F56120BF}" type="datetimeFigureOut">
              <a:rPr lang="en-US" smtClean="0"/>
              <a:t>2/24/22</a:t>
            </a:fld>
            <a:endParaRPr lang="en-US"/>
          </a:p>
        </p:txBody>
      </p:sp>
      <p:sp>
        <p:nvSpPr>
          <p:cNvPr id="5" name="Footer Placeholder 4">
            <a:extLst>
              <a:ext uri="{FF2B5EF4-FFF2-40B4-BE49-F238E27FC236}">
                <a16:creationId xmlns:a16="http://schemas.microsoft.com/office/drawing/2014/main" id="{308F21DE-9187-5A4F-9C8D-22E6331BB5D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D400C64-02A0-964E-BD85-D4E745AB1625}"/>
              </a:ext>
            </a:extLst>
          </p:cNvPr>
          <p:cNvSpPr>
            <a:spLocks noGrp="1"/>
          </p:cNvSpPr>
          <p:nvPr>
            <p:ph type="sldNum" sz="quarter" idx="12"/>
          </p:nvPr>
        </p:nvSpPr>
        <p:spPr>
          <a:xfrm>
            <a:off x="8610600" y="6356350"/>
            <a:ext cx="2743200" cy="365125"/>
          </a:xfrm>
          <a:prstGeom prst="rect">
            <a:avLst/>
          </a:prstGeom>
        </p:spPr>
        <p:txBody>
          <a:bodyPr/>
          <a:lstStyle/>
          <a:p>
            <a:fld id="{B404D190-34F7-904B-9FF1-8DCAF9EFE819}" type="slidenum">
              <a:rPr lang="en-US" smtClean="0"/>
              <a:t>‹#›</a:t>
            </a:fld>
            <a:endParaRPr lang="en-US"/>
          </a:p>
        </p:txBody>
      </p:sp>
    </p:spTree>
    <p:extLst>
      <p:ext uri="{BB962C8B-B14F-4D97-AF65-F5344CB8AC3E}">
        <p14:creationId xmlns:p14="http://schemas.microsoft.com/office/powerpoint/2010/main" val="2089939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4540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8DC4A451-1969-E24A-B7E0-1B0CC3D757B0}" type="datetimeFigureOut">
              <a:rPr lang="en-US" smtClean="0"/>
              <a:t>2/24/22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EBC9D18-022C-5E48-A682-F40F2537C898}" type="slidenum">
              <a:rPr lang="en-US" smtClean="0"/>
              <a:t>‹#›</a:t>
            </a:fld>
            <a:endParaRPr lang="en-US"/>
          </a:p>
        </p:txBody>
      </p:sp>
    </p:spTree>
    <p:extLst>
      <p:ext uri="{BB962C8B-B14F-4D97-AF65-F5344CB8AC3E}">
        <p14:creationId xmlns:p14="http://schemas.microsoft.com/office/powerpoint/2010/main" val="12793934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98DEE-99D4-F34D-AD84-2923BB2E4092}"/>
              </a:ext>
            </a:extLst>
          </p:cNvPr>
          <p:cNvSpPr>
            <a:spLocks noGrp="1"/>
          </p:cNvSpPr>
          <p:nvPr>
            <p:ph type="title"/>
          </p:nvPr>
        </p:nvSpPr>
        <p:spPr>
          <a:xfrm>
            <a:off x="1668378" y="365125"/>
            <a:ext cx="5277853"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F99B880D-894B-B948-B8BB-E23DC9AAF454}"/>
              </a:ext>
            </a:extLst>
          </p:cNvPr>
          <p:cNvSpPr>
            <a:spLocks noGrp="1"/>
          </p:cNvSpPr>
          <p:nvPr>
            <p:ph sz="half" idx="1"/>
          </p:nvPr>
        </p:nvSpPr>
        <p:spPr>
          <a:xfrm>
            <a:off x="838199" y="1825624"/>
            <a:ext cx="6108033" cy="463934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990339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335FC-6991-7E42-9BED-AF8000DA5883}"/>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71643E5-C89F-CD46-93E0-1430A1C979F3}"/>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EDFD24-A4F4-F94B-AECD-C6E177E2F08B}"/>
              </a:ext>
            </a:extLst>
          </p:cNvPr>
          <p:cNvSpPr>
            <a:spLocks noGrp="1"/>
          </p:cNvSpPr>
          <p:nvPr>
            <p:ph type="dt" sz="half" idx="10"/>
          </p:nvPr>
        </p:nvSpPr>
        <p:spPr>
          <a:xfrm>
            <a:off x="838200" y="6356350"/>
            <a:ext cx="2743200" cy="365125"/>
          </a:xfrm>
          <a:prstGeom prst="rect">
            <a:avLst/>
          </a:prstGeom>
        </p:spPr>
        <p:txBody>
          <a:bodyPr/>
          <a:lstStyle/>
          <a:p>
            <a:fld id="{63B6F03C-BD24-594A-9E4D-0508F56120BF}" type="datetimeFigureOut">
              <a:rPr lang="en-US" smtClean="0"/>
              <a:t>2/24/22</a:t>
            </a:fld>
            <a:endParaRPr lang="en-US"/>
          </a:p>
        </p:txBody>
      </p:sp>
      <p:sp>
        <p:nvSpPr>
          <p:cNvPr id="5" name="Footer Placeholder 4">
            <a:extLst>
              <a:ext uri="{FF2B5EF4-FFF2-40B4-BE49-F238E27FC236}">
                <a16:creationId xmlns:a16="http://schemas.microsoft.com/office/drawing/2014/main" id="{308F21DE-9187-5A4F-9C8D-22E6331BB5D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D400C64-02A0-964E-BD85-D4E745AB1625}"/>
              </a:ext>
            </a:extLst>
          </p:cNvPr>
          <p:cNvSpPr>
            <a:spLocks noGrp="1"/>
          </p:cNvSpPr>
          <p:nvPr>
            <p:ph type="sldNum" sz="quarter" idx="12"/>
          </p:nvPr>
        </p:nvSpPr>
        <p:spPr>
          <a:xfrm>
            <a:off x="8610600" y="6356350"/>
            <a:ext cx="2743200" cy="365125"/>
          </a:xfrm>
          <a:prstGeom prst="rect">
            <a:avLst/>
          </a:prstGeom>
        </p:spPr>
        <p:txBody>
          <a:bodyPr/>
          <a:lstStyle/>
          <a:p>
            <a:fld id="{B404D190-34F7-904B-9FF1-8DCAF9EFE819}" type="slidenum">
              <a:rPr lang="en-US" smtClean="0"/>
              <a:t>‹#›</a:t>
            </a:fld>
            <a:endParaRPr lang="en-US"/>
          </a:p>
        </p:txBody>
      </p:sp>
    </p:spTree>
    <p:extLst>
      <p:ext uri="{BB962C8B-B14F-4D97-AF65-F5344CB8AC3E}">
        <p14:creationId xmlns:p14="http://schemas.microsoft.com/office/powerpoint/2010/main" val="31294590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FB6CB-2379-0C49-BF32-B303FA828E70}"/>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E64D0279-CDA9-9640-94E5-DEB2B73A1BCB}"/>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DE4AE72-B6B4-8C40-AEA5-813C16A5D987}"/>
              </a:ext>
            </a:extLst>
          </p:cNvPr>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0C49E9-F70B-4D45-8EED-321946ED5FB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8EDE6DE-5A88-804A-A983-E24DD0137B8A}"/>
              </a:ext>
            </a:extLst>
          </p:cNvPr>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F1C1E5D-712C-C44C-9C39-8E6F4E266B14}"/>
              </a:ext>
            </a:extLst>
          </p:cNvPr>
          <p:cNvSpPr>
            <a:spLocks noGrp="1"/>
          </p:cNvSpPr>
          <p:nvPr>
            <p:ph type="dt" sz="half" idx="10"/>
          </p:nvPr>
        </p:nvSpPr>
        <p:spPr>
          <a:xfrm>
            <a:off x="838200" y="6356350"/>
            <a:ext cx="2743200" cy="365125"/>
          </a:xfrm>
          <a:prstGeom prst="rect">
            <a:avLst/>
          </a:prstGeom>
        </p:spPr>
        <p:txBody>
          <a:bodyPr/>
          <a:lstStyle/>
          <a:p>
            <a:fld id="{2FFDE82D-4C1D-7B41-B498-11344548612C}" type="datetimeFigureOut">
              <a:rPr lang="en-US" smtClean="0"/>
              <a:t>2/24/22</a:t>
            </a:fld>
            <a:endParaRPr lang="en-US"/>
          </a:p>
        </p:txBody>
      </p:sp>
      <p:sp>
        <p:nvSpPr>
          <p:cNvPr id="8" name="Footer Placeholder 7">
            <a:extLst>
              <a:ext uri="{FF2B5EF4-FFF2-40B4-BE49-F238E27FC236}">
                <a16:creationId xmlns:a16="http://schemas.microsoft.com/office/drawing/2014/main" id="{6379C9A0-F5FA-C34C-8C90-4BC6F23CC35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5DF5442F-32C2-0246-BB51-8554283A981F}"/>
              </a:ext>
            </a:extLst>
          </p:cNvPr>
          <p:cNvSpPr>
            <a:spLocks noGrp="1"/>
          </p:cNvSpPr>
          <p:nvPr>
            <p:ph type="sldNum" sz="quarter" idx="12"/>
          </p:nvPr>
        </p:nvSpPr>
        <p:spPr>
          <a:xfrm>
            <a:off x="8610600" y="6356350"/>
            <a:ext cx="2743200" cy="365125"/>
          </a:xfrm>
          <a:prstGeom prst="rect">
            <a:avLst/>
          </a:prstGeom>
        </p:spPr>
        <p:txBody>
          <a:bodyPr/>
          <a:lstStyle/>
          <a:p>
            <a:fld id="{D558CAD2-78D5-8540-A0BC-0196FD295D5B}" type="slidenum">
              <a:rPr lang="en-US" smtClean="0"/>
              <a:t>‹#›</a:t>
            </a:fld>
            <a:endParaRPr lang="en-US"/>
          </a:p>
        </p:txBody>
      </p:sp>
    </p:spTree>
    <p:extLst>
      <p:ext uri="{BB962C8B-B14F-4D97-AF65-F5344CB8AC3E}">
        <p14:creationId xmlns:p14="http://schemas.microsoft.com/office/powerpoint/2010/main" val="24060799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endParaRPr lang="en-GB"/>
          </a:p>
        </p:txBody>
      </p:sp>
      <p:sp>
        <p:nvSpPr>
          <p:cNvPr id="3" name="Content Placeholder 2"/>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914400" y="6248400"/>
            <a:ext cx="2540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8737600" y="6248400"/>
            <a:ext cx="2540000" cy="457200"/>
          </a:xfrm>
        </p:spPr>
        <p:txBody>
          <a:bodyPr/>
          <a:lstStyle>
            <a:lvl1pPr>
              <a:defRPr/>
            </a:lvl1pPr>
          </a:lstStyle>
          <a:p>
            <a:fld id="{200F41AF-AA5D-4621-827F-3E0CB170B049}" type="slidenum">
              <a:rPr lang="en-US" altLang="en-US"/>
              <a:pPr/>
              <a:t>‹#›</a:t>
            </a:fld>
            <a:endParaRPr lang="en-US" altLang="en-US"/>
          </a:p>
        </p:txBody>
      </p:sp>
    </p:spTree>
    <p:extLst>
      <p:ext uri="{BB962C8B-B14F-4D97-AF65-F5344CB8AC3E}">
        <p14:creationId xmlns:p14="http://schemas.microsoft.com/office/powerpoint/2010/main" val="36619023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D58EF-6687-DF47-8B1B-E6DE58EEAC3C}"/>
              </a:ext>
            </a:extLst>
          </p:cNvPr>
          <p:cNvSpPr>
            <a:spLocks noGrp="1"/>
          </p:cNvSpPr>
          <p:nvPr>
            <p:ph type="title"/>
          </p:nvPr>
        </p:nvSpPr>
        <p:spPr>
          <a:xfrm>
            <a:off x="838200" y="2245895"/>
            <a:ext cx="10515600" cy="80837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7416D8CB-F1D1-9B4D-9559-BEC792FB657C}"/>
              </a:ext>
            </a:extLst>
          </p:cNvPr>
          <p:cNvSpPr>
            <a:spLocks noGrp="1"/>
          </p:cNvSpPr>
          <p:nvPr>
            <p:ph idx="1"/>
          </p:nvPr>
        </p:nvSpPr>
        <p:spPr>
          <a:xfrm>
            <a:off x="838200" y="3176337"/>
            <a:ext cx="10515600" cy="328863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53160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5C35E-07CE-5A4D-B0BF-3BB59482BD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1E49EAE-F969-954E-AE7C-B01B9D43AC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E8595AA-4560-4D4B-B76F-2629D6698D7F}"/>
              </a:ext>
            </a:extLst>
          </p:cNvPr>
          <p:cNvSpPr>
            <a:spLocks noGrp="1"/>
          </p:cNvSpPr>
          <p:nvPr>
            <p:ph type="dt" sz="half" idx="10"/>
          </p:nvPr>
        </p:nvSpPr>
        <p:spPr/>
        <p:txBody>
          <a:bodyPr/>
          <a:lstStyle/>
          <a:p>
            <a:fld id="{0F96E6A1-0576-9547-B508-92DF1CFB5FB1}" type="datetimeFigureOut">
              <a:rPr lang="en-US" smtClean="0"/>
              <a:t>2/24/22</a:t>
            </a:fld>
            <a:endParaRPr lang="en-US"/>
          </a:p>
        </p:txBody>
      </p:sp>
      <p:sp>
        <p:nvSpPr>
          <p:cNvPr id="5" name="Footer Placeholder 4">
            <a:extLst>
              <a:ext uri="{FF2B5EF4-FFF2-40B4-BE49-F238E27FC236}">
                <a16:creationId xmlns:a16="http://schemas.microsoft.com/office/drawing/2014/main" id="{FF4330B3-3C79-BE48-8CCE-A40F37DE4D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5A8B89-FCF0-D14D-AF6E-FEF713E66214}"/>
              </a:ext>
            </a:extLst>
          </p:cNvPr>
          <p:cNvSpPr>
            <a:spLocks noGrp="1"/>
          </p:cNvSpPr>
          <p:nvPr>
            <p:ph type="sldNum" sz="quarter" idx="12"/>
          </p:nvPr>
        </p:nvSpPr>
        <p:spPr/>
        <p:txBody>
          <a:bodyPr/>
          <a:lstStyle/>
          <a:p>
            <a:fld id="{49A1D6E1-A6F9-7A49-86DA-2AAE3DA2B8FD}" type="slidenum">
              <a:rPr lang="en-US" smtClean="0"/>
              <a:t>‹#›</a:t>
            </a:fld>
            <a:endParaRPr lang="en-US"/>
          </a:p>
        </p:txBody>
      </p:sp>
    </p:spTree>
    <p:extLst>
      <p:ext uri="{BB962C8B-B14F-4D97-AF65-F5344CB8AC3E}">
        <p14:creationId xmlns:p14="http://schemas.microsoft.com/office/powerpoint/2010/main" val="3602603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D58EF-6687-DF47-8B1B-E6DE58EEAC3C}"/>
              </a:ext>
            </a:extLst>
          </p:cNvPr>
          <p:cNvSpPr>
            <a:spLocks noGrp="1"/>
          </p:cNvSpPr>
          <p:nvPr>
            <p:ph type="title"/>
          </p:nvPr>
        </p:nvSpPr>
        <p:spPr>
          <a:xfrm>
            <a:off x="838200" y="2245895"/>
            <a:ext cx="10515600" cy="80837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7416D8CB-F1D1-9B4D-9559-BEC792FB657C}"/>
              </a:ext>
            </a:extLst>
          </p:cNvPr>
          <p:cNvSpPr>
            <a:spLocks noGrp="1"/>
          </p:cNvSpPr>
          <p:nvPr>
            <p:ph idx="1"/>
          </p:nvPr>
        </p:nvSpPr>
        <p:spPr>
          <a:xfrm>
            <a:off x="838200" y="3176337"/>
            <a:ext cx="10515600" cy="328863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617562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5C35E-07CE-5A4D-B0BF-3BB59482BD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1E49EAE-F969-954E-AE7C-B01B9D43AC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208040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90BC0-B87E-CC42-8E0D-E3E56E3A79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6E0D35B-26C8-9D4E-B0D5-87AF99D5DA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4283196-064C-1747-BF9A-F3FD3E10A5AA}"/>
              </a:ext>
            </a:extLst>
          </p:cNvPr>
          <p:cNvSpPr>
            <a:spLocks noGrp="1"/>
          </p:cNvSpPr>
          <p:nvPr>
            <p:ph type="dt" sz="half" idx="10"/>
          </p:nvPr>
        </p:nvSpPr>
        <p:spPr>
          <a:xfrm>
            <a:off x="838200" y="6356350"/>
            <a:ext cx="2743200" cy="365125"/>
          </a:xfrm>
          <a:prstGeom prst="rect">
            <a:avLst/>
          </a:prstGeom>
        </p:spPr>
        <p:txBody>
          <a:bodyPr/>
          <a:lstStyle/>
          <a:p>
            <a:fld id="{80FC4356-1C21-0946-84CD-1663C0366F47}" type="datetimeFigureOut">
              <a:rPr lang="en-US" smtClean="0"/>
              <a:t>2/24/22</a:t>
            </a:fld>
            <a:endParaRPr lang="en-US"/>
          </a:p>
        </p:txBody>
      </p:sp>
      <p:sp>
        <p:nvSpPr>
          <p:cNvPr id="5" name="Footer Placeholder 4">
            <a:extLst>
              <a:ext uri="{FF2B5EF4-FFF2-40B4-BE49-F238E27FC236}">
                <a16:creationId xmlns:a16="http://schemas.microsoft.com/office/drawing/2014/main" id="{2A6F0E0E-97F9-D84E-AD6B-A2B136D2728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8577FEE-3ED0-7945-9444-B2FBFE535663}"/>
              </a:ext>
            </a:extLst>
          </p:cNvPr>
          <p:cNvSpPr>
            <a:spLocks noGrp="1"/>
          </p:cNvSpPr>
          <p:nvPr>
            <p:ph type="sldNum" sz="quarter" idx="12"/>
          </p:nvPr>
        </p:nvSpPr>
        <p:spPr>
          <a:xfrm>
            <a:off x="8610600" y="6356350"/>
            <a:ext cx="2743200" cy="365125"/>
          </a:xfrm>
          <a:prstGeom prst="rect">
            <a:avLst/>
          </a:prstGeom>
        </p:spPr>
        <p:txBody>
          <a:bodyPr/>
          <a:lstStyle/>
          <a:p>
            <a:fld id="{B56D98B0-4878-F143-A824-FF8850BA2DEE}" type="slidenum">
              <a:rPr lang="en-US" smtClean="0"/>
              <a:t>‹#›</a:t>
            </a:fld>
            <a:endParaRPr lang="en-US"/>
          </a:p>
        </p:txBody>
      </p:sp>
    </p:spTree>
    <p:extLst>
      <p:ext uri="{BB962C8B-B14F-4D97-AF65-F5344CB8AC3E}">
        <p14:creationId xmlns:p14="http://schemas.microsoft.com/office/powerpoint/2010/main" val="14260173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DEDAA-9576-7A44-AB6E-4F53E7F83A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52B24C-1746-A643-8B03-4A2AE4D3556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DDFE92-FA14-A042-83F3-B07EC620BE9A}"/>
              </a:ext>
            </a:extLst>
          </p:cNvPr>
          <p:cNvSpPr>
            <a:spLocks noGrp="1"/>
          </p:cNvSpPr>
          <p:nvPr>
            <p:ph type="dt" sz="half" idx="10"/>
          </p:nvPr>
        </p:nvSpPr>
        <p:spPr>
          <a:xfrm>
            <a:off x="838200" y="6356350"/>
            <a:ext cx="2743200" cy="365125"/>
          </a:xfrm>
          <a:prstGeom prst="rect">
            <a:avLst/>
          </a:prstGeom>
        </p:spPr>
        <p:txBody>
          <a:bodyPr/>
          <a:lstStyle/>
          <a:p>
            <a:fld id="{80FC4356-1C21-0946-84CD-1663C0366F47}" type="datetimeFigureOut">
              <a:rPr lang="en-US" smtClean="0"/>
              <a:t>2/24/22</a:t>
            </a:fld>
            <a:endParaRPr lang="en-US"/>
          </a:p>
        </p:txBody>
      </p:sp>
      <p:sp>
        <p:nvSpPr>
          <p:cNvPr id="5" name="Footer Placeholder 4">
            <a:extLst>
              <a:ext uri="{FF2B5EF4-FFF2-40B4-BE49-F238E27FC236}">
                <a16:creationId xmlns:a16="http://schemas.microsoft.com/office/drawing/2014/main" id="{B7F04494-2388-CE42-9EE3-D40018B45A5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02254437-644F-EB42-B1A8-DFAC393E644F}"/>
              </a:ext>
            </a:extLst>
          </p:cNvPr>
          <p:cNvSpPr>
            <a:spLocks noGrp="1"/>
          </p:cNvSpPr>
          <p:nvPr>
            <p:ph type="sldNum" sz="quarter" idx="12"/>
          </p:nvPr>
        </p:nvSpPr>
        <p:spPr>
          <a:xfrm>
            <a:off x="8610600" y="6356350"/>
            <a:ext cx="2743200" cy="365125"/>
          </a:xfrm>
          <a:prstGeom prst="rect">
            <a:avLst/>
          </a:prstGeom>
        </p:spPr>
        <p:txBody>
          <a:bodyPr/>
          <a:lstStyle/>
          <a:p>
            <a:fld id="{B56D98B0-4878-F143-A824-FF8850BA2DEE}" type="slidenum">
              <a:rPr lang="en-US" smtClean="0"/>
              <a:t>‹#›</a:t>
            </a:fld>
            <a:endParaRPr lang="en-US"/>
          </a:p>
        </p:txBody>
      </p:sp>
    </p:spTree>
    <p:extLst>
      <p:ext uri="{BB962C8B-B14F-4D97-AF65-F5344CB8AC3E}">
        <p14:creationId xmlns:p14="http://schemas.microsoft.com/office/powerpoint/2010/main" val="3057922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ABAEA-BEE3-B444-A068-F86588588CF8}"/>
              </a:ext>
            </a:extLst>
          </p:cNvPr>
          <p:cNvSpPr>
            <a:spLocks noGrp="1"/>
          </p:cNvSpPr>
          <p:nvPr>
            <p:ph type="title"/>
          </p:nvPr>
        </p:nvSpPr>
        <p:spPr>
          <a:xfrm>
            <a:off x="4170946" y="365125"/>
            <a:ext cx="6112043" cy="1325563"/>
          </a:xfrm>
          <a:prstGeom prst="rect">
            <a:avLst/>
          </a:prstGeom>
        </p:spPr>
        <p:txBody>
          <a:bodyPr/>
          <a:lstStyle/>
          <a:p>
            <a:r>
              <a:rPr lang="en-US"/>
              <a:t>Click to edit Master title style</a:t>
            </a:r>
          </a:p>
        </p:txBody>
      </p:sp>
      <p:sp>
        <p:nvSpPr>
          <p:cNvPr id="4" name="Content Placeholder 3">
            <a:extLst>
              <a:ext uri="{FF2B5EF4-FFF2-40B4-BE49-F238E27FC236}">
                <a16:creationId xmlns:a16="http://schemas.microsoft.com/office/drawing/2014/main" id="{E328B257-2388-244E-BFF0-9C3299214858}"/>
              </a:ext>
            </a:extLst>
          </p:cNvPr>
          <p:cNvSpPr>
            <a:spLocks noGrp="1"/>
          </p:cNvSpPr>
          <p:nvPr>
            <p:ph sz="half" idx="2"/>
          </p:nvPr>
        </p:nvSpPr>
        <p:spPr>
          <a:xfrm>
            <a:off x="4170946" y="1825625"/>
            <a:ext cx="7182854"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18292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90BC0-B87E-CC42-8E0D-E3E56E3A79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6E0D35B-26C8-9D4E-B0D5-87AF99D5DA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4283196-064C-1747-BF9A-F3FD3E10A5AA}"/>
              </a:ext>
            </a:extLst>
          </p:cNvPr>
          <p:cNvSpPr>
            <a:spLocks noGrp="1"/>
          </p:cNvSpPr>
          <p:nvPr>
            <p:ph type="dt" sz="half" idx="10"/>
          </p:nvPr>
        </p:nvSpPr>
        <p:spPr>
          <a:xfrm>
            <a:off x="838200" y="6356350"/>
            <a:ext cx="2743200" cy="365125"/>
          </a:xfrm>
          <a:prstGeom prst="rect">
            <a:avLst/>
          </a:prstGeom>
        </p:spPr>
        <p:txBody>
          <a:bodyPr/>
          <a:lstStyle/>
          <a:p>
            <a:fld id="{80FC4356-1C21-0946-84CD-1663C0366F47}" type="datetimeFigureOut">
              <a:rPr lang="en-US" smtClean="0"/>
              <a:t>2/24/22</a:t>
            </a:fld>
            <a:endParaRPr lang="en-US"/>
          </a:p>
        </p:txBody>
      </p:sp>
      <p:sp>
        <p:nvSpPr>
          <p:cNvPr id="5" name="Footer Placeholder 4">
            <a:extLst>
              <a:ext uri="{FF2B5EF4-FFF2-40B4-BE49-F238E27FC236}">
                <a16:creationId xmlns:a16="http://schemas.microsoft.com/office/drawing/2014/main" id="{2A6F0E0E-97F9-D84E-AD6B-A2B136D2728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8577FEE-3ED0-7945-9444-B2FBFE535663}"/>
              </a:ext>
            </a:extLst>
          </p:cNvPr>
          <p:cNvSpPr>
            <a:spLocks noGrp="1"/>
          </p:cNvSpPr>
          <p:nvPr>
            <p:ph type="sldNum" sz="quarter" idx="12"/>
          </p:nvPr>
        </p:nvSpPr>
        <p:spPr>
          <a:xfrm>
            <a:off x="8610600" y="6356350"/>
            <a:ext cx="2743200" cy="365125"/>
          </a:xfrm>
          <a:prstGeom prst="rect">
            <a:avLst/>
          </a:prstGeom>
        </p:spPr>
        <p:txBody>
          <a:bodyPr/>
          <a:lstStyle/>
          <a:p>
            <a:fld id="{B56D98B0-4878-F143-A824-FF8850BA2DEE}" type="slidenum">
              <a:rPr lang="en-US" smtClean="0"/>
              <a:t>‹#›</a:t>
            </a:fld>
            <a:endParaRPr lang="en-US"/>
          </a:p>
        </p:txBody>
      </p:sp>
    </p:spTree>
    <p:extLst>
      <p:ext uri="{BB962C8B-B14F-4D97-AF65-F5344CB8AC3E}">
        <p14:creationId xmlns:p14="http://schemas.microsoft.com/office/powerpoint/2010/main" val="32508658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DEDAA-9576-7A44-AB6E-4F53E7F83A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52B24C-1746-A643-8B03-4A2AE4D3556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DDFE92-FA14-A042-83F3-B07EC620BE9A}"/>
              </a:ext>
            </a:extLst>
          </p:cNvPr>
          <p:cNvSpPr>
            <a:spLocks noGrp="1"/>
          </p:cNvSpPr>
          <p:nvPr>
            <p:ph type="dt" sz="half" idx="10"/>
          </p:nvPr>
        </p:nvSpPr>
        <p:spPr>
          <a:xfrm>
            <a:off x="838200" y="6356350"/>
            <a:ext cx="2743200" cy="365125"/>
          </a:xfrm>
          <a:prstGeom prst="rect">
            <a:avLst/>
          </a:prstGeom>
        </p:spPr>
        <p:txBody>
          <a:bodyPr/>
          <a:lstStyle/>
          <a:p>
            <a:fld id="{80FC4356-1C21-0946-84CD-1663C0366F47}" type="datetimeFigureOut">
              <a:rPr lang="en-US" smtClean="0"/>
              <a:t>2/24/22</a:t>
            </a:fld>
            <a:endParaRPr lang="en-US"/>
          </a:p>
        </p:txBody>
      </p:sp>
      <p:sp>
        <p:nvSpPr>
          <p:cNvPr id="5" name="Footer Placeholder 4">
            <a:extLst>
              <a:ext uri="{FF2B5EF4-FFF2-40B4-BE49-F238E27FC236}">
                <a16:creationId xmlns:a16="http://schemas.microsoft.com/office/drawing/2014/main" id="{B7F04494-2388-CE42-9EE3-D40018B45A5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02254437-644F-EB42-B1A8-DFAC393E644F}"/>
              </a:ext>
            </a:extLst>
          </p:cNvPr>
          <p:cNvSpPr>
            <a:spLocks noGrp="1"/>
          </p:cNvSpPr>
          <p:nvPr>
            <p:ph type="sldNum" sz="quarter" idx="12"/>
          </p:nvPr>
        </p:nvSpPr>
        <p:spPr>
          <a:xfrm>
            <a:off x="8610600" y="6356350"/>
            <a:ext cx="2743200" cy="365125"/>
          </a:xfrm>
          <a:prstGeom prst="rect">
            <a:avLst/>
          </a:prstGeom>
        </p:spPr>
        <p:txBody>
          <a:bodyPr/>
          <a:lstStyle/>
          <a:p>
            <a:fld id="{B56D98B0-4878-F143-A824-FF8850BA2DEE}" type="slidenum">
              <a:rPr lang="en-US" smtClean="0"/>
              <a:t>‹#›</a:t>
            </a:fld>
            <a:endParaRPr lang="en-US"/>
          </a:p>
        </p:txBody>
      </p:sp>
    </p:spTree>
    <p:extLst>
      <p:ext uri="{BB962C8B-B14F-4D97-AF65-F5344CB8AC3E}">
        <p14:creationId xmlns:p14="http://schemas.microsoft.com/office/powerpoint/2010/main" val="32562279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D92D6-376F-A14E-B495-34965A076076}"/>
              </a:ext>
            </a:extLst>
          </p:cNvPr>
          <p:cNvSpPr>
            <a:spLocks noGrp="1"/>
          </p:cNvSpPr>
          <p:nvPr>
            <p:ph type="title"/>
          </p:nvPr>
        </p:nvSpPr>
        <p:spPr>
          <a:xfrm>
            <a:off x="3192379" y="365125"/>
            <a:ext cx="7186864" cy="1325563"/>
          </a:xfrm>
          <a:prstGeom prst="rect">
            <a:avLst/>
          </a:prstGeom>
        </p:spPr>
        <p:txBody>
          <a:bodyPr/>
          <a:lstStyle/>
          <a:p>
            <a:r>
              <a:rPr lang="en-US"/>
              <a:t>Click to edit Master title style</a:t>
            </a:r>
          </a:p>
        </p:txBody>
      </p:sp>
      <p:sp>
        <p:nvSpPr>
          <p:cNvPr id="4" name="Content Placeholder 3">
            <a:extLst>
              <a:ext uri="{FF2B5EF4-FFF2-40B4-BE49-F238E27FC236}">
                <a16:creationId xmlns:a16="http://schemas.microsoft.com/office/drawing/2014/main" id="{AB099AA7-53DF-EA4B-A309-EBFEA8B99CAD}"/>
              </a:ext>
            </a:extLst>
          </p:cNvPr>
          <p:cNvSpPr>
            <a:spLocks noGrp="1"/>
          </p:cNvSpPr>
          <p:nvPr>
            <p:ph sz="half" idx="2"/>
          </p:nvPr>
        </p:nvSpPr>
        <p:spPr>
          <a:xfrm>
            <a:off x="3192379" y="1825625"/>
            <a:ext cx="8161421" cy="468747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39951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86DAF-92CB-A642-8CF7-401A77322173}"/>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CE9A996-6BAB-B84A-823E-37365E8529C5}"/>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CBCCE0A-B602-0B46-A18D-A08FD1480EDB}"/>
              </a:ext>
            </a:extLst>
          </p:cNvPr>
          <p:cNvSpPr>
            <a:spLocks noGrp="1"/>
          </p:cNvSpPr>
          <p:nvPr>
            <p:ph type="dt" sz="half" idx="10"/>
          </p:nvPr>
        </p:nvSpPr>
        <p:spPr>
          <a:xfrm>
            <a:off x="838200" y="6356350"/>
            <a:ext cx="2743200" cy="365125"/>
          </a:xfrm>
          <a:prstGeom prst="rect">
            <a:avLst/>
          </a:prstGeom>
        </p:spPr>
        <p:txBody>
          <a:bodyPr/>
          <a:lstStyle/>
          <a:p>
            <a:fld id="{817BFABA-678F-3041-87CE-905E6EF439CA}" type="datetimeFigureOut">
              <a:rPr lang="en-US" smtClean="0"/>
              <a:t>2/24/22</a:t>
            </a:fld>
            <a:endParaRPr lang="en-US"/>
          </a:p>
        </p:txBody>
      </p:sp>
      <p:sp>
        <p:nvSpPr>
          <p:cNvPr id="5" name="Footer Placeholder 4">
            <a:extLst>
              <a:ext uri="{FF2B5EF4-FFF2-40B4-BE49-F238E27FC236}">
                <a16:creationId xmlns:a16="http://schemas.microsoft.com/office/drawing/2014/main" id="{358745EB-DEB9-5045-8BEC-6F0D167A485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3F10227-1832-0A40-BD68-6D6EA5C63E64}"/>
              </a:ext>
            </a:extLst>
          </p:cNvPr>
          <p:cNvSpPr>
            <a:spLocks noGrp="1"/>
          </p:cNvSpPr>
          <p:nvPr>
            <p:ph type="sldNum" sz="quarter" idx="12"/>
          </p:nvPr>
        </p:nvSpPr>
        <p:spPr>
          <a:xfrm>
            <a:off x="8610600" y="6356350"/>
            <a:ext cx="2743200" cy="365125"/>
          </a:xfrm>
          <a:prstGeom prst="rect">
            <a:avLst/>
          </a:prstGeom>
        </p:spPr>
        <p:txBody>
          <a:bodyPr/>
          <a:lstStyle/>
          <a:p>
            <a:fld id="{8663A6F3-8AFB-414E-8E93-0384D4F7D83E}" type="slidenum">
              <a:rPr lang="en-US" smtClean="0"/>
              <a:t>‹#›</a:t>
            </a:fld>
            <a:endParaRPr lang="en-US"/>
          </a:p>
        </p:txBody>
      </p:sp>
    </p:spTree>
    <p:extLst>
      <p:ext uri="{BB962C8B-B14F-4D97-AF65-F5344CB8AC3E}">
        <p14:creationId xmlns:p14="http://schemas.microsoft.com/office/powerpoint/2010/main" val="8899104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5EFC5-E8BA-7046-8AC8-4E95C856B660}"/>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2846DD6-7719-F84C-8CC3-069C48058CDF}"/>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6D211A-B5E8-8446-83C4-7569D125D85E}"/>
              </a:ext>
            </a:extLst>
          </p:cNvPr>
          <p:cNvSpPr>
            <a:spLocks noGrp="1"/>
          </p:cNvSpPr>
          <p:nvPr>
            <p:ph type="dt" sz="half" idx="10"/>
          </p:nvPr>
        </p:nvSpPr>
        <p:spPr>
          <a:xfrm>
            <a:off x="838200" y="6356350"/>
            <a:ext cx="2743200" cy="365125"/>
          </a:xfrm>
          <a:prstGeom prst="rect">
            <a:avLst/>
          </a:prstGeom>
        </p:spPr>
        <p:txBody>
          <a:bodyPr/>
          <a:lstStyle/>
          <a:p>
            <a:fld id="{E37D389D-7E09-3148-B61A-8831AAC4BA4E}" type="datetimeFigureOut">
              <a:rPr lang="en-US" smtClean="0"/>
              <a:t>2/24/22</a:t>
            </a:fld>
            <a:endParaRPr lang="en-US"/>
          </a:p>
        </p:txBody>
      </p:sp>
      <p:sp>
        <p:nvSpPr>
          <p:cNvPr id="5" name="Footer Placeholder 4">
            <a:extLst>
              <a:ext uri="{FF2B5EF4-FFF2-40B4-BE49-F238E27FC236}">
                <a16:creationId xmlns:a16="http://schemas.microsoft.com/office/drawing/2014/main" id="{5D198186-B75A-C94E-BE95-023E93BF061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4B0327E-1BDE-C746-8A66-163901AE48F3}"/>
              </a:ext>
            </a:extLst>
          </p:cNvPr>
          <p:cNvSpPr>
            <a:spLocks noGrp="1"/>
          </p:cNvSpPr>
          <p:nvPr>
            <p:ph type="sldNum" sz="quarter" idx="12"/>
          </p:nvPr>
        </p:nvSpPr>
        <p:spPr>
          <a:xfrm>
            <a:off x="8610600" y="6356350"/>
            <a:ext cx="2743200" cy="365125"/>
          </a:xfrm>
          <a:prstGeom prst="rect">
            <a:avLst/>
          </a:prstGeom>
        </p:spPr>
        <p:txBody>
          <a:bodyPr/>
          <a:lstStyle/>
          <a:p>
            <a:fld id="{D1EEA97D-3581-854C-A913-B3D982426F08}" type="slidenum">
              <a:rPr lang="en-US" smtClean="0"/>
              <a:t>‹#›</a:t>
            </a:fld>
            <a:endParaRPr lang="en-US"/>
          </a:p>
        </p:txBody>
      </p:sp>
    </p:spTree>
    <p:extLst>
      <p:ext uri="{BB962C8B-B14F-4D97-AF65-F5344CB8AC3E}">
        <p14:creationId xmlns:p14="http://schemas.microsoft.com/office/powerpoint/2010/main" val="32230848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F14B8-3678-604B-AD66-C791ECDB7089}"/>
              </a:ext>
            </a:extLst>
          </p:cNvPr>
          <p:cNvSpPr>
            <a:spLocks noGrp="1"/>
          </p:cNvSpPr>
          <p:nvPr>
            <p:ph type="title"/>
          </p:nvPr>
        </p:nvSpPr>
        <p:spPr>
          <a:xfrm>
            <a:off x="838200" y="2390274"/>
            <a:ext cx="10515600" cy="696077"/>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6EEC206F-9FA5-7C4C-8581-C97E709B2A9D}"/>
              </a:ext>
            </a:extLst>
          </p:cNvPr>
          <p:cNvSpPr>
            <a:spLocks noGrp="1"/>
          </p:cNvSpPr>
          <p:nvPr>
            <p:ph idx="1"/>
          </p:nvPr>
        </p:nvSpPr>
        <p:spPr>
          <a:xfrm>
            <a:off x="838200" y="3214688"/>
            <a:ext cx="10515600" cy="337861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738947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5EFC5-E8BA-7046-8AC8-4E95C856B660}"/>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2846DD6-7719-F84C-8CC3-069C48058CDF}"/>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6D211A-B5E8-8446-83C4-7569D125D85E}"/>
              </a:ext>
            </a:extLst>
          </p:cNvPr>
          <p:cNvSpPr>
            <a:spLocks noGrp="1"/>
          </p:cNvSpPr>
          <p:nvPr>
            <p:ph type="dt" sz="half" idx="10"/>
          </p:nvPr>
        </p:nvSpPr>
        <p:spPr>
          <a:xfrm>
            <a:off x="838200" y="6356350"/>
            <a:ext cx="2743200" cy="365125"/>
          </a:xfrm>
          <a:prstGeom prst="rect">
            <a:avLst/>
          </a:prstGeom>
        </p:spPr>
        <p:txBody>
          <a:bodyPr/>
          <a:lstStyle/>
          <a:p>
            <a:fld id="{E37D389D-7E09-3148-B61A-8831AAC4BA4E}" type="datetimeFigureOut">
              <a:rPr lang="en-US" smtClean="0"/>
              <a:t>2/24/22</a:t>
            </a:fld>
            <a:endParaRPr lang="en-US"/>
          </a:p>
        </p:txBody>
      </p:sp>
      <p:sp>
        <p:nvSpPr>
          <p:cNvPr id="5" name="Footer Placeholder 4">
            <a:extLst>
              <a:ext uri="{FF2B5EF4-FFF2-40B4-BE49-F238E27FC236}">
                <a16:creationId xmlns:a16="http://schemas.microsoft.com/office/drawing/2014/main" id="{5D198186-B75A-C94E-BE95-023E93BF061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4B0327E-1BDE-C746-8A66-163901AE48F3}"/>
              </a:ext>
            </a:extLst>
          </p:cNvPr>
          <p:cNvSpPr>
            <a:spLocks noGrp="1"/>
          </p:cNvSpPr>
          <p:nvPr>
            <p:ph type="sldNum" sz="quarter" idx="12"/>
          </p:nvPr>
        </p:nvSpPr>
        <p:spPr>
          <a:xfrm>
            <a:off x="8610600" y="6356350"/>
            <a:ext cx="2743200" cy="365125"/>
          </a:xfrm>
          <a:prstGeom prst="rect">
            <a:avLst/>
          </a:prstGeom>
        </p:spPr>
        <p:txBody>
          <a:bodyPr/>
          <a:lstStyle/>
          <a:p>
            <a:fld id="{D1EEA97D-3581-854C-A913-B3D982426F08}" type="slidenum">
              <a:rPr lang="en-US" smtClean="0"/>
              <a:t>‹#›</a:t>
            </a:fld>
            <a:endParaRPr lang="en-US"/>
          </a:p>
        </p:txBody>
      </p:sp>
    </p:spTree>
    <p:extLst>
      <p:ext uri="{BB962C8B-B14F-4D97-AF65-F5344CB8AC3E}">
        <p14:creationId xmlns:p14="http://schemas.microsoft.com/office/powerpoint/2010/main" val="39462459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F14B8-3678-604B-AD66-C791ECDB7089}"/>
              </a:ext>
            </a:extLst>
          </p:cNvPr>
          <p:cNvSpPr>
            <a:spLocks noGrp="1"/>
          </p:cNvSpPr>
          <p:nvPr>
            <p:ph type="title"/>
          </p:nvPr>
        </p:nvSpPr>
        <p:spPr>
          <a:xfrm>
            <a:off x="838200" y="2390274"/>
            <a:ext cx="10515600" cy="696077"/>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6EEC206F-9FA5-7C4C-8581-C97E709B2A9D}"/>
              </a:ext>
            </a:extLst>
          </p:cNvPr>
          <p:cNvSpPr>
            <a:spLocks noGrp="1"/>
          </p:cNvSpPr>
          <p:nvPr>
            <p:ph idx="1"/>
          </p:nvPr>
        </p:nvSpPr>
        <p:spPr>
          <a:xfrm>
            <a:off x="838200" y="3214688"/>
            <a:ext cx="10515600" cy="337861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64606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09696"/>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283368"/>
            <a:ext cx="10515600" cy="38180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18261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53E64AC3-4730-9149-93B6-FCF166D973D8}" type="datetimeFigureOut">
              <a:rPr lang="en-US" smtClean="0"/>
              <a:t>2/24/22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A954617F-80F8-5E4F-A84D-FD014F9FE193}" type="slidenum">
              <a:rPr lang="en-US" smtClean="0"/>
              <a:t>‹#›</a:t>
            </a:fld>
            <a:endParaRPr lang="en-US"/>
          </a:p>
        </p:txBody>
      </p:sp>
    </p:spTree>
    <p:extLst>
      <p:ext uri="{BB962C8B-B14F-4D97-AF65-F5344CB8AC3E}">
        <p14:creationId xmlns:p14="http://schemas.microsoft.com/office/powerpoint/2010/main" val="1387471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9C2A5-5059-8445-BE01-77AD1DFE5133}"/>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198B91C-A137-1C48-A47B-C3E5FF9A334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501599C-206A-A440-9937-AD7917498BBE}"/>
              </a:ext>
            </a:extLst>
          </p:cNvPr>
          <p:cNvSpPr>
            <a:spLocks noGrp="1"/>
          </p:cNvSpPr>
          <p:nvPr>
            <p:ph type="dt" sz="half" idx="10"/>
          </p:nvPr>
        </p:nvSpPr>
        <p:spPr>
          <a:xfrm>
            <a:off x="838200" y="6356350"/>
            <a:ext cx="2743200" cy="365125"/>
          </a:xfrm>
          <a:prstGeom prst="rect">
            <a:avLst/>
          </a:prstGeom>
        </p:spPr>
        <p:txBody>
          <a:bodyPr/>
          <a:lstStyle/>
          <a:p>
            <a:fld id="{561D1E7A-F126-9343-A304-3A32FCDA8F31}" type="datetimeFigureOut">
              <a:rPr lang="en-US" smtClean="0"/>
              <a:t>2/24/22</a:t>
            </a:fld>
            <a:endParaRPr lang="en-US"/>
          </a:p>
        </p:txBody>
      </p:sp>
      <p:sp>
        <p:nvSpPr>
          <p:cNvPr id="5" name="Footer Placeholder 4">
            <a:extLst>
              <a:ext uri="{FF2B5EF4-FFF2-40B4-BE49-F238E27FC236}">
                <a16:creationId xmlns:a16="http://schemas.microsoft.com/office/drawing/2014/main" id="{58DD1DCE-2039-B242-94E3-76A85AAA14D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1B333F1B-2D1C-9343-8471-81EDD914C084}"/>
              </a:ext>
            </a:extLst>
          </p:cNvPr>
          <p:cNvSpPr>
            <a:spLocks noGrp="1"/>
          </p:cNvSpPr>
          <p:nvPr>
            <p:ph type="sldNum" sz="quarter" idx="12"/>
          </p:nvPr>
        </p:nvSpPr>
        <p:spPr>
          <a:xfrm>
            <a:off x="8610600" y="6356350"/>
            <a:ext cx="2743200" cy="365125"/>
          </a:xfrm>
          <a:prstGeom prst="rect">
            <a:avLst/>
          </a:prstGeom>
        </p:spPr>
        <p:txBody>
          <a:bodyPr/>
          <a:lstStyle/>
          <a:p>
            <a:fld id="{ECA25D09-C850-7943-A357-FEA35AE0FB9B}" type="slidenum">
              <a:rPr lang="en-US" smtClean="0"/>
              <a:t>‹#›</a:t>
            </a:fld>
            <a:endParaRPr lang="en-US"/>
          </a:p>
        </p:txBody>
      </p:sp>
    </p:spTree>
    <p:extLst>
      <p:ext uri="{BB962C8B-B14F-4D97-AF65-F5344CB8AC3E}">
        <p14:creationId xmlns:p14="http://schemas.microsoft.com/office/powerpoint/2010/main" val="42814544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09696"/>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283368"/>
            <a:ext cx="10515600" cy="38180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63151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53E64AC3-4730-9149-93B6-FCF166D973D8}" type="datetimeFigureOut">
              <a:rPr lang="en-US" smtClean="0"/>
              <a:t>2/24/22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A954617F-80F8-5E4F-A84D-FD014F9FE193}" type="slidenum">
              <a:rPr lang="en-US" smtClean="0"/>
              <a:t>‹#›</a:t>
            </a:fld>
            <a:endParaRPr lang="en-US"/>
          </a:p>
        </p:txBody>
      </p:sp>
    </p:spTree>
    <p:extLst>
      <p:ext uri="{BB962C8B-B14F-4D97-AF65-F5344CB8AC3E}">
        <p14:creationId xmlns:p14="http://schemas.microsoft.com/office/powerpoint/2010/main" val="41576723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73864"/>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267327"/>
            <a:ext cx="10515600" cy="385010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25145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A50C86F1-191D-C84B-95C7-6086E9A98666}" type="datetimeFigureOut">
              <a:rPr lang="en-US" smtClean="0"/>
              <a:t>2/24/22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65C6757-A829-6449-A376-A43095507587}" type="slidenum">
              <a:rPr lang="en-US" smtClean="0"/>
              <a:t>‹#›</a:t>
            </a:fld>
            <a:endParaRPr lang="en-US"/>
          </a:p>
        </p:txBody>
      </p:sp>
    </p:spTree>
    <p:extLst>
      <p:ext uri="{BB962C8B-B14F-4D97-AF65-F5344CB8AC3E}">
        <p14:creationId xmlns:p14="http://schemas.microsoft.com/office/powerpoint/2010/main" val="13923663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73864"/>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267327"/>
            <a:ext cx="10515600" cy="385010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62254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A50C86F1-191D-C84B-95C7-6086E9A98666}" type="datetimeFigureOut">
              <a:rPr lang="en-US" smtClean="0"/>
              <a:t>2/24/22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65C6757-A829-6449-A376-A43095507587}" type="slidenum">
              <a:rPr lang="en-US" smtClean="0"/>
              <a:t>‹#›</a:t>
            </a:fld>
            <a:endParaRPr lang="en-US"/>
          </a:p>
        </p:txBody>
      </p:sp>
    </p:spTree>
    <p:extLst>
      <p:ext uri="{BB962C8B-B14F-4D97-AF65-F5344CB8AC3E}">
        <p14:creationId xmlns:p14="http://schemas.microsoft.com/office/powerpoint/2010/main" val="3155366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ABAEA-BEE3-B444-A068-F86588588CF8}"/>
              </a:ext>
            </a:extLst>
          </p:cNvPr>
          <p:cNvSpPr>
            <a:spLocks noGrp="1"/>
          </p:cNvSpPr>
          <p:nvPr>
            <p:ph type="title"/>
          </p:nvPr>
        </p:nvSpPr>
        <p:spPr>
          <a:xfrm>
            <a:off x="4170946" y="365125"/>
            <a:ext cx="6112043" cy="1325563"/>
          </a:xfrm>
          <a:prstGeom prst="rect">
            <a:avLst/>
          </a:prstGeom>
        </p:spPr>
        <p:txBody>
          <a:bodyPr/>
          <a:lstStyle/>
          <a:p>
            <a:r>
              <a:rPr lang="en-US"/>
              <a:t>Click to edit Master title style</a:t>
            </a:r>
          </a:p>
        </p:txBody>
      </p:sp>
      <p:sp>
        <p:nvSpPr>
          <p:cNvPr id="4" name="Content Placeholder 3">
            <a:extLst>
              <a:ext uri="{FF2B5EF4-FFF2-40B4-BE49-F238E27FC236}">
                <a16:creationId xmlns:a16="http://schemas.microsoft.com/office/drawing/2014/main" id="{E328B257-2388-244E-BFF0-9C3299214858}"/>
              </a:ext>
            </a:extLst>
          </p:cNvPr>
          <p:cNvSpPr>
            <a:spLocks noGrp="1"/>
          </p:cNvSpPr>
          <p:nvPr>
            <p:ph sz="half" idx="2"/>
          </p:nvPr>
        </p:nvSpPr>
        <p:spPr>
          <a:xfrm>
            <a:off x="4170946" y="1825625"/>
            <a:ext cx="7182854"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20554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9C2A5-5059-8445-BE01-77AD1DFE5133}"/>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198B91C-A137-1C48-A47B-C3E5FF9A334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501599C-206A-A440-9937-AD7917498BBE}"/>
              </a:ext>
            </a:extLst>
          </p:cNvPr>
          <p:cNvSpPr>
            <a:spLocks noGrp="1"/>
          </p:cNvSpPr>
          <p:nvPr>
            <p:ph type="dt" sz="half" idx="10"/>
          </p:nvPr>
        </p:nvSpPr>
        <p:spPr>
          <a:xfrm>
            <a:off x="838200" y="6356350"/>
            <a:ext cx="2743200" cy="365125"/>
          </a:xfrm>
          <a:prstGeom prst="rect">
            <a:avLst/>
          </a:prstGeom>
        </p:spPr>
        <p:txBody>
          <a:bodyPr/>
          <a:lstStyle/>
          <a:p>
            <a:fld id="{561D1E7A-F126-9343-A304-3A32FCDA8F31}" type="datetimeFigureOut">
              <a:rPr lang="en-US" smtClean="0"/>
              <a:t>2/24/22</a:t>
            </a:fld>
            <a:endParaRPr lang="en-US"/>
          </a:p>
        </p:txBody>
      </p:sp>
      <p:sp>
        <p:nvSpPr>
          <p:cNvPr id="5" name="Footer Placeholder 4">
            <a:extLst>
              <a:ext uri="{FF2B5EF4-FFF2-40B4-BE49-F238E27FC236}">
                <a16:creationId xmlns:a16="http://schemas.microsoft.com/office/drawing/2014/main" id="{58DD1DCE-2039-B242-94E3-76A85AAA14D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1B333F1B-2D1C-9343-8471-81EDD914C084}"/>
              </a:ext>
            </a:extLst>
          </p:cNvPr>
          <p:cNvSpPr>
            <a:spLocks noGrp="1"/>
          </p:cNvSpPr>
          <p:nvPr>
            <p:ph type="sldNum" sz="quarter" idx="12"/>
          </p:nvPr>
        </p:nvSpPr>
        <p:spPr>
          <a:xfrm>
            <a:off x="8610600" y="6356350"/>
            <a:ext cx="2743200" cy="365125"/>
          </a:xfrm>
          <a:prstGeom prst="rect">
            <a:avLst/>
          </a:prstGeom>
        </p:spPr>
        <p:txBody>
          <a:bodyPr/>
          <a:lstStyle/>
          <a:p>
            <a:fld id="{ECA25D09-C850-7943-A357-FEA35AE0FB9B}" type="slidenum">
              <a:rPr lang="en-US" smtClean="0"/>
              <a:t>‹#›</a:t>
            </a:fld>
            <a:endParaRPr lang="en-US"/>
          </a:p>
        </p:txBody>
      </p:sp>
    </p:spTree>
    <p:extLst>
      <p:ext uri="{BB962C8B-B14F-4D97-AF65-F5344CB8AC3E}">
        <p14:creationId xmlns:p14="http://schemas.microsoft.com/office/powerpoint/2010/main" val="450770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FB6CB-2379-0C49-BF32-B303FA828E70}"/>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E64D0279-CDA9-9640-94E5-DEB2B73A1BCB}"/>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DE4AE72-B6B4-8C40-AEA5-813C16A5D987}"/>
              </a:ext>
            </a:extLst>
          </p:cNvPr>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0C49E9-F70B-4D45-8EED-321946ED5FB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8EDE6DE-5A88-804A-A983-E24DD0137B8A}"/>
              </a:ext>
            </a:extLst>
          </p:cNvPr>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F1C1E5D-712C-C44C-9C39-8E6F4E266B14}"/>
              </a:ext>
            </a:extLst>
          </p:cNvPr>
          <p:cNvSpPr>
            <a:spLocks noGrp="1"/>
          </p:cNvSpPr>
          <p:nvPr>
            <p:ph type="dt" sz="half" idx="10"/>
          </p:nvPr>
        </p:nvSpPr>
        <p:spPr>
          <a:xfrm>
            <a:off x="838200" y="6356350"/>
            <a:ext cx="2743200" cy="365125"/>
          </a:xfrm>
          <a:prstGeom prst="rect">
            <a:avLst/>
          </a:prstGeom>
        </p:spPr>
        <p:txBody>
          <a:bodyPr/>
          <a:lstStyle/>
          <a:p>
            <a:fld id="{2FFDE82D-4C1D-7B41-B498-11344548612C}" type="datetimeFigureOut">
              <a:rPr lang="en-US" smtClean="0"/>
              <a:t>2/24/22</a:t>
            </a:fld>
            <a:endParaRPr lang="en-US"/>
          </a:p>
        </p:txBody>
      </p:sp>
      <p:sp>
        <p:nvSpPr>
          <p:cNvPr id="8" name="Footer Placeholder 7">
            <a:extLst>
              <a:ext uri="{FF2B5EF4-FFF2-40B4-BE49-F238E27FC236}">
                <a16:creationId xmlns:a16="http://schemas.microsoft.com/office/drawing/2014/main" id="{6379C9A0-F5FA-C34C-8C90-4BC6F23CC35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5DF5442F-32C2-0246-BB51-8554283A981F}"/>
              </a:ext>
            </a:extLst>
          </p:cNvPr>
          <p:cNvSpPr>
            <a:spLocks noGrp="1"/>
          </p:cNvSpPr>
          <p:nvPr>
            <p:ph type="sldNum" sz="quarter" idx="12"/>
          </p:nvPr>
        </p:nvSpPr>
        <p:spPr>
          <a:xfrm>
            <a:off x="8610600" y="6356350"/>
            <a:ext cx="2743200" cy="365125"/>
          </a:xfrm>
          <a:prstGeom prst="rect">
            <a:avLst/>
          </a:prstGeom>
        </p:spPr>
        <p:txBody>
          <a:bodyPr/>
          <a:lstStyle/>
          <a:p>
            <a:fld id="{D558CAD2-78D5-8540-A0BC-0196FD295D5B}" type="slidenum">
              <a:rPr lang="en-US" smtClean="0"/>
              <a:t>‹#›</a:t>
            </a:fld>
            <a:endParaRPr lang="en-US"/>
          </a:p>
        </p:txBody>
      </p:sp>
    </p:spTree>
    <p:extLst>
      <p:ext uri="{BB962C8B-B14F-4D97-AF65-F5344CB8AC3E}">
        <p14:creationId xmlns:p14="http://schemas.microsoft.com/office/powerpoint/2010/main" val="2141678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2A1FC-65EE-0D4F-80E7-10C8EE615D13}"/>
              </a:ext>
            </a:extLst>
          </p:cNvPr>
          <p:cNvSpPr>
            <a:spLocks noGrp="1"/>
          </p:cNvSpPr>
          <p:nvPr>
            <p:ph type="title"/>
          </p:nvPr>
        </p:nvSpPr>
        <p:spPr>
          <a:xfrm>
            <a:off x="2069432" y="365125"/>
            <a:ext cx="5887452"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74D0F68A-F77D-5B4E-B0E9-440A75E428B7}"/>
              </a:ext>
            </a:extLst>
          </p:cNvPr>
          <p:cNvSpPr>
            <a:spLocks noGrp="1"/>
          </p:cNvSpPr>
          <p:nvPr>
            <p:ph sz="half" idx="1"/>
          </p:nvPr>
        </p:nvSpPr>
        <p:spPr>
          <a:xfrm>
            <a:off x="838200" y="1825625"/>
            <a:ext cx="7118684" cy="470351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54826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FB6CB-2379-0C49-BF32-B303FA828E70}"/>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E64D0279-CDA9-9640-94E5-DEB2B73A1BCB}"/>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DE4AE72-B6B4-8C40-AEA5-813C16A5D987}"/>
              </a:ext>
            </a:extLst>
          </p:cNvPr>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0C49E9-F70B-4D45-8EED-321946ED5FB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8EDE6DE-5A88-804A-A983-E24DD0137B8A}"/>
              </a:ext>
            </a:extLst>
          </p:cNvPr>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F1C1E5D-712C-C44C-9C39-8E6F4E266B14}"/>
              </a:ext>
            </a:extLst>
          </p:cNvPr>
          <p:cNvSpPr>
            <a:spLocks noGrp="1"/>
          </p:cNvSpPr>
          <p:nvPr>
            <p:ph type="dt" sz="half" idx="10"/>
          </p:nvPr>
        </p:nvSpPr>
        <p:spPr>
          <a:xfrm>
            <a:off x="838200" y="6356350"/>
            <a:ext cx="2743200" cy="365125"/>
          </a:xfrm>
          <a:prstGeom prst="rect">
            <a:avLst/>
          </a:prstGeom>
        </p:spPr>
        <p:txBody>
          <a:bodyPr/>
          <a:lstStyle/>
          <a:p>
            <a:fld id="{2FFDE82D-4C1D-7B41-B498-11344548612C}" type="datetimeFigureOut">
              <a:rPr lang="en-US" smtClean="0"/>
              <a:t>2/24/22</a:t>
            </a:fld>
            <a:endParaRPr lang="en-US"/>
          </a:p>
        </p:txBody>
      </p:sp>
      <p:sp>
        <p:nvSpPr>
          <p:cNvPr id="8" name="Footer Placeholder 7">
            <a:extLst>
              <a:ext uri="{FF2B5EF4-FFF2-40B4-BE49-F238E27FC236}">
                <a16:creationId xmlns:a16="http://schemas.microsoft.com/office/drawing/2014/main" id="{6379C9A0-F5FA-C34C-8C90-4BC6F23CC35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5DF5442F-32C2-0246-BB51-8554283A981F}"/>
              </a:ext>
            </a:extLst>
          </p:cNvPr>
          <p:cNvSpPr>
            <a:spLocks noGrp="1"/>
          </p:cNvSpPr>
          <p:nvPr>
            <p:ph type="sldNum" sz="quarter" idx="12"/>
          </p:nvPr>
        </p:nvSpPr>
        <p:spPr>
          <a:xfrm>
            <a:off x="8610600" y="6356350"/>
            <a:ext cx="2743200" cy="365125"/>
          </a:xfrm>
          <a:prstGeom prst="rect">
            <a:avLst/>
          </a:prstGeom>
        </p:spPr>
        <p:txBody>
          <a:bodyPr/>
          <a:lstStyle/>
          <a:p>
            <a:fld id="{D558CAD2-78D5-8540-A0BC-0196FD295D5B}" type="slidenum">
              <a:rPr lang="en-US" smtClean="0"/>
              <a:t>‹#›</a:t>
            </a:fld>
            <a:endParaRPr lang="en-US"/>
          </a:p>
        </p:txBody>
      </p:sp>
    </p:spTree>
    <p:extLst>
      <p:ext uri="{BB962C8B-B14F-4D97-AF65-F5344CB8AC3E}">
        <p14:creationId xmlns:p14="http://schemas.microsoft.com/office/powerpoint/2010/main" val="21312716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image" Target="../media/image4.png"/><Relationship Id="rId5" Type="http://schemas.openxmlformats.org/officeDocument/2006/relationships/theme" Target="../theme/theme10.xml"/><Relationship Id="rId4" Type="http://schemas.openxmlformats.org/officeDocument/2006/relationships/slideLayout" Target="../slideLayouts/slideLayout23.xml"/></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image" Target="../media/image9.pn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image" Target="../media/image9.png"/></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4" Type="http://schemas.openxmlformats.org/officeDocument/2006/relationships/image" Target="../media/image10.png"/></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4" Type="http://schemas.openxmlformats.org/officeDocument/2006/relationships/image" Target="../media/image10.png"/></Relationships>
</file>

<file path=ppt/slideMasters/_rels/slideMaster15.xml.rels><?xml version="1.0" encoding="UTF-8" standalone="yes"?>
<Relationships xmlns="http://schemas.openxmlformats.org/package/2006/relationships"><Relationship Id="rId3" Type="http://schemas.openxmlformats.org/officeDocument/2006/relationships/theme" Target="../theme/theme15.xml"/><Relationship Id="rId2" Type="http://schemas.openxmlformats.org/officeDocument/2006/relationships/slideLayout" Target="../slideLayouts/slideLayout33.xml"/><Relationship Id="rId1" Type="http://schemas.openxmlformats.org/officeDocument/2006/relationships/slideLayout" Target="../slideLayouts/slideLayout32.xml"/><Relationship Id="rId5" Type="http://schemas.openxmlformats.org/officeDocument/2006/relationships/image" Target="../media/image11.png"/><Relationship Id="rId4" Type="http://schemas.openxmlformats.org/officeDocument/2006/relationships/image" Target="../media/image4.png"/></Relationships>
</file>

<file path=ppt/slideMasters/_rels/slideMaster16.xml.rels><?xml version="1.0" encoding="UTF-8" standalone="yes"?>
<Relationships xmlns="http://schemas.openxmlformats.org/package/2006/relationships"><Relationship Id="rId3" Type="http://schemas.openxmlformats.org/officeDocument/2006/relationships/theme" Target="../theme/theme1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4" Type="http://schemas.openxmlformats.org/officeDocument/2006/relationships/image" Target="../media/image12.png"/></Relationships>
</file>

<file path=ppt/slideMasters/_rels/slideMaster17.xml.rels><?xml version="1.0" encoding="UTF-8" standalone="yes"?>
<Relationships xmlns="http://schemas.openxmlformats.org/package/2006/relationships"><Relationship Id="rId3" Type="http://schemas.openxmlformats.org/officeDocument/2006/relationships/theme" Target="../theme/theme1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4" Type="http://schemas.openxmlformats.org/officeDocument/2006/relationships/image" Target="../media/image12.png"/></Relationships>
</file>

<file path=ppt/slideMasters/_rels/slideMaster18.xml.rels><?xml version="1.0" encoding="UTF-8" standalone="yes"?>
<Relationships xmlns="http://schemas.openxmlformats.org/package/2006/relationships"><Relationship Id="rId3" Type="http://schemas.openxmlformats.org/officeDocument/2006/relationships/theme" Target="../theme/theme18.xml"/><Relationship Id="rId2" Type="http://schemas.openxmlformats.org/officeDocument/2006/relationships/slideLayout" Target="../slideLayouts/slideLayout39.xml"/><Relationship Id="rId1" Type="http://schemas.openxmlformats.org/officeDocument/2006/relationships/slideLayout" Target="../slideLayouts/slideLayout38.xml"/><Relationship Id="rId4" Type="http://schemas.openxmlformats.org/officeDocument/2006/relationships/image" Target="../media/image13.jpg"/></Relationships>
</file>

<file path=ppt/slideMasters/_rels/slideMaster19.xml.rels><?xml version="1.0" encoding="UTF-8" standalone="yes"?>
<Relationships xmlns="http://schemas.openxmlformats.org/package/2006/relationships"><Relationship Id="rId3" Type="http://schemas.openxmlformats.org/officeDocument/2006/relationships/theme" Target="../theme/theme19.xml"/><Relationship Id="rId2" Type="http://schemas.openxmlformats.org/officeDocument/2006/relationships/slideLayout" Target="../slideLayouts/slideLayout41.xml"/><Relationship Id="rId1" Type="http://schemas.openxmlformats.org/officeDocument/2006/relationships/slideLayout" Target="../slideLayouts/slideLayout40.xml"/><Relationship Id="rId4" Type="http://schemas.openxmlformats.org/officeDocument/2006/relationships/image" Target="../media/image13.jp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Masters/_rels/slideMaster20.xml.rels><?xml version="1.0" encoding="UTF-8" standalone="yes"?>
<Relationships xmlns="http://schemas.openxmlformats.org/package/2006/relationships"><Relationship Id="rId3" Type="http://schemas.openxmlformats.org/officeDocument/2006/relationships/theme" Target="../theme/theme20.xml"/><Relationship Id="rId2" Type="http://schemas.openxmlformats.org/officeDocument/2006/relationships/slideLayout" Target="../slideLayouts/slideLayout43.xml"/><Relationship Id="rId1" Type="http://schemas.openxmlformats.org/officeDocument/2006/relationships/slideLayout" Target="../slideLayouts/slideLayout42.xml"/><Relationship Id="rId4" Type="http://schemas.openxmlformats.org/officeDocument/2006/relationships/image" Target="../media/image14.jpg"/></Relationships>
</file>

<file path=ppt/slideMasters/_rels/slideMaster21.xml.rels><?xml version="1.0" encoding="UTF-8" standalone="yes"?>
<Relationships xmlns="http://schemas.openxmlformats.org/package/2006/relationships"><Relationship Id="rId3" Type="http://schemas.openxmlformats.org/officeDocument/2006/relationships/theme" Target="../theme/theme21.xml"/><Relationship Id="rId2" Type="http://schemas.openxmlformats.org/officeDocument/2006/relationships/slideLayout" Target="../slideLayouts/slideLayout45.xml"/><Relationship Id="rId1" Type="http://schemas.openxmlformats.org/officeDocument/2006/relationships/slideLayout" Target="../slideLayouts/slideLayout44.xml"/><Relationship Id="rId4" Type="http://schemas.openxmlformats.org/officeDocument/2006/relationships/image" Target="../media/image14.jp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4.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7.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5" Type="http://schemas.openxmlformats.org/officeDocument/2006/relationships/image" Target="../media/image8.png"/><Relationship Id="rId4" Type="http://schemas.openxmlformats.org/officeDocument/2006/relationships/image" Target="../media/image4.png"/></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4">
            <a:extLst>
              <a:ext uri="{28A0092B-C50C-407E-A947-70E740481C1C}">
                <a14:useLocalDpi xmlns:a14="http://schemas.microsoft.com/office/drawing/2010/main" val="0"/>
              </a:ext>
            </a:extLst>
          </a:blip>
          <a:srcRect l="53"/>
          <a:stretch/>
        </p:blipFill>
        <p:spPr>
          <a:xfrm>
            <a:off x="1" y="0"/>
            <a:ext cx="4133088" cy="5707528"/>
          </a:xfrm>
          <a:prstGeom prst="rect">
            <a:avLst/>
          </a:prstGeom>
        </p:spPr>
      </p:pic>
      <p:pic>
        <p:nvPicPr>
          <p:cNvPr id="13" name="Pictur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54804" y="704263"/>
            <a:ext cx="4167828" cy="3303174"/>
          </a:xfrm>
          <a:prstGeom prst="rect">
            <a:avLst/>
          </a:prstGeom>
        </p:spPr>
      </p:pic>
      <p:pic>
        <p:nvPicPr>
          <p:cNvPr id="5" name="Picture 4"/>
          <p:cNvPicPr>
            <a:picLocks noChangeAspect="1"/>
          </p:cNvPicPr>
          <p:nvPr userDrawn="1"/>
        </p:nvPicPr>
        <p:blipFill rotWithShape="1">
          <a:blip r:embed="rId6">
            <a:extLst>
              <a:ext uri="{28A0092B-C50C-407E-A947-70E740481C1C}">
                <a14:useLocalDpi xmlns:a14="http://schemas.microsoft.com/office/drawing/2010/main" val="0"/>
              </a:ext>
            </a:extLst>
          </a:blip>
          <a:srcRect b="32209"/>
          <a:stretch/>
        </p:blipFill>
        <p:spPr>
          <a:xfrm>
            <a:off x="0" y="4711700"/>
            <a:ext cx="12192000" cy="2146300"/>
          </a:xfrm>
          <a:prstGeom prst="rect">
            <a:avLst/>
          </a:prstGeom>
        </p:spPr>
      </p:pic>
    </p:spTree>
    <p:extLst>
      <p:ext uri="{BB962C8B-B14F-4D97-AF65-F5344CB8AC3E}">
        <p14:creationId xmlns:p14="http://schemas.microsoft.com/office/powerpoint/2010/main" val="285989730"/>
      </p:ext>
    </p:extLst>
  </p:cSld>
  <p:clrMap bg1="lt1" tx1="dk1" bg2="lt2" tx2="dk2" accent1="accent1" accent2="accent2" accent3="accent3" accent4="accent4" accent5="accent5" accent6="accent6" hlink="hlink" folHlink="folHlink"/>
  <p:sldLayoutIdLst>
    <p:sldLayoutId id="2147483649" r:id="rId1"/>
    <p:sldLayoutId id="214748365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CF8A8E5-9227-D540-B7C0-58764D3738C7}"/>
              </a:ext>
            </a:extLst>
          </p:cNvPr>
          <p:cNvPicPr>
            <a:picLocks noChangeAspect="1"/>
          </p:cNvPicPr>
          <p:nvPr userDrawn="1"/>
        </p:nvPicPr>
        <p:blipFill>
          <a:blip r:embed="rId6"/>
          <a:stretch>
            <a:fillRect/>
          </a:stretch>
        </p:blipFill>
        <p:spPr>
          <a:xfrm>
            <a:off x="10482339" y="7949"/>
            <a:ext cx="1709661" cy="1403131"/>
          </a:xfrm>
          <a:prstGeom prst="rect">
            <a:avLst/>
          </a:prstGeom>
        </p:spPr>
      </p:pic>
    </p:spTree>
    <p:extLst>
      <p:ext uri="{BB962C8B-B14F-4D97-AF65-F5344CB8AC3E}">
        <p14:creationId xmlns:p14="http://schemas.microsoft.com/office/powerpoint/2010/main" val="2381368530"/>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93" r:id="rId3"/>
    <p:sldLayoutId id="2147483895"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A097F5A-8D6A-2846-B9AF-518F09CFA99D}"/>
              </a:ext>
            </a:extLst>
          </p:cNvPr>
          <p:cNvPicPr>
            <a:picLocks noChangeAspect="1"/>
          </p:cNvPicPr>
          <p:nvPr userDrawn="1"/>
        </p:nvPicPr>
        <p:blipFill rotWithShape="1">
          <a:blip r:embed="rId4"/>
          <a:srcRect t="29700" b="27937"/>
          <a:stretch/>
        </p:blipFill>
        <p:spPr>
          <a:xfrm>
            <a:off x="0" y="-299404"/>
            <a:ext cx="12192000" cy="1998733"/>
          </a:xfrm>
          <a:prstGeom prst="rect">
            <a:avLst/>
          </a:prstGeom>
        </p:spPr>
      </p:pic>
      <p:sp>
        <p:nvSpPr>
          <p:cNvPr id="2" name="Title Placeholder 1">
            <a:extLst>
              <a:ext uri="{FF2B5EF4-FFF2-40B4-BE49-F238E27FC236}">
                <a16:creationId xmlns:a16="http://schemas.microsoft.com/office/drawing/2014/main" id="{968BEEB6-289C-1A47-BF4C-BBF7B599F45A}"/>
              </a:ext>
            </a:extLst>
          </p:cNvPr>
          <p:cNvSpPr>
            <a:spLocks noGrp="1"/>
          </p:cNvSpPr>
          <p:nvPr>
            <p:ph type="title"/>
          </p:nvPr>
        </p:nvSpPr>
        <p:spPr>
          <a:xfrm>
            <a:off x="838200" y="1465642"/>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9DA9C3D-130E-8D4B-B226-45C2EB05D50B}"/>
              </a:ext>
            </a:extLst>
          </p:cNvPr>
          <p:cNvSpPr>
            <a:spLocks noGrp="1"/>
          </p:cNvSpPr>
          <p:nvPr>
            <p:ph type="body" idx="1"/>
          </p:nvPr>
        </p:nvSpPr>
        <p:spPr>
          <a:xfrm>
            <a:off x="838200" y="2791205"/>
            <a:ext cx="10515600" cy="338575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B7FB4D-9B5D-EF46-979B-0FBCA0D251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96E6A1-0576-9547-B508-92DF1CFB5FB1}" type="datetimeFigureOut">
              <a:rPr lang="en-US" smtClean="0"/>
              <a:t>2/24/22</a:t>
            </a:fld>
            <a:endParaRPr lang="en-US"/>
          </a:p>
        </p:txBody>
      </p:sp>
      <p:sp>
        <p:nvSpPr>
          <p:cNvPr id="5" name="Footer Placeholder 4">
            <a:extLst>
              <a:ext uri="{FF2B5EF4-FFF2-40B4-BE49-F238E27FC236}">
                <a16:creationId xmlns:a16="http://schemas.microsoft.com/office/drawing/2014/main" id="{0446DB39-61D2-E449-8871-4193D1FA4A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08B1EB9-8CD9-F445-87AA-FB7E38BDFB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A1D6E1-A6F9-7A49-86DA-2AAE3DA2B8FD}" type="slidenum">
              <a:rPr lang="en-US" smtClean="0"/>
              <a:t>‹#›</a:t>
            </a:fld>
            <a:endParaRPr lang="en-US"/>
          </a:p>
        </p:txBody>
      </p:sp>
    </p:spTree>
    <p:extLst>
      <p:ext uri="{BB962C8B-B14F-4D97-AF65-F5344CB8AC3E}">
        <p14:creationId xmlns:p14="http://schemas.microsoft.com/office/powerpoint/2010/main" val="423437289"/>
      </p:ext>
    </p:extLst>
  </p:cSld>
  <p:clrMap bg1="lt1" tx1="dk1" bg2="lt2" tx2="dk2" accent1="accent1" accent2="accent2" accent3="accent3" accent4="accent4" accent5="accent5" accent6="accent6" hlink="hlink" folHlink="folHlink"/>
  <p:sldLayoutIdLst>
    <p:sldLayoutId id="2147483775" r:id="rId1"/>
    <p:sldLayoutId id="214748377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A097F5A-8D6A-2846-B9AF-518F09CFA99D}"/>
              </a:ext>
            </a:extLst>
          </p:cNvPr>
          <p:cNvPicPr>
            <a:picLocks noChangeAspect="1"/>
          </p:cNvPicPr>
          <p:nvPr userDrawn="1"/>
        </p:nvPicPr>
        <p:blipFill rotWithShape="1">
          <a:blip r:embed="rId4"/>
          <a:srcRect t="29700" b="1"/>
          <a:stretch/>
        </p:blipFill>
        <p:spPr>
          <a:xfrm>
            <a:off x="0" y="0"/>
            <a:ext cx="12192000" cy="3316794"/>
          </a:xfrm>
          <a:prstGeom prst="rect">
            <a:avLst/>
          </a:prstGeom>
        </p:spPr>
      </p:pic>
      <p:sp>
        <p:nvSpPr>
          <p:cNvPr id="2" name="Title Placeholder 1">
            <a:extLst>
              <a:ext uri="{FF2B5EF4-FFF2-40B4-BE49-F238E27FC236}">
                <a16:creationId xmlns:a16="http://schemas.microsoft.com/office/drawing/2014/main" id="{968BEEB6-289C-1A47-BF4C-BBF7B599F45A}"/>
              </a:ext>
            </a:extLst>
          </p:cNvPr>
          <p:cNvSpPr>
            <a:spLocks noGrp="1"/>
          </p:cNvSpPr>
          <p:nvPr>
            <p:ph type="title"/>
          </p:nvPr>
        </p:nvSpPr>
        <p:spPr>
          <a:xfrm>
            <a:off x="838200" y="1360441"/>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9DA9C3D-130E-8D4B-B226-45C2EB05D50B}"/>
              </a:ext>
            </a:extLst>
          </p:cNvPr>
          <p:cNvSpPr>
            <a:spLocks noGrp="1"/>
          </p:cNvSpPr>
          <p:nvPr>
            <p:ph type="body" idx="1"/>
          </p:nvPr>
        </p:nvSpPr>
        <p:spPr>
          <a:xfrm>
            <a:off x="838200" y="2820941"/>
            <a:ext cx="10515600" cy="342611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89180949"/>
      </p:ext>
    </p:extLst>
  </p:cSld>
  <p:clrMap bg1="lt1" tx1="dk1" bg2="lt2" tx2="dk2" accent1="accent1" accent2="accent2" accent3="accent3" accent4="accent4" accent5="accent5" accent6="accent6" hlink="hlink" folHlink="folHlink"/>
  <p:sldLayoutIdLst>
    <p:sldLayoutId id="2147483879" r:id="rId1"/>
    <p:sldLayoutId id="214748388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DE500BBC-D3F8-5042-B09C-157C6049671B}"/>
              </a:ext>
            </a:extLst>
          </p:cNvPr>
          <p:cNvPicPr>
            <a:picLocks noChangeAspect="1"/>
          </p:cNvPicPr>
          <p:nvPr userDrawn="1"/>
        </p:nvPicPr>
        <p:blipFill rotWithShape="1">
          <a:blip r:embed="rId4"/>
          <a:srcRect t="29060" b="25248"/>
          <a:stretch/>
        </p:blipFill>
        <p:spPr>
          <a:xfrm>
            <a:off x="0" y="-323680"/>
            <a:ext cx="12192000" cy="1998733"/>
          </a:xfrm>
          <a:prstGeom prst="rect">
            <a:avLst/>
          </a:prstGeom>
        </p:spPr>
      </p:pic>
      <p:sp>
        <p:nvSpPr>
          <p:cNvPr id="2" name="Title Placeholder 1">
            <a:extLst>
              <a:ext uri="{FF2B5EF4-FFF2-40B4-BE49-F238E27FC236}">
                <a16:creationId xmlns:a16="http://schemas.microsoft.com/office/drawing/2014/main" id="{7C1AA89C-7579-8448-9364-F4FA5F2113A0}"/>
              </a:ext>
            </a:extLst>
          </p:cNvPr>
          <p:cNvSpPr>
            <a:spLocks noGrp="1"/>
          </p:cNvSpPr>
          <p:nvPr>
            <p:ph type="title"/>
          </p:nvPr>
        </p:nvSpPr>
        <p:spPr>
          <a:xfrm>
            <a:off x="838200" y="1931874"/>
            <a:ext cx="10515600" cy="8152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988EF0CC-4476-C243-A939-6B15DDED1872}"/>
              </a:ext>
            </a:extLst>
          </p:cNvPr>
          <p:cNvSpPr>
            <a:spLocks noGrp="1"/>
          </p:cNvSpPr>
          <p:nvPr>
            <p:ph type="body" idx="1"/>
          </p:nvPr>
        </p:nvSpPr>
        <p:spPr>
          <a:xfrm>
            <a:off x="838200" y="2868415"/>
            <a:ext cx="10515600" cy="323987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69532099"/>
      </p:ext>
    </p:extLst>
  </p:cSld>
  <p:clrMap bg1="lt1" tx1="dk1" bg2="lt2" tx2="dk2" accent1="accent1" accent2="accent2" accent3="accent3" accent4="accent4" accent5="accent5" accent6="accent6" hlink="hlink" folHlink="folHlink"/>
  <p:sldLayoutIdLst>
    <p:sldLayoutId id="2147483786" r:id="rId1"/>
    <p:sldLayoutId id="214748378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DE500BBC-D3F8-5042-B09C-157C6049671B}"/>
              </a:ext>
            </a:extLst>
          </p:cNvPr>
          <p:cNvPicPr>
            <a:picLocks noChangeAspect="1"/>
          </p:cNvPicPr>
          <p:nvPr userDrawn="1"/>
        </p:nvPicPr>
        <p:blipFill rotWithShape="1">
          <a:blip r:embed="rId4"/>
          <a:srcRect t="29060"/>
          <a:stretch/>
        </p:blipFill>
        <p:spPr>
          <a:xfrm>
            <a:off x="0" y="0"/>
            <a:ext cx="12192000" cy="3103185"/>
          </a:xfrm>
          <a:prstGeom prst="rect">
            <a:avLst/>
          </a:prstGeom>
        </p:spPr>
      </p:pic>
      <p:sp>
        <p:nvSpPr>
          <p:cNvPr id="2" name="Title Placeholder 1">
            <a:extLst>
              <a:ext uri="{FF2B5EF4-FFF2-40B4-BE49-F238E27FC236}">
                <a16:creationId xmlns:a16="http://schemas.microsoft.com/office/drawing/2014/main" id="{7C1AA89C-7579-8448-9364-F4FA5F2113A0}"/>
              </a:ext>
            </a:extLst>
          </p:cNvPr>
          <p:cNvSpPr>
            <a:spLocks noGrp="1"/>
          </p:cNvSpPr>
          <p:nvPr>
            <p:ph type="title"/>
          </p:nvPr>
        </p:nvSpPr>
        <p:spPr>
          <a:xfrm>
            <a:off x="838200" y="2287922"/>
            <a:ext cx="10515600" cy="8152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88EF0CC-4476-C243-A939-6B15DDED1872}"/>
              </a:ext>
            </a:extLst>
          </p:cNvPr>
          <p:cNvSpPr>
            <a:spLocks noGrp="1"/>
          </p:cNvSpPr>
          <p:nvPr>
            <p:ph type="body" idx="1"/>
          </p:nvPr>
        </p:nvSpPr>
        <p:spPr>
          <a:xfrm>
            <a:off x="838200" y="3224463"/>
            <a:ext cx="10515600" cy="323987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7120142"/>
      </p:ext>
    </p:extLst>
  </p:cSld>
  <p:clrMap bg1="lt1" tx1="dk1" bg2="lt2" tx2="dk2" accent1="accent1" accent2="accent2" accent3="accent3" accent4="accent4" accent5="accent5" accent6="accent6" hlink="hlink" folHlink="folHlink"/>
  <p:sldLayoutIdLst>
    <p:sldLayoutId id="2147483882" r:id="rId1"/>
    <p:sldLayoutId id="214748388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34AD78F-78D8-1048-8EDC-E2B4499F2345}"/>
              </a:ext>
            </a:extLst>
          </p:cNvPr>
          <p:cNvPicPr>
            <a:picLocks noChangeAspect="1"/>
          </p:cNvPicPr>
          <p:nvPr userDrawn="1"/>
        </p:nvPicPr>
        <p:blipFill>
          <a:blip r:embed="rId4"/>
          <a:stretch>
            <a:fillRect/>
          </a:stretch>
        </p:blipFill>
        <p:spPr>
          <a:xfrm>
            <a:off x="10482339" y="0"/>
            <a:ext cx="1709661" cy="1403131"/>
          </a:xfrm>
          <a:prstGeom prst="rect">
            <a:avLst/>
          </a:prstGeom>
        </p:spPr>
      </p:pic>
      <p:pic>
        <p:nvPicPr>
          <p:cNvPr id="3" name="Picture 2">
            <a:extLst>
              <a:ext uri="{FF2B5EF4-FFF2-40B4-BE49-F238E27FC236}">
                <a16:creationId xmlns:a16="http://schemas.microsoft.com/office/drawing/2014/main" id="{BADE632B-22D4-4A48-AFB6-DE51C58FF99A}"/>
              </a:ext>
            </a:extLst>
          </p:cNvPr>
          <p:cNvPicPr>
            <a:picLocks noChangeAspect="1"/>
          </p:cNvPicPr>
          <p:nvPr userDrawn="1"/>
        </p:nvPicPr>
        <p:blipFill>
          <a:blip r:embed="rId5"/>
          <a:stretch>
            <a:fillRect/>
          </a:stretch>
        </p:blipFill>
        <p:spPr>
          <a:xfrm>
            <a:off x="0" y="0"/>
            <a:ext cx="4543185" cy="6858000"/>
          </a:xfrm>
          <a:prstGeom prst="rect">
            <a:avLst/>
          </a:prstGeom>
        </p:spPr>
      </p:pic>
    </p:spTree>
    <p:extLst>
      <p:ext uri="{BB962C8B-B14F-4D97-AF65-F5344CB8AC3E}">
        <p14:creationId xmlns:p14="http://schemas.microsoft.com/office/powerpoint/2010/main" val="4040362292"/>
      </p:ext>
    </p:extLst>
  </p:cSld>
  <p:clrMap bg1="lt1" tx1="dk1" bg2="lt2" tx2="dk2" accent1="accent1" accent2="accent2" accent3="accent3" accent4="accent4" accent5="accent5" accent6="accent6" hlink="hlink" folHlink="folHlink"/>
  <p:sldLayoutIdLst>
    <p:sldLayoutId id="2147483801" r:id="rId1"/>
    <p:sldLayoutId id="214748379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FC97FFE-A645-2941-99B7-38809BD5CEFA}"/>
              </a:ext>
            </a:extLst>
          </p:cNvPr>
          <p:cNvPicPr>
            <a:picLocks noChangeAspect="1"/>
          </p:cNvPicPr>
          <p:nvPr userDrawn="1"/>
        </p:nvPicPr>
        <p:blipFill rotWithShape="1">
          <a:blip r:embed="rId4"/>
          <a:srcRect t="27075" b="21634"/>
          <a:stretch/>
        </p:blipFill>
        <p:spPr>
          <a:xfrm>
            <a:off x="0" y="-288330"/>
            <a:ext cx="12192000" cy="2063469"/>
          </a:xfrm>
          <a:prstGeom prst="rect">
            <a:avLst/>
          </a:prstGeom>
        </p:spPr>
      </p:pic>
    </p:spTree>
    <p:extLst>
      <p:ext uri="{BB962C8B-B14F-4D97-AF65-F5344CB8AC3E}">
        <p14:creationId xmlns:p14="http://schemas.microsoft.com/office/powerpoint/2010/main" val="2945414042"/>
      </p:ext>
    </p:extLst>
  </p:cSld>
  <p:clrMap bg1="lt1" tx1="dk1" bg2="lt2" tx2="dk2" accent1="accent1" accent2="accent2" accent3="accent3" accent4="accent4" accent5="accent5" accent6="accent6" hlink="hlink" folHlink="folHlink"/>
  <p:sldLayoutIdLst>
    <p:sldLayoutId id="2147483810" r:id="rId1"/>
    <p:sldLayoutId id="214748381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FC97FFE-A645-2941-99B7-38809BD5CEFA}"/>
              </a:ext>
            </a:extLst>
          </p:cNvPr>
          <p:cNvPicPr>
            <a:picLocks noChangeAspect="1"/>
          </p:cNvPicPr>
          <p:nvPr userDrawn="1"/>
        </p:nvPicPr>
        <p:blipFill rotWithShape="1">
          <a:blip r:embed="rId4"/>
          <a:srcRect t="27075" b="21634"/>
          <a:stretch/>
        </p:blipFill>
        <p:spPr>
          <a:xfrm>
            <a:off x="0" y="0"/>
            <a:ext cx="12192000" cy="2063469"/>
          </a:xfrm>
          <a:prstGeom prst="rect">
            <a:avLst/>
          </a:prstGeom>
        </p:spPr>
      </p:pic>
    </p:spTree>
    <p:extLst>
      <p:ext uri="{BB962C8B-B14F-4D97-AF65-F5344CB8AC3E}">
        <p14:creationId xmlns:p14="http://schemas.microsoft.com/office/powerpoint/2010/main" val="3790951625"/>
      </p:ext>
    </p:extLst>
  </p:cSld>
  <p:clrMap bg1="lt1" tx1="dk1" bg2="lt2" tx2="dk2" accent1="accent1" accent2="accent2" accent3="accent3" accent4="accent4" accent5="accent5" accent6="accent6" hlink="hlink" folHlink="folHlink"/>
  <p:sldLayoutIdLst>
    <p:sldLayoutId id="2147483891" r:id="rId1"/>
    <p:sldLayoutId id="214748389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54FFB1-09D5-564D-B50E-B9F02AFE4D20}"/>
              </a:ext>
            </a:extLst>
          </p:cNvPr>
          <p:cNvPicPr>
            <a:picLocks noChangeAspect="1"/>
          </p:cNvPicPr>
          <p:nvPr userDrawn="1"/>
        </p:nvPicPr>
        <p:blipFill>
          <a:blip r:embed="rId4"/>
          <a:stretch>
            <a:fillRect/>
          </a:stretch>
        </p:blipFill>
        <p:spPr>
          <a:xfrm>
            <a:off x="517272" y="5313707"/>
            <a:ext cx="11185995" cy="1402404"/>
          </a:xfrm>
          <a:prstGeom prst="rect">
            <a:avLst/>
          </a:prstGeom>
        </p:spPr>
      </p:pic>
      <p:pic>
        <p:nvPicPr>
          <p:cNvPr id="6" name="Picture 5">
            <a:extLst>
              <a:ext uri="{FF2B5EF4-FFF2-40B4-BE49-F238E27FC236}">
                <a16:creationId xmlns:a16="http://schemas.microsoft.com/office/drawing/2014/main" id="{E0603B18-96D9-5E41-9977-AF65E26E3D2A}"/>
              </a:ext>
            </a:extLst>
          </p:cNvPr>
          <p:cNvPicPr>
            <a:picLocks noChangeAspect="1"/>
          </p:cNvPicPr>
          <p:nvPr userDrawn="1"/>
        </p:nvPicPr>
        <p:blipFill rotWithShape="1">
          <a:blip r:embed="rId4"/>
          <a:srcRect r="52221"/>
          <a:stretch/>
        </p:blipFill>
        <p:spPr>
          <a:xfrm flipH="1">
            <a:off x="-1" y="5313707"/>
            <a:ext cx="5344508" cy="1402404"/>
          </a:xfrm>
          <a:prstGeom prst="rect">
            <a:avLst/>
          </a:prstGeom>
        </p:spPr>
      </p:pic>
      <p:pic>
        <p:nvPicPr>
          <p:cNvPr id="7" name="Picture 6">
            <a:extLst>
              <a:ext uri="{FF2B5EF4-FFF2-40B4-BE49-F238E27FC236}">
                <a16:creationId xmlns:a16="http://schemas.microsoft.com/office/drawing/2014/main" id="{B2281A3B-0646-9F41-BF25-98D83DCA9064}"/>
              </a:ext>
            </a:extLst>
          </p:cNvPr>
          <p:cNvPicPr>
            <a:picLocks noChangeAspect="1"/>
          </p:cNvPicPr>
          <p:nvPr userDrawn="1"/>
        </p:nvPicPr>
        <p:blipFill rotWithShape="1">
          <a:blip r:embed="rId4"/>
          <a:srcRect r="95631"/>
          <a:stretch/>
        </p:blipFill>
        <p:spPr>
          <a:xfrm>
            <a:off x="11703267" y="5313707"/>
            <a:ext cx="488733" cy="1402404"/>
          </a:xfrm>
          <a:prstGeom prst="rect">
            <a:avLst/>
          </a:prstGeom>
        </p:spPr>
      </p:pic>
    </p:spTree>
    <p:extLst>
      <p:ext uri="{BB962C8B-B14F-4D97-AF65-F5344CB8AC3E}">
        <p14:creationId xmlns:p14="http://schemas.microsoft.com/office/powerpoint/2010/main" val="1235796846"/>
      </p:ext>
    </p:extLst>
  </p:cSld>
  <p:clrMap bg1="lt1" tx1="dk1" bg2="lt2" tx2="dk2" accent1="accent1" accent2="accent2" accent3="accent3" accent4="accent4" accent5="accent5" accent6="accent6" hlink="hlink" folHlink="folHlink"/>
  <p:sldLayoutIdLst>
    <p:sldLayoutId id="2147483669"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54FFB1-09D5-564D-B50E-B9F02AFE4D20}"/>
              </a:ext>
            </a:extLst>
          </p:cNvPr>
          <p:cNvPicPr>
            <a:picLocks noChangeAspect="1"/>
          </p:cNvPicPr>
          <p:nvPr userDrawn="1"/>
        </p:nvPicPr>
        <p:blipFill>
          <a:blip r:embed="rId4"/>
          <a:stretch>
            <a:fillRect/>
          </a:stretch>
        </p:blipFill>
        <p:spPr>
          <a:xfrm>
            <a:off x="4443136" y="5883121"/>
            <a:ext cx="6837810" cy="857266"/>
          </a:xfrm>
          <a:prstGeom prst="rect">
            <a:avLst/>
          </a:prstGeom>
        </p:spPr>
      </p:pic>
      <p:pic>
        <p:nvPicPr>
          <p:cNvPr id="6" name="Picture 5">
            <a:extLst>
              <a:ext uri="{FF2B5EF4-FFF2-40B4-BE49-F238E27FC236}">
                <a16:creationId xmlns:a16="http://schemas.microsoft.com/office/drawing/2014/main" id="{E0603B18-96D9-5E41-9977-AF65E26E3D2A}"/>
              </a:ext>
            </a:extLst>
          </p:cNvPr>
          <p:cNvPicPr>
            <a:picLocks noChangeAspect="1"/>
          </p:cNvPicPr>
          <p:nvPr userDrawn="1"/>
        </p:nvPicPr>
        <p:blipFill rotWithShape="1">
          <a:blip r:embed="rId4"/>
          <a:srcRect r="52221"/>
          <a:stretch/>
        </p:blipFill>
        <p:spPr>
          <a:xfrm flipH="1">
            <a:off x="0" y="5883121"/>
            <a:ext cx="7169543" cy="857266"/>
          </a:xfrm>
          <a:prstGeom prst="rect">
            <a:avLst/>
          </a:prstGeom>
        </p:spPr>
      </p:pic>
      <p:pic>
        <p:nvPicPr>
          <p:cNvPr id="7" name="Picture 6">
            <a:extLst>
              <a:ext uri="{FF2B5EF4-FFF2-40B4-BE49-F238E27FC236}">
                <a16:creationId xmlns:a16="http://schemas.microsoft.com/office/drawing/2014/main" id="{B2281A3B-0646-9F41-BF25-98D83DCA9064}"/>
              </a:ext>
            </a:extLst>
          </p:cNvPr>
          <p:cNvPicPr>
            <a:picLocks noChangeAspect="1"/>
          </p:cNvPicPr>
          <p:nvPr userDrawn="1"/>
        </p:nvPicPr>
        <p:blipFill rotWithShape="1">
          <a:blip r:embed="rId4"/>
          <a:srcRect r="95631"/>
          <a:stretch/>
        </p:blipFill>
        <p:spPr>
          <a:xfrm>
            <a:off x="11280946" y="5883121"/>
            <a:ext cx="911053" cy="857266"/>
          </a:xfrm>
          <a:prstGeom prst="rect">
            <a:avLst/>
          </a:prstGeom>
        </p:spPr>
      </p:pic>
    </p:spTree>
    <p:extLst>
      <p:ext uri="{BB962C8B-B14F-4D97-AF65-F5344CB8AC3E}">
        <p14:creationId xmlns:p14="http://schemas.microsoft.com/office/powerpoint/2010/main" val="2304429206"/>
      </p:ext>
    </p:extLst>
  </p:cSld>
  <p:clrMap bg1="lt1" tx1="dk1" bg2="lt2" tx2="dk2" accent1="accent1" accent2="accent2" accent3="accent3" accent4="accent4" accent5="accent5" accent6="accent6" hlink="hlink" folHlink="folHlink"/>
  <p:sldLayoutIdLst>
    <p:sldLayoutId id="2147483885" r:id="rId1"/>
    <p:sldLayoutId id="2147483886"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F0AA586-76D0-D644-B339-31011DA71959}"/>
              </a:ext>
            </a:extLst>
          </p:cNvPr>
          <p:cNvPicPr>
            <a:picLocks noChangeAspect="1"/>
          </p:cNvPicPr>
          <p:nvPr userDrawn="1"/>
        </p:nvPicPr>
        <p:blipFill>
          <a:blip r:embed="rId4"/>
          <a:stretch>
            <a:fillRect/>
          </a:stretch>
        </p:blipFill>
        <p:spPr>
          <a:xfrm>
            <a:off x="10482339" y="0"/>
            <a:ext cx="1709661" cy="1403131"/>
          </a:xfrm>
          <a:prstGeom prst="rect">
            <a:avLst/>
          </a:prstGeom>
        </p:spPr>
      </p:pic>
      <p:pic>
        <p:nvPicPr>
          <p:cNvPr id="3" name="Picture 2">
            <a:extLst>
              <a:ext uri="{FF2B5EF4-FFF2-40B4-BE49-F238E27FC236}">
                <a16:creationId xmlns:a16="http://schemas.microsoft.com/office/drawing/2014/main" id="{46B63000-DA84-3B46-B862-0CB9453B4BC6}"/>
              </a:ext>
            </a:extLst>
          </p:cNvPr>
          <p:cNvPicPr>
            <a:picLocks noChangeAspect="1"/>
          </p:cNvPicPr>
          <p:nvPr userDrawn="1"/>
        </p:nvPicPr>
        <p:blipFill>
          <a:blip r:embed="rId5"/>
          <a:stretch>
            <a:fillRect/>
          </a:stretch>
        </p:blipFill>
        <p:spPr>
          <a:xfrm>
            <a:off x="0" y="0"/>
            <a:ext cx="4790020" cy="6858000"/>
          </a:xfrm>
          <a:prstGeom prst="rect">
            <a:avLst/>
          </a:prstGeom>
        </p:spPr>
      </p:pic>
    </p:spTree>
    <p:extLst>
      <p:ext uri="{BB962C8B-B14F-4D97-AF65-F5344CB8AC3E}">
        <p14:creationId xmlns:p14="http://schemas.microsoft.com/office/powerpoint/2010/main" val="2597012613"/>
      </p:ext>
    </p:extLst>
  </p:cSld>
  <p:clrMap bg1="lt1" tx1="dk1" bg2="lt2" tx2="dk2" accent1="accent1" accent2="accent2" accent3="accent3" accent4="accent4" accent5="accent5" accent6="accent6" hlink="hlink" folHlink="folHlink"/>
  <p:sldLayoutIdLst>
    <p:sldLayoutId id="2147483826" r:id="rId1"/>
    <p:sldLayoutId id="214748382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F0C3433-BE4E-8F4F-98A3-B1DFA0E39935}"/>
              </a:ext>
            </a:extLst>
          </p:cNvPr>
          <p:cNvPicPr>
            <a:picLocks noChangeAspect="1"/>
          </p:cNvPicPr>
          <p:nvPr userDrawn="1"/>
        </p:nvPicPr>
        <p:blipFill>
          <a:blip r:embed="rId4"/>
          <a:stretch>
            <a:fillRect/>
          </a:stretch>
        </p:blipFill>
        <p:spPr>
          <a:xfrm>
            <a:off x="517272" y="5313342"/>
            <a:ext cx="11185995" cy="1402404"/>
          </a:xfrm>
          <a:prstGeom prst="rect">
            <a:avLst/>
          </a:prstGeom>
        </p:spPr>
      </p:pic>
      <p:pic>
        <p:nvPicPr>
          <p:cNvPr id="12" name="Picture 11">
            <a:extLst>
              <a:ext uri="{FF2B5EF4-FFF2-40B4-BE49-F238E27FC236}">
                <a16:creationId xmlns:a16="http://schemas.microsoft.com/office/drawing/2014/main" id="{CBAC27F3-DBBE-C840-9186-B1EB8692672D}"/>
              </a:ext>
            </a:extLst>
          </p:cNvPr>
          <p:cNvPicPr>
            <a:picLocks noChangeAspect="1"/>
          </p:cNvPicPr>
          <p:nvPr userDrawn="1"/>
        </p:nvPicPr>
        <p:blipFill rotWithShape="1">
          <a:blip r:embed="rId4"/>
          <a:srcRect r="95631"/>
          <a:stretch/>
        </p:blipFill>
        <p:spPr>
          <a:xfrm>
            <a:off x="11703267" y="5313342"/>
            <a:ext cx="488733" cy="1402404"/>
          </a:xfrm>
          <a:prstGeom prst="rect">
            <a:avLst/>
          </a:prstGeom>
        </p:spPr>
      </p:pic>
      <p:pic>
        <p:nvPicPr>
          <p:cNvPr id="13" name="Picture 12">
            <a:extLst>
              <a:ext uri="{FF2B5EF4-FFF2-40B4-BE49-F238E27FC236}">
                <a16:creationId xmlns:a16="http://schemas.microsoft.com/office/drawing/2014/main" id="{557B9AE3-60AD-B742-90F2-4CAB4119542C}"/>
              </a:ext>
            </a:extLst>
          </p:cNvPr>
          <p:cNvPicPr>
            <a:picLocks noChangeAspect="1"/>
          </p:cNvPicPr>
          <p:nvPr userDrawn="1"/>
        </p:nvPicPr>
        <p:blipFill rotWithShape="1">
          <a:blip r:embed="rId4"/>
          <a:srcRect r="95631"/>
          <a:stretch/>
        </p:blipFill>
        <p:spPr>
          <a:xfrm>
            <a:off x="0" y="5313342"/>
            <a:ext cx="693683" cy="1402404"/>
          </a:xfrm>
          <a:prstGeom prst="rect">
            <a:avLst/>
          </a:prstGeom>
        </p:spPr>
      </p:pic>
    </p:spTree>
    <p:extLst>
      <p:ext uri="{BB962C8B-B14F-4D97-AF65-F5344CB8AC3E}">
        <p14:creationId xmlns:p14="http://schemas.microsoft.com/office/powerpoint/2010/main" val="1454043740"/>
      </p:ext>
    </p:extLst>
  </p:cSld>
  <p:clrMap bg1="lt1" tx1="dk1" bg2="lt2" tx2="dk2" accent1="accent1" accent2="accent2" accent3="accent3" accent4="accent4" accent5="accent5" accent6="accent6" hlink="hlink" folHlink="folHlink"/>
  <p:sldLayoutIdLst>
    <p:sldLayoutId id="2147483666" r:id="rId1"/>
    <p:sldLayoutId id="214748366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F0C3433-BE4E-8F4F-98A3-B1DFA0E39935}"/>
              </a:ext>
            </a:extLst>
          </p:cNvPr>
          <p:cNvPicPr>
            <a:picLocks noChangeAspect="1"/>
          </p:cNvPicPr>
          <p:nvPr userDrawn="1"/>
        </p:nvPicPr>
        <p:blipFill>
          <a:blip r:embed="rId4"/>
          <a:stretch>
            <a:fillRect/>
          </a:stretch>
        </p:blipFill>
        <p:spPr>
          <a:xfrm>
            <a:off x="4442469" y="5848324"/>
            <a:ext cx="6860084" cy="860058"/>
          </a:xfrm>
          <a:prstGeom prst="rect">
            <a:avLst/>
          </a:prstGeom>
        </p:spPr>
      </p:pic>
      <p:pic>
        <p:nvPicPr>
          <p:cNvPr id="12" name="Picture 11">
            <a:extLst>
              <a:ext uri="{FF2B5EF4-FFF2-40B4-BE49-F238E27FC236}">
                <a16:creationId xmlns:a16="http://schemas.microsoft.com/office/drawing/2014/main" id="{CBAC27F3-DBBE-C840-9186-B1EB8692672D}"/>
              </a:ext>
            </a:extLst>
          </p:cNvPr>
          <p:cNvPicPr>
            <a:picLocks noChangeAspect="1"/>
          </p:cNvPicPr>
          <p:nvPr userDrawn="1"/>
        </p:nvPicPr>
        <p:blipFill rotWithShape="1">
          <a:blip r:embed="rId4"/>
          <a:srcRect r="95631"/>
          <a:stretch/>
        </p:blipFill>
        <p:spPr>
          <a:xfrm>
            <a:off x="11302553" y="5848324"/>
            <a:ext cx="889447" cy="860058"/>
          </a:xfrm>
          <a:prstGeom prst="rect">
            <a:avLst/>
          </a:prstGeom>
        </p:spPr>
      </p:pic>
      <p:pic>
        <p:nvPicPr>
          <p:cNvPr id="13" name="Picture 12">
            <a:extLst>
              <a:ext uri="{FF2B5EF4-FFF2-40B4-BE49-F238E27FC236}">
                <a16:creationId xmlns:a16="http://schemas.microsoft.com/office/drawing/2014/main" id="{557B9AE3-60AD-B742-90F2-4CAB4119542C}"/>
              </a:ext>
            </a:extLst>
          </p:cNvPr>
          <p:cNvPicPr>
            <a:picLocks noChangeAspect="1"/>
          </p:cNvPicPr>
          <p:nvPr userDrawn="1"/>
        </p:nvPicPr>
        <p:blipFill rotWithShape="1">
          <a:blip r:embed="rId4"/>
          <a:srcRect r="95631"/>
          <a:stretch/>
        </p:blipFill>
        <p:spPr>
          <a:xfrm>
            <a:off x="0" y="5848324"/>
            <a:ext cx="4706105" cy="860058"/>
          </a:xfrm>
          <a:prstGeom prst="rect">
            <a:avLst/>
          </a:prstGeom>
        </p:spPr>
      </p:pic>
    </p:spTree>
    <p:extLst>
      <p:ext uri="{BB962C8B-B14F-4D97-AF65-F5344CB8AC3E}">
        <p14:creationId xmlns:p14="http://schemas.microsoft.com/office/powerpoint/2010/main" val="3657037762"/>
      </p:ext>
    </p:extLst>
  </p:cSld>
  <p:clrMap bg1="lt1" tx1="dk1" bg2="lt2" tx2="dk2" accent1="accent1" accent2="accent2" accent3="accent3" accent4="accent4" accent5="accent5" accent6="accent6" hlink="hlink" folHlink="folHlink"/>
  <p:sldLayoutIdLst>
    <p:sldLayoutId id="2147483888" r:id="rId1"/>
    <p:sldLayoutId id="214748388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6B63000-DA84-3B46-B862-0CB9453B4BC6}"/>
              </a:ext>
            </a:extLst>
          </p:cNvPr>
          <p:cNvPicPr>
            <a:picLocks noChangeAspect="1"/>
          </p:cNvPicPr>
          <p:nvPr userDrawn="1"/>
        </p:nvPicPr>
        <p:blipFill>
          <a:blip r:embed="rId5"/>
          <a:stretch>
            <a:fillRect/>
          </a:stretch>
        </p:blipFill>
        <p:spPr>
          <a:xfrm>
            <a:off x="0" y="0"/>
            <a:ext cx="4790020" cy="6858000"/>
          </a:xfrm>
          <a:prstGeom prst="rect">
            <a:avLst/>
          </a:prstGeom>
        </p:spPr>
      </p:pic>
    </p:spTree>
    <p:extLst>
      <p:ext uri="{BB962C8B-B14F-4D97-AF65-F5344CB8AC3E}">
        <p14:creationId xmlns:p14="http://schemas.microsoft.com/office/powerpoint/2010/main" val="1664778606"/>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9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B190653-DFCD-674D-AEC3-08503A467881}"/>
              </a:ext>
            </a:extLst>
          </p:cNvPr>
          <p:cNvPicPr>
            <a:picLocks noChangeAspect="1"/>
          </p:cNvPicPr>
          <p:nvPr userDrawn="1"/>
        </p:nvPicPr>
        <p:blipFill>
          <a:blip r:embed="rId4"/>
          <a:stretch>
            <a:fillRect/>
          </a:stretch>
        </p:blipFill>
        <p:spPr>
          <a:xfrm>
            <a:off x="0" y="0"/>
            <a:ext cx="1709661" cy="1403131"/>
          </a:xfrm>
          <a:prstGeom prst="rect">
            <a:avLst/>
          </a:prstGeom>
        </p:spPr>
      </p:pic>
      <p:pic>
        <p:nvPicPr>
          <p:cNvPr id="6" name="Picture 5">
            <a:extLst>
              <a:ext uri="{FF2B5EF4-FFF2-40B4-BE49-F238E27FC236}">
                <a16:creationId xmlns:a16="http://schemas.microsoft.com/office/drawing/2014/main" id="{B89EEFC6-0895-8944-ADDB-F0E2AFB96D1C}"/>
              </a:ext>
            </a:extLst>
          </p:cNvPr>
          <p:cNvPicPr>
            <a:picLocks noChangeAspect="1"/>
          </p:cNvPicPr>
          <p:nvPr userDrawn="1"/>
        </p:nvPicPr>
        <p:blipFill rotWithShape="1">
          <a:blip r:embed="rId5"/>
          <a:srcRect r="489"/>
          <a:stretch/>
        </p:blipFill>
        <p:spPr>
          <a:xfrm>
            <a:off x="7667910" y="0"/>
            <a:ext cx="4524090" cy="6858000"/>
          </a:xfrm>
          <a:prstGeom prst="rect">
            <a:avLst/>
          </a:prstGeom>
        </p:spPr>
      </p:pic>
    </p:spTree>
    <p:extLst>
      <p:ext uri="{BB962C8B-B14F-4D97-AF65-F5344CB8AC3E}">
        <p14:creationId xmlns:p14="http://schemas.microsoft.com/office/powerpoint/2010/main" val="3012430703"/>
      </p:ext>
    </p:extLst>
  </p:cSld>
  <p:clrMap bg1="lt1" tx1="dk1" bg2="lt2" tx2="dk2" accent1="accent1" accent2="accent2" accent3="accent3" accent4="accent4" accent5="accent5" accent6="accent6" hlink="hlink" folHlink="folHlink"/>
  <p:sldLayoutIdLst>
    <p:sldLayoutId id="2147483838" r:id="rId1"/>
    <p:sldLayoutId id="214748383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89EEFC6-0895-8944-ADDB-F0E2AFB96D1C}"/>
              </a:ext>
            </a:extLst>
          </p:cNvPr>
          <p:cNvPicPr>
            <a:picLocks noChangeAspect="1"/>
          </p:cNvPicPr>
          <p:nvPr userDrawn="1"/>
        </p:nvPicPr>
        <p:blipFill rotWithShape="1">
          <a:blip r:embed="rId4"/>
          <a:srcRect r="489"/>
          <a:stretch/>
        </p:blipFill>
        <p:spPr>
          <a:xfrm>
            <a:off x="7667910" y="0"/>
            <a:ext cx="4524090" cy="6858000"/>
          </a:xfrm>
          <a:prstGeom prst="rect">
            <a:avLst/>
          </a:prstGeom>
        </p:spPr>
      </p:pic>
    </p:spTree>
    <p:extLst>
      <p:ext uri="{BB962C8B-B14F-4D97-AF65-F5344CB8AC3E}">
        <p14:creationId xmlns:p14="http://schemas.microsoft.com/office/powerpoint/2010/main" val="1010618634"/>
      </p:ext>
    </p:extLst>
  </p:cSld>
  <p:clrMap bg1="lt1" tx1="dk1" bg2="lt2" tx2="dk2" accent1="accent1" accent2="accent2" accent3="accent3" accent4="accent4" accent5="accent5" accent6="accent6" hlink="hlink" folHlink="folHlink"/>
  <p:sldLayoutIdLst>
    <p:sldLayoutId id="2147483867" r:id="rId1"/>
    <p:sldLayoutId id="21474838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742A94E-C579-F849-8952-166278317FBC}"/>
              </a:ext>
            </a:extLst>
          </p:cNvPr>
          <p:cNvPicPr>
            <a:picLocks noChangeAspect="1"/>
          </p:cNvPicPr>
          <p:nvPr userDrawn="1"/>
        </p:nvPicPr>
        <p:blipFill>
          <a:blip r:embed="rId4"/>
          <a:stretch>
            <a:fillRect/>
          </a:stretch>
        </p:blipFill>
        <p:spPr>
          <a:xfrm>
            <a:off x="10482339" y="0"/>
            <a:ext cx="1709661" cy="1403131"/>
          </a:xfrm>
          <a:prstGeom prst="rect">
            <a:avLst/>
          </a:prstGeom>
        </p:spPr>
      </p:pic>
      <p:pic>
        <p:nvPicPr>
          <p:cNvPr id="6" name="Picture 5">
            <a:extLst>
              <a:ext uri="{FF2B5EF4-FFF2-40B4-BE49-F238E27FC236}">
                <a16:creationId xmlns:a16="http://schemas.microsoft.com/office/drawing/2014/main" id="{CDA9E5D0-86C5-8348-9551-62F228A4139F}"/>
              </a:ext>
            </a:extLst>
          </p:cNvPr>
          <p:cNvPicPr>
            <a:picLocks noChangeAspect="1"/>
          </p:cNvPicPr>
          <p:nvPr userDrawn="1"/>
        </p:nvPicPr>
        <p:blipFill>
          <a:blip r:embed="rId5"/>
          <a:stretch>
            <a:fillRect/>
          </a:stretch>
        </p:blipFill>
        <p:spPr>
          <a:xfrm>
            <a:off x="0" y="0"/>
            <a:ext cx="4152007" cy="6858000"/>
          </a:xfrm>
          <a:prstGeom prst="rect">
            <a:avLst/>
          </a:prstGeom>
        </p:spPr>
      </p:pic>
    </p:spTree>
    <p:extLst>
      <p:ext uri="{BB962C8B-B14F-4D97-AF65-F5344CB8AC3E}">
        <p14:creationId xmlns:p14="http://schemas.microsoft.com/office/powerpoint/2010/main" val="2716247598"/>
      </p:ext>
    </p:extLst>
  </p:cSld>
  <p:clrMap bg1="lt1" tx1="dk1" bg2="lt2" tx2="dk2" accent1="accent1" accent2="accent2" accent3="accent3" accent4="accent4" accent5="accent5" accent6="accent6" hlink="hlink" folHlink="folHlink"/>
  <p:sldLayoutIdLst>
    <p:sldLayoutId id="2147483850" r:id="rId1"/>
    <p:sldLayoutId id="214748384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DA9E5D0-86C5-8348-9551-62F228A4139F}"/>
              </a:ext>
            </a:extLst>
          </p:cNvPr>
          <p:cNvPicPr>
            <a:picLocks noChangeAspect="1"/>
          </p:cNvPicPr>
          <p:nvPr userDrawn="1"/>
        </p:nvPicPr>
        <p:blipFill>
          <a:blip r:embed="rId4"/>
          <a:stretch>
            <a:fillRect/>
          </a:stretch>
        </p:blipFill>
        <p:spPr>
          <a:xfrm>
            <a:off x="0" y="0"/>
            <a:ext cx="4152007" cy="6858000"/>
          </a:xfrm>
          <a:prstGeom prst="rect">
            <a:avLst/>
          </a:prstGeom>
        </p:spPr>
      </p:pic>
    </p:spTree>
    <p:extLst>
      <p:ext uri="{BB962C8B-B14F-4D97-AF65-F5344CB8AC3E}">
        <p14:creationId xmlns:p14="http://schemas.microsoft.com/office/powerpoint/2010/main" val="2212738576"/>
      </p:ext>
    </p:extLst>
  </p:cSld>
  <p:clrMap bg1="lt1" tx1="dk1" bg2="lt2" tx2="dk2" accent1="accent1" accent2="accent2" accent3="accent3" accent4="accent4" accent5="accent5" accent6="accent6" hlink="hlink" folHlink="folHlink"/>
  <p:sldLayoutIdLst>
    <p:sldLayoutId id="2147483870" r:id="rId1"/>
    <p:sldLayoutId id="214748387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CF8A8E5-9227-D540-B7C0-58764D3738C7}"/>
              </a:ext>
            </a:extLst>
          </p:cNvPr>
          <p:cNvPicPr>
            <a:picLocks noChangeAspect="1"/>
          </p:cNvPicPr>
          <p:nvPr userDrawn="1"/>
        </p:nvPicPr>
        <p:blipFill>
          <a:blip r:embed="rId4"/>
          <a:stretch>
            <a:fillRect/>
          </a:stretch>
        </p:blipFill>
        <p:spPr>
          <a:xfrm>
            <a:off x="0" y="0"/>
            <a:ext cx="1709661" cy="1403131"/>
          </a:xfrm>
          <a:prstGeom prst="rect">
            <a:avLst/>
          </a:prstGeom>
        </p:spPr>
      </p:pic>
      <p:pic>
        <p:nvPicPr>
          <p:cNvPr id="6" name="Picture 5">
            <a:extLst>
              <a:ext uri="{FF2B5EF4-FFF2-40B4-BE49-F238E27FC236}">
                <a16:creationId xmlns:a16="http://schemas.microsoft.com/office/drawing/2014/main" id="{D9CEE0C7-D64B-DF4C-AED9-16B5694E0031}"/>
              </a:ext>
            </a:extLst>
          </p:cNvPr>
          <p:cNvPicPr>
            <a:picLocks noChangeAspect="1"/>
          </p:cNvPicPr>
          <p:nvPr userDrawn="1"/>
        </p:nvPicPr>
        <p:blipFill>
          <a:blip r:embed="rId5"/>
          <a:stretch>
            <a:fillRect/>
          </a:stretch>
        </p:blipFill>
        <p:spPr>
          <a:xfrm>
            <a:off x="6925733" y="0"/>
            <a:ext cx="5266267" cy="6858000"/>
          </a:xfrm>
          <a:prstGeom prst="rect">
            <a:avLst/>
          </a:prstGeom>
        </p:spPr>
      </p:pic>
    </p:spTree>
    <p:extLst>
      <p:ext uri="{BB962C8B-B14F-4D97-AF65-F5344CB8AC3E}">
        <p14:creationId xmlns:p14="http://schemas.microsoft.com/office/powerpoint/2010/main" val="749665494"/>
      </p:ext>
    </p:extLst>
  </p:cSld>
  <p:clrMap bg1="lt1" tx1="dk1" bg2="lt2" tx2="dk2" accent1="accent1" accent2="accent2" accent3="accent3" accent4="accent4" accent5="accent5" accent6="accent6" hlink="hlink" folHlink="folHlink"/>
  <p:sldLayoutIdLst>
    <p:sldLayoutId id="2147483862" r:id="rId1"/>
    <p:sldLayoutId id="214748385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9CEE0C7-D64B-DF4C-AED9-16B5694E0031}"/>
              </a:ext>
            </a:extLst>
          </p:cNvPr>
          <p:cNvPicPr>
            <a:picLocks noChangeAspect="1"/>
          </p:cNvPicPr>
          <p:nvPr userDrawn="1"/>
        </p:nvPicPr>
        <p:blipFill>
          <a:blip r:embed="rId4"/>
          <a:stretch>
            <a:fillRect/>
          </a:stretch>
        </p:blipFill>
        <p:spPr>
          <a:xfrm>
            <a:off x="6925733" y="0"/>
            <a:ext cx="5266267" cy="6858000"/>
          </a:xfrm>
          <a:prstGeom prst="rect">
            <a:avLst/>
          </a:prstGeom>
        </p:spPr>
      </p:pic>
    </p:spTree>
    <p:extLst>
      <p:ext uri="{BB962C8B-B14F-4D97-AF65-F5344CB8AC3E}">
        <p14:creationId xmlns:p14="http://schemas.microsoft.com/office/powerpoint/2010/main" val="2758140746"/>
      </p:ext>
    </p:extLst>
  </p:cSld>
  <p:clrMap bg1="lt1" tx1="dk1" bg2="lt2" tx2="dk2" accent1="accent1" accent2="accent2" accent3="accent3" accent4="accent4" accent5="accent5" accent6="accent6" hlink="hlink" folHlink="folHlink"/>
  <p:sldLayoutIdLst>
    <p:sldLayoutId id="2147483873" r:id="rId1"/>
    <p:sldLayoutId id="214748387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mailto:r.bivins@warwick.ac.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3.xml"/><Relationship Id="rId1" Type="http://schemas.openxmlformats.org/officeDocument/2006/relationships/slideLayout" Target="../slideLayouts/slideLayout31.xml"/><Relationship Id="rId4" Type="http://schemas.openxmlformats.org/officeDocument/2006/relationships/image" Target="../media/image28.tiff"/></Relationships>
</file>

<file path=ppt/slides/_rels/slide11.xml.rels><?xml version="1.0" encoding="UTF-8" standalone="yes"?>
<Relationships xmlns="http://schemas.openxmlformats.org/package/2006/relationships"><Relationship Id="rId3" Type="http://schemas.openxmlformats.org/officeDocument/2006/relationships/hyperlink" Target="https://www.slavevoyages.org/voyage/database#timelapse" TargetMode="External"/><Relationship Id="rId2" Type="http://schemas.openxmlformats.org/officeDocument/2006/relationships/image" Target="../media/image29.png"/><Relationship Id="rId1" Type="http://schemas.openxmlformats.org/officeDocument/2006/relationships/slideLayout" Target="../slideLayouts/slideLayout31.xml"/><Relationship Id="rId4" Type="http://schemas.openxmlformats.org/officeDocument/2006/relationships/image" Target="../media/image30.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31.tiff"/><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16.png"/><Relationship Id="rId5" Type="http://schemas.openxmlformats.org/officeDocument/2006/relationships/hyperlink" Target="http://metrocosm.com/global-immigration-map/" TargetMode="External"/><Relationship Id="rId4" Type="http://schemas.openxmlformats.org/officeDocument/2006/relationships/hyperlink" Target="https://www.youtube.com/watch?v=uSM74Pqi288"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citeseerx.ist.psu.edu/viewdoc/download?doi=10.1.1.676.3922&amp;rep=rep1&amp;type=pdf" TargetMode="Externa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8.tiff"/><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1.xml"/><Relationship Id="rId1" Type="http://schemas.openxmlformats.org/officeDocument/2006/relationships/slideLayout" Target="../slideLayouts/slideLayout23.xml"/><Relationship Id="rId5" Type="http://schemas.openxmlformats.org/officeDocument/2006/relationships/image" Target="../media/image22.tiff"/><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2.xml"/><Relationship Id="rId1" Type="http://schemas.openxmlformats.org/officeDocument/2006/relationships/slideLayout" Target="../slideLayouts/slideLayout31.xml"/><Relationship Id="rId5" Type="http://schemas.openxmlformats.org/officeDocument/2006/relationships/image" Target="../media/image26.tiff"/><Relationship Id="rId4" Type="http://schemas.openxmlformats.org/officeDocument/2006/relationships/image" Target="../media/image25.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033846" y="823965"/>
            <a:ext cx="3506875" cy="32456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3829050" y="325941"/>
            <a:ext cx="8059982" cy="3908762"/>
          </a:xfrm>
          <a:prstGeom prst="rect">
            <a:avLst/>
          </a:prstGeom>
          <a:solidFill>
            <a:schemeClr val="bg1"/>
          </a:solidFill>
        </p:spPr>
        <p:txBody>
          <a:bodyPr wrap="square" rtlCol="0">
            <a:spAutoFit/>
          </a:bodyPr>
          <a:lstStyle/>
          <a:p>
            <a:pPr algn="ctr"/>
            <a:r>
              <a:rPr lang="en-GB" sz="3200" b="1" dirty="0">
                <a:solidFill>
                  <a:srgbClr val="002060"/>
                </a:solidFill>
              </a:rPr>
              <a:t>Germs, Genes and History: Getting Traction on Global Health Exchanges </a:t>
            </a:r>
          </a:p>
          <a:p>
            <a:pPr algn="ctr"/>
            <a:endParaRPr lang="en-GB" sz="3200" b="1" dirty="0">
              <a:solidFill>
                <a:srgbClr val="002060"/>
              </a:solidFill>
            </a:endParaRPr>
          </a:p>
          <a:p>
            <a:pPr algn="ctr"/>
            <a:endParaRPr lang="en-GB" sz="3200" dirty="0">
              <a:solidFill>
                <a:srgbClr val="002060"/>
              </a:solidFill>
            </a:endParaRPr>
          </a:p>
          <a:p>
            <a:pPr algn="ctr"/>
            <a:r>
              <a:rPr lang="en-GB" sz="2400" dirty="0">
                <a:solidFill>
                  <a:srgbClr val="002060"/>
                </a:solidFill>
              </a:rPr>
              <a:t>Roberta Bivins, Professor of History</a:t>
            </a:r>
          </a:p>
          <a:p>
            <a:pPr algn="ctr"/>
            <a:r>
              <a:rPr lang="en-GB" sz="2400" dirty="0">
                <a:solidFill>
                  <a:srgbClr val="002060"/>
                </a:solidFill>
                <a:hlinkClick r:id="rId2"/>
              </a:rPr>
              <a:t>r.bivins@warwick.ac.uk</a:t>
            </a:r>
            <a:endParaRPr lang="en-GB" sz="2400" dirty="0">
              <a:solidFill>
                <a:srgbClr val="002060"/>
              </a:solidFill>
            </a:endParaRPr>
          </a:p>
          <a:p>
            <a:pPr algn="ctr"/>
            <a:r>
              <a:rPr lang="en-GB" sz="2400" dirty="0">
                <a:solidFill>
                  <a:srgbClr val="002060"/>
                </a:solidFill>
              </a:rPr>
              <a:t>Office: FAB 3.54 </a:t>
            </a:r>
          </a:p>
          <a:p>
            <a:pPr algn="ctr"/>
            <a:r>
              <a:rPr lang="en-GB" sz="2400" dirty="0">
                <a:solidFill>
                  <a:srgbClr val="002060"/>
                </a:solidFill>
              </a:rPr>
              <a:t>(Please note that I am on research leave this year, so if you need to see me, do email first).</a:t>
            </a:r>
          </a:p>
        </p:txBody>
      </p:sp>
      <p:pic>
        <p:nvPicPr>
          <p:cNvPr id="7" name="Picture 6"/>
          <p:cNvPicPr>
            <a:picLocks noChangeAspect="1"/>
          </p:cNvPicPr>
          <p:nvPr/>
        </p:nvPicPr>
        <p:blipFill>
          <a:blip r:embed="rId3"/>
          <a:stretch>
            <a:fillRect/>
          </a:stretch>
        </p:blipFill>
        <p:spPr>
          <a:xfrm>
            <a:off x="946324" y="5132091"/>
            <a:ext cx="4871672" cy="1276350"/>
          </a:xfrm>
          <a:prstGeom prst="rect">
            <a:avLst/>
          </a:prstGeom>
        </p:spPr>
      </p:pic>
    </p:spTree>
    <p:extLst>
      <p:ext uri="{BB962C8B-B14F-4D97-AF65-F5344CB8AC3E}">
        <p14:creationId xmlns:p14="http://schemas.microsoft.com/office/powerpoint/2010/main" val="1472143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278A4C6-17AF-7543-8CB1-2533231FE1A6}"/>
              </a:ext>
            </a:extLst>
          </p:cNvPr>
          <p:cNvSpPr>
            <a:spLocks noGrp="1"/>
          </p:cNvSpPr>
          <p:nvPr>
            <p:ph idx="1"/>
          </p:nvPr>
        </p:nvSpPr>
        <p:spPr>
          <a:xfrm>
            <a:off x="299357" y="742595"/>
            <a:ext cx="8498194" cy="1364499"/>
          </a:xfrm>
        </p:spPr>
        <p:txBody>
          <a:bodyPr>
            <a:normAutofit lnSpcReduction="10000"/>
          </a:bodyPr>
          <a:lstStyle/>
          <a:p>
            <a:pPr marL="0" indent="0">
              <a:buNone/>
            </a:pPr>
            <a:r>
              <a:rPr lang="en-GB" b="1" dirty="0"/>
              <a:t>Examples of global human movement and interaction between health environments</a:t>
            </a:r>
          </a:p>
          <a:p>
            <a:pPr marL="0" indent="0">
              <a:buNone/>
            </a:pPr>
            <a:r>
              <a:rPr lang="en-GB" dirty="0"/>
              <a:t>2. Exploration: e.g. the ‘Columbian Exchange’</a:t>
            </a:r>
          </a:p>
          <a:p>
            <a:pPr marL="0" indent="0">
              <a:buNone/>
            </a:pPr>
            <a:endParaRPr lang="en-GB" dirty="0"/>
          </a:p>
        </p:txBody>
      </p:sp>
      <p:pic>
        <p:nvPicPr>
          <p:cNvPr id="2" name="Picture 1">
            <a:extLst>
              <a:ext uri="{FF2B5EF4-FFF2-40B4-BE49-F238E27FC236}">
                <a16:creationId xmlns:a16="http://schemas.microsoft.com/office/drawing/2014/main" id="{825D9DC0-3CF9-704E-B92F-951B65D96DDA}"/>
              </a:ext>
            </a:extLst>
          </p:cNvPr>
          <p:cNvPicPr>
            <a:picLocks noChangeAspect="1"/>
          </p:cNvPicPr>
          <p:nvPr/>
        </p:nvPicPr>
        <p:blipFill>
          <a:blip r:embed="rId3"/>
          <a:stretch>
            <a:fillRect/>
          </a:stretch>
        </p:blipFill>
        <p:spPr>
          <a:xfrm>
            <a:off x="6235524" y="1974312"/>
            <a:ext cx="5682362" cy="4154557"/>
          </a:xfrm>
          <a:prstGeom prst="rect">
            <a:avLst/>
          </a:prstGeom>
        </p:spPr>
      </p:pic>
      <p:pic>
        <p:nvPicPr>
          <p:cNvPr id="3" name="Picture 2">
            <a:extLst>
              <a:ext uri="{FF2B5EF4-FFF2-40B4-BE49-F238E27FC236}">
                <a16:creationId xmlns:a16="http://schemas.microsoft.com/office/drawing/2014/main" id="{FBD4C8F4-0EFA-894B-8E03-9D558198A1DA}"/>
              </a:ext>
            </a:extLst>
          </p:cNvPr>
          <p:cNvPicPr>
            <a:picLocks noChangeAspect="1"/>
          </p:cNvPicPr>
          <p:nvPr/>
        </p:nvPicPr>
        <p:blipFill>
          <a:blip r:embed="rId4"/>
          <a:stretch>
            <a:fillRect/>
          </a:stretch>
        </p:blipFill>
        <p:spPr>
          <a:xfrm>
            <a:off x="411607" y="1974312"/>
            <a:ext cx="5256295" cy="3886435"/>
          </a:xfrm>
          <a:prstGeom prst="rect">
            <a:avLst/>
          </a:prstGeom>
        </p:spPr>
      </p:pic>
      <p:sp>
        <p:nvSpPr>
          <p:cNvPr id="4" name="TextBox 3">
            <a:extLst>
              <a:ext uri="{FF2B5EF4-FFF2-40B4-BE49-F238E27FC236}">
                <a16:creationId xmlns:a16="http://schemas.microsoft.com/office/drawing/2014/main" id="{8C64F6A2-3D8E-6149-A4EC-40D51CB26BD5}"/>
              </a:ext>
            </a:extLst>
          </p:cNvPr>
          <p:cNvSpPr txBox="1"/>
          <p:nvPr/>
        </p:nvSpPr>
        <p:spPr>
          <a:xfrm>
            <a:off x="187106" y="6488668"/>
            <a:ext cx="4941866" cy="369332"/>
          </a:xfrm>
          <a:prstGeom prst="rect">
            <a:avLst/>
          </a:prstGeom>
          <a:noFill/>
        </p:spPr>
        <p:txBody>
          <a:bodyPr wrap="none" rtlCol="0">
            <a:spAutoFit/>
          </a:bodyPr>
          <a:lstStyle/>
          <a:p>
            <a:r>
              <a:rPr lang="en-GB" sz="1600" dirty="0"/>
              <a:t>See notes for image credits. Images not for reproduction</a:t>
            </a:r>
            <a:r>
              <a:rPr lang="en-GB" dirty="0"/>
              <a:t>.</a:t>
            </a:r>
          </a:p>
        </p:txBody>
      </p:sp>
      <p:sp>
        <p:nvSpPr>
          <p:cNvPr id="6" name="TextBox 5">
            <a:extLst>
              <a:ext uri="{FF2B5EF4-FFF2-40B4-BE49-F238E27FC236}">
                <a16:creationId xmlns:a16="http://schemas.microsoft.com/office/drawing/2014/main" id="{FE6B2AD9-4851-D44B-994A-C9D4C8AD5258}"/>
              </a:ext>
            </a:extLst>
          </p:cNvPr>
          <p:cNvSpPr txBox="1"/>
          <p:nvPr/>
        </p:nvSpPr>
        <p:spPr>
          <a:xfrm>
            <a:off x="411606" y="5753956"/>
            <a:ext cx="5256296" cy="646331"/>
          </a:xfrm>
          <a:prstGeom prst="rect">
            <a:avLst/>
          </a:prstGeom>
          <a:noFill/>
        </p:spPr>
        <p:txBody>
          <a:bodyPr wrap="square" rtlCol="0">
            <a:spAutoFit/>
          </a:bodyPr>
          <a:lstStyle/>
          <a:p>
            <a:r>
              <a:rPr lang="en-GB" dirty="0"/>
              <a:t>Smallpox imported from Europe by the Conquistadors disrupts Aztec nation (c. 1576).</a:t>
            </a:r>
          </a:p>
        </p:txBody>
      </p:sp>
      <p:sp>
        <p:nvSpPr>
          <p:cNvPr id="7" name="TextBox 6">
            <a:extLst>
              <a:ext uri="{FF2B5EF4-FFF2-40B4-BE49-F238E27FC236}">
                <a16:creationId xmlns:a16="http://schemas.microsoft.com/office/drawing/2014/main" id="{0DC92603-B8D3-274C-9DA7-3A67B6FDBC73}"/>
              </a:ext>
            </a:extLst>
          </p:cNvPr>
          <p:cNvSpPr txBox="1"/>
          <p:nvPr/>
        </p:nvSpPr>
        <p:spPr>
          <a:xfrm>
            <a:off x="6226210" y="6219560"/>
            <a:ext cx="5587572" cy="646331"/>
          </a:xfrm>
          <a:prstGeom prst="rect">
            <a:avLst/>
          </a:prstGeom>
          <a:noFill/>
        </p:spPr>
        <p:txBody>
          <a:bodyPr wrap="square" rtlCol="0">
            <a:spAutoFit/>
          </a:bodyPr>
          <a:lstStyle/>
          <a:p>
            <a:r>
              <a:rPr lang="en-GB" dirty="0"/>
              <a:t>Smallpox imported from Europe by British and French settlers strikes the Lakota people c.1780</a:t>
            </a:r>
          </a:p>
        </p:txBody>
      </p:sp>
    </p:spTree>
    <p:extLst>
      <p:ext uri="{BB962C8B-B14F-4D97-AF65-F5344CB8AC3E}">
        <p14:creationId xmlns:p14="http://schemas.microsoft.com/office/powerpoint/2010/main" val="1890151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278A4C6-17AF-7543-8CB1-2533231FE1A6}"/>
              </a:ext>
            </a:extLst>
          </p:cNvPr>
          <p:cNvSpPr>
            <a:spLocks noGrp="1"/>
          </p:cNvSpPr>
          <p:nvPr>
            <p:ph idx="1"/>
          </p:nvPr>
        </p:nvSpPr>
        <p:spPr>
          <a:xfrm>
            <a:off x="53396" y="77414"/>
            <a:ext cx="6514266" cy="3072928"/>
          </a:xfrm>
        </p:spPr>
        <p:txBody>
          <a:bodyPr>
            <a:normAutofit fontScale="62500" lnSpcReduction="20000"/>
          </a:bodyPr>
          <a:lstStyle/>
          <a:p>
            <a:pPr marL="0" indent="0">
              <a:buNone/>
            </a:pPr>
            <a:r>
              <a:rPr lang="en-GB" sz="4400" b="1" dirty="0"/>
              <a:t>Examples of global human movement and interaction between health environments</a:t>
            </a:r>
          </a:p>
          <a:p>
            <a:pPr marL="0" indent="0">
              <a:buNone/>
            </a:pPr>
            <a:endParaRPr lang="en-GB" sz="1400" dirty="0"/>
          </a:p>
          <a:p>
            <a:pPr marL="0" indent="0">
              <a:buNone/>
            </a:pPr>
            <a:r>
              <a:rPr lang="en-GB" sz="4200" dirty="0"/>
              <a:t>4. Enslavement e.g. ‘the triangle trade’</a:t>
            </a:r>
          </a:p>
          <a:p>
            <a:pPr marL="0" indent="0">
              <a:buNone/>
            </a:pPr>
            <a:endParaRPr lang="en-GB" sz="2200" dirty="0"/>
          </a:p>
          <a:p>
            <a:pPr marL="0" indent="0">
              <a:buNone/>
            </a:pPr>
            <a:r>
              <a:rPr lang="en-GB" sz="4200" dirty="0"/>
              <a:t>5. Imperialism and Colonialism</a:t>
            </a:r>
          </a:p>
          <a:p>
            <a:pPr lvl="1"/>
            <a:r>
              <a:rPr lang="en-GB" sz="2900" dirty="0"/>
              <a:t>Trading colonies</a:t>
            </a:r>
          </a:p>
          <a:p>
            <a:pPr lvl="1"/>
            <a:r>
              <a:rPr lang="en-GB" sz="2900" dirty="0"/>
              <a:t>Settler colonies</a:t>
            </a:r>
          </a:p>
          <a:p>
            <a:pPr lvl="1"/>
            <a:r>
              <a:rPr lang="en-GB" sz="2900" dirty="0"/>
              <a:t>Extraction colonies</a:t>
            </a:r>
          </a:p>
          <a:p>
            <a:pPr marL="0" indent="0">
              <a:buNone/>
            </a:pPr>
            <a:endParaRPr lang="en-GB" dirty="0"/>
          </a:p>
          <a:p>
            <a:pPr marL="0" indent="0">
              <a:buNone/>
            </a:pPr>
            <a:endParaRPr lang="en-GB" dirty="0"/>
          </a:p>
        </p:txBody>
      </p:sp>
      <p:pic>
        <p:nvPicPr>
          <p:cNvPr id="3" name="Picture 2">
            <a:extLst>
              <a:ext uri="{FF2B5EF4-FFF2-40B4-BE49-F238E27FC236}">
                <a16:creationId xmlns:a16="http://schemas.microsoft.com/office/drawing/2014/main" id="{62F2086D-C743-3645-AD30-51B03F964704}"/>
              </a:ext>
            </a:extLst>
          </p:cNvPr>
          <p:cNvPicPr>
            <a:picLocks noChangeAspect="1"/>
          </p:cNvPicPr>
          <p:nvPr/>
        </p:nvPicPr>
        <p:blipFill>
          <a:blip r:embed="rId2"/>
          <a:stretch>
            <a:fillRect/>
          </a:stretch>
        </p:blipFill>
        <p:spPr>
          <a:xfrm>
            <a:off x="6372807" y="1339968"/>
            <a:ext cx="5367555" cy="4815751"/>
          </a:xfrm>
          <a:prstGeom prst="rect">
            <a:avLst/>
          </a:prstGeom>
        </p:spPr>
      </p:pic>
      <p:sp>
        <p:nvSpPr>
          <p:cNvPr id="4" name="TextBox 3">
            <a:extLst>
              <a:ext uri="{FF2B5EF4-FFF2-40B4-BE49-F238E27FC236}">
                <a16:creationId xmlns:a16="http://schemas.microsoft.com/office/drawing/2014/main" id="{292FA768-FF3D-FB40-ABB6-3F60FCAA07A4}"/>
              </a:ext>
            </a:extLst>
          </p:cNvPr>
          <p:cNvSpPr txBox="1"/>
          <p:nvPr/>
        </p:nvSpPr>
        <p:spPr>
          <a:xfrm>
            <a:off x="6190957" y="6242447"/>
            <a:ext cx="6001043" cy="615553"/>
          </a:xfrm>
          <a:prstGeom prst="rect">
            <a:avLst/>
          </a:prstGeom>
          <a:noFill/>
        </p:spPr>
        <p:txBody>
          <a:bodyPr wrap="square" rtlCol="0">
            <a:spAutoFit/>
          </a:bodyPr>
          <a:lstStyle/>
          <a:p>
            <a:r>
              <a:rPr lang="en-GB" sz="1600" dirty="0"/>
              <a:t>View and explore this time-lapse map of the trans-Atlantic Slave trade:</a:t>
            </a:r>
          </a:p>
          <a:p>
            <a:r>
              <a:rPr lang="en-GB" dirty="0">
                <a:hlinkClick r:id="rId3"/>
              </a:rPr>
              <a:t>https://www.slavevoyages.org/voyage/database#timelapse</a:t>
            </a:r>
            <a:r>
              <a:rPr lang="en-GB" dirty="0"/>
              <a:t> </a:t>
            </a:r>
          </a:p>
        </p:txBody>
      </p:sp>
      <p:sp>
        <p:nvSpPr>
          <p:cNvPr id="6" name="Rectangle 5">
            <a:extLst>
              <a:ext uri="{FF2B5EF4-FFF2-40B4-BE49-F238E27FC236}">
                <a16:creationId xmlns:a16="http://schemas.microsoft.com/office/drawing/2014/main" id="{CE02749E-2B02-1748-8297-81292EB37429}"/>
              </a:ext>
            </a:extLst>
          </p:cNvPr>
          <p:cNvSpPr/>
          <p:nvPr/>
        </p:nvSpPr>
        <p:spPr>
          <a:xfrm>
            <a:off x="53395" y="6211669"/>
            <a:ext cx="5499749" cy="646331"/>
          </a:xfrm>
          <a:prstGeom prst="rect">
            <a:avLst/>
          </a:prstGeom>
        </p:spPr>
        <p:txBody>
          <a:bodyPr wrap="square">
            <a:spAutoFit/>
          </a:bodyPr>
          <a:lstStyle/>
          <a:p>
            <a:r>
              <a:rPr lang="en-GB" i="1" dirty="0"/>
              <a:t>Highways of Empire</a:t>
            </a:r>
            <a:r>
              <a:rPr lang="en-GB" dirty="0"/>
              <a:t>, MacDonald Gill, Empire Marketing Board, 1927 © National Archives of Britain</a:t>
            </a:r>
            <a:endParaRPr lang="en-GB" sz="1600" dirty="0"/>
          </a:p>
        </p:txBody>
      </p:sp>
      <p:pic>
        <p:nvPicPr>
          <p:cNvPr id="7" name="Picture 6">
            <a:extLst>
              <a:ext uri="{FF2B5EF4-FFF2-40B4-BE49-F238E27FC236}">
                <a16:creationId xmlns:a16="http://schemas.microsoft.com/office/drawing/2014/main" id="{C1A7CC8A-A4A0-0440-A7EC-015937E17EED}"/>
              </a:ext>
            </a:extLst>
          </p:cNvPr>
          <p:cNvPicPr>
            <a:picLocks noChangeAspect="1"/>
          </p:cNvPicPr>
          <p:nvPr/>
        </p:nvPicPr>
        <p:blipFill>
          <a:blip r:embed="rId4"/>
          <a:stretch>
            <a:fillRect/>
          </a:stretch>
        </p:blipFill>
        <p:spPr>
          <a:xfrm>
            <a:off x="171536" y="2799933"/>
            <a:ext cx="5281491" cy="3358697"/>
          </a:xfrm>
          <a:prstGeom prst="rect">
            <a:avLst/>
          </a:prstGeom>
        </p:spPr>
      </p:pic>
    </p:spTree>
    <p:extLst>
      <p:ext uri="{BB962C8B-B14F-4D97-AF65-F5344CB8AC3E}">
        <p14:creationId xmlns:p14="http://schemas.microsoft.com/office/powerpoint/2010/main" val="2545037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2B47F-0D45-2F46-99A1-49AAE90E0AD1}"/>
              </a:ext>
            </a:extLst>
          </p:cNvPr>
          <p:cNvSpPr>
            <a:spLocks noGrp="1"/>
          </p:cNvSpPr>
          <p:nvPr>
            <p:ph type="title"/>
          </p:nvPr>
        </p:nvSpPr>
        <p:spPr>
          <a:xfrm>
            <a:off x="3264627" y="164891"/>
            <a:ext cx="7688150" cy="1597163"/>
          </a:xfrm>
        </p:spPr>
        <p:txBody>
          <a:bodyPr/>
          <a:lstStyle/>
          <a:p>
            <a:pPr marL="0" indent="0"/>
            <a:r>
              <a:rPr lang="en-GB" sz="2400" b="1" dirty="0">
                <a:latin typeface="+mn-lt"/>
              </a:rPr>
              <a:t>Examples of global human movement and interaction between health environments</a:t>
            </a:r>
            <a:br>
              <a:rPr lang="en-GB" sz="2400" b="1" dirty="0"/>
            </a:br>
            <a:br>
              <a:rPr lang="en-GB" sz="2400" b="1" dirty="0"/>
            </a:br>
            <a:r>
              <a:rPr lang="en-GB" sz="2400" b="1" dirty="0">
                <a:latin typeface="+mn-lt"/>
              </a:rPr>
              <a:t>6. </a:t>
            </a:r>
            <a:r>
              <a:rPr lang="en-GB" sz="2400" dirty="0">
                <a:latin typeface="+mn-lt"/>
              </a:rPr>
              <a:t>‘We are here because you were there’: postcolonial mass migration</a:t>
            </a:r>
            <a:br>
              <a:rPr lang="en-GB" sz="2400" dirty="0"/>
            </a:br>
            <a:br>
              <a:rPr lang="en-GB" sz="2400" dirty="0"/>
            </a:br>
            <a:endParaRPr lang="en-GB" dirty="0"/>
          </a:p>
        </p:txBody>
      </p:sp>
      <p:sp>
        <p:nvSpPr>
          <p:cNvPr id="3" name="Content Placeholder 2">
            <a:extLst>
              <a:ext uri="{FF2B5EF4-FFF2-40B4-BE49-F238E27FC236}">
                <a16:creationId xmlns:a16="http://schemas.microsoft.com/office/drawing/2014/main" id="{791F79E6-EA57-034E-A9FA-3D585FCEE33A}"/>
              </a:ext>
            </a:extLst>
          </p:cNvPr>
          <p:cNvSpPr>
            <a:spLocks noGrp="1"/>
          </p:cNvSpPr>
          <p:nvPr>
            <p:ph sz="half" idx="2"/>
          </p:nvPr>
        </p:nvSpPr>
        <p:spPr>
          <a:xfrm>
            <a:off x="4118956" y="2306185"/>
            <a:ext cx="7267659" cy="3994498"/>
          </a:xfrm>
        </p:spPr>
        <p:txBody>
          <a:bodyPr/>
          <a:lstStyle/>
          <a:p>
            <a:r>
              <a:rPr lang="en-GB" dirty="0"/>
              <a:t>Commonwealth migrants from the ‘Open Door’ to the ‘Hostile Environment’</a:t>
            </a:r>
          </a:p>
          <a:p>
            <a:r>
              <a:rPr lang="en-GB" dirty="0"/>
              <a:t>Migration in the Americas from the ‘Monroe Doctrine’ to the ‘War on Drugs’</a:t>
            </a:r>
          </a:p>
          <a:p>
            <a:r>
              <a:rPr lang="en-GB" dirty="0"/>
              <a:t>Winning the Cold War; wooing the non-aligned nations</a:t>
            </a:r>
          </a:p>
          <a:p>
            <a:r>
              <a:rPr lang="en-GB" dirty="0"/>
              <a:t>Migration aftermaths of the ‘War on Terror’</a:t>
            </a:r>
          </a:p>
          <a:p>
            <a:pPr marL="0" indent="0">
              <a:buNone/>
            </a:pPr>
            <a:endParaRPr lang="en-GB" dirty="0"/>
          </a:p>
        </p:txBody>
      </p:sp>
    </p:spTree>
    <p:extLst>
      <p:ext uri="{BB962C8B-B14F-4D97-AF65-F5344CB8AC3E}">
        <p14:creationId xmlns:p14="http://schemas.microsoft.com/office/powerpoint/2010/main" val="1374571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2B47F-0D45-2F46-99A1-49AAE90E0AD1}"/>
              </a:ext>
            </a:extLst>
          </p:cNvPr>
          <p:cNvSpPr>
            <a:spLocks noGrp="1"/>
          </p:cNvSpPr>
          <p:nvPr>
            <p:ph type="title"/>
          </p:nvPr>
        </p:nvSpPr>
        <p:spPr>
          <a:xfrm>
            <a:off x="3233805" y="123795"/>
            <a:ext cx="7688150" cy="800880"/>
          </a:xfrm>
        </p:spPr>
        <p:txBody>
          <a:bodyPr/>
          <a:lstStyle/>
          <a:p>
            <a:pPr marL="0" indent="0"/>
            <a:r>
              <a:rPr lang="en-GB" sz="2400" b="1" dirty="0">
                <a:latin typeface="+mn-lt"/>
              </a:rPr>
              <a:t>Examples of global human movement and interaction between </a:t>
            </a:r>
            <a:r>
              <a:rPr lang="en-GB" sz="2400" b="1">
                <a:latin typeface="+mn-lt"/>
              </a:rPr>
              <a:t>health environments</a:t>
            </a:r>
            <a:br>
              <a:rPr lang="en-GB" sz="2400" b="1" dirty="0"/>
            </a:br>
            <a:br>
              <a:rPr lang="en-GB" sz="2400" dirty="0"/>
            </a:br>
            <a:br>
              <a:rPr lang="en-GB" sz="2400" dirty="0"/>
            </a:br>
            <a:endParaRPr lang="en-GB" dirty="0"/>
          </a:p>
        </p:txBody>
      </p:sp>
      <p:sp>
        <p:nvSpPr>
          <p:cNvPr id="3" name="Content Placeholder 2">
            <a:extLst>
              <a:ext uri="{FF2B5EF4-FFF2-40B4-BE49-F238E27FC236}">
                <a16:creationId xmlns:a16="http://schemas.microsoft.com/office/drawing/2014/main" id="{791F79E6-EA57-034E-A9FA-3D585FCEE33A}"/>
              </a:ext>
            </a:extLst>
          </p:cNvPr>
          <p:cNvSpPr>
            <a:spLocks noGrp="1"/>
          </p:cNvSpPr>
          <p:nvPr>
            <p:ph sz="half" idx="2"/>
          </p:nvPr>
        </p:nvSpPr>
        <p:spPr>
          <a:xfrm>
            <a:off x="4016214" y="1453429"/>
            <a:ext cx="7275085" cy="4906273"/>
          </a:xfrm>
        </p:spPr>
        <p:txBody>
          <a:bodyPr/>
          <a:lstStyle/>
          <a:p>
            <a:pPr marL="0" indent="0">
              <a:buNone/>
            </a:pPr>
            <a:r>
              <a:rPr lang="en-GB" dirty="0"/>
              <a:t>Don’t forget the impacts of human movements and cultural exchanges not just on contagious disease, but on </a:t>
            </a:r>
          </a:p>
          <a:p>
            <a:r>
              <a:rPr lang="en-GB" dirty="0"/>
              <a:t>food environments and chronic illness; </a:t>
            </a:r>
          </a:p>
          <a:p>
            <a:r>
              <a:rPr lang="en-GB" dirty="0"/>
              <a:t>on biomedical research climates and areas of activity; and </a:t>
            </a:r>
          </a:p>
          <a:p>
            <a:r>
              <a:rPr lang="en-GB" dirty="0"/>
              <a:t>on the presence or absence of genetic conditions. </a:t>
            </a:r>
          </a:p>
          <a:p>
            <a:pPr marL="0" indent="0">
              <a:buNone/>
            </a:pPr>
            <a:endParaRPr lang="en-GB" dirty="0"/>
          </a:p>
          <a:p>
            <a:pPr marL="0" indent="0">
              <a:buNone/>
            </a:pPr>
            <a:r>
              <a:rPr lang="en-GB" dirty="0"/>
              <a:t>We will talk about these in the next lecture.</a:t>
            </a:r>
          </a:p>
        </p:txBody>
      </p:sp>
    </p:spTree>
    <p:extLst>
      <p:ext uri="{BB962C8B-B14F-4D97-AF65-F5344CB8AC3E}">
        <p14:creationId xmlns:p14="http://schemas.microsoft.com/office/powerpoint/2010/main" val="494933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278A4C6-17AF-7543-8CB1-2533231FE1A6}"/>
              </a:ext>
            </a:extLst>
          </p:cNvPr>
          <p:cNvSpPr>
            <a:spLocks noGrp="1"/>
          </p:cNvSpPr>
          <p:nvPr>
            <p:ph idx="1"/>
          </p:nvPr>
        </p:nvSpPr>
        <p:spPr>
          <a:xfrm>
            <a:off x="118053" y="0"/>
            <a:ext cx="6038907" cy="6742643"/>
          </a:xfrm>
        </p:spPr>
        <p:txBody>
          <a:bodyPr>
            <a:normAutofit fontScale="92500" lnSpcReduction="10000"/>
          </a:bodyPr>
          <a:lstStyle/>
          <a:p>
            <a:pPr marL="0" indent="0">
              <a:buNone/>
            </a:pPr>
            <a:r>
              <a:rPr lang="en-GB" b="1" dirty="0"/>
              <a:t>Examples of global human movement and interaction between health environments</a:t>
            </a:r>
          </a:p>
          <a:p>
            <a:pPr marL="0" indent="0">
              <a:buNone/>
            </a:pPr>
            <a:r>
              <a:rPr lang="en-GB" dirty="0"/>
              <a:t>What might change patterns of human movements, and significantly affect health environments in the future?</a:t>
            </a:r>
          </a:p>
          <a:p>
            <a:pPr marL="0" indent="0">
              <a:buNone/>
            </a:pPr>
            <a:r>
              <a:rPr lang="en-GB" b="1" dirty="0">
                <a:sym typeface="Wingdings" pitchFamily="2" charset="2"/>
              </a:rPr>
              <a:t></a:t>
            </a:r>
            <a:r>
              <a:rPr lang="en-GB" b="1" dirty="0"/>
              <a:t> Pause and have a guess before you click to see a few suggestions from me!</a:t>
            </a:r>
          </a:p>
          <a:p>
            <a:r>
              <a:rPr lang="en-GB" dirty="0"/>
              <a:t>Neo-globalization of commodities and labour?</a:t>
            </a:r>
          </a:p>
          <a:p>
            <a:r>
              <a:rPr lang="en-GB" dirty="0"/>
              <a:t>Tourism?</a:t>
            </a:r>
          </a:p>
          <a:p>
            <a:r>
              <a:rPr lang="en-GB" dirty="0"/>
              <a:t>Belt and Road Initiative? </a:t>
            </a:r>
          </a:p>
          <a:p>
            <a:r>
              <a:rPr lang="en-GB" dirty="0"/>
              <a:t>Environmental Refugees?</a:t>
            </a:r>
          </a:p>
          <a:p>
            <a:r>
              <a:rPr lang="en-GB" dirty="0"/>
              <a:t>Water Wars? </a:t>
            </a:r>
          </a:p>
          <a:p>
            <a:r>
              <a:rPr lang="en-GB" dirty="0"/>
              <a:t>Intensification of animal/human interactions as ecosystems are disrupted by development?</a:t>
            </a:r>
          </a:p>
          <a:p>
            <a:pPr marL="0" indent="0">
              <a:buNone/>
            </a:pPr>
            <a:endParaRPr lang="en-GB" dirty="0"/>
          </a:p>
        </p:txBody>
      </p:sp>
      <p:pic>
        <p:nvPicPr>
          <p:cNvPr id="3" name="Picture 2">
            <a:extLst>
              <a:ext uri="{FF2B5EF4-FFF2-40B4-BE49-F238E27FC236}">
                <a16:creationId xmlns:a16="http://schemas.microsoft.com/office/drawing/2014/main" id="{A1506D9D-9D72-9546-8EC0-2D2672F3CE6D}"/>
              </a:ext>
            </a:extLst>
          </p:cNvPr>
          <p:cNvPicPr>
            <a:picLocks noChangeAspect="1"/>
          </p:cNvPicPr>
          <p:nvPr/>
        </p:nvPicPr>
        <p:blipFill>
          <a:blip r:embed="rId2"/>
          <a:stretch>
            <a:fillRect/>
          </a:stretch>
        </p:blipFill>
        <p:spPr>
          <a:xfrm>
            <a:off x="6156960" y="2071948"/>
            <a:ext cx="5824163" cy="4498581"/>
          </a:xfrm>
          <a:prstGeom prst="rect">
            <a:avLst/>
          </a:prstGeom>
        </p:spPr>
      </p:pic>
    </p:spTree>
    <p:extLst>
      <p:ext uri="{BB962C8B-B14F-4D97-AF65-F5344CB8AC3E}">
        <p14:creationId xmlns:p14="http://schemas.microsoft.com/office/powerpoint/2010/main" val="3437980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 calcmode="lin" valueType="num">
                                      <p:cBhvr additive="base">
                                        <p:cTn id="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anim calcmode="lin" valueType="num">
                                      <p:cBhvr additive="base">
                                        <p:cTn id="1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anim calcmode="lin" valueType="num">
                                      <p:cBhvr additive="base">
                                        <p:cTn id="1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 calcmode="lin" valueType="num">
                                      <p:cBhvr additive="base">
                                        <p:cTn id="1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anim calcmode="lin" valueType="num">
                                      <p:cBhvr additive="base">
                                        <p:cTn id="2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 calcmode="lin" valueType="num">
                                      <p:cBhvr additive="base">
                                        <p:cTn id="2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1D8EA-D6E9-374B-B304-541701CB2008}"/>
              </a:ext>
            </a:extLst>
          </p:cNvPr>
          <p:cNvSpPr>
            <a:spLocks noGrp="1"/>
          </p:cNvSpPr>
          <p:nvPr>
            <p:ph type="title"/>
          </p:nvPr>
        </p:nvSpPr>
        <p:spPr>
          <a:xfrm>
            <a:off x="184935" y="92594"/>
            <a:ext cx="8816742" cy="975920"/>
          </a:xfrm>
        </p:spPr>
        <p:txBody>
          <a:bodyPr/>
          <a:lstStyle/>
          <a:p>
            <a:r>
              <a:rPr lang="en-GB" dirty="0"/>
              <a:t>Thinking either of your OWN examples, or of my suggestions, </a:t>
            </a:r>
          </a:p>
        </p:txBody>
      </p:sp>
      <p:sp>
        <p:nvSpPr>
          <p:cNvPr id="3" name="Content Placeholder 2">
            <a:extLst>
              <a:ext uri="{FF2B5EF4-FFF2-40B4-BE49-F238E27FC236}">
                <a16:creationId xmlns:a16="http://schemas.microsoft.com/office/drawing/2014/main" id="{9D959534-DEEF-5D4C-B166-E1C3CC10A383}"/>
              </a:ext>
            </a:extLst>
          </p:cNvPr>
          <p:cNvSpPr>
            <a:spLocks noGrp="1"/>
          </p:cNvSpPr>
          <p:nvPr>
            <p:ph sz="half" idx="1"/>
          </p:nvPr>
        </p:nvSpPr>
        <p:spPr>
          <a:xfrm>
            <a:off x="440495" y="1455754"/>
            <a:ext cx="6526285" cy="4639343"/>
          </a:xfrm>
        </p:spPr>
        <p:txBody>
          <a:bodyPr/>
          <a:lstStyle/>
          <a:p>
            <a:r>
              <a:rPr lang="en-GB" dirty="0"/>
              <a:t>Generate a hypothesis about the impacts of human mobility on the contemporary health environment in Britain, 2030. </a:t>
            </a:r>
          </a:p>
          <a:p>
            <a:r>
              <a:rPr lang="en-GB" dirty="0"/>
              <a:t>Consider: will the impacts of human mobility on health environments change in the wake of Covid-19? That is, have ‘lessons been learned’? Should they be?</a:t>
            </a:r>
          </a:p>
          <a:p>
            <a:r>
              <a:rPr lang="en-GB" dirty="0"/>
              <a:t>If you wanted to improve the UK’s present and future health environment, would human mobility be a priority factor in your plans?</a:t>
            </a:r>
          </a:p>
        </p:txBody>
      </p:sp>
      <p:sp>
        <p:nvSpPr>
          <p:cNvPr id="4" name="TextBox 3">
            <a:extLst>
              <a:ext uri="{FF2B5EF4-FFF2-40B4-BE49-F238E27FC236}">
                <a16:creationId xmlns:a16="http://schemas.microsoft.com/office/drawing/2014/main" id="{245BF08F-B0ED-3345-A697-4C7BBE710E7B}"/>
              </a:ext>
            </a:extLst>
          </p:cNvPr>
          <p:cNvSpPr txBox="1"/>
          <p:nvPr/>
        </p:nvSpPr>
        <p:spPr>
          <a:xfrm>
            <a:off x="184935" y="6027003"/>
            <a:ext cx="7654247" cy="830997"/>
          </a:xfrm>
          <a:prstGeom prst="rect">
            <a:avLst/>
          </a:prstGeom>
          <a:noFill/>
        </p:spPr>
        <p:txBody>
          <a:bodyPr wrap="square" rtlCol="0">
            <a:spAutoFit/>
          </a:bodyPr>
          <a:lstStyle/>
          <a:p>
            <a:r>
              <a:rPr lang="en-GB" sz="2400" b="1" dirty="0">
                <a:solidFill>
                  <a:srgbClr val="0070C0"/>
                </a:solidFill>
              </a:rPr>
              <a:t>We will discuss your hypotheses and address these questions when we meet together in May! See you soon!</a:t>
            </a:r>
          </a:p>
        </p:txBody>
      </p:sp>
    </p:spTree>
    <p:extLst>
      <p:ext uri="{BB962C8B-B14F-4D97-AF65-F5344CB8AC3E}">
        <p14:creationId xmlns:p14="http://schemas.microsoft.com/office/powerpoint/2010/main" val="1242275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2062" y="767351"/>
            <a:ext cx="10515600" cy="696077"/>
          </a:xfrm>
        </p:spPr>
        <p:txBody>
          <a:bodyPr/>
          <a:lstStyle/>
          <a:p>
            <a:r>
              <a:rPr lang="en-GB" sz="3000" b="1" dirty="0">
                <a:solidFill>
                  <a:srgbClr val="00B0F0"/>
                </a:solidFill>
                <a:latin typeface="+mn-lt"/>
              </a:rPr>
              <a:t>By the end of this session you will be able to: </a:t>
            </a:r>
          </a:p>
        </p:txBody>
      </p:sp>
      <p:sp>
        <p:nvSpPr>
          <p:cNvPr id="7" name="Content Placeholder 6"/>
          <p:cNvSpPr>
            <a:spLocks noGrp="1"/>
          </p:cNvSpPr>
          <p:nvPr>
            <p:ph idx="1"/>
          </p:nvPr>
        </p:nvSpPr>
        <p:spPr>
          <a:xfrm>
            <a:off x="304069" y="1907931"/>
            <a:ext cx="5625244" cy="3427656"/>
          </a:xfrm>
        </p:spPr>
        <p:txBody>
          <a:bodyPr/>
          <a:lstStyle/>
          <a:p>
            <a:pPr lvl="0"/>
            <a:r>
              <a:rPr lang="en-GB" dirty="0"/>
              <a:t>Identify key moments and types of global exchange related to human mobility and health;</a:t>
            </a:r>
          </a:p>
          <a:p>
            <a:pPr lvl="0"/>
            <a:r>
              <a:rPr lang="en-GB" dirty="0"/>
              <a:t>Generate testable hypotheses about the contemporary impacts of human mobility on the health environment.</a:t>
            </a:r>
          </a:p>
        </p:txBody>
      </p:sp>
      <p:sp>
        <p:nvSpPr>
          <p:cNvPr id="5" name="TextBox 4">
            <a:extLst>
              <a:ext uri="{FF2B5EF4-FFF2-40B4-BE49-F238E27FC236}">
                <a16:creationId xmlns:a16="http://schemas.microsoft.com/office/drawing/2014/main" id="{36A794B3-4717-7244-AA70-E5C4F756DD6A}"/>
              </a:ext>
            </a:extLst>
          </p:cNvPr>
          <p:cNvSpPr txBox="1"/>
          <p:nvPr/>
        </p:nvSpPr>
        <p:spPr>
          <a:xfrm>
            <a:off x="414338" y="5557838"/>
            <a:ext cx="11559190" cy="923330"/>
          </a:xfrm>
          <a:prstGeom prst="rect">
            <a:avLst/>
          </a:prstGeom>
          <a:noFill/>
        </p:spPr>
        <p:txBody>
          <a:bodyPr wrap="none" rtlCol="0">
            <a:spAutoFit/>
          </a:bodyPr>
          <a:lstStyle/>
          <a:p>
            <a:r>
              <a:rPr lang="en-GB" dirty="0"/>
              <a:t>To watch a full video of this map of human population movement, see </a:t>
            </a:r>
            <a:r>
              <a:rPr lang="en-GB" dirty="0">
                <a:hlinkClick r:id="rId4"/>
              </a:rPr>
              <a:t>https://www.youtube.com/watch?v=uSM74Pqi288</a:t>
            </a:r>
            <a:endParaRPr lang="en-GB" dirty="0"/>
          </a:p>
          <a:p>
            <a:r>
              <a:rPr lang="en-GB" dirty="0"/>
              <a:t>To learn more about the map and the UN data underlying it, and for interactive links to specific countries, click this link:</a:t>
            </a:r>
          </a:p>
          <a:p>
            <a:r>
              <a:rPr lang="en-GB" dirty="0">
                <a:hlinkClick r:id="rId5"/>
              </a:rPr>
              <a:t>http://metrocosm.com/global-immigration-map/</a:t>
            </a:r>
            <a:r>
              <a:rPr lang="en-GB" dirty="0"/>
              <a:t>  data visualisation © </a:t>
            </a:r>
            <a:r>
              <a:rPr lang="en-GB" dirty="0" err="1"/>
              <a:t>Mapbox</a:t>
            </a:r>
            <a:r>
              <a:rPr lang="en-GB" dirty="0"/>
              <a:t> and© OpenStreetMap</a:t>
            </a:r>
          </a:p>
        </p:txBody>
      </p:sp>
      <p:pic>
        <p:nvPicPr>
          <p:cNvPr id="8" name="WorldPopulationMovement Map.mov">
            <a:hlinkClick r:id="" action="ppaction://media"/>
            <a:extLst>
              <a:ext uri="{FF2B5EF4-FFF2-40B4-BE49-F238E27FC236}">
                <a16:creationId xmlns:a16="http://schemas.microsoft.com/office/drawing/2014/main" id="{62E17C2B-2CDE-2A4B-BBF4-EDC41BD31743}"/>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323021" y="1790537"/>
            <a:ext cx="5650507" cy="3662444"/>
          </a:xfrm>
          <a:prstGeom prst="rect">
            <a:avLst/>
          </a:prstGeom>
        </p:spPr>
      </p:pic>
    </p:spTree>
    <p:extLst>
      <p:ext uri="{BB962C8B-B14F-4D97-AF65-F5344CB8AC3E}">
        <p14:creationId xmlns:p14="http://schemas.microsoft.com/office/powerpoint/2010/main" val="2737168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33"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438" y="457201"/>
            <a:ext cx="10515600" cy="514350"/>
          </a:xfrm>
        </p:spPr>
        <p:txBody>
          <a:bodyPr/>
          <a:lstStyle/>
          <a:p>
            <a:r>
              <a:rPr lang="en-GB" sz="2800" dirty="0">
                <a:solidFill>
                  <a:srgbClr val="00B0F0"/>
                </a:solidFill>
                <a:latin typeface="+mn-lt"/>
              </a:rPr>
              <a:t>Preparation:</a:t>
            </a:r>
          </a:p>
        </p:txBody>
      </p:sp>
      <p:sp>
        <p:nvSpPr>
          <p:cNvPr id="3" name="Content Placeholder 2"/>
          <p:cNvSpPr>
            <a:spLocks noGrp="1"/>
          </p:cNvSpPr>
          <p:nvPr>
            <p:ph idx="1"/>
          </p:nvPr>
        </p:nvSpPr>
        <p:spPr>
          <a:xfrm>
            <a:off x="152399" y="924541"/>
            <a:ext cx="5734051" cy="5819159"/>
          </a:xfrm>
        </p:spPr>
        <p:txBody>
          <a:bodyPr/>
          <a:lstStyle/>
          <a:p>
            <a:r>
              <a:rPr lang="en-GB" dirty="0"/>
              <a:t>If you have not already looked at the Consortium of Universities for Global Health resource ‘</a:t>
            </a:r>
            <a:r>
              <a:rPr lang="en-GB" b="1" dirty="0"/>
              <a:t>Global Health in Historical Perspective: The Uses of History’, </a:t>
            </a:r>
            <a:r>
              <a:rPr lang="en-GB" dirty="0"/>
              <a:t>please take a look here: </a:t>
            </a:r>
            <a:r>
              <a:rPr lang="en-GB" dirty="0">
                <a:hlinkClick r:id="rId2"/>
              </a:rPr>
              <a:t>https://citeseerx.ist.psu.edu/viewdoc/download?doi=10.1.1.676.3922&amp;rep=rep1&amp;type=pdf</a:t>
            </a:r>
            <a:r>
              <a:rPr lang="en-GB" dirty="0"/>
              <a:t> We’ll be expanding on some of this material in today’s lecture.</a:t>
            </a:r>
            <a:r>
              <a:rPr lang="en-GB" b="1" dirty="0"/>
              <a:t> </a:t>
            </a:r>
          </a:p>
          <a:p>
            <a:r>
              <a:rPr lang="en-GB" b="1" dirty="0"/>
              <a:t>There are two readings related to this lecture. You can read them in advance or afterwards (so no need for time-travelling).</a:t>
            </a:r>
          </a:p>
        </p:txBody>
      </p:sp>
      <p:pic>
        <p:nvPicPr>
          <p:cNvPr id="5" name="Picture 4">
            <a:extLst>
              <a:ext uri="{FF2B5EF4-FFF2-40B4-BE49-F238E27FC236}">
                <a16:creationId xmlns:a16="http://schemas.microsoft.com/office/drawing/2014/main" id="{25F05B61-D9A9-E944-A6A4-36F9BE4D5498}"/>
              </a:ext>
            </a:extLst>
          </p:cNvPr>
          <p:cNvPicPr>
            <a:picLocks noChangeAspect="1"/>
          </p:cNvPicPr>
          <p:nvPr/>
        </p:nvPicPr>
        <p:blipFill>
          <a:blip r:embed="rId3"/>
          <a:stretch>
            <a:fillRect/>
          </a:stretch>
        </p:blipFill>
        <p:spPr>
          <a:xfrm>
            <a:off x="6026788" y="1839718"/>
            <a:ext cx="6037127" cy="3792928"/>
          </a:xfrm>
          <a:prstGeom prst="rect">
            <a:avLst/>
          </a:prstGeom>
        </p:spPr>
      </p:pic>
    </p:spTree>
    <p:extLst>
      <p:ext uri="{BB962C8B-B14F-4D97-AF65-F5344CB8AC3E}">
        <p14:creationId xmlns:p14="http://schemas.microsoft.com/office/powerpoint/2010/main" val="1383041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A1977-982D-B74A-B588-4DFD013BC845}"/>
              </a:ext>
            </a:extLst>
          </p:cNvPr>
          <p:cNvSpPr>
            <a:spLocks noGrp="1"/>
          </p:cNvSpPr>
          <p:nvPr>
            <p:ph type="title"/>
          </p:nvPr>
        </p:nvSpPr>
        <p:spPr>
          <a:xfrm>
            <a:off x="838199" y="379414"/>
            <a:ext cx="5288948" cy="834230"/>
          </a:xfrm>
        </p:spPr>
        <p:txBody>
          <a:bodyPr/>
          <a:lstStyle/>
          <a:p>
            <a:r>
              <a:rPr lang="en-GB" b="1" dirty="0">
                <a:solidFill>
                  <a:srgbClr val="00B0F0"/>
                </a:solidFill>
              </a:rPr>
              <a:t>Content</a:t>
            </a:r>
          </a:p>
        </p:txBody>
      </p:sp>
      <p:sp>
        <p:nvSpPr>
          <p:cNvPr id="3" name="Content Placeholder 2">
            <a:extLst>
              <a:ext uri="{FF2B5EF4-FFF2-40B4-BE49-F238E27FC236}">
                <a16:creationId xmlns:a16="http://schemas.microsoft.com/office/drawing/2014/main" id="{98C0A93F-854F-394F-95C1-E0287912D1F2}"/>
              </a:ext>
            </a:extLst>
          </p:cNvPr>
          <p:cNvSpPr>
            <a:spLocks noGrp="1"/>
          </p:cNvSpPr>
          <p:nvPr>
            <p:ph sz="half" idx="1"/>
          </p:nvPr>
        </p:nvSpPr>
        <p:spPr>
          <a:xfrm>
            <a:off x="126815" y="1213644"/>
            <a:ext cx="11860502" cy="5372894"/>
          </a:xfrm>
        </p:spPr>
        <p:txBody>
          <a:bodyPr/>
          <a:lstStyle/>
          <a:p>
            <a:pPr marL="0" indent="0">
              <a:buNone/>
            </a:pPr>
            <a:r>
              <a:rPr lang="en-GB" dirty="0"/>
              <a:t>This lecture will discuss key themes from the GHEC unit you have reviewed, and develop its questions by looking at how human migration fits into the long history of global health and interactions between genetics/genomics and health environments.</a:t>
            </a:r>
          </a:p>
          <a:p>
            <a:pPr marL="0" indent="0">
              <a:buNone/>
            </a:pPr>
            <a:endParaRPr lang="en-GB" sz="1800" dirty="0"/>
          </a:p>
          <a:p>
            <a:pPr marL="0" indent="0">
              <a:buNone/>
            </a:pPr>
            <a:r>
              <a:rPr lang="en-GB" b="1" dirty="0"/>
              <a:t>Questions to think about:</a:t>
            </a:r>
          </a:p>
          <a:p>
            <a:r>
              <a:rPr lang="en-GB" dirty="0"/>
              <a:t>What constitutes a health  ‘environment’? (</a:t>
            </a:r>
            <a:r>
              <a:rPr lang="en-GB" b="1" dirty="0"/>
              <a:t>Try answering this one now! What would you include to fully comprehend the systems that affect human health?</a:t>
            </a:r>
            <a:r>
              <a:rPr lang="en-GB" dirty="0"/>
              <a:t>)</a:t>
            </a:r>
          </a:p>
          <a:p>
            <a:r>
              <a:rPr lang="en-GB" dirty="0"/>
              <a:t>How does human migration, particularly mass migration, shape the health environment materially, culturally, and politically?</a:t>
            </a:r>
          </a:p>
          <a:p>
            <a:r>
              <a:rPr lang="en-GB" dirty="0"/>
              <a:t>Can we reasonably compare the effects of migration in the past with those of the present or future? Why or why not?</a:t>
            </a:r>
          </a:p>
        </p:txBody>
      </p:sp>
    </p:spTree>
    <p:extLst>
      <p:ext uri="{BB962C8B-B14F-4D97-AF65-F5344CB8AC3E}">
        <p14:creationId xmlns:p14="http://schemas.microsoft.com/office/powerpoint/2010/main" val="1833902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030B3-A348-BA42-9ABF-664B3E88AE78}"/>
              </a:ext>
            </a:extLst>
          </p:cNvPr>
          <p:cNvSpPr>
            <a:spLocks noGrp="1"/>
          </p:cNvSpPr>
          <p:nvPr>
            <p:ph type="title"/>
          </p:nvPr>
        </p:nvSpPr>
        <p:spPr>
          <a:xfrm>
            <a:off x="1676400" y="365126"/>
            <a:ext cx="7507357" cy="801066"/>
          </a:xfrm>
        </p:spPr>
        <p:txBody>
          <a:bodyPr/>
          <a:lstStyle/>
          <a:p>
            <a:r>
              <a:rPr lang="en-GB" dirty="0"/>
              <a:t>What is a ‘health environment’?</a:t>
            </a:r>
          </a:p>
        </p:txBody>
      </p:sp>
      <p:sp>
        <p:nvSpPr>
          <p:cNvPr id="3" name="Text Placeholder 2">
            <a:extLst>
              <a:ext uri="{FF2B5EF4-FFF2-40B4-BE49-F238E27FC236}">
                <a16:creationId xmlns:a16="http://schemas.microsoft.com/office/drawing/2014/main" id="{9E2A7126-6671-7A49-A410-B42AC90F68DF}"/>
              </a:ext>
            </a:extLst>
          </p:cNvPr>
          <p:cNvSpPr>
            <a:spLocks noGrp="1"/>
          </p:cNvSpPr>
          <p:nvPr>
            <p:ph type="body" idx="1"/>
          </p:nvPr>
        </p:nvSpPr>
        <p:spPr>
          <a:xfrm>
            <a:off x="1676400" y="1011722"/>
            <a:ext cx="8171691" cy="416718"/>
          </a:xfrm>
        </p:spPr>
        <p:txBody>
          <a:bodyPr/>
          <a:lstStyle/>
          <a:p>
            <a:r>
              <a:rPr lang="en-GB" dirty="0"/>
              <a:t>Macroscopic (External) Elements</a:t>
            </a:r>
          </a:p>
        </p:txBody>
      </p:sp>
      <p:sp>
        <p:nvSpPr>
          <p:cNvPr id="4" name="Content Placeholder 3">
            <a:extLst>
              <a:ext uri="{FF2B5EF4-FFF2-40B4-BE49-F238E27FC236}">
                <a16:creationId xmlns:a16="http://schemas.microsoft.com/office/drawing/2014/main" id="{22B08CAB-498F-4B46-9F40-70AEFA8604BF}"/>
              </a:ext>
            </a:extLst>
          </p:cNvPr>
          <p:cNvSpPr>
            <a:spLocks noGrp="1"/>
          </p:cNvSpPr>
          <p:nvPr>
            <p:ph sz="half" idx="2"/>
          </p:nvPr>
        </p:nvSpPr>
        <p:spPr>
          <a:xfrm>
            <a:off x="183853" y="1428440"/>
            <a:ext cx="8746565" cy="5014912"/>
          </a:xfrm>
        </p:spPr>
        <p:txBody>
          <a:bodyPr/>
          <a:lstStyle/>
          <a:p>
            <a:r>
              <a:rPr lang="en-GB" b="1" dirty="0"/>
              <a:t>Physical environment</a:t>
            </a:r>
            <a:r>
              <a:rPr lang="en-GB" dirty="0"/>
              <a:t>: e.g. climate, geography, flora and fauna, hydrology, mineral and soil resources;</a:t>
            </a:r>
          </a:p>
          <a:p>
            <a:r>
              <a:rPr lang="en-GB" b="1" dirty="0"/>
              <a:t>Built environment</a:t>
            </a:r>
            <a:r>
              <a:rPr lang="en-GB" dirty="0"/>
              <a:t>: e.g. housing, transport networks, sanitary networks, energy networks, surveillance structures (both epidemiological and enforcement);</a:t>
            </a:r>
          </a:p>
          <a:p>
            <a:r>
              <a:rPr lang="en-GB" b="1" dirty="0"/>
              <a:t>Social environment</a:t>
            </a:r>
            <a:r>
              <a:rPr lang="en-GB" dirty="0"/>
              <a:t>: e.g. legal and political structures; population density and diversity; access to work and welfare; economic opportunities; safety from violence and conflict; levels of gender and racial equality; etc.</a:t>
            </a:r>
          </a:p>
          <a:p>
            <a:r>
              <a:rPr lang="en-GB" b="1" dirty="0"/>
              <a:t>Cultural environment</a:t>
            </a:r>
            <a:r>
              <a:rPr lang="en-GB" dirty="0"/>
              <a:t>: </a:t>
            </a:r>
            <a:r>
              <a:rPr lang="en-GB" dirty="0" err="1"/>
              <a:t>e.g</a:t>
            </a:r>
            <a:r>
              <a:rPr lang="en-GB" dirty="0"/>
              <a:t> presence/absence of psychosocial stressors; prevailing cultures of health and healthcare; dietary, activity, and clothing practices, etc.</a:t>
            </a:r>
          </a:p>
        </p:txBody>
      </p:sp>
    </p:spTree>
    <p:extLst>
      <p:ext uri="{BB962C8B-B14F-4D97-AF65-F5344CB8AC3E}">
        <p14:creationId xmlns:p14="http://schemas.microsoft.com/office/powerpoint/2010/main" val="1738682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DFE64-A79D-B04B-93C0-66844FB01AD5}"/>
              </a:ext>
            </a:extLst>
          </p:cNvPr>
          <p:cNvSpPr>
            <a:spLocks noGrp="1"/>
          </p:cNvSpPr>
          <p:nvPr>
            <p:ph type="title"/>
          </p:nvPr>
        </p:nvSpPr>
        <p:spPr>
          <a:xfrm>
            <a:off x="67745" y="84753"/>
            <a:ext cx="11297265" cy="858991"/>
          </a:xfrm>
        </p:spPr>
        <p:txBody>
          <a:bodyPr/>
          <a:lstStyle/>
          <a:p>
            <a:r>
              <a:rPr lang="en-GB" dirty="0"/>
              <a:t>How does migration shape health environments across these elements?</a:t>
            </a:r>
          </a:p>
        </p:txBody>
      </p:sp>
      <p:sp>
        <p:nvSpPr>
          <p:cNvPr id="3" name="Text Placeholder 2">
            <a:extLst>
              <a:ext uri="{FF2B5EF4-FFF2-40B4-BE49-F238E27FC236}">
                <a16:creationId xmlns:a16="http://schemas.microsoft.com/office/drawing/2014/main" id="{F4994264-B2BA-684A-BD2D-C810D0CA1739}"/>
              </a:ext>
            </a:extLst>
          </p:cNvPr>
          <p:cNvSpPr>
            <a:spLocks noGrp="1"/>
          </p:cNvSpPr>
          <p:nvPr>
            <p:ph type="body" idx="1"/>
          </p:nvPr>
        </p:nvSpPr>
        <p:spPr>
          <a:xfrm>
            <a:off x="58123" y="1585119"/>
            <a:ext cx="5157787" cy="479476"/>
          </a:xfrm>
        </p:spPr>
        <p:txBody>
          <a:bodyPr/>
          <a:lstStyle/>
          <a:p>
            <a:r>
              <a:rPr lang="en-GB" dirty="0"/>
              <a:t>Example 1. The Irish potato famine</a:t>
            </a:r>
          </a:p>
        </p:txBody>
      </p:sp>
      <p:sp>
        <p:nvSpPr>
          <p:cNvPr id="4" name="Content Placeholder 3">
            <a:extLst>
              <a:ext uri="{FF2B5EF4-FFF2-40B4-BE49-F238E27FC236}">
                <a16:creationId xmlns:a16="http://schemas.microsoft.com/office/drawing/2014/main" id="{48535EFD-C8ED-C544-B771-436ED4672177}"/>
              </a:ext>
            </a:extLst>
          </p:cNvPr>
          <p:cNvSpPr>
            <a:spLocks noGrp="1"/>
          </p:cNvSpPr>
          <p:nvPr>
            <p:ph sz="half" idx="2"/>
          </p:nvPr>
        </p:nvSpPr>
        <p:spPr>
          <a:xfrm>
            <a:off x="2610456" y="2055069"/>
            <a:ext cx="3028968" cy="4684943"/>
          </a:xfrm>
        </p:spPr>
        <p:txBody>
          <a:bodyPr/>
          <a:lstStyle/>
          <a:p>
            <a:pPr marL="0" indent="0">
              <a:buNone/>
            </a:pPr>
            <a:r>
              <a:rPr lang="en-GB" sz="1800" dirty="0"/>
              <a:t>The movements: </a:t>
            </a:r>
          </a:p>
          <a:p>
            <a:r>
              <a:rPr lang="en-GB" sz="1800" dirty="0"/>
              <a:t>Potato to Europe via Spanish empire</a:t>
            </a:r>
          </a:p>
          <a:p>
            <a:r>
              <a:rPr lang="en-GB" sz="1800" dirty="0"/>
              <a:t>Potato introduced to Ireland to feed the poor, freeing up land for lucrative grain cropping and exports</a:t>
            </a:r>
          </a:p>
          <a:p>
            <a:r>
              <a:rPr lang="en-GB" sz="1800" dirty="0"/>
              <a:t>Potato blight comes to Ireland from USA via Belgium</a:t>
            </a:r>
          </a:p>
          <a:p>
            <a:r>
              <a:rPr lang="en-GB" sz="1800" dirty="0"/>
              <a:t>Failure of potato crop in 1847-52 prompts starvation and mass emigration esp. to Britain, Canada and USA (not to mention the 1848 social revolutions across Europe</a:t>
            </a:r>
          </a:p>
        </p:txBody>
      </p:sp>
      <p:sp>
        <p:nvSpPr>
          <p:cNvPr id="5" name="Text Placeholder 4">
            <a:extLst>
              <a:ext uri="{FF2B5EF4-FFF2-40B4-BE49-F238E27FC236}">
                <a16:creationId xmlns:a16="http://schemas.microsoft.com/office/drawing/2014/main" id="{E90533CB-DFD9-3044-BBAC-4108F64E0633}"/>
              </a:ext>
            </a:extLst>
          </p:cNvPr>
          <p:cNvSpPr>
            <a:spLocks noGrp="1"/>
          </p:cNvSpPr>
          <p:nvPr>
            <p:ph type="body" sz="quarter" idx="3"/>
          </p:nvPr>
        </p:nvSpPr>
        <p:spPr>
          <a:xfrm>
            <a:off x="7160342" y="1681163"/>
            <a:ext cx="4976711" cy="470156"/>
          </a:xfrm>
        </p:spPr>
        <p:txBody>
          <a:bodyPr/>
          <a:lstStyle/>
          <a:p>
            <a:r>
              <a:rPr lang="en-GB" dirty="0"/>
              <a:t>Example 2.  ‘Globalizing’ Tuberculosis</a:t>
            </a:r>
          </a:p>
        </p:txBody>
      </p:sp>
      <p:sp>
        <p:nvSpPr>
          <p:cNvPr id="6" name="Content Placeholder 5">
            <a:extLst>
              <a:ext uri="{FF2B5EF4-FFF2-40B4-BE49-F238E27FC236}">
                <a16:creationId xmlns:a16="http://schemas.microsoft.com/office/drawing/2014/main" id="{3E3556D2-AC2A-DB46-9165-4B48302122EB}"/>
              </a:ext>
            </a:extLst>
          </p:cNvPr>
          <p:cNvSpPr>
            <a:spLocks noGrp="1"/>
          </p:cNvSpPr>
          <p:nvPr>
            <p:ph sz="quarter" idx="4"/>
          </p:nvPr>
        </p:nvSpPr>
        <p:spPr>
          <a:xfrm>
            <a:off x="7728155" y="2151319"/>
            <a:ext cx="4358147" cy="4588692"/>
          </a:xfrm>
        </p:spPr>
        <p:txBody>
          <a:bodyPr/>
          <a:lstStyle/>
          <a:p>
            <a:pPr marL="0" indent="0">
              <a:buNone/>
            </a:pPr>
            <a:r>
              <a:rPr lang="en-GB" sz="1800" dirty="0"/>
              <a:t>The movements</a:t>
            </a:r>
          </a:p>
          <a:p>
            <a:r>
              <a:rPr lang="en-GB" sz="1800" dirty="0"/>
              <a:t>TB, endemic in urban Europe, travels along the pathways of empire. </a:t>
            </a:r>
          </a:p>
          <a:p>
            <a:r>
              <a:rPr lang="en-GB" sz="1800" dirty="0"/>
              <a:t>TB introduced to rural and First Nation communities as a ‘disease of civilisation’.</a:t>
            </a:r>
          </a:p>
          <a:p>
            <a:r>
              <a:rPr lang="en-GB" sz="1800" dirty="0"/>
              <a:t>TB prevalence is amplified by conditions of imperial labour, urbanization, and social disruption.</a:t>
            </a:r>
          </a:p>
          <a:p>
            <a:r>
              <a:rPr lang="en-GB" sz="1800" dirty="0"/>
              <a:t>Better living conditions, public health surveillance, and later antibiotics (nearly) eradicate TB in western Europe. Colonies do not share these benefits equally.</a:t>
            </a:r>
          </a:p>
          <a:p>
            <a:r>
              <a:rPr lang="en-GB" sz="1800" dirty="0"/>
              <a:t>Inadequate TB treatment in Global South enables rise of MDR-TB; migration, business travel and tourism return it to Europe.</a:t>
            </a:r>
            <a:endParaRPr lang="en-GB" dirty="0"/>
          </a:p>
        </p:txBody>
      </p:sp>
      <p:pic>
        <p:nvPicPr>
          <p:cNvPr id="8" name="Picture 7">
            <a:extLst>
              <a:ext uri="{FF2B5EF4-FFF2-40B4-BE49-F238E27FC236}">
                <a16:creationId xmlns:a16="http://schemas.microsoft.com/office/drawing/2014/main" id="{78B2DE1F-A5A8-134C-84B2-DF231B6C1EB8}"/>
              </a:ext>
            </a:extLst>
          </p:cNvPr>
          <p:cNvPicPr>
            <a:picLocks noChangeAspect="1"/>
          </p:cNvPicPr>
          <p:nvPr/>
        </p:nvPicPr>
        <p:blipFill>
          <a:blip r:embed="rId2"/>
          <a:stretch>
            <a:fillRect/>
          </a:stretch>
        </p:blipFill>
        <p:spPr>
          <a:xfrm>
            <a:off x="67745" y="2151319"/>
            <a:ext cx="2542710" cy="3391352"/>
          </a:xfrm>
          <a:prstGeom prst="rect">
            <a:avLst/>
          </a:prstGeom>
        </p:spPr>
      </p:pic>
      <p:pic>
        <p:nvPicPr>
          <p:cNvPr id="10" name="Picture 9">
            <a:extLst>
              <a:ext uri="{FF2B5EF4-FFF2-40B4-BE49-F238E27FC236}">
                <a16:creationId xmlns:a16="http://schemas.microsoft.com/office/drawing/2014/main" id="{6D4E44B8-E19C-AC4E-9D07-8A263237B614}"/>
              </a:ext>
            </a:extLst>
          </p:cNvPr>
          <p:cNvPicPr>
            <a:picLocks noChangeAspect="1"/>
          </p:cNvPicPr>
          <p:nvPr/>
        </p:nvPicPr>
        <p:blipFill>
          <a:blip r:embed="rId3"/>
          <a:stretch>
            <a:fillRect/>
          </a:stretch>
        </p:blipFill>
        <p:spPr>
          <a:xfrm>
            <a:off x="5639424" y="2151319"/>
            <a:ext cx="2088731" cy="4114800"/>
          </a:xfrm>
          <a:prstGeom prst="rect">
            <a:avLst/>
          </a:prstGeom>
        </p:spPr>
      </p:pic>
    </p:spTree>
    <p:extLst>
      <p:ext uri="{BB962C8B-B14F-4D97-AF65-F5344CB8AC3E}">
        <p14:creationId xmlns:p14="http://schemas.microsoft.com/office/powerpoint/2010/main" val="245624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 calcmode="lin" valueType="num">
                                      <p:cBhvr additive="base">
                                        <p:cTn id="2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
                                            <p:txEl>
                                              <p:pRg st="1" end="1"/>
                                            </p:txEl>
                                          </p:spTgt>
                                        </p:tgtEl>
                                        <p:attrNameLst>
                                          <p:attrName>style.visibility</p:attrName>
                                        </p:attrNameLst>
                                      </p:cBhvr>
                                      <p:to>
                                        <p:strVal val="visible"/>
                                      </p:to>
                                    </p:set>
                                    <p:anim calcmode="lin" valueType="num">
                                      <p:cBhvr additive="base">
                                        <p:cTn id="3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 calcmode="lin" valueType="num">
                                      <p:cBhvr additive="base">
                                        <p:cTn id="3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
                                            <p:txEl>
                                              <p:pRg st="4" end="4"/>
                                            </p:txEl>
                                          </p:spTgt>
                                        </p:tgtEl>
                                        <p:attrNameLst>
                                          <p:attrName>style.visibility</p:attrName>
                                        </p:attrNameLst>
                                      </p:cBhvr>
                                      <p:to>
                                        <p:strVal val="visible"/>
                                      </p:to>
                                    </p:set>
                                    <p:anim calcmode="lin" valueType="num">
                                      <p:cBhvr additive="base">
                                        <p:cTn id="4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 calcmode="lin" valueType="num">
                                      <p:cBhvr additive="base">
                                        <p:cTn id="4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8836931" y="1391448"/>
            <a:ext cx="3355069" cy="811122"/>
          </a:xfrm>
        </p:spPr>
        <p:txBody>
          <a:bodyPr/>
          <a:lstStyle/>
          <a:p>
            <a:r>
              <a:rPr lang="en-US" altLang="en-US" sz="3733" dirty="0"/>
              <a:t>‘Imported Evil’:</a:t>
            </a:r>
          </a:p>
        </p:txBody>
      </p:sp>
      <p:sp>
        <p:nvSpPr>
          <p:cNvPr id="3076" name="Rectangle 4"/>
          <p:cNvSpPr>
            <a:spLocks noGrp="1" noChangeArrowheads="1"/>
          </p:cNvSpPr>
          <p:nvPr>
            <p:ph type="body" sz="half" idx="2"/>
          </p:nvPr>
        </p:nvSpPr>
        <p:spPr>
          <a:xfrm>
            <a:off x="9042525" y="1979638"/>
            <a:ext cx="3136824" cy="4416491"/>
          </a:xfrm>
        </p:spPr>
        <p:txBody>
          <a:bodyPr>
            <a:noAutofit/>
          </a:bodyPr>
          <a:lstStyle/>
          <a:p>
            <a:pPr marL="0" indent="0">
              <a:buNone/>
            </a:pPr>
            <a:r>
              <a:rPr lang="en-US" altLang="en-US" sz="2400" dirty="0"/>
              <a:t>‘</a:t>
            </a:r>
            <a:r>
              <a:rPr lang="en-US" altLang="en-US" sz="2400" b="1" dirty="0"/>
              <a:t>CHECK!</a:t>
            </a:r>
            <a:r>
              <a:rPr lang="en-US" altLang="en-US" sz="2400" dirty="0"/>
              <a:t> A foreigner brings smallpox into this country and a Ministry of Health spokesman admits that there is no check</a:t>
            </a:r>
            <a:r>
              <a:rPr lang="is-IS" altLang="en-US" sz="2400" dirty="0"/>
              <a:t>…</a:t>
            </a:r>
            <a:r>
              <a:rPr lang="en-US" altLang="en-US" sz="2400" dirty="0"/>
              <a:t> </a:t>
            </a:r>
            <a:r>
              <a:rPr lang="en-US" altLang="en-US" sz="2400" b="1" dirty="0"/>
              <a:t>Scandalous!</a:t>
            </a:r>
            <a:r>
              <a:rPr lang="en-US" altLang="en-US" sz="2400" dirty="0"/>
              <a:t>’</a:t>
            </a:r>
          </a:p>
          <a:p>
            <a:pPr marL="0" indent="0">
              <a:buNone/>
            </a:pPr>
            <a:r>
              <a:rPr lang="en-US" altLang="en-US" sz="2400" dirty="0"/>
              <a:t>‘Once more it looks like a case of locking the door of the National Health stable </a:t>
            </a:r>
            <a:r>
              <a:rPr lang="en-US" altLang="en-US" sz="2400" b="1" dirty="0"/>
              <a:t>AFTER</a:t>
            </a:r>
            <a:r>
              <a:rPr lang="en-US" altLang="en-US" sz="2400" dirty="0"/>
              <a:t> the terror is inside…’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7847"/>
            <a:ext cx="8693592" cy="5376597"/>
          </a:xfrm>
          <a:prstGeom prst="rect">
            <a:avLst/>
          </a:prstGeom>
        </p:spPr>
      </p:pic>
      <p:pic>
        <p:nvPicPr>
          <p:cNvPr id="3077" name="Picture 5" descr="&#10;RUSafe.jpg                                                     0008B819Macintosh HD                   BD6E30FF:"/>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143339" y="1220755"/>
            <a:ext cx="2521228" cy="4603981"/>
          </a:xfrm>
          <a:ln w="57150">
            <a:solidFill>
              <a:srgbClr val="C00000"/>
            </a:solidFill>
          </a:ln>
        </p:spPr>
      </p:pic>
      <p:sp>
        <p:nvSpPr>
          <p:cNvPr id="7" name="TextBox 6"/>
          <p:cNvSpPr txBox="1"/>
          <p:nvPr/>
        </p:nvSpPr>
        <p:spPr>
          <a:xfrm>
            <a:off x="6864086" y="1963725"/>
            <a:ext cx="806631" cy="461665"/>
          </a:xfrm>
          <a:prstGeom prst="rect">
            <a:avLst/>
          </a:prstGeom>
          <a:solidFill>
            <a:srgbClr val="C00000"/>
          </a:solidFill>
        </p:spPr>
        <p:txBody>
          <a:bodyPr wrap="none" rtlCol="0">
            <a:spAutoFit/>
          </a:bodyPr>
          <a:lstStyle/>
          <a:p>
            <a:r>
              <a:rPr lang="en-GB" sz="2400" dirty="0">
                <a:solidFill>
                  <a:schemeClr val="bg1"/>
                </a:solidFill>
              </a:rPr>
              <a:t>2004</a:t>
            </a:r>
          </a:p>
        </p:txBody>
      </p:sp>
      <p:pic>
        <p:nvPicPr>
          <p:cNvPr id="11" name="Picture 5" descr="&#10;RUSafe.jpg                                                     0008B819Macintosh HD                   BD6E30FF:">
            <a:extLst>
              <a:ext uri="{FF2B5EF4-FFF2-40B4-BE49-F238E27FC236}">
                <a16:creationId xmlns:a16="http://schemas.microsoft.com/office/drawing/2014/main" id="{F7906834-23DE-3743-9482-3D5258EB04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100" y="1801148"/>
            <a:ext cx="2163331" cy="3950430"/>
          </a:xfrm>
          <a:prstGeom prst="rect">
            <a:avLst/>
          </a:prstGeom>
          <a:noFill/>
          <a:ln w="57150">
            <a:solidFill>
              <a:srgbClr val="C0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94483" y="3451623"/>
            <a:ext cx="806631" cy="461665"/>
          </a:xfrm>
          <a:prstGeom prst="rect">
            <a:avLst/>
          </a:prstGeom>
          <a:solidFill>
            <a:srgbClr val="C00000"/>
          </a:solidFill>
        </p:spPr>
        <p:txBody>
          <a:bodyPr wrap="none" rtlCol="0">
            <a:spAutoFit/>
          </a:bodyPr>
          <a:lstStyle/>
          <a:p>
            <a:r>
              <a:rPr lang="en-GB" sz="2400" dirty="0">
                <a:solidFill>
                  <a:schemeClr val="bg1"/>
                </a:solidFill>
              </a:rPr>
              <a:t>1962</a:t>
            </a: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7908" y="4867862"/>
            <a:ext cx="6092809" cy="1882972"/>
          </a:xfrm>
          <a:prstGeom prst="rect">
            <a:avLst/>
          </a:prstGeom>
          <a:ln w="57150">
            <a:solidFill>
              <a:srgbClr val="C00000"/>
            </a:solidFill>
          </a:ln>
        </p:spPr>
      </p:pic>
      <p:sp>
        <p:nvSpPr>
          <p:cNvPr id="8" name="TextBox 7"/>
          <p:cNvSpPr txBox="1"/>
          <p:nvPr/>
        </p:nvSpPr>
        <p:spPr>
          <a:xfrm>
            <a:off x="2034286" y="6135687"/>
            <a:ext cx="806631" cy="461665"/>
          </a:xfrm>
          <a:prstGeom prst="rect">
            <a:avLst/>
          </a:prstGeom>
          <a:solidFill>
            <a:srgbClr val="C00000"/>
          </a:solidFill>
        </p:spPr>
        <p:txBody>
          <a:bodyPr wrap="none" rtlCol="0">
            <a:spAutoFit/>
          </a:bodyPr>
          <a:lstStyle/>
          <a:p>
            <a:r>
              <a:rPr lang="en-GB" sz="2400" dirty="0">
                <a:solidFill>
                  <a:schemeClr val="bg1"/>
                </a:solidFill>
              </a:rPr>
              <a:t>2001</a:t>
            </a:r>
          </a:p>
        </p:txBody>
      </p:sp>
    </p:spTree>
    <p:extLst>
      <p:ext uri="{BB962C8B-B14F-4D97-AF65-F5344CB8AC3E}">
        <p14:creationId xmlns:p14="http://schemas.microsoft.com/office/powerpoint/2010/main" val="1119944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A35CD0D-BD83-4847-89FF-6F711C2193D6}"/>
              </a:ext>
            </a:extLst>
          </p:cNvPr>
          <p:cNvPicPr>
            <a:picLocks noGrp="1" noChangeAspect="1"/>
          </p:cNvPicPr>
          <p:nvPr>
            <p:ph sz="half" idx="1"/>
          </p:nvPr>
        </p:nvPicPr>
        <p:blipFill>
          <a:blip r:embed="rId2"/>
          <a:stretch>
            <a:fillRect/>
          </a:stretch>
        </p:blipFill>
        <p:spPr>
          <a:xfrm>
            <a:off x="914400" y="2595915"/>
            <a:ext cx="5080000" cy="2885370"/>
          </a:xfrm>
        </p:spPr>
      </p:pic>
      <p:pic>
        <p:nvPicPr>
          <p:cNvPr id="8" name="Picture 7">
            <a:extLst>
              <a:ext uri="{FF2B5EF4-FFF2-40B4-BE49-F238E27FC236}">
                <a16:creationId xmlns:a16="http://schemas.microsoft.com/office/drawing/2014/main" id="{266E8C90-FD27-5D43-89A0-A862232039F8}"/>
              </a:ext>
            </a:extLst>
          </p:cNvPr>
          <p:cNvPicPr>
            <a:picLocks noChangeAspect="1"/>
          </p:cNvPicPr>
          <p:nvPr/>
        </p:nvPicPr>
        <p:blipFill>
          <a:blip r:embed="rId2"/>
          <a:stretch>
            <a:fillRect/>
          </a:stretch>
        </p:blipFill>
        <p:spPr>
          <a:xfrm>
            <a:off x="58882" y="0"/>
            <a:ext cx="12074236" cy="6858000"/>
          </a:xfrm>
          <a:prstGeom prst="rect">
            <a:avLst/>
          </a:prstGeom>
        </p:spPr>
      </p:pic>
    </p:spTree>
    <p:extLst>
      <p:ext uri="{BB962C8B-B14F-4D97-AF65-F5344CB8AC3E}">
        <p14:creationId xmlns:p14="http://schemas.microsoft.com/office/powerpoint/2010/main" val="762440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278A4C6-17AF-7543-8CB1-2533231FE1A6}"/>
              </a:ext>
            </a:extLst>
          </p:cNvPr>
          <p:cNvSpPr>
            <a:spLocks noGrp="1"/>
          </p:cNvSpPr>
          <p:nvPr>
            <p:ph idx="1"/>
          </p:nvPr>
        </p:nvSpPr>
        <p:spPr>
          <a:xfrm>
            <a:off x="185057" y="816430"/>
            <a:ext cx="12006943" cy="1338939"/>
          </a:xfrm>
        </p:spPr>
        <p:txBody>
          <a:bodyPr>
            <a:normAutofit fontScale="92500" lnSpcReduction="20000"/>
          </a:bodyPr>
          <a:lstStyle/>
          <a:p>
            <a:pPr marL="0" indent="0">
              <a:buNone/>
            </a:pPr>
            <a:r>
              <a:rPr lang="en-GB" sz="3500" b="1" dirty="0"/>
              <a:t>Examples of global human movement and interaction </a:t>
            </a:r>
          </a:p>
          <a:p>
            <a:pPr marL="0" indent="0">
              <a:buNone/>
            </a:pPr>
            <a:r>
              <a:rPr lang="en-GB" sz="3500" b="1" dirty="0"/>
              <a:t>between health environments</a:t>
            </a:r>
            <a:endParaRPr lang="en-GB" dirty="0"/>
          </a:p>
          <a:p>
            <a:pPr marL="0" indent="0">
              <a:buNone/>
            </a:pPr>
            <a:r>
              <a:rPr lang="en-GB" dirty="0"/>
              <a:t>1. ‘World Wars’ (from the Crusades to the ‘war on terror’)</a:t>
            </a:r>
          </a:p>
          <a:p>
            <a:pPr marL="0" indent="0">
              <a:buNone/>
            </a:pPr>
            <a:endParaRPr lang="en-GB" dirty="0"/>
          </a:p>
        </p:txBody>
      </p:sp>
      <p:pic>
        <p:nvPicPr>
          <p:cNvPr id="6" name="Picture 5">
            <a:extLst>
              <a:ext uri="{FF2B5EF4-FFF2-40B4-BE49-F238E27FC236}">
                <a16:creationId xmlns:a16="http://schemas.microsoft.com/office/drawing/2014/main" id="{9B15D4BF-68C3-3349-B3B3-3B0CE4E80C98}"/>
              </a:ext>
            </a:extLst>
          </p:cNvPr>
          <p:cNvPicPr>
            <a:picLocks noChangeAspect="1"/>
          </p:cNvPicPr>
          <p:nvPr/>
        </p:nvPicPr>
        <p:blipFill rotWithShape="1">
          <a:blip r:embed="rId3"/>
          <a:srcRect l="26785" t="5240" r="28081" b="4733"/>
          <a:stretch/>
        </p:blipFill>
        <p:spPr>
          <a:xfrm>
            <a:off x="4594204" y="2188027"/>
            <a:ext cx="3457927" cy="4170786"/>
          </a:xfrm>
          <a:prstGeom prst="rect">
            <a:avLst/>
          </a:prstGeom>
        </p:spPr>
      </p:pic>
      <p:pic>
        <p:nvPicPr>
          <p:cNvPr id="7" name="Picture 6">
            <a:extLst>
              <a:ext uri="{FF2B5EF4-FFF2-40B4-BE49-F238E27FC236}">
                <a16:creationId xmlns:a16="http://schemas.microsoft.com/office/drawing/2014/main" id="{CCEB6833-A35E-D844-8E95-EAF58A343325}"/>
              </a:ext>
            </a:extLst>
          </p:cNvPr>
          <p:cNvPicPr>
            <a:picLocks noChangeAspect="1"/>
          </p:cNvPicPr>
          <p:nvPr/>
        </p:nvPicPr>
        <p:blipFill>
          <a:blip r:embed="rId4"/>
          <a:stretch>
            <a:fillRect/>
          </a:stretch>
        </p:blipFill>
        <p:spPr>
          <a:xfrm>
            <a:off x="8164630" y="2052735"/>
            <a:ext cx="3946849" cy="3946849"/>
          </a:xfrm>
          <a:prstGeom prst="rect">
            <a:avLst/>
          </a:prstGeom>
        </p:spPr>
      </p:pic>
      <p:pic>
        <p:nvPicPr>
          <p:cNvPr id="8" name="Picture 7">
            <a:extLst>
              <a:ext uri="{FF2B5EF4-FFF2-40B4-BE49-F238E27FC236}">
                <a16:creationId xmlns:a16="http://schemas.microsoft.com/office/drawing/2014/main" id="{9EA9E795-5A47-404B-9F91-ACF883EE1162}"/>
              </a:ext>
            </a:extLst>
          </p:cNvPr>
          <p:cNvPicPr>
            <a:picLocks noChangeAspect="1"/>
          </p:cNvPicPr>
          <p:nvPr/>
        </p:nvPicPr>
        <p:blipFill rotWithShape="1">
          <a:blip r:embed="rId5"/>
          <a:srcRect l="8250" b="-120"/>
          <a:stretch/>
        </p:blipFill>
        <p:spPr>
          <a:xfrm>
            <a:off x="133295" y="2639009"/>
            <a:ext cx="4348410" cy="2866832"/>
          </a:xfrm>
          <a:prstGeom prst="rect">
            <a:avLst/>
          </a:prstGeom>
        </p:spPr>
      </p:pic>
      <p:sp>
        <p:nvSpPr>
          <p:cNvPr id="2" name="TextBox 1">
            <a:extLst>
              <a:ext uri="{FF2B5EF4-FFF2-40B4-BE49-F238E27FC236}">
                <a16:creationId xmlns:a16="http://schemas.microsoft.com/office/drawing/2014/main" id="{03F32032-F864-E04C-9D5D-A846DD76F6D1}"/>
              </a:ext>
            </a:extLst>
          </p:cNvPr>
          <p:cNvSpPr txBox="1"/>
          <p:nvPr/>
        </p:nvSpPr>
        <p:spPr>
          <a:xfrm>
            <a:off x="3771206" y="6395491"/>
            <a:ext cx="5391669" cy="369332"/>
          </a:xfrm>
          <a:prstGeom prst="rect">
            <a:avLst/>
          </a:prstGeom>
          <a:noFill/>
        </p:spPr>
        <p:txBody>
          <a:bodyPr wrap="none" rtlCol="0">
            <a:spAutoFit/>
          </a:bodyPr>
          <a:lstStyle/>
          <a:p>
            <a:r>
              <a:rPr lang="en-GB" dirty="0"/>
              <a:t>US Navy Health Poster for WWII Pacific Campaign, 1945</a:t>
            </a:r>
          </a:p>
        </p:txBody>
      </p:sp>
      <p:sp>
        <p:nvSpPr>
          <p:cNvPr id="3" name="TextBox 2">
            <a:extLst>
              <a:ext uri="{FF2B5EF4-FFF2-40B4-BE49-F238E27FC236}">
                <a16:creationId xmlns:a16="http://schemas.microsoft.com/office/drawing/2014/main" id="{1DB157B3-D7B2-1C46-86A1-6E3868715243}"/>
              </a:ext>
            </a:extLst>
          </p:cNvPr>
          <p:cNvSpPr txBox="1"/>
          <p:nvPr/>
        </p:nvSpPr>
        <p:spPr>
          <a:xfrm>
            <a:off x="308527" y="5620149"/>
            <a:ext cx="3819187" cy="369332"/>
          </a:xfrm>
          <a:prstGeom prst="rect">
            <a:avLst/>
          </a:prstGeom>
          <a:noFill/>
        </p:spPr>
        <p:txBody>
          <a:bodyPr wrap="none" rtlCol="0">
            <a:spAutoFit/>
          </a:bodyPr>
          <a:lstStyle/>
          <a:p>
            <a:r>
              <a:rPr lang="en-GB" dirty="0"/>
              <a:t>Crusaders embark for the Levant, 1337</a:t>
            </a:r>
          </a:p>
        </p:txBody>
      </p:sp>
      <p:sp>
        <p:nvSpPr>
          <p:cNvPr id="4" name="TextBox 3">
            <a:extLst>
              <a:ext uri="{FF2B5EF4-FFF2-40B4-BE49-F238E27FC236}">
                <a16:creationId xmlns:a16="http://schemas.microsoft.com/office/drawing/2014/main" id="{D7CF217B-D9EC-594B-B0AC-C1FF6A892B89}"/>
              </a:ext>
            </a:extLst>
          </p:cNvPr>
          <p:cNvSpPr txBox="1"/>
          <p:nvPr/>
        </p:nvSpPr>
        <p:spPr>
          <a:xfrm>
            <a:off x="8985111" y="5989481"/>
            <a:ext cx="2998706" cy="369332"/>
          </a:xfrm>
          <a:prstGeom prst="rect">
            <a:avLst/>
          </a:prstGeom>
          <a:noFill/>
        </p:spPr>
        <p:txBody>
          <a:bodyPr wrap="none" rtlCol="0">
            <a:spAutoFit/>
          </a:bodyPr>
          <a:lstStyle/>
          <a:p>
            <a:r>
              <a:rPr lang="en-GB" dirty="0"/>
              <a:t>Forbes Magazine report, 2020</a:t>
            </a:r>
          </a:p>
        </p:txBody>
      </p:sp>
    </p:spTree>
    <p:extLst>
      <p:ext uri="{BB962C8B-B14F-4D97-AF65-F5344CB8AC3E}">
        <p14:creationId xmlns:p14="http://schemas.microsoft.com/office/powerpoint/2010/main" val="33381714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3728e16b-17a6-4b1c-985e-2e01657f1cc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WMS Logo Top Righ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Slim Orange Warwick Window">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Regular Warwick Orange Window">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Slim Warwick Blue Window">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Regular Warwick Blue Window">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8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Slim Science Blue Warwick Window">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Regular Science Blue Warwick Window">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Regular Orange Warwick Key Lin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Slim Orange Warwick Keylin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n1+WMS Lo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Regular Blue Warwick Keylin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Slim Blue Warwick Keylin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an 1 No WMS Lo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Lady 1 + WMS Lo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Lady 1 No WMS Lo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Lady 2 + WMS Lo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Lady 2 No WMS Lo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Man 2 + WMS Lo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Man 2 No WMS Lo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07CA1AFC2A65043AEF73E1DC9110D1A" ma:contentTypeVersion="11" ma:contentTypeDescription="Create a new document." ma:contentTypeScope="" ma:versionID="70746cdfcaceb2ec441914ba8bdbe6fa">
  <xsd:schema xmlns:xsd="http://www.w3.org/2001/XMLSchema" xmlns:xs="http://www.w3.org/2001/XMLSchema" xmlns:p="http://schemas.microsoft.com/office/2006/metadata/properties" xmlns:ns2="1e026c1f-24f5-4607-807f-1487c729f83a" xmlns:ns3="193049fb-a034-41e2-831f-3efac0249b91" targetNamespace="http://schemas.microsoft.com/office/2006/metadata/properties" ma:root="true" ma:fieldsID="2c949c18b5d8e3bd9c8246f861d00fbb" ns2:_="" ns3:_="">
    <xsd:import namespace="1e026c1f-24f5-4607-807f-1487c729f83a"/>
    <xsd:import namespace="193049fb-a034-41e2-831f-3efac0249b9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EventHashCode" minOccurs="0"/>
                <xsd:element ref="ns2:MediaServiceGenerationTime" minOccurs="0"/>
                <xsd:element ref="ns2:MediaServiceDateTaken" minOccurs="0"/>
                <xsd:element ref="ns2:MediaServiceAutoTags" minOccurs="0"/>
                <xsd:element ref="ns2:MediaServiceLocation" minOccurs="0"/>
                <xsd:element ref="ns2:Updat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026c1f-24f5-4607-807f-1487c729f8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Update" ma:index="17" nillable="true" ma:displayName="Update" ma:format="Dropdown" ma:internalName="Update">
      <xsd:simpleType>
        <xsd:restriction base="dms:Text">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3049fb-a034-41e2-831f-3efac0249b9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Update xmlns="1e026c1f-24f5-4607-807f-1487c729f83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174F6BD-85F9-4BB0-B9D1-5B426456B7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026c1f-24f5-4607-807f-1487c729f83a"/>
    <ds:schemaRef ds:uri="193049fb-a034-41e2-831f-3efac0249b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276434-FD81-43DF-8ACA-8B18179622EF}">
  <ds:schemaRef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1e026c1f-24f5-4607-807f-1487c729f83a"/>
    <ds:schemaRef ds:uri="http://purl.org/dc/terms/"/>
    <ds:schemaRef ds:uri="http://schemas.openxmlformats.org/package/2006/metadata/core-properties"/>
    <ds:schemaRef ds:uri="193049fb-a034-41e2-831f-3efac0249b91"/>
    <ds:schemaRef ds:uri="http://www.w3.org/XML/1998/namespace"/>
  </ds:schemaRefs>
</ds:datastoreItem>
</file>

<file path=customXml/itemProps3.xml><?xml version="1.0" encoding="utf-8"?>
<ds:datastoreItem xmlns:ds="http://schemas.openxmlformats.org/officeDocument/2006/customXml" ds:itemID="{266B5DDD-63AC-4E0A-8DA4-396B93E4201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4481</TotalTime>
  <Words>1555</Words>
  <Application>Microsoft Macintosh PowerPoint</Application>
  <PresentationFormat>Widescreen</PresentationFormat>
  <Paragraphs>123</Paragraphs>
  <Slides>15</Slides>
  <Notes>3</Notes>
  <HiddenSlides>0</HiddenSlides>
  <MMClips>1</MMClips>
  <ScaleCrop>false</ScaleCrop>
  <HeadingPairs>
    <vt:vector size="6" baseType="variant">
      <vt:variant>
        <vt:lpstr>Fonts Used</vt:lpstr>
      </vt:variant>
      <vt:variant>
        <vt:i4>4</vt:i4>
      </vt:variant>
      <vt:variant>
        <vt:lpstr>Theme</vt:lpstr>
      </vt:variant>
      <vt:variant>
        <vt:i4>21</vt:i4>
      </vt:variant>
      <vt:variant>
        <vt:lpstr>Slide Titles</vt:lpstr>
      </vt:variant>
      <vt:variant>
        <vt:i4>15</vt:i4>
      </vt:variant>
    </vt:vector>
  </HeadingPairs>
  <TitlesOfParts>
    <vt:vector size="40" baseType="lpstr">
      <vt:lpstr>Arial</vt:lpstr>
      <vt:lpstr>Calibri</vt:lpstr>
      <vt:lpstr>Calibri Light</vt:lpstr>
      <vt:lpstr>Wingdings</vt:lpstr>
      <vt:lpstr>Office Theme</vt:lpstr>
      <vt:lpstr>Man1+WMS Logo</vt:lpstr>
      <vt:lpstr>Man 1 No WMS Logo</vt:lpstr>
      <vt:lpstr>Lady 1 + WMS Logo</vt:lpstr>
      <vt:lpstr>Lady 1 No WMS Logo</vt:lpstr>
      <vt:lpstr>Lady 2 + WMS Logo</vt:lpstr>
      <vt:lpstr>Lady 2 No WMS Logo</vt:lpstr>
      <vt:lpstr>Man 2 + WMS Logo</vt:lpstr>
      <vt:lpstr>Man 2 No WMS Logo</vt:lpstr>
      <vt:lpstr>WMS Logo Top Right</vt:lpstr>
      <vt:lpstr>Slim Orange Warwick Window</vt:lpstr>
      <vt:lpstr>Regular Warwick Orange Window</vt:lpstr>
      <vt:lpstr>Slim Warwick Blue Window</vt:lpstr>
      <vt:lpstr>Regular Warwick Blue Window</vt:lpstr>
      <vt:lpstr>18_Custom Design</vt:lpstr>
      <vt:lpstr>Slim Science Blue Warwick Window</vt:lpstr>
      <vt:lpstr>Regular Science Blue Warwick Window</vt:lpstr>
      <vt:lpstr>Regular Orange Warwick Key Line</vt:lpstr>
      <vt:lpstr>Slim Orange Warwick Keyline</vt:lpstr>
      <vt:lpstr>Regular Blue Warwick Keyline</vt:lpstr>
      <vt:lpstr>Slim Blue Warwick Keyline</vt:lpstr>
      <vt:lpstr>PowerPoint Presentation</vt:lpstr>
      <vt:lpstr>By the end of this session you will be able to: </vt:lpstr>
      <vt:lpstr>Preparation:</vt:lpstr>
      <vt:lpstr>Content</vt:lpstr>
      <vt:lpstr>What is a ‘health environment’?</vt:lpstr>
      <vt:lpstr>How does migration shape health environments across these elements?</vt:lpstr>
      <vt:lpstr>‘Imported Evil’:</vt:lpstr>
      <vt:lpstr>PowerPoint Presentation</vt:lpstr>
      <vt:lpstr>PowerPoint Presentation</vt:lpstr>
      <vt:lpstr>PowerPoint Presentation</vt:lpstr>
      <vt:lpstr>PowerPoint Presentation</vt:lpstr>
      <vt:lpstr>Examples of global human movement and interaction between health environments  6. ‘We are here because you were there’: postcolonial mass migration  </vt:lpstr>
      <vt:lpstr>Examples of global human movement and interaction between health environments   </vt:lpstr>
      <vt:lpstr>PowerPoint Presentation</vt:lpstr>
      <vt:lpstr>Thinking either of your OWN examples, or of my suggestions,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Gallan, Charlie</dc:creator>
  <cp:lastModifiedBy>Microsoft Office User</cp:lastModifiedBy>
  <cp:revision>204</cp:revision>
  <cp:lastPrinted>2019-09-16T07:23:59Z</cp:lastPrinted>
  <dcterms:created xsi:type="dcterms:W3CDTF">2019-04-10T08:02:10Z</dcterms:created>
  <dcterms:modified xsi:type="dcterms:W3CDTF">2022-02-24T14:55:34Z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0x010100107CA1AFC2A65043AEF73E1DC9110D1A</vt:lpwstr>
  </property>
</Properties>
</file>