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svg" ContentType="image/svg+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theme/theme2.xml" ContentType="application/vnd.openxmlformats-officedocument.theme+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theme/theme3.xml" ContentType="application/vnd.openxmlformats-officedocument.theme+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theme/theme4.xml" ContentType="application/vnd.openxmlformats-officedocument.theme+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slideLayouts/slideLayout126.xml" ContentType="application/vnd.openxmlformats-officedocument.presentationml.slideLayout+xml"/>
  <Override PartName="/ppt/theme/theme5.xml" ContentType="application/vnd.openxmlformats-officedocument.theme+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slideLayouts/slideLayout127.xml" ContentType="application/vnd.openxmlformats-officedocument.presentationml.slideLayout+xml"/>
  <Override PartName="/ppt/slideLayouts/slideLayout128.xml" ContentType="application/vnd.openxmlformats-officedocument.presentationml.slideLayout+xml"/>
  <Override PartName="/ppt/slideLayouts/slideLayout129.xml" ContentType="application/vnd.openxmlformats-officedocument.presentationml.slideLayout+xml"/>
  <Override PartName="/ppt/slideLayouts/slideLayout130.xml" ContentType="application/vnd.openxmlformats-officedocument.presentationml.slideLayout+xml"/>
  <Override PartName="/ppt/slideLayouts/slideLayout131.xml" ContentType="application/vnd.openxmlformats-officedocument.presentationml.slideLayout+xml"/>
  <Override PartName="/ppt/slideLayouts/slideLayout132.xml" ContentType="application/vnd.openxmlformats-officedocument.presentationml.slideLayout+xml"/>
  <Override PartName="/ppt/slideLayouts/slideLayout133.xml" ContentType="application/vnd.openxmlformats-officedocument.presentationml.slideLayout+xml"/>
  <Override PartName="/ppt/slideLayouts/slideLayout134.xml" ContentType="application/vnd.openxmlformats-officedocument.presentationml.slideLayout+xml"/>
  <Override PartName="/ppt/slideLayouts/slideLayout135.xml" ContentType="application/vnd.openxmlformats-officedocument.presentationml.slideLayout+xml"/>
  <Override PartName="/ppt/slideLayouts/slideLayout136.xml" ContentType="application/vnd.openxmlformats-officedocument.presentationml.slideLayout+xml"/>
  <Override PartName="/ppt/slideLayouts/slideLayout137.xml" ContentType="application/vnd.openxmlformats-officedocument.presentationml.slideLayout+xml"/>
  <Override PartName="/ppt/slideLayouts/slideLayout138.xml" ContentType="application/vnd.openxmlformats-officedocument.presentationml.slideLayout+xml"/>
  <Override PartName="/ppt/slideLayouts/slideLayout139.xml" ContentType="application/vnd.openxmlformats-officedocument.presentationml.slideLayout+xml"/>
  <Override PartName="/ppt/slideLayouts/slideLayout140.xml" ContentType="application/vnd.openxmlformats-officedocument.presentationml.slideLayout+xml"/>
  <Override PartName="/ppt/slideLayouts/slideLayout141.xml" ContentType="application/vnd.openxmlformats-officedocument.presentationml.slideLayout+xml"/>
  <Override PartName="/ppt/slideLayouts/slideLayout142.xml" ContentType="application/vnd.openxmlformats-officedocument.presentationml.slideLayout+xml"/>
  <Override PartName="/ppt/slideLayouts/slideLayout143.xml" ContentType="application/vnd.openxmlformats-officedocument.presentationml.slideLayout+xml"/>
  <Override PartName="/ppt/slideLayouts/slideLayout144.xml" ContentType="application/vnd.openxmlformats-officedocument.presentationml.slideLayout+xml"/>
  <Override PartName="/ppt/slideLayouts/slideLayout145.xml" ContentType="application/vnd.openxmlformats-officedocument.presentationml.slideLayout+xml"/>
  <Override PartName="/ppt/slideLayouts/slideLayout146.xml" ContentType="application/vnd.openxmlformats-officedocument.presentationml.slideLayout+xml"/>
  <Override PartName="/ppt/slideLayouts/slideLayout147.xml" ContentType="application/vnd.openxmlformats-officedocument.presentationml.slideLayout+xml"/>
  <Override PartName="/ppt/slideLayouts/slideLayout148.xml" ContentType="application/vnd.openxmlformats-officedocument.presentationml.slideLayout+xml"/>
  <Override PartName="/ppt/slideLayouts/slideLayout149.xml" ContentType="application/vnd.openxmlformats-officedocument.presentationml.slideLayout+xml"/>
  <Override PartName="/ppt/slideLayouts/slideLayout150.xml" ContentType="application/vnd.openxmlformats-officedocument.presentationml.slideLayout+xml"/>
  <Override PartName="/ppt/slideLayouts/slideLayout151.xml" ContentType="application/vnd.openxmlformats-officedocument.presentationml.slideLayout+xml"/>
  <Override PartName="/ppt/theme/theme6.xml" ContentType="application/vnd.openxmlformats-officedocument.theme+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heme/theme7.xml" ContentType="application/vnd.openxmlformats-officedocument.theme+xml"/>
  <Override PartName="/ppt/theme/theme8.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781" r:id="rId2"/>
    <p:sldMasterId id="2147483806" r:id="rId3"/>
    <p:sldMasterId id="2147483831" r:id="rId4"/>
    <p:sldMasterId id="2147483856" r:id="rId5"/>
    <p:sldMasterId id="2147483881" r:id="rId6"/>
  </p:sldMasterIdLst>
  <p:notesMasterIdLst>
    <p:notesMasterId r:id="rId17"/>
  </p:notesMasterIdLst>
  <p:handoutMasterIdLst>
    <p:handoutMasterId r:id="rId18"/>
  </p:handoutMasterIdLst>
  <p:sldIdLst>
    <p:sldId id="256" r:id="rId7"/>
    <p:sldId id="258" r:id="rId8"/>
    <p:sldId id="260" r:id="rId9"/>
    <p:sldId id="259" r:id="rId10"/>
    <p:sldId id="356" r:id="rId11"/>
    <p:sldId id="352" r:id="rId12"/>
    <p:sldId id="355" r:id="rId13"/>
    <p:sldId id="354" r:id="rId14"/>
    <p:sldId id="261" r:id="rId15"/>
    <p:sldId id="357" r:id="rId16"/>
  </p:sldIdLst>
  <p:sldSz cx="12192000" cy="6858000"/>
  <p:notesSz cx="6858000" cy="9144000"/>
  <p:custDataLst>
    <p:tags r:id="rId19"/>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Guide" id="{ABEBBF96-933D-4ADE-AE1A-06C450A86C39}">
          <p14:sldIdLst>
            <p14:sldId id="256"/>
            <p14:sldId id="258"/>
            <p14:sldId id="260"/>
            <p14:sldId id="259"/>
            <p14:sldId id="356"/>
            <p14:sldId id="352"/>
            <p14:sldId id="355"/>
            <p14:sldId id="354"/>
            <p14:sldId id="261"/>
            <p14:sldId id="357"/>
          </p14:sldIdLst>
        </p14:section>
        <p14:section name="Assets" id="{2250CCF0-DAA3-4CD7-B563-1C83EE4A9EE8}">
          <p14:sldIdLst/>
        </p14:section>
        <p14:section name="Presentation" id="{513FA30C-6103-448B-8BE6-B9AC89BE9187}">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B42B6F1D-ED99-5349-7F51-0CB9D3AA4303}" name="Kelleher, Lucy" initials="KL" userId="S::u1774172@live.warwick.ac.uk::a7d460b6-a904-4b89-9e64-58119e2e7618"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07F7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69012ECD-51FC-41F1-AA8D-1B2483CD663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1254" autoAdjust="0"/>
    <p:restoredTop sz="95918" autoAdjust="0"/>
  </p:normalViewPr>
  <p:slideViewPr>
    <p:cSldViewPr snapToGrid="0">
      <p:cViewPr varScale="1">
        <p:scale>
          <a:sx n="131" d="100"/>
          <a:sy n="131" d="100"/>
        </p:scale>
        <p:origin x="200" y="280"/>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144" d="100"/>
        <a:sy n="144" d="100"/>
      </p:scale>
      <p:origin x="0" y="0"/>
    </p:cViewPr>
  </p:sorterViewPr>
  <p:notesViewPr>
    <p:cSldViewPr snapToGrid="0">
      <p:cViewPr varScale="1">
        <p:scale>
          <a:sx n="117" d="100"/>
          <a:sy n="117" d="100"/>
        </p:scale>
        <p:origin x="4224" y="102"/>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handoutMaster" Target="handoutMasters/handoutMaster1.xml"/><Relationship Id="rId3" Type="http://schemas.openxmlformats.org/officeDocument/2006/relationships/slideMaster" Target="slideMasters/slideMaster3.xml"/><Relationship Id="rId21" Type="http://schemas.openxmlformats.org/officeDocument/2006/relationships/viewProps" Target="viewProps.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0.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5.xml"/><Relationship Id="rId24" Type="http://schemas.microsoft.com/office/2018/10/relationships/authors" Target="authors.xml"/><Relationship Id="rId5" Type="http://schemas.openxmlformats.org/officeDocument/2006/relationships/slideMaster" Target="slideMasters/slideMaster5.xml"/><Relationship Id="rId15" Type="http://schemas.openxmlformats.org/officeDocument/2006/relationships/slide" Target="slides/slide9.xml"/><Relationship Id="rId23" Type="http://schemas.openxmlformats.org/officeDocument/2006/relationships/tableStyles" Target="tableStyles.xml"/><Relationship Id="rId10" Type="http://schemas.openxmlformats.org/officeDocument/2006/relationships/slide" Target="slides/slide4.xml"/><Relationship Id="rId19" Type="http://schemas.openxmlformats.org/officeDocument/2006/relationships/tags" Target="tags/tag1.xml"/><Relationship Id="rId4" Type="http://schemas.openxmlformats.org/officeDocument/2006/relationships/slideMaster" Target="slideMasters/slideMaster4.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8.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5B36A93E-21D6-7260-B4CA-702624F8E3AD}"/>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a:extLst>
              <a:ext uri="{FF2B5EF4-FFF2-40B4-BE49-F238E27FC236}">
                <a16:creationId xmlns:a16="http://schemas.microsoft.com/office/drawing/2014/main" id="{01E1B07E-215B-B252-5460-C51F4696354D}"/>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53F8B5B-D173-4426-BBAF-D7AE8121D62E}" type="datetimeFigureOut">
              <a:rPr lang="en-GB" smtClean="0"/>
              <a:t>13/03/2025</a:t>
            </a:fld>
            <a:endParaRPr lang="en-GB"/>
          </a:p>
        </p:txBody>
      </p:sp>
      <p:sp>
        <p:nvSpPr>
          <p:cNvPr id="4" name="Footer Placeholder 3">
            <a:extLst>
              <a:ext uri="{FF2B5EF4-FFF2-40B4-BE49-F238E27FC236}">
                <a16:creationId xmlns:a16="http://schemas.microsoft.com/office/drawing/2014/main" id="{9B2D4238-B7BE-7475-11C6-32646A93982F}"/>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a:extLst>
              <a:ext uri="{FF2B5EF4-FFF2-40B4-BE49-F238E27FC236}">
                <a16:creationId xmlns:a16="http://schemas.microsoft.com/office/drawing/2014/main" id="{7DF4D755-64E4-2DA6-A761-A7E77CBDBBB7}"/>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51A844C1-B26F-4131-9395-099589957D58}" type="slidenum">
              <a:rPr lang="en-GB" smtClean="0"/>
              <a:t>‹#›</a:t>
            </a:fld>
            <a:endParaRPr lang="en-GB"/>
          </a:p>
        </p:txBody>
      </p:sp>
    </p:spTree>
    <p:extLst>
      <p:ext uri="{BB962C8B-B14F-4D97-AF65-F5344CB8AC3E}">
        <p14:creationId xmlns:p14="http://schemas.microsoft.com/office/powerpoint/2010/main" val="159768747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7.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BEC553F-3012-4BB0-8A17-A95503C494F8}" type="datetimeFigureOut">
              <a:rPr lang="en-GB" smtClean="0"/>
              <a:t>13/03/2025</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B935119-E922-49E8-9185-26F250BE64A2}" type="slidenum">
              <a:rPr lang="en-GB" smtClean="0"/>
              <a:t>‹#›</a:t>
            </a:fld>
            <a:endParaRPr lang="en-GB"/>
          </a:p>
        </p:txBody>
      </p:sp>
    </p:spTree>
    <p:extLst>
      <p:ext uri="{BB962C8B-B14F-4D97-AF65-F5344CB8AC3E}">
        <p14:creationId xmlns:p14="http://schemas.microsoft.com/office/powerpoint/2010/main" val="368350734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7B935119-E922-49E8-9185-26F250BE64A2}" type="slidenum">
              <a:rPr lang="en-GB" smtClean="0"/>
              <a:t>1</a:t>
            </a:fld>
            <a:endParaRPr lang="en-GB"/>
          </a:p>
        </p:txBody>
      </p:sp>
    </p:spTree>
    <p:extLst>
      <p:ext uri="{BB962C8B-B14F-4D97-AF65-F5344CB8AC3E}">
        <p14:creationId xmlns:p14="http://schemas.microsoft.com/office/powerpoint/2010/main" val="342198595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1857 Creation of the Divorce Court, which regularly challenged the sanctity of paternal rights to ‘control and custody’ where husbands had not performed their ‘marital duty’ to provide religious education and financial support.</a:t>
            </a:r>
          </a:p>
          <a:p>
            <a:r>
              <a:rPr lang="en-GB" dirty="0"/>
              <a:t> 1886 Guardianship of Infants Act formally introduces a legal responsibility for courts to consider welfare of children in their adjudication of custody. This is in order to control abuses while not recognising ‘rights’ for women or children according to Ben Griffin paper.</a:t>
            </a:r>
          </a:p>
          <a:p>
            <a:endParaRPr lang="en-GB" dirty="0"/>
          </a:p>
        </p:txBody>
      </p:sp>
      <p:sp>
        <p:nvSpPr>
          <p:cNvPr id="4" name="Slide Number Placeholder 3"/>
          <p:cNvSpPr>
            <a:spLocks noGrp="1"/>
          </p:cNvSpPr>
          <p:nvPr>
            <p:ph type="sldNum" sz="quarter" idx="5"/>
          </p:nvPr>
        </p:nvSpPr>
        <p:spPr/>
        <p:txBody>
          <a:bodyPr/>
          <a:lstStyle/>
          <a:p>
            <a:fld id="{7B935119-E922-49E8-9185-26F250BE64A2}" type="slidenum">
              <a:rPr lang="en-GB" smtClean="0"/>
              <a:t>2</a:t>
            </a:fld>
            <a:endParaRPr lang="en-GB"/>
          </a:p>
        </p:txBody>
      </p:sp>
    </p:spTree>
    <p:extLst>
      <p:ext uri="{BB962C8B-B14F-4D97-AF65-F5344CB8AC3E}">
        <p14:creationId xmlns:p14="http://schemas.microsoft.com/office/powerpoint/2010/main" val="325423598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7B935119-E922-49E8-9185-26F250BE64A2}" type="slidenum">
              <a:rPr lang="en-GB" smtClean="0"/>
              <a:t>4</a:t>
            </a:fld>
            <a:endParaRPr lang="en-GB"/>
          </a:p>
        </p:txBody>
      </p:sp>
    </p:spTree>
    <p:extLst>
      <p:ext uri="{BB962C8B-B14F-4D97-AF65-F5344CB8AC3E}">
        <p14:creationId xmlns:p14="http://schemas.microsoft.com/office/powerpoint/2010/main" val="274049441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B54B447-D5F5-DBE8-EC4E-8DDBCC979073}"/>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9E918440-16F3-9421-4986-FE31FF8D6BF8}"/>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8CF4B236-25DE-E895-2D3C-C4D68096CD52}"/>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2F7A2A88-19D7-96E0-2ED8-C3B71968B2AE}"/>
              </a:ext>
            </a:extLst>
          </p:cNvPr>
          <p:cNvSpPr>
            <a:spLocks noGrp="1"/>
          </p:cNvSpPr>
          <p:nvPr>
            <p:ph type="sldNum" sz="quarter" idx="5"/>
          </p:nvPr>
        </p:nvSpPr>
        <p:spPr/>
        <p:txBody>
          <a:bodyPr/>
          <a:lstStyle/>
          <a:p>
            <a:fld id="{7B935119-E922-49E8-9185-26F250BE64A2}" type="slidenum">
              <a:rPr lang="en-GB" smtClean="0"/>
              <a:t>8</a:t>
            </a:fld>
            <a:endParaRPr lang="en-GB"/>
          </a:p>
        </p:txBody>
      </p:sp>
    </p:spTree>
    <p:extLst>
      <p:ext uri="{BB962C8B-B14F-4D97-AF65-F5344CB8AC3E}">
        <p14:creationId xmlns:p14="http://schemas.microsoft.com/office/powerpoint/2010/main" val="150460967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7B935119-E922-49E8-9185-26F250BE64A2}" type="slidenum">
              <a:rPr lang="en-GB" smtClean="0"/>
              <a:t>9</a:t>
            </a:fld>
            <a:endParaRPr lang="en-GB"/>
          </a:p>
        </p:txBody>
      </p:sp>
    </p:spTree>
    <p:extLst>
      <p:ext uri="{BB962C8B-B14F-4D97-AF65-F5344CB8AC3E}">
        <p14:creationId xmlns:p14="http://schemas.microsoft.com/office/powerpoint/2010/main" val="1503630597"/>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1.xml"/><Relationship Id="rId1" Type="http://schemas.openxmlformats.org/officeDocument/2006/relationships/tags" Target="../tags/tag3.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Master" Target="../slideMasters/slideMaster1.xml"/><Relationship Id="rId1" Type="http://schemas.openxmlformats.org/officeDocument/2006/relationships/tags" Target="../tags/tag12.xml"/></Relationships>
</file>

<file path=ppt/slideLayouts/_rels/slideLayout10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slideMaster" Target="../slideMasters/slideMaster4.xml"/><Relationship Id="rId1" Type="http://schemas.openxmlformats.org/officeDocument/2006/relationships/tags" Target="../tags/tag104.xml"/></Relationships>
</file>

<file path=ppt/slideLayouts/_rels/slideLayout10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slideMaster" Target="../slideMasters/slideMaster4.xml"/><Relationship Id="rId1" Type="http://schemas.openxmlformats.org/officeDocument/2006/relationships/tags" Target="../tags/tag105.xml"/><Relationship Id="rId4" Type="http://schemas.microsoft.com/office/2007/relationships/hdphoto" Target="../media/hdphoto11.wdp"/></Relationships>
</file>

<file path=ppt/slideLayouts/_rels/slideLayout10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5.xml"/><Relationship Id="rId1" Type="http://schemas.openxmlformats.org/officeDocument/2006/relationships/tags" Target="../tags/tag107.xml"/></Relationships>
</file>

<file path=ppt/slideLayouts/_rels/slideLayout10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slideMaster" Target="../slideMasters/slideMaster5.xml"/><Relationship Id="rId1" Type="http://schemas.openxmlformats.org/officeDocument/2006/relationships/tags" Target="../tags/tag108.xml"/><Relationship Id="rId4" Type="http://schemas.microsoft.com/office/2007/relationships/hdphoto" Target="../media/hdphoto12.wdp"/></Relationships>
</file>

<file path=ppt/slideLayouts/_rels/slideLayout10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Master" Target="../slideMasters/slideMaster5.xml"/><Relationship Id="rId1" Type="http://schemas.openxmlformats.org/officeDocument/2006/relationships/tags" Target="../tags/tag109.xml"/></Relationships>
</file>

<file path=ppt/slideLayouts/_rels/slideLayout10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slideMaster" Target="../slideMasters/slideMaster5.xml"/><Relationship Id="rId1" Type="http://schemas.openxmlformats.org/officeDocument/2006/relationships/tags" Target="../tags/tag110.xml"/><Relationship Id="rId4" Type="http://schemas.openxmlformats.org/officeDocument/2006/relationships/image" Target="../media/image4.png"/></Relationships>
</file>

<file path=ppt/slideLayouts/_rels/slideLayout10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slideMaster" Target="../slideMasters/slideMaster5.xml"/><Relationship Id="rId1" Type="http://schemas.openxmlformats.org/officeDocument/2006/relationships/tags" Target="../tags/tag111.xml"/><Relationship Id="rId5" Type="http://schemas.microsoft.com/office/2007/relationships/hdphoto" Target="../media/hdphoto4.wdp"/><Relationship Id="rId4" Type="http://schemas.openxmlformats.org/officeDocument/2006/relationships/image" Target="../media/image9.png"/></Relationships>
</file>

<file path=ppt/slideLayouts/_rels/slideLayout10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slideMaster" Target="../slideMasters/slideMaster5.xml"/><Relationship Id="rId1" Type="http://schemas.openxmlformats.org/officeDocument/2006/relationships/tags" Target="../tags/tag112.xml"/><Relationship Id="rId4" Type="http://schemas.microsoft.com/office/2007/relationships/hdphoto" Target="../media/hdphoto13.wdp"/></Relationships>
</file>

<file path=ppt/slideLayouts/_rels/slideLayout10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slideMaster" Target="../slideMasters/slideMaster5.xml"/><Relationship Id="rId1" Type="http://schemas.openxmlformats.org/officeDocument/2006/relationships/tags" Target="../tags/tag113.xml"/><Relationship Id="rId4" Type="http://schemas.microsoft.com/office/2007/relationships/hdphoto" Target="../media/hdphoto9.wdp"/></Relationships>
</file>

<file path=ppt/slideLayouts/_rels/slideLayout10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slideMaster" Target="../slideMasters/slideMaster5.xml"/><Relationship Id="rId1" Type="http://schemas.openxmlformats.org/officeDocument/2006/relationships/tags" Target="../tags/tag114.xml"/><Relationship Id="rId4" Type="http://schemas.microsoft.com/office/2007/relationships/hdphoto" Target="../media/hdphoto4.wdp"/></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Master" Target="../slideMasters/slideMaster1.xml"/><Relationship Id="rId1" Type="http://schemas.openxmlformats.org/officeDocument/2006/relationships/tags" Target="../tags/tag13.xml"/></Relationships>
</file>

<file path=ppt/slideLayouts/_rels/slideLayout1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Master" Target="../slideMasters/slideMaster5.xml"/><Relationship Id="rId1" Type="http://schemas.openxmlformats.org/officeDocument/2006/relationships/tags" Target="../tags/tag115.xml"/></Relationships>
</file>

<file path=ppt/slideLayouts/_rels/slideLayout1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Master" Target="../slideMasters/slideMaster5.xml"/><Relationship Id="rId1" Type="http://schemas.openxmlformats.org/officeDocument/2006/relationships/tags" Target="../tags/tag116.xml"/></Relationships>
</file>

<file path=ppt/slideLayouts/_rels/slideLayout11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Master" Target="../slideMasters/slideMaster5.xml"/><Relationship Id="rId1" Type="http://schemas.openxmlformats.org/officeDocument/2006/relationships/tags" Target="../tags/tag117.xml"/></Relationships>
</file>

<file path=ppt/slideLayouts/_rels/slideLayout11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Master" Target="../slideMasters/slideMaster5.xml"/><Relationship Id="rId1" Type="http://schemas.openxmlformats.org/officeDocument/2006/relationships/tags" Target="../tags/tag118.xml"/></Relationships>
</file>

<file path=ppt/slideLayouts/_rels/slideLayout11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Master" Target="../slideMasters/slideMaster5.xml"/><Relationship Id="rId1" Type="http://schemas.openxmlformats.org/officeDocument/2006/relationships/tags" Target="../tags/tag119.xml"/></Relationships>
</file>

<file path=ppt/slideLayouts/_rels/slideLayout11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Master" Target="../slideMasters/slideMaster5.xml"/><Relationship Id="rId1" Type="http://schemas.openxmlformats.org/officeDocument/2006/relationships/tags" Target="../tags/tag120.xml"/></Relationships>
</file>

<file path=ppt/slideLayouts/_rels/slideLayout11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Master" Target="../slideMasters/slideMaster5.xml"/><Relationship Id="rId1" Type="http://schemas.openxmlformats.org/officeDocument/2006/relationships/tags" Target="../tags/tag121.xml"/><Relationship Id="rId5" Type="http://schemas.openxmlformats.org/officeDocument/2006/relationships/image" Target="../media/image6.svg"/><Relationship Id="rId4" Type="http://schemas.openxmlformats.org/officeDocument/2006/relationships/image" Target="../media/image2.png"/></Relationships>
</file>

<file path=ppt/slideLayouts/_rels/slideLayout11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Master" Target="../slideMasters/slideMaster5.xml"/><Relationship Id="rId1" Type="http://schemas.openxmlformats.org/officeDocument/2006/relationships/tags" Target="../tags/tag122.xml"/></Relationships>
</file>

<file path=ppt/slideLayouts/_rels/slideLayout11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slideMaster" Target="../slideMasters/slideMaster5.xml"/><Relationship Id="rId1" Type="http://schemas.openxmlformats.org/officeDocument/2006/relationships/tags" Target="../tags/tag123.xml"/><Relationship Id="rId4" Type="http://schemas.microsoft.com/office/2007/relationships/hdphoto" Target="../media/hdphoto4.wdp"/></Relationships>
</file>

<file path=ppt/slideLayouts/_rels/slideLayout119.xml.rels><?xml version="1.0" encoding="UTF-8" standalone="yes"?>
<Relationships xmlns="http://schemas.openxmlformats.org/package/2006/relationships"><Relationship Id="rId2" Type="http://schemas.openxmlformats.org/officeDocument/2006/relationships/slideMaster" Target="../slideMasters/slideMaster5.xml"/><Relationship Id="rId1" Type="http://schemas.openxmlformats.org/officeDocument/2006/relationships/tags" Target="../tags/tag124.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Master" Target="../slideMasters/slideMaster1.xml"/><Relationship Id="rId1" Type="http://schemas.openxmlformats.org/officeDocument/2006/relationships/tags" Target="../tags/tag14.xml"/></Relationships>
</file>

<file path=ppt/slideLayouts/_rels/slideLayout120.xml.rels><?xml version="1.0" encoding="UTF-8" standalone="yes"?>
<Relationships xmlns="http://schemas.openxmlformats.org/package/2006/relationships"><Relationship Id="rId2" Type="http://schemas.openxmlformats.org/officeDocument/2006/relationships/slideMaster" Target="../slideMasters/slideMaster5.xml"/><Relationship Id="rId1" Type="http://schemas.openxmlformats.org/officeDocument/2006/relationships/tags" Target="../tags/tag125.xml"/></Relationships>
</file>

<file path=ppt/slideLayouts/_rels/slideLayout121.xml.rels><?xml version="1.0" encoding="UTF-8" standalone="yes"?>
<Relationships xmlns="http://schemas.openxmlformats.org/package/2006/relationships"><Relationship Id="rId2" Type="http://schemas.openxmlformats.org/officeDocument/2006/relationships/slideMaster" Target="../slideMasters/slideMaster5.xml"/><Relationship Id="rId1" Type="http://schemas.openxmlformats.org/officeDocument/2006/relationships/tags" Target="../tags/tag126.xml"/></Relationships>
</file>

<file path=ppt/slideLayouts/_rels/slideLayout122.xml.rels><?xml version="1.0" encoding="UTF-8" standalone="yes"?>
<Relationships xmlns="http://schemas.openxmlformats.org/package/2006/relationships"><Relationship Id="rId2" Type="http://schemas.openxmlformats.org/officeDocument/2006/relationships/slideMaster" Target="../slideMasters/slideMaster5.xml"/><Relationship Id="rId1" Type="http://schemas.openxmlformats.org/officeDocument/2006/relationships/tags" Target="../tags/tag127.xml"/></Relationships>
</file>

<file path=ppt/slideLayouts/_rels/slideLayout12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Master" Target="../slideMasters/slideMaster5.xml"/><Relationship Id="rId1" Type="http://schemas.openxmlformats.org/officeDocument/2006/relationships/tags" Target="../tags/tag128.xml"/></Relationships>
</file>

<file path=ppt/slideLayouts/_rels/slideLayout12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slideMaster" Target="../slideMasters/slideMaster5.xml"/><Relationship Id="rId1" Type="http://schemas.openxmlformats.org/officeDocument/2006/relationships/tags" Target="../tags/tag129.xml"/><Relationship Id="rId4" Type="http://schemas.microsoft.com/office/2007/relationships/hdphoto" Target="../media/hdphoto14.wdp"/></Relationships>
</file>

<file path=ppt/slideLayouts/_rels/slideLayout12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slideMaster" Target="../slideMasters/slideMaster5.xml"/><Relationship Id="rId1" Type="http://schemas.openxmlformats.org/officeDocument/2006/relationships/tags" Target="../tags/tag130.xml"/></Relationships>
</file>

<file path=ppt/slideLayouts/_rels/slideLayout12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slideMaster" Target="../slideMasters/slideMaster5.xml"/><Relationship Id="rId1" Type="http://schemas.openxmlformats.org/officeDocument/2006/relationships/tags" Target="../tags/tag131.xml"/><Relationship Id="rId4" Type="http://schemas.microsoft.com/office/2007/relationships/hdphoto" Target="../media/hdphoto15.wdp"/></Relationships>
</file>

<file path=ppt/slideLayouts/_rels/slideLayout12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6.xml"/><Relationship Id="rId1" Type="http://schemas.openxmlformats.org/officeDocument/2006/relationships/tags" Target="../tags/tag133.xml"/></Relationships>
</file>

<file path=ppt/slideLayouts/_rels/slideLayout12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slideMaster" Target="../slideMasters/slideMaster6.xml"/><Relationship Id="rId1" Type="http://schemas.openxmlformats.org/officeDocument/2006/relationships/tags" Target="../tags/tag134.xml"/><Relationship Id="rId4" Type="http://schemas.microsoft.com/office/2007/relationships/hdphoto" Target="../media/hdphoto16.wdp"/></Relationships>
</file>

<file path=ppt/slideLayouts/_rels/slideLayout12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Master" Target="../slideMasters/slideMaster6.xml"/><Relationship Id="rId1" Type="http://schemas.openxmlformats.org/officeDocument/2006/relationships/tags" Target="../tags/tag135.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Master" Target="../slideMasters/slideMaster1.xml"/><Relationship Id="rId1" Type="http://schemas.openxmlformats.org/officeDocument/2006/relationships/tags" Target="../tags/tag15.xml"/></Relationships>
</file>

<file path=ppt/slideLayouts/_rels/slideLayout13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slideMaster" Target="../slideMasters/slideMaster6.xml"/><Relationship Id="rId1" Type="http://schemas.openxmlformats.org/officeDocument/2006/relationships/tags" Target="../tags/tag136.xml"/><Relationship Id="rId4" Type="http://schemas.openxmlformats.org/officeDocument/2006/relationships/image" Target="../media/image4.png"/></Relationships>
</file>

<file path=ppt/slideLayouts/_rels/slideLayout13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slideMaster" Target="../slideMasters/slideMaster6.xml"/><Relationship Id="rId1" Type="http://schemas.openxmlformats.org/officeDocument/2006/relationships/tags" Target="../tags/tag137.xml"/><Relationship Id="rId5" Type="http://schemas.microsoft.com/office/2007/relationships/hdphoto" Target="../media/hdphoto17.wdp"/><Relationship Id="rId4" Type="http://schemas.openxmlformats.org/officeDocument/2006/relationships/image" Target="../media/image12.png"/></Relationships>
</file>

<file path=ppt/slideLayouts/_rels/slideLayout13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slideMaster" Target="../slideMasters/slideMaster6.xml"/><Relationship Id="rId1" Type="http://schemas.openxmlformats.org/officeDocument/2006/relationships/tags" Target="../tags/tag138.xml"/><Relationship Id="rId4" Type="http://schemas.microsoft.com/office/2007/relationships/hdphoto" Target="../media/hdphoto4.wdp"/></Relationships>
</file>

<file path=ppt/slideLayouts/_rels/slideLayout13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slideMaster" Target="../slideMasters/slideMaster6.xml"/><Relationship Id="rId1" Type="http://schemas.openxmlformats.org/officeDocument/2006/relationships/tags" Target="../tags/tag139.xml"/><Relationship Id="rId4" Type="http://schemas.microsoft.com/office/2007/relationships/hdphoto" Target="../media/hdphoto1.wdp"/></Relationships>
</file>

<file path=ppt/slideLayouts/_rels/slideLayout13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slideMaster" Target="../slideMasters/slideMaster6.xml"/><Relationship Id="rId1" Type="http://schemas.openxmlformats.org/officeDocument/2006/relationships/tags" Target="../tags/tag140.xml"/><Relationship Id="rId4" Type="http://schemas.microsoft.com/office/2007/relationships/hdphoto" Target="../media/hdphoto18.wdp"/></Relationships>
</file>

<file path=ppt/slideLayouts/_rels/slideLayout13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Master" Target="../slideMasters/slideMaster6.xml"/><Relationship Id="rId1" Type="http://schemas.openxmlformats.org/officeDocument/2006/relationships/tags" Target="../tags/tag141.xml"/></Relationships>
</file>

<file path=ppt/slideLayouts/_rels/slideLayout13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Master" Target="../slideMasters/slideMaster6.xml"/><Relationship Id="rId1" Type="http://schemas.openxmlformats.org/officeDocument/2006/relationships/tags" Target="../tags/tag142.xml"/></Relationships>
</file>

<file path=ppt/slideLayouts/_rels/slideLayout13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Master" Target="../slideMasters/slideMaster6.xml"/><Relationship Id="rId1" Type="http://schemas.openxmlformats.org/officeDocument/2006/relationships/tags" Target="../tags/tag143.xml"/></Relationships>
</file>

<file path=ppt/slideLayouts/_rels/slideLayout13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Master" Target="../slideMasters/slideMaster6.xml"/><Relationship Id="rId1" Type="http://schemas.openxmlformats.org/officeDocument/2006/relationships/tags" Target="../tags/tag144.xml"/></Relationships>
</file>

<file path=ppt/slideLayouts/_rels/slideLayout13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Master" Target="../slideMasters/slideMaster6.xml"/><Relationship Id="rId1" Type="http://schemas.openxmlformats.org/officeDocument/2006/relationships/tags" Target="../tags/tag145.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Master" Target="../slideMasters/slideMaster1.xml"/><Relationship Id="rId1" Type="http://schemas.openxmlformats.org/officeDocument/2006/relationships/tags" Target="../tags/tag16.xml"/></Relationships>
</file>

<file path=ppt/slideLayouts/_rels/slideLayout14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Master" Target="../slideMasters/slideMaster6.xml"/><Relationship Id="rId1" Type="http://schemas.openxmlformats.org/officeDocument/2006/relationships/tags" Target="../tags/tag146.xml"/></Relationships>
</file>

<file path=ppt/slideLayouts/_rels/slideLayout14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Master" Target="../slideMasters/slideMaster6.xml"/><Relationship Id="rId1" Type="http://schemas.openxmlformats.org/officeDocument/2006/relationships/tags" Target="../tags/tag147.xml"/><Relationship Id="rId5" Type="http://schemas.openxmlformats.org/officeDocument/2006/relationships/image" Target="../media/image6.svg"/><Relationship Id="rId4" Type="http://schemas.openxmlformats.org/officeDocument/2006/relationships/image" Target="../media/image2.png"/></Relationships>
</file>

<file path=ppt/slideLayouts/_rels/slideLayout14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Master" Target="../slideMasters/slideMaster6.xml"/><Relationship Id="rId1" Type="http://schemas.openxmlformats.org/officeDocument/2006/relationships/tags" Target="../tags/tag148.xml"/></Relationships>
</file>

<file path=ppt/slideLayouts/_rels/slideLayout14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slideMaster" Target="../slideMasters/slideMaster6.xml"/><Relationship Id="rId1" Type="http://schemas.openxmlformats.org/officeDocument/2006/relationships/tags" Target="../tags/tag149.xml"/><Relationship Id="rId4" Type="http://schemas.microsoft.com/office/2007/relationships/hdphoto" Target="../media/hdphoto3.wdp"/></Relationships>
</file>

<file path=ppt/slideLayouts/_rels/slideLayout144.xml.rels><?xml version="1.0" encoding="UTF-8" standalone="yes"?>
<Relationships xmlns="http://schemas.openxmlformats.org/package/2006/relationships"><Relationship Id="rId2" Type="http://schemas.openxmlformats.org/officeDocument/2006/relationships/slideMaster" Target="../slideMasters/slideMaster6.xml"/><Relationship Id="rId1" Type="http://schemas.openxmlformats.org/officeDocument/2006/relationships/tags" Target="../tags/tag150.xml"/></Relationships>
</file>

<file path=ppt/slideLayouts/_rels/slideLayout145.xml.rels><?xml version="1.0" encoding="UTF-8" standalone="yes"?>
<Relationships xmlns="http://schemas.openxmlformats.org/package/2006/relationships"><Relationship Id="rId2" Type="http://schemas.openxmlformats.org/officeDocument/2006/relationships/slideMaster" Target="../slideMasters/slideMaster6.xml"/><Relationship Id="rId1" Type="http://schemas.openxmlformats.org/officeDocument/2006/relationships/tags" Target="../tags/tag151.xml"/></Relationships>
</file>

<file path=ppt/slideLayouts/_rels/slideLayout146.xml.rels><?xml version="1.0" encoding="UTF-8" standalone="yes"?>
<Relationships xmlns="http://schemas.openxmlformats.org/package/2006/relationships"><Relationship Id="rId2" Type="http://schemas.openxmlformats.org/officeDocument/2006/relationships/slideMaster" Target="../slideMasters/slideMaster6.xml"/><Relationship Id="rId1" Type="http://schemas.openxmlformats.org/officeDocument/2006/relationships/tags" Target="../tags/tag152.xml"/></Relationships>
</file>

<file path=ppt/slideLayouts/_rels/slideLayout147.xml.rels><?xml version="1.0" encoding="UTF-8" standalone="yes"?>
<Relationships xmlns="http://schemas.openxmlformats.org/package/2006/relationships"><Relationship Id="rId2" Type="http://schemas.openxmlformats.org/officeDocument/2006/relationships/slideMaster" Target="../slideMasters/slideMaster6.xml"/><Relationship Id="rId1" Type="http://schemas.openxmlformats.org/officeDocument/2006/relationships/tags" Target="../tags/tag153.xml"/></Relationships>
</file>

<file path=ppt/slideLayouts/_rels/slideLayout14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Master" Target="../slideMasters/slideMaster6.xml"/><Relationship Id="rId1" Type="http://schemas.openxmlformats.org/officeDocument/2006/relationships/tags" Target="../tags/tag154.xml"/></Relationships>
</file>

<file path=ppt/slideLayouts/_rels/slideLayout14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slideMaster" Target="../slideMasters/slideMaster6.xml"/><Relationship Id="rId1" Type="http://schemas.openxmlformats.org/officeDocument/2006/relationships/tags" Target="../tags/tag155.xml"/><Relationship Id="rId4" Type="http://schemas.microsoft.com/office/2007/relationships/hdphoto" Target="../media/hdphoto19.wdp"/></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Master" Target="../slideMasters/slideMaster1.xml"/><Relationship Id="rId1" Type="http://schemas.openxmlformats.org/officeDocument/2006/relationships/tags" Target="../tags/tag17.xml"/><Relationship Id="rId5" Type="http://schemas.openxmlformats.org/officeDocument/2006/relationships/image" Target="../media/image6.svg"/><Relationship Id="rId4" Type="http://schemas.openxmlformats.org/officeDocument/2006/relationships/image" Target="../media/image2.png"/></Relationships>
</file>

<file path=ppt/slideLayouts/_rels/slideLayout15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slideMaster" Target="../slideMasters/slideMaster6.xml"/><Relationship Id="rId1" Type="http://schemas.openxmlformats.org/officeDocument/2006/relationships/tags" Target="../tags/tag156.xml"/></Relationships>
</file>

<file path=ppt/slideLayouts/_rels/slideLayout15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slideMaster" Target="../slideMasters/slideMaster6.xml"/><Relationship Id="rId1" Type="http://schemas.openxmlformats.org/officeDocument/2006/relationships/tags" Target="../tags/tag157.xml"/><Relationship Id="rId4" Type="http://schemas.microsoft.com/office/2007/relationships/hdphoto" Target="../media/hdphoto20.wdp"/></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Master" Target="../slideMasters/slideMaster1.xml"/><Relationship Id="rId1" Type="http://schemas.openxmlformats.org/officeDocument/2006/relationships/tags" Target="../tags/tag18.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Master" Target="../slideMasters/slideMaster1.xml"/><Relationship Id="rId1" Type="http://schemas.openxmlformats.org/officeDocument/2006/relationships/tags" Target="../tags/tag19.xml"/><Relationship Id="rId4" Type="http://schemas.openxmlformats.org/officeDocument/2006/relationships/image" Target="../media/image8.svg"/></Relationships>
</file>

<file path=ppt/slideLayouts/_rels/slideLayout18.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20.xml"/></Relationships>
</file>

<file path=ppt/slideLayouts/_rels/slideLayout19.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2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Master" Target="../slideMasters/slideMaster1.xml"/><Relationship Id="rId1" Type="http://schemas.openxmlformats.org/officeDocument/2006/relationships/tags" Target="../tags/tag4.xml"/><Relationship Id="rId4" Type="http://schemas.openxmlformats.org/officeDocument/2006/relationships/image" Target="../media/image3.svg"/></Relationships>
</file>

<file path=ppt/slideLayouts/_rels/slideLayout20.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22.xml"/></Relationships>
</file>

<file path=ppt/slideLayouts/_rels/slideLayout2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23.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Master" Target="../slideMasters/slideMaster1.xml"/><Relationship Id="rId1" Type="http://schemas.openxmlformats.org/officeDocument/2006/relationships/tags" Target="../tags/tag24.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slideMaster" Target="../slideMasters/slideMaster1.xml"/><Relationship Id="rId1" Type="http://schemas.openxmlformats.org/officeDocument/2006/relationships/tags" Target="../tags/tag25.xml"/><Relationship Id="rId4" Type="http://schemas.microsoft.com/office/2007/relationships/hdphoto" Target="../media/hdphoto1.wdp"/></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slideMaster" Target="../slideMasters/slideMaster1.xml"/><Relationship Id="rId1" Type="http://schemas.openxmlformats.org/officeDocument/2006/relationships/tags" Target="../tags/tag26.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Master" Target="../slideMasters/slideMaster1.xml"/><Relationship Id="rId1" Type="http://schemas.openxmlformats.org/officeDocument/2006/relationships/tags" Target="../tags/tag27.xml"/><Relationship Id="rId4" Type="http://schemas.openxmlformats.org/officeDocument/2006/relationships/image" Target="../media/image3.svg"/></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2.xml"/><Relationship Id="rId1" Type="http://schemas.openxmlformats.org/officeDocument/2006/relationships/tags" Target="../tags/tag29.xml"/></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2.xml"/><Relationship Id="rId1" Type="http://schemas.openxmlformats.org/officeDocument/2006/relationships/tags" Target="../tags/tag30.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Master" Target="../slideMasters/slideMaster2.xml"/><Relationship Id="rId1" Type="http://schemas.openxmlformats.org/officeDocument/2006/relationships/tags" Target="../tags/tag3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Master" Target="../slideMasters/slideMaster1.xml"/><Relationship Id="rId1" Type="http://schemas.openxmlformats.org/officeDocument/2006/relationships/tags" Target="../tags/tag5.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slideMaster" Target="../slideMasters/slideMaster2.xml"/><Relationship Id="rId1" Type="http://schemas.openxmlformats.org/officeDocument/2006/relationships/tags" Target="../tags/tag32.xml"/><Relationship Id="rId4" Type="http://schemas.openxmlformats.org/officeDocument/2006/relationships/image" Target="../media/image4.png"/></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slideMaster" Target="../slideMasters/slideMaster2.xml"/><Relationship Id="rId1" Type="http://schemas.openxmlformats.org/officeDocument/2006/relationships/tags" Target="../tags/tag33.xml"/><Relationship Id="rId4" Type="http://schemas.openxmlformats.org/officeDocument/2006/relationships/image" Target="../media/image4.png"/></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Master" Target="../slideMasters/slideMaster2.xml"/><Relationship Id="rId1" Type="http://schemas.openxmlformats.org/officeDocument/2006/relationships/tags" Target="../tags/tag34.xml"/></Relationships>
</file>

<file path=ppt/slideLayouts/_rels/slideLayout3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Master" Target="../slideMasters/slideMaster2.xml"/><Relationship Id="rId1" Type="http://schemas.openxmlformats.org/officeDocument/2006/relationships/tags" Target="../tags/tag35.xml"/></Relationships>
</file>

<file path=ppt/slideLayouts/_rels/slideLayout3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Master" Target="../slideMasters/slideMaster2.xml"/><Relationship Id="rId1" Type="http://schemas.openxmlformats.org/officeDocument/2006/relationships/tags" Target="../tags/tag36.xml"/></Relationships>
</file>

<file path=ppt/slideLayouts/_rels/slideLayout3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Master" Target="../slideMasters/slideMaster2.xml"/><Relationship Id="rId1" Type="http://schemas.openxmlformats.org/officeDocument/2006/relationships/tags" Target="../tags/tag37.xml"/></Relationships>
</file>

<file path=ppt/slideLayouts/_rels/slideLayout3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Master" Target="../slideMasters/slideMaster2.xml"/><Relationship Id="rId1" Type="http://schemas.openxmlformats.org/officeDocument/2006/relationships/tags" Target="../tags/tag38.xml"/></Relationships>
</file>

<file path=ppt/slideLayouts/_rels/slideLayout3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Master" Target="../slideMasters/slideMaster2.xml"/><Relationship Id="rId1" Type="http://schemas.openxmlformats.org/officeDocument/2006/relationships/tags" Target="../tags/tag39.xml"/></Relationships>
</file>

<file path=ppt/slideLayouts/_rels/slideLayout3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Master" Target="../slideMasters/slideMaster2.xml"/><Relationship Id="rId1" Type="http://schemas.openxmlformats.org/officeDocument/2006/relationships/tags" Target="../tags/tag40.xml"/></Relationships>
</file>

<file path=ppt/slideLayouts/_rels/slideLayout3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Master" Target="../slideMasters/slideMaster2.xml"/><Relationship Id="rId1" Type="http://schemas.openxmlformats.org/officeDocument/2006/relationships/tags" Target="../tags/tag4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slideMaster" Target="../slideMasters/slideMaster1.xml"/><Relationship Id="rId1" Type="http://schemas.openxmlformats.org/officeDocument/2006/relationships/tags" Target="../tags/tag6.xml"/><Relationship Id="rId4" Type="http://schemas.openxmlformats.org/officeDocument/2006/relationships/image" Target="../media/image4.png"/></Relationships>
</file>

<file path=ppt/slideLayouts/_rels/slideLayout4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Master" Target="../slideMasters/slideMaster2.xml"/><Relationship Id="rId1" Type="http://schemas.openxmlformats.org/officeDocument/2006/relationships/tags" Target="../tags/tag42.xml"/></Relationships>
</file>

<file path=ppt/slideLayouts/_rels/slideLayout4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Master" Target="../slideMasters/slideMaster2.xml"/><Relationship Id="rId1" Type="http://schemas.openxmlformats.org/officeDocument/2006/relationships/tags" Target="../tags/tag43.xml"/></Relationships>
</file>

<file path=ppt/slideLayouts/_rels/slideLayout4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Master" Target="../slideMasters/slideMaster2.xml"/><Relationship Id="rId1" Type="http://schemas.openxmlformats.org/officeDocument/2006/relationships/tags" Target="../tags/tag44.xml"/></Relationships>
</file>

<file path=ppt/slideLayouts/_rels/slideLayout4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Master" Target="../slideMasters/slideMaster2.xml"/><Relationship Id="rId1" Type="http://schemas.openxmlformats.org/officeDocument/2006/relationships/tags" Target="../tags/tag45.xml"/></Relationships>
</file>

<file path=ppt/slideLayouts/_rels/slideLayout44.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tags" Target="../tags/tag46.xml"/></Relationships>
</file>

<file path=ppt/slideLayouts/_rels/slideLayout45.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tags" Target="../tags/tag47.xml"/></Relationships>
</file>

<file path=ppt/slideLayouts/_rels/slideLayout46.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tags" Target="../tags/tag48.xml"/></Relationships>
</file>

<file path=ppt/slideLayouts/_rels/slideLayout47.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tags" Target="../tags/tag49.xml"/></Relationships>
</file>

<file path=ppt/slideLayouts/_rels/slideLayout4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Master" Target="../slideMasters/slideMaster2.xml"/><Relationship Id="rId1" Type="http://schemas.openxmlformats.org/officeDocument/2006/relationships/tags" Target="../tags/tag50.xml"/></Relationships>
</file>

<file path=ppt/slideLayouts/_rels/slideLayout4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Master" Target="../slideMasters/slideMaster2.xml"/><Relationship Id="rId1" Type="http://schemas.openxmlformats.org/officeDocument/2006/relationships/tags" Target="../tags/tag5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slideMaster" Target="../slideMasters/slideMaster1.xml"/><Relationship Id="rId1" Type="http://schemas.openxmlformats.org/officeDocument/2006/relationships/tags" Target="../tags/tag7.xml"/><Relationship Id="rId5" Type="http://schemas.openxmlformats.org/officeDocument/2006/relationships/image" Target="../media/image6.svg"/><Relationship Id="rId4" Type="http://schemas.openxmlformats.org/officeDocument/2006/relationships/image" Target="../media/image2.png"/></Relationships>
</file>

<file path=ppt/slideLayouts/_rels/slideLayout5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slideMaster" Target="../slideMasters/slideMaster2.xml"/><Relationship Id="rId1" Type="http://schemas.openxmlformats.org/officeDocument/2006/relationships/tags" Target="../tags/tag52.xml"/></Relationships>
</file>

<file path=ppt/slideLayouts/_rels/slideLayout5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slideMaster" Target="../slideMasters/slideMaster2.xml"/><Relationship Id="rId1" Type="http://schemas.openxmlformats.org/officeDocument/2006/relationships/tags" Target="../tags/tag53.xml"/></Relationships>
</file>

<file path=ppt/slideLayouts/_rels/slideLayout5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3.xml"/><Relationship Id="rId1" Type="http://schemas.openxmlformats.org/officeDocument/2006/relationships/tags" Target="../tags/tag55.xml"/></Relationships>
</file>

<file path=ppt/slideLayouts/_rels/slideLayout5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slideMaster" Target="../slideMasters/slideMaster3.xml"/><Relationship Id="rId1" Type="http://schemas.openxmlformats.org/officeDocument/2006/relationships/tags" Target="../tags/tag56.xml"/><Relationship Id="rId4" Type="http://schemas.microsoft.com/office/2007/relationships/hdphoto" Target="../media/hdphoto2.wdp"/></Relationships>
</file>

<file path=ppt/slideLayouts/_rels/slideLayout5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Master" Target="../slideMasters/slideMaster3.xml"/><Relationship Id="rId1" Type="http://schemas.openxmlformats.org/officeDocument/2006/relationships/tags" Target="../tags/tag57.xml"/></Relationships>
</file>

<file path=ppt/slideLayouts/_rels/slideLayout5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slideMaster" Target="../slideMasters/slideMaster3.xml"/><Relationship Id="rId1" Type="http://schemas.openxmlformats.org/officeDocument/2006/relationships/tags" Target="../tags/tag58.xml"/><Relationship Id="rId4" Type="http://schemas.openxmlformats.org/officeDocument/2006/relationships/image" Target="../media/image4.png"/></Relationships>
</file>

<file path=ppt/slideLayouts/_rels/slideLayout5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slideMaster" Target="../slideMasters/slideMaster3.xml"/><Relationship Id="rId1" Type="http://schemas.openxmlformats.org/officeDocument/2006/relationships/tags" Target="../tags/tag59.xml"/><Relationship Id="rId5" Type="http://schemas.microsoft.com/office/2007/relationships/hdphoto" Target="../media/hdphoto3.wdp"/><Relationship Id="rId4" Type="http://schemas.openxmlformats.org/officeDocument/2006/relationships/image" Target="../media/image12.png"/></Relationships>
</file>

<file path=ppt/slideLayouts/_rels/slideLayout5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slideMaster" Target="../slideMasters/slideMaster3.xml"/><Relationship Id="rId1" Type="http://schemas.openxmlformats.org/officeDocument/2006/relationships/tags" Target="../tags/tag60.xml"/><Relationship Id="rId4" Type="http://schemas.microsoft.com/office/2007/relationships/hdphoto" Target="../media/hdphoto4.wdp"/></Relationships>
</file>

<file path=ppt/slideLayouts/_rels/slideLayout5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slideMaster" Target="../slideMasters/slideMaster3.xml"/><Relationship Id="rId1" Type="http://schemas.openxmlformats.org/officeDocument/2006/relationships/tags" Target="../tags/tag61.xml"/><Relationship Id="rId4" Type="http://schemas.microsoft.com/office/2007/relationships/hdphoto" Target="../media/hdphoto1.wdp"/></Relationships>
</file>

<file path=ppt/slideLayouts/_rels/slideLayout5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slideMaster" Target="../slideMasters/slideMaster3.xml"/><Relationship Id="rId1" Type="http://schemas.openxmlformats.org/officeDocument/2006/relationships/tags" Target="../tags/tag62.xml"/><Relationship Id="rId4" Type="http://schemas.microsoft.com/office/2007/relationships/hdphoto" Target="../media/hdphoto4.wdp"/></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Master" Target="../slideMasters/slideMaster1.xml"/><Relationship Id="rId1" Type="http://schemas.openxmlformats.org/officeDocument/2006/relationships/tags" Target="../tags/tag8.xml"/><Relationship Id="rId4" Type="http://schemas.openxmlformats.org/officeDocument/2006/relationships/image" Target="../media/image7.svg"/></Relationships>
</file>

<file path=ppt/slideLayouts/_rels/slideLayout6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Master" Target="../slideMasters/slideMaster3.xml"/><Relationship Id="rId1" Type="http://schemas.openxmlformats.org/officeDocument/2006/relationships/tags" Target="../tags/tag63.xml"/></Relationships>
</file>

<file path=ppt/slideLayouts/_rels/slideLayout6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Master" Target="../slideMasters/slideMaster3.xml"/><Relationship Id="rId1" Type="http://schemas.openxmlformats.org/officeDocument/2006/relationships/tags" Target="../tags/tag64.xml"/></Relationships>
</file>

<file path=ppt/slideLayouts/_rels/slideLayout6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Master" Target="../slideMasters/slideMaster3.xml"/><Relationship Id="rId1" Type="http://schemas.openxmlformats.org/officeDocument/2006/relationships/tags" Target="../tags/tag65.xml"/></Relationships>
</file>

<file path=ppt/slideLayouts/_rels/slideLayout6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Master" Target="../slideMasters/slideMaster3.xml"/><Relationship Id="rId1" Type="http://schemas.openxmlformats.org/officeDocument/2006/relationships/tags" Target="../tags/tag66.xml"/></Relationships>
</file>

<file path=ppt/slideLayouts/_rels/slideLayout6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Master" Target="../slideMasters/slideMaster3.xml"/><Relationship Id="rId1" Type="http://schemas.openxmlformats.org/officeDocument/2006/relationships/tags" Target="../tags/tag67.xml"/></Relationships>
</file>

<file path=ppt/slideLayouts/_rels/slideLayout6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Master" Target="../slideMasters/slideMaster3.xml"/><Relationship Id="rId1" Type="http://schemas.openxmlformats.org/officeDocument/2006/relationships/tags" Target="../tags/tag68.xml"/></Relationships>
</file>

<file path=ppt/slideLayouts/_rels/slideLayout6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Master" Target="../slideMasters/slideMaster3.xml"/><Relationship Id="rId1" Type="http://schemas.openxmlformats.org/officeDocument/2006/relationships/tags" Target="../tags/tag69.xml"/><Relationship Id="rId5" Type="http://schemas.microsoft.com/office/2007/relationships/hdphoto" Target="../media/hdphoto1.wdp"/><Relationship Id="rId4" Type="http://schemas.openxmlformats.org/officeDocument/2006/relationships/image" Target="../media/image12.png"/></Relationships>
</file>

<file path=ppt/slideLayouts/_rels/slideLayout6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Master" Target="../slideMasters/slideMaster3.xml"/><Relationship Id="rId1" Type="http://schemas.openxmlformats.org/officeDocument/2006/relationships/tags" Target="../tags/tag70.xml"/></Relationships>
</file>

<file path=ppt/slideLayouts/_rels/slideLayout6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slideMaster" Target="../slideMasters/slideMaster3.xml"/><Relationship Id="rId1" Type="http://schemas.openxmlformats.org/officeDocument/2006/relationships/tags" Target="../tags/tag71.xml"/><Relationship Id="rId4" Type="http://schemas.microsoft.com/office/2007/relationships/hdphoto" Target="../media/hdphoto5.wdp"/></Relationships>
</file>

<file path=ppt/slideLayouts/_rels/slideLayout69.xml.rels><?xml version="1.0" encoding="UTF-8" standalone="yes"?>
<Relationships xmlns="http://schemas.openxmlformats.org/package/2006/relationships"><Relationship Id="rId2" Type="http://schemas.openxmlformats.org/officeDocument/2006/relationships/slideMaster" Target="../slideMasters/slideMaster3.xml"/><Relationship Id="rId1" Type="http://schemas.openxmlformats.org/officeDocument/2006/relationships/tags" Target="../tags/tag72.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Master" Target="../slideMasters/slideMaster1.xml"/><Relationship Id="rId1" Type="http://schemas.openxmlformats.org/officeDocument/2006/relationships/tags" Target="../tags/tag9.xml"/><Relationship Id="rId4" Type="http://schemas.openxmlformats.org/officeDocument/2006/relationships/image" Target="../media/image7.svg"/></Relationships>
</file>

<file path=ppt/slideLayouts/_rels/slideLayout70.xml.rels><?xml version="1.0" encoding="UTF-8" standalone="yes"?>
<Relationships xmlns="http://schemas.openxmlformats.org/package/2006/relationships"><Relationship Id="rId2" Type="http://schemas.openxmlformats.org/officeDocument/2006/relationships/slideMaster" Target="../slideMasters/slideMaster3.xml"/><Relationship Id="rId1" Type="http://schemas.openxmlformats.org/officeDocument/2006/relationships/tags" Target="../tags/tag73.xml"/></Relationships>
</file>

<file path=ppt/slideLayouts/_rels/slideLayout71.xml.rels><?xml version="1.0" encoding="UTF-8" standalone="yes"?>
<Relationships xmlns="http://schemas.openxmlformats.org/package/2006/relationships"><Relationship Id="rId2" Type="http://schemas.openxmlformats.org/officeDocument/2006/relationships/slideMaster" Target="../slideMasters/slideMaster3.xml"/><Relationship Id="rId1" Type="http://schemas.openxmlformats.org/officeDocument/2006/relationships/tags" Target="../tags/tag74.xml"/></Relationships>
</file>

<file path=ppt/slideLayouts/_rels/slideLayout72.xml.rels><?xml version="1.0" encoding="UTF-8" standalone="yes"?>
<Relationships xmlns="http://schemas.openxmlformats.org/package/2006/relationships"><Relationship Id="rId2" Type="http://schemas.openxmlformats.org/officeDocument/2006/relationships/slideMaster" Target="../slideMasters/slideMaster3.xml"/><Relationship Id="rId1" Type="http://schemas.openxmlformats.org/officeDocument/2006/relationships/tags" Target="../tags/tag75.xml"/></Relationships>
</file>

<file path=ppt/slideLayouts/_rels/slideLayout7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Master" Target="../slideMasters/slideMaster3.xml"/><Relationship Id="rId1" Type="http://schemas.openxmlformats.org/officeDocument/2006/relationships/tags" Target="../tags/tag76.xml"/></Relationships>
</file>

<file path=ppt/slideLayouts/_rels/slideLayout7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slideMaster" Target="../slideMasters/slideMaster3.xml"/><Relationship Id="rId1" Type="http://schemas.openxmlformats.org/officeDocument/2006/relationships/tags" Target="../tags/tag77.xml"/><Relationship Id="rId4" Type="http://schemas.microsoft.com/office/2007/relationships/hdphoto" Target="../media/hdphoto1.wdp"/></Relationships>
</file>

<file path=ppt/slideLayouts/_rels/slideLayout7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slideMaster" Target="../slideMasters/slideMaster3.xml"/><Relationship Id="rId1" Type="http://schemas.openxmlformats.org/officeDocument/2006/relationships/tags" Target="../tags/tag78.xml"/></Relationships>
</file>

<file path=ppt/slideLayouts/_rels/slideLayout7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slideMaster" Target="../slideMasters/slideMaster3.xml"/><Relationship Id="rId1" Type="http://schemas.openxmlformats.org/officeDocument/2006/relationships/tags" Target="../tags/tag79.xml"/><Relationship Id="rId4" Type="http://schemas.microsoft.com/office/2007/relationships/hdphoto" Target="../media/hdphoto6.wdp"/></Relationships>
</file>

<file path=ppt/slideLayouts/_rels/slideLayout7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4.xml"/><Relationship Id="rId1" Type="http://schemas.openxmlformats.org/officeDocument/2006/relationships/tags" Target="../tags/tag81.xml"/></Relationships>
</file>

<file path=ppt/slideLayouts/_rels/slideLayout7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slideMaster" Target="../slideMasters/slideMaster4.xml"/><Relationship Id="rId1" Type="http://schemas.openxmlformats.org/officeDocument/2006/relationships/tags" Target="../tags/tag82.xml"/><Relationship Id="rId4" Type="http://schemas.microsoft.com/office/2007/relationships/hdphoto" Target="../media/hdphoto7.wdp"/></Relationships>
</file>

<file path=ppt/slideLayouts/_rels/slideLayout7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Master" Target="../slideMasters/slideMaster4.xml"/><Relationship Id="rId1" Type="http://schemas.openxmlformats.org/officeDocument/2006/relationships/tags" Target="../tags/tag83.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Master" Target="../slideMasters/slideMaster1.xml"/><Relationship Id="rId1" Type="http://schemas.openxmlformats.org/officeDocument/2006/relationships/tags" Target="../tags/tag10.xml"/><Relationship Id="rId4" Type="http://schemas.openxmlformats.org/officeDocument/2006/relationships/image" Target="../media/image7.svg"/></Relationships>
</file>

<file path=ppt/slideLayouts/_rels/slideLayout8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slideMaster" Target="../slideMasters/slideMaster4.xml"/><Relationship Id="rId1" Type="http://schemas.openxmlformats.org/officeDocument/2006/relationships/tags" Target="../tags/tag84.xml"/><Relationship Id="rId4" Type="http://schemas.openxmlformats.org/officeDocument/2006/relationships/image" Target="../media/image4.png"/></Relationships>
</file>

<file path=ppt/slideLayouts/_rels/slideLayout8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slideMaster" Target="../slideMasters/slideMaster4.xml"/><Relationship Id="rId1" Type="http://schemas.openxmlformats.org/officeDocument/2006/relationships/tags" Target="../tags/tag85.xml"/><Relationship Id="rId5" Type="http://schemas.microsoft.com/office/2007/relationships/hdphoto" Target="../media/hdphoto1.wdp"/><Relationship Id="rId4" Type="http://schemas.openxmlformats.org/officeDocument/2006/relationships/image" Target="../media/image12.png"/></Relationships>
</file>

<file path=ppt/slideLayouts/_rels/slideLayout8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slideMaster" Target="../slideMasters/slideMaster4.xml"/><Relationship Id="rId1" Type="http://schemas.openxmlformats.org/officeDocument/2006/relationships/tags" Target="../tags/tag86.xml"/><Relationship Id="rId4" Type="http://schemas.microsoft.com/office/2007/relationships/hdphoto" Target="../media/hdphoto8.wdp"/></Relationships>
</file>

<file path=ppt/slideLayouts/_rels/slideLayout8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slideMaster" Target="../slideMasters/slideMaster4.xml"/><Relationship Id="rId1" Type="http://schemas.openxmlformats.org/officeDocument/2006/relationships/tags" Target="../tags/tag87.xml"/><Relationship Id="rId4" Type="http://schemas.microsoft.com/office/2007/relationships/hdphoto" Target="../media/hdphoto3.wdp"/></Relationships>
</file>

<file path=ppt/slideLayouts/_rels/slideLayout8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slideMaster" Target="../slideMasters/slideMaster4.xml"/><Relationship Id="rId1" Type="http://schemas.openxmlformats.org/officeDocument/2006/relationships/tags" Target="../tags/tag88.xml"/><Relationship Id="rId4" Type="http://schemas.microsoft.com/office/2007/relationships/hdphoto" Target="../media/hdphoto9.wdp"/></Relationships>
</file>

<file path=ppt/slideLayouts/_rels/slideLayout8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Master" Target="../slideMasters/slideMaster4.xml"/><Relationship Id="rId1" Type="http://schemas.openxmlformats.org/officeDocument/2006/relationships/tags" Target="../tags/tag89.xml"/></Relationships>
</file>

<file path=ppt/slideLayouts/_rels/slideLayout8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Master" Target="../slideMasters/slideMaster4.xml"/><Relationship Id="rId1" Type="http://schemas.openxmlformats.org/officeDocument/2006/relationships/tags" Target="../tags/tag90.xml"/></Relationships>
</file>

<file path=ppt/slideLayouts/_rels/slideLayout8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Master" Target="../slideMasters/slideMaster4.xml"/><Relationship Id="rId1" Type="http://schemas.openxmlformats.org/officeDocument/2006/relationships/tags" Target="../tags/tag91.xml"/></Relationships>
</file>

<file path=ppt/slideLayouts/_rels/slideLayout8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Master" Target="../slideMasters/slideMaster4.xml"/><Relationship Id="rId1" Type="http://schemas.openxmlformats.org/officeDocument/2006/relationships/tags" Target="../tags/tag92.xml"/></Relationships>
</file>

<file path=ppt/slideLayouts/_rels/slideLayout8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Master" Target="../slideMasters/slideMaster4.xml"/><Relationship Id="rId1" Type="http://schemas.openxmlformats.org/officeDocument/2006/relationships/tags" Target="../tags/tag93.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Master" Target="../slideMasters/slideMaster1.xml"/><Relationship Id="rId1" Type="http://schemas.openxmlformats.org/officeDocument/2006/relationships/tags" Target="../tags/tag11.xml"/></Relationships>
</file>

<file path=ppt/slideLayouts/_rels/slideLayout9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Master" Target="../slideMasters/slideMaster4.xml"/><Relationship Id="rId1" Type="http://schemas.openxmlformats.org/officeDocument/2006/relationships/tags" Target="../tags/tag94.xml"/></Relationships>
</file>

<file path=ppt/slideLayouts/_rels/slideLayout9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Master" Target="../slideMasters/slideMaster4.xml"/><Relationship Id="rId1" Type="http://schemas.openxmlformats.org/officeDocument/2006/relationships/tags" Target="../tags/tag95.xml"/><Relationship Id="rId5" Type="http://schemas.openxmlformats.org/officeDocument/2006/relationships/image" Target="../media/image6.svg"/><Relationship Id="rId4" Type="http://schemas.openxmlformats.org/officeDocument/2006/relationships/image" Target="../media/image2.png"/></Relationships>
</file>

<file path=ppt/slideLayouts/_rels/slideLayout9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Master" Target="../slideMasters/slideMaster4.xml"/><Relationship Id="rId1" Type="http://schemas.openxmlformats.org/officeDocument/2006/relationships/tags" Target="../tags/tag96.xml"/></Relationships>
</file>

<file path=ppt/slideLayouts/_rels/slideLayout9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slideMaster" Target="../slideMasters/slideMaster4.xml"/><Relationship Id="rId1" Type="http://schemas.openxmlformats.org/officeDocument/2006/relationships/tags" Target="../tags/tag97.xml"/><Relationship Id="rId4" Type="http://schemas.microsoft.com/office/2007/relationships/hdphoto" Target="../media/hdphoto10.wdp"/></Relationships>
</file>

<file path=ppt/slideLayouts/_rels/slideLayout94.xml.rels><?xml version="1.0" encoding="UTF-8" standalone="yes"?>
<Relationships xmlns="http://schemas.openxmlformats.org/package/2006/relationships"><Relationship Id="rId2" Type="http://schemas.openxmlformats.org/officeDocument/2006/relationships/slideMaster" Target="../slideMasters/slideMaster4.xml"/><Relationship Id="rId1" Type="http://schemas.openxmlformats.org/officeDocument/2006/relationships/tags" Target="../tags/tag98.xml"/></Relationships>
</file>

<file path=ppt/slideLayouts/_rels/slideLayout95.xml.rels><?xml version="1.0" encoding="UTF-8" standalone="yes"?>
<Relationships xmlns="http://schemas.openxmlformats.org/package/2006/relationships"><Relationship Id="rId2" Type="http://schemas.openxmlformats.org/officeDocument/2006/relationships/slideMaster" Target="../slideMasters/slideMaster4.xml"/><Relationship Id="rId1" Type="http://schemas.openxmlformats.org/officeDocument/2006/relationships/tags" Target="../tags/tag99.xml"/></Relationships>
</file>

<file path=ppt/slideLayouts/_rels/slideLayout96.xml.rels><?xml version="1.0" encoding="UTF-8" standalone="yes"?>
<Relationships xmlns="http://schemas.openxmlformats.org/package/2006/relationships"><Relationship Id="rId2" Type="http://schemas.openxmlformats.org/officeDocument/2006/relationships/slideMaster" Target="../slideMasters/slideMaster4.xml"/><Relationship Id="rId1" Type="http://schemas.openxmlformats.org/officeDocument/2006/relationships/tags" Target="../tags/tag100.xml"/></Relationships>
</file>

<file path=ppt/slideLayouts/_rels/slideLayout97.xml.rels><?xml version="1.0" encoding="UTF-8" standalone="yes"?>
<Relationships xmlns="http://schemas.openxmlformats.org/package/2006/relationships"><Relationship Id="rId2" Type="http://schemas.openxmlformats.org/officeDocument/2006/relationships/slideMaster" Target="../slideMasters/slideMaster4.xml"/><Relationship Id="rId1" Type="http://schemas.openxmlformats.org/officeDocument/2006/relationships/tags" Target="../tags/tag101.xml"/></Relationships>
</file>

<file path=ppt/slideLayouts/_rels/slideLayout9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Master" Target="../slideMasters/slideMaster4.xml"/><Relationship Id="rId1" Type="http://schemas.openxmlformats.org/officeDocument/2006/relationships/tags" Target="../tags/tag102.xml"/></Relationships>
</file>

<file path=ppt/slideLayouts/_rels/slideLayout9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slideMaster" Target="../slideMasters/slideMaster4.xml"/><Relationship Id="rId1" Type="http://schemas.openxmlformats.org/officeDocument/2006/relationships/tags" Target="../tags/tag103.xml"/><Relationship Id="rId4" Type="http://schemas.microsoft.com/office/2007/relationships/hdphoto" Target="../media/hdphoto9.wdp"/></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Ligh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413583" y="2414631"/>
            <a:ext cx="4366697" cy="1563010"/>
          </a:xfrm>
        </p:spPr>
        <p:txBody>
          <a:bodyPr anchor="b"/>
          <a:lstStyle>
            <a:lvl1pPr>
              <a:defRPr sz="3600" cap="all" baseline="0"/>
            </a:lvl1pPr>
          </a:lstStyle>
          <a:p>
            <a:r>
              <a:rPr lang="en-US" dirty="0"/>
              <a:t>add title</a:t>
            </a:r>
            <a:endParaRPr lang="en-GB" dirty="0"/>
          </a:p>
        </p:txBody>
      </p:sp>
      <p:sp>
        <p:nvSpPr>
          <p:cNvPr id="9" name="Picture Placeholder 8">
            <a:extLst>
              <a:ext uri="{FF2B5EF4-FFF2-40B4-BE49-F238E27FC236}">
                <a16:creationId xmlns:a16="http://schemas.microsoft.com/office/drawing/2014/main" id="{79528BD3-4CF6-AC3B-CF6A-4414EC35BF73}"/>
              </a:ext>
            </a:extLst>
          </p:cNvPr>
          <p:cNvSpPr>
            <a:spLocks noGrp="1"/>
          </p:cNvSpPr>
          <p:nvPr>
            <p:ph type="pic" sz="quarter" idx="12" hasCustomPrompt="1"/>
          </p:nvPr>
        </p:nvSpPr>
        <p:spPr>
          <a:xfrm>
            <a:off x="4014845" y="0"/>
            <a:ext cx="8177156" cy="6858000"/>
          </a:xfrm>
          <a:custGeom>
            <a:avLst/>
            <a:gdLst>
              <a:gd name="connsiteX0" fmla="*/ 0 w 8611595"/>
              <a:gd name="connsiteY0" fmla="*/ 0 h 6858000"/>
              <a:gd name="connsiteX1" fmla="*/ 8611595 w 8611595"/>
              <a:gd name="connsiteY1" fmla="*/ 0 h 6858000"/>
              <a:gd name="connsiteX2" fmla="*/ 8611595 w 8611595"/>
              <a:gd name="connsiteY2" fmla="*/ 6858000 h 6858000"/>
              <a:gd name="connsiteX3" fmla="*/ 3964992 w 8611595"/>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611595" h="6858000">
                <a:moveTo>
                  <a:pt x="0" y="0"/>
                </a:moveTo>
                <a:lnTo>
                  <a:pt x="8611595" y="0"/>
                </a:lnTo>
                <a:lnTo>
                  <a:pt x="8611595" y="6858000"/>
                </a:lnTo>
                <a:lnTo>
                  <a:pt x="3964992" y="6858000"/>
                </a:lnTo>
                <a:close/>
              </a:path>
            </a:pathLst>
          </a:custGeom>
        </p:spPr>
        <p:txBody>
          <a:bodyPr wrap="square" bIns="648000" anchor="ctr">
            <a:noAutofit/>
          </a:bodyPr>
          <a:lstStyle>
            <a:lvl1pPr algn="ctr">
              <a:defRPr sz="1200"/>
            </a:lvl1pPr>
          </a:lstStyle>
          <a:p>
            <a:r>
              <a:rPr lang="en-GB" dirty="0"/>
              <a:t>Click icon to insert image</a:t>
            </a:r>
          </a:p>
        </p:txBody>
      </p:sp>
      <p:pic>
        <p:nvPicPr>
          <p:cNvPr id="8" name="Picture 7" descr="A black and purple triangle&#10;&#10;Description automatically generated">
            <a:extLst>
              <a:ext uri="{FF2B5EF4-FFF2-40B4-BE49-F238E27FC236}">
                <a16:creationId xmlns:a16="http://schemas.microsoft.com/office/drawing/2014/main" id="{D070CA6F-4365-5A46-5DA4-21DAA3EA0F47}"/>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a:stretch/>
        </p:blipFill>
        <p:spPr>
          <a:xfrm>
            <a:off x="513595" y="682624"/>
            <a:ext cx="1577143" cy="1049383"/>
          </a:xfrm>
          <a:prstGeom prst="rect">
            <a:avLst/>
          </a:prstGeom>
        </p:spPr>
      </p:pic>
      <p:sp>
        <p:nvSpPr>
          <p:cNvPr id="13" name="Text Placeholder 12">
            <a:extLst>
              <a:ext uri="{FF2B5EF4-FFF2-40B4-BE49-F238E27FC236}">
                <a16:creationId xmlns:a16="http://schemas.microsoft.com/office/drawing/2014/main" id="{01E8856A-B61A-7ABA-1863-4D6C7BDCE0FB}"/>
              </a:ext>
            </a:extLst>
          </p:cNvPr>
          <p:cNvSpPr>
            <a:spLocks noGrp="1"/>
          </p:cNvSpPr>
          <p:nvPr>
            <p:ph type="body" sz="quarter" idx="13" hasCustomPrompt="1"/>
          </p:nvPr>
        </p:nvSpPr>
        <p:spPr>
          <a:xfrm>
            <a:off x="413583" y="4222115"/>
            <a:ext cx="4366697" cy="990600"/>
          </a:xfrm>
        </p:spPr>
        <p:txBody>
          <a:bodyPr/>
          <a:lstStyle>
            <a:lvl1pPr>
              <a:defRPr sz="2000"/>
            </a:lvl1pPr>
            <a:lvl2pPr>
              <a:defRPr sz="2000"/>
            </a:lvl2pPr>
            <a:lvl3pPr>
              <a:defRPr sz="2000"/>
            </a:lvl3pPr>
            <a:lvl4pPr>
              <a:defRPr sz="2000"/>
            </a:lvl4pPr>
            <a:lvl5pPr>
              <a:defRPr sz="2000"/>
            </a:lvl5pPr>
          </a:lstStyle>
          <a:p>
            <a:pPr lvl="0"/>
            <a:r>
              <a:rPr lang="en-US" dirty="0"/>
              <a:t>Add subheading</a:t>
            </a:r>
          </a:p>
        </p:txBody>
      </p:sp>
      <p:sp>
        <p:nvSpPr>
          <p:cNvPr id="15" name="Text Placeholder 14">
            <a:extLst>
              <a:ext uri="{FF2B5EF4-FFF2-40B4-BE49-F238E27FC236}">
                <a16:creationId xmlns:a16="http://schemas.microsoft.com/office/drawing/2014/main" id="{6C7C86CB-6691-7199-BEF8-587CB4338C91}"/>
              </a:ext>
            </a:extLst>
          </p:cNvPr>
          <p:cNvSpPr>
            <a:spLocks noGrp="1"/>
          </p:cNvSpPr>
          <p:nvPr>
            <p:ph type="body" sz="quarter" idx="14" hasCustomPrompt="1"/>
          </p:nvPr>
        </p:nvSpPr>
        <p:spPr>
          <a:xfrm>
            <a:off x="413266" y="5842635"/>
            <a:ext cx="4366697" cy="365125"/>
          </a:xfrm>
        </p:spPr>
        <p:txBody>
          <a:bodyPr anchor="b"/>
          <a:lstStyle>
            <a:lvl1pPr>
              <a:defRPr/>
            </a:lvl1pPr>
          </a:lstStyle>
          <a:p>
            <a:pPr lvl="0"/>
            <a:r>
              <a:rPr lang="en-US" dirty="0"/>
              <a:t>Add date / location / additional info</a:t>
            </a:r>
            <a:endParaRPr lang="en-GB" dirty="0"/>
          </a:p>
        </p:txBody>
      </p:sp>
      <p:grpSp>
        <p:nvGrpSpPr>
          <p:cNvPr id="10" name="Group 9">
            <a:extLst>
              <a:ext uri="{FF2B5EF4-FFF2-40B4-BE49-F238E27FC236}">
                <a16:creationId xmlns:a16="http://schemas.microsoft.com/office/drawing/2014/main" id="{2CEEFC06-A3AB-0A9A-BA8D-148DA6885FA0}"/>
              </a:ext>
            </a:extLst>
          </p:cNvPr>
          <p:cNvGrpSpPr/>
          <p:nvPr userDrawn="1"/>
        </p:nvGrpSpPr>
        <p:grpSpPr>
          <a:xfrm>
            <a:off x="-3626001" y="0"/>
            <a:ext cx="3513653" cy="4531360"/>
            <a:chOff x="-3626001" y="0"/>
            <a:chExt cx="3513653" cy="4531360"/>
          </a:xfrm>
        </p:grpSpPr>
        <p:sp>
          <p:nvSpPr>
            <p:cNvPr id="11" name="Rectangle 10">
              <a:extLst>
                <a:ext uri="{FF2B5EF4-FFF2-40B4-BE49-F238E27FC236}">
                  <a16:creationId xmlns:a16="http://schemas.microsoft.com/office/drawing/2014/main" id="{B8DE3EBC-A041-8237-4EAB-FA338ABFC50D}"/>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0A469F97-E274-48C6-4E3C-9782DBE2DBA7}"/>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4" name="TextBox 13">
              <a:extLst>
                <a:ext uri="{FF2B5EF4-FFF2-40B4-BE49-F238E27FC236}">
                  <a16:creationId xmlns:a16="http://schemas.microsoft.com/office/drawing/2014/main" id="{F3D35897-9D8E-2CCF-20C0-79C0D40E55DF}"/>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AF4F2674-C6AF-06F1-8294-68E774832E61}"/>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4043567720"/>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ext w/ Two Imag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4" y="472593"/>
            <a:ext cx="5474136"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5473609" cy="508000"/>
          </a:xfrm>
        </p:spPr>
        <p:txBody>
          <a:bodyPr/>
          <a:lstStyle>
            <a:lvl1pPr>
              <a:defRPr b="1"/>
            </a:lvl1pPr>
          </a:lstStyle>
          <a:p>
            <a:pPr lvl="0"/>
            <a:r>
              <a:rPr lang="en-US" dirty="0"/>
              <a:t>Add subheading</a:t>
            </a:r>
            <a:endParaRPr lang="en-GB" dirty="0"/>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1" y="1641565"/>
            <a:ext cx="5473609" cy="4527459"/>
          </a:xfrm>
        </p:spPr>
        <p:txBody>
          <a:bodyPr numCol="1" spcCol="360000"/>
          <a:lstStyle>
            <a:lvl1pPr>
              <a:defRPr/>
            </a:lvl1pPr>
          </a:lstStyle>
          <a:p>
            <a:pPr lvl="0"/>
            <a:r>
              <a:rPr lang="en-US" dirty="0"/>
              <a:t>Add text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5" name="Picture Placeholder 14">
            <a:extLst>
              <a:ext uri="{FF2B5EF4-FFF2-40B4-BE49-F238E27FC236}">
                <a16:creationId xmlns:a16="http://schemas.microsoft.com/office/drawing/2014/main" id="{6D8A86BA-4695-B8B6-2073-C91C320FD686}"/>
              </a:ext>
            </a:extLst>
          </p:cNvPr>
          <p:cNvSpPr>
            <a:spLocks noGrp="1"/>
          </p:cNvSpPr>
          <p:nvPr>
            <p:ph type="pic" sz="quarter" idx="14" hasCustomPrompt="1"/>
          </p:nvPr>
        </p:nvSpPr>
        <p:spPr>
          <a:xfrm>
            <a:off x="6089926" y="0"/>
            <a:ext cx="6102074" cy="3905250"/>
          </a:xfrm>
          <a:custGeom>
            <a:avLst/>
            <a:gdLst>
              <a:gd name="connsiteX0" fmla="*/ 0 w 6102074"/>
              <a:gd name="connsiteY0" fmla="*/ 0 h 3905250"/>
              <a:gd name="connsiteX1" fmla="*/ 6102074 w 6102074"/>
              <a:gd name="connsiteY1" fmla="*/ 0 h 3905250"/>
              <a:gd name="connsiteX2" fmla="*/ 6102074 w 6102074"/>
              <a:gd name="connsiteY2" fmla="*/ 3905250 h 3905250"/>
              <a:gd name="connsiteX3" fmla="*/ 2257843 w 6102074"/>
              <a:gd name="connsiteY3" fmla="*/ 3905250 h 3905250"/>
            </a:gdLst>
            <a:ahLst/>
            <a:cxnLst>
              <a:cxn ang="0">
                <a:pos x="connsiteX0" y="connsiteY0"/>
              </a:cxn>
              <a:cxn ang="0">
                <a:pos x="connsiteX1" y="connsiteY1"/>
              </a:cxn>
              <a:cxn ang="0">
                <a:pos x="connsiteX2" y="connsiteY2"/>
              </a:cxn>
              <a:cxn ang="0">
                <a:pos x="connsiteX3" y="connsiteY3"/>
              </a:cxn>
            </a:cxnLst>
            <a:rect l="l" t="t" r="r" b="b"/>
            <a:pathLst>
              <a:path w="6102074" h="3905250">
                <a:moveTo>
                  <a:pt x="0" y="0"/>
                </a:moveTo>
                <a:lnTo>
                  <a:pt x="6102074" y="0"/>
                </a:lnTo>
                <a:lnTo>
                  <a:pt x="6102074" y="3905250"/>
                </a:lnTo>
                <a:lnTo>
                  <a:pt x="2257843" y="3905250"/>
                </a:lnTo>
                <a:close/>
              </a:path>
            </a:pathLst>
          </a:custGeom>
        </p:spPr>
        <p:txBody>
          <a:bodyPr wrap="square" bIns="648000" anchor="ctr">
            <a:noAutofit/>
          </a:bodyPr>
          <a:lstStyle>
            <a:lvl1pPr algn="ctr">
              <a:defRPr sz="1200"/>
            </a:lvl1pPr>
          </a:lstStyle>
          <a:p>
            <a:r>
              <a:rPr lang="en-GB" dirty="0"/>
              <a:t>Click icon to insert image</a:t>
            </a:r>
          </a:p>
        </p:txBody>
      </p:sp>
      <p:sp>
        <p:nvSpPr>
          <p:cNvPr id="17" name="Picture Placeholder 16">
            <a:extLst>
              <a:ext uri="{FF2B5EF4-FFF2-40B4-BE49-F238E27FC236}">
                <a16:creationId xmlns:a16="http://schemas.microsoft.com/office/drawing/2014/main" id="{FEA13534-6BF9-6C2D-1502-6B101138C747}"/>
              </a:ext>
            </a:extLst>
          </p:cNvPr>
          <p:cNvSpPr>
            <a:spLocks noGrp="1"/>
          </p:cNvSpPr>
          <p:nvPr>
            <p:ph type="pic" sz="quarter" idx="15" hasCustomPrompt="1"/>
          </p:nvPr>
        </p:nvSpPr>
        <p:spPr>
          <a:xfrm>
            <a:off x="8384482" y="3968750"/>
            <a:ext cx="3807519" cy="2889250"/>
          </a:xfrm>
          <a:custGeom>
            <a:avLst/>
            <a:gdLst>
              <a:gd name="connsiteX0" fmla="*/ 0 w 3807519"/>
              <a:gd name="connsiteY0" fmla="*/ 0 h 2889250"/>
              <a:gd name="connsiteX1" fmla="*/ 3807519 w 3807519"/>
              <a:gd name="connsiteY1" fmla="*/ 0 h 2889250"/>
              <a:gd name="connsiteX2" fmla="*/ 3807519 w 3807519"/>
              <a:gd name="connsiteY2" fmla="*/ 2889250 h 2889250"/>
              <a:gd name="connsiteX3" fmla="*/ 1670436 w 3807519"/>
              <a:gd name="connsiteY3" fmla="*/ 2889250 h 2889250"/>
            </a:gdLst>
            <a:ahLst/>
            <a:cxnLst>
              <a:cxn ang="0">
                <a:pos x="connsiteX0" y="connsiteY0"/>
              </a:cxn>
              <a:cxn ang="0">
                <a:pos x="connsiteX1" y="connsiteY1"/>
              </a:cxn>
              <a:cxn ang="0">
                <a:pos x="connsiteX2" y="connsiteY2"/>
              </a:cxn>
              <a:cxn ang="0">
                <a:pos x="connsiteX3" y="connsiteY3"/>
              </a:cxn>
            </a:cxnLst>
            <a:rect l="l" t="t" r="r" b="b"/>
            <a:pathLst>
              <a:path w="3807519" h="2889250">
                <a:moveTo>
                  <a:pt x="0" y="0"/>
                </a:moveTo>
                <a:lnTo>
                  <a:pt x="3807519" y="0"/>
                </a:lnTo>
                <a:lnTo>
                  <a:pt x="3807519" y="2889250"/>
                </a:lnTo>
                <a:lnTo>
                  <a:pt x="1670436" y="2889250"/>
                </a:lnTo>
                <a:close/>
              </a:path>
            </a:pathLst>
          </a:custGeom>
        </p:spPr>
        <p:txBody>
          <a:bodyPr wrap="square" bIns="648000" anchor="ctr">
            <a:noAutofit/>
          </a:bodyPr>
          <a:lstStyle>
            <a:lvl1pPr algn="ctr">
              <a:defRPr sz="1200"/>
            </a:lvl1pPr>
          </a:lstStyle>
          <a:p>
            <a:r>
              <a:rPr lang="en-GB" dirty="0"/>
              <a:t>Click icon to insert image</a:t>
            </a:r>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dirty="0"/>
          </a:p>
        </p:txBody>
      </p:sp>
      <p:grpSp>
        <p:nvGrpSpPr>
          <p:cNvPr id="12" name="Group 11">
            <a:extLst>
              <a:ext uri="{FF2B5EF4-FFF2-40B4-BE49-F238E27FC236}">
                <a16:creationId xmlns:a16="http://schemas.microsoft.com/office/drawing/2014/main" id="{B8E28153-5FEF-38AF-79AC-C8ABA8FC26E1}"/>
              </a:ext>
            </a:extLst>
          </p:cNvPr>
          <p:cNvGrpSpPr/>
          <p:nvPr userDrawn="1"/>
        </p:nvGrpSpPr>
        <p:grpSpPr>
          <a:xfrm>
            <a:off x="-3626001" y="0"/>
            <a:ext cx="3513653" cy="4531360"/>
            <a:chOff x="-3626001" y="0"/>
            <a:chExt cx="3513653" cy="4531360"/>
          </a:xfrm>
        </p:grpSpPr>
        <p:sp>
          <p:nvSpPr>
            <p:cNvPr id="14" name="Rectangle 13">
              <a:extLst>
                <a:ext uri="{FF2B5EF4-FFF2-40B4-BE49-F238E27FC236}">
                  <a16:creationId xmlns:a16="http://schemas.microsoft.com/office/drawing/2014/main" id="{B9E6154D-518C-B579-93E5-1E6E8273FCB0}"/>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6" name="Rectangle 15">
              <a:extLst>
                <a:ext uri="{FF2B5EF4-FFF2-40B4-BE49-F238E27FC236}">
                  <a16:creationId xmlns:a16="http://schemas.microsoft.com/office/drawing/2014/main" id="{B32035A8-ACB5-0C6D-1575-13290F69310D}"/>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8" name="TextBox 17">
              <a:extLst>
                <a:ext uri="{FF2B5EF4-FFF2-40B4-BE49-F238E27FC236}">
                  <a16:creationId xmlns:a16="http://schemas.microsoft.com/office/drawing/2014/main" id="{586D428E-A6C5-BB75-662D-7B42D104BC0F}"/>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9" name="TextBox 18">
              <a:extLst>
                <a:ext uri="{FF2B5EF4-FFF2-40B4-BE49-F238E27FC236}">
                  <a16:creationId xmlns:a16="http://schemas.microsoft.com/office/drawing/2014/main" id="{207BA33E-9CED-FBCC-7588-F68896FD81F4}"/>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pic>
        <p:nvPicPr>
          <p:cNvPr id="5" name="Picture 4" descr="A black and purple triangle&#10;&#10;Description automatically generated">
            <a:extLst>
              <a:ext uri="{FF2B5EF4-FFF2-40B4-BE49-F238E27FC236}">
                <a16:creationId xmlns:a16="http://schemas.microsoft.com/office/drawing/2014/main" id="{E7142F01-A14D-1FED-E8D7-3CD754034F59}"/>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294372521"/>
      </p:ext>
    </p:extLst>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preserve="1" userDrawn="1">
  <p:cSld name="Thank You Light">
    <p:bg>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6842958" y="2414631"/>
            <a:ext cx="4366697" cy="1563010"/>
          </a:xfrm>
        </p:spPr>
        <p:txBody>
          <a:bodyPr anchor="b"/>
          <a:lstStyle>
            <a:lvl1pPr>
              <a:defRPr sz="3600" cap="all" baseline="0">
                <a:solidFill>
                  <a:schemeClr val="accent1"/>
                </a:solidFill>
              </a:defRPr>
            </a:lvl1pPr>
          </a:lstStyle>
          <a:p>
            <a:r>
              <a:rPr lang="en-US" dirty="0"/>
              <a:t>add thank you</a:t>
            </a:r>
            <a:endParaRPr lang="en-GB" dirty="0"/>
          </a:p>
        </p:txBody>
      </p:sp>
      <p:pic>
        <p:nvPicPr>
          <p:cNvPr id="8" name="Picture 7" descr="A black and purple triangle&#10;&#10;Description automatically generated">
            <a:extLst>
              <a:ext uri="{FF2B5EF4-FFF2-40B4-BE49-F238E27FC236}">
                <a16:creationId xmlns:a16="http://schemas.microsoft.com/office/drawing/2014/main" id="{B548C9AC-BCF5-51FE-2836-E8AFAF234998}"/>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a:stretch/>
        </p:blipFill>
        <p:spPr>
          <a:xfrm>
            <a:off x="8372252" y="5685698"/>
            <a:ext cx="1048505" cy="697644"/>
          </a:xfrm>
          <a:prstGeom prst="rect">
            <a:avLst/>
          </a:prstGeom>
        </p:spPr>
      </p:pic>
      <p:sp>
        <p:nvSpPr>
          <p:cNvPr id="7" name="Picture Placeholder 6">
            <a:extLst>
              <a:ext uri="{FF2B5EF4-FFF2-40B4-BE49-F238E27FC236}">
                <a16:creationId xmlns:a16="http://schemas.microsoft.com/office/drawing/2014/main" id="{A70A8D77-5378-63BA-9926-00E6C63BB443}"/>
              </a:ext>
            </a:extLst>
          </p:cNvPr>
          <p:cNvSpPr>
            <a:spLocks noGrp="1"/>
          </p:cNvSpPr>
          <p:nvPr>
            <p:ph type="pic" sz="quarter" idx="13" hasCustomPrompt="1"/>
          </p:nvPr>
        </p:nvSpPr>
        <p:spPr>
          <a:xfrm>
            <a:off x="9853614" y="5686063"/>
            <a:ext cx="1936750" cy="696913"/>
          </a:xfrm>
        </p:spPr>
        <p:txBody>
          <a:bodyPr/>
          <a:lstStyle>
            <a:lvl1pPr algn="ctr">
              <a:defRPr sz="1200"/>
            </a:lvl1pPr>
          </a:lstStyle>
          <a:p>
            <a:r>
              <a:rPr lang="en-GB" dirty="0"/>
              <a:t>Add partner logo</a:t>
            </a:r>
          </a:p>
        </p:txBody>
      </p:sp>
      <p:cxnSp>
        <p:nvCxnSpPr>
          <p:cNvPr id="14" name="Straight Connector 13">
            <a:extLst>
              <a:ext uri="{FF2B5EF4-FFF2-40B4-BE49-F238E27FC236}">
                <a16:creationId xmlns:a16="http://schemas.microsoft.com/office/drawing/2014/main" id="{EDF3BB5C-94E2-C279-DD21-9BF28E34248E}"/>
              </a:ext>
            </a:extLst>
          </p:cNvPr>
          <p:cNvCxnSpPr>
            <a:cxnSpLocks/>
          </p:cNvCxnSpPr>
          <p:nvPr userDrawn="1"/>
        </p:nvCxnSpPr>
        <p:spPr>
          <a:xfrm>
            <a:off x="9637185" y="5685698"/>
            <a:ext cx="0" cy="697278"/>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1" name="Group 10">
            <a:extLst>
              <a:ext uri="{FF2B5EF4-FFF2-40B4-BE49-F238E27FC236}">
                <a16:creationId xmlns:a16="http://schemas.microsoft.com/office/drawing/2014/main" id="{55A42BE7-9F4B-179B-DA24-65C12C340EDF}"/>
              </a:ext>
            </a:extLst>
          </p:cNvPr>
          <p:cNvGrpSpPr/>
          <p:nvPr userDrawn="1"/>
        </p:nvGrpSpPr>
        <p:grpSpPr>
          <a:xfrm>
            <a:off x="-3626001" y="0"/>
            <a:ext cx="3513653" cy="4531360"/>
            <a:chOff x="-3626001" y="0"/>
            <a:chExt cx="3513653" cy="4531360"/>
          </a:xfrm>
        </p:grpSpPr>
        <p:sp>
          <p:nvSpPr>
            <p:cNvPr id="12" name="Rectangle 11">
              <a:extLst>
                <a:ext uri="{FF2B5EF4-FFF2-40B4-BE49-F238E27FC236}">
                  <a16:creationId xmlns:a16="http://schemas.microsoft.com/office/drawing/2014/main" id="{6ECC094F-20FD-45E3-0447-ED321F3ACD36}"/>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3" name="Rectangle 12">
              <a:extLst>
                <a:ext uri="{FF2B5EF4-FFF2-40B4-BE49-F238E27FC236}">
                  <a16:creationId xmlns:a16="http://schemas.microsoft.com/office/drawing/2014/main" id="{9F9B0806-A32D-E9F6-1A04-D2B5C5DFD359}"/>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5" name="TextBox 14">
              <a:extLst>
                <a:ext uri="{FF2B5EF4-FFF2-40B4-BE49-F238E27FC236}">
                  <a16:creationId xmlns:a16="http://schemas.microsoft.com/office/drawing/2014/main" id="{9F254AEC-00E0-65ED-5EF0-286AE37C979E}"/>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D7D62B3C-B227-2C79-517E-4B7AC888D8FE}"/>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sp>
        <p:nvSpPr>
          <p:cNvPr id="17" name="Picture Placeholder 16">
            <a:extLst>
              <a:ext uri="{FF2B5EF4-FFF2-40B4-BE49-F238E27FC236}">
                <a16:creationId xmlns:a16="http://schemas.microsoft.com/office/drawing/2014/main" id="{9D264348-9633-9893-C33D-60F167EB7FB3}"/>
              </a:ext>
            </a:extLst>
          </p:cNvPr>
          <p:cNvSpPr>
            <a:spLocks noGrp="1"/>
          </p:cNvSpPr>
          <p:nvPr>
            <p:ph type="pic" sz="quarter" idx="10" hasCustomPrompt="1"/>
          </p:nvPr>
        </p:nvSpPr>
        <p:spPr>
          <a:xfrm>
            <a:off x="0" y="0"/>
            <a:ext cx="8061583" cy="6858000"/>
          </a:xfrm>
          <a:custGeom>
            <a:avLst/>
            <a:gdLst>
              <a:gd name="connsiteX0" fmla="*/ 0 w 8061583"/>
              <a:gd name="connsiteY0" fmla="*/ 0 h 6858000"/>
              <a:gd name="connsiteX1" fmla="*/ 8061583 w 8061583"/>
              <a:gd name="connsiteY1" fmla="*/ 0 h 6858000"/>
              <a:gd name="connsiteX2" fmla="*/ 4104437 w 8061583"/>
              <a:gd name="connsiteY2" fmla="*/ 6858000 h 6858000"/>
              <a:gd name="connsiteX3" fmla="*/ 0 w 806158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61583" h="6858000">
                <a:moveTo>
                  <a:pt x="0" y="0"/>
                </a:moveTo>
                <a:lnTo>
                  <a:pt x="8061583" y="0"/>
                </a:lnTo>
                <a:lnTo>
                  <a:pt x="4104437" y="6858000"/>
                </a:lnTo>
                <a:lnTo>
                  <a:pt x="0" y="6858000"/>
                </a:lnTo>
                <a:close/>
              </a:path>
            </a:pathLst>
          </a:custGeom>
        </p:spPr>
        <p:txBody>
          <a:bodyPr wrap="square" bIns="864000" anchor="ctr">
            <a:noAutofit/>
          </a:bodyPr>
          <a:lstStyle>
            <a:lvl1pPr algn="ctr">
              <a:defRPr/>
            </a:lvl1pPr>
          </a:lstStyle>
          <a:p>
            <a:r>
              <a:rPr lang="en-GB" dirty="0"/>
              <a:t>Click icon to insert image</a:t>
            </a:r>
          </a:p>
        </p:txBody>
      </p:sp>
    </p:spTree>
    <p:custDataLst>
      <p:tags r:id="rId1"/>
    </p:custDataLst>
    <p:extLst>
      <p:ext uri="{BB962C8B-B14F-4D97-AF65-F5344CB8AC3E}">
        <p14:creationId xmlns:p14="http://schemas.microsoft.com/office/powerpoint/2010/main" val="2753321823"/>
      </p:ext>
    </p:extLst>
  </p:cSld>
  <p:clrMapOvr>
    <a:overrideClrMapping bg1="lt1" tx1="dk1" bg2="lt2" tx2="dk2" accent1="accent1" accent2="accent2" accent3="accent3" accent4="accent4" accent5="accent5" accent6="accent6" hlink="hlink" folHlink="folHlink"/>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preserve="1" userDrawn="1">
  <p:cSld name="Thank You Colour">
    <p:bg>
      <p:bgPr>
        <a:solidFill>
          <a:schemeClr val="accent5"/>
        </a:solidFill>
        <a:effectLst/>
      </p:bgPr>
    </p:bg>
    <p:spTree>
      <p:nvGrpSpPr>
        <p:cNvPr id="1" name=""/>
        <p:cNvGrpSpPr/>
        <p:nvPr/>
      </p:nvGrpSpPr>
      <p:grpSpPr>
        <a:xfrm>
          <a:off x="0" y="0"/>
          <a:ext cx="0" cy="0"/>
          <a:chOff x="0" y="0"/>
          <a:chExt cx="0" cy="0"/>
        </a:xfrm>
      </p:grpSpPr>
      <p:sp>
        <p:nvSpPr>
          <p:cNvPr id="19" name="Title 1">
            <a:extLst>
              <a:ext uri="{FF2B5EF4-FFF2-40B4-BE49-F238E27FC236}">
                <a16:creationId xmlns:a16="http://schemas.microsoft.com/office/drawing/2014/main" id="{EFE9A9EA-D005-0594-2B0A-7806ECBC8D04}"/>
              </a:ext>
            </a:extLst>
          </p:cNvPr>
          <p:cNvSpPr>
            <a:spLocks noGrp="1"/>
          </p:cNvSpPr>
          <p:nvPr>
            <p:ph type="title" hasCustomPrompt="1"/>
          </p:nvPr>
        </p:nvSpPr>
        <p:spPr>
          <a:xfrm>
            <a:off x="6842958" y="2414631"/>
            <a:ext cx="4366697" cy="1563010"/>
          </a:xfrm>
        </p:spPr>
        <p:txBody>
          <a:bodyPr anchor="b"/>
          <a:lstStyle>
            <a:lvl1pPr>
              <a:defRPr sz="3600" cap="all" baseline="0">
                <a:solidFill>
                  <a:schemeClr val="tx1"/>
                </a:solidFill>
              </a:defRPr>
            </a:lvl1pPr>
          </a:lstStyle>
          <a:p>
            <a:r>
              <a:rPr lang="en-US" dirty="0"/>
              <a:t>add thank you</a:t>
            </a:r>
            <a:endParaRPr lang="en-GB" dirty="0"/>
          </a:p>
        </p:txBody>
      </p:sp>
      <p:sp>
        <p:nvSpPr>
          <p:cNvPr id="7" name="Picture Placeholder 6">
            <a:extLst>
              <a:ext uri="{FF2B5EF4-FFF2-40B4-BE49-F238E27FC236}">
                <a16:creationId xmlns:a16="http://schemas.microsoft.com/office/drawing/2014/main" id="{06B2CACF-942F-06F1-7DB8-BA716808C901}"/>
              </a:ext>
            </a:extLst>
          </p:cNvPr>
          <p:cNvSpPr>
            <a:spLocks noGrp="1"/>
          </p:cNvSpPr>
          <p:nvPr>
            <p:ph type="pic" sz="quarter" idx="13" hasCustomPrompt="1"/>
          </p:nvPr>
        </p:nvSpPr>
        <p:spPr>
          <a:xfrm>
            <a:off x="9853614" y="5686063"/>
            <a:ext cx="1936750" cy="696913"/>
          </a:xfrm>
        </p:spPr>
        <p:txBody>
          <a:bodyPr/>
          <a:lstStyle>
            <a:lvl1pPr algn="ctr">
              <a:defRPr sz="1200"/>
            </a:lvl1pPr>
          </a:lstStyle>
          <a:p>
            <a:r>
              <a:rPr lang="en-GB" dirty="0"/>
              <a:t>Add partner logo</a:t>
            </a:r>
          </a:p>
        </p:txBody>
      </p:sp>
      <p:cxnSp>
        <p:nvCxnSpPr>
          <p:cNvPr id="8" name="Straight Connector 7">
            <a:extLst>
              <a:ext uri="{FF2B5EF4-FFF2-40B4-BE49-F238E27FC236}">
                <a16:creationId xmlns:a16="http://schemas.microsoft.com/office/drawing/2014/main" id="{06DA4408-30C4-6C74-B259-C1F5B271E647}"/>
              </a:ext>
            </a:extLst>
          </p:cNvPr>
          <p:cNvCxnSpPr>
            <a:cxnSpLocks/>
          </p:cNvCxnSpPr>
          <p:nvPr userDrawn="1"/>
        </p:nvCxnSpPr>
        <p:spPr>
          <a:xfrm>
            <a:off x="9637185" y="5685698"/>
            <a:ext cx="0" cy="697278"/>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2" name="Picture Placeholder 1">
            <a:extLst>
              <a:ext uri="{FF2B5EF4-FFF2-40B4-BE49-F238E27FC236}">
                <a16:creationId xmlns:a16="http://schemas.microsoft.com/office/drawing/2014/main" id="{4DF12B62-201B-1063-AD01-C30225E54FB9}"/>
              </a:ext>
            </a:extLst>
          </p:cNvPr>
          <p:cNvSpPr>
            <a:spLocks noGrp="1"/>
          </p:cNvSpPr>
          <p:nvPr>
            <p:ph type="pic" sz="quarter" idx="10" hasCustomPrompt="1"/>
          </p:nvPr>
        </p:nvSpPr>
        <p:spPr>
          <a:xfrm>
            <a:off x="0" y="0"/>
            <a:ext cx="8061583" cy="6858000"/>
          </a:xfrm>
          <a:custGeom>
            <a:avLst/>
            <a:gdLst>
              <a:gd name="connsiteX0" fmla="*/ 0 w 8061583"/>
              <a:gd name="connsiteY0" fmla="*/ 0 h 6858000"/>
              <a:gd name="connsiteX1" fmla="*/ 8061583 w 8061583"/>
              <a:gd name="connsiteY1" fmla="*/ 0 h 6858000"/>
              <a:gd name="connsiteX2" fmla="*/ 4104437 w 8061583"/>
              <a:gd name="connsiteY2" fmla="*/ 6858000 h 6858000"/>
              <a:gd name="connsiteX3" fmla="*/ 0 w 806158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61583" h="6858000">
                <a:moveTo>
                  <a:pt x="0" y="0"/>
                </a:moveTo>
                <a:lnTo>
                  <a:pt x="8061583" y="0"/>
                </a:lnTo>
                <a:lnTo>
                  <a:pt x="4104437" y="6858000"/>
                </a:lnTo>
                <a:lnTo>
                  <a:pt x="0" y="6858000"/>
                </a:lnTo>
                <a:close/>
              </a:path>
            </a:pathLst>
          </a:custGeom>
        </p:spPr>
        <p:txBody>
          <a:bodyPr wrap="square" bIns="864000" anchor="ctr">
            <a:noAutofit/>
          </a:bodyPr>
          <a:lstStyle>
            <a:lvl1pPr algn="ctr">
              <a:defRPr/>
            </a:lvl1pPr>
          </a:lstStyle>
          <a:p>
            <a:r>
              <a:rPr lang="en-GB" dirty="0"/>
              <a:t>Click icon to insert image</a:t>
            </a:r>
          </a:p>
        </p:txBody>
      </p:sp>
      <p:pic>
        <p:nvPicPr>
          <p:cNvPr id="5" name="Picture 4" descr="A black and purple triangle&#10;&#10;Description automatically generated">
            <a:extLst>
              <a:ext uri="{FF2B5EF4-FFF2-40B4-BE49-F238E27FC236}">
                <a16:creationId xmlns:a16="http://schemas.microsoft.com/office/drawing/2014/main" id="{40A3A165-C5DD-7085-AA3A-715215B48488}"/>
              </a:ext>
            </a:extLst>
          </p:cNvPr>
          <p:cNvPicPr>
            <a:picLocks noChangeAspect="1"/>
          </p:cNvPicPr>
          <p:nvPr userDrawn="1"/>
        </p:nvPicPr>
        <p:blipFill rotWithShape="1">
          <a:blip r:embed="rId3" cstate="screen">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a:ext>
            </a:extLst>
          </a:blip>
          <a:srcRect/>
          <a:stretch/>
        </p:blipFill>
        <p:spPr>
          <a:xfrm>
            <a:off x="8372252" y="5685698"/>
            <a:ext cx="1048505" cy="697644"/>
          </a:xfrm>
          <a:prstGeom prst="rect">
            <a:avLst/>
          </a:prstGeom>
        </p:spPr>
      </p:pic>
      <p:grpSp>
        <p:nvGrpSpPr>
          <p:cNvPr id="12" name="Group 11">
            <a:extLst>
              <a:ext uri="{FF2B5EF4-FFF2-40B4-BE49-F238E27FC236}">
                <a16:creationId xmlns:a16="http://schemas.microsoft.com/office/drawing/2014/main" id="{378A973C-E1F1-1085-9DD6-FED79A51CFEA}"/>
              </a:ext>
            </a:extLst>
          </p:cNvPr>
          <p:cNvGrpSpPr/>
          <p:nvPr userDrawn="1"/>
        </p:nvGrpSpPr>
        <p:grpSpPr>
          <a:xfrm>
            <a:off x="-3626001" y="0"/>
            <a:ext cx="3513653" cy="4531360"/>
            <a:chOff x="-3626001" y="0"/>
            <a:chExt cx="3513653" cy="4531360"/>
          </a:xfrm>
        </p:grpSpPr>
        <p:sp>
          <p:nvSpPr>
            <p:cNvPr id="13" name="Rectangle 12">
              <a:extLst>
                <a:ext uri="{FF2B5EF4-FFF2-40B4-BE49-F238E27FC236}">
                  <a16:creationId xmlns:a16="http://schemas.microsoft.com/office/drawing/2014/main" id="{49CD2909-B5FD-21E1-FCAA-CD5C3B09D741}"/>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4" name="Rectangle 13">
              <a:extLst>
                <a:ext uri="{FF2B5EF4-FFF2-40B4-BE49-F238E27FC236}">
                  <a16:creationId xmlns:a16="http://schemas.microsoft.com/office/drawing/2014/main" id="{15FCE852-56BF-B005-0F25-39B98283BA0D}"/>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5" name="TextBox 14">
              <a:extLst>
                <a:ext uri="{FF2B5EF4-FFF2-40B4-BE49-F238E27FC236}">
                  <a16:creationId xmlns:a16="http://schemas.microsoft.com/office/drawing/2014/main" id="{E3326265-8815-ABF3-34B1-FC0084522910}"/>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D5EC8893-5791-A47A-8D5C-A0070CBB1974}"/>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1601218779"/>
      </p:ext>
    </p:extLst>
  </p:cSld>
  <p:clrMapOvr>
    <a:overrideClrMapping bg1="lt1" tx1="dk1" bg2="lt2" tx2="dk2" accent1="accent1" accent2="accent2" accent3="accent3" accent4="accent4" accent5="accent5" accent6="accent6" hlink="hlink" folHlink="folHlink"/>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preserve="1" userDrawn="1">
  <p:cSld name="Title Ligh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413583" y="2414631"/>
            <a:ext cx="4366697" cy="1563010"/>
          </a:xfrm>
        </p:spPr>
        <p:txBody>
          <a:bodyPr anchor="b"/>
          <a:lstStyle>
            <a:lvl1pPr>
              <a:defRPr sz="3600" cap="all" baseline="0"/>
            </a:lvl1pPr>
          </a:lstStyle>
          <a:p>
            <a:r>
              <a:rPr lang="en-US" dirty="0"/>
              <a:t>add title</a:t>
            </a:r>
            <a:endParaRPr lang="en-GB" dirty="0"/>
          </a:p>
        </p:txBody>
      </p:sp>
      <p:pic>
        <p:nvPicPr>
          <p:cNvPr id="8" name="Picture 7" descr="A black and purple triangle&#10;&#10;Description automatically generated">
            <a:extLst>
              <a:ext uri="{FF2B5EF4-FFF2-40B4-BE49-F238E27FC236}">
                <a16:creationId xmlns:a16="http://schemas.microsoft.com/office/drawing/2014/main" id="{D070CA6F-4365-5A46-5DA4-21DAA3EA0F47}"/>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a:stretch/>
        </p:blipFill>
        <p:spPr>
          <a:xfrm>
            <a:off x="513595" y="682624"/>
            <a:ext cx="1577143" cy="1049383"/>
          </a:xfrm>
          <a:prstGeom prst="rect">
            <a:avLst/>
          </a:prstGeom>
        </p:spPr>
      </p:pic>
      <p:sp>
        <p:nvSpPr>
          <p:cNvPr id="13" name="Text Placeholder 12">
            <a:extLst>
              <a:ext uri="{FF2B5EF4-FFF2-40B4-BE49-F238E27FC236}">
                <a16:creationId xmlns:a16="http://schemas.microsoft.com/office/drawing/2014/main" id="{01E8856A-B61A-7ABA-1863-4D6C7BDCE0FB}"/>
              </a:ext>
            </a:extLst>
          </p:cNvPr>
          <p:cNvSpPr>
            <a:spLocks noGrp="1"/>
          </p:cNvSpPr>
          <p:nvPr>
            <p:ph type="body" sz="quarter" idx="13" hasCustomPrompt="1"/>
          </p:nvPr>
        </p:nvSpPr>
        <p:spPr>
          <a:xfrm>
            <a:off x="413583" y="4222115"/>
            <a:ext cx="4366697" cy="990600"/>
          </a:xfrm>
        </p:spPr>
        <p:txBody>
          <a:bodyPr/>
          <a:lstStyle>
            <a:lvl1pPr>
              <a:defRPr sz="2000"/>
            </a:lvl1pPr>
            <a:lvl2pPr>
              <a:defRPr sz="2000"/>
            </a:lvl2pPr>
            <a:lvl3pPr>
              <a:defRPr sz="2000"/>
            </a:lvl3pPr>
            <a:lvl4pPr>
              <a:defRPr sz="2000"/>
            </a:lvl4pPr>
            <a:lvl5pPr>
              <a:defRPr sz="2000"/>
            </a:lvl5pPr>
          </a:lstStyle>
          <a:p>
            <a:pPr lvl="0"/>
            <a:r>
              <a:rPr lang="en-US" dirty="0"/>
              <a:t>Add subheading</a:t>
            </a:r>
          </a:p>
        </p:txBody>
      </p:sp>
      <p:sp>
        <p:nvSpPr>
          <p:cNvPr id="15" name="Text Placeholder 14">
            <a:extLst>
              <a:ext uri="{FF2B5EF4-FFF2-40B4-BE49-F238E27FC236}">
                <a16:creationId xmlns:a16="http://schemas.microsoft.com/office/drawing/2014/main" id="{6C7C86CB-6691-7199-BEF8-587CB4338C91}"/>
              </a:ext>
            </a:extLst>
          </p:cNvPr>
          <p:cNvSpPr>
            <a:spLocks noGrp="1"/>
          </p:cNvSpPr>
          <p:nvPr>
            <p:ph type="body" sz="quarter" idx="14" hasCustomPrompt="1"/>
          </p:nvPr>
        </p:nvSpPr>
        <p:spPr>
          <a:xfrm>
            <a:off x="413266" y="5842635"/>
            <a:ext cx="4366697" cy="365125"/>
          </a:xfrm>
        </p:spPr>
        <p:txBody>
          <a:bodyPr anchor="b"/>
          <a:lstStyle>
            <a:lvl1pPr>
              <a:defRPr/>
            </a:lvl1pPr>
          </a:lstStyle>
          <a:p>
            <a:pPr lvl="0"/>
            <a:r>
              <a:rPr lang="en-US" dirty="0"/>
              <a:t>Add date / location / additional info</a:t>
            </a:r>
            <a:endParaRPr lang="en-GB" dirty="0"/>
          </a:p>
        </p:txBody>
      </p:sp>
      <p:grpSp>
        <p:nvGrpSpPr>
          <p:cNvPr id="10" name="Group 9">
            <a:extLst>
              <a:ext uri="{FF2B5EF4-FFF2-40B4-BE49-F238E27FC236}">
                <a16:creationId xmlns:a16="http://schemas.microsoft.com/office/drawing/2014/main" id="{2CEEFC06-A3AB-0A9A-BA8D-148DA6885FA0}"/>
              </a:ext>
            </a:extLst>
          </p:cNvPr>
          <p:cNvGrpSpPr/>
          <p:nvPr userDrawn="1"/>
        </p:nvGrpSpPr>
        <p:grpSpPr>
          <a:xfrm>
            <a:off x="-3626001" y="0"/>
            <a:ext cx="3513653" cy="4531360"/>
            <a:chOff x="-3626001" y="0"/>
            <a:chExt cx="3513653" cy="4531360"/>
          </a:xfrm>
        </p:grpSpPr>
        <p:sp>
          <p:nvSpPr>
            <p:cNvPr id="11" name="Rectangle 10">
              <a:extLst>
                <a:ext uri="{FF2B5EF4-FFF2-40B4-BE49-F238E27FC236}">
                  <a16:creationId xmlns:a16="http://schemas.microsoft.com/office/drawing/2014/main" id="{B8DE3EBC-A041-8237-4EAB-FA338ABFC50D}"/>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0A469F97-E274-48C6-4E3C-9782DBE2DBA7}"/>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4" name="TextBox 13">
              <a:extLst>
                <a:ext uri="{FF2B5EF4-FFF2-40B4-BE49-F238E27FC236}">
                  <a16:creationId xmlns:a16="http://schemas.microsoft.com/office/drawing/2014/main" id="{F3D35897-9D8E-2CCF-20C0-79C0D40E55DF}"/>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AF4F2674-C6AF-06F1-8294-68E774832E61}"/>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sp>
        <p:nvSpPr>
          <p:cNvPr id="3" name="Picture Placeholder 8">
            <a:extLst>
              <a:ext uri="{FF2B5EF4-FFF2-40B4-BE49-F238E27FC236}">
                <a16:creationId xmlns:a16="http://schemas.microsoft.com/office/drawing/2014/main" id="{050989E2-1353-0DE7-37C6-2D5D421EF74F}"/>
              </a:ext>
            </a:extLst>
          </p:cNvPr>
          <p:cNvSpPr>
            <a:spLocks noGrp="1"/>
          </p:cNvSpPr>
          <p:nvPr>
            <p:ph type="pic" sz="quarter" idx="12" hasCustomPrompt="1"/>
          </p:nvPr>
        </p:nvSpPr>
        <p:spPr>
          <a:xfrm>
            <a:off x="4014845" y="0"/>
            <a:ext cx="8177156" cy="6858000"/>
          </a:xfrm>
          <a:custGeom>
            <a:avLst/>
            <a:gdLst>
              <a:gd name="connsiteX0" fmla="*/ 0 w 8611595"/>
              <a:gd name="connsiteY0" fmla="*/ 0 h 6858000"/>
              <a:gd name="connsiteX1" fmla="*/ 8611595 w 8611595"/>
              <a:gd name="connsiteY1" fmla="*/ 0 h 6858000"/>
              <a:gd name="connsiteX2" fmla="*/ 8611595 w 8611595"/>
              <a:gd name="connsiteY2" fmla="*/ 6858000 h 6858000"/>
              <a:gd name="connsiteX3" fmla="*/ 3964992 w 8611595"/>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611595" h="6858000">
                <a:moveTo>
                  <a:pt x="0" y="0"/>
                </a:moveTo>
                <a:lnTo>
                  <a:pt x="8611595" y="0"/>
                </a:lnTo>
                <a:lnTo>
                  <a:pt x="8611595" y="6858000"/>
                </a:lnTo>
                <a:lnTo>
                  <a:pt x="3964992" y="6858000"/>
                </a:lnTo>
                <a:close/>
              </a:path>
            </a:pathLst>
          </a:custGeom>
        </p:spPr>
        <p:txBody>
          <a:bodyPr wrap="square" bIns="648000" anchor="ctr">
            <a:noAutofit/>
          </a:bodyPr>
          <a:lstStyle>
            <a:lvl1pPr algn="ctr">
              <a:defRPr sz="1200"/>
            </a:lvl1pPr>
          </a:lstStyle>
          <a:p>
            <a:r>
              <a:rPr lang="en-GB" dirty="0"/>
              <a:t>Click icon to insert image</a:t>
            </a:r>
          </a:p>
        </p:txBody>
      </p:sp>
    </p:spTree>
    <p:custDataLst>
      <p:tags r:id="rId1"/>
    </p:custDataLst>
    <p:extLst>
      <p:ext uri="{BB962C8B-B14F-4D97-AF65-F5344CB8AC3E}">
        <p14:creationId xmlns:p14="http://schemas.microsoft.com/office/powerpoint/2010/main" val="826645101"/>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03.xml><?xml version="1.0" encoding="utf-8"?>
<p:sldLayout xmlns:a="http://schemas.openxmlformats.org/drawingml/2006/main" xmlns:r="http://schemas.openxmlformats.org/officeDocument/2006/relationships" xmlns:p="http://schemas.openxmlformats.org/presentationml/2006/main" preserve="1" userDrawn="1">
  <p:cSld name="Title Colour">
    <p:bg>
      <p:bgPr>
        <a:solidFill>
          <a:schemeClr val="accent3"/>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413583" y="2414631"/>
            <a:ext cx="4366697" cy="1563010"/>
          </a:xfrm>
        </p:spPr>
        <p:txBody>
          <a:bodyPr anchor="b"/>
          <a:lstStyle>
            <a:lvl1pPr>
              <a:defRPr sz="3600" cap="all" baseline="0">
                <a:solidFill>
                  <a:schemeClr val="tx1"/>
                </a:solidFill>
              </a:defRPr>
            </a:lvl1pPr>
          </a:lstStyle>
          <a:p>
            <a:r>
              <a:rPr lang="en-US" dirty="0"/>
              <a:t>add title</a:t>
            </a:r>
            <a:endParaRPr lang="en-GB" dirty="0"/>
          </a:p>
        </p:txBody>
      </p:sp>
      <p:sp>
        <p:nvSpPr>
          <p:cNvPr id="13" name="Text Placeholder 12">
            <a:extLst>
              <a:ext uri="{FF2B5EF4-FFF2-40B4-BE49-F238E27FC236}">
                <a16:creationId xmlns:a16="http://schemas.microsoft.com/office/drawing/2014/main" id="{01E8856A-B61A-7ABA-1863-4D6C7BDCE0FB}"/>
              </a:ext>
            </a:extLst>
          </p:cNvPr>
          <p:cNvSpPr>
            <a:spLocks noGrp="1"/>
          </p:cNvSpPr>
          <p:nvPr>
            <p:ph type="body" sz="quarter" idx="13" hasCustomPrompt="1"/>
          </p:nvPr>
        </p:nvSpPr>
        <p:spPr>
          <a:xfrm>
            <a:off x="413583" y="4222115"/>
            <a:ext cx="4366697" cy="990600"/>
          </a:xfrm>
        </p:spPr>
        <p:txBody>
          <a:bodyPr/>
          <a:lstStyle>
            <a:lvl1pPr>
              <a:defRPr sz="2000">
                <a:solidFill>
                  <a:schemeClr val="tx1"/>
                </a:solidFill>
              </a:defRPr>
            </a:lvl1pPr>
            <a:lvl2pPr>
              <a:defRPr sz="2000"/>
            </a:lvl2pPr>
            <a:lvl3pPr>
              <a:defRPr sz="2000"/>
            </a:lvl3pPr>
            <a:lvl4pPr>
              <a:defRPr sz="2000"/>
            </a:lvl4pPr>
            <a:lvl5pPr>
              <a:defRPr sz="2000"/>
            </a:lvl5pPr>
          </a:lstStyle>
          <a:p>
            <a:pPr lvl="0"/>
            <a:r>
              <a:rPr lang="en-US" dirty="0"/>
              <a:t>Add subheading</a:t>
            </a:r>
          </a:p>
        </p:txBody>
      </p:sp>
      <p:sp>
        <p:nvSpPr>
          <p:cNvPr id="15" name="Text Placeholder 14">
            <a:extLst>
              <a:ext uri="{FF2B5EF4-FFF2-40B4-BE49-F238E27FC236}">
                <a16:creationId xmlns:a16="http://schemas.microsoft.com/office/drawing/2014/main" id="{6C7C86CB-6691-7199-BEF8-587CB4338C91}"/>
              </a:ext>
            </a:extLst>
          </p:cNvPr>
          <p:cNvSpPr>
            <a:spLocks noGrp="1"/>
          </p:cNvSpPr>
          <p:nvPr>
            <p:ph type="body" sz="quarter" idx="14" hasCustomPrompt="1"/>
          </p:nvPr>
        </p:nvSpPr>
        <p:spPr>
          <a:xfrm>
            <a:off x="413266" y="5842635"/>
            <a:ext cx="4366697" cy="365125"/>
          </a:xfrm>
        </p:spPr>
        <p:txBody>
          <a:bodyPr anchor="b"/>
          <a:lstStyle>
            <a:lvl1pPr>
              <a:defRPr>
                <a:solidFill>
                  <a:schemeClr val="tx1"/>
                </a:solidFill>
              </a:defRPr>
            </a:lvl1pPr>
          </a:lstStyle>
          <a:p>
            <a:pPr lvl="0"/>
            <a:r>
              <a:rPr lang="en-US" dirty="0"/>
              <a:t>Add date / location / additional info</a:t>
            </a:r>
            <a:endParaRPr lang="en-GB" dirty="0"/>
          </a:p>
        </p:txBody>
      </p:sp>
      <p:grpSp>
        <p:nvGrpSpPr>
          <p:cNvPr id="8" name="Group 7">
            <a:extLst>
              <a:ext uri="{FF2B5EF4-FFF2-40B4-BE49-F238E27FC236}">
                <a16:creationId xmlns:a16="http://schemas.microsoft.com/office/drawing/2014/main" id="{5A600A33-66C9-0523-4624-FBF39B070B27}"/>
              </a:ext>
            </a:extLst>
          </p:cNvPr>
          <p:cNvGrpSpPr/>
          <p:nvPr userDrawn="1"/>
        </p:nvGrpSpPr>
        <p:grpSpPr>
          <a:xfrm>
            <a:off x="-3626001" y="0"/>
            <a:ext cx="3513653" cy="4531360"/>
            <a:chOff x="-3626001" y="0"/>
            <a:chExt cx="3513653" cy="4531360"/>
          </a:xfrm>
        </p:grpSpPr>
        <p:sp>
          <p:nvSpPr>
            <p:cNvPr id="10" name="Rectangle 9">
              <a:extLst>
                <a:ext uri="{FF2B5EF4-FFF2-40B4-BE49-F238E27FC236}">
                  <a16:creationId xmlns:a16="http://schemas.microsoft.com/office/drawing/2014/main" id="{6079DDCA-3B6B-D327-76E9-24D39D92D779}"/>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7021FE20-2F4D-2161-DD09-F713874550B7}"/>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4" name="TextBox 13">
              <a:extLst>
                <a:ext uri="{FF2B5EF4-FFF2-40B4-BE49-F238E27FC236}">
                  <a16:creationId xmlns:a16="http://schemas.microsoft.com/office/drawing/2014/main" id="{DDB56AB7-EFD6-1D7B-3986-60CFF0E7ADB0}"/>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tx1"/>
                  </a:solidFill>
                  <a:latin typeface="+mn-lt"/>
                  <a:ea typeface="Inter Semi Bold" panose="02000703000000020004" pitchFamily="50" charset="0"/>
                  <a:cs typeface="Inter Semi Bold" panose="02000703000000020004" pitchFamily="50" charset="0"/>
                </a:rPr>
                <a:t>How to insert </a:t>
              </a:r>
              <a:br>
                <a:rPr lang="en-GB" sz="2400" dirty="0">
                  <a:solidFill>
                    <a:schemeClr val="tx1"/>
                  </a:solidFill>
                  <a:latin typeface="+mn-lt"/>
                  <a:ea typeface="Inter Semi Bold" panose="02000703000000020004" pitchFamily="50" charset="0"/>
                  <a:cs typeface="Inter Semi Bold" panose="02000703000000020004" pitchFamily="50" charset="0"/>
                </a:rPr>
              </a:br>
              <a:r>
                <a:rPr lang="en-GB" sz="2400" dirty="0">
                  <a:solidFill>
                    <a:schemeClr val="tx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B493F7CC-66A2-0901-1016-8EE174FF37A5}"/>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bg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2"/>
                  </a:solidFill>
                  <a:latin typeface="+mn-lt"/>
                </a:rPr>
                <a:t>Click the icon in the middle of the placeholder and choose an image from file, or select the placeholder and paste an image in using </a:t>
              </a:r>
              <a:r>
                <a:rPr lang="en-US" sz="1200" b="1" dirty="0">
                  <a:solidFill>
                    <a:schemeClr val="bg2"/>
                  </a:solidFill>
                  <a:latin typeface="+mn-lt"/>
                </a:rPr>
                <a:t>Ctrl + V</a:t>
              </a:r>
              <a:r>
                <a:rPr lang="en-US" sz="1200" dirty="0">
                  <a:solidFill>
                    <a:schemeClr val="bg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2"/>
                  </a:solidFill>
                  <a:latin typeface="+mn-lt"/>
                </a:rPr>
                <a:t>Click on the </a:t>
              </a:r>
              <a:r>
                <a:rPr lang="en-US" sz="1200" b="1" dirty="0">
                  <a:solidFill>
                    <a:schemeClr val="bg2"/>
                  </a:solidFill>
                  <a:latin typeface="+mn-lt"/>
                </a:rPr>
                <a:t>Format Picture </a:t>
              </a:r>
              <a:r>
                <a:rPr lang="en-US" sz="1200" dirty="0">
                  <a:solidFill>
                    <a:schemeClr val="bg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2"/>
                  </a:solidFill>
                  <a:latin typeface="+mn-lt"/>
                </a:rPr>
                <a:t>Choose </a:t>
              </a:r>
              <a:r>
                <a:rPr lang="en-US" sz="1200" b="1" dirty="0">
                  <a:solidFill>
                    <a:schemeClr val="bg2"/>
                  </a:solidFill>
                  <a:latin typeface="+mn-lt"/>
                </a:rPr>
                <a:t>Crop</a:t>
              </a:r>
              <a:r>
                <a:rPr lang="en-US" sz="1200" dirty="0">
                  <a:solidFill>
                    <a:schemeClr val="bg2"/>
                  </a:solidFill>
                  <a:latin typeface="+mn-lt"/>
                </a:rPr>
                <a:t> to resize and move the image within the placeholder, using the white circles in the corners of the image. Click on the drop down arrow and choose </a:t>
              </a:r>
              <a:r>
                <a:rPr lang="en-US" sz="1200" b="1" dirty="0">
                  <a:solidFill>
                    <a:schemeClr val="bg2"/>
                  </a:solidFill>
                  <a:latin typeface="+mn-lt"/>
                </a:rPr>
                <a:t>Fit</a:t>
              </a:r>
              <a:r>
                <a:rPr lang="en-US" sz="1200" dirty="0">
                  <a:solidFill>
                    <a:schemeClr val="bg2"/>
                  </a:solidFill>
                  <a:latin typeface="+mn-lt"/>
                </a:rPr>
                <a:t> or </a:t>
              </a:r>
              <a:r>
                <a:rPr lang="en-US" sz="1200" b="1" dirty="0">
                  <a:solidFill>
                    <a:schemeClr val="bg2"/>
                  </a:solidFill>
                  <a:latin typeface="+mn-lt"/>
                </a:rPr>
                <a:t>Fill</a:t>
              </a:r>
              <a:r>
                <a:rPr lang="en-US" sz="1200" dirty="0">
                  <a:solidFill>
                    <a:schemeClr val="bg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2"/>
                  </a:solidFill>
                  <a:latin typeface="+mn-lt"/>
                </a:rPr>
                <a:t>Right click the image and choose </a:t>
              </a:r>
              <a:r>
                <a:rPr lang="en-US" sz="1200" b="1" dirty="0">
                  <a:solidFill>
                    <a:schemeClr val="bg2"/>
                  </a:solidFill>
                  <a:latin typeface="+mn-lt"/>
                </a:rPr>
                <a:t>Send to back </a:t>
              </a:r>
              <a:r>
                <a:rPr lang="en-US" sz="1200" dirty="0">
                  <a:solidFill>
                    <a:schemeClr val="bg2"/>
                  </a:solidFill>
                  <a:latin typeface="+mn-lt"/>
                </a:rPr>
                <a:t>if it is obscuring any other elements.</a:t>
              </a:r>
            </a:p>
          </p:txBody>
        </p:sp>
      </p:grpSp>
      <p:pic>
        <p:nvPicPr>
          <p:cNvPr id="3" name="Picture 2" descr="A black and purple triangle&#10;&#10;Description automatically generated">
            <a:extLst>
              <a:ext uri="{FF2B5EF4-FFF2-40B4-BE49-F238E27FC236}">
                <a16:creationId xmlns:a16="http://schemas.microsoft.com/office/drawing/2014/main" id="{5EDBC723-2355-9FFD-1B28-EDA36F48AE7B}"/>
              </a:ext>
            </a:extLst>
          </p:cNvPr>
          <p:cNvPicPr>
            <a:picLocks noChangeAspect="1"/>
          </p:cNvPicPr>
          <p:nvPr userDrawn="1"/>
        </p:nvPicPr>
        <p:blipFill rotWithShape="1">
          <a:blip r:embed="rId3" cstate="screen">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a:ext>
            </a:extLst>
          </a:blip>
          <a:srcRect/>
          <a:stretch/>
        </p:blipFill>
        <p:spPr>
          <a:xfrm>
            <a:off x="513595" y="682624"/>
            <a:ext cx="1577143" cy="1049383"/>
          </a:xfrm>
          <a:prstGeom prst="rect">
            <a:avLst/>
          </a:prstGeom>
        </p:spPr>
      </p:pic>
      <p:sp>
        <p:nvSpPr>
          <p:cNvPr id="4" name="Picture Placeholder 8">
            <a:extLst>
              <a:ext uri="{FF2B5EF4-FFF2-40B4-BE49-F238E27FC236}">
                <a16:creationId xmlns:a16="http://schemas.microsoft.com/office/drawing/2014/main" id="{5E1F7D06-6BB8-E45F-D16F-E86D01E52D34}"/>
              </a:ext>
            </a:extLst>
          </p:cNvPr>
          <p:cNvSpPr>
            <a:spLocks noGrp="1"/>
          </p:cNvSpPr>
          <p:nvPr>
            <p:ph type="pic" sz="quarter" idx="12" hasCustomPrompt="1"/>
          </p:nvPr>
        </p:nvSpPr>
        <p:spPr>
          <a:xfrm>
            <a:off x="4014845" y="0"/>
            <a:ext cx="8177156" cy="6858000"/>
          </a:xfrm>
          <a:custGeom>
            <a:avLst/>
            <a:gdLst>
              <a:gd name="connsiteX0" fmla="*/ 0 w 8611595"/>
              <a:gd name="connsiteY0" fmla="*/ 0 h 6858000"/>
              <a:gd name="connsiteX1" fmla="*/ 8611595 w 8611595"/>
              <a:gd name="connsiteY1" fmla="*/ 0 h 6858000"/>
              <a:gd name="connsiteX2" fmla="*/ 8611595 w 8611595"/>
              <a:gd name="connsiteY2" fmla="*/ 6858000 h 6858000"/>
              <a:gd name="connsiteX3" fmla="*/ 3964992 w 8611595"/>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611595" h="6858000">
                <a:moveTo>
                  <a:pt x="0" y="0"/>
                </a:moveTo>
                <a:lnTo>
                  <a:pt x="8611595" y="0"/>
                </a:lnTo>
                <a:lnTo>
                  <a:pt x="8611595" y="6858000"/>
                </a:lnTo>
                <a:lnTo>
                  <a:pt x="3964992" y="6858000"/>
                </a:lnTo>
                <a:close/>
              </a:path>
            </a:pathLst>
          </a:custGeom>
        </p:spPr>
        <p:txBody>
          <a:bodyPr wrap="square" bIns="648000" anchor="ctr">
            <a:noAutofit/>
          </a:bodyPr>
          <a:lstStyle>
            <a:lvl1pPr algn="ctr">
              <a:defRPr sz="1200"/>
            </a:lvl1pPr>
          </a:lstStyle>
          <a:p>
            <a:r>
              <a:rPr lang="en-GB" dirty="0"/>
              <a:t>Click icon to insert image</a:t>
            </a:r>
          </a:p>
        </p:txBody>
      </p:sp>
    </p:spTree>
    <p:custDataLst>
      <p:tags r:id="rId1"/>
    </p:custDataLst>
    <p:extLst>
      <p:ext uri="{BB962C8B-B14F-4D97-AF65-F5344CB8AC3E}">
        <p14:creationId xmlns:p14="http://schemas.microsoft.com/office/powerpoint/2010/main" val="2861996429"/>
      </p:ext>
    </p:extLst>
  </p:cSld>
  <p:clrMapOvr>
    <a:overrideClrMapping bg1="dk1" tx1="lt1" bg2="dk2" tx2="lt2" accent1="accent1" accent2="accent2" accent3="accent3" accent4="accent4" accent5="accent5" accent6="accent6" hlink="hlink" folHlink="folHlink"/>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04.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64F350-6337-6A13-DF05-B03234292D38}"/>
              </a:ext>
            </a:extLst>
          </p:cNvPr>
          <p:cNvSpPr>
            <a:spLocks noGrp="1"/>
          </p:cNvSpPr>
          <p:nvPr>
            <p:ph type="title" hasCustomPrompt="1"/>
          </p:nvPr>
        </p:nvSpPr>
        <p:spPr>
          <a:xfrm>
            <a:off x="413584" y="502117"/>
            <a:ext cx="4505549" cy="512927"/>
          </a:xfrm>
        </p:spPr>
        <p:txBody>
          <a:bodyPr/>
          <a:lstStyle>
            <a:lvl1pPr>
              <a:defRPr sz="3000"/>
            </a:lvl1pPr>
          </a:lstStyle>
          <a:p>
            <a:r>
              <a:rPr lang="en-US" dirty="0"/>
              <a:t>Add agenda title</a:t>
            </a:r>
            <a:endParaRPr lang="en-GB" dirty="0"/>
          </a:p>
        </p:txBody>
      </p:sp>
      <p:sp>
        <p:nvSpPr>
          <p:cNvPr id="3" name="Footer Placeholder 2">
            <a:extLst>
              <a:ext uri="{FF2B5EF4-FFF2-40B4-BE49-F238E27FC236}">
                <a16:creationId xmlns:a16="http://schemas.microsoft.com/office/drawing/2014/main" id="{7FD6BE90-18AE-8AA3-4690-5549FE4C4D62}"/>
              </a:ext>
            </a:extLst>
          </p:cNvPr>
          <p:cNvSpPr>
            <a:spLocks noGrp="1"/>
          </p:cNvSpPr>
          <p:nvPr>
            <p:ph type="ftr" sz="quarter" idx="10"/>
          </p:nvPr>
        </p:nvSpPr>
        <p:spPr/>
        <p:txBody>
          <a:bodyPr/>
          <a:lstStyle/>
          <a:p>
            <a:endParaRPr lang="en-GB" dirty="0"/>
          </a:p>
        </p:txBody>
      </p:sp>
      <p:pic>
        <p:nvPicPr>
          <p:cNvPr id="9" name="Picture 8" descr="A black and purple triangle&#10;&#10;Description automatically generated">
            <a:extLst>
              <a:ext uri="{FF2B5EF4-FFF2-40B4-BE49-F238E27FC236}">
                <a16:creationId xmlns:a16="http://schemas.microsoft.com/office/drawing/2014/main" id="{72A1CB10-FA18-F746-5E59-0581CECE6540}"/>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a:stretch/>
        </p:blipFill>
        <p:spPr>
          <a:xfrm>
            <a:off x="10566400" y="390842"/>
            <a:ext cx="1223964" cy="814388"/>
          </a:xfrm>
          <a:prstGeom prst="rect">
            <a:avLst/>
          </a:prstGeom>
        </p:spPr>
      </p:pic>
      <p:sp>
        <p:nvSpPr>
          <p:cNvPr id="10" name="Text Placeholder 9">
            <a:extLst>
              <a:ext uri="{FF2B5EF4-FFF2-40B4-BE49-F238E27FC236}">
                <a16:creationId xmlns:a16="http://schemas.microsoft.com/office/drawing/2014/main" id="{CA986167-9126-301D-3AA1-CA57CB56B5CB}"/>
              </a:ext>
            </a:extLst>
          </p:cNvPr>
          <p:cNvSpPr>
            <a:spLocks noGrp="1"/>
          </p:cNvSpPr>
          <p:nvPr>
            <p:ph type="body" sz="quarter" idx="12" hasCustomPrompt="1"/>
          </p:nvPr>
        </p:nvSpPr>
        <p:spPr>
          <a:xfrm>
            <a:off x="413584" y="1797047"/>
            <a:ext cx="512762" cy="512763"/>
          </a:xfrm>
        </p:spPr>
        <p:txBody>
          <a:bodyPr/>
          <a:lstStyle>
            <a:lvl1pPr>
              <a:defRPr sz="1800" b="1">
                <a:solidFill>
                  <a:schemeClr val="accent1"/>
                </a:solidFill>
              </a:defRPr>
            </a:lvl1pPr>
          </a:lstStyle>
          <a:p>
            <a:pPr lvl="0"/>
            <a:r>
              <a:rPr lang="en-US" dirty="0"/>
              <a:t>XX</a:t>
            </a:r>
            <a:endParaRPr lang="en-GB" dirty="0"/>
          </a:p>
        </p:txBody>
      </p:sp>
      <p:sp>
        <p:nvSpPr>
          <p:cNvPr id="13" name="Text Placeholder 9">
            <a:extLst>
              <a:ext uri="{FF2B5EF4-FFF2-40B4-BE49-F238E27FC236}">
                <a16:creationId xmlns:a16="http://schemas.microsoft.com/office/drawing/2014/main" id="{DBC575C8-BECD-D8FD-87D9-B70540701C36}"/>
              </a:ext>
            </a:extLst>
          </p:cNvPr>
          <p:cNvSpPr>
            <a:spLocks noGrp="1"/>
          </p:cNvSpPr>
          <p:nvPr>
            <p:ph type="body" sz="quarter" idx="13" hasCustomPrompt="1"/>
          </p:nvPr>
        </p:nvSpPr>
        <p:spPr>
          <a:xfrm>
            <a:off x="1125511" y="1797047"/>
            <a:ext cx="3919590" cy="512763"/>
          </a:xfrm>
        </p:spPr>
        <p:txBody>
          <a:bodyPr/>
          <a:lstStyle>
            <a:lvl1pPr>
              <a:defRPr sz="1800" b="0">
                <a:solidFill>
                  <a:schemeClr val="tx1"/>
                </a:solidFill>
              </a:defRPr>
            </a:lvl1pPr>
          </a:lstStyle>
          <a:p>
            <a:pPr lvl="0"/>
            <a:r>
              <a:rPr lang="en-US" dirty="0"/>
              <a:t>Add section title</a:t>
            </a:r>
            <a:endParaRPr lang="en-GB" dirty="0"/>
          </a:p>
        </p:txBody>
      </p:sp>
      <p:sp>
        <p:nvSpPr>
          <p:cNvPr id="14" name="Text Placeholder 9">
            <a:extLst>
              <a:ext uri="{FF2B5EF4-FFF2-40B4-BE49-F238E27FC236}">
                <a16:creationId xmlns:a16="http://schemas.microsoft.com/office/drawing/2014/main" id="{7532A88F-F1DE-8B48-F046-1CF70409E7E9}"/>
              </a:ext>
            </a:extLst>
          </p:cNvPr>
          <p:cNvSpPr>
            <a:spLocks noGrp="1"/>
          </p:cNvSpPr>
          <p:nvPr>
            <p:ph type="body" sz="quarter" idx="14" hasCustomPrompt="1"/>
          </p:nvPr>
        </p:nvSpPr>
        <p:spPr>
          <a:xfrm>
            <a:off x="413584" y="2420816"/>
            <a:ext cx="512762" cy="512763"/>
          </a:xfrm>
        </p:spPr>
        <p:txBody>
          <a:bodyPr/>
          <a:lstStyle>
            <a:lvl1pPr>
              <a:defRPr sz="1800" b="1">
                <a:solidFill>
                  <a:schemeClr val="accent1"/>
                </a:solidFill>
              </a:defRPr>
            </a:lvl1pPr>
          </a:lstStyle>
          <a:p>
            <a:pPr lvl="0"/>
            <a:r>
              <a:rPr lang="en-US" dirty="0"/>
              <a:t>XX</a:t>
            </a:r>
            <a:endParaRPr lang="en-GB" dirty="0"/>
          </a:p>
        </p:txBody>
      </p:sp>
      <p:sp>
        <p:nvSpPr>
          <p:cNvPr id="15" name="Text Placeholder 9">
            <a:extLst>
              <a:ext uri="{FF2B5EF4-FFF2-40B4-BE49-F238E27FC236}">
                <a16:creationId xmlns:a16="http://schemas.microsoft.com/office/drawing/2014/main" id="{1DF51CEA-E8A2-F84B-9491-651456B645F5}"/>
              </a:ext>
            </a:extLst>
          </p:cNvPr>
          <p:cNvSpPr>
            <a:spLocks noGrp="1"/>
          </p:cNvSpPr>
          <p:nvPr>
            <p:ph type="body" sz="quarter" idx="15" hasCustomPrompt="1"/>
          </p:nvPr>
        </p:nvSpPr>
        <p:spPr>
          <a:xfrm>
            <a:off x="1125511" y="2420816"/>
            <a:ext cx="3919590" cy="512763"/>
          </a:xfrm>
        </p:spPr>
        <p:txBody>
          <a:bodyPr/>
          <a:lstStyle>
            <a:lvl1pPr>
              <a:defRPr sz="1800" b="0">
                <a:solidFill>
                  <a:schemeClr val="tx1"/>
                </a:solidFill>
              </a:defRPr>
            </a:lvl1pPr>
          </a:lstStyle>
          <a:p>
            <a:pPr lvl="0"/>
            <a:r>
              <a:rPr lang="en-US" dirty="0"/>
              <a:t>Add section title</a:t>
            </a:r>
            <a:endParaRPr lang="en-GB" dirty="0"/>
          </a:p>
        </p:txBody>
      </p:sp>
      <p:sp>
        <p:nvSpPr>
          <p:cNvPr id="16" name="Text Placeholder 9">
            <a:extLst>
              <a:ext uri="{FF2B5EF4-FFF2-40B4-BE49-F238E27FC236}">
                <a16:creationId xmlns:a16="http://schemas.microsoft.com/office/drawing/2014/main" id="{4A30E17D-5F20-ECF7-771F-1352B7EC52B5}"/>
              </a:ext>
            </a:extLst>
          </p:cNvPr>
          <p:cNvSpPr>
            <a:spLocks noGrp="1"/>
          </p:cNvSpPr>
          <p:nvPr>
            <p:ph type="body" sz="quarter" idx="16" hasCustomPrompt="1"/>
          </p:nvPr>
        </p:nvSpPr>
        <p:spPr>
          <a:xfrm>
            <a:off x="413584" y="3044585"/>
            <a:ext cx="512762" cy="512763"/>
          </a:xfrm>
        </p:spPr>
        <p:txBody>
          <a:bodyPr/>
          <a:lstStyle>
            <a:lvl1pPr>
              <a:defRPr sz="1800" b="1">
                <a:solidFill>
                  <a:schemeClr val="accent1"/>
                </a:solidFill>
              </a:defRPr>
            </a:lvl1pPr>
          </a:lstStyle>
          <a:p>
            <a:pPr lvl="0"/>
            <a:r>
              <a:rPr lang="en-US" dirty="0"/>
              <a:t>XX</a:t>
            </a:r>
            <a:endParaRPr lang="en-GB" dirty="0"/>
          </a:p>
        </p:txBody>
      </p:sp>
      <p:sp>
        <p:nvSpPr>
          <p:cNvPr id="17" name="Text Placeholder 9">
            <a:extLst>
              <a:ext uri="{FF2B5EF4-FFF2-40B4-BE49-F238E27FC236}">
                <a16:creationId xmlns:a16="http://schemas.microsoft.com/office/drawing/2014/main" id="{09AC7C30-99E6-01E9-0FF7-612D3C000BF0}"/>
              </a:ext>
            </a:extLst>
          </p:cNvPr>
          <p:cNvSpPr>
            <a:spLocks noGrp="1"/>
          </p:cNvSpPr>
          <p:nvPr>
            <p:ph type="body" sz="quarter" idx="17" hasCustomPrompt="1"/>
          </p:nvPr>
        </p:nvSpPr>
        <p:spPr>
          <a:xfrm>
            <a:off x="1125511" y="3044585"/>
            <a:ext cx="3919590" cy="512763"/>
          </a:xfrm>
        </p:spPr>
        <p:txBody>
          <a:bodyPr/>
          <a:lstStyle>
            <a:lvl1pPr>
              <a:defRPr sz="1800" b="0">
                <a:solidFill>
                  <a:schemeClr val="tx1"/>
                </a:solidFill>
              </a:defRPr>
            </a:lvl1pPr>
          </a:lstStyle>
          <a:p>
            <a:pPr lvl="0"/>
            <a:r>
              <a:rPr lang="en-US" dirty="0"/>
              <a:t>Add section title</a:t>
            </a:r>
            <a:endParaRPr lang="en-GB" dirty="0"/>
          </a:p>
        </p:txBody>
      </p:sp>
      <p:sp>
        <p:nvSpPr>
          <p:cNvPr id="18" name="Text Placeholder 9">
            <a:extLst>
              <a:ext uri="{FF2B5EF4-FFF2-40B4-BE49-F238E27FC236}">
                <a16:creationId xmlns:a16="http://schemas.microsoft.com/office/drawing/2014/main" id="{D18D8EFE-7E86-775F-87C6-51F1E137EB8D}"/>
              </a:ext>
            </a:extLst>
          </p:cNvPr>
          <p:cNvSpPr>
            <a:spLocks noGrp="1"/>
          </p:cNvSpPr>
          <p:nvPr>
            <p:ph type="body" sz="quarter" idx="18" hasCustomPrompt="1"/>
          </p:nvPr>
        </p:nvSpPr>
        <p:spPr>
          <a:xfrm>
            <a:off x="413584" y="3668354"/>
            <a:ext cx="512762" cy="512763"/>
          </a:xfrm>
        </p:spPr>
        <p:txBody>
          <a:bodyPr/>
          <a:lstStyle>
            <a:lvl1pPr>
              <a:defRPr sz="1800" b="1">
                <a:solidFill>
                  <a:schemeClr val="accent1"/>
                </a:solidFill>
              </a:defRPr>
            </a:lvl1pPr>
          </a:lstStyle>
          <a:p>
            <a:pPr lvl="0"/>
            <a:r>
              <a:rPr lang="en-US" dirty="0"/>
              <a:t>XX</a:t>
            </a:r>
            <a:endParaRPr lang="en-GB" dirty="0"/>
          </a:p>
        </p:txBody>
      </p:sp>
      <p:sp>
        <p:nvSpPr>
          <p:cNvPr id="19" name="Text Placeholder 9">
            <a:extLst>
              <a:ext uri="{FF2B5EF4-FFF2-40B4-BE49-F238E27FC236}">
                <a16:creationId xmlns:a16="http://schemas.microsoft.com/office/drawing/2014/main" id="{F6CB7180-7459-3317-7EC0-A132549CD9A3}"/>
              </a:ext>
            </a:extLst>
          </p:cNvPr>
          <p:cNvSpPr>
            <a:spLocks noGrp="1"/>
          </p:cNvSpPr>
          <p:nvPr>
            <p:ph type="body" sz="quarter" idx="19" hasCustomPrompt="1"/>
          </p:nvPr>
        </p:nvSpPr>
        <p:spPr>
          <a:xfrm>
            <a:off x="1125511" y="3668354"/>
            <a:ext cx="3919590" cy="512763"/>
          </a:xfrm>
        </p:spPr>
        <p:txBody>
          <a:bodyPr/>
          <a:lstStyle>
            <a:lvl1pPr>
              <a:defRPr sz="1800" b="0">
                <a:solidFill>
                  <a:schemeClr val="tx1"/>
                </a:solidFill>
              </a:defRPr>
            </a:lvl1pPr>
          </a:lstStyle>
          <a:p>
            <a:pPr lvl="0"/>
            <a:r>
              <a:rPr lang="en-US" dirty="0"/>
              <a:t>Add section title</a:t>
            </a:r>
            <a:endParaRPr lang="en-GB" dirty="0"/>
          </a:p>
        </p:txBody>
      </p:sp>
      <p:sp>
        <p:nvSpPr>
          <p:cNvPr id="20" name="Text Placeholder 9">
            <a:extLst>
              <a:ext uri="{FF2B5EF4-FFF2-40B4-BE49-F238E27FC236}">
                <a16:creationId xmlns:a16="http://schemas.microsoft.com/office/drawing/2014/main" id="{9C4E4E6A-3E33-88C5-53A6-1DF90D2F943C}"/>
              </a:ext>
            </a:extLst>
          </p:cNvPr>
          <p:cNvSpPr>
            <a:spLocks noGrp="1"/>
          </p:cNvSpPr>
          <p:nvPr>
            <p:ph type="body" sz="quarter" idx="20" hasCustomPrompt="1"/>
          </p:nvPr>
        </p:nvSpPr>
        <p:spPr>
          <a:xfrm>
            <a:off x="413584" y="4292123"/>
            <a:ext cx="512762" cy="512763"/>
          </a:xfrm>
        </p:spPr>
        <p:txBody>
          <a:bodyPr/>
          <a:lstStyle>
            <a:lvl1pPr>
              <a:defRPr sz="1800" b="1">
                <a:solidFill>
                  <a:schemeClr val="accent1"/>
                </a:solidFill>
              </a:defRPr>
            </a:lvl1pPr>
          </a:lstStyle>
          <a:p>
            <a:pPr lvl="0"/>
            <a:r>
              <a:rPr lang="en-US" dirty="0"/>
              <a:t>XX</a:t>
            </a:r>
            <a:endParaRPr lang="en-GB" dirty="0"/>
          </a:p>
        </p:txBody>
      </p:sp>
      <p:sp>
        <p:nvSpPr>
          <p:cNvPr id="21" name="Text Placeholder 9">
            <a:extLst>
              <a:ext uri="{FF2B5EF4-FFF2-40B4-BE49-F238E27FC236}">
                <a16:creationId xmlns:a16="http://schemas.microsoft.com/office/drawing/2014/main" id="{2345DABA-B890-24FF-3204-FFC66880A419}"/>
              </a:ext>
            </a:extLst>
          </p:cNvPr>
          <p:cNvSpPr>
            <a:spLocks noGrp="1"/>
          </p:cNvSpPr>
          <p:nvPr>
            <p:ph type="body" sz="quarter" idx="21" hasCustomPrompt="1"/>
          </p:nvPr>
        </p:nvSpPr>
        <p:spPr>
          <a:xfrm>
            <a:off x="1125511" y="4292123"/>
            <a:ext cx="3919590" cy="512763"/>
          </a:xfrm>
        </p:spPr>
        <p:txBody>
          <a:bodyPr/>
          <a:lstStyle>
            <a:lvl1pPr>
              <a:defRPr sz="1800" b="0">
                <a:solidFill>
                  <a:schemeClr val="tx1"/>
                </a:solidFill>
              </a:defRPr>
            </a:lvl1pPr>
          </a:lstStyle>
          <a:p>
            <a:pPr lvl="0"/>
            <a:r>
              <a:rPr lang="en-US" dirty="0"/>
              <a:t>Add section title</a:t>
            </a:r>
            <a:endParaRPr lang="en-GB" dirty="0"/>
          </a:p>
        </p:txBody>
      </p:sp>
      <p:sp>
        <p:nvSpPr>
          <p:cNvPr id="22" name="Text Placeholder 9">
            <a:extLst>
              <a:ext uri="{FF2B5EF4-FFF2-40B4-BE49-F238E27FC236}">
                <a16:creationId xmlns:a16="http://schemas.microsoft.com/office/drawing/2014/main" id="{D90748E6-BD50-7F62-3FB0-59D8D26286A9}"/>
              </a:ext>
            </a:extLst>
          </p:cNvPr>
          <p:cNvSpPr>
            <a:spLocks noGrp="1"/>
          </p:cNvSpPr>
          <p:nvPr>
            <p:ph type="body" sz="quarter" idx="22" hasCustomPrompt="1"/>
          </p:nvPr>
        </p:nvSpPr>
        <p:spPr>
          <a:xfrm>
            <a:off x="413584" y="4915893"/>
            <a:ext cx="512762" cy="512763"/>
          </a:xfrm>
        </p:spPr>
        <p:txBody>
          <a:bodyPr/>
          <a:lstStyle>
            <a:lvl1pPr>
              <a:defRPr sz="1800" b="1">
                <a:solidFill>
                  <a:schemeClr val="accent1"/>
                </a:solidFill>
              </a:defRPr>
            </a:lvl1pPr>
          </a:lstStyle>
          <a:p>
            <a:pPr lvl="0"/>
            <a:r>
              <a:rPr lang="en-US" dirty="0"/>
              <a:t>XX</a:t>
            </a:r>
            <a:endParaRPr lang="en-GB" dirty="0"/>
          </a:p>
        </p:txBody>
      </p:sp>
      <p:sp>
        <p:nvSpPr>
          <p:cNvPr id="23" name="Text Placeholder 9">
            <a:extLst>
              <a:ext uri="{FF2B5EF4-FFF2-40B4-BE49-F238E27FC236}">
                <a16:creationId xmlns:a16="http://schemas.microsoft.com/office/drawing/2014/main" id="{1EBF624F-E2DA-9BF4-CE5C-33A85FD51D66}"/>
              </a:ext>
            </a:extLst>
          </p:cNvPr>
          <p:cNvSpPr>
            <a:spLocks noGrp="1"/>
          </p:cNvSpPr>
          <p:nvPr>
            <p:ph type="body" sz="quarter" idx="23" hasCustomPrompt="1"/>
          </p:nvPr>
        </p:nvSpPr>
        <p:spPr>
          <a:xfrm>
            <a:off x="1125511" y="4915893"/>
            <a:ext cx="3919590" cy="512763"/>
          </a:xfrm>
        </p:spPr>
        <p:txBody>
          <a:bodyPr/>
          <a:lstStyle>
            <a:lvl1pPr>
              <a:defRPr sz="1800" b="0">
                <a:solidFill>
                  <a:schemeClr val="tx1"/>
                </a:solidFill>
              </a:defRPr>
            </a:lvl1pPr>
          </a:lstStyle>
          <a:p>
            <a:pPr lvl="0"/>
            <a:r>
              <a:rPr lang="en-US" dirty="0"/>
              <a:t>Add section title</a:t>
            </a:r>
            <a:endParaRPr lang="en-GB" dirty="0"/>
          </a:p>
        </p:txBody>
      </p:sp>
      <p:cxnSp>
        <p:nvCxnSpPr>
          <p:cNvPr id="25" name="Straight Connector 24">
            <a:extLst>
              <a:ext uri="{FF2B5EF4-FFF2-40B4-BE49-F238E27FC236}">
                <a16:creationId xmlns:a16="http://schemas.microsoft.com/office/drawing/2014/main" id="{60FC753A-01D3-3698-A03E-2FC9D9E6BABC}"/>
              </a:ext>
            </a:extLst>
          </p:cNvPr>
          <p:cNvCxnSpPr>
            <a:cxnSpLocks/>
          </p:cNvCxnSpPr>
          <p:nvPr userDrawn="1"/>
        </p:nvCxnSpPr>
        <p:spPr>
          <a:xfrm>
            <a:off x="969427" y="1896531"/>
            <a:ext cx="0" cy="3280835"/>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4" name="Slide Number Placeholder 3">
            <a:extLst>
              <a:ext uri="{FF2B5EF4-FFF2-40B4-BE49-F238E27FC236}">
                <a16:creationId xmlns:a16="http://schemas.microsoft.com/office/drawing/2014/main" id="{B61E6F19-D458-3891-4D4D-D8EBF62EA9D2}"/>
              </a:ext>
            </a:extLst>
          </p:cNvPr>
          <p:cNvSpPr>
            <a:spLocks noGrp="1"/>
          </p:cNvSpPr>
          <p:nvPr>
            <p:ph type="sldNum" sz="quarter" idx="11"/>
          </p:nvPr>
        </p:nvSpPr>
        <p:spPr/>
        <p:txBody>
          <a:bodyPr/>
          <a:lstStyle>
            <a:lvl1pPr>
              <a:defRPr>
                <a:solidFill>
                  <a:schemeClr val="accent1"/>
                </a:solidFill>
              </a:defRPr>
            </a:lvl1pPr>
          </a:lstStyle>
          <a:p>
            <a:fld id="{E8F1A65C-595C-4736-BF40-F7D31E789466}" type="slidenum">
              <a:rPr lang="en-GB" smtClean="0"/>
              <a:pPr/>
              <a:t>‹#›</a:t>
            </a:fld>
            <a:endParaRPr lang="en-GB" dirty="0"/>
          </a:p>
        </p:txBody>
      </p:sp>
      <p:sp>
        <p:nvSpPr>
          <p:cNvPr id="6" name="Freeform: Shape 5">
            <a:extLst>
              <a:ext uri="{FF2B5EF4-FFF2-40B4-BE49-F238E27FC236}">
                <a16:creationId xmlns:a16="http://schemas.microsoft.com/office/drawing/2014/main" id="{815535C1-7CA2-4B53-2453-2624F0AF3701}"/>
              </a:ext>
            </a:extLst>
          </p:cNvPr>
          <p:cNvSpPr/>
          <p:nvPr userDrawn="1"/>
        </p:nvSpPr>
        <p:spPr>
          <a:xfrm rot="10800000">
            <a:off x="6430875" y="1798442"/>
            <a:ext cx="5761124" cy="4897631"/>
          </a:xfrm>
          <a:custGeom>
            <a:avLst/>
            <a:gdLst>
              <a:gd name="connsiteX0" fmla="*/ 5761124 w 5761124"/>
              <a:gd name="connsiteY0" fmla="*/ 4897631 h 4897631"/>
              <a:gd name="connsiteX1" fmla="*/ 1526308 w 5761124"/>
              <a:gd name="connsiteY1" fmla="*/ 4897631 h 4897631"/>
              <a:gd name="connsiteX2" fmla="*/ 322514 w 5761124"/>
              <a:gd name="connsiteY2" fmla="*/ 4897631 h 4897631"/>
              <a:gd name="connsiteX3" fmla="*/ 0 w 5761124"/>
              <a:gd name="connsiteY3" fmla="*/ 4897631 h 4897631"/>
              <a:gd name="connsiteX4" fmla="*/ 0 w 5761124"/>
              <a:gd name="connsiteY4" fmla="*/ 2148660 h 4897631"/>
              <a:gd name="connsiteX5" fmla="*/ 924410 w 5761124"/>
              <a:gd name="connsiteY5" fmla="*/ 3813578 h 4897631"/>
              <a:gd name="connsiteX6" fmla="*/ 3041819 w 5761124"/>
              <a:gd name="connsiteY6" fmla="*/ 0 h 48976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761124" h="4897631">
                <a:moveTo>
                  <a:pt x="5761124" y="4897631"/>
                </a:moveTo>
                <a:lnTo>
                  <a:pt x="1526308" y="4897631"/>
                </a:lnTo>
                <a:lnTo>
                  <a:pt x="322514" y="4897631"/>
                </a:lnTo>
                <a:lnTo>
                  <a:pt x="0" y="4897631"/>
                </a:lnTo>
                <a:lnTo>
                  <a:pt x="0" y="2148660"/>
                </a:lnTo>
                <a:lnTo>
                  <a:pt x="924410" y="3813578"/>
                </a:lnTo>
                <a:lnTo>
                  <a:pt x="3041819" y="0"/>
                </a:lnTo>
                <a:close/>
              </a:path>
            </a:pathLst>
          </a:custGeom>
          <a:solidFill>
            <a:schemeClr val="accent3"/>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spcAft>
                <a:spcPts val="600"/>
              </a:spcAft>
            </a:pPr>
            <a:endParaRPr lang="en-GB" dirty="0"/>
          </a:p>
        </p:txBody>
      </p:sp>
    </p:spTree>
    <p:custDataLst>
      <p:tags r:id="rId1"/>
    </p:custDataLst>
    <p:extLst>
      <p:ext uri="{BB962C8B-B14F-4D97-AF65-F5344CB8AC3E}">
        <p14:creationId xmlns:p14="http://schemas.microsoft.com/office/powerpoint/2010/main" val="2513377610"/>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05.xml><?xml version="1.0" encoding="utf-8"?>
<p:sldLayout xmlns:a="http://schemas.openxmlformats.org/drawingml/2006/main" xmlns:r="http://schemas.openxmlformats.org/officeDocument/2006/relationships" xmlns:p="http://schemas.openxmlformats.org/presentationml/2006/main" preserve="1" userDrawn="1">
  <p:cSld name="Divider Light">
    <p:bg>
      <p:bgRef idx="1001">
        <a:schemeClr val="bg1"/>
      </p:bgRef>
    </p:bg>
    <p:spTree>
      <p:nvGrpSpPr>
        <p:cNvPr id="1" name=""/>
        <p:cNvGrpSpPr/>
        <p:nvPr/>
      </p:nvGrpSpPr>
      <p:grpSpPr>
        <a:xfrm>
          <a:off x="0" y="0"/>
          <a:ext cx="0" cy="0"/>
          <a:chOff x="0" y="0"/>
          <a:chExt cx="0" cy="0"/>
        </a:xfrm>
      </p:grpSpPr>
      <p:sp>
        <p:nvSpPr>
          <p:cNvPr id="19" name="Picture Placeholder 18">
            <a:extLst>
              <a:ext uri="{FF2B5EF4-FFF2-40B4-BE49-F238E27FC236}">
                <a16:creationId xmlns:a16="http://schemas.microsoft.com/office/drawing/2014/main" id="{666FE13F-E318-B323-121E-0093806FB8ED}"/>
              </a:ext>
            </a:extLst>
          </p:cNvPr>
          <p:cNvSpPr>
            <a:spLocks noGrp="1"/>
          </p:cNvSpPr>
          <p:nvPr>
            <p:ph type="pic" sz="quarter" idx="15" hasCustomPrompt="1"/>
          </p:nvPr>
        </p:nvSpPr>
        <p:spPr>
          <a:xfrm>
            <a:off x="0" y="0"/>
            <a:ext cx="8463184" cy="6858000"/>
          </a:xfrm>
          <a:custGeom>
            <a:avLst/>
            <a:gdLst>
              <a:gd name="connsiteX0" fmla="*/ 0 w 8463184"/>
              <a:gd name="connsiteY0" fmla="*/ 0 h 6858000"/>
              <a:gd name="connsiteX1" fmla="*/ 8463184 w 8463184"/>
              <a:gd name="connsiteY1" fmla="*/ 0 h 6858000"/>
              <a:gd name="connsiteX2" fmla="*/ 4498192 w 8463184"/>
              <a:gd name="connsiteY2" fmla="*/ 6858000 h 6858000"/>
              <a:gd name="connsiteX3" fmla="*/ 0 w 8463184"/>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463184" h="6858000">
                <a:moveTo>
                  <a:pt x="0" y="0"/>
                </a:moveTo>
                <a:lnTo>
                  <a:pt x="8463184" y="0"/>
                </a:lnTo>
                <a:lnTo>
                  <a:pt x="4498192" y="6858000"/>
                </a:lnTo>
                <a:lnTo>
                  <a:pt x="0" y="6858000"/>
                </a:lnTo>
                <a:close/>
              </a:path>
            </a:pathLst>
          </a:custGeom>
        </p:spPr>
        <p:txBody>
          <a:bodyPr wrap="square" bIns="648000" anchor="ctr">
            <a:noAutofit/>
          </a:bodyPr>
          <a:lstStyle>
            <a:lvl1pPr algn="ctr">
              <a:defRPr sz="1200"/>
            </a:lvl1pPr>
          </a:lstStyle>
          <a:p>
            <a:r>
              <a:rPr lang="en-GB" dirty="0"/>
              <a:t>Click icon to insert image</a:t>
            </a:r>
          </a:p>
        </p:txBody>
      </p:sp>
      <p:pic>
        <p:nvPicPr>
          <p:cNvPr id="5" name="Content Placeholder 4" descr="A person with purple head wrap&#10;&#10;Description automatically generated" hidden="1">
            <a:extLst>
              <a:ext uri="{FF2B5EF4-FFF2-40B4-BE49-F238E27FC236}">
                <a16:creationId xmlns:a16="http://schemas.microsoft.com/office/drawing/2014/main" id="{0DCC5397-4FE3-DCA6-F0A6-FD1CC25509E3}"/>
              </a:ext>
            </a:extLst>
          </p:cNvPr>
          <p:cNvPicPr>
            <a:picLocks noChangeAspect="1"/>
          </p:cNvPicPr>
          <p:nvPr userDrawn="1"/>
        </p:nvPicPr>
        <p:blipFill>
          <a:blip r:embed="rId3"/>
          <a:stretch>
            <a:fillRect/>
          </a:stretch>
        </p:blipFill>
        <p:spPr>
          <a:xfrm>
            <a:off x="-1" y="0"/>
            <a:ext cx="12202847" cy="6858000"/>
          </a:xfrm>
          <a:prstGeom prst="rect">
            <a:avLst/>
          </a:prstGeom>
        </p:spPr>
      </p:pic>
      <p:sp>
        <p:nvSpPr>
          <p:cNvPr id="2" name="Title 1">
            <a:extLst>
              <a:ext uri="{FF2B5EF4-FFF2-40B4-BE49-F238E27FC236}">
                <a16:creationId xmlns:a16="http://schemas.microsoft.com/office/drawing/2014/main" id="{EAFD28CE-22AC-6B94-6EF4-745475FCDD49}"/>
              </a:ext>
            </a:extLst>
          </p:cNvPr>
          <p:cNvSpPr>
            <a:spLocks noGrp="1"/>
          </p:cNvSpPr>
          <p:nvPr>
            <p:ph type="title" hasCustomPrompt="1"/>
          </p:nvPr>
        </p:nvSpPr>
        <p:spPr>
          <a:xfrm>
            <a:off x="7152641" y="3464560"/>
            <a:ext cx="4625777" cy="1381760"/>
          </a:xfrm>
        </p:spPr>
        <p:txBody>
          <a:bodyPr anchor="t"/>
          <a:lstStyle>
            <a:lvl1pPr algn="r">
              <a:defRPr sz="3600" cap="all" baseline="0">
                <a:solidFill>
                  <a:schemeClr val="tx1"/>
                </a:solidFill>
              </a:defRPr>
            </a:lvl1pPr>
          </a:lstStyle>
          <a:p>
            <a:r>
              <a:rPr lang="en-US" dirty="0"/>
              <a:t>Add section title</a:t>
            </a:r>
            <a:endParaRPr lang="en-GB" dirty="0"/>
          </a:p>
        </p:txBody>
      </p:sp>
      <p:sp>
        <p:nvSpPr>
          <p:cNvPr id="3" name="Footer Placeholder 2">
            <a:extLst>
              <a:ext uri="{FF2B5EF4-FFF2-40B4-BE49-F238E27FC236}">
                <a16:creationId xmlns:a16="http://schemas.microsoft.com/office/drawing/2014/main" id="{83236773-F154-9E31-2695-ABA42ED8742B}"/>
              </a:ext>
            </a:extLst>
          </p:cNvPr>
          <p:cNvSpPr>
            <a:spLocks noGrp="1"/>
          </p:cNvSpPr>
          <p:nvPr>
            <p:ph type="ftr" sz="quarter" idx="10"/>
          </p:nvPr>
        </p:nvSpPr>
        <p:spPr>
          <a:xfrm>
            <a:off x="7693808" y="6330949"/>
            <a:ext cx="4084610" cy="365125"/>
          </a:xfrm>
        </p:spPr>
        <p:txBody>
          <a:bodyPr/>
          <a:lstStyle>
            <a:lvl1pPr algn="r">
              <a:defRPr/>
            </a:lvl1pPr>
          </a:lstStyle>
          <a:p>
            <a:endParaRPr lang="en-GB" dirty="0"/>
          </a:p>
        </p:txBody>
      </p:sp>
      <p:sp>
        <p:nvSpPr>
          <p:cNvPr id="7" name="Text Placeholder 6">
            <a:extLst>
              <a:ext uri="{FF2B5EF4-FFF2-40B4-BE49-F238E27FC236}">
                <a16:creationId xmlns:a16="http://schemas.microsoft.com/office/drawing/2014/main" id="{BD3D1D70-1096-1E03-D135-EE98CCD5F7F3}"/>
              </a:ext>
            </a:extLst>
          </p:cNvPr>
          <p:cNvSpPr>
            <a:spLocks noGrp="1"/>
          </p:cNvSpPr>
          <p:nvPr>
            <p:ph type="body" sz="quarter" idx="12" hasCustomPrompt="1"/>
          </p:nvPr>
        </p:nvSpPr>
        <p:spPr>
          <a:xfrm>
            <a:off x="10322680" y="1956118"/>
            <a:ext cx="1455737" cy="1011237"/>
          </a:xfrm>
        </p:spPr>
        <p:txBody>
          <a:bodyPr/>
          <a:lstStyle>
            <a:lvl1pPr algn="r">
              <a:defRPr sz="6750">
                <a:solidFill>
                  <a:schemeClr val="accent1"/>
                </a:solidFill>
              </a:defRPr>
            </a:lvl1pPr>
          </a:lstStyle>
          <a:p>
            <a:pPr lvl="0"/>
            <a:r>
              <a:rPr lang="en-US" dirty="0"/>
              <a:t>XX</a:t>
            </a:r>
            <a:endParaRPr lang="en-GB" dirty="0"/>
          </a:p>
        </p:txBody>
      </p:sp>
      <p:pic>
        <p:nvPicPr>
          <p:cNvPr id="4" name="Picture 3" descr="A black and purple triangle&#10;&#10;Description automatically generated">
            <a:extLst>
              <a:ext uri="{FF2B5EF4-FFF2-40B4-BE49-F238E27FC236}">
                <a16:creationId xmlns:a16="http://schemas.microsoft.com/office/drawing/2014/main" id="{F09090A3-C8CB-492F-3E90-2B30223A5155}"/>
              </a:ext>
            </a:extLst>
          </p:cNvPr>
          <p:cNvPicPr>
            <a:picLocks noChangeAspect="1"/>
          </p:cNvPicPr>
          <p:nvPr userDrawn="1"/>
        </p:nvPicPr>
        <p:blipFill rotWithShape="1">
          <a:blip r:embed="rId4" cstate="screen">
            <a:extLst>
              <a:ext uri="{28A0092B-C50C-407E-A947-70E740481C1C}">
                <a14:useLocalDpi xmlns:a14="http://schemas.microsoft.com/office/drawing/2010/main"/>
              </a:ext>
            </a:extLst>
          </a:blip>
          <a:srcRect/>
          <a:stretch/>
        </p:blipFill>
        <p:spPr>
          <a:xfrm>
            <a:off x="10566400" y="390842"/>
            <a:ext cx="1223964" cy="814388"/>
          </a:xfrm>
          <a:prstGeom prst="rect">
            <a:avLst/>
          </a:prstGeom>
        </p:spPr>
      </p:pic>
      <p:grpSp>
        <p:nvGrpSpPr>
          <p:cNvPr id="12" name="Group 11">
            <a:extLst>
              <a:ext uri="{FF2B5EF4-FFF2-40B4-BE49-F238E27FC236}">
                <a16:creationId xmlns:a16="http://schemas.microsoft.com/office/drawing/2014/main" id="{9DFACF13-EFF0-A2E8-47BA-79F08E81FF89}"/>
              </a:ext>
            </a:extLst>
          </p:cNvPr>
          <p:cNvGrpSpPr/>
          <p:nvPr userDrawn="1"/>
        </p:nvGrpSpPr>
        <p:grpSpPr>
          <a:xfrm>
            <a:off x="-3626001" y="0"/>
            <a:ext cx="3513653" cy="4531360"/>
            <a:chOff x="-3626001" y="0"/>
            <a:chExt cx="3513653" cy="4531360"/>
          </a:xfrm>
        </p:grpSpPr>
        <p:sp>
          <p:nvSpPr>
            <p:cNvPr id="13" name="Rectangle 12">
              <a:extLst>
                <a:ext uri="{FF2B5EF4-FFF2-40B4-BE49-F238E27FC236}">
                  <a16:creationId xmlns:a16="http://schemas.microsoft.com/office/drawing/2014/main" id="{F9BD9362-CE50-C349-3940-31787ADA9A82}"/>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4" name="Rectangle 13">
              <a:extLst>
                <a:ext uri="{FF2B5EF4-FFF2-40B4-BE49-F238E27FC236}">
                  <a16:creationId xmlns:a16="http://schemas.microsoft.com/office/drawing/2014/main" id="{2D59E734-4787-5A45-2225-4D4508750F50}"/>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5" name="TextBox 14">
              <a:extLst>
                <a:ext uri="{FF2B5EF4-FFF2-40B4-BE49-F238E27FC236}">
                  <a16:creationId xmlns:a16="http://schemas.microsoft.com/office/drawing/2014/main" id="{ED60C9CB-0DF7-9D67-65C4-3BF9F2376002}"/>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90B3D745-C455-1AA2-D1C4-E55A923D6DEB}"/>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3112755544"/>
      </p:ext>
    </p:extLst>
  </p:cSld>
  <p:clrMapOvr>
    <a:overrideClrMapping bg1="lt1" tx1="dk1" bg2="lt2" tx2="dk2" accent1="accent1" accent2="accent2" accent3="accent3" accent4="accent4" accent5="accent5" accent6="accent6" hlink="hlink" folHlink="folHlink"/>
  </p:clrMapOvr>
</p:sldLayout>
</file>

<file path=ppt/slideLayouts/slideLayout106.xml><?xml version="1.0" encoding="utf-8"?>
<p:sldLayout xmlns:a="http://schemas.openxmlformats.org/drawingml/2006/main" xmlns:r="http://schemas.openxmlformats.org/officeDocument/2006/relationships" xmlns:p="http://schemas.openxmlformats.org/presentationml/2006/main" preserve="1" userDrawn="1">
  <p:cSld name="Divider Colour">
    <p:bg>
      <p:bgPr>
        <a:solidFill>
          <a:schemeClr val="accent3"/>
        </a:solidFill>
        <a:effectLst/>
      </p:bgPr>
    </p:bg>
    <p:spTree>
      <p:nvGrpSpPr>
        <p:cNvPr id="1" name=""/>
        <p:cNvGrpSpPr/>
        <p:nvPr/>
      </p:nvGrpSpPr>
      <p:grpSpPr>
        <a:xfrm>
          <a:off x="0" y="0"/>
          <a:ext cx="0" cy="0"/>
          <a:chOff x="0" y="0"/>
          <a:chExt cx="0" cy="0"/>
        </a:xfrm>
      </p:grpSpPr>
      <p:sp>
        <p:nvSpPr>
          <p:cNvPr id="19" name="Picture Placeholder 18">
            <a:extLst>
              <a:ext uri="{FF2B5EF4-FFF2-40B4-BE49-F238E27FC236}">
                <a16:creationId xmlns:a16="http://schemas.microsoft.com/office/drawing/2014/main" id="{666FE13F-E318-B323-121E-0093806FB8ED}"/>
              </a:ext>
            </a:extLst>
          </p:cNvPr>
          <p:cNvSpPr>
            <a:spLocks noGrp="1"/>
          </p:cNvSpPr>
          <p:nvPr>
            <p:ph type="pic" sz="quarter" idx="15" hasCustomPrompt="1"/>
          </p:nvPr>
        </p:nvSpPr>
        <p:spPr>
          <a:xfrm>
            <a:off x="0" y="0"/>
            <a:ext cx="8463184" cy="6858000"/>
          </a:xfrm>
          <a:custGeom>
            <a:avLst/>
            <a:gdLst>
              <a:gd name="connsiteX0" fmla="*/ 0 w 8463184"/>
              <a:gd name="connsiteY0" fmla="*/ 0 h 6858000"/>
              <a:gd name="connsiteX1" fmla="*/ 8463184 w 8463184"/>
              <a:gd name="connsiteY1" fmla="*/ 0 h 6858000"/>
              <a:gd name="connsiteX2" fmla="*/ 4498192 w 8463184"/>
              <a:gd name="connsiteY2" fmla="*/ 6858000 h 6858000"/>
              <a:gd name="connsiteX3" fmla="*/ 0 w 8463184"/>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463184" h="6858000">
                <a:moveTo>
                  <a:pt x="0" y="0"/>
                </a:moveTo>
                <a:lnTo>
                  <a:pt x="8463184" y="0"/>
                </a:lnTo>
                <a:lnTo>
                  <a:pt x="4498192" y="6858000"/>
                </a:lnTo>
                <a:lnTo>
                  <a:pt x="0" y="6858000"/>
                </a:lnTo>
                <a:close/>
              </a:path>
            </a:pathLst>
          </a:custGeom>
        </p:spPr>
        <p:txBody>
          <a:bodyPr wrap="square" bIns="648000" anchor="ctr">
            <a:noAutofit/>
          </a:bodyPr>
          <a:lstStyle>
            <a:lvl1pPr algn="ctr">
              <a:defRPr sz="1200"/>
            </a:lvl1pPr>
          </a:lstStyle>
          <a:p>
            <a:r>
              <a:rPr lang="en-GB" dirty="0"/>
              <a:t>Click icon to insert image</a:t>
            </a:r>
          </a:p>
        </p:txBody>
      </p:sp>
      <p:pic>
        <p:nvPicPr>
          <p:cNvPr id="5" name="Content Placeholder 4" descr="A person with purple head wrap&#10;&#10;Description automatically generated" hidden="1">
            <a:extLst>
              <a:ext uri="{FF2B5EF4-FFF2-40B4-BE49-F238E27FC236}">
                <a16:creationId xmlns:a16="http://schemas.microsoft.com/office/drawing/2014/main" id="{0DCC5397-4FE3-DCA6-F0A6-FD1CC25509E3}"/>
              </a:ext>
            </a:extLst>
          </p:cNvPr>
          <p:cNvPicPr>
            <a:picLocks noChangeAspect="1"/>
          </p:cNvPicPr>
          <p:nvPr userDrawn="1"/>
        </p:nvPicPr>
        <p:blipFill>
          <a:blip r:embed="rId3"/>
          <a:stretch>
            <a:fillRect/>
          </a:stretch>
        </p:blipFill>
        <p:spPr>
          <a:xfrm>
            <a:off x="-1" y="0"/>
            <a:ext cx="12202847" cy="6858000"/>
          </a:xfrm>
          <a:prstGeom prst="rect">
            <a:avLst/>
          </a:prstGeom>
        </p:spPr>
      </p:pic>
      <p:sp>
        <p:nvSpPr>
          <p:cNvPr id="2" name="Title 1">
            <a:extLst>
              <a:ext uri="{FF2B5EF4-FFF2-40B4-BE49-F238E27FC236}">
                <a16:creationId xmlns:a16="http://schemas.microsoft.com/office/drawing/2014/main" id="{EAFD28CE-22AC-6B94-6EF4-745475FCDD49}"/>
              </a:ext>
            </a:extLst>
          </p:cNvPr>
          <p:cNvSpPr>
            <a:spLocks noGrp="1"/>
          </p:cNvSpPr>
          <p:nvPr>
            <p:ph type="title" hasCustomPrompt="1"/>
          </p:nvPr>
        </p:nvSpPr>
        <p:spPr>
          <a:xfrm>
            <a:off x="7152641" y="3464560"/>
            <a:ext cx="4625777" cy="1381760"/>
          </a:xfrm>
        </p:spPr>
        <p:txBody>
          <a:bodyPr anchor="t"/>
          <a:lstStyle>
            <a:lvl1pPr algn="r">
              <a:defRPr sz="3600" cap="all" baseline="0">
                <a:solidFill>
                  <a:schemeClr val="tx1"/>
                </a:solidFill>
              </a:defRPr>
            </a:lvl1pPr>
          </a:lstStyle>
          <a:p>
            <a:r>
              <a:rPr lang="en-US" dirty="0"/>
              <a:t>Add section title</a:t>
            </a:r>
            <a:endParaRPr lang="en-GB" dirty="0"/>
          </a:p>
        </p:txBody>
      </p:sp>
      <p:sp>
        <p:nvSpPr>
          <p:cNvPr id="3" name="Footer Placeholder 2">
            <a:extLst>
              <a:ext uri="{FF2B5EF4-FFF2-40B4-BE49-F238E27FC236}">
                <a16:creationId xmlns:a16="http://schemas.microsoft.com/office/drawing/2014/main" id="{83236773-F154-9E31-2695-ABA42ED8742B}"/>
              </a:ext>
            </a:extLst>
          </p:cNvPr>
          <p:cNvSpPr>
            <a:spLocks noGrp="1"/>
          </p:cNvSpPr>
          <p:nvPr>
            <p:ph type="ftr" sz="quarter" idx="10"/>
          </p:nvPr>
        </p:nvSpPr>
        <p:spPr>
          <a:xfrm>
            <a:off x="7693808" y="6330949"/>
            <a:ext cx="4084610" cy="365125"/>
          </a:xfrm>
        </p:spPr>
        <p:txBody>
          <a:bodyPr/>
          <a:lstStyle>
            <a:lvl1pPr algn="r">
              <a:defRPr/>
            </a:lvl1pPr>
          </a:lstStyle>
          <a:p>
            <a:endParaRPr lang="en-GB" dirty="0"/>
          </a:p>
        </p:txBody>
      </p:sp>
      <p:sp>
        <p:nvSpPr>
          <p:cNvPr id="7" name="Text Placeholder 6">
            <a:extLst>
              <a:ext uri="{FF2B5EF4-FFF2-40B4-BE49-F238E27FC236}">
                <a16:creationId xmlns:a16="http://schemas.microsoft.com/office/drawing/2014/main" id="{BD3D1D70-1096-1E03-D135-EE98CCD5F7F3}"/>
              </a:ext>
            </a:extLst>
          </p:cNvPr>
          <p:cNvSpPr>
            <a:spLocks noGrp="1"/>
          </p:cNvSpPr>
          <p:nvPr>
            <p:ph type="body" sz="quarter" idx="12" hasCustomPrompt="1"/>
          </p:nvPr>
        </p:nvSpPr>
        <p:spPr>
          <a:xfrm>
            <a:off x="10322680" y="1956118"/>
            <a:ext cx="1455737" cy="1011237"/>
          </a:xfrm>
        </p:spPr>
        <p:txBody>
          <a:bodyPr/>
          <a:lstStyle>
            <a:lvl1pPr algn="r">
              <a:defRPr sz="6750"/>
            </a:lvl1pPr>
          </a:lstStyle>
          <a:p>
            <a:pPr lvl="0"/>
            <a:r>
              <a:rPr lang="en-US" dirty="0"/>
              <a:t>XX</a:t>
            </a:r>
            <a:endParaRPr lang="en-GB" dirty="0"/>
          </a:p>
        </p:txBody>
      </p:sp>
      <p:grpSp>
        <p:nvGrpSpPr>
          <p:cNvPr id="11" name="Group 10">
            <a:extLst>
              <a:ext uri="{FF2B5EF4-FFF2-40B4-BE49-F238E27FC236}">
                <a16:creationId xmlns:a16="http://schemas.microsoft.com/office/drawing/2014/main" id="{8F017DC4-71D6-284B-C9A4-3ED060893E8C}"/>
              </a:ext>
            </a:extLst>
          </p:cNvPr>
          <p:cNvGrpSpPr/>
          <p:nvPr userDrawn="1"/>
        </p:nvGrpSpPr>
        <p:grpSpPr>
          <a:xfrm>
            <a:off x="-3626001" y="0"/>
            <a:ext cx="3513653" cy="4531360"/>
            <a:chOff x="-3626001" y="0"/>
            <a:chExt cx="3513653" cy="4531360"/>
          </a:xfrm>
        </p:grpSpPr>
        <p:sp>
          <p:nvSpPr>
            <p:cNvPr id="12" name="Rectangle 11">
              <a:extLst>
                <a:ext uri="{FF2B5EF4-FFF2-40B4-BE49-F238E27FC236}">
                  <a16:creationId xmlns:a16="http://schemas.microsoft.com/office/drawing/2014/main" id="{CACD9013-E5AC-FBD3-1656-59F18C5701BD}"/>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3" name="Rectangle 12">
              <a:extLst>
                <a:ext uri="{FF2B5EF4-FFF2-40B4-BE49-F238E27FC236}">
                  <a16:creationId xmlns:a16="http://schemas.microsoft.com/office/drawing/2014/main" id="{20D48A63-E7D3-2440-30F7-80BA7E335B56}"/>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4" name="TextBox 13">
              <a:extLst>
                <a:ext uri="{FF2B5EF4-FFF2-40B4-BE49-F238E27FC236}">
                  <a16:creationId xmlns:a16="http://schemas.microsoft.com/office/drawing/2014/main" id="{D79B9DDB-BF0B-1316-5412-FCF5671AF5A0}"/>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tx1"/>
                  </a:solidFill>
                  <a:latin typeface="+mn-lt"/>
                  <a:ea typeface="Inter Semi Bold" panose="02000703000000020004" pitchFamily="50" charset="0"/>
                  <a:cs typeface="Inter Semi Bold" panose="02000703000000020004" pitchFamily="50" charset="0"/>
                </a:rPr>
                <a:t>How to insert </a:t>
              </a:r>
              <a:br>
                <a:rPr lang="en-GB" sz="2400" dirty="0">
                  <a:solidFill>
                    <a:schemeClr val="tx1"/>
                  </a:solidFill>
                  <a:latin typeface="+mn-lt"/>
                  <a:ea typeface="Inter Semi Bold" panose="02000703000000020004" pitchFamily="50" charset="0"/>
                  <a:cs typeface="Inter Semi Bold" panose="02000703000000020004" pitchFamily="50" charset="0"/>
                </a:rPr>
              </a:br>
              <a:r>
                <a:rPr lang="en-GB" sz="2400" dirty="0">
                  <a:solidFill>
                    <a:schemeClr val="tx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EB8BABBC-EF32-8FF6-D9CD-9FAA2A704465}"/>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bg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2"/>
                  </a:solidFill>
                  <a:latin typeface="+mn-lt"/>
                </a:rPr>
                <a:t>Click the icon in the middle of the placeholder and choose an image from file, or select the placeholder and paste an image in using </a:t>
              </a:r>
              <a:r>
                <a:rPr lang="en-US" sz="1200" b="1" dirty="0">
                  <a:solidFill>
                    <a:schemeClr val="bg2"/>
                  </a:solidFill>
                  <a:latin typeface="+mn-lt"/>
                </a:rPr>
                <a:t>Ctrl + V</a:t>
              </a:r>
              <a:r>
                <a:rPr lang="en-US" sz="1200" dirty="0">
                  <a:solidFill>
                    <a:schemeClr val="bg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2"/>
                  </a:solidFill>
                  <a:latin typeface="+mn-lt"/>
                </a:rPr>
                <a:t>Click on the </a:t>
              </a:r>
              <a:r>
                <a:rPr lang="en-US" sz="1200" b="1" dirty="0">
                  <a:solidFill>
                    <a:schemeClr val="bg2"/>
                  </a:solidFill>
                  <a:latin typeface="+mn-lt"/>
                </a:rPr>
                <a:t>Format Picture </a:t>
              </a:r>
              <a:r>
                <a:rPr lang="en-US" sz="1200" dirty="0">
                  <a:solidFill>
                    <a:schemeClr val="bg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2"/>
                  </a:solidFill>
                  <a:latin typeface="+mn-lt"/>
                </a:rPr>
                <a:t>Choose </a:t>
              </a:r>
              <a:r>
                <a:rPr lang="en-US" sz="1200" b="1" dirty="0">
                  <a:solidFill>
                    <a:schemeClr val="bg2"/>
                  </a:solidFill>
                  <a:latin typeface="+mn-lt"/>
                </a:rPr>
                <a:t>Crop</a:t>
              </a:r>
              <a:r>
                <a:rPr lang="en-US" sz="1200" dirty="0">
                  <a:solidFill>
                    <a:schemeClr val="bg2"/>
                  </a:solidFill>
                  <a:latin typeface="+mn-lt"/>
                </a:rPr>
                <a:t> to resize and move the image within the placeholder, using the white circles in the corners of the image. Click on the drop down arrow and choose </a:t>
              </a:r>
              <a:r>
                <a:rPr lang="en-US" sz="1200" b="1" dirty="0">
                  <a:solidFill>
                    <a:schemeClr val="bg2"/>
                  </a:solidFill>
                  <a:latin typeface="+mn-lt"/>
                </a:rPr>
                <a:t>Fit</a:t>
              </a:r>
              <a:r>
                <a:rPr lang="en-US" sz="1200" dirty="0">
                  <a:solidFill>
                    <a:schemeClr val="bg2"/>
                  </a:solidFill>
                  <a:latin typeface="+mn-lt"/>
                </a:rPr>
                <a:t> or </a:t>
              </a:r>
              <a:r>
                <a:rPr lang="en-US" sz="1200" b="1" dirty="0">
                  <a:solidFill>
                    <a:schemeClr val="bg2"/>
                  </a:solidFill>
                  <a:latin typeface="+mn-lt"/>
                </a:rPr>
                <a:t>Fill</a:t>
              </a:r>
              <a:r>
                <a:rPr lang="en-US" sz="1200" dirty="0">
                  <a:solidFill>
                    <a:schemeClr val="bg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2"/>
                  </a:solidFill>
                  <a:latin typeface="+mn-lt"/>
                </a:rPr>
                <a:t>Right click the image and choose </a:t>
              </a:r>
              <a:r>
                <a:rPr lang="en-US" sz="1200" b="1" dirty="0">
                  <a:solidFill>
                    <a:schemeClr val="bg2"/>
                  </a:solidFill>
                  <a:latin typeface="+mn-lt"/>
                </a:rPr>
                <a:t>Send to back </a:t>
              </a:r>
              <a:r>
                <a:rPr lang="en-US" sz="1200" dirty="0">
                  <a:solidFill>
                    <a:schemeClr val="bg2"/>
                  </a:solidFill>
                  <a:latin typeface="+mn-lt"/>
                </a:rPr>
                <a:t>if it is obscuring any other elements.</a:t>
              </a:r>
            </a:p>
          </p:txBody>
        </p:sp>
      </p:grpSp>
      <p:pic>
        <p:nvPicPr>
          <p:cNvPr id="4" name="Picture 3" descr="A black and purple triangle&#10;&#10;Description automatically generated">
            <a:extLst>
              <a:ext uri="{FF2B5EF4-FFF2-40B4-BE49-F238E27FC236}">
                <a16:creationId xmlns:a16="http://schemas.microsoft.com/office/drawing/2014/main" id="{883F13CB-442E-F12E-9EE3-7E403C77D656}"/>
              </a:ext>
            </a:extLst>
          </p:cNvPr>
          <p:cNvPicPr>
            <a:picLocks noChangeAspect="1"/>
          </p:cNvPicPr>
          <p:nvPr userDrawn="1"/>
        </p:nvPicPr>
        <p:blipFill rotWithShape="1">
          <a:blip r:embed="rId4" cstate="screen">
            <a:extLst>
              <a:ext uri="{BEBA8EAE-BF5A-486C-A8C5-ECC9F3942E4B}">
                <a14:imgProps xmlns:a14="http://schemas.microsoft.com/office/drawing/2010/main">
                  <a14:imgLayer r:embed="rId5">
                    <a14:imgEffect>
                      <a14:brightnessContrast bright="100000"/>
                    </a14:imgEffect>
                  </a14:imgLayer>
                </a14:imgProps>
              </a:ext>
              <a:ext uri="{28A0092B-C50C-407E-A947-70E740481C1C}">
                <a14:useLocalDpi xmlns:a14="http://schemas.microsoft.com/office/drawing/2010/main"/>
              </a:ext>
            </a:extLst>
          </a:blip>
          <a:srcRect/>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536690654"/>
      </p:ext>
    </p:extLst>
  </p:cSld>
  <p:clrMapOvr>
    <a:overrideClrMapping bg1="dk1" tx1="lt1" bg2="dk2" tx2="lt2" accent1="accent1" accent2="accent2" accent3="accent3" accent4="accent4" accent5="accent5" accent6="accent6" hlink="hlink" folHlink="folHlink"/>
  </p:clrMapOvr>
</p:sldLayout>
</file>

<file path=ppt/slideLayouts/slideLayout107.xml><?xml version="1.0" encoding="utf-8"?>
<p:sldLayout xmlns:a="http://schemas.openxmlformats.org/drawingml/2006/main" xmlns:r="http://schemas.openxmlformats.org/officeDocument/2006/relationships" xmlns:p="http://schemas.openxmlformats.org/presentationml/2006/main" preserve="1" userDrawn="1">
  <p:cSld name="Two Column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dirty="0"/>
              <a:t>Add subheading</a:t>
            </a:r>
            <a:endParaRPr lang="en-GB" dirty="0"/>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2" y="1641565"/>
            <a:ext cx="9030456" cy="4527459"/>
          </a:xfrm>
        </p:spPr>
        <p:txBody>
          <a:bodyPr numCol="2" spcCol="540000"/>
          <a:lstStyle>
            <a:lvl1pPr>
              <a:defRPr/>
            </a:lvl1pPr>
          </a:lstStyle>
          <a:p>
            <a:pPr lvl="0"/>
            <a:r>
              <a:rPr lang="en-US" dirty="0"/>
              <a:t>Add text to appear in two column layout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grpSp>
        <p:nvGrpSpPr>
          <p:cNvPr id="6" name="Group 5">
            <a:extLst>
              <a:ext uri="{FF2B5EF4-FFF2-40B4-BE49-F238E27FC236}">
                <a16:creationId xmlns:a16="http://schemas.microsoft.com/office/drawing/2014/main" id="{6F25C7CE-065F-AD32-8AE1-654E94F37765}"/>
              </a:ext>
            </a:extLst>
          </p:cNvPr>
          <p:cNvGrpSpPr/>
          <p:nvPr userDrawn="1"/>
        </p:nvGrpSpPr>
        <p:grpSpPr>
          <a:xfrm>
            <a:off x="8966200" y="0"/>
            <a:ext cx="3225800" cy="5588000"/>
            <a:chOff x="8966200" y="0"/>
            <a:chExt cx="3225800" cy="5588000"/>
          </a:xfrm>
        </p:grpSpPr>
        <p:sp>
          <p:nvSpPr>
            <p:cNvPr id="11" name="Right Triangle 10">
              <a:extLst>
                <a:ext uri="{FF2B5EF4-FFF2-40B4-BE49-F238E27FC236}">
                  <a16:creationId xmlns:a16="http://schemas.microsoft.com/office/drawing/2014/main" id="{DBC61A05-8253-C869-9809-8E3097CCEA3D}"/>
                </a:ext>
              </a:extLst>
            </p:cNvPr>
            <p:cNvSpPr/>
            <p:nvPr userDrawn="1"/>
          </p:nvSpPr>
          <p:spPr>
            <a:xfrm rot="10800000">
              <a:off x="8966200" y="0"/>
              <a:ext cx="3225800" cy="5588000"/>
            </a:xfrm>
            <a:prstGeom prst="rtTriangle">
              <a:avLst/>
            </a:prstGeom>
            <a:solidFill>
              <a:schemeClr val="accent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dirty="0"/>
            </a:p>
          </p:txBody>
        </p:sp>
        <p:pic>
          <p:nvPicPr>
            <p:cNvPr id="5" name="Picture 4" descr="A black and purple triangle&#10;&#10;Description automatically generated">
              <a:extLst>
                <a:ext uri="{FF2B5EF4-FFF2-40B4-BE49-F238E27FC236}">
                  <a16:creationId xmlns:a16="http://schemas.microsoft.com/office/drawing/2014/main" id="{3DC423C4-6861-9C6E-2707-C0A967675C43}"/>
                </a:ext>
              </a:extLst>
            </p:cNvPr>
            <p:cNvPicPr>
              <a:picLocks noChangeAspect="1"/>
            </p:cNvPicPr>
            <p:nvPr userDrawn="1"/>
          </p:nvPicPr>
          <p:blipFill rotWithShape="1">
            <a:blip r:embed="rId3" cstate="screen">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a:ext>
              </a:extLst>
            </a:blip>
            <a:srcRect/>
            <a:stretch/>
          </p:blipFill>
          <p:spPr>
            <a:xfrm>
              <a:off x="10566400" y="390842"/>
              <a:ext cx="1223964" cy="814388"/>
            </a:xfrm>
            <a:prstGeom prst="rect">
              <a:avLst/>
            </a:prstGeom>
          </p:spPr>
        </p:pic>
      </p:grpSp>
    </p:spTree>
    <p:custDataLst>
      <p:tags r:id="rId1"/>
    </p:custDataLst>
    <p:extLst>
      <p:ext uri="{BB962C8B-B14F-4D97-AF65-F5344CB8AC3E}">
        <p14:creationId xmlns:p14="http://schemas.microsoft.com/office/powerpoint/2010/main" val="1896573978"/>
      </p:ext>
    </p:extLst>
  </p:cSld>
  <p:clrMapOvr>
    <a:masterClrMapping/>
  </p:clrMapOvr>
</p:sldLayout>
</file>

<file path=ppt/slideLayouts/slideLayout108.xml><?xml version="1.0" encoding="utf-8"?>
<p:sldLayout xmlns:a="http://schemas.openxmlformats.org/drawingml/2006/main" xmlns:r="http://schemas.openxmlformats.org/officeDocument/2006/relationships" xmlns:p="http://schemas.openxmlformats.org/presentationml/2006/main" preserve="1" userDrawn="1">
  <p:cSld name="Single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dirty="0"/>
              <a:t>Add subheading</a:t>
            </a:r>
            <a:endParaRPr lang="en-GB" dirty="0"/>
          </a:p>
        </p:txBody>
      </p:sp>
      <p:sp>
        <p:nvSpPr>
          <p:cNvPr id="5" name="Content Placeholder 14">
            <a:extLst>
              <a:ext uri="{FF2B5EF4-FFF2-40B4-BE49-F238E27FC236}">
                <a16:creationId xmlns:a16="http://schemas.microsoft.com/office/drawing/2014/main" id="{9D4F0DBA-7193-79F1-9CED-9BF29EFD98AD}"/>
              </a:ext>
            </a:extLst>
          </p:cNvPr>
          <p:cNvSpPr>
            <a:spLocks noGrp="1"/>
          </p:cNvSpPr>
          <p:nvPr>
            <p:ph sz="quarter" idx="17" hasCustomPrompt="1"/>
          </p:nvPr>
        </p:nvSpPr>
        <p:spPr>
          <a:xfrm>
            <a:off x="413582" y="1641566"/>
            <a:ext cx="9030456" cy="4527458"/>
          </a:xfrm>
        </p:spPr>
        <p:txBody>
          <a:bodyPr/>
          <a:lstStyle>
            <a:lvl1pPr>
              <a:defRPr/>
            </a:lvl1pPr>
          </a:lstStyle>
          <a:p>
            <a:pPr lvl="0"/>
            <a:r>
              <a:rPr lang="en-US" dirty="0"/>
              <a:t>Add text to appear in single column layout or click icon to insert content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grpSp>
        <p:nvGrpSpPr>
          <p:cNvPr id="6" name="Group 5">
            <a:extLst>
              <a:ext uri="{FF2B5EF4-FFF2-40B4-BE49-F238E27FC236}">
                <a16:creationId xmlns:a16="http://schemas.microsoft.com/office/drawing/2014/main" id="{0EC37F9B-189A-EEF0-82B5-C8E3F921FD7D}"/>
              </a:ext>
            </a:extLst>
          </p:cNvPr>
          <p:cNvGrpSpPr/>
          <p:nvPr userDrawn="1"/>
        </p:nvGrpSpPr>
        <p:grpSpPr>
          <a:xfrm>
            <a:off x="-3626001" y="0"/>
            <a:ext cx="3513653" cy="2943225"/>
            <a:chOff x="-3626001" y="0"/>
            <a:chExt cx="3513653" cy="2943225"/>
          </a:xfrm>
        </p:grpSpPr>
        <p:sp>
          <p:nvSpPr>
            <p:cNvPr id="8" name="Rectangle 7">
              <a:extLst>
                <a:ext uri="{FF2B5EF4-FFF2-40B4-BE49-F238E27FC236}">
                  <a16:creationId xmlns:a16="http://schemas.microsoft.com/office/drawing/2014/main" id="{8DBEDA01-A9F0-6298-AB90-F00B31BE5FDA}"/>
                </a:ext>
              </a:extLst>
            </p:cNvPr>
            <p:cNvSpPr/>
            <p:nvPr/>
          </p:nvSpPr>
          <p:spPr>
            <a:xfrm>
              <a:off x="-3626001" y="0"/>
              <a:ext cx="3507557" cy="2943225"/>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9" name="Rectangle 8">
              <a:extLst>
                <a:ext uri="{FF2B5EF4-FFF2-40B4-BE49-F238E27FC236}">
                  <a16:creationId xmlns:a16="http://schemas.microsoft.com/office/drawing/2014/main" id="{8F89516E-98D5-7607-2085-7FF801BF7372}"/>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2" name="TextBox 11">
              <a:extLst>
                <a:ext uri="{FF2B5EF4-FFF2-40B4-BE49-F238E27FC236}">
                  <a16:creationId xmlns:a16="http://schemas.microsoft.com/office/drawing/2014/main" id="{8E227B3A-E23C-DAB3-31A8-041BC3FF4868}"/>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 CHART</a:t>
              </a:r>
            </a:p>
          </p:txBody>
        </p:sp>
        <p:sp>
          <p:nvSpPr>
            <p:cNvPr id="13" name="TextBox 12">
              <a:extLst>
                <a:ext uri="{FF2B5EF4-FFF2-40B4-BE49-F238E27FC236}">
                  <a16:creationId xmlns:a16="http://schemas.microsoft.com/office/drawing/2014/main" id="{DD102D99-B2D2-3578-1E37-5BA070ECF7D3}"/>
                </a:ext>
              </a:extLst>
            </p:cNvPr>
            <p:cNvSpPr txBox="1"/>
            <p:nvPr userDrawn="1"/>
          </p:nvSpPr>
          <p:spPr>
            <a:xfrm>
              <a:off x="-3560063" y="1006196"/>
              <a:ext cx="3140964" cy="1784629"/>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icon in the middle of the placeholder.</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chart type you wish to use.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Edit your data under </a:t>
              </a:r>
              <a:r>
                <a:rPr lang="en-US" sz="1200" b="1" dirty="0">
                  <a:solidFill>
                    <a:schemeClr val="tx1"/>
                  </a:solidFill>
                  <a:latin typeface="+mn-lt"/>
                </a:rPr>
                <a:t>Design</a:t>
              </a:r>
              <a:r>
                <a:rPr lang="en-US" sz="1200" dirty="0">
                  <a:solidFill>
                    <a:schemeClr val="tx1"/>
                  </a:solidFill>
                  <a:latin typeface="+mn-lt"/>
                </a:rPr>
                <a:t> in the </a:t>
              </a:r>
              <a:r>
                <a:rPr lang="en-US" sz="1200" b="1" dirty="0">
                  <a:solidFill>
                    <a:schemeClr val="tx1"/>
                  </a:solidFill>
                  <a:latin typeface="+mn-lt"/>
                </a:rPr>
                <a:t>Chart Tools</a:t>
              </a:r>
              <a:r>
                <a:rPr lang="en-US" sz="1200" dirty="0">
                  <a:solidFill>
                    <a:schemeClr val="tx1"/>
                  </a:solidFill>
                  <a:latin typeface="+mn-lt"/>
                </a:rPr>
                <a:t> ribbon.</a:t>
              </a:r>
            </a:p>
            <a:p>
              <a:pPr marL="342900" indent="-342900" algn="l">
                <a:lnSpc>
                  <a:spcPct val="100000"/>
                </a:lnSpc>
                <a:spcBef>
                  <a:spcPts val="0"/>
                </a:spcBef>
                <a:spcAft>
                  <a:spcPts val="800"/>
                </a:spcAft>
                <a:buClr>
                  <a:schemeClr val="accent1"/>
                </a:buClr>
                <a:buFont typeface="+mj-lt"/>
                <a:buAutoNum type="arabicPeriod"/>
              </a:pPr>
              <a:r>
                <a:rPr lang="en-US" sz="1200" dirty="0" err="1">
                  <a:solidFill>
                    <a:schemeClr val="tx1"/>
                  </a:solidFill>
                  <a:latin typeface="+mn-lt"/>
                </a:rPr>
                <a:t>Stylise</a:t>
              </a:r>
              <a:r>
                <a:rPr lang="en-US" sz="1200" dirty="0">
                  <a:solidFill>
                    <a:schemeClr val="tx1"/>
                  </a:solidFill>
                  <a:latin typeface="+mn-lt"/>
                </a:rPr>
                <a:t> your chart under Format in the </a:t>
              </a:r>
              <a:r>
                <a:rPr lang="en-US" sz="1200" b="1" dirty="0">
                  <a:solidFill>
                    <a:schemeClr val="tx1"/>
                  </a:solidFill>
                  <a:latin typeface="+mn-lt"/>
                </a:rPr>
                <a:t>Chart Tools</a:t>
              </a:r>
              <a:r>
                <a:rPr lang="en-US" sz="1200" dirty="0">
                  <a:solidFill>
                    <a:schemeClr val="tx1"/>
                  </a:solidFill>
                  <a:latin typeface="+mn-lt"/>
                </a:rPr>
                <a:t> ribbons.</a:t>
              </a:r>
            </a:p>
          </p:txBody>
        </p:sp>
      </p:grpSp>
      <p:grpSp>
        <p:nvGrpSpPr>
          <p:cNvPr id="10" name="Group 9">
            <a:extLst>
              <a:ext uri="{FF2B5EF4-FFF2-40B4-BE49-F238E27FC236}">
                <a16:creationId xmlns:a16="http://schemas.microsoft.com/office/drawing/2014/main" id="{56611392-9887-6F0A-F534-BA299185E6C2}"/>
              </a:ext>
            </a:extLst>
          </p:cNvPr>
          <p:cNvGrpSpPr/>
          <p:nvPr userDrawn="1"/>
        </p:nvGrpSpPr>
        <p:grpSpPr>
          <a:xfrm>
            <a:off x="8966200" y="0"/>
            <a:ext cx="3225800" cy="5588000"/>
            <a:chOff x="8966200" y="0"/>
            <a:chExt cx="3225800" cy="5588000"/>
          </a:xfrm>
        </p:grpSpPr>
        <p:sp>
          <p:nvSpPr>
            <p:cNvPr id="11" name="Right Triangle 10">
              <a:extLst>
                <a:ext uri="{FF2B5EF4-FFF2-40B4-BE49-F238E27FC236}">
                  <a16:creationId xmlns:a16="http://schemas.microsoft.com/office/drawing/2014/main" id="{A3E85899-B818-E9E3-1704-68DD0EB1F976}"/>
                </a:ext>
              </a:extLst>
            </p:cNvPr>
            <p:cNvSpPr/>
            <p:nvPr userDrawn="1"/>
          </p:nvSpPr>
          <p:spPr>
            <a:xfrm rot="10800000">
              <a:off x="8966200" y="0"/>
              <a:ext cx="3225800" cy="5588000"/>
            </a:xfrm>
            <a:prstGeom prst="rtTriangle">
              <a:avLst/>
            </a:prstGeom>
            <a:solidFill>
              <a:schemeClr val="accent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dirty="0"/>
            </a:p>
          </p:txBody>
        </p:sp>
        <p:pic>
          <p:nvPicPr>
            <p:cNvPr id="17" name="Picture 16" descr="A black and purple triangle&#10;&#10;Description automatically generated">
              <a:extLst>
                <a:ext uri="{FF2B5EF4-FFF2-40B4-BE49-F238E27FC236}">
                  <a16:creationId xmlns:a16="http://schemas.microsoft.com/office/drawing/2014/main" id="{92B59ADE-8C21-2FC6-7372-648A2D33CA2F}"/>
                </a:ext>
              </a:extLst>
            </p:cNvPr>
            <p:cNvPicPr>
              <a:picLocks noChangeAspect="1"/>
            </p:cNvPicPr>
            <p:nvPr userDrawn="1"/>
          </p:nvPicPr>
          <p:blipFill rotWithShape="1">
            <a:blip r:embed="rId3" cstate="screen">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a:ext>
              </a:extLst>
            </a:blip>
            <a:srcRect/>
            <a:stretch/>
          </p:blipFill>
          <p:spPr>
            <a:xfrm>
              <a:off x="10566400" y="390842"/>
              <a:ext cx="1223964" cy="814388"/>
            </a:xfrm>
            <a:prstGeom prst="rect">
              <a:avLst/>
            </a:prstGeom>
          </p:spPr>
        </p:pic>
      </p:grpSp>
    </p:spTree>
    <p:custDataLst>
      <p:tags r:id="rId1"/>
    </p:custDataLst>
    <p:extLst>
      <p:ext uri="{BB962C8B-B14F-4D97-AF65-F5344CB8AC3E}">
        <p14:creationId xmlns:p14="http://schemas.microsoft.com/office/powerpoint/2010/main" val="446723938"/>
      </p:ext>
    </p:extLst>
  </p:cSld>
  <p:clrMapOvr>
    <a:masterClrMapping/>
  </p:clrMapOvr>
</p:sldLayout>
</file>

<file path=ppt/slideLayouts/slideLayout109.xml><?xml version="1.0" encoding="utf-8"?>
<p:sldLayout xmlns:a="http://schemas.openxmlformats.org/drawingml/2006/main" xmlns:r="http://schemas.openxmlformats.org/officeDocument/2006/relationships" xmlns:p="http://schemas.openxmlformats.org/presentationml/2006/main" preserve="1" userDrawn="1">
  <p:cSld name="Double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dirty="0"/>
              <a:t>Add subheading</a:t>
            </a:r>
            <a:endParaRPr lang="en-GB" dirty="0"/>
          </a:p>
        </p:txBody>
      </p:sp>
      <p:sp>
        <p:nvSpPr>
          <p:cNvPr id="15" name="Content Placeholder 14">
            <a:extLst>
              <a:ext uri="{FF2B5EF4-FFF2-40B4-BE49-F238E27FC236}">
                <a16:creationId xmlns:a16="http://schemas.microsoft.com/office/drawing/2014/main" id="{6CE84618-6178-61CF-AE53-D0A07CF23E00}"/>
              </a:ext>
            </a:extLst>
          </p:cNvPr>
          <p:cNvSpPr>
            <a:spLocks noGrp="1"/>
          </p:cNvSpPr>
          <p:nvPr>
            <p:ph sz="quarter" idx="17" hasCustomPrompt="1"/>
          </p:nvPr>
        </p:nvSpPr>
        <p:spPr>
          <a:xfrm>
            <a:off x="413582" y="2338566"/>
            <a:ext cx="3721538" cy="3830457"/>
          </a:xfrm>
        </p:spPr>
        <p:txBody>
          <a:bodyPr/>
          <a:lstStyle>
            <a:lvl1pPr>
              <a:defRPr/>
            </a:lvl1pPr>
          </a:lstStyle>
          <a:p>
            <a:pPr lvl="0"/>
            <a:r>
              <a:rPr lang="en-US" dirty="0"/>
              <a:t>Add text or click icon to insert content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 name="Text Placeholder 6">
            <a:extLst>
              <a:ext uri="{FF2B5EF4-FFF2-40B4-BE49-F238E27FC236}">
                <a16:creationId xmlns:a16="http://schemas.microsoft.com/office/drawing/2014/main" id="{7071F504-9E35-F89F-D3A9-72668739AD12}"/>
              </a:ext>
            </a:extLst>
          </p:cNvPr>
          <p:cNvSpPr>
            <a:spLocks noGrp="1"/>
          </p:cNvSpPr>
          <p:nvPr>
            <p:ph type="body" sz="quarter" idx="14" hasCustomPrompt="1"/>
          </p:nvPr>
        </p:nvSpPr>
        <p:spPr>
          <a:xfrm>
            <a:off x="413582" y="1641565"/>
            <a:ext cx="3721538" cy="508000"/>
          </a:xfrm>
        </p:spPr>
        <p:txBody>
          <a:bodyPr/>
          <a:lstStyle>
            <a:lvl1pPr>
              <a:defRPr b="1"/>
            </a:lvl1pPr>
          </a:lstStyle>
          <a:p>
            <a:pPr lvl="0"/>
            <a:r>
              <a:rPr lang="en-US" dirty="0"/>
              <a:t>Add heading (two lines max)</a:t>
            </a:r>
            <a:endParaRPr lang="en-GB" dirty="0"/>
          </a:p>
        </p:txBody>
      </p:sp>
      <p:sp>
        <p:nvSpPr>
          <p:cNvPr id="16" name="Content Placeholder 14">
            <a:extLst>
              <a:ext uri="{FF2B5EF4-FFF2-40B4-BE49-F238E27FC236}">
                <a16:creationId xmlns:a16="http://schemas.microsoft.com/office/drawing/2014/main" id="{FA357CB5-059F-A73C-2716-2186BE18F927}"/>
              </a:ext>
            </a:extLst>
          </p:cNvPr>
          <p:cNvSpPr>
            <a:spLocks noGrp="1"/>
          </p:cNvSpPr>
          <p:nvPr>
            <p:ph sz="quarter" idx="18" hasCustomPrompt="1"/>
          </p:nvPr>
        </p:nvSpPr>
        <p:spPr>
          <a:xfrm>
            <a:off x="4533462" y="2338566"/>
            <a:ext cx="3721538" cy="3830457"/>
          </a:xfrm>
        </p:spPr>
        <p:txBody>
          <a:bodyPr/>
          <a:lstStyle>
            <a:lvl1pPr>
              <a:defRPr/>
            </a:lvl1pPr>
          </a:lstStyle>
          <a:p>
            <a:pPr lvl="0"/>
            <a:r>
              <a:rPr lang="en-US" dirty="0"/>
              <a:t>Add text or click icon to insert content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8" name="Text Placeholder 6">
            <a:extLst>
              <a:ext uri="{FF2B5EF4-FFF2-40B4-BE49-F238E27FC236}">
                <a16:creationId xmlns:a16="http://schemas.microsoft.com/office/drawing/2014/main" id="{E2B0E8B1-83D4-CC60-882C-8AADC5DA97DF}"/>
              </a:ext>
            </a:extLst>
          </p:cNvPr>
          <p:cNvSpPr>
            <a:spLocks noGrp="1"/>
          </p:cNvSpPr>
          <p:nvPr>
            <p:ph type="body" sz="quarter" idx="16" hasCustomPrompt="1"/>
          </p:nvPr>
        </p:nvSpPr>
        <p:spPr>
          <a:xfrm>
            <a:off x="4533462" y="1641565"/>
            <a:ext cx="3721538" cy="508000"/>
          </a:xfrm>
        </p:spPr>
        <p:txBody>
          <a:bodyPr/>
          <a:lstStyle>
            <a:lvl1pPr>
              <a:defRPr b="1"/>
            </a:lvl1pPr>
          </a:lstStyle>
          <a:p>
            <a:pPr lvl="0"/>
            <a:r>
              <a:rPr lang="en-US" dirty="0"/>
              <a:t>Add heading (two lines max)</a:t>
            </a:r>
            <a:endParaRPr lang="en-GB" dirty="0"/>
          </a:p>
        </p:txBody>
      </p:sp>
      <p:cxnSp>
        <p:nvCxnSpPr>
          <p:cNvPr id="13" name="Straight Connector 12">
            <a:extLst>
              <a:ext uri="{FF2B5EF4-FFF2-40B4-BE49-F238E27FC236}">
                <a16:creationId xmlns:a16="http://schemas.microsoft.com/office/drawing/2014/main" id="{1A7595AB-3E7F-500E-5874-B5ECB73A19A1}"/>
              </a:ext>
            </a:extLst>
          </p:cNvPr>
          <p:cNvCxnSpPr/>
          <p:nvPr userDrawn="1"/>
        </p:nvCxnSpPr>
        <p:spPr>
          <a:xfrm>
            <a:off x="4334291" y="1752600"/>
            <a:ext cx="0" cy="4191000"/>
          </a:xfrm>
          <a:prstGeom prst="line">
            <a:avLst/>
          </a:prstGeom>
          <a:ln w="25400"/>
        </p:spPr>
        <p:style>
          <a:lnRef idx="1">
            <a:schemeClr val="accent1"/>
          </a:lnRef>
          <a:fillRef idx="0">
            <a:schemeClr val="accent1"/>
          </a:fillRef>
          <a:effectRef idx="0">
            <a:schemeClr val="accent1"/>
          </a:effectRef>
          <a:fontRef idx="minor">
            <a:schemeClr val="tx1"/>
          </a:fontRef>
        </p:style>
      </p:cxnSp>
      <p:grpSp>
        <p:nvGrpSpPr>
          <p:cNvPr id="6" name="Group 5">
            <a:extLst>
              <a:ext uri="{FF2B5EF4-FFF2-40B4-BE49-F238E27FC236}">
                <a16:creationId xmlns:a16="http://schemas.microsoft.com/office/drawing/2014/main" id="{642F7F20-0914-55A5-D38B-A62BCAC240C6}"/>
              </a:ext>
            </a:extLst>
          </p:cNvPr>
          <p:cNvGrpSpPr/>
          <p:nvPr userDrawn="1"/>
        </p:nvGrpSpPr>
        <p:grpSpPr>
          <a:xfrm>
            <a:off x="-3626001" y="0"/>
            <a:ext cx="3513653" cy="2943225"/>
            <a:chOff x="-3626001" y="0"/>
            <a:chExt cx="3513653" cy="2943225"/>
          </a:xfrm>
        </p:grpSpPr>
        <p:sp>
          <p:nvSpPr>
            <p:cNvPr id="9" name="Rectangle 8">
              <a:extLst>
                <a:ext uri="{FF2B5EF4-FFF2-40B4-BE49-F238E27FC236}">
                  <a16:creationId xmlns:a16="http://schemas.microsoft.com/office/drawing/2014/main" id="{2A3F19AD-12D6-D2A3-00D7-079E3686E450}"/>
                </a:ext>
              </a:extLst>
            </p:cNvPr>
            <p:cNvSpPr/>
            <p:nvPr/>
          </p:nvSpPr>
          <p:spPr>
            <a:xfrm>
              <a:off x="-3626001" y="0"/>
              <a:ext cx="3507557" cy="2943225"/>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02297A6B-E741-56EC-DC10-0239315573A3}"/>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4" name="TextBox 13">
              <a:extLst>
                <a:ext uri="{FF2B5EF4-FFF2-40B4-BE49-F238E27FC236}">
                  <a16:creationId xmlns:a16="http://schemas.microsoft.com/office/drawing/2014/main" id="{7266AA31-66CE-6175-C626-E6AD49A3AD89}"/>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 CHART</a:t>
              </a:r>
            </a:p>
          </p:txBody>
        </p:sp>
        <p:sp>
          <p:nvSpPr>
            <p:cNvPr id="17" name="TextBox 16">
              <a:extLst>
                <a:ext uri="{FF2B5EF4-FFF2-40B4-BE49-F238E27FC236}">
                  <a16:creationId xmlns:a16="http://schemas.microsoft.com/office/drawing/2014/main" id="{DC079672-8B2C-BA26-E86A-AF4A723A33C8}"/>
                </a:ext>
              </a:extLst>
            </p:cNvPr>
            <p:cNvSpPr txBox="1"/>
            <p:nvPr userDrawn="1"/>
          </p:nvSpPr>
          <p:spPr>
            <a:xfrm>
              <a:off x="-3560063" y="1006196"/>
              <a:ext cx="3140964" cy="1784629"/>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icon in the middle of the placeholder.</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chart type you wish to use.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Edit your data under </a:t>
              </a:r>
              <a:r>
                <a:rPr lang="en-US" sz="1200" b="1" dirty="0">
                  <a:solidFill>
                    <a:schemeClr val="tx1"/>
                  </a:solidFill>
                  <a:latin typeface="+mn-lt"/>
                </a:rPr>
                <a:t>Design</a:t>
              </a:r>
              <a:r>
                <a:rPr lang="en-US" sz="1200" dirty="0">
                  <a:solidFill>
                    <a:schemeClr val="tx1"/>
                  </a:solidFill>
                  <a:latin typeface="+mn-lt"/>
                </a:rPr>
                <a:t> in the </a:t>
              </a:r>
              <a:r>
                <a:rPr lang="en-US" sz="1200" b="1" dirty="0">
                  <a:solidFill>
                    <a:schemeClr val="tx1"/>
                  </a:solidFill>
                  <a:latin typeface="+mn-lt"/>
                </a:rPr>
                <a:t>Chart Tools</a:t>
              </a:r>
              <a:r>
                <a:rPr lang="en-US" sz="1200" dirty="0">
                  <a:solidFill>
                    <a:schemeClr val="tx1"/>
                  </a:solidFill>
                  <a:latin typeface="+mn-lt"/>
                </a:rPr>
                <a:t> ribbon.</a:t>
              </a:r>
            </a:p>
            <a:p>
              <a:pPr marL="342900" indent="-342900" algn="l">
                <a:lnSpc>
                  <a:spcPct val="100000"/>
                </a:lnSpc>
                <a:spcBef>
                  <a:spcPts val="0"/>
                </a:spcBef>
                <a:spcAft>
                  <a:spcPts val="800"/>
                </a:spcAft>
                <a:buClr>
                  <a:schemeClr val="accent1"/>
                </a:buClr>
                <a:buFont typeface="+mj-lt"/>
                <a:buAutoNum type="arabicPeriod"/>
              </a:pPr>
              <a:r>
                <a:rPr lang="en-US" sz="1200" dirty="0" err="1">
                  <a:solidFill>
                    <a:schemeClr val="tx1"/>
                  </a:solidFill>
                  <a:latin typeface="+mn-lt"/>
                </a:rPr>
                <a:t>Stylise</a:t>
              </a:r>
              <a:r>
                <a:rPr lang="en-US" sz="1200" dirty="0">
                  <a:solidFill>
                    <a:schemeClr val="tx1"/>
                  </a:solidFill>
                  <a:latin typeface="+mn-lt"/>
                </a:rPr>
                <a:t> your chart under Format in the </a:t>
              </a:r>
              <a:r>
                <a:rPr lang="en-US" sz="1200" b="1" dirty="0">
                  <a:solidFill>
                    <a:schemeClr val="tx1"/>
                  </a:solidFill>
                  <a:latin typeface="+mn-lt"/>
                </a:rPr>
                <a:t>Chart Tools</a:t>
              </a:r>
              <a:r>
                <a:rPr lang="en-US" sz="1200" dirty="0">
                  <a:solidFill>
                    <a:schemeClr val="tx1"/>
                  </a:solidFill>
                  <a:latin typeface="+mn-lt"/>
                </a:rPr>
                <a:t> ribbons.</a:t>
              </a:r>
            </a:p>
          </p:txBody>
        </p:sp>
      </p:grpSp>
      <p:grpSp>
        <p:nvGrpSpPr>
          <p:cNvPr id="10" name="Group 9">
            <a:extLst>
              <a:ext uri="{FF2B5EF4-FFF2-40B4-BE49-F238E27FC236}">
                <a16:creationId xmlns:a16="http://schemas.microsoft.com/office/drawing/2014/main" id="{ECF90906-584B-2D5F-FAB4-6695D586E9D9}"/>
              </a:ext>
            </a:extLst>
          </p:cNvPr>
          <p:cNvGrpSpPr/>
          <p:nvPr userDrawn="1"/>
        </p:nvGrpSpPr>
        <p:grpSpPr>
          <a:xfrm>
            <a:off x="8966200" y="0"/>
            <a:ext cx="3225800" cy="5588000"/>
            <a:chOff x="8966200" y="0"/>
            <a:chExt cx="3225800" cy="5588000"/>
          </a:xfrm>
        </p:grpSpPr>
        <p:sp>
          <p:nvSpPr>
            <p:cNvPr id="11" name="Right Triangle 10">
              <a:extLst>
                <a:ext uri="{FF2B5EF4-FFF2-40B4-BE49-F238E27FC236}">
                  <a16:creationId xmlns:a16="http://schemas.microsoft.com/office/drawing/2014/main" id="{4CCED74E-1CD9-6E1C-650F-F6FA36BEF854}"/>
                </a:ext>
              </a:extLst>
            </p:cNvPr>
            <p:cNvSpPr/>
            <p:nvPr userDrawn="1"/>
          </p:nvSpPr>
          <p:spPr>
            <a:xfrm rot="10800000">
              <a:off x="8966200" y="0"/>
              <a:ext cx="3225800" cy="5588000"/>
            </a:xfrm>
            <a:prstGeom prst="rtTriangle">
              <a:avLst/>
            </a:prstGeom>
            <a:solidFill>
              <a:schemeClr val="accent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dirty="0"/>
            </a:p>
          </p:txBody>
        </p:sp>
        <p:pic>
          <p:nvPicPr>
            <p:cNvPr id="21" name="Picture 20" descr="A black and purple triangle&#10;&#10;Description automatically generated">
              <a:extLst>
                <a:ext uri="{FF2B5EF4-FFF2-40B4-BE49-F238E27FC236}">
                  <a16:creationId xmlns:a16="http://schemas.microsoft.com/office/drawing/2014/main" id="{42CB962B-4F60-3B09-1414-02BC4C0A95A3}"/>
                </a:ext>
              </a:extLst>
            </p:cNvPr>
            <p:cNvPicPr>
              <a:picLocks noChangeAspect="1"/>
            </p:cNvPicPr>
            <p:nvPr userDrawn="1"/>
          </p:nvPicPr>
          <p:blipFill rotWithShape="1">
            <a:blip r:embed="rId3" cstate="screen">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a:ext>
              </a:extLst>
            </a:blip>
            <a:srcRect/>
            <a:stretch/>
          </p:blipFill>
          <p:spPr>
            <a:xfrm>
              <a:off x="10566400" y="390842"/>
              <a:ext cx="1223964" cy="814388"/>
            </a:xfrm>
            <a:prstGeom prst="rect">
              <a:avLst/>
            </a:prstGeom>
          </p:spPr>
        </p:pic>
      </p:grpSp>
    </p:spTree>
    <p:custDataLst>
      <p:tags r:id="rId1"/>
    </p:custDataLst>
    <p:extLst>
      <p:ext uri="{BB962C8B-B14F-4D97-AF65-F5344CB8AC3E}">
        <p14:creationId xmlns:p14="http://schemas.microsoft.com/office/powerpoint/2010/main" val="29760041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ext w/ Three Imag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4" y="472593"/>
            <a:ext cx="5474136"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5473609" cy="508000"/>
          </a:xfrm>
        </p:spPr>
        <p:txBody>
          <a:bodyPr/>
          <a:lstStyle>
            <a:lvl1pPr>
              <a:defRPr b="1"/>
            </a:lvl1pPr>
          </a:lstStyle>
          <a:p>
            <a:pPr lvl="0"/>
            <a:r>
              <a:rPr lang="en-US" dirty="0"/>
              <a:t>Add subheading</a:t>
            </a:r>
            <a:endParaRPr lang="en-GB" dirty="0"/>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1" y="1641565"/>
            <a:ext cx="5473609" cy="4527459"/>
          </a:xfrm>
        </p:spPr>
        <p:txBody>
          <a:bodyPr numCol="1" spcCol="360000"/>
          <a:lstStyle>
            <a:lvl1pPr>
              <a:defRPr/>
            </a:lvl1pPr>
          </a:lstStyle>
          <a:p>
            <a:pPr lvl="0"/>
            <a:r>
              <a:rPr lang="en-US" dirty="0"/>
              <a:t>Add text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0" name="Picture Placeholder 9">
            <a:extLst>
              <a:ext uri="{FF2B5EF4-FFF2-40B4-BE49-F238E27FC236}">
                <a16:creationId xmlns:a16="http://schemas.microsoft.com/office/drawing/2014/main" id="{5E3D4653-FBFF-CA9E-AC27-05F365FD9BD2}"/>
              </a:ext>
            </a:extLst>
          </p:cNvPr>
          <p:cNvSpPr>
            <a:spLocks noGrp="1"/>
          </p:cNvSpPr>
          <p:nvPr>
            <p:ph type="pic" sz="quarter" idx="14" hasCustomPrompt="1"/>
          </p:nvPr>
        </p:nvSpPr>
        <p:spPr>
          <a:xfrm>
            <a:off x="6089926" y="0"/>
            <a:ext cx="3735566" cy="3905250"/>
          </a:xfrm>
          <a:custGeom>
            <a:avLst/>
            <a:gdLst>
              <a:gd name="connsiteX0" fmla="*/ 0 w 3735566"/>
              <a:gd name="connsiteY0" fmla="*/ 0 h 3905250"/>
              <a:gd name="connsiteX1" fmla="*/ 3735566 w 3735566"/>
              <a:gd name="connsiteY1" fmla="*/ 0 h 3905250"/>
              <a:gd name="connsiteX2" fmla="*/ 3735566 w 3735566"/>
              <a:gd name="connsiteY2" fmla="*/ 3905250 h 3905250"/>
              <a:gd name="connsiteX3" fmla="*/ 2257843 w 3735566"/>
              <a:gd name="connsiteY3" fmla="*/ 3905250 h 3905250"/>
            </a:gdLst>
            <a:ahLst/>
            <a:cxnLst>
              <a:cxn ang="0">
                <a:pos x="connsiteX0" y="connsiteY0"/>
              </a:cxn>
              <a:cxn ang="0">
                <a:pos x="connsiteX1" y="connsiteY1"/>
              </a:cxn>
              <a:cxn ang="0">
                <a:pos x="connsiteX2" y="connsiteY2"/>
              </a:cxn>
              <a:cxn ang="0">
                <a:pos x="connsiteX3" y="connsiteY3"/>
              </a:cxn>
            </a:cxnLst>
            <a:rect l="l" t="t" r="r" b="b"/>
            <a:pathLst>
              <a:path w="3735566" h="3905250">
                <a:moveTo>
                  <a:pt x="0" y="0"/>
                </a:moveTo>
                <a:lnTo>
                  <a:pt x="3735566" y="0"/>
                </a:lnTo>
                <a:lnTo>
                  <a:pt x="3735566" y="3905250"/>
                </a:lnTo>
                <a:lnTo>
                  <a:pt x="2257843" y="3905250"/>
                </a:lnTo>
                <a:close/>
              </a:path>
            </a:pathLst>
          </a:custGeom>
        </p:spPr>
        <p:txBody>
          <a:bodyPr wrap="square" bIns="648000" anchor="ctr">
            <a:noAutofit/>
          </a:bodyPr>
          <a:lstStyle>
            <a:lvl1pPr algn="ctr">
              <a:defRPr sz="1200"/>
            </a:lvl1pPr>
          </a:lstStyle>
          <a:p>
            <a:r>
              <a:rPr lang="en-GB" dirty="0"/>
              <a:t>Click icon to insert image</a:t>
            </a:r>
          </a:p>
        </p:txBody>
      </p:sp>
      <p:sp>
        <p:nvSpPr>
          <p:cNvPr id="17" name="Picture Placeholder 16">
            <a:extLst>
              <a:ext uri="{FF2B5EF4-FFF2-40B4-BE49-F238E27FC236}">
                <a16:creationId xmlns:a16="http://schemas.microsoft.com/office/drawing/2014/main" id="{FEA13534-6BF9-6C2D-1502-6B101138C747}"/>
              </a:ext>
            </a:extLst>
          </p:cNvPr>
          <p:cNvSpPr>
            <a:spLocks noGrp="1"/>
          </p:cNvSpPr>
          <p:nvPr>
            <p:ph type="pic" sz="quarter" idx="15" hasCustomPrompt="1"/>
          </p:nvPr>
        </p:nvSpPr>
        <p:spPr>
          <a:xfrm>
            <a:off x="8384482" y="3968750"/>
            <a:ext cx="3807519" cy="2889250"/>
          </a:xfrm>
          <a:custGeom>
            <a:avLst/>
            <a:gdLst>
              <a:gd name="connsiteX0" fmla="*/ 0 w 3807519"/>
              <a:gd name="connsiteY0" fmla="*/ 0 h 2889250"/>
              <a:gd name="connsiteX1" fmla="*/ 3807519 w 3807519"/>
              <a:gd name="connsiteY1" fmla="*/ 0 h 2889250"/>
              <a:gd name="connsiteX2" fmla="*/ 3807519 w 3807519"/>
              <a:gd name="connsiteY2" fmla="*/ 2889250 h 2889250"/>
              <a:gd name="connsiteX3" fmla="*/ 1670436 w 3807519"/>
              <a:gd name="connsiteY3" fmla="*/ 2889250 h 2889250"/>
            </a:gdLst>
            <a:ahLst/>
            <a:cxnLst>
              <a:cxn ang="0">
                <a:pos x="connsiteX0" y="connsiteY0"/>
              </a:cxn>
              <a:cxn ang="0">
                <a:pos x="connsiteX1" y="connsiteY1"/>
              </a:cxn>
              <a:cxn ang="0">
                <a:pos x="connsiteX2" y="connsiteY2"/>
              </a:cxn>
              <a:cxn ang="0">
                <a:pos x="connsiteX3" y="connsiteY3"/>
              </a:cxn>
            </a:cxnLst>
            <a:rect l="l" t="t" r="r" b="b"/>
            <a:pathLst>
              <a:path w="3807519" h="2889250">
                <a:moveTo>
                  <a:pt x="0" y="0"/>
                </a:moveTo>
                <a:lnTo>
                  <a:pt x="3807519" y="0"/>
                </a:lnTo>
                <a:lnTo>
                  <a:pt x="3807519" y="2889250"/>
                </a:lnTo>
                <a:lnTo>
                  <a:pt x="1670436" y="2889250"/>
                </a:lnTo>
                <a:close/>
              </a:path>
            </a:pathLst>
          </a:custGeom>
        </p:spPr>
        <p:txBody>
          <a:bodyPr wrap="square" bIns="648000" anchor="ctr">
            <a:noAutofit/>
          </a:bodyPr>
          <a:lstStyle>
            <a:lvl1pPr algn="ctr">
              <a:defRPr sz="1200"/>
            </a:lvl1pPr>
          </a:lstStyle>
          <a:p>
            <a:r>
              <a:rPr lang="en-GB" dirty="0"/>
              <a:t>Click icon to insert image</a:t>
            </a:r>
          </a:p>
        </p:txBody>
      </p:sp>
      <p:sp>
        <p:nvSpPr>
          <p:cNvPr id="13" name="Picture Placeholder 12">
            <a:extLst>
              <a:ext uri="{FF2B5EF4-FFF2-40B4-BE49-F238E27FC236}">
                <a16:creationId xmlns:a16="http://schemas.microsoft.com/office/drawing/2014/main" id="{F726A9E3-2CE7-17EA-94BA-AF62FCACA41D}"/>
              </a:ext>
            </a:extLst>
          </p:cNvPr>
          <p:cNvSpPr>
            <a:spLocks noGrp="1"/>
          </p:cNvSpPr>
          <p:nvPr>
            <p:ph type="pic" sz="quarter" idx="17" hasCustomPrompt="1"/>
          </p:nvPr>
        </p:nvSpPr>
        <p:spPr>
          <a:xfrm>
            <a:off x="9888994" y="0"/>
            <a:ext cx="2303006" cy="3905250"/>
          </a:xfrm>
          <a:custGeom>
            <a:avLst/>
            <a:gdLst>
              <a:gd name="connsiteX0" fmla="*/ 0 w 2303006"/>
              <a:gd name="connsiteY0" fmla="*/ 0 h 3905250"/>
              <a:gd name="connsiteX1" fmla="*/ 2303006 w 2303006"/>
              <a:gd name="connsiteY1" fmla="*/ 0 h 3905250"/>
              <a:gd name="connsiteX2" fmla="*/ 2303006 w 2303006"/>
              <a:gd name="connsiteY2" fmla="*/ 3905250 h 3905250"/>
              <a:gd name="connsiteX3" fmla="*/ 0 w 2303006"/>
              <a:gd name="connsiteY3" fmla="*/ 3905250 h 3905250"/>
            </a:gdLst>
            <a:ahLst/>
            <a:cxnLst>
              <a:cxn ang="0">
                <a:pos x="connsiteX0" y="connsiteY0"/>
              </a:cxn>
              <a:cxn ang="0">
                <a:pos x="connsiteX1" y="connsiteY1"/>
              </a:cxn>
              <a:cxn ang="0">
                <a:pos x="connsiteX2" y="connsiteY2"/>
              </a:cxn>
              <a:cxn ang="0">
                <a:pos x="connsiteX3" y="connsiteY3"/>
              </a:cxn>
            </a:cxnLst>
            <a:rect l="l" t="t" r="r" b="b"/>
            <a:pathLst>
              <a:path w="2303006" h="3905250">
                <a:moveTo>
                  <a:pt x="0" y="0"/>
                </a:moveTo>
                <a:lnTo>
                  <a:pt x="2303006" y="0"/>
                </a:lnTo>
                <a:lnTo>
                  <a:pt x="2303006" y="3905250"/>
                </a:lnTo>
                <a:lnTo>
                  <a:pt x="0" y="3905250"/>
                </a:lnTo>
                <a:close/>
              </a:path>
            </a:pathLst>
          </a:custGeom>
        </p:spPr>
        <p:txBody>
          <a:bodyPr wrap="square" bIns="648000" anchor="ctr">
            <a:noAutofit/>
          </a:bodyPr>
          <a:lstStyle>
            <a:lvl1pPr algn="ctr">
              <a:defRPr sz="1200"/>
            </a:lvl1pPr>
          </a:lstStyle>
          <a:p>
            <a:r>
              <a:rPr lang="en-GB" dirty="0"/>
              <a:t>Click icon to insert image</a:t>
            </a:r>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lvl1pPr>
              <a:defRPr>
                <a:solidFill>
                  <a:schemeClr val="bg1"/>
                </a:solidFill>
              </a:defRPr>
            </a:lvl1pPr>
          </a:lstStyle>
          <a:p>
            <a:fld id="{E8F1A65C-595C-4736-BF40-F7D31E789466}" type="slidenum">
              <a:rPr lang="en-GB" smtClean="0"/>
              <a:pPr/>
              <a:t>‹#›</a:t>
            </a:fld>
            <a:endParaRPr lang="en-GB" dirty="0"/>
          </a:p>
        </p:txBody>
      </p:sp>
      <p:grpSp>
        <p:nvGrpSpPr>
          <p:cNvPr id="14" name="Group 13">
            <a:extLst>
              <a:ext uri="{FF2B5EF4-FFF2-40B4-BE49-F238E27FC236}">
                <a16:creationId xmlns:a16="http://schemas.microsoft.com/office/drawing/2014/main" id="{5383C520-C41B-AE29-D3EF-C2A6F12CAFDB}"/>
              </a:ext>
            </a:extLst>
          </p:cNvPr>
          <p:cNvGrpSpPr/>
          <p:nvPr userDrawn="1"/>
        </p:nvGrpSpPr>
        <p:grpSpPr>
          <a:xfrm>
            <a:off x="-3626001" y="0"/>
            <a:ext cx="3513653" cy="4531360"/>
            <a:chOff x="-3626001" y="0"/>
            <a:chExt cx="3513653" cy="4531360"/>
          </a:xfrm>
        </p:grpSpPr>
        <p:sp>
          <p:nvSpPr>
            <p:cNvPr id="18" name="Rectangle 17">
              <a:extLst>
                <a:ext uri="{FF2B5EF4-FFF2-40B4-BE49-F238E27FC236}">
                  <a16:creationId xmlns:a16="http://schemas.microsoft.com/office/drawing/2014/main" id="{1E8516C7-BAFF-A425-0C1E-88C701547A65}"/>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9" name="Rectangle 18">
              <a:extLst>
                <a:ext uri="{FF2B5EF4-FFF2-40B4-BE49-F238E27FC236}">
                  <a16:creationId xmlns:a16="http://schemas.microsoft.com/office/drawing/2014/main" id="{EA980AAF-CD63-3FBC-83D4-3397464F1C05}"/>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20" name="TextBox 19">
              <a:extLst>
                <a:ext uri="{FF2B5EF4-FFF2-40B4-BE49-F238E27FC236}">
                  <a16:creationId xmlns:a16="http://schemas.microsoft.com/office/drawing/2014/main" id="{9BA96D33-FB5F-235D-B0FE-3C748665E948}"/>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21" name="TextBox 20">
              <a:extLst>
                <a:ext uri="{FF2B5EF4-FFF2-40B4-BE49-F238E27FC236}">
                  <a16:creationId xmlns:a16="http://schemas.microsoft.com/office/drawing/2014/main" id="{6D9733EA-F4B3-A15F-C978-B266EEABE482}"/>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pic>
        <p:nvPicPr>
          <p:cNvPr id="5" name="Picture 4" descr="A black and purple triangle&#10;&#10;Description automatically generated">
            <a:extLst>
              <a:ext uri="{FF2B5EF4-FFF2-40B4-BE49-F238E27FC236}">
                <a16:creationId xmlns:a16="http://schemas.microsoft.com/office/drawing/2014/main" id="{0658EE0F-E821-7465-F130-72AB25DC1B07}"/>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3150027003"/>
      </p:ext>
    </p:extLst>
  </p:cSld>
  <p:clrMapOvr>
    <a:masterClrMapping/>
  </p:clrMapOvr>
</p:sldLayout>
</file>

<file path=ppt/slideLayouts/slideLayout110.xml><?xml version="1.0" encoding="utf-8"?>
<p:sldLayout xmlns:a="http://schemas.openxmlformats.org/drawingml/2006/main" xmlns:r="http://schemas.openxmlformats.org/officeDocument/2006/relationships" xmlns:p="http://schemas.openxmlformats.org/presentationml/2006/main" preserve="1" userDrawn="1">
  <p:cSld name="Text w/ Imag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4" y="472593"/>
            <a:ext cx="3828216"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a:xfrm>
            <a:off x="413583" y="6330949"/>
            <a:ext cx="4445496" cy="378195"/>
          </a:xfrm>
        </p:spPr>
        <p:txBody>
          <a:bodyPr/>
          <a:lstStyle/>
          <a:p>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3827847" cy="508000"/>
          </a:xfrm>
        </p:spPr>
        <p:txBody>
          <a:bodyPr/>
          <a:lstStyle>
            <a:lvl1pPr>
              <a:defRPr b="1"/>
            </a:lvl1pPr>
          </a:lstStyle>
          <a:p>
            <a:pPr lvl="0"/>
            <a:r>
              <a:rPr lang="en-US" dirty="0"/>
              <a:t>Add subheading</a:t>
            </a:r>
            <a:endParaRPr lang="en-GB" dirty="0"/>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1" y="1641565"/>
            <a:ext cx="4406069" cy="4527459"/>
          </a:xfrm>
        </p:spPr>
        <p:txBody>
          <a:bodyPr numCol="1" spcCol="360000"/>
          <a:lstStyle>
            <a:lvl1pPr>
              <a:defRPr/>
            </a:lvl1pPr>
          </a:lstStyle>
          <a:p>
            <a:pPr lvl="0"/>
            <a:r>
              <a:rPr lang="en-US" dirty="0"/>
              <a:t>Add text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4" name="Freeform: Shape 13">
            <a:extLst>
              <a:ext uri="{FF2B5EF4-FFF2-40B4-BE49-F238E27FC236}">
                <a16:creationId xmlns:a16="http://schemas.microsoft.com/office/drawing/2014/main" id="{B9D1A5BE-C335-973A-A239-290D818BA7BD}"/>
              </a:ext>
            </a:extLst>
          </p:cNvPr>
          <p:cNvSpPr/>
          <p:nvPr userDrawn="1"/>
        </p:nvSpPr>
        <p:spPr>
          <a:xfrm>
            <a:off x="5087908" y="4972051"/>
            <a:ext cx="7104092" cy="1885950"/>
          </a:xfrm>
          <a:custGeom>
            <a:avLst/>
            <a:gdLst>
              <a:gd name="connsiteX0" fmla="*/ 1090373 w 7104092"/>
              <a:gd name="connsiteY0" fmla="*/ 0 h 1885950"/>
              <a:gd name="connsiteX1" fmla="*/ 7104092 w 7104092"/>
              <a:gd name="connsiteY1" fmla="*/ 0 h 1885950"/>
              <a:gd name="connsiteX2" fmla="*/ 7104092 w 7104092"/>
              <a:gd name="connsiteY2" fmla="*/ 1885950 h 1885950"/>
              <a:gd name="connsiteX3" fmla="*/ 0 w 7104092"/>
              <a:gd name="connsiteY3" fmla="*/ 1885950 h 1885950"/>
            </a:gdLst>
            <a:ahLst/>
            <a:cxnLst>
              <a:cxn ang="0">
                <a:pos x="connsiteX0" y="connsiteY0"/>
              </a:cxn>
              <a:cxn ang="0">
                <a:pos x="connsiteX1" y="connsiteY1"/>
              </a:cxn>
              <a:cxn ang="0">
                <a:pos x="connsiteX2" y="connsiteY2"/>
              </a:cxn>
              <a:cxn ang="0">
                <a:pos x="connsiteX3" y="connsiteY3"/>
              </a:cxn>
            </a:cxnLst>
            <a:rect l="l" t="t" r="r" b="b"/>
            <a:pathLst>
              <a:path w="7104092" h="1885950">
                <a:moveTo>
                  <a:pt x="1090373" y="0"/>
                </a:moveTo>
                <a:lnTo>
                  <a:pt x="7104092" y="0"/>
                </a:lnTo>
                <a:lnTo>
                  <a:pt x="7104092" y="1885950"/>
                </a:lnTo>
                <a:lnTo>
                  <a:pt x="0" y="1885950"/>
                </a:lnTo>
                <a:close/>
              </a:path>
            </a:pathLst>
          </a:custGeom>
          <a:solidFill>
            <a:schemeClr val="accent3"/>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spcAft>
                <a:spcPts val="600"/>
              </a:spcAft>
            </a:pPr>
            <a:endParaRPr lang="en-GB" dirty="0"/>
          </a:p>
        </p:txBody>
      </p:sp>
      <p:sp>
        <p:nvSpPr>
          <p:cNvPr id="12" name="Picture Placeholder 11">
            <a:extLst>
              <a:ext uri="{FF2B5EF4-FFF2-40B4-BE49-F238E27FC236}">
                <a16:creationId xmlns:a16="http://schemas.microsoft.com/office/drawing/2014/main" id="{FD2F811C-30CC-0227-9ED1-DF33736E8B88}"/>
              </a:ext>
            </a:extLst>
          </p:cNvPr>
          <p:cNvSpPr>
            <a:spLocks noGrp="1"/>
          </p:cNvSpPr>
          <p:nvPr>
            <p:ph type="pic" sz="quarter" idx="17" hasCustomPrompt="1"/>
          </p:nvPr>
        </p:nvSpPr>
        <p:spPr>
          <a:xfrm>
            <a:off x="4164605" y="0"/>
            <a:ext cx="8027395" cy="4972050"/>
          </a:xfrm>
          <a:custGeom>
            <a:avLst/>
            <a:gdLst>
              <a:gd name="connsiteX0" fmla="*/ 0 w 8027395"/>
              <a:gd name="connsiteY0" fmla="*/ 0 h 4972050"/>
              <a:gd name="connsiteX1" fmla="*/ 8027395 w 8027395"/>
              <a:gd name="connsiteY1" fmla="*/ 0 h 4972050"/>
              <a:gd name="connsiteX2" fmla="*/ 8027395 w 8027395"/>
              <a:gd name="connsiteY2" fmla="*/ 4972050 h 4972050"/>
              <a:gd name="connsiteX3" fmla="*/ 2874619 w 8027395"/>
              <a:gd name="connsiteY3" fmla="*/ 4972050 h 4972050"/>
            </a:gdLst>
            <a:ahLst/>
            <a:cxnLst>
              <a:cxn ang="0">
                <a:pos x="connsiteX0" y="connsiteY0"/>
              </a:cxn>
              <a:cxn ang="0">
                <a:pos x="connsiteX1" y="connsiteY1"/>
              </a:cxn>
              <a:cxn ang="0">
                <a:pos x="connsiteX2" y="connsiteY2"/>
              </a:cxn>
              <a:cxn ang="0">
                <a:pos x="connsiteX3" y="connsiteY3"/>
              </a:cxn>
            </a:cxnLst>
            <a:rect l="l" t="t" r="r" b="b"/>
            <a:pathLst>
              <a:path w="8027395" h="4972050">
                <a:moveTo>
                  <a:pt x="0" y="0"/>
                </a:moveTo>
                <a:lnTo>
                  <a:pt x="8027395" y="0"/>
                </a:lnTo>
                <a:lnTo>
                  <a:pt x="8027395" y="4972050"/>
                </a:lnTo>
                <a:lnTo>
                  <a:pt x="2874619" y="4972050"/>
                </a:lnTo>
                <a:close/>
              </a:path>
            </a:pathLst>
          </a:custGeom>
        </p:spPr>
        <p:txBody>
          <a:bodyPr wrap="square" bIns="648000" anchor="ctr">
            <a:noAutofit/>
          </a:bodyPr>
          <a:lstStyle>
            <a:lvl1pPr algn="ctr">
              <a:defRPr sz="1200"/>
            </a:lvl1pPr>
          </a:lstStyle>
          <a:p>
            <a:r>
              <a:rPr lang="en-GB" dirty="0"/>
              <a:t>Click icon to insert image</a:t>
            </a:r>
          </a:p>
        </p:txBody>
      </p:sp>
      <p:sp>
        <p:nvSpPr>
          <p:cNvPr id="18" name="Text Placeholder 17">
            <a:extLst>
              <a:ext uri="{FF2B5EF4-FFF2-40B4-BE49-F238E27FC236}">
                <a16:creationId xmlns:a16="http://schemas.microsoft.com/office/drawing/2014/main" id="{B0DB124B-A0F9-82FE-23CC-8CDEA66264B7}"/>
              </a:ext>
            </a:extLst>
          </p:cNvPr>
          <p:cNvSpPr>
            <a:spLocks noGrp="1"/>
          </p:cNvSpPr>
          <p:nvPr>
            <p:ph type="body" sz="quarter" idx="18" hasCustomPrompt="1"/>
          </p:nvPr>
        </p:nvSpPr>
        <p:spPr>
          <a:xfrm>
            <a:off x="6743700" y="5505451"/>
            <a:ext cx="4438650" cy="819150"/>
          </a:xfrm>
        </p:spPr>
        <p:txBody>
          <a:bodyPr anchor="ctr"/>
          <a:lstStyle>
            <a:lvl1pPr>
              <a:defRPr sz="1800" b="1">
                <a:solidFill>
                  <a:schemeClr val="bg2"/>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Add highlight text</a:t>
            </a:r>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lvl1pPr>
              <a:defRPr>
                <a:solidFill>
                  <a:schemeClr val="bg2"/>
                </a:solidFill>
              </a:defRPr>
            </a:lvl1pPr>
          </a:lstStyle>
          <a:p>
            <a:fld id="{E8F1A65C-595C-4736-BF40-F7D31E789466}" type="slidenum">
              <a:rPr lang="en-GB" smtClean="0"/>
              <a:pPr/>
              <a:t>‹#›</a:t>
            </a:fld>
            <a:endParaRPr lang="en-GB" dirty="0"/>
          </a:p>
        </p:txBody>
      </p:sp>
      <p:grpSp>
        <p:nvGrpSpPr>
          <p:cNvPr id="15" name="Group 14">
            <a:extLst>
              <a:ext uri="{FF2B5EF4-FFF2-40B4-BE49-F238E27FC236}">
                <a16:creationId xmlns:a16="http://schemas.microsoft.com/office/drawing/2014/main" id="{F787CDB8-F09E-F5C8-C636-A1A05BEAA9C7}"/>
              </a:ext>
            </a:extLst>
          </p:cNvPr>
          <p:cNvGrpSpPr/>
          <p:nvPr userDrawn="1"/>
        </p:nvGrpSpPr>
        <p:grpSpPr>
          <a:xfrm>
            <a:off x="-3626001" y="0"/>
            <a:ext cx="3513653" cy="4531360"/>
            <a:chOff x="-3626001" y="0"/>
            <a:chExt cx="3513653" cy="4531360"/>
          </a:xfrm>
        </p:grpSpPr>
        <p:sp>
          <p:nvSpPr>
            <p:cNvPr id="16" name="Rectangle 15">
              <a:extLst>
                <a:ext uri="{FF2B5EF4-FFF2-40B4-BE49-F238E27FC236}">
                  <a16:creationId xmlns:a16="http://schemas.microsoft.com/office/drawing/2014/main" id="{B6716D0F-5595-51DB-0864-27F7430F7E3C}"/>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7" name="Rectangle 16">
              <a:extLst>
                <a:ext uri="{FF2B5EF4-FFF2-40B4-BE49-F238E27FC236}">
                  <a16:creationId xmlns:a16="http://schemas.microsoft.com/office/drawing/2014/main" id="{C2077BCC-49FC-D1FE-F600-E0F018E8D196}"/>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9" name="TextBox 18">
              <a:extLst>
                <a:ext uri="{FF2B5EF4-FFF2-40B4-BE49-F238E27FC236}">
                  <a16:creationId xmlns:a16="http://schemas.microsoft.com/office/drawing/2014/main" id="{558F06D4-9729-8897-4E0B-F422C5A6AF6D}"/>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20" name="TextBox 19">
              <a:extLst>
                <a:ext uri="{FF2B5EF4-FFF2-40B4-BE49-F238E27FC236}">
                  <a16:creationId xmlns:a16="http://schemas.microsoft.com/office/drawing/2014/main" id="{BD9BA3EC-6124-0E22-56F3-FE0619DE5DB9}"/>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pic>
        <p:nvPicPr>
          <p:cNvPr id="5" name="Picture 4" descr="A black and purple triangle&#10;&#10;Description automatically generated">
            <a:extLst>
              <a:ext uri="{FF2B5EF4-FFF2-40B4-BE49-F238E27FC236}">
                <a16:creationId xmlns:a16="http://schemas.microsoft.com/office/drawing/2014/main" id="{5587551D-2C39-3C55-B642-0B2C14D0BFF2}"/>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3314716800"/>
      </p:ext>
    </p:extLst>
  </p:cSld>
  <p:clrMapOvr>
    <a:masterClrMapping/>
  </p:clrMapOvr>
</p:sldLayout>
</file>

<file path=ppt/slideLayouts/slideLayout111.xml><?xml version="1.0" encoding="utf-8"?>
<p:sldLayout xmlns:a="http://schemas.openxmlformats.org/drawingml/2006/main" xmlns:r="http://schemas.openxmlformats.org/officeDocument/2006/relationships" xmlns:p="http://schemas.openxmlformats.org/presentationml/2006/main" preserve="1" userDrawn="1">
  <p:cSld name="Text w/ Two Imag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4" y="472593"/>
            <a:ext cx="5474136"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5473609" cy="508000"/>
          </a:xfrm>
        </p:spPr>
        <p:txBody>
          <a:bodyPr/>
          <a:lstStyle>
            <a:lvl1pPr>
              <a:defRPr b="1"/>
            </a:lvl1pPr>
          </a:lstStyle>
          <a:p>
            <a:pPr lvl="0"/>
            <a:r>
              <a:rPr lang="en-US" dirty="0"/>
              <a:t>Add subheading</a:t>
            </a:r>
            <a:endParaRPr lang="en-GB" dirty="0"/>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1" y="1641565"/>
            <a:ext cx="5473609" cy="4527459"/>
          </a:xfrm>
        </p:spPr>
        <p:txBody>
          <a:bodyPr numCol="1" spcCol="360000"/>
          <a:lstStyle>
            <a:lvl1pPr>
              <a:defRPr/>
            </a:lvl1pPr>
          </a:lstStyle>
          <a:p>
            <a:pPr lvl="0"/>
            <a:r>
              <a:rPr lang="en-US" dirty="0"/>
              <a:t>Add text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5" name="Picture Placeholder 14">
            <a:extLst>
              <a:ext uri="{FF2B5EF4-FFF2-40B4-BE49-F238E27FC236}">
                <a16:creationId xmlns:a16="http://schemas.microsoft.com/office/drawing/2014/main" id="{6D8A86BA-4695-B8B6-2073-C91C320FD686}"/>
              </a:ext>
            </a:extLst>
          </p:cNvPr>
          <p:cNvSpPr>
            <a:spLocks noGrp="1"/>
          </p:cNvSpPr>
          <p:nvPr>
            <p:ph type="pic" sz="quarter" idx="14" hasCustomPrompt="1"/>
          </p:nvPr>
        </p:nvSpPr>
        <p:spPr>
          <a:xfrm>
            <a:off x="6089926" y="0"/>
            <a:ext cx="6102074" cy="3905250"/>
          </a:xfrm>
          <a:custGeom>
            <a:avLst/>
            <a:gdLst>
              <a:gd name="connsiteX0" fmla="*/ 0 w 6102074"/>
              <a:gd name="connsiteY0" fmla="*/ 0 h 3905250"/>
              <a:gd name="connsiteX1" fmla="*/ 6102074 w 6102074"/>
              <a:gd name="connsiteY1" fmla="*/ 0 h 3905250"/>
              <a:gd name="connsiteX2" fmla="*/ 6102074 w 6102074"/>
              <a:gd name="connsiteY2" fmla="*/ 3905250 h 3905250"/>
              <a:gd name="connsiteX3" fmla="*/ 2257843 w 6102074"/>
              <a:gd name="connsiteY3" fmla="*/ 3905250 h 3905250"/>
            </a:gdLst>
            <a:ahLst/>
            <a:cxnLst>
              <a:cxn ang="0">
                <a:pos x="connsiteX0" y="connsiteY0"/>
              </a:cxn>
              <a:cxn ang="0">
                <a:pos x="connsiteX1" y="connsiteY1"/>
              </a:cxn>
              <a:cxn ang="0">
                <a:pos x="connsiteX2" y="connsiteY2"/>
              </a:cxn>
              <a:cxn ang="0">
                <a:pos x="connsiteX3" y="connsiteY3"/>
              </a:cxn>
            </a:cxnLst>
            <a:rect l="l" t="t" r="r" b="b"/>
            <a:pathLst>
              <a:path w="6102074" h="3905250">
                <a:moveTo>
                  <a:pt x="0" y="0"/>
                </a:moveTo>
                <a:lnTo>
                  <a:pt x="6102074" y="0"/>
                </a:lnTo>
                <a:lnTo>
                  <a:pt x="6102074" y="3905250"/>
                </a:lnTo>
                <a:lnTo>
                  <a:pt x="2257843" y="3905250"/>
                </a:lnTo>
                <a:close/>
              </a:path>
            </a:pathLst>
          </a:custGeom>
        </p:spPr>
        <p:txBody>
          <a:bodyPr wrap="square" bIns="648000" anchor="ctr">
            <a:noAutofit/>
          </a:bodyPr>
          <a:lstStyle>
            <a:lvl1pPr algn="ctr">
              <a:defRPr sz="1200"/>
            </a:lvl1pPr>
          </a:lstStyle>
          <a:p>
            <a:r>
              <a:rPr lang="en-GB" dirty="0"/>
              <a:t>Click icon to insert image</a:t>
            </a:r>
          </a:p>
        </p:txBody>
      </p:sp>
      <p:sp>
        <p:nvSpPr>
          <p:cNvPr id="17" name="Picture Placeholder 16">
            <a:extLst>
              <a:ext uri="{FF2B5EF4-FFF2-40B4-BE49-F238E27FC236}">
                <a16:creationId xmlns:a16="http://schemas.microsoft.com/office/drawing/2014/main" id="{FEA13534-6BF9-6C2D-1502-6B101138C747}"/>
              </a:ext>
            </a:extLst>
          </p:cNvPr>
          <p:cNvSpPr>
            <a:spLocks noGrp="1"/>
          </p:cNvSpPr>
          <p:nvPr>
            <p:ph type="pic" sz="quarter" idx="15" hasCustomPrompt="1"/>
          </p:nvPr>
        </p:nvSpPr>
        <p:spPr>
          <a:xfrm>
            <a:off x="8384482" y="3968750"/>
            <a:ext cx="3807519" cy="2889250"/>
          </a:xfrm>
          <a:custGeom>
            <a:avLst/>
            <a:gdLst>
              <a:gd name="connsiteX0" fmla="*/ 0 w 3807519"/>
              <a:gd name="connsiteY0" fmla="*/ 0 h 2889250"/>
              <a:gd name="connsiteX1" fmla="*/ 3807519 w 3807519"/>
              <a:gd name="connsiteY1" fmla="*/ 0 h 2889250"/>
              <a:gd name="connsiteX2" fmla="*/ 3807519 w 3807519"/>
              <a:gd name="connsiteY2" fmla="*/ 2889250 h 2889250"/>
              <a:gd name="connsiteX3" fmla="*/ 1670436 w 3807519"/>
              <a:gd name="connsiteY3" fmla="*/ 2889250 h 2889250"/>
            </a:gdLst>
            <a:ahLst/>
            <a:cxnLst>
              <a:cxn ang="0">
                <a:pos x="connsiteX0" y="connsiteY0"/>
              </a:cxn>
              <a:cxn ang="0">
                <a:pos x="connsiteX1" y="connsiteY1"/>
              </a:cxn>
              <a:cxn ang="0">
                <a:pos x="connsiteX2" y="connsiteY2"/>
              </a:cxn>
              <a:cxn ang="0">
                <a:pos x="connsiteX3" y="connsiteY3"/>
              </a:cxn>
            </a:cxnLst>
            <a:rect l="l" t="t" r="r" b="b"/>
            <a:pathLst>
              <a:path w="3807519" h="2889250">
                <a:moveTo>
                  <a:pt x="0" y="0"/>
                </a:moveTo>
                <a:lnTo>
                  <a:pt x="3807519" y="0"/>
                </a:lnTo>
                <a:lnTo>
                  <a:pt x="3807519" y="2889250"/>
                </a:lnTo>
                <a:lnTo>
                  <a:pt x="1670436" y="2889250"/>
                </a:lnTo>
                <a:close/>
              </a:path>
            </a:pathLst>
          </a:custGeom>
        </p:spPr>
        <p:txBody>
          <a:bodyPr wrap="square" bIns="648000" anchor="ctr">
            <a:noAutofit/>
          </a:bodyPr>
          <a:lstStyle>
            <a:lvl1pPr algn="ctr">
              <a:defRPr sz="1200"/>
            </a:lvl1pPr>
          </a:lstStyle>
          <a:p>
            <a:r>
              <a:rPr lang="en-GB" dirty="0"/>
              <a:t>Click icon to insert image</a:t>
            </a:r>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dirty="0"/>
          </a:p>
        </p:txBody>
      </p:sp>
      <p:grpSp>
        <p:nvGrpSpPr>
          <p:cNvPr id="12" name="Group 11">
            <a:extLst>
              <a:ext uri="{FF2B5EF4-FFF2-40B4-BE49-F238E27FC236}">
                <a16:creationId xmlns:a16="http://schemas.microsoft.com/office/drawing/2014/main" id="{B8E28153-5FEF-38AF-79AC-C8ABA8FC26E1}"/>
              </a:ext>
            </a:extLst>
          </p:cNvPr>
          <p:cNvGrpSpPr/>
          <p:nvPr userDrawn="1"/>
        </p:nvGrpSpPr>
        <p:grpSpPr>
          <a:xfrm>
            <a:off x="-3626001" y="0"/>
            <a:ext cx="3513653" cy="4531360"/>
            <a:chOff x="-3626001" y="0"/>
            <a:chExt cx="3513653" cy="4531360"/>
          </a:xfrm>
        </p:grpSpPr>
        <p:sp>
          <p:nvSpPr>
            <p:cNvPr id="14" name="Rectangle 13">
              <a:extLst>
                <a:ext uri="{FF2B5EF4-FFF2-40B4-BE49-F238E27FC236}">
                  <a16:creationId xmlns:a16="http://schemas.microsoft.com/office/drawing/2014/main" id="{B9E6154D-518C-B579-93E5-1E6E8273FCB0}"/>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6" name="Rectangle 15">
              <a:extLst>
                <a:ext uri="{FF2B5EF4-FFF2-40B4-BE49-F238E27FC236}">
                  <a16:creationId xmlns:a16="http://schemas.microsoft.com/office/drawing/2014/main" id="{B32035A8-ACB5-0C6D-1575-13290F69310D}"/>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8" name="TextBox 17">
              <a:extLst>
                <a:ext uri="{FF2B5EF4-FFF2-40B4-BE49-F238E27FC236}">
                  <a16:creationId xmlns:a16="http://schemas.microsoft.com/office/drawing/2014/main" id="{586D428E-A6C5-BB75-662D-7B42D104BC0F}"/>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9" name="TextBox 18">
              <a:extLst>
                <a:ext uri="{FF2B5EF4-FFF2-40B4-BE49-F238E27FC236}">
                  <a16:creationId xmlns:a16="http://schemas.microsoft.com/office/drawing/2014/main" id="{207BA33E-9CED-FBCC-7588-F68896FD81F4}"/>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pic>
        <p:nvPicPr>
          <p:cNvPr id="5" name="Picture 4" descr="A black and purple triangle&#10;&#10;Description automatically generated">
            <a:extLst>
              <a:ext uri="{FF2B5EF4-FFF2-40B4-BE49-F238E27FC236}">
                <a16:creationId xmlns:a16="http://schemas.microsoft.com/office/drawing/2014/main" id="{E7142F01-A14D-1FED-E8D7-3CD754034F59}"/>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2697179755"/>
      </p:ext>
    </p:extLst>
  </p:cSld>
  <p:clrMapOvr>
    <a:masterClrMapping/>
  </p:clrMapOvr>
</p:sldLayout>
</file>

<file path=ppt/slideLayouts/slideLayout112.xml><?xml version="1.0" encoding="utf-8"?>
<p:sldLayout xmlns:a="http://schemas.openxmlformats.org/drawingml/2006/main" xmlns:r="http://schemas.openxmlformats.org/officeDocument/2006/relationships" xmlns:p="http://schemas.openxmlformats.org/presentationml/2006/main" preserve="1" userDrawn="1">
  <p:cSld name="Text w/ Three Imag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4" y="472593"/>
            <a:ext cx="5474136"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5473609" cy="508000"/>
          </a:xfrm>
        </p:spPr>
        <p:txBody>
          <a:bodyPr/>
          <a:lstStyle>
            <a:lvl1pPr>
              <a:defRPr b="1"/>
            </a:lvl1pPr>
          </a:lstStyle>
          <a:p>
            <a:pPr lvl="0"/>
            <a:r>
              <a:rPr lang="en-US" dirty="0"/>
              <a:t>Add subheading</a:t>
            </a:r>
            <a:endParaRPr lang="en-GB" dirty="0"/>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1" y="1641565"/>
            <a:ext cx="5473609" cy="4527459"/>
          </a:xfrm>
        </p:spPr>
        <p:txBody>
          <a:bodyPr numCol="1" spcCol="360000"/>
          <a:lstStyle>
            <a:lvl1pPr>
              <a:defRPr/>
            </a:lvl1pPr>
          </a:lstStyle>
          <a:p>
            <a:pPr lvl="0"/>
            <a:r>
              <a:rPr lang="en-US" dirty="0"/>
              <a:t>Add text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0" name="Picture Placeholder 9">
            <a:extLst>
              <a:ext uri="{FF2B5EF4-FFF2-40B4-BE49-F238E27FC236}">
                <a16:creationId xmlns:a16="http://schemas.microsoft.com/office/drawing/2014/main" id="{5E3D4653-FBFF-CA9E-AC27-05F365FD9BD2}"/>
              </a:ext>
            </a:extLst>
          </p:cNvPr>
          <p:cNvSpPr>
            <a:spLocks noGrp="1"/>
          </p:cNvSpPr>
          <p:nvPr>
            <p:ph type="pic" sz="quarter" idx="14" hasCustomPrompt="1"/>
          </p:nvPr>
        </p:nvSpPr>
        <p:spPr>
          <a:xfrm>
            <a:off x="6089926" y="0"/>
            <a:ext cx="3735566" cy="3905250"/>
          </a:xfrm>
          <a:custGeom>
            <a:avLst/>
            <a:gdLst>
              <a:gd name="connsiteX0" fmla="*/ 0 w 3735566"/>
              <a:gd name="connsiteY0" fmla="*/ 0 h 3905250"/>
              <a:gd name="connsiteX1" fmla="*/ 3735566 w 3735566"/>
              <a:gd name="connsiteY1" fmla="*/ 0 h 3905250"/>
              <a:gd name="connsiteX2" fmla="*/ 3735566 w 3735566"/>
              <a:gd name="connsiteY2" fmla="*/ 3905250 h 3905250"/>
              <a:gd name="connsiteX3" fmla="*/ 2257843 w 3735566"/>
              <a:gd name="connsiteY3" fmla="*/ 3905250 h 3905250"/>
            </a:gdLst>
            <a:ahLst/>
            <a:cxnLst>
              <a:cxn ang="0">
                <a:pos x="connsiteX0" y="connsiteY0"/>
              </a:cxn>
              <a:cxn ang="0">
                <a:pos x="connsiteX1" y="connsiteY1"/>
              </a:cxn>
              <a:cxn ang="0">
                <a:pos x="connsiteX2" y="connsiteY2"/>
              </a:cxn>
              <a:cxn ang="0">
                <a:pos x="connsiteX3" y="connsiteY3"/>
              </a:cxn>
            </a:cxnLst>
            <a:rect l="l" t="t" r="r" b="b"/>
            <a:pathLst>
              <a:path w="3735566" h="3905250">
                <a:moveTo>
                  <a:pt x="0" y="0"/>
                </a:moveTo>
                <a:lnTo>
                  <a:pt x="3735566" y="0"/>
                </a:lnTo>
                <a:lnTo>
                  <a:pt x="3735566" y="3905250"/>
                </a:lnTo>
                <a:lnTo>
                  <a:pt x="2257843" y="3905250"/>
                </a:lnTo>
                <a:close/>
              </a:path>
            </a:pathLst>
          </a:custGeom>
        </p:spPr>
        <p:txBody>
          <a:bodyPr wrap="square" bIns="648000" anchor="ctr">
            <a:noAutofit/>
          </a:bodyPr>
          <a:lstStyle>
            <a:lvl1pPr algn="ctr">
              <a:defRPr sz="1200"/>
            </a:lvl1pPr>
          </a:lstStyle>
          <a:p>
            <a:r>
              <a:rPr lang="en-GB" dirty="0"/>
              <a:t>Click icon to insert image</a:t>
            </a:r>
          </a:p>
        </p:txBody>
      </p:sp>
      <p:sp>
        <p:nvSpPr>
          <p:cNvPr id="17" name="Picture Placeholder 16">
            <a:extLst>
              <a:ext uri="{FF2B5EF4-FFF2-40B4-BE49-F238E27FC236}">
                <a16:creationId xmlns:a16="http://schemas.microsoft.com/office/drawing/2014/main" id="{FEA13534-6BF9-6C2D-1502-6B101138C747}"/>
              </a:ext>
            </a:extLst>
          </p:cNvPr>
          <p:cNvSpPr>
            <a:spLocks noGrp="1"/>
          </p:cNvSpPr>
          <p:nvPr>
            <p:ph type="pic" sz="quarter" idx="15" hasCustomPrompt="1"/>
          </p:nvPr>
        </p:nvSpPr>
        <p:spPr>
          <a:xfrm>
            <a:off x="8384482" y="3968750"/>
            <a:ext cx="3807519" cy="2889250"/>
          </a:xfrm>
          <a:custGeom>
            <a:avLst/>
            <a:gdLst>
              <a:gd name="connsiteX0" fmla="*/ 0 w 3807519"/>
              <a:gd name="connsiteY0" fmla="*/ 0 h 2889250"/>
              <a:gd name="connsiteX1" fmla="*/ 3807519 w 3807519"/>
              <a:gd name="connsiteY1" fmla="*/ 0 h 2889250"/>
              <a:gd name="connsiteX2" fmla="*/ 3807519 w 3807519"/>
              <a:gd name="connsiteY2" fmla="*/ 2889250 h 2889250"/>
              <a:gd name="connsiteX3" fmla="*/ 1670436 w 3807519"/>
              <a:gd name="connsiteY3" fmla="*/ 2889250 h 2889250"/>
            </a:gdLst>
            <a:ahLst/>
            <a:cxnLst>
              <a:cxn ang="0">
                <a:pos x="connsiteX0" y="connsiteY0"/>
              </a:cxn>
              <a:cxn ang="0">
                <a:pos x="connsiteX1" y="connsiteY1"/>
              </a:cxn>
              <a:cxn ang="0">
                <a:pos x="connsiteX2" y="connsiteY2"/>
              </a:cxn>
              <a:cxn ang="0">
                <a:pos x="connsiteX3" y="connsiteY3"/>
              </a:cxn>
            </a:cxnLst>
            <a:rect l="l" t="t" r="r" b="b"/>
            <a:pathLst>
              <a:path w="3807519" h="2889250">
                <a:moveTo>
                  <a:pt x="0" y="0"/>
                </a:moveTo>
                <a:lnTo>
                  <a:pt x="3807519" y="0"/>
                </a:lnTo>
                <a:lnTo>
                  <a:pt x="3807519" y="2889250"/>
                </a:lnTo>
                <a:lnTo>
                  <a:pt x="1670436" y="2889250"/>
                </a:lnTo>
                <a:close/>
              </a:path>
            </a:pathLst>
          </a:custGeom>
        </p:spPr>
        <p:txBody>
          <a:bodyPr wrap="square" bIns="648000" anchor="ctr">
            <a:noAutofit/>
          </a:bodyPr>
          <a:lstStyle>
            <a:lvl1pPr algn="ctr">
              <a:defRPr sz="1200"/>
            </a:lvl1pPr>
          </a:lstStyle>
          <a:p>
            <a:r>
              <a:rPr lang="en-GB" dirty="0"/>
              <a:t>Click icon to insert image</a:t>
            </a:r>
          </a:p>
        </p:txBody>
      </p:sp>
      <p:sp>
        <p:nvSpPr>
          <p:cNvPr id="13" name="Picture Placeholder 12">
            <a:extLst>
              <a:ext uri="{FF2B5EF4-FFF2-40B4-BE49-F238E27FC236}">
                <a16:creationId xmlns:a16="http://schemas.microsoft.com/office/drawing/2014/main" id="{F726A9E3-2CE7-17EA-94BA-AF62FCACA41D}"/>
              </a:ext>
            </a:extLst>
          </p:cNvPr>
          <p:cNvSpPr>
            <a:spLocks noGrp="1"/>
          </p:cNvSpPr>
          <p:nvPr>
            <p:ph type="pic" sz="quarter" idx="17" hasCustomPrompt="1"/>
          </p:nvPr>
        </p:nvSpPr>
        <p:spPr>
          <a:xfrm>
            <a:off x="9888994" y="0"/>
            <a:ext cx="2303006" cy="3905250"/>
          </a:xfrm>
          <a:custGeom>
            <a:avLst/>
            <a:gdLst>
              <a:gd name="connsiteX0" fmla="*/ 0 w 2303006"/>
              <a:gd name="connsiteY0" fmla="*/ 0 h 3905250"/>
              <a:gd name="connsiteX1" fmla="*/ 2303006 w 2303006"/>
              <a:gd name="connsiteY1" fmla="*/ 0 h 3905250"/>
              <a:gd name="connsiteX2" fmla="*/ 2303006 w 2303006"/>
              <a:gd name="connsiteY2" fmla="*/ 3905250 h 3905250"/>
              <a:gd name="connsiteX3" fmla="*/ 0 w 2303006"/>
              <a:gd name="connsiteY3" fmla="*/ 3905250 h 3905250"/>
            </a:gdLst>
            <a:ahLst/>
            <a:cxnLst>
              <a:cxn ang="0">
                <a:pos x="connsiteX0" y="connsiteY0"/>
              </a:cxn>
              <a:cxn ang="0">
                <a:pos x="connsiteX1" y="connsiteY1"/>
              </a:cxn>
              <a:cxn ang="0">
                <a:pos x="connsiteX2" y="connsiteY2"/>
              </a:cxn>
              <a:cxn ang="0">
                <a:pos x="connsiteX3" y="connsiteY3"/>
              </a:cxn>
            </a:cxnLst>
            <a:rect l="l" t="t" r="r" b="b"/>
            <a:pathLst>
              <a:path w="2303006" h="3905250">
                <a:moveTo>
                  <a:pt x="0" y="0"/>
                </a:moveTo>
                <a:lnTo>
                  <a:pt x="2303006" y="0"/>
                </a:lnTo>
                <a:lnTo>
                  <a:pt x="2303006" y="3905250"/>
                </a:lnTo>
                <a:lnTo>
                  <a:pt x="0" y="3905250"/>
                </a:lnTo>
                <a:close/>
              </a:path>
            </a:pathLst>
          </a:custGeom>
        </p:spPr>
        <p:txBody>
          <a:bodyPr wrap="square" bIns="648000" anchor="ctr">
            <a:noAutofit/>
          </a:bodyPr>
          <a:lstStyle>
            <a:lvl1pPr algn="ctr">
              <a:defRPr sz="1200"/>
            </a:lvl1pPr>
          </a:lstStyle>
          <a:p>
            <a:r>
              <a:rPr lang="en-GB" dirty="0"/>
              <a:t>Click icon to insert image</a:t>
            </a:r>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lvl1pPr>
              <a:defRPr>
                <a:solidFill>
                  <a:schemeClr val="bg2"/>
                </a:solidFill>
              </a:defRPr>
            </a:lvl1pPr>
          </a:lstStyle>
          <a:p>
            <a:fld id="{E8F1A65C-595C-4736-BF40-F7D31E789466}" type="slidenum">
              <a:rPr lang="en-GB" smtClean="0"/>
              <a:pPr/>
              <a:t>‹#›</a:t>
            </a:fld>
            <a:endParaRPr lang="en-GB" dirty="0"/>
          </a:p>
        </p:txBody>
      </p:sp>
      <p:grpSp>
        <p:nvGrpSpPr>
          <p:cNvPr id="14" name="Group 13">
            <a:extLst>
              <a:ext uri="{FF2B5EF4-FFF2-40B4-BE49-F238E27FC236}">
                <a16:creationId xmlns:a16="http://schemas.microsoft.com/office/drawing/2014/main" id="{5383C520-C41B-AE29-D3EF-C2A6F12CAFDB}"/>
              </a:ext>
            </a:extLst>
          </p:cNvPr>
          <p:cNvGrpSpPr/>
          <p:nvPr userDrawn="1"/>
        </p:nvGrpSpPr>
        <p:grpSpPr>
          <a:xfrm>
            <a:off x="-3626001" y="0"/>
            <a:ext cx="3513653" cy="4531360"/>
            <a:chOff x="-3626001" y="0"/>
            <a:chExt cx="3513653" cy="4531360"/>
          </a:xfrm>
        </p:grpSpPr>
        <p:sp>
          <p:nvSpPr>
            <p:cNvPr id="18" name="Rectangle 17">
              <a:extLst>
                <a:ext uri="{FF2B5EF4-FFF2-40B4-BE49-F238E27FC236}">
                  <a16:creationId xmlns:a16="http://schemas.microsoft.com/office/drawing/2014/main" id="{1E8516C7-BAFF-A425-0C1E-88C701547A65}"/>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9" name="Rectangle 18">
              <a:extLst>
                <a:ext uri="{FF2B5EF4-FFF2-40B4-BE49-F238E27FC236}">
                  <a16:creationId xmlns:a16="http://schemas.microsoft.com/office/drawing/2014/main" id="{EA980AAF-CD63-3FBC-83D4-3397464F1C05}"/>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20" name="TextBox 19">
              <a:extLst>
                <a:ext uri="{FF2B5EF4-FFF2-40B4-BE49-F238E27FC236}">
                  <a16:creationId xmlns:a16="http://schemas.microsoft.com/office/drawing/2014/main" id="{9BA96D33-FB5F-235D-B0FE-3C748665E948}"/>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21" name="TextBox 20">
              <a:extLst>
                <a:ext uri="{FF2B5EF4-FFF2-40B4-BE49-F238E27FC236}">
                  <a16:creationId xmlns:a16="http://schemas.microsoft.com/office/drawing/2014/main" id="{6D9733EA-F4B3-A15F-C978-B266EEABE482}"/>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pic>
        <p:nvPicPr>
          <p:cNvPr id="5" name="Picture 4" descr="A black and purple triangle&#10;&#10;Description automatically generated">
            <a:extLst>
              <a:ext uri="{FF2B5EF4-FFF2-40B4-BE49-F238E27FC236}">
                <a16:creationId xmlns:a16="http://schemas.microsoft.com/office/drawing/2014/main" id="{0658EE0F-E821-7465-F130-72AB25DC1B07}"/>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3516158206"/>
      </p:ext>
    </p:extLst>
  </p:cSld>
  <p:clrMapOvr>
    <a:masterClrMapping/>
  </p:clrMapOvr>
</p:sldLayout>
</file>

<file path=ppt/slideLayouts/slideLayout113.xml><?xml version="1.0" encoding="utf-8"?>
<p:sldLayout xmlns:a="http://schemas.openxmlformats.org/drawingml/2006/main" xmlns:r="http://schemas.openxmlformats.org/officeDocument/2006/relationships" xmlns:p="http://schemas.openxmlformats.org/presentationml/2006/main" preserve="1" userDrawn="1">
  <p:cSld name="Text w/ Char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4" y="472593"/>
            <a:ext cx="3727810"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a:xfrm>
            <a:off x="413583" y="6330949"/>
            <a:ext cx="4424232" cy="335665"/>
          </a:xfrm>
        </p:spPr>
        <p:txBody>
          <a:bodyPr/>
          <a:lstStyle/>
          <a:p>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3727451" cy="508000"/>
          </a:xfrm>
        </p:spPr>
        <p:txBody>
          <a:bodyPr/>
          <a:lstStyle>
            <a:lvl1pPr>
              <a:defRPr b="1"/>
            </a:lvl1pPr>
          </a:lstStyle>
          <a:p>
            <a:pPr lvl="0"/>
            <a:r>
              <a:rPr lang="en-US" dirty="0"/>
              <a:t>Add subheading</a:t>
            </a:r>
            <a:endParaRPr lang="en-GB" dirty="0"/>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1" y="1641565"/>
            <a:ext cx="4406069" cy="4527459"/>
          </a:xfrm>
        </p:spPr>
        <p:txBody>
          <a:bodyPr numCol="1" spcCol="360000"/>
          <a:lstStyle>
            <a:lvl1pPr>
              <a:defRPr/>
            </a:lvl1pPr>
          </a:lstStyle>
          <a:p>
            <a:pPr lvl="0"/>
            <a:r>
              <a:rPr lang="en-US" dirty="0"/>
              <a:t>Add text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5" name="Freeform: Shape 14">
            <a:extLst>
              <a:ext uri="{FF2B5EF4-FFF2-40B4-BE49-F238E27FC236}">
                <a16:creationId xmlns:a16="http://schemas.microsoft.com/office/drawing/2014/main" id="{8E773EE0-56FD-857D-BE01-E630F22C77E7}"/>
              </a:ext>
            </a:extLst>
          </p:cNvPr>
          <p:cNvSpPr/>
          <p:nvPr userDrawn="1"/>
        </p:nvSpPr>
        <p:spPr>
          <a:xfrm>
            <a:off x="5600860" y="5350192"/>
            <a:ext cx="6591140" cy="1507808"/>
          </a:xfrm>
          <a:custGeom>
            <a:avLst/>
            <a:gdLst>
              <a:gd name="connsiteX0" fmla="*/ 871748 w 6591140"/>
              <a:gd name="connsiteY0" fmla="*/ 0 h 1507808"/>
              <a:gd name="connsiteX1" fmla="*/ 6591140 w 6591140"/>
              <a:gd name="connsiteY1" fmla="*/ 0 h 1507808"/>
              <a:gd name="connsiteX2" fmla="*/ 6591140 w 6591140"/>
              <a:gd name="connsiteY2" fmla="*/ 1507808 h 1507808"/>
              <a:gd name="connsiteX3" fmla="*/ 0 w 6591140"/>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591140" h="1507808">
                <a:moveTo>
                  <a:pt x="871748" y="0"/>
                </a:moveTo>
                <a:lnTo>
                  <a:pt x="6591140" y="0"/>
                </a:lnTo>
                <a:lnTo>
                  <a:pt x="6591140" y="1507808"/>
                </a:lnTo>
                <a:lnTo>
                  <a:pt x="0" y="1507808"/>
                </a:lnTo>
                <a:close/>
              </a:path>
            </a:pathLst>
          </a:custGeom>
          <a:solidFill>
            <a:schemeClr val="accent3"/>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spcAft>
                <a:spcPts val="600"/>
              </a:spcAft>
            </a:pPr>
            <a:endParaRPr lang="en-GB" dirty="0"/>
          </a:p>
        </p:txBody>
      </p:sp>
      <p:sp>
        <p:nvSpPr>
          <p:cNvPr id="18" name="Text Placeholder 17">
            <a:extLst>
              <a:ext uri="{FF2B5EF4-FFF2-40B4-BE49-F238E27FC236}">
                <a16:creationId xmlns:a16="http://schemas.microsoft.com/office/drawing/2014/main" id="{B0DB124B-A0F9-82FE-23CC-8CDEA66264B7}"/>
              </a:ext>
            </a:extLst>
          </p:cNvPr>
          <p:cNvSpPr>
            <a:spLocks noGrp="1"/>
          </p:cNvSpPr>
          <p:nvPr>
            <p:ph type="body" sz="quarter" idx="18" hasCustomPrompt="1"/>
          </p:nvPr>
        </p:nvSpPr>
        <p:spPr>
          <a:xfrm>
            <a:off x="6743700" y="5694521"/>
            <a:ext cx="4438650" cy="819150"/>
          </a:xfrm>
        </p:spPr>
        <p:txBody>
          <a:bodyPr anchor="ctr"/>
          <a:lstStyle>
            <a:lvl1pPr>
              <a:defRPr sz="1800" b="1">
                <a:solidFill>
                  <a:schemeClr val="bg2"/>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Add highlight text</a:t>
            </a:r>
          </a:p>
        </p:txBody>
      </p:sp>
      <p:cxnSp>
        <p:nvCxnSpPr>
          <p:cNvPr id="10" name="Straight Connector 9">
            <a:extLst>
              <a:ext uri="{FF2B5EF4-FFF2-40B4-BE49-F238E27FC236}">
                <a16:creationId xmlns:a16="http://schemas.microsoft.com/office/drawing/2014/main" id="{1B2467A3-4D51-98A6-BF0D-DE7289A5EB74}"/>
              </a:ext>
            </a:extLst>
          </p:cNvPr>
          <p:cNvCxnSpPr>
            <a:cxnSpLocks/>
            <a:endCxn id="15" idx="0"/>
          </p:cNvCxnSpPr>
          <p:nvPr userDrawn="1"/>
        </p:nvCxnSpPr>
        <p:spPr>
          <a:xfrm>
            <a:off x="3954463" y="-19616"/>
            <a:ext cx="2518145" cy="5369808"/>
          </a:xfrm>
          <a:prstGeom prst="line">
            <a:avLst/>
          </a:prstGeom>
          <a:ln w="25400">
            <a:solidFill>
              <a:schemeClr val="accent3"/>
            </a:solidFill>
          </a:ln>
        </p:spPr>
        <p:style>
          <a:lnRef idx="1">
            <a:schemeClr val="accent1"/>
          </a:lnRef>
          <a:fillRef idx="0">
            <a:schemeClr val="accent1"/>
          </a:fillRef>
          <a:effectRef idx="0">
            <a:schemeClr val="accent1"/>
          </a:effectRef>
          <a:fontRef idx="minor">
            <a:schemeClr val="tx1"/>
          </a:fontRef>
        </p:style>
      </p:cxnSp>
      <p:sp>
        <p:nvSpPr>
          <p:cNvPr id="21" name="Chart Placeholder 20">
            <a:extLst>
              <a:ext uri="{FF2B5EF4-FFF2-40B4-BE49-F238E27FC236}">
                <a16:creationId xmlns:a16="http://schemas.microsoft.com/office/drawing/2014/main" id="{75CFD3FE-DBC4-0EAA-E8E2-227FE5A580FF}"/>
              </a:ext>
            </a:extLst>
          </p:cNvPr>
          <p:cNvSpPr>
            <a:spLocks noGrp="1"/>
          </p:cNvSpPr>
          <p:nvPr>
            <p:ph type="chart" sz="quarter" idx="19" hasCustomPrompt="1"/>
          </p:nvPr>
        </p:nvSpPr>
        <p:spPr>
          <a:xfrm>
            <a:off x="6439879" y="812115"/>
            <a:ext cx="3839792" cy="4020922"/>
          </a:xfrm>
        </p:spPr>
        <p:txBody>
          <a:bodyPr bIns="648000" anchor="ctr"/>
          <a:lstStyle>
            <a:lvl1pPr algn="ctr">
              <a:defRPr sz="1200"/>
            </a:lvl1pPr>
          </a:lstStyle>
          <a:p>
            <a:r>
              <a:rPr lang="en-GB" dirty="0"/>
              <a:t>Click icon to insert chart</a:t>
            </a:r>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lvl1pPr>
              <a:defRPr>
                <a:solidFill>
                  <a:schemeClr val="bg2"/>
                </a:solidFill>
              </a:defRPr>
            </a:lvl1pPr>
          </a:lstStyle>
          <a:p>
            <a:fld id="{E8F1A65C-595C-4736-BF40-F7D31E789466}" type="slidenum">
              <a:rPr lang="en-GB" smtClean="0"/>
              <a:pPr/>
              <a:t>‹#›</a:t>
            </a:fld>
            <a:endParaRPr lang="en-GB" dirty="0"/>
          </a:p>
        </p:txBody>
      </p:sp>
      <p:grpSp>
        <p:nvGrpSpPr>
          <p:cNvPr id="8" name="Group 7">
            <a:extLst>
              <a:ext uri="{FF2B5EF4-FFF2-40B4-BE49-F238E27FC236}">
                <a16:creationId xmlns:a16="http://schemas.microsoft.com/office/drawing/2014/main" id="{47E360A4-A3BE-6FEF-4947-AFB9A7FBD6D6}"/>
              </a:ext>
            </a:extLst>
          </p:cNvPr>
          <p:cNvGrpSpPr/>
          <p:nvPr userDrawn="1"/>
        </p:nvGrpSpPr>
        <p:grpSpPr>
          <a:xfrm>
            <a:off x="-3626001" y="0"/>
            <a:ext cx="3513653" cy="2943225"/>
            <a:chOff x="-3626001" y="0"/>
            <a:chExt cx="3513653" cy="2943225"/>
          </a:xfrm>
        </p:grpSpPr>
        <p:sp>
          <p:nvSpPr>
            <p:cNvPr id="11" name="Rectangle 10">
              <a:extLst>
                <a:ext uri="{FF2B5EF4-FFF2-40B4-BE49-F238E27FC236}">
                  <a16:creationId xmlns:a16="http://schemas.microsoft.com/office/drawing/2014/main" id="{CEA7C7C9-1964-A295-F401-29ACFC3A53BB}"/>
                </a:ext>
              </a:extLst>
            </p:cNvPr>
            <p:cNvSpPr/>
            <p:nvPr/>
          </p:nvSpPr>
          <p:spPr>
            <a:xfrm>
              <a:off x="-3626001" y="0"/>
              <a:ext cx="3507557" cy="2943225"/>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CF6210DD-05E8-9A8A-94CB-CD3A67BE10B8}"/>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3" name="TextBox 12">
              <a:extLst>
                <a:ext uri="{FF2B5EF4-FFF2-40B4-BE49-F238E27FC236}">
                  <a16:creationId xmlns:a16="http://schemas.microsoft.com/office/drawing/2014/main" id="{26CC476E-B103-8E83-A714-6CE3529171FE}"/>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 CHART</a:t>
              </a:r>
            </a:p>
          </p:txBody>
        </p:sp>
        <p:sp>
          <p:nvSpPr>
            <p:cNvPr id="14" name="TextBox 13">
              <a:extLst>
                <a:ext uri="{FF2B5EF4-FFF2-40B4-BE49-F238E27FC236}">
                  <a16:creationId xmlns:a16="http://schemas.microsoft.com/office/drawing/2014/main" id="{57294A69-C5C1-DA94-B8FB-BB8D1A92E50D}"/>
                </a:ext>
              </a:extLst>
            </p:cNvPr>
            <p:cNvSpPr txBox="1"/>
            <p:nvPr userDrawn="1"/>
          </p:nvSpPr>
          <p:spPr>
            <a:xfrm>
              <a:off x="-3560063" y="1006196"/>
              <a:ext cx="3140964" cy="1784629"/>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icon in the middle of the placeholder.</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chart type you wish to use.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Edit your data under </a:t>
              </a:r>
              <a:r>
                <a:rPr lang="en-US" sz="1200" b="1" dirty="0">
                  <a:solidFill>
                    <a:schemeClr val="tx1"/>
                  </a:solidFill>
                  <a:latin typeface="+mn-lt"/>
                </a:rPr>
                <a:t>Design</a:t>
              </a:r>
              <a:r>
                <a:rPr lang="en-US" sz="1200" dirty="0">
                  <a:solidFill>
                    <a:schemeClr val="tx1"/>
                  </a:solidFill>
                  <a:latin typeface="+mn-lt"/>
                </a:rPr>
                <a:t> in the </a:t>
              </a:r>
              <a:r>
                <a:rPr lang="en-US" sz="1200" b="1" dirty="0">
                  <a:solidFill>
                    <a:schemeClr val="tx1"/>
                  </a:solidFill>
                  <a:latin typeface="+mn-lt"/>
                </a:rPr>
                <a:t>Chart Tools</a:t>
              </a:r>
              <a:r>
                <a:rPr lang="en-US" sz="1200" dirty="0">
                  <a:solidFill>
                    <a:schemeClr val="tx1"/>
                  </a:solidFill>
                  <a:latin typeface="+mn-lt"/>
                </a:rPr>
                <a:t> ribbon.</a:t>
              </a:r>
            </a:p>
            <a:p>
              <a:pPr marL="342900" indent="-342900" algn="l">
                <a:lnSpc>
                  <a:spcPct val="100000"/>
                </a:lnSpc>
                <a:spcBef>
                  <a:spcPts val="0"/>
                </a:spcBef>
                <a:spcAft>
                  <a:spcPts val="800"/>
                </a:spcAft>
                <a:buClr>
                  <a:schemeClr val="accent1"/>
                </a:buClr>
                <a:buFont typeface="+mj-lt"/>
                <a:buAutoNum type="arabicPeriod"/>
              </a:pPr>
              <a:r>
                <a:rPr lang="en-US" sz="1200" dirty="0" err="1">
                  <a:solidFill>
                    <a:schemeClr val="tx1"/>
                  </a:solidFill>
                  <a:latin typeface="+mn-lt"/>
                </a:rPr>
                <a:t>Stylise</a:t>
              </a:r>
              <a:r>
                <a:rPr lang="en-US" sz="1200" dirty="0">
                  <a:solidFill>
                    <a:schemeClr val="tx1"/>
                  </a:solidFill>
                  <a:latin typeface="+mn-lt"/>
                </a:rPr>
                <a:t> your chart under Format in the </a:t>
              </a:r>
              <a:r>
                <a:rPr lang="en-US" sz="1200" b="1" dirty="0">
                  <a:solidFill>
                    <a:schemeClr val="tx1"/>
                  </a:solidFill>
                  <a:latin typeface="+mn-lt"/>
                </a:rPr>
                <a:t>Chart Tools</a:t>
              </a:r>
              <a:r>
                <a:rPr lang="en-US" sz="1200" dirty="0">
                  <a:solidFill>
                    <a:schemeClr val="tx1"/>
                  </a:solidFill>
                  <a:latin typeface="+mn-lt"/>
                </a:rPr>
                <a:t> ribbons.</a:t>
              </a:r>
            </a:p>
          </p:txBody>
        </p:sp>
      </p:grpSp>
      <p:pic>
        <p:nvPicPr>
          <p:cNvPr id="5" name="Picture 4" descr="A black and purple triangle&#10;&#10;Description automatically generated">
            <a:extLst>
              <a:ext uri="{FF2B5EF4-FFF2-40B4-BE49-F238E27FC236}">
                <a16:creationId xmlns:a16="http://schemas.microsoft.com/office/drawing/2014/main" id="{91989A41-8997-463C-8C86-AB42F19E12AD}"/>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559058079"/>
      </p:ext>
    </p:extLst>
  </p:cSld>
  <p:clrMapOvr>
    <a:masterClrMapping/>
  </p:clrMapOvr>
</p:sldLayout>
</file>

<file path=ppt/slideLayouts/slideLayout114.xml><?xml version="1.0" encoding="utf-8"?>
<p:sldLayout xmlns:a="http://schemas.openxmlformats.org/drawingml/2006/main" xmlns:r="http://schemas.openxmlformats.org/officeDocument/2006/relationships" xmlns:p="http://schemas.openxmlformats.org/presentationml/2006/main" preserve="1" userDrawn="1">
  <p:cSld name="Three Icon Panels">
    <p:spTree>
      <p:nvGrpSpPr>
        <p:cNvPr id="1" name=""/>
        <p:cNvGrpSpPr/>
        <p:nvPr/>
      </p:nvGrpSpPr>
      <p:grpSpPr>
        <a:xfrm>
          <a:off x="0" y="0"/>
          <a:ext cx="0" cy="0"/>
          <a:chOff x="0" y="0"/>
          <a:chExt cx="0" cy="0"/>
        </a:xfrm>
      </p:grpSpPr>
      <p:sp>
        <p:nvSpPr>
          <p:cNvPr id="26" name="Text Placeholder 25">
            <a:extLst>
              <a:ext uri="{FF2B5EF4-FFF2-40B4-BE49-F238E27FC236}">
                <a16:creationId xmlns:a16="http://schemas.microsoft.com/office/drawing/2014/main" id="{E1000538-60E4-C8AB-E925-C494E8455391}"/>
              </a:ext>
            </a:extLst>
          </p:cNvPr>
          <p:cNvSpPr>
            <a:spLocks noGrp="1"/>
          </p:cNvSpPr>
          <p:nvPr>
            <p:ph type="body" sz="quarter" idx="22" hasCustomPrompt="1"/>
          </p:nvPr>
        </p:nvSpPr>
        <p:spPr>
          <a:xfrm>
            <a:off x="546100" y="2184400"/>
            <a:ext cx="3308350" cy="3289300"/>
          </a:xfrm>
          <a:solidFill>
            <a:schemeClr val="accent3"/>
          </a:solidFill>
        </p:spPr>
        <p:txBody>
          <a:bodyPr vert="horz" wrap="square" lIns="288000" tIns="504000" rIns="216000" bIns="45720" rtlCol="0">
            <a:noAutofit/>
          </a:bodyPr>
          <a:lstStyle>
            <a:lvl1pPr>
              <a:defRPr lang="en-US" smtClean="0">
                <a:solidFill>
                  <a:schemeClr val="bg2"/>
                </a:solidFill>
              </a:defRPr>
            </a:lvl1pPr>
            <a:lvl2pPr>
              <a:buClr>
                <a:schemeClr val="accent1"/>
              </a:buClr>
              <a:defRPr lang="en-US" smtClean="0">
                <a:solidFill>
                  <a:schemeClr val="bg2"/>
                </a:solidFill>
              </a:defRPr>
            </a:lvl2pPr>
            <a:lvl3pPr>
              <a:buClr>
                <a:schemeClr val="accent1"/>
              </a:buClr>
              <a:defRPr lang="en-US" smtClean="0">
                <a:solidFill>
                  <a:schemeClr val="bg2"/>
                </a:solidFill>
              </a:defRPr>
            </a:lvl3pPr>
            <a:lvl4pPr>
              <a:buClr>
                <a:schemeClr val="accent1"/>
              </a:buClr>
              <a:defRPr lang="en-US" smtClean="0">
                <a:solidFill>
                  <a:schemeClr val="bg2"/>
                </a:solidFill>
              </a:defRPr>
            </a:lvl4pPr>
            <a:lvl5pPr>
              <a:buClr>
                <a:schemeClr val="accent1"/>
              </a:buClr>
              <a:defRPr lang="en-GB">
                <a:solidFill>
                  <a:schemeClr val="bg2"/>
                </a:solidFill>
              </a:defRPr>
            </a:lvl5pPr>
          </a:lstStyle>
          <a:p>
            <a:pPr lvl="0"/>
            <a:r>
              <a:rPr lang="en-US" dirty="0"/>
              <a:t>Add text</a:t>
            </a:r>
          </a:p>
          <a:p>
            <a:pPr lvl="1">
              <a:buClr>
                <a:schemeClr val="bg1"/>
              </a:buClr>
            </a:pPr>
            <a:r>
              <a:rPr lang="en-US" dirty="0"/>
              <a:t>Second level</a:t>
            </a:r>
          </a:p>
          <a:p>
            <a:pPr lvl="2">
              <a:buClr>
                <a:schemeClr val="bg1"/>
              </a:buClr>
            </a:pPr>
            <a:r>
              <a:rPr lang="en-US" dirty="0"/>
              <a:t>Third level</a:t>
            </a:r>
          </a:p>
          <a:p>
            <a:pPr lvl="3">
              <a:buClr>
                <a:schemeClr val="bg1"/>
              </a:buClr>
            </a:pPr>
            <a:r>
              <a:rPr lang="en-US" dirty="0"/>
              <a:t>Fourth level</a:t>
            </a:r>
          </a:p>
          <a:p>
            <a:pPr lvl="4">
              <a:buClr>
                <a:schemeClr val="bg1"/>
              </a:buClr>
            </a:pPr>
            <a:r>
              <a:rPr lang="en-US" dirty="0"/>
              <a:t>Fifth level</a:t>
            </a:r>
            <a:endParaRPr lang="en-GB" dirty="0"/>
          </a:p>
        </p:txBody>
      </p:sp>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dirty="0"/>
              <a:t>Add subheading</a:t>
            </a:r>
            <a:endParaRPr lang="en-GB" dirty="0"/>
          </a:p>
        </p:txBody>
      </p:sp>
      <p:sp>
        <p:nvSpPr>
          <p:cNvPr id="16" name="Text Placeholder 15">
            <a:extLst>
              <a:ext uri="{FF2B5EF4-FFF2-40B4-BE49-F238E27FC236}">
                <a16:creationId xmlns:a16="http://schemas.microsoft.com/office/drawing/2014/main" id="{3EDFF97C-A0D0-5AAF-2029-3EB30D20EAB7}"/>
              </a:ext>
            </a:extLst>
          </p:cNvPr>
          <p:cNvSpPr>
            <a:spLocks noGrp="1"/>
          </p:cNvSpPr>
          <p:nvPr>
            <p:ph type="body" sz="quarter" idx="14" hasCustomPrompt="1"/>
          </p:nvPr>
        </p:nvSpPr>
        <p:spPr>
          <a:xfrm>
            <a:off x="858832" y="1801813"/>
            <a:ext cx="773112" cy="773112"/>
          </a:xfrm>
          <a:prstGeom prst="ellipse">
            <a:avLst/>
          </a:prstGeom>
          <a:solidFill>
            <a:schemeClr val="bg1"/>
          </a:solidFill>
          <a:ln w="12700">
            <a:solidFill>
              <a:schemeClr val="accent3"/>
            </a:solidFill>
          </a:ln>
        </p:spPr>
        <p:txBody>
          <a:bodyPr/>
          <a:lstStyle>
            <a:lvl1pPr>
              <a:defRPr>
                <a:ln>
                  <a:solidFill>
                    <a:schemeClr val="accent1"/>
                  </a:solidFill>
                </a:ln>
              </a:defRPr>
            </a:lvl1pPr>
          </a:lstStyle>
          <a:p>
            <a:pPr lvl="0"/>
            <a:r>
              <a:rPr lang="en-US" dirty="0"/>
              <a:t> </a:t>
            </a:r>
            <a:endParaRPr lang="en-GB" dirty="0"/>
          </a:p>
        </p:txBody>
      </p:sp>
      <p:sp>
        <p:nvSpPr>
          <p:cNvPr id="18" name="Picture Placeholder 17">
            <a:extLst>
              <a:ext uri="{FF2B5EF4-FFF2-40B4-BE49-F238E27FC236}">
                <a16:creationId xmlns:a16="http://schemas.microsoft.com/office/drawing/2014/main" id="{AD9EBAE3-C54E-9388-CB54-08278F15C552}"/>
              </a:ext>
            </a:extLst>
          </p:cNvPr>
          <p:cNvSpPr>
            <a:spLocks noGrp="1"/>
          </p:cNvSpPr>
          <p:nvPr>
            <p:ph type="pic" sz="quarter" idx="15" hasCustomPrompt="1"/>
          </p:nvPr>
        </p:nvSpPr>
        <p:spPr>
          <a:xfrm>
            <a:off x="952487" y="1896305"/>
            <a:ext cx="585802" cy="584128"/>
          </a:xfrm>
          <a:prstGeom prst="ellipse">
            <a:avLst/>
          </a:prstGeom>
        </p:spPr>
        <p:txBody>
          <a:bodyPr lIns="0" rIns="0" bIns="576000"/>
          <a:lstStyle>
            <a:lvl1pPr algn="ctr">
              <a:defRPr sz="1200"/>
            </a:lvl1pPr>
          </a:lstStyle>
          <a:p>
            <a:r>
              <a:rPr lang="en-GB" dirty="0"/>
              <a:t>Icon</a:t>
            </a:r>
          </a:p>
        </p:txBody>
      </p:sp>
      <p:sp>
        <p:nvSpPr>
          <p:cNvPr id="27" name="Text Placeholder 25">
            <a:extLst>
              <a:ext uri="{FF2B5EF4-FFF2-40B4-BE49-F238E27FC236}">
                <a16:creationId xmlns:a16="http://schemas.microsoft.com/office/drawing/2014/main" id="{45383CF5-75AA-1EF5-69C0-D82F717FBC01}"/>
              </a:ext>
            </a:extLst>
          </p:cNvPr>
          <p:cNvSpPr>
            <a:spLocks noGrp="1"/>
          </p:cNvSpPr>
          <p:nvPr>
            <p:ph type="body" sz="quarter" idx="23" hasCustomPrompt="1"/>
          </p:nvPr>
        </p:nvSpPr>
        <p:spPr>
          <a:xfrm>
            <a:off x="4441825" y="2184400"/>
            <a:ext cx="3308350" cy="3289300"/>
          </a:xfrm>
          <a:solidFill>
            <a:schemeClr val="accent3"/>
          </a:solidFill>
        </p:spPr>
        <p:txBody>
          <a:bodyPr vert="horz" wrap="square" lIns="288000" tIns="504000" rIns="216000" bIns="45720" rtlCol="0">
            <a:noAutofit/>
          </a:bodyPr>
          <a:lstStyle>
            <a:lvl1pPr>
              <a:defRPr lang="en-US" smtClean="0">
                <a:solidFill>
                  <a:schemeClr val="bg2"/>
                </a:solidFill>
              </a:defRPr>
            </a:lvl1pPr>
            <a:lvl2pPr>
              <a:buClr>
                <a:schemeClr val="accent1"/>
              </a:buClr>
              <a:defRPr lang="en-US" smtClean="0">
                <a:solidFill>
                  <a:schemeClr val="bg2"/>
                </a:solidFill>
              </a:defRPr>
            </a:lvl2pPr>
            <a:lvl3pPr>
              <a:buClr>
                <a:schemeClr val="accent1"/>
              </a:buClr>
              <a:defRPr lang="en-US" smtClean="0">
                <a:solidFill>
                  <a:schemeClr val="bg2"/>
                </a:solidFill>
              </a:defRPr>
            </a:lvl3pPr>
            <a:lvl4pPr>
              <a:buClr>
                <a:schemeClr val="accent1"/>
              </a:buClr>
              <a:defRPr lang="en-US" smtClean="0">
                <a:solidFill>
                  <a:schemeClr val="bg2"/>
                </a:solidFill>
              </a:defRPr>
            </a:lvl4pPr>
            <a:lvl5pPr>
              <a:buClr>
                <a:schemeClr val="accent1"/>
              </a:buClr>
              <a:defRPr lang="en-GB">
                <a:solidFill>
                  <a:schemeClr val="bg2"/>
                </a:solidFill>
              </a:defRPr>
            </a:lvl5pPr>
          </a:lstStyle>
          <a:p>
            <a:pPr lvl="0"/>
            <a:r>
              <a:rPr lang="en-US" dirty="0"/>
              <a:t>Add text</a:t>
            </a:r>
          </a:p>
          <a:p>
            <a:pPr lvl="1">
              <a:buClr>
                <a:schemeClr val="bg1"/>
              </a:buClr>
            </a:pPr>
            <a:r>
              <a:rPr lang="en-US" dirty="0"/>
              <a:t>Second level</a:t>
            </a:r>
          </a:p>
          <a:p>
            <a:pPr lvl="2">
              <a:buClr>
                <a:schemeClr val="bg1"/>
              </a:buClr>
            </a:pPr>
            <a:r>
              <a:rPr lang="en-US" dirty="0"/>
              <a:t>Third level</a:t>
            </a:r>
          </a:p>
          <a:p>
            <a:pPr lvl="3">
              <a:buClr>
                <a:schemeClr val="bg1"/>
              </a:buClr>
            </a:pPr>
            <a:r>
              <a:rPr lang="en-US" dirty="0"/>
              <a:t>Fourth level</a:t>
            </a:r>
          </a:p>
          <a:p>
            <a:pPr lvl="4">
              <a:buClr>
                <a:schemeClr val="bg1"/>
              </a:buClr>
            </a:pPr>
            <a:r>
              <a:rPr lang="en-US" dirty="0"/>
              <a:t>Fifth level</a:t>
            </a:r>
            <a:endParaRPr lang="en-GB" dirty="0"/>
          </a:p>
        </p:txBody>
      </p:sp>
      <p:sp>
        <p:nvSpPr>
          <p:cNvPr id="20" name="Text Placeholder 15">
            <a:extLst>
              <a:ext uri="{FF2B5EF4-FFF2-40B4-BE49-F238E27FC236}">
                <a16:creationId xmlns:a16="http://schemas.microsoft.com/office/drawing/2014/main" id="{301E9B1F-E264-4331-7A15-B4369072C1D0}"/>
              </a:ext>
            </a:extLst>
          </p:cNvPr>
          <p:cNvSpPr>
            <a:spLocks noGrp="1"/>
          </p:cNvSpPr>
          <p:nvPr>
            <p:ph type="body" sz="quarter" idx="17" hasCustomPrompt="1"/>
          </p:nvPr>
        </p:nvSpPr>
        <p:spPr>
          <a:xfrm>
            <a:off x="4754557" y="1801813"/>
            <a:ext cx="773112" cy="773112"/>
          </a:xfrm>
          <a:prstGeom prst="ellipse">
            <a:avLst/>
          </a:prstGeom>
          <a:solidFill>
            <a:schemeClr val="bg1"/>
          </a:solidFill>
          <a:ln w="12700">
            <a:solidFill>
              <a:schemeClr val="accent3"/>
            </a:solidFill>
          </a:ln>
        </p:spPr>
        <p:txBody>
          <a:bodyPr/>
          <a:lstStyle>
            <a:lvl1pPr>
              <a:defRPr>
                <a:ln>
                  <a:solidFill>
                    <a:schemeClr val="accent1"/>
                  </a:solidFill>
                </a:ln>
              </a:defRPr>
            </a:lvl1pPr>
          </a:lstStyle>
          <a:p>
            <a:pPr lvl="0"/>
            <a:r>
              <a:rPr lang="en-US" dirty="0"/>
              <a:t> </a:t>
            </a:r>
            <a:endParaRPr lang="en-GB" dirty="0"/>
          </a:p>
        </p:txBody>
      </p:sp>
      <p:sp>
        <p:nvSpPr>
          <p:cNvPr id="21" name="Picture Placeholder 17">
            <a:extLst>
              <a:ext uri="{FF2B5EF4-FFF2-40B4-BE49-F238E27FC236}">
                <a16:creationId xmlns:a16="http://schemas.microsoft.com/office/drawing/2014/main" id="{67D8D77D-EFB1-6AF2-9663-A1E99AAAE025}"/>
              </a:ext>
            </a:extLst>
          </p:cNvPr>
          <p:cNvSpPr>
            <a:spLocks noGrp="1"/>
          </p:cNvSpPr>
          <p:nvPr>
            <p:ph type="pic" sz="quarter" idx="18" hasCustomPrompt="1"/>
          </p:nvPr>
        </p:nvSpPr>
        <p:spPr>
          <a:xfrm>
            <a:off x="4848212" y="1896305"/>
            <a:ext cx="585802" cy="584128"/>
          </a:xfrm>
          <a:prstGeom prst="ellipse">
            <a:avLst/>
          </a:prstGeom>
        </p:spPr>
        <p:txBody>
          <a:bodyPr lIns="0" rIns="0" bIns="576000"/>
          <a:lstStyle>
            <a:lvl1pPr algn="ctr">
              <a:defRPr sz="1200"/>
            </a:lvl1pPr>
          </a:lstStyle>
          <a:p>
            <a:r>
              <a:rPr lang="en-GB" dirty="0"/>
              <a:t>Icon</a:t>
            </a:r>
          </a:p>
        </p:txBody>
      </p:sp>
      <p:sp>
        <p:nvSpPr>
          <p:cNvPr id="28" name="Text Placeholder 25">
            <a:extLst>
              <a:ext uri="{FF2B5EF4-FFF2-40B4-BE49-F238E27FC236}">
                <a16:creationId xmlns:a16="http://schemas.microsoft.com/office/drawing/2014/main" id="{2DDD5F56-676F-99A0-7C98-840D299005F7}"/>
              </a:ext>
            </a:extLst>
          </p:cNvPr>
          <p:cNvSpPr>
            <a:spLocks noGrp="1"/>
          </p:cNvSpPr>
          <p:nvPr>
            <p:ph type="body" sz="quarter" idx="24" hasCustomPrompt="1"/>
          </p:nvPr>
        </p:nvSpPr>
        <p:spPr>
          <a:xfrm>
            <a:off x="8337550" y="2184400"/>
            <a:ext cx="3308350" cy="3289300"/>
          </a:xfrm>
          <a:solidFill>
            <a:schemeClr val="accent3"/>
          </a:solidFill>
        </p:spPr>
        <p:txBody>
          <a:bodyPr vert="horz" wrap="square" lIns="288000" tIns="504000" rIns="216000" bIns="45720" rtlCol="0">
            <a:noAutofit/>
          </a:bodyPr>
          <a:lstStyle>
            <a:lvl1pPr>
              <a:defRPr lang="en-US" smtClean="0">
                <a:solidFill>
                  <a:schemeClr val="bg2"/>
                </a:solidFill>
              </a:defRPr>
            </a:lvl1pPr>
            <a:lvl2pPr>
              <a:defRPr lang="en-US" smtClean="0">
                <a:solidFill>
                  <a:schemeClr val="bg2"/>
                </a:solidFill>
              </a:defRPr>
            </a:lvl2pPr>
            <a:lvl3pPr>
              <a:defRPr lang="en-US" smtClean="0">
                <a:solidFill>
                  <a:schemeClr val="bg2"/>
                </a:solidFill>
              </a:defRPr>
            </a:lvl3pPr>
            <a:lvl4pPr>
              <a:defRPr lang="en-US" smtClean="0">
                <a:solidFill>
                  <a:schemeClr val="bg2"/>
                </a:solidFill>
              </a:defRPr>
            </a:lvl4pPr>
            <a:lvl5pPr>
              <a:defRPr lang="en-GB">
                <a:solidFill>
                  <a:schemeClr val="bg2"/>
                </a:solidFill>
              </a:defRPr>
            </a:lvl5pPr>
          </a:lstStyle>
          <a:p>
            <a:pPr lvl="0"/>
            <a:r>
              <a:rPr lang="en-US" dirty="0"/>
              <a:t>Add text</a:t>
            </a:r>
          </a:p>
          <a:p>
            <a:pPr lvl="1">
              <a:buClr>
                <a:schemeClr val="bg1"/>
              </a:buClr>
            </a:pPr>
            <a:r>
              <a:rPr lang="en-US" dirty="0"/>
              <a:t>Second level</a:t>
            </a:r>
          </a:p>
          <a:p>
            <a:pPr lvl="2">
              <a:buClr>
                <a:schemeClr val="bg1"/>
              </a:buClr>
            </a:pPr>
            <a:r>
              <a:rPr lang="en-US" dirty="0"/>
              <a:t>Third level</a:t>
            </a:r>
          </a:p>
          <a:p>
            <a:pPr lvl="3">
              <a:buClr>
                <a:schemeClr val="bg1"/>
              </a:buClr>
            </a:pPr>
            <a:r>
              <a:rPr lang="en-US" dirty="0"/>
              <a:t>Fourth level</a:t>
            </a:r>
          </a:p>
          <a:p>
            <a:pPr lvl="4">
              <a:buClr>
                <a:schemeClr val="bg1"/>
              </a:buClr>
            </a:pPr>
            <a:r>
              <a:rPr lang="en-US" dirty="0"/>
              <a:t>Fifth level</a:t>
            </a:r>
            <a:endParaRPr lang="en-GB" dirty="0"/>
          </a:p>
        </p:txBody>
      </p:sp>
      <p:sp>
        <p:nvSpPr>
          <p:cNvPr id="23" name="Text Placeholder 15">
            <a:extLst>
              <a:ext uri="{FF2B5EF4-FFF2-40B4-BE49-F238E27FC236}">
                <a16:creationId xmlns:a16="http://schemas.microsoft.com/office/drawing/2014/main" id="{5089AE3D-0216-7372-42C5-554A58E4A010}"/>
              </a:ext>
            </a:extLst>
          </p:cNvPr>
          <p:cNvSpPr>
            <a:spLocks noGrp="1"/>
          </p:cNvSpPr>
          <p:nvPr>
            <p:ph type="body" sz="quarter" idx="20" hasCustomPrompt="1"/>
          </p:nvPr>
        </p:nvSpPr>
        <p:spPr>
          <a:xfrm>
            <a:off x="8650282" y="1801813"/>
            <a:ext cx="773112" cy="773112"/>
          </a:xfrm>
          <a:prstGeom prst="ellipse">
            <a:avLst/>
          </a:prstGeom>
          <a:solidFill>
            <a:schemeClr val="bg1"/>
          </a:solidFill>
          <a:ln w="12700">
            <a:solidFill>
              <a:schemeClr val="accent3"/>
            </a:solidFill>
          </a:ln>
        </p:spPr>
        <p:txBody>
          <a:bodyPr/>
          <a:lstStyle>
            <a:lvl1pPr>
              <a:defRPr>
                <a:ln>
                  <a:solidFill>
                    <a:schemeClr val="accent1"/>
                  </a:solidFill>
                </a:ln>
              </a:defRPr>
            </a:lvl1pPr>
          </a:lstStyle>
          <a:p>
            <a:pPr lvl="0"/>
            <a:r>
              <a:rPr lang="en-US" dirty="0"/>
              <a:t> </a:t>
            </a:r>
            <a:endParaRPr lang="en-GB" dirty="0"/>
          </a:p>
        </p:txBody>
      </p:sp>
      <p:sp>
        <p:nvSpPr>
          <p:cNvPr id="24" name="Picture Placeholder 17">
            <a:extLst>
              <a:ext uri="{FF2B5EF4-FFF2-40B4-BE49-F238E27FC236}">
                <a16:creationId xmlns:a16="http://schemas.microsoft.com/office/drawing/2014/main" id="{5EE02A8C-E7D1-C518-CBC2-2F17DA7AC175}"/>
              </a:ext>
            </a:extLst>
          </p:cNvPr>
          <p:cNvSpPr>
            <a:spLocks noGrp="1"/>
          </p:cNvSpPr>
          <p:nvPr>
            <p:ph type="pic" sz="quarter" idx="21" hasCustomPrompt="1"/>
          </p:nvPr>
        </p:nvSpPr>
        <p:spPr>
          <a:xfrm>
            <a:off x="8743937" y="1896305"/>
            <a:ext cx="585802" cy="584128"/>
          </a:xfrm>
          <a:prstGeom prst="ellipse">
            <a:avLst/>
          </a:prstGeom>
        </p:spPr>
        <p:txBody>
          <a:bodyPr lIns="0" rIns="0" bIns="576000"/>
          <a:lstStyle>
            <a:lvl1pPr algn="ctr">
              <a:defRPr sz="1200"/>
            </a:lvl1pPr>
          </a:lstStyle>
          <a:p>
            <a:r>
              <a:rPr lang="en-GB" dirty="0"/>
              <a:t>Icon</a:t>
            </a:r>
          </a:p>
        </p:txBody>
      </p:sp>
      <p:pic>
        <p:nvPicPr>
          <p:cNvPr id="5" name="Picture 4" descr="A black and purple triangle&#10;&#10;Description automatically generated">
            <a:extLst>
              <a:ext uri="{FF2B5EF4-FFF2-40B4-BE49-F238E27FC236}">
                <a16:creationId xmlns:a16="http://schemas.microsoft.com/office/drawing/2014/main" id="{989F9DBC-EDD4-97CC-638B-D4B3F786BD97}"/>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a:stretch/>
        </p:blipFill>
        <p:spPr>
          <a:xfrm>
            <a:off x="10566400" y="390842"/>
            <a:ext cx="1223964" cy="814388"/>
          </a:xfrm>
          <a:prstGeom prst="rect">
            <a:avLst/>
          </a:prstGeom>
        </p:spPr>
      </p:pic>
      <p:grpSp>
        <p:nvGrpSpPr>
          <p:cNvPr id="12" name="Group 11">
            <a:extLst>
              <a:ext uri="{FF2B5EF4-FFF2-40B4-BE49-F238E27FC236}">
                <a16:creationId xmlns:a16="http://schemas.microsoft.com/office/drawing/2014/main" id="{E5C1FA72-45A4-73AE-89FE-5220D139A213}"/>
              </a:ext>
            </a:extLst>
          </p:cNvPr>
          <p:cNvGrpSpPr/>
          <p:nvPr userDrawn="1"/>
        </p:nvGrpSpPr>
        <p:grpSpPr>
          <a:xfrm>
            <a:off x="-3626001" y="0"/>
            <a:ext cx="3513653" cy="4531360"/>
            <a:chOff x="-3626001" y="0"/>
            <a:chExt cx="3513653" cy="4531360"/>
          </a:xfrm>
        </p:grpSpPr>
        <p:sp>
          <p:nvSpPr>
            <p:cNvPr id="13" name="Rectangle 12">
              <a:extLst>
                <a:ext uri="{FF2B5EF4-FFF2-40B4-BE49-F238E27FC236}">
                  <a16:creationId xmlns:a16="http://schemas.microsoft.com/office/drawing/2014/main" id="{C8CEEC13-52E5-F083-3396-72211E222FB1}"/>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4" name="Rectangle 13">
              <a:extLst>
                <a:ext uri="{FF2B5EF4-FFF2-40B4-BE49-F238E27FC236}">
                  <a16:creationId xmlns:a16="http://schemas.microsoft.com/office/drawing/2014/main" id="{59254A9A-3015-15E7-6C74-B33A070F815F}"/>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5" name="TextBox 14">
              <a:extLst>
                <a:ext uri="{FF2B5EF4-FFF2-40B4-BE49-F238E27FC236}">
                  <a16:creationId xmlns:a16="http://schemas.microsoft.com/office/drawing/2014/main" id="{B8949B4D-A009-348D-4A96-0819BB3086C5}"/>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7" name="TextBox 16">
              <a:extLst>
                <a:ext uri="{FF2B5EF4-FFF2-40B4-BE49-F238E27FC236}">
                  <a16:creationId xmlns:a16="http://schemas.microsoft.com/office/drawing/2014/main" id="{B362E8D3-E436-724C-74D3-695526981466}"/>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533280459"/>
      </p:ext>
    </p:extLst>
  </p:cSld>
  <p:clrMapOvr>
    <a:masterClrMapping/>
  </p:clrMapOvr>
</p:sldLayout>
</file>

<file path=ppt/slideLayouts/slideLayout115.xml><?xml version="1.0" encoding="utf-8"?>
<p:sldLayout xmlns:a="http://schemas.openxmlformats.org/drawingml/2006/main" xmlns:r="http://schemas.openxmlformats.org/officeDocument/2006/relationships" xmlns:p="http://schemas.openxmlformats.org/presentationml/2006/main" preserve="1" userDrawn="1">
  <p:cSld name="Quot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195FD0-EA6F-2F78-3CA8-E761768C1CE2}"/>
              </a:ext>
            </a:extLst>
          </p:cNvPr>
          <p:cNvSpPr>
            <a:spLocks noGrp="1"/>
          </p:cNvSpPr>
          <p:nvPr>
            <p:ph type="title" hasCustomPrompt="1"/>
          </p:nvPr>
        </p:nvSpPr>
        <p:spPr>
          <a:xfrm>
            <a:off x="413583" y="2396084"/>
            <a:ext cx="4315897" cy="1830476"/>
          </a:xfrm>
        </p:spPr>
        <p:txBody>
          <a:bodyPr anchor="t"/>
          <a:lstStyle>
            <a:lvl1pPr>
              <a:defRPr>
                <a:solidFill>
                  <a:schemeClr val="tx1"/>
                </a:solidFill>
              </a:defRPr>
            </a:lvl1pPr>
          </a:lstStyle>
          <a:p>
            <a:r>
              <a:rPr lang="en-US" dirty="0"/>
              <a:t>Add quote</a:t>
            </a:r>
            <a:endParaRPr lang="en-GB" dirty="0"/>
          </a:p>
        </p:txBody>
      </p:sp>
      <p:sp>
        <p:nvSpPr>
          <p:cNvPr id="3" name="Footer Placeholder 2">
            <a:extLst>
              <a:ext uri="{FF2B5EF4-FFF2-40B4-BE49-F238E27FC236}">
                <a16:creationId xmlns:a16="http://schemas.microsoft.com/office/drawing/2014/main" id="{8EED790E-FEC8-12FA-FE70-3982C6DCCC5E}"/>
              </a:ext>
            </a:extLst>
          </p:cNvPr>
          <p:cNvSpPr>
            <a:spLocks noGrp="1"/>
          </p:cNvSpPr>
          <p:nvPr>
            <p:ph type="ftr" sz="quarter" idx="10"/>
          </p:nvPr>
        </p:nvSpPr>
        <p:spPr/>
        <p:txBody>
          <a:bodyPr/>
          <a:lstStyle/>
          <a:p>
            <a:endParaRPr lang="en-GB" dirty="0"/>
          </a:p>
        </p:txBody>
      </p:sp>
      <p:sp>
        <p:nvSpPr>
          <p:cNvPr id="11" name="Picture Placeholder 4">
            <a:extLst>
              <a:ext uri="{FF2B5EF4-FFF2-40B4-BE49-F238E27FC236}">
                <a16:creationId xmlns:a16="http://schemas.microsoft.com/office/drawing/2014/main" id="{5E2EB1A3-7036-4947-4249-9A6C4291D1CA}"/>
              </a:ext>
            </a:extLst>
          </p:cNvPr>
          <p:cNvSpPr>
            <a:spLocks noGrp="1"/>
          </p:cNvSpPr>
          <p:nvPr>
            <p:ph type="pic" sz="quarter" idx="12" hasCustomPrompt="1"/>
          </p:nvPr>
        </p:nvSpPr>
        <p:spPr>
          <a:xfrm>
            <a:off x="4153040" y="0"/>
            <a:ext cx="8038960" cy="6858000"/>
          </a:xfrm>
          <a:custGeom>
            <a:avLst/>
            <a:gdLst>
              <a:gd name="connsiteX0" fmla="*/ 0 w 8038960"/>
              <a:gd name="connsiteY0" fmla="*/ 0 h 6858000"/>
              <a:gd name="connsiteX1" fmla="*/ 8038960 w 8038960"/>
              <a:gd name="connsiteY1" fmla="*/ 0 h 6858000"/>
              <a:gd name="connsiteX2" fmla="*/ 8038960 w 8038960"/>
              <a:gd name="connsiteY2" fmla="*/ 6858000 h 6858000"/>
              <a:gd name="connsiteX3" fmla="*/ 3964992 w 803896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38960" h="6858000">
                <a:moveTo>
                  <a:pt x="0" y="0"/>
                </a:moveTo>
                <a:lnTo>
                  <a:pt x="8038960" y="0"/>
                </a:lnTo>
                <a:lnTo>
                  <a:pt x="8038960" y="6858000"/>
                </a:lnTo>
                <a:lnTo>
                  <a:pt x="3964992" y="6858000"/>
                </a:lnTo>
                <a:close/>
              </a:path>
            </a:pathLst>
          </a:custGeom>
          <a:noFill/>
        </p:spPr>
        <p:txBody>
          <a:bodyPr wrap="square" bIns="648000" anchor="ctr">
            <a:noAutofit/>
          </a:bodyPr>
          <a:lstStyle>
            <a:lvl1pPr algn="ctr">
              <a:defRPr sz="1200"/>
            </a:lvl1pPr>
          </a:lstStyle>
          <a:p>
            <a:r>
              <a:rPr lang="en-GB" dirty="0"/>
              <a:t>Click icon to insert image</a:t>
            </a:r>
          </a:p>
        </p:txBody>
      </p:sp>
      <p:sp>
        <p:nvSpPr>
          <p:cNvPr id="16" name="Text Placeholder 15">
            <a:extLst>
              <a:ext uri="{FF2B5EF4-FFF2-40B4-BE49-F238E27FC236}">
                <a16:creationId xmlns:a16="http://schemas.microsoft.com/office/drawing/2014/main" id="{484CC794-E93A-86EB-9716-B1AE51482A95}"/>
              </a:ext>
            </a:extLst>
          </p:cNvPr>
          <p:cNvSpPr>
            <a:spLocks noGrp="1"/>
          </p:cNvSpPr>
          <p:nvPr>
            <p:ph type="body" sz="quarter" idx="17" hasCustomPrompt="1"/>
          </p:nvPr>
        </p:nvSpPr>
        <p:spPr>
          <a:xfrm>
            <a:off x="497155" y="1686560"/>
            <a:ext cx="716909" cy="458392"/>
          </a:xfrm>
          <a:custGeom>
            <a:avLst/>
            <a:gdLst/>
            <a:ahLst/>
            <a:cxnLst/>
            <a:rect l="l" t="t" r="r" b="b"/>
            <a:pathLst>
              <a:path w="1069795" h="684028">
                <a:moveTo>
                  <a:pt x="751814" y="0"/>
                </a:moveTo>
                <a:lnTo>
                  <a:pt x="1069795" y="0"/>
                </a:lnTo>
                <a:lnTo>
                  <a:pt x="891085" y="684028"/>
                </a:lnTo>
                <a:lnTo>
                  <a:pt x="527502" y="684028"/>
                </a:lnTo>
                <a:close/>
                <a:moveTo>
                  <a:pt x="229241" y="0"/>
                </a:moveTo>
                <a:lnTo>
                  <a:pt x="547222" y="0"/>
                </a:lnTo>
                <a:lnTo>
                  <a:pt x="361117" y="684028"/>
                </a:lnTo>
                <a:lnTo>
                  <a:pt x="0" y="684028"/>
                </a:lnTo>
                <a:close/>
              </a:path>
            </a:pathLst>
          </a:custGeom>
          <a:solidFill>
            <a:schemeClr val="accent3"/>
          </a:solidFill>
        </p:spPr>
        <p:txBody>
          <a:bodyPr wrap="square">
            <a:noAutofit/>
          </a:bodyPr>
          <a:lstStyle>
            <a:lvl1pPr>
              <a:defRPr/>
            </a:lvl1pPr>
          </a:lstStyle>
          <a:p>
            <a:pPr lvl="0"/>
            <a:r>
              <a:rPr lang="en-US" dirty="0"/>
              <a:t> </a:t>
            </a:r>
            <a:endParaRPr lang="en-GB" dirty="0"/>
          </a:p>
        </p:txBody>
      </p:sp>
      <p:sp>
        <p:nvSpPr>
          <p:cNvPr id="17" name="Text Placeholder 6">
            <a:extLst>
              <a:ext uri="{FF2B5EF4-FFF2-40B4-BE49-F238E27FC236}">
                <a16:creationId xmlns:a16="http://schemas.microsoft.com/office/drawing/2014/main" id="{C56EA86E-26B7-D57F-56C1-784C8AE4725C}"/>
              </a:ext>
            </a:extLst>
          </p:cNvPr>
          <p:cNvSpPr>
            <a:spLocks noGrp="1"/>
          </p:cNvSpPr>
          <p:nvPr>
            <p:ph type="body" sz="quarter" idx="18" hasCustomPrompt="1"/>
          </p:nvPr>
        </p:nvSpPr>
        <p:spPr>
          <a:xfrm>
            <a:off x="414338" y="4363403"/>
            <a:ext cx="4315142" cy="508000"/>
          </a:xfrm>
        </p:spPr>
        <p:txBody>
          <a:bodyPr/>
          <a:lstStyle>
            <a:lvl1pPr>
              <a:defRPr b="0"/>
            </a:lvl1pPr>
          </a:lstStyle>
          <a:p>
            <a:pPr lvl="0"/>
            <a:r>
              <a:rPr lang="en-US" dirty="0"/>
              <a:t>Add source</a:t>
            </a:r>
            <a:endParaRPr lang="en-GB" dirty="0"/>
          </a:p>
        </p:txBody>
      </p:sp>
      <p:sp>
        <p:nvSpPr>
          <p:cNvPr id="4" name="Slide Number Placeholder 3">
            <a:extLst>
              <a:ext uri="{FF2B5EF4-FFF2-40B4-BE49-F238E27FC236}">
                <a16:creationId xmlns:a16="http://schemas.microsoft.com/office/drawing/2014/main" id="{C20BADA5-FE49-3FD5-F354-D7118B18B092}"/>
              </a:ext>
            </a:extLst>
          </p:cNvPr>
          <p:cNvSpPr>
            <a:spLocks noGrp="1"/>
          </p:cNvSpPr>
          <p:nvPr>
            <p:ph type="sldNum" sz="quarter" idx="11"/>
          </p:nvPr>
        </p:nvSpPr>
        <p:spPr/>
        <p:txBody>
          <a:bodyPr/>
          <a:lstStyle/>
          <a:p>
            <a:fld id="{E8F1A65C-595C-4736-BF40-F7D31E789466}" type="slidenum">
              <a:rPr lang="en-GB" smtClean="0"/>
              <a:pPr/>
              <a:t>‹#›</a:t>
            </a:fld>
            <a:endParaRPr lang="en-GB" dirty="0"/>
          </a:p>
        </p:txBody>
      </p:sp>
      <p:grpSp>
        <p:nvGrpSpPr>
          <p:cNvPr id="12" name="Group 11">
            <a:extLst>
              <a:ext uri="{FF2B5EF4-FFF2-40B4-BE49-F238E27FC236}">
                <a16:creationId xmlns:a16="http://schemas.microsoft.com/office/drawing/2014/main" id="{FD8C2D7A-3ECB-FA64-1DFF-D4E592BF097D}"/>
              </a:ext>
            </a:extLst>
          </p:cNvPr>
          <p:cNvGrpSpPr/>
          <p:nvPr userDrawn="1"/>
        </p:nvGrpSpPr>
        <p:grpSpPr>
          <a:xfrm>
            <a:off x="-3626001" y="0"/>
            <a:ext cx="3513653" cy="4531360"/>
            <a:chOff x="-3626001" y="0"/>
            <a:chExt cx="3513653" cy="4531360"/>
          </a:xfrm>
        </p:grpSpPr>
        <p:sp>
          <p:nvSpPr>
            <p:cNvPr id="13" name="Rectangle 12">
              <a:extLst>
                <a:ext uri="{FF2B5EF4-FFF2-40B4-BE49-F238E27FC236}">
                  <a16:creationId xmlns:a16="http://schemas.microsoft.com/office/drawing/2014/main" id="{553C8B57-A0A7-0C2B-B362-1818AB93625D}"/>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4" name="Rectangle 13">
              <a:extLst>
                <a:ext uri="{FF2B5EF4-FFF2-40B4-BE49-F238E27FC236}">
                  <a16:creationId xmlns:a16="http://schemas.microsoft.com/office/drawing/2014/main" id="{0F963A3C-816C-D1FF-C6E9-4DDB10D1B9CF}"/>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5" name="TextBox 14">
              <a:extLst>
                <a:ext uri="{FF2B5EF4-FFF2-40B4-BE49-F238E27FC236}">
                  <a16:creationId xmlns:a16="http://schemas.microsoft.com/office/drawing/2014/main" id="{64E45D50-5C4B-B85F-0E6B-9174452C14AC}"/>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8" name="TextBox 17">
              <a:extLst>
                <a:ext uri="{FF2B5EF4-FFF2-40B4-BE49-F238E27FC236}">
                  <a16:creationId xmlns:a16="http://schemas.microsoft.com/office/drawing/2014/main" id="{39ABDF14-75C2-7C06-DD3D-EFE5AD0CCBE8}"/>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pic>
        <p:nvPicPr>
          <p:cNvPr id="5" name="Picture 4" descr="A black and purple triangle&#10;&#10;Description automatically generated">
            <a:extLst>
              <a:ext uri="{FF2B5EF4-FFF2-40B4-BE49-F238E27FC236}">
                <a16:creationId xmlns:a16="http://schemas.microsoft.com/office/drawing/2014/main" id="{5B8DBDC2-E576-B391-677D-BBAC5AB1CF1A}"/>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1879268527"/>
      </p:ext>
    </p:extLst>
  </p:cSld>
  <p:clrMapOvr>
    <a:masterClrMapping/>
  </p:clrMapOvr>
</p:sldLayout>
</file>

<file path=ppt/slideLayouts/slideLayout116.xml><?xml version="1.0" encoding="utf-8"?>
<p:sldLayout xmlns:a="http://schemas.openxmlformats.org/drawingml/2006/main" xmlns:r="http://schemas.openxmlformats.org/officeDocument/2006/relationships" xmlns:p="http://schemas.openxmlformats.org/presentationml/2006/main" preserve="1" userDrawn="1">
  <p:cSld name="Statement">
    <p:bg>
      <p:bgRef idx="1001">
        <a:schemeClr val="bg2"/>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195FD0-EA6F-2F78-3CA8-E761768C1CE2}"/>
              </a:ext>
            </a:extLst>
          </p:cNvPr>
          <p:cNvSpPr>
            <a:spLocks noGrp="1"/>
          </p:cNvSpPr>
          <p:nvPr>
            <p:ph type="title" hasCustomPrompt="1"/>
          </p:nvPr>
        </p:nvSpPr>
        <p:spPr>
          <a:xfrm>
            <a:off x="2997201" y="2076450"/>
            <a:ext cx="6197598" cy="2705100"/>
          </a:xfrm>
          <a:solidFill>
            <a:schemeClr val="tx1"/>
          </a:solidFill>
        </p:spPr>
        <p:txBody>
          <a:bodyPr anchor="ctr"/>
          <a:lstStyle>
            <a:lvl1pPr algn="ctr">
              <a:defRPr sz="3600">
                <a:solidFill>
                  <a:schemeClr val="bg1"/>
                </a:solidFill>
              </a:defRPr>
            </a:lvl1pPr>
          </a:lstStyle>
          <a:p>
            <a:r>
              <a:rPr lang="en-US" dirty="0"/>
              <a:t>Add statement</a:t>
            </a:r>
            <a:endParaRPr lang="en-GB" dirty="0"/>
          </a:p>
        </p:txBody>
      </p:sp>
      <p:sp>
        <p:nvSpPr>
          <p:cNvPr id="24" name="Picture Placeholder 23">
            <a:extLst>
              <a:ext uri="{FF2B5EF4-FFF2-40B4-BE49-F238E27FC236}">
                <a16:creationId xmlns:a16="http://schemas.microsoft.com/office/drawing/2014/main" id="{D5A43392-B67A-2D5D-F46C-8E26CB2187FE}"/>
              </a:ext>
            </a:extLst>
          </p:cNvPr>
          <p:cNvSpPr>
            <a:spLocks noGrp="1"/>
          </p:cNvSpPr>
          <p:nvPr>
            <p:ph type="pic" sz="quarter" idx="17" hasCustomPrompt="1"/>
          </p:nvPr>
        </p:nvSpPr>
        <p:spPr>
          <a:xfrm>
            <a:off x="0" y="0"/>
            <a:ext cx="12192000" cy="6858000"/>
          </a:xfrm>
        </p:spPr>
        <p:txBody>
          <a:bodyPr bIns="792000" anchor="ctr"/>
          <a:lstStyle>
            <a:lvl1pPr algn="ctr">
              <a:defRPr>
                <a:solidFill>
                  <a:schemeClr val="bg1"/>
                </a:solidFill>
              </a:defRPr>
            </a:lvl1pPr>
          </a:lstStyle>
          <a:p>
            <a:r>
              <a:rPr lang="en-GB" dirty="0"/>
              <a:t>Click icon to insert image &gt; Right Click &gt; Send to Back</a:t>
            </a:r>
          </a:p>
        </p:txBody>
      </p:sp>
      <p:grpSp>
        <p:nvGrpSpPr>
          <p:cNvPr id="7" name="Group 6">
            <a:extLst>
              <a:ext uri="{FF2B5EF4-FFF2-40B4-BE49-F238E27FC236}">
                <a16:creationId xmlns:a16="http://schemas.microsoft.com/office/drawing/2014/main" id="{0C1A7A36-7636-04C1-003C-CAC969C9C1F1}"/>
              </a:ext>
            </a:extLst>
          </p:cNvPr>
          <p:cNvGrpSpPr/>
          <p:nvPr userDrawn="1"/>
        </p:nvGrpSpPr>
        <p:grpSpPr>
          <a:xfrm>
            <a:off x="-3626001" y="0"/>
            <a:ext cx="3513653" cy="4531360"/>
            <a:chOff x="-3626001" y="0"/>
            <a:chExt cx="3513653" cy="4531360"/>
          </a:xfrm>
        </p:grpSpPr>
        <p:sp>
          <p:nvSpPr>
            <p:cNvPr id="8" name="Rectangle 7">
              <a:extLst>
                <a:ext uri="{FF2B5EF4-FFF2-40B4-BE49-F238E27FC236}">
                  <a16:creationId xmlns:a16="http://schemas.microsoft.com/office/drawing/2014/main" id="{C6EB9268-99D8-8D68-9368-A069A625EF8A}"/>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9" name="Rectangle 8">
              <a:extLst>
                <a:ext uri="{FF2B5EF4-FFF2-40B4-BE49-F238E27FC236}">
                  <a16:creationId xmlns:a16="http://schemas.microsoft.com/office/drawing/2014/main" id="{983391B7-080B-7418-2B91-FCFD284C5E17}"/>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0" name="TextBox 9">
              <a:extLst>
                <a:ext uri="{FF2B5EF4-FFF2-40B4-BE49-F238E27FC236}">
                  <a16:creationId xmlns:a16="http://schemas.microsoft.com/office/drawing/2014/main" id="{DAD65270-4D44-634E-09BE-45F67322792B}"/>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tx1"/>
                  </a:solidFill>
                  <a:latin typeface="+mn-lt"/>
                  <a:ea typeface="Inter Semi Bold" panose="02000703000000020004" pitchFamily="50" charset="0"/>
                  <a:cs typeface="Inter Semi Bold" panose="02000703000000020004" pitchFamily="50" charset="0"/>
                </a:rPr>
                <a:t>How to insert </a:t>
              </a:r>
              <a:br>
                <a:rPr lang="en-GB" sz="2400" dirty="0">
                  <a:solidFill>
                    <a:schemeClr val="tx1"/>
                  </a:solidFill>
                  <a:latin typeface="+mn-lt"/>
                  <a:ea typeface="Inter Semi Bold" panose="02000703000000020004" pitchFamily="50" charset="0"/>
                  <a:cs typeface="Inter Semi Bold" panose="02000703000000020004" pitchFamily="50" charset="0"/>
                </a:rPr>
              </a:br>
              <a:r>
                <a:rPr lang="en-GB" sz="2400" dirty="0">
                  <a:solidFill>
                    <a:schemeClr val="tx1"/>
                  </a:solidFill>
                  <a:latin typeface="+mn-lt"/>
                  <a:ea typeface="Inter Semi Bold" panose="02000703000000020004" pitchFamily="50" charset="0"/>
                  <a:cs typeface="Inter Semi Bold" panose="02000703000000020004" pitchFamily="50" charset="0"/>
                </a:rPr>
                <a:t>an image</a:t>
              </a:r>
            </a:p>
          </p:txBody>
        </p:sp>
        <p:sp>
          <p:nvSpPr>
            <p:cNvPr id="11" name="TextBox 10">
              <a:extLst>
                <a:ext uri="{FF2B5EF4-FFF2-40B4-BE49-F238E27FC236}">
                  <a16:creationId xmlns:a16="http://schemas.microsoft.com/office/drawing/2014/main" id="{F4271B73-870E-30AF-0010-BB6A935E3425}"/>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Click the icon in the middle of the placeholder and choose an image from file, or select the placeholder and paste an image in using </a:t>
              </a:r>
              <a:r>
                <a:rPr lang="en-US" sz="1200" b="1" dirty="0">
                  <a:solidFill>
                    <a:schemeClr val="bg1"/>
                  </a:solidFill>
                  <a:latin typeface="+mn-lt"/>
                </a:rPr>
                <a:t>Ctrl + V</a:t>
              </a:r>
              <a:r>
                <a:rPr lang="en-US" sz="1200" dirty="0">
                  <a:solidFill>
                    <a:schemeClr val="bg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Click on the </a:t>
              </a:r>
              <a:r>
                <a:rPr lang="en-US" sz="1200" b="1" dirty="0">
                  <a:solidFill>
                    <a:schemeClr val="bg1"/>
                  </a:solidFill>
                  <a:latin typeface="+mn-lt"/>
                </a:rPr>
                <a:t>Format Picture </a:t>
              </a:r>
              <a:r>
                <a:rPr lang="en-US" sz="1200" dirty="0">
                  <a:solidFill>
                    <a:schemeClr val="bg1"/>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Choose </a:t>
              </a:r>
              <a:r>
                <a:rPr lang="en-US" sz="1200" b="1" dirty="0">
                  <a:solidFill>
                    <a:schemeClr val="bg1"/>
                  </a:solidFill>
                  <a:latin typeface="+mn-lt"/>
                </a:rPr>
                <a:t>Crop</a:t>
              </a:r>
              <a:r>
                <a:rPr lang="en-US" sz="1200" dirty="0">
                  <a:solidFill>
                    <a:schemeClr val="bg1"/>
                  </a:solidFill>
                  <a:latin typeface="+mn-lt"/>
                </a:rPr>
                <a:t> to resize and move the image within the placeholder, using the white circles in the corners of the image. Click on the drop down arrow and choose </a:t>
              </a:r>
              <a:r>
                <a:rPr lang="en-US" sz="1200" b="1" dirty="0">
                  <a:solidFill>
                    <a:schemeClr val="bg1"/>
                  </a:solidFill>
                  <a:latin typeface="+mn-lt"/>
                </a:rPr>
                <a:t>Fit</a:t>
              </a:r>
              <a:r>
                <a:rPr lang="en-US" sz="1200" dirty="0">
                  <a:solidFill>
                    <a:schemeClr val="bg1"/>
                  </a:solidFill>
                  <a:latin typeface="+mn-lt"/>
                </a:rPr>
                <a:t> or </a:t>
              </a:r>
              <a:r>
                <a:rPr lang="en-US" sz="1200" b="1" dirty="0">
                  <a:solidFill>
                    <a:schemeClr val="bg1"/>
                  </a:solidFill>
                  <a:latin typeface="+mn-lt"/>
                </a:rPr>
                <a:t>Fill</a:t>
              </a:r>
              <a:r>
                <a:rPr lang="en-US" sz="1200" dirty="0">
                  <a:solidFill>
                    <a:schemeClr val="bg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Right click the image and choose </a:t>
              </a:r>
              <a:r>
                <a:rPr lang="en-US" sz="1200" b="1" dirty="0">
                  <a:solidFill>
                    <a:schemeClr val="bg1"/>
                  </a:solidFill>
                  <a:latin typeface="+mn-lt"/>
                </a:rPr>
                <a:t>Send to back </a:t>
              </a:r>
              <a:r>
                <a:rPr lang="en-US" sz="1200" dirty="0">
                  <a:solidFill>
                    <a:schemeClr val="bg1"/>
                  </a:solidFill>
                  <a:latin typeface="+mn-lt"/>
                </a:rPr>
                <a:t>if it is obscuring any other elements.</a:t>
              </a:r>
            </a:p>
          </p:txBody>
        </p:sp>
      </p:grpSp>
      <p:sp>
        <p:nvSpPr>
          <p:cNvPr id="3" name="Footer Placeholder 2">
            <a:extLst>
              <a:ext uri="{FF2B5EF4-FFF2-40B4-BE49-F238E27FC236}">
                <a16:creationId xmlns:a16="http://schemas.microsoft.com/office/drawing/2014/main" id="{8EED790E-FEC8-12FA-FE70-3982C6DCCC5E}"/>
              </a:ext>
            </a:extLst>
          </p:cNvPr>
          <p:cNvSpPr>
            <a:spLocks noGrp="1"/>
          </p:cNvSpPr>
          <p:nvPr>
            <p:ph type="ftr" sz="quarter" idx="10"/>
          </p:nvPr>
        </p:nvSpPr>
        <p:spPr>
          <a:xfrm>
            <a:off x="3531432" y="6330949"/>
            <a:ext cx="5474137" cy="365125"/>
          </a:xfrm>
        </p:spPr>
        <p:txBody>
          <a:bodyPr/>
          <a:lstStyle/>
          <a:p>
            <a:endParaRPr lang="en-GB" dirty="0"/>
          </a:p>
        </p:txBody>
      </p:sp>
      <p:sp>
        <p:nvSpPr>
          <p:cNvPr id="4" name="Slide Number Placeholder 3">
            <a:extLst>
              <a:ext uri="{FF2B5EF4-FFF2-40B4-BE49-F238E27FC236}">
                <a16:creationId xmlns:a16="http://schemas.microsoft.com/office/drawing/2014/main" id="{C20BADA5-FE49-3FD5-F354-D7118B18B092}"/>
              </a:ext>
            </a:extLst>
          </p:cNvPr>
          <p:cNvSpPr>
            <a:spLocks noGrp="1"/>
          </p:cNvSpPr>
          <p:nvPr>
            <p:ph type="sldNum" sz="quarter" idx="11"/>
          </p:nvPr>
        </p:nvSpPr>
        <p:spPr/>
        <p:txBody>
          <a:bodyPr/>
          <a:lstStyle>
            <a:lvl1pPr>
              <a:defRPr>
                <a:solidFill>
                  <a:schemeClr val="tx1"/>
                </a:solidFill>
              </a:defRPr>
            </a:lvl1pPr>
          </a:lstStyle>
          <a:p>
            <a:fld id="{E8F1A65C-595C-4736-BF40-F7D31E789466}" type="slidenum">
              <a:rPr lang="en-GB" smtClean="0"/>
              <a:pPr/>
              <a:t>‹#›</a:t>
            </a:fld>
            <a:endParaRPr lang="en-GB" dirty="0"/>
          </a:p>
        </p:txBody>
      </p:sp>
      <p:pic>
        <p:nvPicPr>
          <p:cNvPr id="5" name="Picture 4" descr="A black and purple triangle&#10;&#10;Description automatically generated">
            <a:extLst>
              <a:ext uri="{FF2B5EF4-FFF2-40B4-BE49-F238E27FC236}">
                <a16:creationId xmlns:a16="http://schemas.microsoft.com/office/drawing/2014/main" id="{1C2A0759-78D7-A029-8245-6E1C819CFF4A}"/>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a:stretch/>
        </p:blipFill>
        <p:spPr>
          <a:xfrm>
            <a:off x="10566400" y="390842"/>
            <a:ext cx="1223964" cy="814388"/>
          </a:xfrm>
          <a:prstGeom prst="rect">
            <a:avLst/>
          </a:prstGeom>
        </p:spPr>
      </p:pic>
      <p:sp>
        <p:nvSpPr>
          <p:cNvPr id="21" name="Text Placeholder 20">
            <a:extLst>
              <a:ext uri="{FF2B5EF4-FFF2-40B4-BE49-F238E27FC236}">
                <a16:creationId xmlns:a16="http://schemas.microsoft.com/office/drawing/2014/main" id="{999563FA-14B9-4919-E106-8B0B596846D3}"/>
              </a:ext>
            </a:extLst>
          </p:cNvPr>
          <p:cNvSpPr>
            <a:spLocks noGrp="1"/>
          </p:cNvSpPr>
          <p:nvPr>
            <p:ph type="body" sz="quarter" idx="13" hasCustomPrompt="1"/>
          </p:nvPr>
        </p:nvSpPr>
        <p:spPr>
          <a:xfrm flipH="1" flipV="1">
            <a:off x="8966200" y="0"/>
            <a:ext cx="3225800" cy="5588000"/>
          </a:xfrm>
          <a:custGeom>
            <a:avLst/>
            <a:gdLst>
              <a:gd name="connsiteX0" fmla="*/ 0 w 3225800"/>
              <a:gd name="connsiteY0" fmla="*/ 0 h 5588000"/>
              <a:gd name="connsiteX1" fmla="*/ 3225800 w 3225800"/>
              <a:gd name="connsiteY1" fmla="*/ 5588000 h 5588000"/>
              <a:gd name="connsiteX2" fmla="*/ 0 w 3225800"/>
              <a:gd name="connsiteY2" fmla="*/ 5588000 h 5588000"/>
            </a:gdLst>
            <a:ahLst/>
            <a:cxnLst>
              <a:cxn ang="0">
                <a:pos x="connsiteX0" y="connsiteY0"/>
              </a:cxn>
              <a:cxn ang="0">
                <a:pos x="connsiteX1" y="connsiteY1"/>
              </a:cxn>
              <a:cxn ang="0">
                <a:pos x="connsiteX2" y="connsiteY2"/>
              </a:cxn>
            </a:cxnLst>
            <a:rect l="l" t="t" r="r" b="b"/>
            <a:pathLst>
              <a:path w="3225800" h="5588000">
                <a:moveTo>
                  <a:pt x="0" y="0"/>
                </a:moveTo>
                <a:lnTo>
                  <a:pt x="3225800" y="5588000"/>
                </a:lnTo>
                <a:lnTo>
                  <a:pt x="0" y="5588000"/>
                </a:lnTo>
                <a:close/>
              </a:path>
            </a:pathLst>
          </a:custGeom>
          <a:solidFill>
            <a:schemeClr val="accent3"/>
          </a:solidFill>
        </p:spPr>
        <p:txBody>
          <a:bodyPr wrap="square">
            <a:noAutofit/>
          </a:bodyPr>
          <a:lstStyle>
            <a:lvl1pPr>
              <a:defRPr/>
            </a:lvl1pPr>
          </a:lstStyle>
          <a:p>
            <a:pPr lvl="0"/>
            <a:r>
              <a:rPr lang="en-US" dirty="0"/>
              <a:t>  </a:t>
            </a:r>
            <a:endParaRPr lang="en-GB" dirty="0"/>
          </a:p>
        </p:txBody>
      </p:sp>
      <p:sp>
        <p:nvSpPr>
          <p:cNvPr id="6" name="Text Placeholder 18">
            <a:extLst>
              <a:ext uri="{FF2B5EF4-FFF2-40B4-BE49-F238E27FC236}">
                <a16:creationId xmlns:a16="http://schemas.microsoft.com/office/drawing/2014/main" id="{46F9FD50-6FB1-6F5C-4AEC-819F1E717EF6}"/>
              </a:ext>
            </a:extLst>
          </p:cNvPr>
          <p:cNvSpPr>
            <a:spLocks noGrp="1"/>
          </p:cNvSpPr>
          <p:nvPr>
            <p:ph type="body" sz="quarter" idx="16" hasCustomPrompt="1"/>
          </p:nvPr>
        </p:nvSpPr>
        <p:spPr>
          <a:xfrm>
            <a:off x="10566400" y="390842"/>
            <a:ext cx="1223964" cy="814389"/>
          </a:xfrm>
          <a:blipFill>
            <a:blip r:embed="rId4">
              <a:lum bright="100000"/>
              <a:extLst>
                <a:ext uri="{96DAC541-7B7A-43D3-8B79-37D633B846F1}">
                  <asvg:svgBlip xmlns:asvg="http://schemas.microsoft.com/office/drawing/2016/SVG/main" r:embed="rId5"/>
                </a:ext>
              </a:extLst>
            </a:blip>
            <a:stretch>
              <a:fillRect/>
            </a:stretch>
          </a:blipFill>
        </p:spPr>
        <p:txBody>
          <a:bodyPr/>
          <a:lstStyle>
            <a:lvl1pPr>
              <a:defRPr/>
            </a:lvl1pPr>
          </a:lstStyle>
          <a:p>
            <a:pPr lvl="0"/>
            <a:r>
              <a:rPr lang="en-US" dirty="0"/>
              <a:t>  </a:t>
            </a:r>
            <a:endParaRPr lang="en-GB" dirty="0"/>
          </a:p>
        </p:txBody>
      </p:sp>
    </p:spTree>
    <p:custDataLst>
      <p:tags r:id="rId1"/>
    </p:custDataLst>
    <p:extLst>
      <p:ext uri="{BB962C8B-B14F-4D97-AF65-F5344CB8AC3E}">
        <p14:creationId xmlns:p14="http://schemas.microsoft.com/office/powerpoint/2010/main" val="1446318755"/>
      </p:ext>
    </p:extLst>
  </p:cSld>
  <p:clrMapOvr>
    <a:overrideClrMapping bg1="dk1" tx1="lt1" bg2="dk2" tx2="lt2" accent1="accent1" accent2="accent2" accent3="accent3" accent4="accent4" accent5="accent5" accent6="accent6" hlink="hlink" folHlink="folHlink"/>
  </p:clrMapOvr>
</p:sldLayout>
</file>

<file path=ppt/slideLayouts/slideLayout117.xml><?xml version="1.0" encoding="utf-8"?>
<p:sldLayout xmlns:a="http://schemas.openxmlformats.org/drawingml/2006/main" xmlns:r="http://schemas.openxmlformats.org/officeDocument/2006/relationships" xmlns:p="http://schemas.openxmlformats.org/presentationml/2006/main" preserve="1" userDrawn="1">
  <p:cSld name="Blank Ligh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dirty="0"/>
              <a:t>Add subheading</a:t>
            </a:r>
            <a:endParaRPr lang="en-GB" dirty="0"/>
          </a:p>
        </p:txBody>
      </p:sp>
      <p:pic>
        <p:nvPicPr>
          <p:cNvPr id="5" name="Picture 4" descr="A black and purple triangle&#10;&#10;Description automatically generated">
            <a:extLst>
              <a:ext uri="{FF2B5EF4-FFF2-40B4-BE49-F238E27FC236}">
                <a16:creationId xmlns:a16="http://schemas.microsoft.com/office/drawing/2014/main" id="{E289E477-866F-3114-8486-EE68695A7846}"/>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2015197815"/>
      </p:ext>
    </p:extLst>
  </p:cSld>
  <p:clrMapOvr>
    <a:masterClrMapping/>
  </p:clrMapOvr>
</p:sldLayout>
</file>

<file path=ppt/slideLayouts/slideLayout118.xml><?xml version="1.0" encoding="utf-8"?>
<p:sldLayout xmlns:a="http://schemas.openxmlformats.org/drawingml/2006/main" xmlns:r="http://schemas.openxmlformats.org/officeDocument/2006/relationships" xmlns:p="http://schemas.openxmlformats.org/presentationml/2006/main" preserve="1" userDrawn="1">
  <p:cSld name="Blank Colour">
    <p:bg>
      <p:bgPr>
        <a:solidFill>
          <a:schemeClr val="accent3"/>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solidFill>
                  <a:schemeClr val="tx1"/>
                </a:solidFill>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lvl1pPr>
              <a:defRPr>
                <a:solidFill>
                  <a:schemeClr val="tx1"/>
                </a:solidFill>
              </a:defRPr>
            </a:lvl1pPr>
          </a:lstStyle>
          <a:p>
            <a:fld id="{E8F1A65C-595C-4736-BF40-F7D31E789466}" type="slidenum">
              <a:rPr lang="en-GB" smtClean="0"/>
              <a:pPr/>
              <a:t>‹#›</a:t>
            </a:fld>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dirty="0"/>
              <a:t>Add subheading</a:t>
            </a:r>
            <a:endParaRPr lang="en-GB" dirty="0"/>
          </a:p>
        </p:txBody>
      </p:sp>
      <p:pic>
        <p:nvPicPr>
          <p:cNvPr id="6" name="Picture 5" descr="A black and purple triangle&#10;&#10;Description automatically generated">
            <a:extLst>
              <a:ext uri="{FF2B5EF4-FFF2-40B4-BE49-F238E27FC236}">
                <a16:creationId xmlns:a16="http://schemas.microsoft.com/office/drawing/2014/main" id="{25F43DC9-9EDC-0E60-9499-DEFF08707710}"/>
              </a:ext>
            </a:extLst>
          </p:cNvPr>
          <p:cNvPicPr>
            <a:picLocks noChangeAspect="1"/>
          </p:cNvPicPr>
          <p:nvPr userDrawn="1"/>
        </p:nvPicPr>
        <p:blipFill rotWithShape="1">
          <a:blip r:embed="rId3" cstate="screen">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a:ext>
            </a:extLst>
          </a:blip>
          <a:srcRect/>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3997941278"/>
      </p:ext>
    </p:extLst>
  </p:cSld>
  <p:clrMapOvr>
    <a:overrideClrMapping bg1="dk1" tx1="lt1" bg2="dk2" tx2="lt2" accent1="accent1" accent2="accent2" accent3="accent3" accent4="accent4" accent5="accent5" accent6="accent6" hlink="hlink" folHlink="folHlink"/>
  </p:clrMapOvr>
</p:sldLayout>
</file>

<file path=ppt/slideLayouts/slideLayout119.xml><?xml version="1.0" encoding="utf-8"?>
<p:sldLayout xmlns:a="http://schemas.openxmlformats.org/drawingml/2006/main" xmlns:r="http://schemas.openxmlformats.org/officeDocument/2006/relationships" xmlns:p="http://schemas.openxmlformats.org/presentationml/2006/main" preserve="1" userDrawn="1">
  <p:cSld name="Full Image">
    <p:bg>
      <p:bgRef idx="1001">
        <a:schemeClr val="bg1"/>
      </p:bgRef>
    </p:bg>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0A61D285-409F-9DEC-0B95-30E301D341D3}"/>
              </a:ext>
            </a:extLst>
          </p:cNvPr>
          <p:cNvSpPr>
            <a:spLocks noGrp="1"/>
          </p:cNvSpPr>
          <p:nvPr>
            <p:ph type="pic" sz="quarter" idx="12" hasCustomPrompt="1"/>
          </p:nvPr>
        </p:nvSpPr>
        <p:spPr>
          <a:xfrm>
            <a:off x="0" y="0"/>
            <a:ext cx="12192000" cy="6858000"/>
          </a:xfrm>
          <a:prstGeom prst="rect">
            <a:avLst/>
          </a:prstGeom>
        </p:spPr>
        <p:txBody>
          <a:bodyPr wrap="square" bIns="648000" anchor="ctr">
            <a:noAutofit/>
          </a:bodyPr>
          <a:lstStyle>
            <a:lvl1pPr algn="ctr">
              <a:defRPr sz="1200"/>
            </a:lvl1pPr>
          </a:lstStyle>
          <a:p>
            <a:r>
              <a:rPr lang="en-GB" dirty="0"/>
              <a:t>Click icon to insert image</a:t>
            </a:r>
          </a:p>
        </p:txBody>
      </p:sp>
      <p:sp>
        <p:nvSpPr>
          <p:cNvPr id="8" name="Text Placeholder 7">
            <a:extLst>
              <a:ext uri="{FF2B5EF4-FFF2-40B4-BE49-F238E27FC236}">
                <a16:creationId xmlns:a16="http://schemas.microsoft.com/office/drawing/2014/main" id="{4658EC27-3E24-F724-F000-B8342EDF2E9C}"/>
              </a:ext>
            </a:extLst>
          </p:cNvPr>
          <p:cNvSpPr>
            <a:spLocks noGrp="1"/>
          </p:cNvSpPr>
          <p:nvPr>
            <p:ph type="body" sz="quarter" idx="13" hasCustomPrompt="1"/>
          </p:nvPr>
        </p:nvSpPr>
        <p:spPr>
          <a:xfrm>
            <a:off x="5600860" y="5350192"/>
            <a:ext cx="6591140" cy="1507808"/>
          </a:xfrm>
          <a:custGeom>
            <a:avLst/>
            <a:gdLst>
              <a:gd name="connsiteX0" fmla="*/ 879504 w 6591140"/>
              <a:gd name="connsiteY0" fmla="*/ 0 h 1507808"/>
              <a:gd name="connsiteX1" fmla="*/ 6591140 w 6591140"/>
              <a:gd name="connsiteY1" fmla="*/ 0 h 1507808"/>
              <a:gd name="connsiteX2" fmla="*/ 6591140 w 6591140"/>
              <a:gd name="connsiteY2" fmla="*/ 1507808 h 1507808"/>
              <a:gd name="connsiteX3" fmla="*/ 0 w 6591140"/>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591140" h="1507808">
                <a:moveTo>
                  <a:pt x="879504" y="0"/>
                </a:moveTo>
                <a:lnTo>
                  <a:pt x="6591140" y="0"/>
                </a:lnTo>
                <a:lnTo>
                  <a:pt x="6591140" y="1507808"/>
                </a:lnTo>
                <a:lnTo>
                  <a:pt x="0" y="1507808"/>
                </a:lnTo>
                <a:close/>
              </a:path>
            </a:pathLst>
          </a:custGeom>
          <a:solidFill>
            <a:schemeClr val="accent3"/>
          </a:solidFill>
        </p:spPr>
        <p:txBody>
          <a:bodyPr wrap="square" lIns="1260000" anchor="ctr">
            <a:noAutofit/>
          </a:bodyPr>
          <a:lstStyle>
            <a:lvl1pPr>
              <a:defRPr sz="1800" b="1">
                <a:solidFill>
                  <a:schemeClr val="bg2"/>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Add text here</a:t>
            </a:r>
            <a:endParaRPr lang="en-GB" dirty="0"/>
          </a:p>
        </p:txBody>
      </p:sp>
      <p:grpSp>
        <p:nvGrpSpPr>
          <p:cNvPr id="2" name="Group 1">
            <a:extLst>
              <a:ext uri="{FF2B5EF4-FFF2-40B4-BE49-F238E27FC236}">
                <a16:creationId xmlns:a16="http://schemas.microsoft.com/office/drawing/2014/main" id="{8E312553-A210-E683-B189-DD886093AF69}"/>
              </a:ext>
            </a:extLst>
          </p:cNvPr>
          <p:cNvGrpSpPr/>
          <p:nvPr userDrawn="1"/>
        </p:nvGrpSpPr>
        <p:grpSpPr>
          <a:xfrm>
            <a:off x="-3626001" y="0"/>
            <a:ext cx="3513653" cy="4531360"/>
            <a:chOff x="-3626001" y="0"/>
            <a:chExt cx="3513653" cy="4531360"/>
          </a:xfrm>
        </p:grpSpPr>
        <p:sp>
          <p:nvSpPr>
            <p:cNvPr id="7" name="Rectangle 6">
              <a:extLst>
                <a:ext uri="{FF2B5EF4-FFF2-40B4-BE49-F238E27FC236}">
                  <a16:creationId xmlns:a16="http://schemas.microsoft.com/office/drawing/2014/main" id="{F80B538F-9918-D8A2-44CE-97FC55849190}"/>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1" name="Rectangle 10">
              <a:extLst>
                <a:ext uri="{FF2B5EF4-FFF2-40B4-BE49-F238E27FC236}">
                  <a16:creationId xmlns:a16="http://schemas.microsoft.com/office/drawing/2014/main" id="{09C6BA4B-821B-0778-A999-74288840B7FC}"/>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2" name="TextBox 11">
              <a:extLst>
                <a:ext uri="{FF2B5EF4-FFF2-40B4-BE49-F238E27FC236}">
                  <a16:creationId xmlns:a16="http://schemas.microsoft.com/office/drawing/2014/main" id="{101C8818-5024-2801-0CFA-2F9E9B30414E}"/>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3" name="TextBox 12">
              <a:extLst>
                <a:ext uri="{FF2B5EF4-FFF2-40B4-BE49-F238E27FC236}">
                  <a16:creationId xmlns:a16="http://schemas.microsoft.com/office/drawing/2014/main" id="{51ED1437-2555-00A0-F479-764F7B6C1E22}"/>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3866792747"/>
      </p:ext>
    </p:extLst>
  </p:cSld>
  <p:clrMapOvr>
    <a:overrideClrMapping bg1="lt1" tx1="dk1" bg2="lt2" tx2="dk2" accent1="accent1" accent2="accent2" accent3="accent3" accent4="accent4" accent5="accent5" accent6="accent6" hlink="hlink" folHlink="folHlink"/>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ext w/ Char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4" y="472593"/>
            <a:ext cx="3727810"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a:xfrm>
            <a:off x="413582" y="6330950"/>
            <a:ext cx="4434865" cy="356930"/>
          </a:xfrm>
        </p:spPr>
        <p:txBody>
          <a:bodyPr/>
          <a:lstStyle/>
          <a:p>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3727451" cy="508000"/>
          </a:xfrm>
        </p:spPr>
        <p:txBody>
          <a:bodyPr/>
          <a:lstStyle>
            <a:lvl1pPr>
              <a:defRPr b="1"/>
            </a:lvl1pPr>
          </a:lstStyle>
          <a:p>
            <a:pPr lvl="0"/>
            <a:r>
              <a:rPr lang="en-US" dirty="0"/>
              <a:t>Add subheading</a:t>
            </a:r>
            <a:endParaRPr lang="en-GB" dirty="0"/>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1" y="1641565"/>
            <a:ext cx="4406069" cy="4527459"/>
          </a:xfrm>
        </p:spPr>
        <p:txBody>
          <a:bodyPr numCol="1" spcCol="360000"/>
          <a:lstStyle>
            <a:lvl1pPr>
              <a:defRPr/>
            </a:lvl1pPr>
          </a:lstStyle>
          <a:p>
            <a:pPr lvl="0"/>
            <a:r>
              <a:rPr lang="en-US" dirty="0"/>
              <a:t>Add text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5" name="Freeform: Shape 14">
            <a:extLst>
              <a:ext uri="{FF2B5EF4-FFF2-40B4-BE49-F238E27FC236}">
                <a16:creationId xmlns:a16="http://schemas.microsoft.com/office/drawing/2014/main" id="{8E773EE0-56FD-857D-BE01-E630F22C77E7}"/>
              </a:ext>
            </a:extLst>
          </p:cNvPr>
          <p:cNvSpPr/>
          <p:nvPr userDrawn="1"/>
        </p:nvSpPr>
        <p:spPr>
          <a:xfrm>
            <a:off x="5600860" y="5350192"/>
            <a:ext cx="6591140" cy="1507808"/>
          </a:xfrm>
          <a:custGeom>
            <a:avLst/>
            <a:gdLst>
              <a:gd name="connsiteX0" fmla="*/ 871748 w 6591140"/>
              <a:gd name="connsiteY0" fmla="*/ 0 h 1507808"/>
              <a:gd name="connsiteX1" fmla="*/ 6591140 w 6591140"/>
              <a:gd name="connsiteY1" fmla="*/ 0 h 1507808"/>
              <a:gd name="connsiteX2" fmla="*/ 6591140 w 6591140"/>
              <a:gd name="connsiteY2" fmla="*/ 1507808 h 1507808"/>
              <a:gd name="connsiteX3" fmla="*/ 0 w 6591140"/>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591140" h="1507808">
                <a:moveTo>
                  <a:pt x="871748" y="0"/>
                </a:moveTo>
                <a:lnTo>
                  <a:pt x="6591140" y="0"/>
                </a:lnTo>
                <a:lnTo>
                  <a:pt x="6591140" y="1507808"/>
                </a:lnTo>
                <a:lnTo>
                  <a:pt x="0" y="1507808"/>
                </a:lnTo>
                <a:close/>
              </a:path>
            </a:pathLst>
          </a:custGeom>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spcAft>
                <a:spcPts val="600"/>
              </a:spcAft>
            </a:pPr>
            <a:endParaRPr lang="en-GB" dirty="0"/>
          </a:p>
        </p:txBody>
      </p:sp>
      <p:sp>
        <p:nvSpPr>
          <p:cNvPr id="18" name="Text Placeholder 17">
            <a:extLst>
              <a:ext uri="{FF2B5EF4-FFF2-40B4-BE49-F238E27FC236}">
                <a16:creationId xmlns:a16="http://schemas.microsoft.com/office/drawing/2014/main" id="{B0DB124B-A0F9-82FE-23CC-8CDEA66264B7}"/>
              </a:ext>
            </a:extLst>
          </p:cNvPr>
          <p:cNvSpPr>
            <a:spLocks noGrp="1"/>
          </p:cNvSpPr>
          <p:nvPr>
            <p:ph type="body" sz="quarter" idx="18" hasCustomPrompt="1"/>
          </p:nvPr>
        </p:nvSpPr>
        <p:spPr>
          <a:xfrm>
            <a:off x="6743700" y="5694521"/>
            <a:ext cx="4438650" cy="819150"/>
          </a:xfrm>
        </p:spPr>
        <p:txBody>
          <a:bodyPr anchor="ctr"/>
          <a:lstStyle>
            <a:lvl1pPr>
              <a:defRPr sz="1800" b="1">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Add highlight text</a:t>
            </a:r>
          </a:p>
        </p:txBody>
      </p:sp>
      <p:cxnSp>
        <p:nvCxnSpPr>
          <p:cNvPr id="10" name="Straight Connector 9">
            <a:extLst>
              <a:ext uri="{FF2B5EF4-FFF2-40B4-BE49-F238E27FC236}">
                <a16:creationId xmlns:a16="http://schemas.microsoft.com/office/drawing/2014/main" id="{1B2467A3-4D51-98A6-BF0D-DE7289A5EB74}"/>
              </a:ext>
            </a:extLst>
          </p:cNvPr>
          <p:cNvCxnSpPr>
            <a:cxnSpLocks/>
            <a:endCxn id="15" idx="0"/>
          </p:cNvCxnSpPr>
          <p:nvPr userDrawn="1"/>
        </p:nvCxnSpPr>
        <p:spPr>
          <a:xfrm>
            <a:off x="3954463" y="-19616"/>
            <a:ext cx="2518145" cy="5369808"/>
          </a:xfrm>
          <a:prstGeom prst="line">
            <a:avLst/>
          </a:prstGeom>
          <a:ln w="25400">
            <a:solidFill>
              <a:schemeClr val="accent1"/>
            </a:solidFill>
          </a:ln>
        </p:spPr>
        <p:style>
          <a:lnRef idx="1">
            <a:schemeClr val="accent1"/>
          </a:lnRef>
          <a:fillRef idx="0">
            <a:schemeClr val="accent1"/>
          </a:fillRef>
          <a:effectRef idx="0">
            <a:schemeClr val="accent1"/>
          </a:effectRef>
          <a:fontRef idx="minor">
            <a:schemeClr val="tx1"/>
          </a:fontRef>
        </p:style>
      </p:cxnSp>
      <p:sp>
        <p:nvSpPr>
          <p:cNvPr id="21" name="Chart Placeholder 20">
            <a:extLst>
              <a:ext uri="{FF2B5EF4-FFF2-40B4-BE49-F238E27FC236}">
                <a16:creationId xmlns:a16="http://schemas.microsoft.com/office/drawing/2014/main" id="{75CFD3FE-DBC4-0EAA-E8E2-227FE5A580FF}"/>
              </a:ext>
            </a:extLst>
          </p:cNvPr>
          <p:cNvSpPr>
            <a:spLocks noGrp="1"/>
          </p:cNvSpPr>
          <p:nvPr>
            <p:ph type="chart" sz="quarter" idx="19" hasCustomPrompt="1"/>
          </p:nvPr>
        </p:nvSpPr>
        <p:spPr>
          <a:xfrm>
            <a:off x="6439879" y="812115"/>
            <a:ext cx="3839792" cy="4020922"/>
          </a:xfrm>
        </p:spPr>
        <p:txBody>
          <a:bodyPr bIns="648000" anchor="ctr"/>
          <a:lstStyle>
            <a:lvl1pPr algn="ctr">
              <a:defRPr sz="1200"/>
            </a:lvl1pPr>
          </a:lstStyle>
          <a:p>
            <a:r>
              <a:rPr lang="en-GB" dirty="0"/>
              <a:t>Click icon to insert chart</a:t>
            </a:r>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lvl1pPr>
              <a:defRPr>
                <a:solidFill>
                  <a:schemeClr val="bg1"/>
                </a:solidFill>
              </a:defRPr>
            </a:lvl1pPr>
          </a:lstStyle>
          <a:p>
            <a:fld id="{E8F1A65C-595C-4736-BF40-F7D31E789466}" type="slidenum">
              <a:rPr lang="en-GB" smtClean="0"/>
              <a:pPr/>
              <a:t>‹#›</a:t>
            </a:fld>
            <a:endParaRPr lang="en-GB" dirty="0"/>
          </a:p>
        </p:txBody>
      </p:sp>
      <p:grpSp>
        <p:nvGrpSpPr>
          <p:cNvPr id="8" name="Group 7">
            <a:extLst>
              <a:ext uri="{FF2B5EF4-FFF2-40B4-BE49-F238E27FC236}">
                <a16:creationId xmlns:a16="http://schemas.microsoft.com/office/drawing/2014/main" id="{47E360A4-A3BE-6FEF-4947-AFB9A7FBD6D6}"/>
              </a:ext>
            </a:extLst>
          </p:cNvPr>
          <p:cNvGrpSpPr/>
          <p:nvPr userDrawn="1"/>
        </p:nvGrpSpPr>
        <p:grpSpPr>
          <a:xfrm>
            <a:off x="-3626001" y="0"/>
            <a:ext cx="3513653" cy="2943225"/>
            <a:chOff x="-3626001" y="0"/>
            <a:chExt cx="3513653" cy="2943225"/>
          </a:xfrm>
        </p:grpSpPr>
        <p:sp>
          <p:nvSpPr>
            <p:cNvPr id="11" name="Rectangle 10">
              <a:extLst>
                <a:ext uri="{FF2B5EF4-FFF2-40B4-BE49-F238E27FC236}">
                  <a16:creationId xmlns:a16="http://schemas.microsoft.com/office/drawing/2014/main" id="{CEA7C7C9-1964-A295-F401-29ACFC3A53BB}"/>
                </a:ext>
              </a:extLst>
            </p:cNvPr>
            <p:cNvSpPr/>
            <p:nvPr/>
          </p:nvSpPr>
          <p:spPr>
            <a:xfrm>
              <a:off x="-3626001" y="0"/>
              <a:ext cx="3507557" cy="2943225"/>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CF6210DD-05E8-9A8A-94CB-CD3A67BE10B8}"/>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3" name="TextBox 12">
              <a:extLst>
                <a:ext uri="{FF2B5EF4-FFF2-40B4-BE49-F238E27FC236}">
                  <a16:creationId xmlns:a16="http://schemas.microsoft.com/office/drawing/2014/main" id="{26CC476E-B103-8E83-A714-6CE3529171FE}"/>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 CHART</a:t>
              </a:r>
            </a:p>
          </p:txBody>
        </p:sp>
        <p:sp>
          <p:nvSpPr>
            <p:cNvPr id="14" name="TextBox 13">
              <a:extLst>
                <a:ext uri="{FF2B5EF4-FFF2-40B4-BE49-F238E27FC236}">
                  <a16:creationId xmlns:a16="http://schemas.microsoft.com/office/drawing/2014/main" id="{57294A69-C5C1-DA94-B8FB-BB8D1A92E50D}"/>
                </a:ext>
              </a:extLst>
            </p:cNvPr>
            <p:cNvSpPr txBox="1"/>
            <p:nvPr userDrawn="1"/>
          </p:nvSpPr>
          <p:spPr>
            <a:xfrm>
              <a:off x="-3560063" y="1006196"/>
              <a:ext cx="3140964" cy="1784629"/>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icon in the middle of the placeholder.</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chart type you wish to use.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Edit your data under </a:t>
              </a:r>
              <a:r>
                <a:rPr lang="en-US" sz="1200" b="1" dirty="0">
                  <a:solidFill>
                    <a:schemeClr val="tx1"/>
                  </a:solidFill>
                  <a:latin typeface="+mn-lt"/>
                </a:rPr>
                <a:t>Design</a:t>
              </a:r>
              <a:r>
                <a:rPr lang="en-US" sz="1200" dirty="0">
                  <a:solidFill>
                    <a:schemeClr val="tx1"/>
                  </a:solidFill>
                  <a:latin typeface="+mn-lt"/>
                </a:rPr>
                <a:t> in the </a:t>
              </a:r>
              <a:r>
                <a:rPr lang="en-US" sz="1200" b="1" dirty="0">
                  <a:solidFill>
                    <a:schemeClr val="tx1"/>
                  </a:solidFill>
                  <a:latin typeface="+mn-lt"/>
                </a:rPr>
                <a:t>Chart Tools</a:t>
              </a:r>
              <a:r>
                <a:rPr lang="en-US" sz="1200" dirty="0">
                  <a:solidFill>
                    <a:schemeClr val="tx1"/>
                  </a:solidFill>
                  <a:latin typeface="+mn-lt"/>
                </a:rPr>
                <a:t> ribbon.</a:t>
              </a:r>
            </a:p>
            <a:p>
              <a:pPr marL="342900" indent="-342900" algn="l">
                <a:lnSpc>
                  <a:spcPct val="100000"/>
                </a:lnSpc>
                <a:spcBef>
                  <a:spcPts val="0"/>
                </a:spcBef>
                <a:spcAft>
                  <a:spcPts val="800"/>
                </a:spcAft>
                <a:buClr>
                  <a:schemeClr val="accent1"/>
                </a:buClr>
                <a:buFont typeface="+mj-lt"/>
                <a:buAutoNum type="arabicPeriod"/>
              </a:pPr>
              <a:r>
                <a:rPr lang="en-US" sz="1200" dirty="0" err="1">
                  <a:solidFill>
                    <a:schemeClr val="tx1"/>
                  </a:solidFill>
                  <a:latin typeface="+mn-lt"/>
                </a:rPr>
                <a:t>Stylise</a:t>
              </a:r>
              <a:r>
                <a:rPr lang="en-US" sz="1200" dirty="0">
                  <a:solidFill>
                    <a:schemeClr val="tx1"/>
                  </a:solidFill>
                  <a:latin typeface="+mn-lt"/>
                </a:rPr>
                <a:t> your chart under Format in the </a:t>
              </a:r>
              <a:r>
                <a:rPr lang="en-US" sz="1200" b="1" dirty="0">
                  <a:solidFill>
                    <a:schemeClr val="tx1"/>
                  </a:solidFill>
                  <a:latin typeface="+mn-lt"/>
                </a:rPr>
                <a:t>Chart Tools</a:t>
              </a:r>
              <a:r>
                <a:rPr lang="en-US" sz="1200" dirty="0">
                  <a:solidFill>
                    <a:schemeClr val="tx1"/>
                  </a:solidFill>
                  <a:latin typeface="+mn-lt"/>
                </a:rPr>
                <a:t> ribbons.</a:t>
              </a:r>
            </a:p>
          </p:txBody>
        </p:sp>
      </p:grpSp>
      <p:pic>
        <p:nvPicPr>
          <p:cNvPr id="5" name="Picture 4" descr="A black and purple triangle&#10;&#10;Description automatically generated">
            <a:extLst>
              <a:ext uri="{FF2B5EF4-FFF2-40B4-BE49-F238E27FC236}">
                <a16:creationId xmlns:a16="http://schemas.microsoft.com/office/drawing/2014/main" id="{91989A41-8997-463C-8C86-AB42F19E12AD}"/>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1714483842"/>
      </p:ext>
    </p:extLst>
  </p:cSld>
  <p:clrMapOvr>
    <a:masterClrMapping/>
  </p:clrMapOvr>
</p:sldLayout>
</file>

<file path=ppt/slideLayouts/slideLayout120.xml><?xml version="1.0" encoding="utf-8"?>
<p:sldLayout xmlns:a="http://schemas.openxmlformats.org/drawingml/2006/main" xmlns:r="http://schemas.openxmlformats.org/officeDocument/2006/relationships" xmlns:p="http://schemas.openxmlformats.org/presentationml/2006/main" preserve="1" userDrawn="1">
  <p:cSld name="Full Image Alt.">
    <p:bg>
      <p:bgRef idx="1001">
        <a:schemeClr val="bg1"/>
      </p:bgRef>
    </p:bg>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0A61D285-409F-9DEC-0B95-30E301D341D3}"/>
              </a:ext>
            </a:extLst>
          </p:cNvPr>
          <p:cNvSpPr>
            <a:spLocks noGrp="1"/>
          </p:cNvSpPr>
          <p:nvPr>
            <p:ph type="pic" sz="quarter" idx="12" hasCustomPrompt="1"/>
          </p:nvPr>
        </p:nvSpPr>
        <p:spPr>
          <a:xfrm>
            <a:off x="0" y="0"/>
            <a:ext cx="12192000" cy="6858000"/>
          </a:xfrm>
          <a:prstGeom prst="rect">
            <a:avLst/>
          </a:prstGeom>
        </p:spPr>
        <p:txBody>
          <a:bodyPr wrap="square" bIns="648000" anchor="ctr">
            <a:noAutofit/>
          </a:bodyPr>
          <a:lstStyle>
            <a:lvl1pPr algn="ctr">
              <a:defRPr sz="1200"/>
            </a:lvl1pPr>
          </a:lstStyle>
          <a:p>
            <a:r>
              <a:rPr lang="en-GB" dirty="0"/>
              <a:t>Click icon to insert image</a:t>
            </a:r>
          </a:p>
        </p:txBody>
      </p:sp>
      <p:sp>
        <p:nvSpPr>
          <p:cNvPr id="6" name="Text Placeholder 5">
            <a:extLst>
              <a:ext uri="{FF2B5EF4-FFF2-40B4-BE49-F238E27FC236}">
                <a16:creationId xmlns:a16="http://schemas.microsoft.com/office/drawing/2014/main" id="{AB2D815A-BCD0-8EE1-D91A-4D5E04735C89}"/>
              </a:ext>
            </a:extLst>
          </p:cNvPr>
          <p:cNvSpPr>
            <a:spLocks noGrp="1"/>
          </p:cNvSpPr>
          <p:nvPr>
            <p:ph type="body" sz="quarter" idx="14" hasCustomPrompt="1"/>
          </p:nvPr>
        </p:nvSpPr>
        <p:spPr>
          <a:xfrm>
            <a:off x="1" y="0"/>
            <a:ext cx="6365567" cy="1507808"/>
          </a:xfrm>
          <a:custGeom>
            <a:avLst/>
            <a:gdLst>
              <a:gd name="connsiteX0" fmla="*/ 0 w 6365567"/>
              <a:gd name="connsiteY0" fmla="*/ 0 h 1507808"/>
              <a:gd name="connsiteX1" fmla="*/ 6365567 w 6365567"/>
              <a:gd name="connsiteY1" fmla="*/ 0 h 1507808"/>
              <a:gd name="connsiteX2" fmla="*/ 5486063 w 6365567"/>
              <a:gd name="connsiteY2" fmla="*/ 1507808 h 1507808"/>
              <a:gd name="connsiteX3" fmla="*/ 0 w 6365567"/>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365567" h="1507808">
                <a:moveTo>
                  <a:pt x="0" y="0"/>
                </a:moveTo>
                <a:lnTo>
                  <a:pt x="6365567" y="0"/>
                </a:lnTo>
                <a:lnTo>
                  <a:pt x="5486063" y="1507808"/>
                </a:lnTo>
                <a:lnTo>
                  <a:pt x="0" y="1507808"/>
                </a:lnTo>
                <a:close/>
              </a:path>
            </a:pathLst>
          </a:custGeom>
          <a:solidFill>
            <a:schemeClr val="accent3"/>
          </a:solidFill>
        </p:spPr>
        <p:txBody>
          <a:bodyPr vert="horz" wrap="square" lIns="900000" tIns="45720" rIns="91440" bIns="45720" rtlCol="0" anchor="ctr">
            <a:noAutofit/>
          </a:bodyPr>
          <a:lstStyle>
            <a:lvl1pPr>
              <a:defRPr lang="en-GB" sz="1800" b="1" dirty="0">
                <a:solidFill>
                  <a:schemeClr val="bg1"/>
                </a:solidFill>
              </a:defRPr>
            </a:lvl1pPr>
          </a:lstStyle>
          <a:p>
            <a:pPr lvl="0"/>
            <a:r>
              <a:rPr lang="en-US" dirty="0"/>
              <a:t>Add text here</a:t>
            </a:r>
            <a:endParaRPr lang="en-GB" dirty="0"/>
          </a:p>
        </p:txBody>
      </p:sp>
      <p:grpSp>
        <p:nvGrpSpPr>
          <p:cNvPr id="2" name="Group 1">
            <a:extLst>
              <a:ext uri="{FF2B5EF4-FFF2-40B4-BE49-F238E27FC236}">
                <a16:creationId xmlns:a16="http://schemas.microsoft.com/office/drawing/2014/main" id="{8E312553-A210-E683-B189-DD886093AF69}"/>
              </a:ext>
            </a:extLst>
          </p:cNvPr>
          <p:cNvGrpSpPr/>
          <p:nvPr userDrawn="1"/>
        </p:nvGrpSpPr>
        <p:grpSpPr>
          <a:xfrm>
            <a:off x="-3626001" y="0"/>
            <a:ext cx="3513653" cy="4531360"/>
            <a:chOff x="-3626001" y="0"/>
            <a:chExt cx="3513653" cy="4531360"/>
          </a:xfrm>
        </p:grpSpPr>
        <p:sp>
          <p:nvSpPr>
            <p:cNvPr id="7" name="Rectangle 6">
              <a:extLst>
                <a:ext uri="{FF2B5EF4-FFF2-40B4-BE49-F238E27FC236}">
                  <a16:creationId xmlns:a16="http://schemas.microsoft.com/office/drawing/2014/main" id="{F80B538F-9918-D8A2-44CE-97FC55849190}"/>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1" name="Rectangle 10">
              <a:extLst>
                <a:ext uri="{FF2B5EF4-FFF2-40B4-BE49-F238E27FC236}">
                  <a16:creationId xmlns:a16="http://schemas.microsoft.com/office/drawing/2014/main" id="{09C6BA4B-821B-0778-A999-74288840B7FC}"/>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2" name="TextBox 11">
              <a:extLst>
                <a:ext uri="{FF2B5EF4-FFF2-40B4-BE49-F238E27FC236}">
                  <a16:creationId xmlns:a16="http://schemas.microsoft.com/office/drawing/2014/main" id="{101C8818-5024-2801-0CFA-2F9E9B30414E}"/>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3" name="TextBox 12">
              <a:extLst>
                <a:ext uri="{FF2B5EF4-FFF2-40B4-BE49-F238E27FC236}">
                  <a16:creationId xmlns:a16="http://schemas.microsoft.com/office/drawing/2014/main" id="{51ED1437-2555-00A0-F479-764F7B6C1E22}"/>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3884090389"/>
      </p:ext>
    </p:extLst>
  </p:cSld>
  <p:clrMapOvr>
    <a:overrideClrMapping bg1="lt1" tx1="dk1" bg2="lt2" tx2="dk2" accent1="accent1" accent2="accent2" accent3="accent3" accent4="accent4" accent5="accent5" accent6="accent6" hlink="hlink" folHlink="folHlink"/>
  </p:clrMapOvr>
</p:sldLayout>
</file>

<file path=ppt/slideLayouts/slideLayout121.xml><?xml version="1.0" encoding="utf-8"?>
<p:sldLayout xmlns:a="http://schemas.openxmlformats.org/drawingml/2006/main" xmlns:r="http://schemas.openxmlformats.org/officeDocument/2006/relationships" xmlns:p="http://schemas.openxmlformats.org/presentationml/2006/main" preserve="1" userDrawn="1">
  <p:cSld name="Full Video">
    <p:bg>
      <p:bgRef idx="1001">
        <a:schemeClr val="bg1"/>
      </p:bgRef>
    </p:bg>
    <p:spTree>
      <p:nvGrpSpPr>
        <p:cNvPr id="1" name=""/>
        <p:cNvGrpSpPr/>
        <p:nvPr/>
      </p:nvGrpSpPr>
      <p:grpSpPr>
        <a:xfrm>
          <a:off x="0" y="0"/>
          <a:ext cx="0" cy="0"/>
          <a:chOff x="0" y="0"/>
          <a:chExt cx="0" cy="0"/>
        </a:xfrm>
      </p:grpSpPr>
      <p:sp>
        <p:nvSpPr>
          <p:cNvPr id="7" name="Media Placeholder 6">
            <a:extLst>
              <a:ext uri="{FF2B5EF4-FFF2-40B4-BE49-F238E27FC236}">
                <a16:creationId xmlns:a16="http://schemas.microsoft.com/office/drawing/2014/main" id="{EA51839B-7161-8DBD-F7D1-02E67725D1F4}"/>
              </a:ext>
            </a:extLst>
          </p:cNvPr>
          <p:cNvSpPr>
            <a:spLocks noGrp="1"/>
          </p:cNvSpPr>
          <p:nvPr>
            <p:ph type="media" sz="quarter" idx="13" hasCustomPrompt="1"/>
          </p:nvPr>
        </p:nvSpPr>
        <p:spPr>
          <a:xfrm>
            <a:off x="0" y="0"/>
            <a:ext cx="12192000" cy="6858000"/>
          </a:xfrm>
        </p:spPr>
        <p:txBody>
          <a:bodyPr bIns="648000" anchor="ctr"/>
          <a:lstStyle>
            <a:lvl1pPr algn="ctr">
              <a:defRPr sz="1200"/>
            </a:lvl1pPr>
          </a:lstStyle>
          <a:p>
            <a:r>
              <a:rPr lang="en-GB" dirty="0"/>
              <a:t>Click icon to insert video</a:t>
            </a:r>
          </a:p>
        </p:txBody>
      </p:sp>
      <p:grpSp>
        <p:nvGrpSpPr>
          <p:cNvPr id="8" name="Group 7">
            <a:extLst>
              <a:ext uri="{FF2B5EF4-FFF2-40B4-BE49-F238E27FC236}">
                <a16:creationId xmlns:a16="http://schemas.microsoft.com/office/drawing/2014/main" id="{78365652-DAE9-2EFC-D762-DAC602DD1CC2}"/>
              </a:ext>
            </a:extLst>
          </p:cNvPr>
          <p:cNvGrpSpPr/>
          <p:nvPr userDrawn="1"/>
        </p:nvGrpSpPr>
        <p:grpSpPr>
          <a:xfrm>
            <a:off x="-3626001" y="0"/>
            <a:ext cx="3513653" cy="4531360"/>
            <a:chOff x="-3626001" y="0"/>
            <a:chExt cx="3513653" cy="4531360"/>
          </a:xfrm>
        </p:grpSpPr>
        <p:sp>
          <p:nvSpPr>
            <p:cNvPr id="11" name="Rectangle 10">
              <a:extLst>
                <a:ext uri="{FF2B5EF4-FFF2-40B4-BE49-F238E27FC236}">
                  <a16:creationId xmlns:a16="http://schemas.microsoft.com/office/drawing/2014/main" id="{BE0F1162-1DEC-B2E1-0D5E-762134DF9FCF}"/>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12C2D990-AF5F-DD1C-4963-96DEDDFAE558}"/>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3" name="TextBox 12">
              <a:extLst>
                <a:ext uri="{FF2B5EF4-FFF2-40B4-BE49-F238E27FC236}">
                  <a16:creationId xmlns:a16="http://schemas.microsoft.com/office/drawing/2014/main" id="{1874C6C4-5F5C-3AFE-9051-CD2F025EED0B}"/>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 VIDEO</a:t>
              </a:r>
            </a:p>
          </p:txBody>
        </p:sp>
        <p:sp>
          <p:nvSpPr>
            <p:cNvPr id="14" name="TextBox 13">
              <a:extLst>
                <a:ext uri="{FF2B5EF4-FFF2-40B4-BE49-F238E27FC236}">
                  <a16:creationId xmlns:a16="http://schemas.microsoft.com/office/drawing/2014/main" id="{52B28849-D146-298A-CC50-F0E4B229582B}"/>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If there is already a video present, delete </a:t>
              </a:r>
              <a:br>
                <a:rPr lang="en-US" sz="1200" dirty="0">
                  <a:solidFill>
                    <a:schemeClr val="tx1"/>
                  </a:solidFill>
                  <a:latin typeface="+mn-lt"/>
                </a:rPr>
              </a:br>
              <a:r>
                <a:rPr lang="en-US" sz="1200" dirty="0">
                  <a:solidFill>
                    <a:schemeClr val="tx1"/>
                  </a:solidFill>
                  <a:latin typeface="+mn-lt"/>
                </a:rPr>
                <a:t>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the icon in the middle of the placeholder and choose a video from file, or select the placeholder and paste an video in using </a:t>
              </a:r>
              <a:r>
                <a:rPr lang="en-US" sz="1200" b="1" dirty="0">
                  <a:solidFill>
                    <a:schemeClr val="tx1"/>
                  </a:solidFill>
                  <a:latin typeface="+mn-lt"/>
                </a:rPr>
                <a:t>Ctrl + V</a:t>
              </a:r>
              <a:r>
                <a:rPr lang="en-US" sz="1200" dirty="0">
                  <a:solidFill>
                    <a:schemeClr val="tx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a:t>
              </a:r>
              <a:r>
                <a:rPr lang="en-US" sz="1200" b="1" dirty="0">
                  <a:solidFill>
                    <a:schemeClr val="tx1"/>
                  </a:solidFill>
                  <a:latin typeface="+mn-lt"/>
                </a:rPr>
                <a:t>Format Video </a:t>
              </a:r>
              <a:r>
                <a:rPr lang="en-US" sz="1200" dirty="0">
                  <a:solidFill>
                    <a:schemeClr val="tx1"/>
                  </a:solidFill>
                  <a:latin typeface="+mn-lt"/>
                </a:rPr>
                <a:t>tab in the ribbon and use the tools to edit the video.</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Choose </a:t>
              </a:r>
              <a:r>
                <a:rPr lang="en-US" sz="1200" b="1" dirty="0">
                  <a:solidFill>
                    <a:schemeClr val="tx1"/>
                  </a:solidFill>
                  <a:latin typeface="+mn-lt"/>
                </a:rPr>
                <a:t>Crop</a:t>
              </a:r>
              <a:r>
                <a:rPr lang="en-US" sz="1200" dirty="0">
                  <a:solidFill>
                    <a:schemeClr val="tx1"/>
                  </a:solidFill>
                  <a:latin typeface="+mn-lt"/>
                </a:rPr>
                <a:t> to resize and move the video within the placeholder, using the white circles in the corners of the video. Click on the drop down arrow and choose </a:t>
              </a:r>
              <a:r>
                <a:rPr lang="en-US" sz="1200" b="1" dirty="0">
                  <a:solidFill>
                    <a:schemeClr val="tx1"/>
                  </a:solidFill>
                  <a:latin typeface="+mn-lt"/>
                </a:rPr>
                <a:t>Fit</a:t>
              </a:r>
              <a:r>
                <a:rPr lang="en-US" sz="1200" dirty="0">
                  <a:solidFill>
                    <a:schemeClr val="tx1"/>
                  </a:solidFill>
                  <a:latin typeface="+mn-lt"/>
                </a:rPr>
                <a:t> or </a:t>
              </a:r>
              <a:r>
                <a:rPr lang="en-US" sz="1200" b="1" dirty="0">
                  <a:solidFill>
                    <a:schemeClr val="tx1"/>
                  </a:solidFill>
                  <a:latin typeface="+mn-lt"/>
                </a:rPr>
                <a:t>Fill</a:t>
              </a:r>
              <a:r>
                <a:rPr lang="en-US" sz="1200" dirty="0">
                  <a:solidFill>
                    <a:schemeClr val="tx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Right click the video and choose </a:t>
              </a:r>
              <a:r>
                <a:rPr lang="en-US" sz="1200" b="1" dirty="0">
                  <a:solidFill>
                    <a:schemeClr val="tx1"/>
                  </a:solidFill>
                  <a:latin typeface="+mn-lt"/>
                </a:rPr>
                <a:t>Send to back </a:t>
              </a:r>
              <a:r>
                <a:rPr lang="en-US" sz="1200" dirty="0">
                  <a:solidFill>
                    <a:schemeClr val="tx1"/>
                  </a:solidFill>
                  <a:latin typeface="+mn-lt"/>
                </a:rPr>
                <a:t>if it is obscuring any other elements.</a:t>
              </a:r>
            </a:p>
          </p:txBody>
        </p:sp>
      </p:grpSp>
      <p:sp>
        <p:nvSpPr>
          <p:cNvPr id="2" name="Text Placeholder 1">
            <a:extLst>
              <a:ext uri="{FF2B5EF4-FFF2-40B4-BE49-F238E27FC236}">
                <a16:creationId xmlns:a16="http://schemas.microsoft.com/office/drawing/2014/main" id="{639B4901-3D87-BA88-2DF5-7187417C170B}"/>
              </a:ext>
            </a:extLst>
          </p:cNvPr>
          <p:cNvSpPr>
            <a:spLocks noGrp="1"/>
          </p:cNvSpPr>
          <p:nvPr>
            <p:ph type="body" sz="quarter" idx="14" hasCustomPrompt="1"/>
          </p:nvPr>
        </p:nvSpPr>
        <p:spPr>
          <a:xfrm>
            <a:off x="5600860" y="5350192"/>
            <a:ext cx="6591140" cy="1507808"/>
          </a:xfrm>
          <a:custGeom>
            <a:avLst/>
            <a:gdLst>
              <a:gd name="connsiteX0" fmla="*/ 879504 w 6591140"/>
              <a:gd name="connsiteY0" fmla="*/ 0 h 1507808"/>
              <a:gd name="connsiteX1" fmla="*/ 6591140 w 6591140"/>
              <a:gd name="connsiteY1" fmla="*/ 0 h 1507808"/>
              <a:gd name="connsiteX2" fmla="*/ 6591140 w 6591140"/>
              <a:gd name="connsiteY2" fmla="*/ 1507808 h 1507808"/>
              <a:gd name="connsiteX3" fmla="*/ 0 w 6591140"/>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591140" h="1507808">
                <a:moveTo>
                  <a:pt x="879504" y="0"/>
                </a:moveTo>
                <a:lnTo>
                  <a:pt x="6591140" y="0"/>
                </a:lnTo>
                <a:lnTo>
                  <a:pt x="6591140" y="1507808"/>
                </a:lnTo>
                <a:lnTo>
                  <a:pt x="0" y="1507808"/>
                </a:lnTo>
                <a:close/>
              </a:path>
            </a:pathLst>
          </a:custGeom>
          <a:solidFill>
            <a:schemeClr val="accent3"/>
          </a:solidFill>
        </p:spPr>
        <p:txBody>
          <a:bodyPr wrap="square" lIns="1260000" anchor="ctr">
            <a:noAutofit/>
          </a:bodyPr>
          <a:lstStyle>
            <a:lvl1pPr>
              <a:defRPr sz="1800" b="1">
                <a:solidFill>
                  <a:schemeClr val="bg2"/>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Add text here</a:t>
            </a:r>
            <a:endParaRPr lang="en-GB" dirty="0"/>
          </a:p>
        </p:txBody>
      </p:sp>
    </p:spTree>
    <p:custDataLst>
      <p:tags r:id="rId1"/>
    </p:custDataLst>
    <p:extLst>
      <p:ext uri="{BB962C8B-B14F-4D97-AF65-F5344CB8AC3E}">
        <p14:creationId xmlns:p14="http://schemas.microsoft.com/office/powerpoint/2010/main" val="998900471"/>
      </p:ext>
    </p:extLst>
  </p:cSld>
  <p:clrMapOvr>
    <a:overrideClrMapping bg1="lt1" tx1="dk1" bg2="lt2" tx2="dk2" accent1="accent1" accent2="accent2" accent3="accent3" accent4="accent4" accent5="accent5" accent6="accent6" hlink="hlink" folHlink="folHlink"/>
  </p:clrMapOvr>
</p:sldLayout>
</file>

<file path=ppt/slideLayouts/slideLayout122.xml><?xml version="1.0" encoding="utf-8"?>
<p:sldLayout xmlns:a="http://schemas.openxmlformats.org/drawingml/2006/main" xmlns:r="http://schemas.openxmlformats.org/officeDocument/2006/relationships" xmlns:p="http://schemas.openxmlformats.org/presentationml/2006/main" preserve="1" userDrawn="1">
  <p:cSld name="Full Video Alt.">
    <p:bg>
      <p:bgRef idx="1001">
        <a:schemeClr val="bg1"/>
      </p:bgRef>
    </p:bg>
    <p:spTree>
      <p:nvGrpSpPr>
        <p:cNvPr id="1" name=""/>
        <p:cNvGrpSpPr/>
        <p:nvPr/>
      </p:nvGrpSpPr>
      <p:grpSpPr>
        <a:xfrm>
          <a:off x="0" y="0"/>
          <a:ext cx="0" cy="0"/>
          <a:chOff x="0" y="0"/>
          <a:chExt cx="0" cy="0"/>
        </a:xfrm>
      </p:grpSpPr>
      <p:sp>
        <p:nvSpPr>
          <p:cNvPr id="7" name="Media Placeholder 6">
            <a:extLst>
              <a:ext uri="{FF2B5EF4-FFF2-40B4-BE49-F238E27FC236}">
                <a16:creationId xmlns:a16="http://schemas.microsoft.com/office/drawing/2014/main" id="{EA51839B-7161-8DBD-F7D1-02E67725D1F4}"/>
              </a:ext>
            </a:extLst>
          </p:cNvPr>
          <p:cNvSpPr>
            <a:spLocks noGrp="1"/>
          </p:cNvSpPr>
          <p:nvPr>
            <p:ph type="media" sz="quarter" idx="13" hasCustomPrompt="1"/>
          </p:nvPr>
        </p:nvSpPr>
        <p:spPr>
          <a:xfrm>
            <a:off x="0" y="0"/>
            <a:ext cx="12192000" cy="6858000"/>
          </a:xfrm>
        </p:spPr>
        <p:txBody>
          <a:bodyPr bIns="648000" anchor="ctr"/>
          <a:lstStyle>
            <a:lvl1pPr algn="ctr">
              <a:defRPr sz="1200"/>
            </a:lvl1pPr>
          </a:lstStyle>
          <a:p>
            <a:r>
              <a:rPr lang="en-GB" dirty="0"/>
              <a:t>Click icon to insert video</a:t>
            </a:r>
          </a:p>
        </p:txBody>
      </p:sp>
      <p:grpSp>
        <p:nvGrpSpPr>
          <p:cNvPr id="8" name="Group 7">
            <a:extLst>
              <a:ext uri="{FF2B5EF4-FFF2-40B4-BE49-F238E27FC236}">
                <a16:creationId xmlns:a16="http://schemas.microsoft.com/office/drawing/2014/main" id="{78365652-DAE9-2EFC-D762-DAC602DD1CC2}"/>
              </a:ext>
            </a:extLst>
          </p:cNvPr>
          <p:cNvGrpSpPr/>
          <p:nvPr userDrawn="1"/>
        </p:nvGrpSpPr>
        <p:grpSpPr>
          <a:xfrm>
            <a:off x="-3626001" y="0"/>
            <a:ext cx="3513653" cy="4531360"/>
            <a:chOff x="-3626001" y="0"/>
            <a:chExt cx="3513653" cy="4531360"/>
          </a:xfrm>
        </p:grpSpPr>
        <p:sp>
          <p:nvSpPr>
            <p:cNvPr id="11" name="Rectangle 10">
              <a:extLst>
                <a:ext uri="{FF2B5EF4-FFF2-40B4-BE49-F238E27FC236}">
                  <a16:creationId xmlns:a16="http://schemas.microsoft.com/office/drawing/2014/main" id="{BE0F1162-1DEC-B2E1-0D5E-762134DF9FCF}"/>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12C2D990-AF5F-DD1C-4963-96DEDDFAE558}"/>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3" name="TextBox 12">
              <a:extLst>
                <a:ext uri="{FF2B5EF4-FFF2-40B4-BE49-F238E27FC236}">
                  <a16:creationId xmlns:a16="http://schemas.microsoft.com/office/drawing/2014/main" id="{1874C6C4-5F5C-3AFE-9051-CD2F025EED0B}"/>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 VIDEO</a:t>
              </a:r>
            </a:p>
          </p:txBody>
        </p:sp>
        <p:sp>
          <p:nvSpPr>
            <p:cNvPr id="14" name="TextBox 13">
              <a:extLst>
                <a:ext uri="{FF2B5EF4-FFF2-40B4-BE49-F238E27FC236}">
                  <a16:creationId xmlns:a16="http://schemas.microsoft.com/office/drawing/2014/main" id="{52B28849-D146-298A-CC50-F0E4B229582B}"/>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If there is already a video present, delete </a:t>
              </a:r>
              <a:br>
                <a:rPr lang="en-US" sz="1200" dirty="0">
                  <a:solidFill>
                    <a:schemeClr val="tx1"/>
                  </a:solidFill>
                  <a:latin typeface="+mn-lt"/>
                </a:rPr>
              </a:br>
              <a:r>
                <a:rPr lang="en-US" sz="1200" dirty="0">
                  <a:solidFill>
                    <a:schemeClr val="tx1"/>
                  </a:solidFill>
                  <a:latin typeface="+mn-lt"/>
                </a:rPr>
                <a:t>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the icon in the middle of the placeholder and choose a video from file, or select the placeholder and paste an video in using </a:t>
              </a:r>
              <a:r>
                <a:rPr lang="en-US" sz="1200" b="1" dirty="0">
                  <a:solidFill>
                    <a:schemeClr val="tx1"/>
                  </a:solidFill>
                  <a:latin typeface="+mn-lt"/>
                </a:rPr>
                <a:t>Ctrl + V</a:t>
              </a:r>
              <a:r>
                <a:rPr lang="en-US" sz="1200" dirty="0">
                  <a:solidFill>
                    <a:schemeClr val="tx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a:t>
              </a:r>
              <a:r>
                <a:rPr lang="en-US" sz="1200" b="1" dirty="0">
                  <a:solidFill>
                    <a:schemeClr val="tx1"/>
                  </a:solidFill>
                  <a:latin typeface="+mn-lt"/>
                </a:rPr>
                <a:t>Format Video </a:t>
              </a:r>
              <a:r>
                <a:rPr lang="en-US" sz="1200" dirty="0">
                  <a:solidFill>
                    <a:schemeClr val="tx1"/>
                  </a:solidFill>
                  <a:latin typeface="+mn-lt"/>
                </a:rPr>
                <a:t>tab in the ribbon and use the tools to edit the video.</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Choose </a:t>
              </a:r>
              <a:r>
                <a:rPr lang="en-US" sz="1200" b="1" dirty="0">
                  <a:solidFill>
                    <a:schemeClr val="tx1"/>
                  </a:solidFill>
                  <a:latin typeface="+mn-lt"/>
                </a:rPr>
                <a:t>Crop</a:t>
              </a:r>
              <a:r>
                <a:rPr lang="en-US" sz="1200" dirty="0">
                  <a:solidFill>
                    <a:schemeClr val="tx1"/>
                  </a:solidFill>
                  <a:latin typeface="+mn-lt"/>
                </a:rPr>
                <a:t> to resize and move the video within the placeholder, using the white circles in the corners of the video. Click on the drop down arrow and choose </a:t>
              </a:r>
              <a:r>
                <a:rPr lang="en-US" sz="1200" b="1" dirty="0">
                  <a:solidFill>
                    <a:schemeClr val="tx1"/>
                  </a:solidFill>
                  <a:latin typeface="+mn-lt"/>
                </a:rPr>
                <a:t>Fit</a:t>
              </a:r>
              <a:r>
                <a:rPr lang="en-US" sz="1200" dirty="0">
                  <a:solidFill>
                    <a:schemeClr val="tx1"/>
                  </a:solidFill>
                  <a:latin typeface="+mn-lt"/>
                </a:rPr>
                <a:t> or </a:t>
              </a:r>
              <a:r>
                <a:rPr lang="en-US" sz="1200" b="1" dirty="0">
                  <a:solidFill>
                    <a:schemeClr val="tx1"/>
                  </a:solidFill>
                  <a:latin typeface="+mn-lt"/>
                </a:rPr>
                <a:t>Fill</a:t>
              </a:r>
              <a:r>
                <a:rPr lang="en-US" sz="1200" dirty="0">
                  <a:solidFill>
                    <a:schemeClr val="tx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Right click the video and choose </a:t>
              </a:r>
              <a:r>
                <a:rPr lang="en-US" sz="1200" b="1" dirty="0">
                  <a:solidFill>
                    <a:schemeClr val="tx1"/>
                  </a:solidFill>
                  <a:latin typeface="+mn-lt"/>
                </a:rPr>
                <a:t>Send to back </a:t>
              </a:r>
              <a:r>
                <a:rPr lang="en-US" sz="1200" dirty="0">
                  <a:solidFill>
                    <a:schemeClr val="tx1"/>
                  </a:solidFill>
                  <a:latin typeface="+mn-lt"/>
                </a:rPr>
                <a:t>if it is obscuring any other elements.</a:t>
              </a:r>
            </a:p>
          </p:txBody>
        </p:sp>
      </p:grpSp>
      <p:sp>
        <p:nvSpPr>
          <p:cNvPr id="3" name="Text Placeholder 2">
            <a:extLst>
              <a:ext uri="{FF2B5EF4-FFF2-40B4-BE49-F238E27FC236}">
                <a16:creationId xmlns:a16="http://schemas.microsoft.com/office/drawing/2014/main" id="{50015D82-FE8C-DFDA-93EF-12937E7C738B}"/>
              </a:ext>
            </a:extLst>
          </p:cNvPr>
          <p:cNvSpPr>
            <a:spLocks noGrp="1"/>
          </p:cNvSpPr>
          <p:nvPr>
            <p:ph type="body" sz="quarter" idx="14" hasCustomPrompt="1"/>
          </p:nvPr>
        </p:nvSpPr>
        <p:spPr>
          <a:xfrm>
            <a:off x="1" y="0"/>
            <a:ext cx="6365567" cy="1507808"/>
          </a:xfrm>
          <a:custGeom>
            <a:avLst/>
            <a:gdLst>
              <a:gd name="connsiteX0" fmla="*/ 0 w 6365567"/>
              <a:gd name="connsiteY0" fmla="*/ 0 h 1507808"/>
              <a:gd name="connsiteX1" fmla="*/ 6365567 w 6365567"/>
              <a:gd name="connsiteY1" fmla="*/ 0 h 1507808"/>
              <a:gd name="connsiteX2" fmla="*/ 5486063 w 6365567"/>
              <a:gd name="connsiteY2" fmla="*/ 1507808 h 1507808"/>
              <a:gd name="connsiteX3" fmla="*/ 0 w 6365567"/>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365567" h="1507808">
                <a:moveTo>
                  <a:pt x="0" y="0"/>
                </a:moveTo>
                <a:lnTo>
                  <a:pt x="6365567" y="0"/>
                </a:lnTo>
                <a:lnTo>
                  <a:pt x="5486063" y="1507808"/>
                </a:lnTo>
                <a:lnTo>
                  <a:pt x="0" y="1507808"/>
                </a:lnTo>
                <a:close/>
              </a:path>
            </a:pathLst>
          </a:custGeom>
          <a:solidFill>
            <a:schemeClr val="accent3"/>
          </a:solidFill>
        </p:spPr>
        <p:txBody>
          <a:bodyPr vert="horz" wrap="square" lIns="900000" tIns="45720" rIns="91440" bIns="45720" rtlCol="0" anchor="ctr">
            <a:noAutofit/>
          </a:bodyPr>
          <a:lstStyle>
            <a:lvl1pPr>
              <a:defRPr lang="en-GB" sz="1800" b="1" dirty="0">
                <a:solidFill>
                  <a:schemeClr val="bg1"/>
                </a:solidFill>
              </a:defRPr>
            </a:lvl1pPr>
          </a:lstStyle>
          <a:p>
            <a:pPr lvl="0"/>
            <a:r>
              <a:rPr lang="en-US" dirty="0"/>
              <a:t>Add text here</a:t>
            </a:r>
            <a:endParaRPr lang="en-GB" dirty="0"/>
          </a:p>
        </p:txBody>
      </p:sp>
    </p:spTree>
    <p:custDataLst>
      <p:tags r:id="rId1"/>
    </p:custDataLst>
    <p:extLst>
      <p:ext uri="{BB962C8B-B14F-4D97-AF65-F5344CB8AC3E}">
        <p14:creationId xmlns:p14="http://schemas.microsoft.com/office/powerpoint/2010/main" val="614636798"/>
      </p:ext>
    </p:extLst>
  </p:cSld>
  <p:clrMapOvr>
    <a:overrideClrMapping bg1="lt1" tx1="dk1" bg2="lt2" tx2="dk2" accent1="accent1" accent2="accent2" accent3="accent3" accent4="accent4" accent5="accent5" accent6="accent6" hlink="hlink" folHlink="folHlink"/>
  </p:clrMapOvr>
</p:sldLayout>
</file>

<file path=ppt/slideLayouts/slideLayout123.xml><?xml version="1.0" encoding="utf-8"?>
<p:sldLayout xmlns:a="http://schemas.openxmlformats.org/drawingml/2006/main" xmlns:r="http://schemas.openxmlformats.org/officeDocument/2006/relationships" xmlns:p="http://schemas.openxmlformats.org/presentationml/2006/main" preserve="1" userDrawn="1">
  <p:cSld name="Thank You Light No Partner">
    <p:bg>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6842958" y="2414631"/>
            <a:ext cx="4366697" cy="1563010"/>
          </a:xfrm>
        </p:spPr>
        <p:txBody>
          <a:bodyPr anchor="b"/>
          <a:lstStyle>
            <a:lvl1pPr>
              <a:defRPr sz="3600" cap="all" baseline="0">
                <a:solidFill>
                  <a:schemeClr val="accent1"/>
                </a:solidFill>
              </a:defRPr>
            </a:lvl1pPr>
          </a:lstStyle>
          <a:p>
            <a:r>
              <a:rPr lang="en-US" dirty="0"/>
              <a:t>add thank you</a:t>
            </a:r>
            <a:endParaRPr lang="en-GB" dirty="0"/>
          </a:p>
        </p:txBody>
      </p:sp>
      <p:pic>
        <p:nvPicPr>
          <p:cNvPr id="7" name="Picture 6" descr="A black and purple triangle&#10;&#10;Description automatically generated">
            <a:extLst>
              <a:ext uri="{FF2B5EF4-FFF2-40B4-BE49-F238E27FC236}">
                <a16:creationId xmlns:a16="http://schemas.microsoft.com/office/drawing/2014/main" id="{31B5A21A-4F0D-0994-FCA9-13151A74A9D6}"/>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a:stretch/>
        </p:blipFill>
        <p:spPr>
          <a:xfrm>
            <a:off x="10566400" y="390842"/>
            <a:ext cx="1223964" cy="814388"/>
          </a:xfrm>
          <a:prstGeom prst="rect">
            <a:avLst/>
          </a:prstGeom>
        </p:spPr>
      </p:pic>
      <p:grpSp>
        <p:nvGrpSpPr>
          <p:cNvPr id="8" name="Group 7">
            <a:extLst>
              <a:ext uri="{FF2B5EF4-FFF2-40B4-BE49-F238E27FC236}">
                <a16:creationId xmlns:a16="http://schemas.microsoft.com/office/drawing/2014/main" id="{40B9DE8C-3439-9569-073F-074B5FA5DB32}"/>
              </a:ext>
            </a:extLst>
          </p:cNvPr>
          <p:cNvGrpSpPr/>
          <p:nvPr userDrawn="1"/>
        </p:nvGrpSpPr>
        <p:grpSpPr>
          <a:xfrm>
            <a:off x="-3626001" y="0"/>
            <a:ext cx="3513653" cy="4531360"/>
            <a:chOff x="-3626001" y="0"/>
            <a:chExt cx="3513653" cy="4531360"/>
          </a:xfrm>
        </p:grpSpPr>
        <p:sp>
          <p:nvSpPr>
            <p:cNvPr id="11" name="Rectangle 10">
              <a:extLst>
                <a:ext uri="{FF2B5EF4-FFF2-40B4-BE49-F238E27FC236}">
                  <a16:creationId xmlns:a16="http://schemas.microsoft.com/office/drawing/2014/main" id="{72216337-78C2-3C47-1C86-158F9D788744}"/>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AACDE491-A55F-B9DD-EB5D-4D5A549C3783}"/>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3" name="TextBox 12">
              <a:extLst>
                <a:ext uri="{FF2B5EF4-FFF2-40B4-BE49-F238E27FC236}">
                  <a16:creationId xmlns:a16="http://schemas.microsoft.com/office/drawing/2014/main" id="{23939E1C-799B-0A69-DAA7-A204F20B281B}"/>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4" name="TextBox 13">
              <a:extLst>
                <a:ext uri="{FF2B5EF4-FFF2-40B4-BE49-F238E27FC236}">
                  <a16:creationId xmlns:a16="http://schemas.microsoft.com/office/drawing/2014/main" id="{C0E4E3B0-3F56-66FB-6517-B89F8ABB2854}"/>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sp>
        <p:nvSpPr>
          <p:cNvPr id="18" name="Picture Placeholder 17">
            <a:extLst>
              <a:ext uri="{FF2B5EF4-FFF2-40B4-BE49-F238E27FC236}">
                <a16:creationId xmlns:a16="http://schemas.microsoft.com/office/drawing/2014/main" id="{01EDC27E-1CA8-D683-4481-2230402E2F87}"/>
              </a:ext>
            </a:extLst>
          </p:cNvPr>
          <p:cNvSpPr>
            <a:spLocks noGrp="1"/>
          </p:cNvSpPr>
          <p:nvPr>
            <p:ph type="pic" sz="quarter" idx="10" hasCustomPrompt="1"/>
          </p:nvPr>
        </p:nvSpPr>
        <p:spPr>
          <a:xfrm>
            <a:off x="0" y="0"/>
            <a:ext cx="8061583" cy="6858000"/>
          </a:xfrm>
          <a:custGeom>
            <a:avLst/>
            <a:gdLst>
              <a:gd name="connsiteX0" fmla="*/ 0 w 8061583"/>
              <a:gd name="connsiteY0" fmla="*/ 0 h 6858000"/>
              <a:gd name="connsiteX1" fmla="*/ 8061583 w 8061583"/>
              <a:gd name="connsiteY1" fmla="*/ 0 h 6858000"/>
              <a:gd name="connsiteX2" fmla="*/ 4104437 w 8061583"/>
              <a:gd name="connsiteY2" fmla="*/ 6858000 h 6858000"/>
              <a:gd name="connsiteX3" fmla="*/ 0 w 806158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61583" h="6858000">
                <a:moveTo>
                  <a:pt x="0" y="0"/>
                </a:moveTo>
                <a:lnTo>
                  <a:pt x="8061583" y="0"/>
                </a:lnTo>
                <a:lnTo>
                  <a:pt x="4104437" y="6858000"/>
                </a:lnTo>
                <a:lnTo>
                  <a:pt x="0" y="6858000"/>
                </a:lnTo>
                <a:close/>
              </a:path>
            </a:pathLst>
          </a:custGeom>
        </p:spPr>
        <p:txBody>
          <a:bodyPr wrap="square" bIns="864000" anchor="ctr">
            <a:noAutofit/>
          </a:bodyPr>
          <a:lstStyle>
            <a:lvl1pPr algn="ctr">
              <a:defRPr/>
            </a:lvl1pPr>
          </a:lstStyle>
          <a:p>
            <a:r>
              <a:rPr lang="en-GB" dirty="0"/>
              <a:t>Click icon to insert image</a:t>
            </a:r>
          </a:p>
        </p:txBody>
      </p:sp>
    </p:spTree>
    <p:custDataLst>
      <p:tags r:id="rId1"/>
    </p:custDataLst>
    <p:extLst>
      <p:ext uri="{BB962C8B-B14F-4D97-AF65-F5344CB8AC3E}">
        <p14:creationId xmlns:p14="http://schemas.microsoft.com/office/powerpoint/2010/main" val="1659637000"/>
      </p:ext>
    </p:extLst>
  </p:cSld>
  <p:clrMapOvr>
    <a:overrideClrMapping bg1="lt1" tx1="dk1" bg2="lt2" tx2="dk2" accent1="accent1" accent2="accent2" accent3="accent3" accent4="accent4" accent5="accent5" accent6="accent6" hlink="hlink" folHlink="folHlink"/>
  </p:clrMapOvr>
</p:sldLayout>
</file>

<file path=ppt/slideLayouts/slideLayout124.xml><?xml version="1.0" encoding="utf-8"?>
<p:sldLayout xmlns:a="http://schemas.openxmlformats.org/drawingml/2006/main" xmlns:r="http://schemas.openxmlformats.org/officeDocument/2006/relationships" xmlns:p="http://schemas.openxmlformats.org/presentationml/2006/main" preserve="1" userDrawn="1">
  <p:cSld name="Thank You Colour No Partner">
    <p:bg>
      <p:bgPr>
        <a:solidFill>
          <a:schemeClr val="accent3"/>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6842958" y="2414631"/>
            <a:ext cx="4366697" cy="1563010"/>
          </a:xfrm>
        </p:spPr>
        <p:txBody>
          <a:bodyPr anchor="b"/>
          <a:lstStyle>
            <a:lvl1pPr>
              <a:defRPr sz="3600" cap="all" baseline="0">
                <a:solidFill>
                  <a:schemeClr val="tx1"/>
                </a:solidFill>
              </a:defRPr>
            </a:lvl1pPr>
          </a:lstStyle>
          <a:p>
            <a:r>
              <a:rPr lang="en-US" dirty="0"/>
              <a:t>add thank you</a:t>
            </a:r>
            <a:endParaRPr lang="en-GB" dirty="0"/>
          </a:p>
        </p:txBody>
      </p:sp>
      <p:sp>
        <p:nvSpPr>
          <p:cNvPr id="20" name="Picture Placeholder 19">
            <a:extLst>
              <a:ext uri="{FF2B5EF4-FFF2-40B4-BE49-F238E27FC236}">
                <a16:creationId xmlns:a16="http://schemas.microsoft.com/office/drawing/2014/main" id="{8DA519AD-A2D1-C834-C760-7B31987EB8B5}"/>
              </a:ext>
            </a:extLst>
          </p:cNvPr>
          <p:cNvSpPr>
            <a:spLocks noGrp="1"/>
          </p:cNvSpPr>
          <p:nvPr>
            <p:ph type="pic" sz="quarter" idx="10" hasCustomPrompt="1"/>
          </p:nvPr>
        </p:nvSpPr>
        <p:spPr>
          <a:xfrm>
            <a:off x="0" y="0"/>
            <a:ext cx="8061583" cy="6858000"/>
          </a:xfrm>
          <a:custGeom>
            <a:avLst/>
            <a:gdLst>
              <a:gd name="connsiteX0" fmla="*/ 0 w 8061583"/>
              <a:gd name="connsiteY0" fmla="*/ 0 h 6858000"/>
              <a:gd name="connsiteX1" fmla="*/ 8061583 w 8061583"/>
              <a:gd name="connsiteY1" fmla="*/ 0 h 6858000"/>
              <a:gd name="connsiteX2" fmla="*/ 4104437 w 8061583"/>
              <a:gd name="connsiteY2" fmla="*/ 6858000 h 6858000"/>
              <a:gd name="connsiteX3" fmla="*/ 0 w 806158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61583" h="6858000">
                <a:moveTo>
                  <a:pt x="0" y="0"/>
                </a:moveTo>
                <a:lnTo>
                  <a:pt x="8061583" y="0"/>
                </a:lnTo>
                <a:lnTo>
                  <a:pt x="4104437" y="6858000"/>
                </a:lnTo>
                <a:lnTo>
                  <a:pt x="0" y="6858000"/>
                </a:lnTo>
                <a:close/>
              </a:path>
            </a:pathLst>
          </a:custGeom>
        </p:spPr>
        <p:txBody>
          <a:bodyPr wrap="square" bIns="864000" anchor="ctr">
            <a:noAutofit/>
          </a:bodyPr>
          <a:lstStyle>
            <a:lvl1pPr algn="ctr">
              <a:defRPr/>
            </a:lvl1pPr>
          </a:lstStyle>
          <a:p>
            <a:r>
              <a:rPr lang="en-GB" dirty="0"/>
              <a:t>Click icon to insert image</a:t>
            </a:r>
          </a:p>
        </p:txBody>
      </p:sp>
      <p:pic>
        <p:nvPicPr>
          <p:cNvPr id="4" name="Picture 3" descr="A black and purple triangle&#10;&#10;Description automatically generated">
            <a:extLst>
              <a:ext uri="{FF2B5EF4-FFF2-40B4-BE49-F238E27FC236}">
                <a16:creationId xmlns:a16="http://schemas.microsoft.com/office/drawing/2014/main" id="{F92F1844-445C-D1D8-0214-8D980269BCEF}"/>
              </a:ext>
            </a:extLst>
          </p:cNvPr>
          <p:cNvPicPr>
            <a:picLocks noChangeAspect="1"/>
          </p:cNvPicPr>
          <p:nvPr userDrawn="1"/>
        </p:nvPicPr>
        <p:blipFill rotWithShape="1">
          <a:blip r:embed="rId3" cstate="screen">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a:ext>
            </a:extLst>
          </a:blip>
          <a:srcRect/>
          <a:stretch/>
        </p:blipFill>
        <p:spPr>
          <a:xfrm>
            <a:off x="10566400" y="390842"/>
            <a:ext cx="1223964" cy="814388"/>
          </a:xfrm>
          <a:prstGeom prst="rect">
            <a:avLst/>
          </a:prstGeom>
        </p:spPr>
      </p:pic>
      <p:grpSp>
        <p:nvGrpSpPr>
          <p:cNvPr id="5" name="Group 4">
            <a:extLst>
              <a:ext uri="{FF2B5EF4-FFF2-40B4-BE49-F238E27FC236}">
                <a16:creationId xmlns:a16="http://schemas.microsoft.com/office/drawing/2014/main" id="{8A92C3C5-B2E4-0CB0-4482-299BB3D75F12}"/>
              </a:ext>
            </a:extLst>
          </p:cNvPr>
          <p:cNvGrpSpPr/>
          <p:nvPr userDrawn="1"/>
        </p:nvGrpSpPr>
        <p:grpSpPr>
          <a:xfrm>
            <a:off x="-3626001" y="0"/>
            <a:ext cx="3513653" cy="4531360"/>
            <a:chOff x="-3626001" y="0"/>
            <a:chExt cx="3513653" cy="4531360"/>
          </a:xfrm>
        </p:grpSpPr>
        <p:sp>
          <p:nvSpPr>
            <p:cNvPr id="6" name="Rectangle 5">
              <a:extLst>
                <a:ext uri="{FF2B5EF4-FFF2-40B4-BE49-F238E27FC236}">
                  <a16:creationId xmlns:a16="http://schemas.microsoft.com/office/drawing/2014/main" id="{30F09EFA-F5F7-E682-33C6-620F705DDC95}"/>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7" name="Rectangle 6">
              <a:extLst>
                <a:ext uri="{FF2B5EF4-FFF2-40B4-BE49-F238E27FC236}">
                  <a16:creationId xmlns:a16="http://schemas.microsoft.com/office/drawing/2014/main" id="{32D05137-F705-B7C0-D5AC-85C787BD98FB}"/>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8" name="TextBox 7">
              <a:extLst>
                <a:ext uri="{FF2B5EF4-FFF2-40B4-BE49-F238E27FC236}">
                  <a16:creationId xmlns:a16="http://schemas.microsoft.com/office/drawing/2014/main" id="{0DBB841A-51B1-DD11-53A5-6CEE96A49149}"/>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tx1"/>
                  </a:solidFill>
                  <a:latin typeface="+mn-lt"/>
                  <a:ea typeface="Inter Semi Bold" panose="02000703000000020004" pitchFamily="50" charset="0"/>
                  <a:cs typeface="Inter Semi Bold" panose="02000703000000020004" pitchFamily="50" charset="0"/>
                </a:rPr>
                <a:t>How to insert </a:t>
              </a:r>
              <a:br>
                <a:rPr lang="en-GB" sz="2400" dirty="0">
                  <a:solidFill>
                    <a:schemeClr val="tx1"/>
                  </a:solidFill>
                  <a:latin typeface="+mn-lt"/>
                  <a:ea typeface="Inter Semi Bold" panose="02000703000000020004" pitchFamily="50" charset="0"/>
                  <a:cs typeface="Inter Semi Bold" panose="02000703000000020004" pitchFamily="50" charset="0"/>
                </a:rPr>
              </a:br>
              <a:r>
                <a:rPr lang="en-GB" sz="2400" dirty="0">
                  <a:solidFill>
                    <a:schemeClr val="tx1"/>
                  </a:solidFill>
                  <a:latin typeface="+mn-lt"/>
                  <a:ea typeface="Inter Semi Bold" panose="02000703000000020004" pitchFamily="50" charset="0"/>
                  <a:cs typeface="Inter Semi Bold" panose="02000703000000020004" pitchFamily="50" charset="0"/>
                </a:rPr>
                <a:t>an image</a:t>
              </a:r>
            </a:p>
          </p:txBody>
        </p:sp>
        <p:sp>
          <p:nvSpPr>
            <p:cNvPr id="9" name="TextBox 8">
              <a:extLst>
                <a:ext uri="{FF2B5EF4-FFF2-40B4-BE49-F238E27FC236}">
                  <a16:creationId xmlns:a16="http://schemas.microsoft.com/office/drawing/2014/main" id="{EFEEE51C-F59D-A67D-0F46-2A86250ED5E5}"/>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bg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2"/>
                  </a:solidFill>
                  <a:latin typeface="+mn-lt"/>
                </a:rPr>
                <a:t>Click the icon in the middle of the placeholder and choose an image from file, or select the placeholder and paste an image in using </a:t>
              </a:r>
              <a:r>
                <a:rPr lang="en-US" sz="1200" b="1" dirty="0">
                  <a:solidFill>
                    <a:schemeClr val="bg2"/>
                  </a:solidFill>
                  <a:latin typeface="+mn-lt"/>
                </a:rPr>
                <a:t>Ctrl + V</a:t>
              </a:r>
              <a:r>
                <a:rPr lang="en-US" sz="1200" dirty="0">
                  <a:solidFill>
                    <a:schemeClr val="bg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2"/>
                  </a:solidFill>
                  <a:latin typeface="+mn-lt"/>
                </a:rPr>
                <a:t>Click on the </a:t>
              </a:r>
              <a:r>
                <a:rPr lang="en-US" sz="1200" b="1" dirty="0">
                  <a:solidFill>
                    <a:schemeClr val="bg2"/>
                  </a:solidFill>
                  <a:latin typeface="+mn-lt"/>
                </a:rPr>
                <a:t>Format Picture </a:t>
              </a:r>
              <a:r>
                <a:rPr lang="en-US" sz="1200" dirty="0">
                  <a:solidFill>
                    <a:schemeClr val="bg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2"/>
                  </a:solidFill>
                  <a:latin typeface="+mn-lt"/>
                </a:rPr>
                <a:t>Choose </a:t>
              </a:r>
              <a:r>
                <a:rPr lang="en-US" sz="1200" b="1" dirty="0">
                  <a:solidFill>
                    <a:schemeClr val="bg2"/>
                  </a:solidFill>
                  <a:latin typeface="+mn-lt"/>
                </a:rPr>
                <a:t>Crop</a:t>
              </a:r>
              <a:r>
                <a:rPr lang="en-US" sz="1200" dirty="0">
                  <a:solidFill>
                    <a:schemeClr val="bg2"/>
                  </a:solidFill>
                  <a:latin typeface="+mn-lt"/>
                </a:rPr>
                <a:t> to resize and move the image within the placeholder, using the white circles in the corners of the image. Click on the drop down arrow and choose </a:t>
              </a:r>
              <a:r>
                <a:rPr lang="en-US" sz="1200" b="1" dirty="0">
                  <a:solidFill>
                    <a:schemeClr val="bg2"/>
                  </a:solidFill>
                  <a:latin typeface="+mn-lt"/>
                </a:rPr>
                <a:t>Fit</a:t>
              </a:r>
              <a:r>
                <a:rPr lang="en-US" sz="1200" dirty="0">
                  <a:solidFill>
                    <a:schemeClr val="bg2"/>
                  </a:solidFill>
                  <a:latin typeface="+mn-lt"/>
                </a:rPr>
                <a:t> or </a:t>
              </a:r>
              <a:r>
                <a:rPr lang="en-US" sz="1200" b="1" dirty="0">
                  <a:solidFill>
                    <a:schemeClr val="bg2"/>
                  </a:solidFill>
                  <a:latin typeface="+mn-lt"/>
                </a:rPr>
                <a:t>Fill</a:t>
              </a:r>
              <a:r>
                <a:rPr lang="en-US" sz="1200" dirty="0">
                  <a:solidFill>
                    <a:schemeClr val="bg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2"/>
                  </a:solidFill>
                  <a:latin typeface="+mn-lt"/>
                </a:rPr>
                <a:t>Right click the image and choose </a:t>
              </a:r>
              <a:r>
                <a:rPr lang="en-US" sz="1200" b="1" dirty="0">
                  <a:solidFill>
                    <a:schemeClr val="bg2"/>
                  </a:solidFill>
                  <a:latin typeface="+mn-lt"/>
                </a:rPr>
                <a:t>Send to back </a:t>
              </a:r>
              <a:r>
                <a:rPr lang="en-US" sz="1200" dirty="0">
                  <a:solidFill>
                    <a:schemeClr val="bg2"/>
                  </a:solidFill>
                  <a:latin typeface="+mn-lt"/>
                </a:rPr>
                <a:t>if it is obscuring any other elements.</a:t>
              </a:r>
            </a:p>
          </p:txBody>
        </p:sp>
      </p:grpSp>
    </p:spTree>
    <p:custDataLst>
      <p:tags r:id="rId1"/>
    </p:custDataLst>
    <p:extLst>
      <p:ext uri="{BB962C8B-B14F-4D97-AF65-F5344CB8AC3E}">
        <p14:creationId xmlns:p14="http://schemas.microsoft.com/office/powerpoint/2010/main" val="664511191"/>
      </p:ext>
    </p:extLst>
  </p:cSld>
  <p:clrMapOvr>
    <a:overrideClrMapping bg1="dk1" tx1="lt1" bg2="dk2" tx2="lt2" accent1="accent1" accent2="accent2" accent3="accent3" accent4="accent4" accent5="accent5" accent6="accent6" hlink="hlink" folHlink="folHlink"/>
  </p:clrMapOvr>
</p:sldLayout>
</file>

<file path=ppt/slideLayouts/slideLayout125.xml><?xml version="1.0" encoding="utf-8"?>
<p:sldLayout xmlns:a="http://schemas.openxmlformats.org/drawingml/2006/main" xmlns:r="http://schemas.openxmlformats.org/officeDocument/2006/relationships" xmlns:p="http://schemas.openxmlformats.org/presentationml/2006/main" preserve="1" userDrawn="1">
  <p:cSld name="Thank You Light">
    <p:bg>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6842958" y="2414631"/>
            <a:ext cx="4366697" cy="1563010"/>
          </a:xfrm>
        </p:spPr>
        <p:txBody>
          <a:bodyPr anchor="b"/>
          <a:lstStyle>
            <a:lvl1pPr>
              <a:defRPr sz="3600" cap="all" baseline="0">
                <a:solidFill>
                  <a:schemeClr val="accent1"/>
                </a:solidFill>
              </a:defRPr>
            </a:lvl1pPr>
          </a:lstStyle>
          <a:p>
            <a:r>
              <a:rPr lang="en-US" dirty="0"/>
              <a:t>add thank you</a:t>
            </a:r>
            <a:endParaRPr lang="en-GB" dirty="0"/>
          </a:p>
        </p:txBody>
      </p:sp>
      <p:pic>
        <p:nvPicPr>
          <p:cNvPr id="8" name="Picture 7" descr="A black and purple triangle&#10;&#10;Description automatically generated">
            <a:extLst>
              <a:ext uri="{FF2B5EF4-FFF2-40B4-BE49-F238E27FC236}">
                <a16:creationId xmlns:a16="http://schemas.microsoft.com/office/drawing/2014/main" id="{B548C9AC-BCF5-51FE-2836-E8AFAF234998}"/>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a:stretch/>
        </p:blipFill>
        <p:spPr>
          <a:xfrm>
            <a:off x="8372252" y="5685698"/>
            <a:ext cx="1048505" cy="697644"/>
          </a:xfrm>
          <a:prstGeom prst="rect">
            <a:avLst/>
          </a:prstGeom>
        </p:spPr>
      </p:pic>
      <p:sp>
        <p:nvSpPr>
          <p:cNvPr id="7" name="Picture Placeholder 6">
            <a:extLst>
              <a:ext uri="{FF2B5EF4-FFF2-40B4-BE49-F238E27FC236}">
                <a16:creationId xmlns:a16="http://schemas.microsoft.com/office/drawing/2014/main" id="{A70A8D77-5378-63BA-9926-00E6C63BB443}"/>
              </a:ext>
            </a:extLst>
          </p:cNvPr>
          <p:cNvSpPr>
            <a:spLocks noGrp="1"/>
          </p:cNvSpPr>
          <p:nvPr>
            <p:ph type="pic" sz="quarter" idx="13" hasCustomPrompt="1"/>
          </p:nvPr>
        </p:nvSpPr>
        <p:spPr>
          <a:xfrm>
            <a:off x="9853614" y="5686063"/>
            <a:ext cx="1936750" cy="696913"/>
          </a:xfrm>
        </p:spPr>
        <p:txBody>
          <a:bodyPr/>
          <a:lstStyle>
            <a:lvl1pPr algn="ctr">
              <a:defRPr sz="1200"/>
            </a:lvl1pPr>
          </a:lstStyle>
          <a:p>
            <a:r>
              <a:rPr lang="en-GB" dirty="0"/>
              <a:t>Add partner logo</a:t>
            </a:r>
          </a:p>
        </p:txBody>
      </p:sp>
      <p:cxnSp>
        <p:nvCxnSpPr>
          <p:cNvPr id="14" name="Straight Connector 13">
            <a:extLst>
              <a:ext uri="{FF2B5EF4-FFF2-40B4-BE49-F238E27FC236}">
                <a16:creationId xmlns:a16="http://schemas.microsoft.com/office/drawing/2014/main" id="{EDF3BB5C-94E2-C279-DD21-9BF28E34248E}"/>
              </a:ext>
            </a:extLst>
          </p:cNvPr>
          <p:cNvCxnSpPr>
            <a:cxnSpLocks/>
          </p:cNvCxnSpPr>
          <p:nvPr userDrawn="1"/>
        </p:nvCxnSpPr>
        <p:spPr>
          <a:xfrm>
            <a:off x="9637185" y="5685698"/>
            <a:ext cx="0" cy="697278"/>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1" name="Group 10">
            <a:extLst>
              <a:ext uri="{FF2B5EF4-FFF2-40B4-BE49-F238E27FC236}">
                <a16:creationId xmlns:a16="http://schemas.microsoft.com/office/drawing/2014/main" id="{55A42BE7-9F4B-179B-DA24-65C12C340EDF}"/>
              </a:ext>
            </a:extLst>
          </p:cNvPr>
          <p:cNvGrpSpPr/>
          <p:nvPr userDrawn="1"/>
        </p:nvGrpSpPr>
        <p:grpSpPr>
          <a:xfrm>
            <a:off x="-3626001" y="0"/>
            <a:ext cx="3513653" cy="4531360"/>
            <a:chOff x="-3626001" y="0"/>
            <a:chExt cx="3513653" cy="4531360"/>
          </a:xfrm>
        </p:grpSpPr>
        <p:sp>
          <p:nvSpPr>
            <p:cNvPr id="12" name="Rectangle 11">
              <a:extLst>
                <a:ext uri="{FF2B5EF4-FFF2-40B4-BE49-F238E27FC236}">
                  <a16:creationId xmlns:a16="http://schemas.microsoft.com/office/drawing/2014/main" id="{6ECC094F-20FD-45E3-0447-ED321F3ACD36}"/>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3" name="Rectangle 12">
              <a:extLst>
                <a:ext uri="{FF2B5EF4-FFF2-40B4-BE49-F238E27FC236}">
                  <a16:creationId xmlns:a16="http://schemas.microsoft.com/office/drawing/2014/main" id="{9F9B0806-A32D-E9F6-1A04-D2B5C5DFD359}"/>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5" name="TextBox 14">
              <a:extLst>
                <a:ext uri="{FF2B5EF4-FFF2-40B4-BE49-F238E27FC236}">
                  <a16:creationId xmlns:a16="http://schemas.microsoft.com/office/drawing/2014/main" id="{9F254AEC-00E0-65ED-5EF0-286AE37C979E}"/>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D7D62B3C-B227-2C79-517E-4B7AC888D8FE}"/>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sp>
        <p:nvSpPr>
          <p:cNvPr id="17" name="Picture Placeholder 16">
            <a:extLst>
              <a:ext uri="{FF2B5EF4-FFF2-40B4-BE49-F238E27FC236}">
                <a16:creationId xmlns:a16="http://schemas.microsoft.com/office/drawing/2014/main" id="{9D264348-9633-9893-C33D-60F167EB7FB3}"/>
              </a:ext>
            </a:extLst>
          </p:cNvPr>
          <p:cNvSpPr>
            <a:spLocks noGrp="1"/>
          </p:cNvSpPr>
          <p:nvPr>
            <p:ph type="pic" sz="quarter" idx="10" hasCustomPrompt="1"/>
          </p:nvPr>
        </p:nvSpPr>
        <p:spPr>
          <a:xfrm>
            <a:off x="0" y="0"/>
            <a:ext cx="8061583" cy="6858000"/>
          </a:xfrm>
          <a:custGeom>
            <a:avLst/>
            <a:gdLst>
              <a:gd name="connsiteX0" fmla="*/ 0 w 8061583"/>
              <a:gd name="connsiteY0" fmla="*/ 0 h 6858000"/>
              <a:gd name="connsiteX1" fmla="*/ 8061583 w 8061583"/>
              <a:gd name="connsiteY1" fmla="*/ 0 h 6858000"/>
              <a:gd name="connsiteX2" fmla="*/ 4104437 w 8061583"/>
              <a:gd name="connsiteY2" fmla="*/ 6858000 h 6858000"/>
              <a:gd name="connsiteX3" fmla="*/ 0 w 806158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61583" h="6858000">
                <a:moveTo>
                  <a:pt x="0" y="0"/>
                </a:moveTo>
                <a:lnTo>
                  <a:pt x="8061583" y="0"/>
                </a:lnTo>
                <a:lnTo>
                  <a:pt x="4104437" y="6858000"/>
                </a:lnTo>
                <a:lnTo>
                  <a:pt x="0" y="6858000"/>
                </a:lnTo>
                <a:close/>
              </a:path>
            </a:pathLst>
          </a:custGeom>
        </p:spPr>
        <p:txBody>
          <a:bodyPr wrap="square" bIns="864000" anchor="ctr">
            <a:noAutofit/>
          </a:bodyPr>
          <a:lstStyle>
            <a:lvl1pPr algn="ctr">
              <a:defRPr/>
            </a:lvl1pPr>
          </a:lstStyle>
          <a:p>
            <a:r>
              <a:rPr lang="en-GB" dirty="0"/>
              <a:t>Click icon to insert image</a:t>
            </a:r>
          </a:p>
        </p:txBody>
      </p:sp>
    </p:spTree>
    <p:custDataLst>
      <p:tags r:id="rId1"/>
    </p:custDataLst>
    <p:extLst>
      <p:ext uri="{BB962C8B-B14F-4D97-AF65-F5344CB8AC3E}">
        <p14:creationId xmlns:p14="http://schemas.microsoft.com/office/powerpoint/2010/main" val="115086913"/>
      </p:ext>
    </p:extLst>
  </p:cSld>
  <p:clrMapOvr>
    <a:overrideClrMapping bg1="lt1" tx1="dk1" bg2="lt2" tx2="dk2" accent1="accent1" accent2="accent2" accent3="accent3" accent4="accent4" accent5="accent5" accent6="accent6" hlink="hlink" folHlink="folHlink"/>
  </p:clrMapOvr>
</p:sldLayout>
</file>

<file path=ppt/slideLayouts/slideLayout126.xml><?xml version="1.0" encoding="utf-8"?>
<p:sldLayout xmlns:a="http://schemas.openxmlformats.org/drawingml/2006/main" xmlns:r="http://schemas.openxmlformats.org/officeDocument/2006/relationships" xmlns:p="http://schemas.openxmlformats.org/presentationml/2006/main" preserve="1" userDrawn="1">
  <p:cSld name="Thank You Colour">
    <p:bg>
      <p:bgPr>
        <a:solidFill>
          <a:schemeClr val="accent3"/>
        </a:solidFill>
        <a:effectLst/>
      </p:bgPr>
    </p:bg>
    <p:spTree>
      <p:nvGrpSpPr>
        <p:cNvPr id="1" name=""/>
        <p:cNvGrpSpPr/>
        <p:nvPr/>
      </p:nvGrpSpPr>
      <p:grpSpPr>
        <a:xfrm>
          <a:off x="0" y="0"/>
          <a:ext cx="0" cy="0"/>
          <a:chOff x="0" y="0"/>
          <a:chExt cx="0" cy="0"/>
        </a:xfrm>
      </p:grpSpPr>
      <p:sp>
        <p:nvSpPr>
          <p:cNvPr id="19" name="Title 1">
            <a:extLst>
              <a:ext uri="{FF2B5EF4-FFF2-40B4-BE49-F238E27FC236}">
                <a16:creationId xmlns:a16="http://schemas.microsoft.com/office/drawing/2014/main" id="{EFE9A9EA-D005-0594-2B0A-7806ECBC8D04}"/>
              </a:ext>
            </a:extLst>
          </p:cNvPr>
          <p:cNvSpPr>
            <a:spLocks noGrp="1"/>
          </p:cNvSpPr>
          <p:nvPr>
            <p:ph type="title" hasCustomPrompt="1"/>
          </p:nvPr>
        </p:nvSpPr>
        <p:spPr>
          <a:xfrm>
            <a:off x="6842958" y="2414631"/>
            <a:ext cx="4366697" cy="1563010"/>
          </a:xfrm>
        </p:spPr>
        <p:txBody>
          <a:bodyPr anchor="b"/>
          <a:lstStyle>
            <a:lvl1pPr>
              <a:defRPr sz="3600" cap="all" baseline="0">
                <a:solidFill>
                  <a:schemeClr val="tx1"/>
                </a:solidFill>
              </a:defRPr>
            </a:lvl1pPr>
          </a:lstStyle>
          <a:p>
            <a:r>
              <a:rPr lang="en-US" dirty="0"/>
              <a:t>add thank you</a:t>
            </a:r>
            <a:endParaRPr lang="en-GB" dirty="0"/>
          </a:p>
        </p:txBody>
      </p:sp>
      <p:sp>
        <p:nvSpPr>
          <p:cNvPr id="7" name="Picture Placeholder 6">
            <a:extLst>
              <a:ext uri="{FF2B5EF4-FFF2-40B4-BE49-F238E27FC236}">
                <a16:creationId xmlns:a16="http://schemas.microsoft.com/office/drawing/2014/main" id="{06B2CACF-942F-06F1-7DB8-BA716808C901}"/>
              </a:ext>
            </a:extLst>
          </p:cNvPr>
          <p:cNvSpPr>
            <a:spLocks noGrp="1"/>
          </p:cNvSpPr>
          <p:nvPr>
            <p:ph type="pic" sz="quarter" idx="13" hasCustomPrompt="1"/>
          </p:nvPr>
        </p:nvSpPr>
        <p:spPr>
          <a:xfrm>
            <a:off x="9853614" y="5686063"/>
            <a:ext cx="1936750" cy="696913"/>
          </a:xfrm>
        </p:spPr>
        <p:txBody>
          <a:bodyPr/>
          <a:lstStyle>
            <a:lvl1pPr algn="ctr">
              <a:defRPr sz="1200"/>
            </a:lvl1pPr>
          </a:lstStyle>
          <a:p>
            <a:r>
              <a:rPr lang="en-GB" dirty="0"/>
              <a:t>Add partner logo</a:t>
            </a:r>
          </a:p>
        </p:txBody>
      </p:sp>
      <p:cxnSp>
        <p:nvCxnSpPr>
          <p:cNvPr id="8" name="Straight Connector 7">
            <a:extLst>
              <a:ext uri="{FF2B5EF4-FFF2-40B4-BE49-F238E27FC236}">
                <a16:creationId xmlns:a16="http://schemas.microsoft.com/office/drawing/2014/main" id="{06DA4408-30C4-6C74-B259-C1F5B271E647}"/>
              </a:ext>
            </a:extLst>
          </p:cNvPr>
          <p:cNvCxnSpPr>
            <a:cxnSpLocks/>
          </p:cNvCxnSpPr>
          <p:nvPr userDrawn="1"/>
        </p:nvCxnSpPr>
        <p:spPr>
          <a:xfrm>
            <a:off x="9637185" y="5685698"/>
            <a:ext cx="0" cy="697278"/>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2" name="Picture Placeholder 1">
            <a:extLst>
              <a:ext uri="{FF2B5EF4-FFF2-40B4-BE49-F238E27FC236}">
                <a16:creationId xmlns:a16="http://schemas.microsoft.com/office/drawing/2014/main" id="{4DF12B62-201B-1063-AD01-C30225E54FB9}"/>
              </a:ext>
            </a:extLst>
          </p:cNvPr>
          <p:cNvSpPr>
            <a:spLocks noGrp="1"/>
          </p:cNvSpPr>
          <p:nvPr>
            <p:ph type="pic" sz="quarter" idx="10" hasCustomPrompt="1"/>
          </p:nvPr>
        </p:nvSpPr>
        <p:spPr>
          <a:xfrm>
            <a:off x="0" y="0"/>
            <a:ext cx="8061583" cy="6858000"/>
          </a:xfrm>
          <a:custGeom>
            <a:avLst/>
            <a:gdLst>
              <a:gd name="connsiteX0" fmla="*/ 0 w 8061583"/>
              <a:gd name="connsiteY0" fmla="*/ 0 h 6858000"/>
              <a:gd name="connsiteX1" fmla="*/ 8061583 w 8061583"/>
              <a:gd name="connsiteY1" fmla="*/ 0 h 6858000"/>
              <a:gd name="connsiteX2" fmla="*/ 4104437 w 8061583"/>
              <a:gd name="connsiteY2" fmla="*/ 6858000 h 6858000"/>
              <a:gd name="connsiteX3" fmla="*/ 0 w 806158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61583" h="6858000">
                <a:moveTo>
                  <a:pt x="0" y="0"/>
                </a:moveTo>
                <a:lnTo>
                  <a:pt x="8061583" y="0"/>
                </a:lnTo>
                <a:lnTo>
                  <a:pt x="4104437" y="6858000"/>
                </a:lnTo>
                <a:lnTo>
                  <a:pt x="0" y="6858000"/>
                </a:lnTo>
                <a:close/>
              </a:path>
            </a:pathLst>
          </a:custGeom>
        </p:spPr>
        <p:txBody>
          <a:bodyPr wrap="square" bIns="864000" anchor="ctr">
            <a:noAutofit/>
          </a:bodyPr>
          <a:lstStyle>
            <a:lvl1pPr algn="ctr">
              <a:defRPr/>
            </a:lvl1pPr>
          </a:lstStyle>
          <a:p>
            <a:r>
              <a:rPr lang="en-GB" dirty="0"/>
              <a:t>Click icon to insert image</a:t>
            </a:r>
          </a:p>
        </p:txBody>
      </p:sp>
      <p:pic>
        <p:nvPicPr>
          <p:cNvPr id="5" name="Picture 4" descr="A black and purple triangle&#10;&#10;Description automatically generated">
            <a:extLst>
              <a:ext uri="{FF2B5EF4-FFF2-40B4-BE49-F238E27FC236}">
                <a16:creationId xmlns:a16="http://schemas.microsoft.com/office/drawing/2014/main" id="{40A3A165-C5DD-7085-AA3A-715215B48488}"/>
              </a:ext>
            </a:extLst>
          </p:cNvPr>
          <p:cNvPicPr>
            <a:picLocks noChangeAspect="1"/>
          </p:cNvPicPr>
          <p:nvPr userDrawn="1"/>
        </p:nvPicPr>
        <p:blipFill rotWithShape="1">
          <a:blip r:embed="rId3" cstate="screen">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a:ext>
            </a:extLst>
          </a:blip>
          <a:srcRect/>
          <a:stretch/>
        </p:blipFill>
        <p:spPr>
          <a:xfrm>
            <a:off x="8372252" y="5685698"/>
            <a:ext cx="1048505" cy="697644"/>
          </a:xfrm>
          <a:prstGeom prst="rect">
            <a:avLst/>
          </a:prstGeom>
        </p:spPr>
      </p:pic>
      <p:grpSp>
        <p:nvGrpSpPr>
          <p:cNvPr id="12" name="Group 11">
            <a:extLst>
              <a:ext uri="{FF2B5EF4-FFF2-40B4-BE49-F238E27FC236}">
                <a16:creationId xmlns:a16="http://schemas.microsoft.com/office/drawing/2014/main" id="{378A973C-E1F1-1085-9DD6-FED79A51CFEA}"/>
              </a:ext>
            </a:extLst>
          </p:cNvPr>
          <p:cNvGrpSpPr/>
          <p:nvPr userDrawn="1"/>
        </p:nvGrpSpPr>
        <p:grpSpPr>
          <a:xfrm>
            <a:off x="-3626001" y="0"/>
            <a:ext cx="3513653" cy="4531360"/>
            <a:chOff x="-3626001" y="0"/>
            <a:chExt cx="3513653" cy="4531360"/>
          </a:xfrm>
        </p:grpSpPr>
        <p:sp>
          <p:nvSpPr>
            <p:cNvPr id="13" name="Rectangle 12">
              <a:extLst>
                <a:ext uri="{FF2B5EF4-FFF2-40B4-BE49-F238E27FC236}">
                  <a16:creationId xmlns:a16="http://schemas.microsoft.com/office/drawing/2014/main" id="{49CD2909-B5FD-21E1-FCAA-CD5C3B09D741}"/>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4" name="Rectangle 13">
              <a:extLst>
                <a:ext uri="{FF2B5EF4-FFF2-40B4-BE49-F238E27FC236}">
                  <a16:creationId xmlns:a16="http://schemas.microsoft.com/office/drawing/2014/main" id="{15FCE852-56BF-B005-0F25-39B98283BA0D}"/>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5" name="TextBox 14">
              <a:extLst>
                <a:ext uri="{FF2B5EF4-FFF2-40B4-BE49-F238E27FC236}">
                  <a16:creationId xmlns:a16="http://schemas.microsoft.com/office/drawing/2014/main" id="{E3326265-8815-ABF3-34B1-FC0084522910}"/>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tx1"/>
                  </a:solidFill>
                  <a:latin typeface="+mn-lt"/>
                  <a:ea typeface="Inter Semi Bold" panose="02000703000000020004" pitchFamily="50" charset="0"/>
                  <a:cs typeface="Inter Semi Bold" panose="02000703000000020004" pitchFamily="50" charset="0"/>
                </a:rPr>
                <a:t>How to insert </a:t>
              </a:r>
              <a:br>
                <a:rPr lang="en-GB" sz="2400" dirty="0">
                  <a:solidFill>
                    <a:schemeClr val="tx1"/>
                  </a:solidFill>
                  <a:latin typeface="+mn-lt"/>
                  <a:ea typeface="Inter Semi Bold" panose="02000703000000020004" pitchFamily="50" charset="0"/>
                  <a:cs typeface="Inter Semi Bold" panose="02000703000000020004" pitchFamily="50" charset="0"/>
                </a:rPr>
              </a:br>
              <a:r>
                <a:rPr lang="en-GB" sz="2400" dirty="0">
                  <a:solidFill>
                    <a:schemeClr val="tx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D5EC8893-5791-A47A-8D5C-A0070CBB1974}"/>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bg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2"/>
                  </a:solidFill>
                  <a:latin typeface="+mn-lt"/>
                </a:rPr>
                <a:t>Click the icon in the middle of the placeholder and choose an image from file, or select the placeholder and paste an image in using </a:t>
              </a:r>
              <a:r>
                <a:rPr lang="en-US" sz="1200" b="1" dirty="0">
                  <a:solidFill>
                    <a:schemeClr val="bg2"/>
                  </a:solidFill>
                  <a:latin typeface="+mn-lt"/>
                </a:rPr>
                <a:t>Ctrl + V</a:t>
              </a:r>
              <a:r>
                <a:rPr lang="en-US" sz="1200" dirty="0">
                  <a:solidFill>
                    <a:schemeClr val="bg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2"/>
                  </a:solidFill>
                  <a:latin typeface="+mn-lt"/>
                </a:rPr>
                <a:t>Click on the </a:t>
              </a:r>
              <a:r>
                <a:rPr lang="en-US" sz="1200" b="1" dirty="0">
                  <a:solidFill>
                    <a:schemeClr val="bg2"/>
                  </a:solidFill>
                  <a:latin typeface="+mn-lt"/>
                </a:rPr>
                <a:t>Format Picture </a:t>
              </a:r>
              <a:r>
                <a:rPr lang="en-US" sz="1200" dirty="0">
                  <a:solidFill>
                    <a:schemeClr val="bg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2"/>
                  </a:solidFill>
                  <a:latin typeface="+mn-lt"/>
                </a:rPr>
                <a:t>Choose </a:t>
              </a:r>
              <a:r>
                <a:rPr lang="en-US" sz="1200" b="1" dirty="0">
                  <a:solidFill>
                    <a:schemeClr val="bg2"/>
                  </a:solidFill>
                  <a:latin typeface="+mn-lt"/>
                </a:rPr>
                <a:t>Crop</a:t>
              </a:r>
              <a:r>
                <a:rPr lang="en-US" sz="1200" dirty="0">
                  <a:solidFill>
                    <a:schemeClr val="bg2"/>
                  </a:solidFill>
                  <a:latin typeface="+mn-lt"/>
                </a:rPr>
                <a:t> to resize and move the image within the placeholder, using the white circles in the corners of the image. Click on the drop down arrow and choose </a:t>
              </a:r>
              <a:r>
                <a:rPr lang="en-US" sz="1200" b="1" dirty="0">
                  <a:solidFill>
                    <a:schemeClr val="bg2"/>
                  </a:solidFill>
                  <a:latin typeface="+mn-lt"/>
                </a:rPr>
                <a:t>Fit</a:t>
              </a:r>
              <a:r>
                <a:rPr lang="en-US" sz="1200" dirty="0">
                  <a:solidFill>
                    <a:schemeClr val="bg2"/>
                  </a:solidFill>
                  <a:latin typeface="+mn-lt"/>
                </a:rPr>
                <a:t> or </a:t>
              </a:r>
              <a:r>
                <a:rPr lang="en-US" sz="1200" b="1" dirty="0">
                  <a:solidFill>
                    <a:schemeClr val="bg2"/>
                  </a:solidFill>
                  <a:latin typeface="+mn-lt"/>
                </a:rPr>
                <a:t>Fill</a:t>
              </a:r>
              <a:r>
                <a:rPr lang="en-US" sz="1200" dirty="0">
                  <a:solidFill>
                    <a:schemeClr val="bg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2"/>
                  </a:solidFill>
                  <a:latin typeface="+mn-lt"/>
                </a:rPr>
                <a:t>Right click the image and choose </a:t>
              </a:r>
              <a:r>
                <a:rPr lang="en-US" sz="1200" b="1" dirty="0">
                  <a:solidFill>
                    <a:schemeClr val="bg2"/>
                  </a:solidFill>
                  <a:latin typeface="+mn-lt"/>
                </a:rPr>
                <a:t>Send to back </a:t>
              </a:r>
              <a:r>
                <a:rPr lang="en-US" sz="1200" dirty="0">
                  <a:solidFill>
                    <a:schemeClr val="bg2"/>
                  </a:solidFill>
                  <a:latin typeface="+mn-lt"/>
                </a:rPr>
                <a:t>if it is obscuring any other elements.</a:t>
              </a:r>
            </a:p>
          </p:txBody>
        </p:sp>
      </p:grpSp>
    </p:spTree>
    <p:custDataLst>
      <p:tags r:id="rId1"/>
    </p:custDataLst>
    <p:extLst>
      <p:ext uri="{BB962C8B-B14F-4D97-AF65-F5344CB8AC3E}">
        <p14:creationId xmlns:p14="http://schemas.microsoft.com/office/powerpoint/2010/main" val="4139619841"/>
      </p:ext>
    </p:extLst>
  </p:cSld>
  <p:clrMapOvr>
    <a:overrideClrMapping bg1="dk1" tx1="lt1" bg2="dk2" tx2="lt2" accent1="accent1" accent2="accent2" accent3="accent3" accent4="accent4" accent5="accent5" accent6="accent6" hlink="hlink" folHlink="folHlink"/>
  </p:clrMapOvr>
</p:sldLayout>
</file>

<file path=ppt/slideLayouts/slideLayout127.xml><?xml version="1.0" encoding="utf-8"?>
<p:sldLayout xmlns:a="http://schemas.openxmlformats.org/drawingml/2006/main" xmlns:r="http://schemas.openxmlformats.org/officeDocument/2006/relationships" xmlns:p="http://schemas.openxmlformats.org/presentationml/2006/main" preserve="1" userDrawn="1">
  <p:cSld name="Title Ligh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413583" y="2414631"/>
            <a:ext cx="4366697" cy="1563010"/>
          </a:xfrm>
        </p:spPr>
        <p:txBody>
          <a:bodyPr anchor="b"/>
          <a:lstStyle>
            <a:lvl1pPr>
              <a:defRPr sz="3600" cap="all" baseline="0"/>
            </a:lvl1pPr>
          </a:lstStyle>
          <a:p>
            <a:r>
              <a:rPr lang="en-US" dirty="0"/>
              <a:t>add title</a:t>
            </a:r>
            <a:endParaRPr lang="en-GB" dirty="0"/>
          </a:p>
        </p:txBody>
      </p:sp>
      <p:pic>
        <p:nvPicPr>
          <p:cNvPr id="8" name="Picture 7" descr="A black and purple triangle&#10;&#10;Description automatically generated">
            <a:extLst>
              <a:ext uri="{FF2B5EF4-FFF2-40B4-BE49-F238E27FC236}">
                <a16:creationId xmlns:a16="http://schemas.microsoft.com/office/drawing/2014/main" id="{D070CA6F-4365-5A46-5DA4-21DAA3EA0F47}"/>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a:stretch/>
        </p:blipFill>
        <p:spPr>
          <a:xfrm>
            <a:off x="513595" y="682624"/>
            <a:ext cx="1577143" cy="1049383"/>
          </a:xfrm>
          <a:prstGeom prst="rect">
            <a:avLst/>
          </a:prstGeom>
        </p:spPr>
      </p:pic>
      <p:sp>
        <p:nvSpPr>
          <p:cNvPr id="13" name="Text Placeholder 12">
            <a:extLst>
              <a:ext uri="{FF2B5EF4-FFF2-40B4-BE49-F238E27FC236}">
                <a16:creationId xmlns:a16="http://schemas.microsoft.com/office/drawing/2014/main" id="{01E8856A-B61A-7ABA-1863-4D6C7BDCE0FB}"/>
              </a:ext>
            </a:extLst>
          </p:cNvPr>
          <p:cNvSpPr>
            <a:spLocks noGrp="1"/>
          </p:cNvSpPr>
          <p:nvPr>
            <p:ph type="body" sz="quarter" idx="13" hasCustomPrompt="1"/>
          </p:nvPr>
        </p:nvSpPr>
        <p:spPr>
          <a:xfrm>
            <a:off x="413583" y="4222115"/>
            <a:ext cx="4366697" cy="990600"/>
          </a:xfrm>
        </p:spPr>
        <p:txBody>
          <a:bodyPr/>
          <a:lstStyle>
            <a:lvl1pPr>
              <a:defRPr sz="2000"/>
            </a:lvl1pPr>
            <a:lvl2pPr>
              <a:defRPr sz="2000"/>
            </a:lvl2pPr>
            <a:lvl3pPr>
              <a:defRPr sz="2000"/>
            </a:lvl3pPr>
            <a:lvl4pPr>
              <a:defRPr sz="2000"/>
            </a:lvl4pPr>
            <a:lvl5pPr>
              <a:defRPr sz="2000"/>
            </a:lvl5pPr>
          </a:lstStyle>
          <a:p>
            <a:pPr lvl="0"/>
            <a:r>
              <a:rPr lang="en-US" dirty="0"/>
              <a:t>Add subheading</a:t>
            </a:r>
          </a:p>
        </p:txBody>
      </p:sp>
      <p:sp>
        <p:nvSpPr>
          <p:cNvPr id="15" name="Text Placeholder 14">
            <a:extLst>
              <a:ext uri="{FF2B5EF4-FFF2-40B4-BE49-F238E27FC236}">
                <a16:creationId xmlns:a16="http://schemas.microsoft.com/office/drawing/2014/main" id="{6C7C86CB-6691-7199-BEF8-587CB4338C91}"/>
              </a:ext>
            </a:extLst>
          </p:cNvPr>
          <p:cNvSpPr>
            <a:spLocks noGrp="1"/>
          </p:cNvSpPr>
          <p:nvPr>
            <p:ph type="body" sz="quarter" idx="14" hasCustomPrompt="1"/>
          </p:nvPr>
        </p:nvSpPr>
        <p:spPr>
          <a:xfrm>
            <a:off x="413266" y="5842635"/>
            <a:ext cx="4366697" cy="365125"/>
          </a:xfrm>
        </p:spPr>
        <p:txBody>
          <a:bodyPr anchor="b"/>
          <a:lstStyle>
            <a:lvl1pPr>
              <a:defRPr/>
            </a:lvl1pPr>
          </a:lstStyle>
          <a:p>
            <a:pPr lvl="0"/>
            <a:r>
              <a:rPr lang="en-US" dirty="0"/>
              <a:t>Add date / location / additional info</a:t>
            </a:r>
            <a:endParaRPr lang="en-GB" dirty="0"/>
          </a:p>
        </p:txBody>
      </p:sp>
      <p:grpSp>
        <p:nvGrpSpPr>
          <p:cNvPr id="10" name="Group 9">
            <a:extLst>
              <a:ext uri="{FF2B5EF4-FFF2-40B4-BE49-F238E27FC236}">
                <a16:creationId xmlns:a16="http://schemas.microsoft.com/office/drawing/2014/main" id="{2CEEFC06-A3AB-0A9A-BA8D-148DA6885FA0}"/>
              </a:ext>
            </a:extLst>
          </p:cNvPr>
          <p:cNvGrpSpPr/>
          <p:nvPr userDrawn="1"/>
        </p:nvGrpSpPr>
        <p:grpSpPr>
          <a:xfrm>
            <a:off x="-3626001" y="0"/>
            <a:ext cx="3513653" cy="4531360"/>
            <a:chOff x="-3626001" y="0"/>
            <a:chExt cx="3513653" cy="4531360"/>
          </a:xfrm>
        </p:grpSpPr>
        <p:sp>
          <p:nvSpPr>
            <p:cNvPr id="11" name="Rectangle 10">
              <a:extLst>
                <a:ext uri="{FF2B5EF4-FFF2-40B4-BE49-F238E27FC236}">
                  <a16:creationId xmlns:a16="http://schemas.microsoft.com/office/drawing/2014/main" id="{B8DE3EBC-A041-8237-4EAB-FA338ABFC50D}"/>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0A469F97-E274-48C6-4E3C-9782DBE2DBA7}"/>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4" name="TextBox 13">
              <a:extLst>
                <a:ext uri="{FF2B5EF4-FFF2-40B4-BE49-F238E27FC236}">
                  <a16:creationId xmlns:a16="http://schemas.microsoft.com/office/drawing/2014/main" id="{F3D35897-9D8E-2CCF-20C0-79C0D40E55DF}"/>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AF4F2674-C6AF-06F1-8294-68E774832E61}"/>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sp>
        <p:nvSpPr>
          <p:cNvPr id="3" name="Picture Placeholder 8">
            <a:extLst>
              <a:ext uri="{FF2B5EF4-FFF2-40B4-BE49-F238E27FC236}">
                <a16:creationId xmlns:a16="http://schemas.microsoft.com/office/drawing/2014/main" id="{EEA5B55A-F056-77FE-860F-CD35DAC313EE}"/>
              </a:ext>
            </a:extLst>
          </p:cNvPr>
          <p:cNvSpPr>
            <a:spLocks noGrp="1"/>
          </p:cNvSpPr>
          <p:nvPr>
            <p:ph type="pic" sz="quarter" idx="12" hasCustomPrompt="1"/>
          </p:nvPr>
        </p:nvSpPr>
        <p:spPr>
          <a:xfrm>
            <a:off x="4014845" y="0"/>
            <a:ext cx="8177156" cy="6858000"/>
          </a:xfrm>
          <a:custGeom>
            <a:avLst/>
            <a:gdLst>
              <a:gd name="connsiteX0" fmla="*/ 0 w 8611595"/>
              <a:gd name="connsiteY0" fmla="*/ 0 h 6858000"/>
              <a:gd name="connsiteX1" fmla="*/ 8611595 w 8611595"/>
              <a:gd name="connsiteY1" fmla="*/ 0 h 6858000"/>
              <a:gd name="connsiteX2" fmla="*/ 8611595 w 8611595"/>
              <a:gd name="connsiteY2" fmla="*/ 6858000 h 6858000"/>
              <a:gd name="connsiteX3" fmla="*/ 3964992 w 8611595"/>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611595" h="6858000">
                <a:moveTo>
                  <a:pt x="0" y="0"/>
                </a:moveTo>
                <a:lnTo>
                  <a:pt x="8611595" y="0"/>
                </a:lnTo>
                <a:lnTo>
                  <a:pt x="8611595" y="6858000"/>
                </a:lnTo>
                <a:lnTo>
                  <a:pt x="3964992" y="6858000"/>
                </a:lnTo>
                <a:close/>
              </a:path>
            </a:pathLst>
          </a:custGeom>
        </p:spPr>
        <p:txBody>
          <a:bodyPr wrap="square" bIns="648000" anchor="ctr">
            <a:noAutofit/>
          </a:bodyPr>
          <a:lstStyle>
            <a:lvl1pPr algn="ctr">
              <a:defRPr sz="1200"/>
            </a:lvl1pPr>
          </a:lstStyle>
          <a:p>
            <a:r>
              <a:rPr lang="en-GB" dirty="0"/>
              <a:t>Click icon to insert image</a:t>
            </a:r>
          </a:p>
        </p:txBody>
      </p:sp>
    </p:spTree>
    <p:custDataLst>
      <p:tags r:id="rId1"/>
    </p:custDataLst>
    <p:extLst>
      <p:ext uri="{BB962C8B-B14F-4D97-AF65-F5344CB8AC3E}">
        <p14:creationId xmlns:p14="http://schemas.microsoft.com/office/powerpoint/2010/main" val="3025746397"/>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28.xml><?xml version="1.0" encoding="utf-8"?>
<p:sldLayout xmlns:a="http://schemas.openxmlformats.org/drawingml/2006/main" xmlns:r="http://schemas.openxmlformats.org/officeDocument/2006/relationships" xmlns:p="http://schemas.openxmlformats.org/presentationml/2006/main" preserve="1" userDrawn="1">
  <p:cSld name="Title Colour">
    <p:bg>
      <p:bgPr>
        <a:solidFill>
          <a:schemeClr val="accent4"/>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413583" y="2414631"/>
            <a:ext cx="4366697" cy="1563010"/>
          </a:xfrm>
        </p:spPr>
        <p:txBody>
          <a:bodyPr anchor="b"/>
          <a:lstStyle>
            <a:lvl1pPr>
              <a:defRPr sz="3600" cap="all" baseline="0">
                <a:solidFill>
                  <a:schemeClr val="tx1"/>
                </a:solidFill>
              </a:defRPr>
            </a:lvl1pPr>
          </a:lstStyle>
          <a:p>
            <a:r>
              <a:rPr lang="en-US" dirty="0"/>
              <a:t>add title</a:t>
            </a:r>
            <a:endParaRPr lang="en-GB" dirty="0"/>
          </a:p>
        </p:txBody>
      </p:sp>
      <p:sp>
        <p:nvSpPr>
          <p:cNvPr id="13" name="Text Placeholder 12">
            <a:extLst>
              <a:ext uri="{FF2B5EF4-FFF2-40B4-BE49-F238E27FC236}">
                <a16:creationId xmlns:a16="http://schemas.microsoft.com/office/drawing/2014/main" id="{01E8856A-B61A-7ABA-1863-4D6C7BDCE0FB}"/>
              </a:ext>
            </a:extLst>
          </p:cNvPr>
          <p:cNvSpPr>
            <a:spLocks noGrp="1"/>
          </p:cNvSpPr>
          <p:nvPr>
            <p:ph type="body" sz="quarter" idx="13" hasCustomPrompt="1"/>
          </p:nvPr>
        </p:nvSpPr>
        <p:spPr>
          <a:xfrm>
            <a:off x="413583" y="4222115"/>
            <a:ext cx="4366697" cy="990600"/>
          </a:xfrm>
        </p:spPr>
        <p:txBody>
          <a:bodyPr/>
          <a:lstStyle>
            <a:lvl1pPr>
              <a:defRPr sz="2000">
                <a:solidFill>
                  <a:schemeClr val="tx1"/>
                </a:solidFill>
              </a:defRPr>
            </a:lvl1pPr>
            <a:lvl2pPr>
              <a:defRPr sz="2000"/>
            </a:lvl2pPr>
            <a:lvl3pPr>
              <a:defRPr sz="2000"/>
            </a:lvl3pPr>
            <a:lvl4pPr>
              <a:defRPr sz="2000"/>
            </a:lvl4pPr>
            <a:lvl5pPr>
              <a:defRPr sz="2000"/>
            </a:lvl5pPr>
          </a:lstStyle>
          <a:p>
            <a:pPr lvl="0"/>
            <a:r>
              <a:rPr lang="en-US" dirty="0"/>
              <a:t>Add subheading</a:t>
            </a:r>
          </a:p>
        </p:txBody>
      </p:sp>
      <p:sp>
        <p:nvSpPr>
          <p:cNvPr id="15" name="Text Placeholder 14">
            <a:extLst>
              <a:ext uri="{FF2B5EF4-FFF2-40B4-BE49-F238E27FC236}">
                <a16:creationId xmlns:a16="http://schemas.microsoft.com/office/drawing/2014/main" id="{6C7C86CB-6691-7199-BEF8-587CB4338C91}"/>
              </a:ext>
            </a:extLst>
          </p:cNvPr>
          <p:cNvSpPr>
            <a:spLocks noGrp="1"/>
          </p:cNvSpPr>
          <p:nvPr>
            <p:ph type="body" sz="quarter" idx="14" hasCustomPrompt="1"/>
          </p:nvPr>
        </p:nvSpPr>
        <p:spPr>
          <a:xfrm>
            <a:off x="413266" y="5842635"/>
            <a:ext cx="4366697" cy="365125"/>
          </a:xfrm>
        </p:spPr>
        <p:txBody>
          <a:bodyPr anchor="b"/>
          <a:lstStyle>
            <a:lvl1pPr>
              <a:defRPr>
                <a:solidFill>
                  <a:schemeClr val="tx1"/>
                </a:solidFill>
              </a:defRPr>
            </a:lvl1pPr>
          </a:lstStyle>
          <a:p>
            <a:pPr lvl="0"/>
            <a:r>
              <a:rPr lang="en-US" dirty="0"/>
              <a:t>Add date / location / additional info</a:t>
            </a:r>
            <a:endParaRPr lang="en-GB" dirty="0"/>
          </a:p>
        </p:txBody>
      </p:sp>
      <p:grpSp>
        <p:nvGrpSpPr>
          <p:cNvPr id="8" name="Group 7">
            <a:extLst>
              <a:ext uri="{FF2B5EF4-FFF2-40B4-BE49-F238E27FC236}">
                <a16:creationId xmlns:a16="http://schemas.microsoft.com/office/drawing/2014/main" id="{5A600A33-66C9-0523-4624-FBF39B070B27}"/>
              </a:ext>
            </a:extLst>
          </p:cNvPr>
          <p:cNvGrpSpPr/>
          <p:nvPr userDrawn="1"/>
        </p:nvGrpSpPr>
        <p:grpSpPr>
          <a:xfrm>
            <a:off x="-3626001" y="0"/>
            <a:ext cx="3513653" cy="4531360"/>
            <a:chOff x="-3626001" y="0"/>
            <a:chExt cx="3513653" cy="4531360"/>
          </a:xfrm>
        </p:grpSpPr>
        <p:sp>
          <p:nvSpPr>
            <p:cNvPr id="10" name="Rectangle 9">
              <a:extLst>
                <a:ext uri="{FF2B5EF4-FFF2-40B4-BE49-F238E27FC236}">
                  <a16:creationId xmlns:a16="http://schemas.microsoft.com/office/drawing/2014/main" id="{6079DDCA-3B6B-D327-76E9-24D39D92D779}"/>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7021FE20-2F4D-2161-DD09-F713874550B7}"/>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4" name="TextBox 13">
              <a:extLst>
                <a:ext uri="{FF2B5EF4-FFF2-40B4-BE49-F238E27FC236}">
                  <a16:creationId xmlns:a16="http://schemas.microsoft.com/office/drawing/2014/main" id="{DDB56AB7-EFD6-1D7B-3986-60CFF0E7ADB0}"/>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B493F7CC-66A2-0901-1016-8EE174FF37A5}"/>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pic>
        <p:nvPicPr>
          <p:cNvPr id="3" name="Picture 2" descr="A black and purple triangle&#10;&#10;Description automatically generated">
            <a:extLst>
              <a:ext uri="{FF2B5EF4-FFF2-40B4-BE49-F238E27FC236}">
                <a16:creationId xmlns:a16="http://schemas.microsoft.com/office/drawing/2014/main" id="{5EDBC723-2355-9FFD-1B28-EDA36F48AE7B}"/>
              </a:ext>
            </a:extLst>
          </p:cNvPr>
          <p:cNvPicPr>
            <a:picLocks noChangeAspect="1"/>
          </p:cNvPicPr>
          <p:nvPr userDrawn="1"/>
        </p:nvPicPr>
        <p:blipFill rotWithShape="1">
          <a:blip r:embed="rId3" cstate="screen">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a:ext>
            </a:extLst>
          </a:blip>
          <a:srcRect/>
          <a:stretch/>
        </p:blipFill>
        <p:spPr>
          <a:xfrm>
            <a:off x="513595" y="682624"/>
            <a:ext cx="1577143" cy="1049383"/>
          </a:xfrm>
          <a:prstGeom prst="rect">
            <a:avLst/>
          </a:prstGeom>
        </p:spPr>
      </p:pic>
      <p:sp>
        <p:nvSpPr>
          <p:cNvPr id="4" name="Picture Placeholder 8">
            <a:extLst>
              <a:ext uri="{FF2B5EF4-FFF2-40B4-BE49-F238E27FC236}">
                <a16:creationId xmlns:a16="http://schemas.microsoft.com/office/drawing/2014/main" id="{ADB5ABCE-32D3-4D7C-4032-83590C3BAA96}"/>
              </a:ext>
            </a:extLst>
          </p:cNvPr>
          <p:cNvSpPr>
            <a:spLocks noGrp="1"/>
          </p:cNvSpPr>
          <p:nvPr>
            <p:ph type="pic" sz="quarter" idx="12" hasCustomPrompt="1"/>
          </p:nvPr>
        </p:nvSpPr>
        <p:spPr>
          <a:xfrm>
            <a:off x="4014845" y="0"/>
            <a:ext cx="8177156" cy="6858000"/>
          </a:xfrm>
          <a:custGeom>
            <a:avLst/>
            <a:gdLst>
              <a:gd name="connsiteX0" fmla="*/ 0 w 8611595"/>
              <a:gd name="connsiteY0" fmla="*/ 0 h 6858000"/>
              <a:gd name="connsiteX1" fmla="*/ 8611595 w 8611595"/>
              <a:gd name="connsiteY1" fmla="*/ 0 h 6858000"/>
              <a:gd name="connsiteX2" fmla="*/ 8611595 w 8611595"/>
              <a:gd name="connsiteY2" fmla="*/ 6858000 h 6858000"/>
              <a:gd name="connsiteX3" fmla="*/ 3964992 w 8611595"/>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611595" h="6858000">
                <a:moveTo>
                  <a:pt x="0" y="0"/>
                </a:moveTo>
                <a:lnTo>
                  <a:pt x="8611595" y="0"/>
                </a:lnTo>
                <a:lnTo>
                  <a:pt x="8611595" y="6858000"/>
                </a:lnTo>
                <a:lnTo>
                  <a:pt x="3964992" y="6858000"/>
                </a:lnTo>
                <a:close/>
              </a:path>
            </a:pathLst>
          </a:custGeom>
        </p:spPr>
        <p:txBody>
          <a:bodyPr wrap="square" bIns="648000" anchor="ctr">
            <a:noAutofit/>
          </a:bodyPr>
          <a:lstStyle>
            <a:lvl1pPr algn="ctr">
              <a:defRPr sz="1200"/>
            </a:lvl1pPr>
          </a:lstStyle>
          <a:p>
            <a:r>
              <a:rPr lang="en-GB" dirty="0"/>
              <a:t>Click icon to insert image</a:t>
            </a:r>
          </a:p>
        </p:txBody>
      </p:sp>
    </p:spTree>
    <p:custDataLst>
      <p:tags r:id="rId1"/>
    </p:custDataLst>
    <p:extLst>
      <p:ext uri="{BB962C8B-B14F-4D97-AF65-F5344CB8AC3E}">
        <p14:creationId xmlns:p14="http://schemas.microsoft.com/office/powerpoint/2010/main" val="3670276449"/>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29.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64F350-6337-6A13-DF05-B03234292D38}"/>
              </a:ext>
            </a:extLst>
          </p:cNvPr>
          <p:cNvSpPr>
            <a:spLocks noGrp="1"/>
          </p:cNvSpPr>
          <p:nvPr>
            <p:ph type="title" hasCustomPrompt="1"/>
          </p:nvPr>
        </p:nvSpPr>
        <p:spPr>
          <a:xfrm>
            <a:off x="413584" y="502117"/>
            <a:ext cx="4505549" cy="512927"/>
          </a:xfrm>
        </p:spPr>
        <p:txBody>
          <a:bodyPr/>
          <a:lstStyle>
            <a:lvl1pPr>
              <a:defRPr sz="3000"/>
            </a:lvl1pPr>
          </a:lstStyle>
          <a:p>
            <a:r>
              <a:rPr lang="en-US" dirty="0"/>
              <a:t>Add agenda title</a:t>
            </a:r>
            <a:endParaRPr lang="en-GB" dirty="0"/>
          </a:p>
        </p:txBody>
      </p:sp>
      <p:sp>
        <p:nvSpPr>
          <p:cNvPr id="3" name="Footer Placeholder 2">
            <a:extLst>
              <a:ext uri="{FF2B5EF4-FFF2-40B4-BE49-F238E27FC236}">
                <a16:creationId xmlns:a16="http://schemas.microsoft.com/office/drawing/2014/main" id="{7FD6BE90-18AE-8AA3-4690-5549FE4C4D62}"/>
              </a:ext>
            </a:extLst>
          </p:cNvPr>
          <p:cNvSpPr>
            <a:spLocks noGrp="1"/>
          </p:cNvSpPr>
          <p:nvPr>
            <p:ph type="ftr" sz="quarter" idx="10"/>
          </p:nvPr>
        </p:nvSpPr>
        <p:spPr/>
        <p:txBody>
          <a:bodyPr/>
          <a:lstStyle/>
          <a:p>
            <a:endParaRPr lang="en-GB" dirty="0"/>
          </a:p>
        </p:txBody>
      </p:sp>
      <p:pic>
        <p:nvPicPr>
          <p:cNvPr id="9" name="Picture 8" descr="A black and purple triangle&#10;&#10;Description automatically generated">
            <a:extLst>
              <a:ext uri="{FF2B5EF4-FFF2-40B4-BE49-F238E27FC236}">
                <a16:creationId xmlns:a16="http://schemas.microsoft.com/office/drawing/2014/main" id="{72A1CB10-FA18-F746-5E59-0581CECE6540}"/>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a:stretch/>
        </p:blipFill>
        <p:spPr>
          <a:xfrm>
            <a:off x="10566400" y="390842"/>
            <a:ext cx="1223964" cy="814388"/>
          </a:xfrm>
          <a:prstGeom prst="rect">
            <a:avLst/>
          </a:prstGeom>
        </p:spPr>
      </p:pic>
      <p:sp>
        <p:nvSpPr>
          <p:cNvPr id="10" name="Text Placeholder 9">
            <a:extLst>
              <a:ext uri="{FF2B5EF4-FFF2-40B4-BE49-F238E27FC236}">
                <a16:creationId xmlns:a16="http://schemas.microsoft.com/office/drawing/2014/main" id="{CA986167-9126-301D-3AA1-CA57CB56B5CB}"/>
              </a:ext>
            </a:extLst>
          </p:cNvPr>
          <p:cNvSpPr>
            <a:spLocks noGrp="1"/>
          </p:cNvSpPr>
          <p:nvPr>
            <p:ph type="body" sz="quarter" idx="12" hasCustomPrompt="1"/>
          </p:nvPr>
        </p:nvSpPr>
        <p:spPr>
          <a:xfrm>
            <a:off x="413584" y="1797047"/>
            <a:ext cx="512762" cy="512763"/>
          </a:xfrm>
        </p:spPr>
        <p:txBody>
          <a:bodyPr/>
          <a:lstStyle>
            <a:lvl1pPr>
              <a:defRPr sz="1800" b="1">
                <a:solidFill>
                  <a:schemeClr val="accent1"/>
                </a:solidFill>
              </a:defRPr>
            </a:lvl1pPr>
          </a:lstStyle>
          <a:p>
            <a:pPr lvl="0"/>
            <a:r>
              <a:rPr lang="en-US" dirty="0"/>
              <a:t>XX</a:t>
            </a:r>
            <a:endParaRPr lang="en-GB" dirty="0"/>
          </a:p>
        </p:txBody>
      </p:sp>
      <p:sp>
        <p:nvSpPr>
          <p:cNvPr id="13" name="Text Placeholder 9">
            <a:extLst>
              <a:ext uri="{FF2B5EF4-FFF2-40B4-BE49-F238E27FC236}">
                <a16:creationId xmlns:a16="http://schemas.microsoft.com/office/drawing/2014/main" id="{DBC575C8-BECD-D8FD-87D9-B70540701C36}"/>
              </a:ext>
            </a:extLst>
          </p:cNvPr>
          <p:cNvSpPr>
            <a:spLocks noGrp="1"/>
          </p:cNvSpPr>
          <p:nvPr>
            <p:ph type="body" sz="quarter" idx="13" hasCustomPrompt="1"/>
          </p:nvPr>
        </p:nvSpPr>
        <p:spPr>
          <a:xfrm>
            <a:off x="1125511" y="1797047"/>
            <a:ext cx="3919590" cy="512763"/>
          </a:xfrm>
        </p:spPr>
        <p:txBody>
          <a:bodyPr/>
          <a:lstStyle>
            <a:lvl1pPr>
              <a:defRPr sz="1800" b="0">
                <a:solidFill>
                  <a:schemeClr val="tx1"/>
                </a:solidFill>
              </a:defRPr>
            </a:lvl1pPr>
          </a:lstStyle>
          <a:p>
            <a:pPr lvl="0"/>
            <a:r>
              <a:rPr lang="en-US" dirty="0"/>
              <a:t>Add section title</a:t>
            </a:r>
            <a:endParaRPr lang="en-GB" dirty="0"/>
          </a:p>
        </p:txBody>
      </p:sp>
      <p:sp>
        <p:nvSpPr>
          <p:cNvPr id="14" name="Text Placeholder 9">
            <a:extLst>
              <a:ext uri="{FF2B5EF4-FFF2-40B4-BE49-F238E27FC236}">
                <a16:creationId xmlns:a16="http://schemas.microsoft.com/office/drawing/2014/main" id="{7532A88F-F1DE-8B48-F046-1CF70409E7E9}"/>
              </a:ext>
            </a:extLst>
          </p:cNvPr>
          <p:cNvSpPr>
            <a:spLocks noGrp="1"/>
          </p:cNvSpPr>
          <p:nvPr>
            <p:ph type="body" sz="quarter" idx="14" hasCustomPrompt="1"/>
          </p:nvPr>
        </p:nvSpPr>
        <p:spPr>
          <a:xfrm>
            <a:off x="413584" y="2420816"/>
            <a:ext cx="512762" cy="512763"/>
          </a:xfrm>
        </p:spPr>
        <p:txBody>
          <a:bodyPr/>
          <a:lstStyle>
            <a:lvl1pPr>
              <a:defRPr sz="1800" b="1">
                <a:solidFill>
                  <a:schemeClr val="accent1"/>
                </a:solidFill>
              </a:defRPr>
            </a:lvl1pPr>
          </a:lstStyle>
          <a:p>
            <a:pPr lvl="0"/>
            <a:r>
              <a:rPr lang="en-US" dirty="0"/>
              <a:t>XX</a:t>
            </a:r>
            <a:endParaRPr lang="en-GB" dirty="0"/>
          </a:p>
        </p:txBody>
      </p:sp>
      <p:sp>
        <p:nvSpPr>
          <p:cNvPr id="15" name="Text Placeholder 9">
            <a:extLst>
              <a:ext uri="{FF2B5EF4-FFF2-40B4-BE49-F238E27FC236}">
                <a16:creationId xmlns:a16="http://schemas.microsoft.com/office/drawing/2014/main" id="{1DF51CEA-E8A2-F84B-9491-651456B645F5}"/>
              </a:ext>
            </a:extLst>
          </p:cNvPr>
          <p:cNvSpPr>
            <a:spLocks noGrp="1"/>
          </p:cNvSpPr>
          <p:nvPr>
            <p:ph type="body" sz="quarter" idx="15" hasCustomPrompt="1"/>
          </p:nvPr>
        </p:nvSpPr>
        <p:spPr>
          <a:xfrm>
            <a:off x="1125511" y="2420816"/>
            <a:ext cx="3919590" cy="512763"/>
          </a:xfrm>
        </p:spPr>
        <p:txBody>
          <a:bodyPr/>
          <a:lstStyle>
            <a:lvl1pPr>
              <a:defRPr sz="1800" b="0">
                <a:solidFill>
                  <a:schemeClr val="tx1"/>
                </a:solidFill>
              </a:defRPr>
            </a:lvl1pPr>
          </a:lstStyle>
          <a:p>
            <a:pPr lvl="0"/>
            <a:r>
              <a:rPr lang="en-US" dirty="0"/>
              <a:t>Add section title</a:t>
            </a:r>
            <a:endParaRPr lang="en-GB" dirty="0"/>
          </a:p>
        </p:txBody>
      </p:sp>
      <p:sp>
        <p:nvSpPr>
          <p:cNvPr id="16" name="Text Placeholder 9">
            <a:extLst>
              <a:ext uri="{FF2B5EF4-FFF2-40B4-BE49-F238E27FC236}">
                <a16:creationId xmlns:a16="http://schemas.microsoft.com/office/drawing/2014/main" id="{4A30E17D-5F20-ECF7-771F-1352B7EC52B5}"/>
              </a:ext>
            </a:extLst>
          </p:cNvPr>
          <p:cNvSpPr>
            <a:spLocks noGrp="1"/>
          </p:cNvSpPr>
          <p:nvPr>
            <p:ph type="body" sz="quarter" idx="16" hasCustomPrompt="1"/>
          </p:nvPr>
        </p:nvSpPr>
        <p:spPr>
          <a:xfrm>
            <a:off x="413584" y="3044585"/>
            <a:ext cx="512762" cy="512763"/>
          </a:xfrm>
        </p:spPr>
        <p:txBody>
          <a:bodyPr/>
          <a:lstStyle>
            <a:lvl1pPr>
              <a:defRPr sz="1800" b="1">
                <a:solidFill>
                  <a:schemeClr val="accent1"/>
                </a:solidFill>
              </a:defRPr>
            </a:lvl1pPr>
          </a:lstStyle>
          <a:p>
            <a:pPr lvl="0"/>
            <a:r>
              <a:rPr lang="en-US" dirty="0"/>
              <a:t>XX</a:t>
            </a:r>
            <a:endParaRPr lang="en-GB" dirty="0"/>
          </a:p>
        </p:txBody>
      </p:sp>
      <p:sp>
        <p:nvSpPr>
          <p:cNvPr id="17" name="Text Placeholder 9">
            <a:extLst>
              <a:ext uri="{FF2B5EF4-FFF2-40B4-BE49-F238E27FC236}">
                <a16:creationId xmlns:a16="http://schemas.microsoft.com/office/drawing/2014/main" id="{09AC7C30-99E6-01E9-0FF7-612D3C000BF0}"/>
              </a:ext>
            </a:extLst>
          </p:cNvPr>
          <p:cNvSpPr>
            <a:spLocks noGrp="1"/>
          </p:cNvSpPr>
          <p:nvPr>
            <p:ph type="body" sz="quarter" idx="17" hasCustomPrompt="1"/>
          </p:nvPr>
        </p:nvSpPr>
        <p:spPr>
          <a:xfrm>
            <a:off x="1125511" y="3044585"/>
            <a:ext cx="3919590" cy="512763"/>
          </a:xfrm>
        </p:spPr>
        <p:txBody>
          <a:bodyPr/>
          <a:lstStyle>
            <a:lvl1pPr>
              <a:defRPr sz="1800" b="0">
                <a:solidFill>
                  <a:schemeClr val="tx1"/>
                </a:solidFill>
              </a:defRPr>
            </a:lvl1pPr>
          </a:lstStyle>
          <a:p>
            <a:pPr lvl="0"/>
            <a:r>
              <a:rPr lang="en-US" dirty="0"/>
              <a:t>Add section title</a:t>
            </a:r>
            <a:endParaRPr lang="en-GB" dirty="0"/>
          </a:p>
        </p:txBody>
      </p:sp>
      <p:sp>
        <p:nvSpPr>
          <p:cNvPr id="18" name="Text Placeholder 9">
            <a:extLst>
              <a:ext uri="{FF2B5EF4-FFF2-40B4-BE49-F238E27FC236}">
                <a16:creationId xmlns:a16="http://schemas.microsoft.com/office/drawing/2014/main" id="{D18D8EFE-7E86-775F-87C6-51F1E137EB8D}"/>
              </a:ext>
            </a:extLst>
          </p:cNvPr>
          <p:cNvSpPr>
            <a:spLocks noGrp="1"/>
          </p:cNvSpPr>
          <p:nvPr>
            <p:ph type="body" sz="quarter" idx="18" hasCustomPrompt="1"/>
          </p:nvPr>
        </p:nvSpPr>
        <p:spPr>
          <a:xfrm>
            <a:off x="413584" y="3668354"/>
            <a:ext cx="512762" cy="512763"/>
          </a:xfrm>
        </p:spPr>
        <p:txBody>
          <a:bodyPr/>
          <a:lstStyle>
            <a:lvl1pPr>
              <a:defRPr sz="1800" b="1">
                <a:solidFill>
                  <a:schemeClr val="accent1"/>
                </a:solidFill>
              </a:defRPr>
            </a:lvl1pPr>
          </a:lstStyle>
          <a:p>
            <a:pPr lvl="0"/>
            <a:r>
              <a:rPr lang="en-US" dirty="0"/>
              <a:t>XX</a:t>
            </a:r>
            <a:endParaRPr lang="en-GB" dirty="0"/>
          </a:p>
        </p:txBody>
      </p:sp>
      <p:sp>
        <p:nvSpPr>
          <p:cNvPr id="19" name="Text Placeholder 9">
            <a:extLst>
              <a:ext uri="{FF2B5EF4-FFF2-40B4-BE49-F238E27FC236}">
                <a16:creationId xmlns:a16="http://schemas.microsoft.com/office/drawing/2014/main" id="{F6CB7180-7459-3317-7EC0-A132549CD9A3}"/>
              </a:ext>
            </a:extLst>
          </p:cNvPr>
          <p:cNvSpPr>
            <a:spLocks noGrp="1"/>
          </p:cNvSpPr>
          <p:nvPr>
            <p:ph type="body" sz="quarter" idx="19" hasCustomPrompt="1"/>
          </p:nvPr>
        </p:nvSpPr>
        <p:spPr>
          <a:xfrm>
            <a:off x="1125511" y="3668354"/>
            <a:ext cx="3919590" cy="512763"/>
          </a:xfrm>
        </p:spPr>
        <p:txBody>
          <a:bodyPr/>
          <a:lstStyle>
            <a:lvl1pPr>
              <a:defRPr sz="1800" b="0">
                <a:solidFill>
                  <a:schemeClr val="tx1"/>
                </a:solidFill>
              </a:defRPr>
            </a:lvl1pPr>
          </a:lstStyle>
          <a:p>
            <a:pPr lvl="0"/>
            <a:r>
              <a:rPr lang="en-US" dirty="0"/>
              <a:t>Add section title</a:t>
            </a:r>
            <a:endParaRPr lang="en-GB" dirty="0"/>
          </a:p>
        </p:txBody>
      </p:sp>
      <p:sp>
        <p:nvSpPr>
          <p:cNvPr id="20" name="Text Placeholder 9">
            <a:extLst>
              <a:ext uri="{FF2B5EF4-FFF2-40B4-BE49-F238E27FC236}">
                <a16:creationId xmlns:a16="http://schemas.microsoft.com/office/drawing/2014/main" id="{9C4E4E6A-3E33-88C5-53A6-1DF90D2F943C}"/>
              </a:ext>
            </a:extLst>
          </p:cNvPr>
          <p:cNvSpPr>
            <a:spLocks noGrp="1"/>
          </p:cNvSpPr>
          <p:nvPr>
            <p:ph type="body" sz="quarter" idx="20" hasCustomPrompt="1"/>
          </p:nvPr>
        </p:nvSpPr>
        <p:spPr>
          <a:xfrm>
            <a:off x="413584" y="4292123"/>
            <a:ext cx="512762" cy="512763"/>
          </a:xfrm>
        </p:spPr>
        <p:txBody>
          <a:bodyPr/>
          <a:lstStyle>
            <a:lvl1pPr>
              <a:defRPr sz="1800" b="1">
                <a:solidFill>
                  <a:schemeClr val="accent1"/>
                </a:solidFill>
              </a:defRPr>
            </a:lvl1pPr>
          </a:lstStyle>
          <a:p>
            <a:pPr lvl="0"/>
            <a:r>
              <a:rPr lang="en-US" dirty="0"/>
              <a:t>XX</a:t>
            </a:r>
            <a:endParaRPr lang="en-GB" dirty="0"/>
          </a:p>
        </p:txBody>
      </p:sp>
      <p:sp>
        <p:nvSpPr>
          <p:cNvPr id="21" name="Text Placeholder 9">
            <a:extLst>
              <a:ext uri="{FF2B5EF4-FFF2-40B4-BE49-F238E27FC236}">
                <a16:creationId xmlns:a16="http://schemas.microsoft.com/office/drawing/2014/main" id="{2345DABA-B890-24FF-3204-FFC66880A419}"/>
              </a:ext>
            </a:extLst>
          </p:cNvPr>
          <p:cNvSpPr>
            <a:spLocks noGrp="1"/>
          </p:cNvSpPr>
          <p:nvPr>
            <p:ph type="body" sz="quarter" idx="21" hasCustomPrompt="1"/>
          </p:nvPr>
        </p:nvSpPr>
        <p:spPr>
          <a:xfrm>
            <a:off x="1125511" y="4292123"/>
            <a:ext cx="3919590" cy="512763"/>
          </a:xfrm>
        </p:spPr>
        <p:txBody>
          <a:bodyPr/>
          <a:lstStyle>
            <a:lvl1pPr>
              <a:defRPr sz="1800" b="0">
                <a:solidFill>
                  <a:schemeClr val="tx1"/>
                </a:solidFill>
              </a:defRPr>
            </a:lvl1pPr>
          </a:lstStyle>
          <a:p>
            <a:pPr lvl="0"/>
            <a:r>
              <a:rPr lang="en-US" dirty="0"/>
              <a:t>Add section title</a:t>
            </a:r>
            <a:endParaRPr lang="en-GB" dirty="0"/>
          </a:p>
        </p:txBody>
      </p:sp>
      <p:sp>
        <p:nvSpPr>
          <p:cNvPr id="22" name="Text Placeholder 9">
            <a:extLst>
              <a:ext uri="{FF2B5EF4-FFF2-40B4-BE49-F238E27FC236}">
                <a16:creationId xmlns:a16="http://schemas.microsoft.com/office/drawing/2014/main" id="{D90748E6-BD50-7F62-3FB0-59D8D26286A9}"/>
              </a:ext>
            </a:extLst>
          </p:cNvPr>
          <p:cNvSpPr>
            <a:spLocks noGrp="1"/>
          </p:cNvSpPr>
          <p:nvPr>
            <p:ph type="body" sz="quarter" idx="22" hasCustomPrompt="1"/>
          </p:nvPr>
        </p:nvSpPr>
        <p:spPr>
          <a:xfrm>
            <a:off x="413584" y="4915893"/>
            <a:ext cx="512762" cy="512763"/>
          </a:xfrm>
        </p:spPr>
        <p:txBody>
          <a:bodyPr/>
          <a:lstStyle>
            <a:lvl1pPr>
              <a:defRPr sz="1800" b="1">
                <a:solidFill>
                  <a:schemeClr val="accent1"/>
                </a:solidFill>
              </a:defRPr>
            </a:lvl1pPr>
          </a:lstStyle>
          <a:p>
            <a:pPr lvl="0"/>
            <a:r>
              <a:rPr lang="en-US" dirty="0"/>
              <a:t>XX</a:t>
            </a:r>
            <a:endParaRPr lang="en-GB" dirty="0"/>
          </a:p>
        </p:txBody>
      </p:sp>
      <p:sp>
        <p:nvSpPr>
          <p:cNvPr id="23" name="Text Placeholder 9">
            <a:extLst>
              <a:ext uri="{FF2B5EF4-FFF2-40B4-BE49-F238E27FC236}">
                <a16:creationId xmlns:a16="http://schemas.microsoft.com/office/drawing/2014/main" id="{1EBF624F-E2DA-9BF4-CE5C-33A85FD51D66}"/>
              </a:ext>
            </a:extLst>
          </p:cNvPr>
          <p:cNvSpPr>
            <a:spLocks noGrp="1"/>
          </p:cNvSpPr>
          <p:nvPr>
            <p:ph type="body" sz="quarter" idx="23" hasCustomPrompt="1"/>
          </p:nvPr>
        </p:nvSpPr>
        <p:spPr>
          <a:xfrm>
            <a:off x="1125511" y="4915893"/>
            <a:ext cx="3919590" cy="512763"/>
          </a:xfrm>
        </p:spPr>
        <p:txBody>
          <a:bodyPr/>
          <a:lstStyle>
            <a:lvl1pPr>
              <a:defRPr sz="1800" b="0">
                <a:solidFill>
                  <a:schemeClr val="tx1"/>
                </a:solidFill>
              </a:defRPr>
            </a:lvl1pPr>
          </a:lstStyle>
          <a:p>
            <a:pPr lvl="0"/>
            <a:r>
              <a:rPr lang="en-US" dirty="0"/>
              <a:t>Add section title</a:t>
            </a:r>
            <a:endParaRPr lang="en-GB" dirty="0"/>
          </a:p>
        </p:txBody>
      </p:sp>
      <p:cxnSp>
        <p:nvCxnSpPr>
          <p:cNvPr id="25" name="Straight Connector 24">
            <a:extLst>
              <a:ext uri="{FF2B5EF4-FFF2-40B4-BE49-F238E27FC236}">
                <a16:creationId xmlns:a16="http://schemas.microsoft.com/office/drawing/2014/main" id="{60FC753A-01D3-3698-A03E-2FC9D9E6BABC}"/>
              </a:ext>
            </a:extLst>
          </p:cNvPr>
          <p:cNvCxnSpPr>
            <a:cxnSpLocks/>
          </p:cNvCxnSpPr>
          <p:nvPr userDrawn="1"/>
        </p:nvCxnSpPr>
        <p:spPr>
          <a:xfrm>
            <a:off x="969427" y="1896531"/>
            <a:ext cx="0" cy="3280835"/>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4" name="Slide Number Placeholder 3">
            <a:extLst>
              <a:ext uri="{FF2B5EF4-FFF2-40B4-BE49-F238E27FC236}">
                <a16:creationId xmlns:a16="http://schemas.microsoft.com/office/drawing/2014/main" id="{B61E6F19-D458-3891-4D4D-D8EBF62EA9D2}"/>
              </a:ext>
            </a:extLst>
          </p:cNvPr>
          <p:cNvSpPr>
            <a:spLocks noGrp="1"/>
          </p:cNvSpPr>
          <p:nvPr>
            <p:ph type="sldNum" sz="quarter" idx="11"/>
          </p:nvPr>
        </p:nvSpPr>
        <p:spPr/>
        <p:txBody>
          <a:bodyPr/>
          <a:lstStyle>
            <a:lvl1pPr>
              <a:defRPr>
                <a:solidFill>
                  <a:schemeClr val="accent1"/>
                </a:solidFill>
              </a:defRPr>
            </a:lvl1pPr>
          </a:lstStyle>
          <a:p>
            <a:fld id="{E8F1A65C-595C-4736-BF40-F7D31E789466}" type="slidenum">
              <a:rPr lang="en-GB" smtClean="0"/>
              <a:pPr/>
              <a:t>‹#›</a:t>
            </a:fld>
            <a:endParaRPr lang="en-GB" dirty="0"/>
          </a:p>
        </p:txBody>
      </p:sp>
      <p:sp>
        <p:nvSpPr>
          <p:cNvPr id="6" name="Freeform: Shape 5">
            <a:extLst>
              <a:ext uri="{FF2B5EF4-FFF2-40B4-BE49-F238E27FC236}">
                <a16:creationId xmlns:a16="http://schemas.microsoft.com/office/drawing/2014/main" id="{FFCF4B08-D8E3-3D4F-78E1-3003B5910B9F}"/>
              </a:ext>
            </a:extLst>
          </p:cNvPr>
          <p:cNvSpPr/>
          <p:nvPr userDrawn="1"/>
        </p:nvSpPr>
        <p:spPr>
          <a:xfrm rot="10800000">
            <a:off x="6430875" y="1798442"/>
            <a:ext cx="5761124" cy="4897631"/>
          </a:xfrm>
          <a:custGeom>
            <a:avLst/>
            <a:gdLst>
              <a:gd name="connsiteX0" fmla="*/ 5761124 w 5761124"/>
              <a:gd name="connsiteY0" fmla="*/ 4897631 h 4897631"/>
              <a:gd name="connsiteX1" fmla="*/ 1526308 w 5761124"/>
              <a:gd name="connsiteY1" fmla="*/ 4897631 h 4897631"/>
              <a:gd name="connsiteX2" fmla="*/ 322514 w 5761124"/>
              <a:gd name="connsiteY2" fmla="*/ 4897631 h 4897631"/>
              <a:gd name="connsiteX3" fmla="*/ 0 w 5761124"/>
              <a:gd name="connsiteY3" fmla="*/ 4897631 h 4897631"/>
              <a:gd name="connsiteX4" fmla="*/ 0 w 5761124"/>
              <a:gd name="connsiteY4" fmla="*/ 2148660 h 4897631"/>
              <a:gd name="connsiteX5" fmla="*/ 924410 w 5761124"/>
              <a:gd name="connsiteY5" fmla="*/ 3813578 h 4897631"/>
              <a:gd name="connsiteX6" fmla="*/ 3041819 w 5761124"/>
              <a:gd name="connsiteY6" fmla="*/ 0 h 48976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761124" h="4897631">
                <a:moveTo>
                  <a:pt x="5761124" y="4897631"/>
                </a:moveTo>
                <a:lnTo>
                  <a:pt x="1526308" y="4897631"/>
                </a:lnTo>
                <a:lnTo>
                  <a:pt x="322514" y="4897631"/>
                </a:lnTo>
                <a:lnTo>
                  <a:pt x="0" y="4897631"/>
                </a:lnTo>
                <a:lnTo>
                  <a:pt x="0" y="2148660"/>
                </a:lnTo>
                <a:lnTo>
                  <a:pt x="924410" y="3813578"/>
                </a:lnTo>
                <a:lnTo>
                  <a:pt x="3041819" y="0"/>
                </a:lnTo>
                <a:close/>
              </a:path>
            </a:pathLst>
          </a:custGeom>
          <a:solidFill>
            <a:schemeClr val="accent4"/>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spcAft>
                <a:spcPts val="600"/>
              </a:spcAft>
            </a:pPr>
            <a:endParaRPr lang="en-GB" dirty="0"/>
          </a:p>
        </p:txBody>
      </p:sp>
    </p:spTree>
    <p:custDataLst>
      <p:tags r:id="rId1"/>
    </p:custDataLst>
    <p:extLst>
      <p:ext uri="{BB962C8B-B14F-4D97-AF65-F5344CB8AC3E}">
        <p14:creationId xmlns:p14="http://schemas.microsoft.com/office/powerpoint/2010/main" val="2967927380"/>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hree Icon Panels">
    <p:spTree>
      <p:nvGrpSpPr>
        <p:cNvPr id="1" name=""/>
        <p:cNvGrpSpPr/>
        <p:nvPr/>
      </p:nvGrpSpPr>
      <p:grpSpPr>
        <a:xfrm>
          <a:off x="0" y="0"/>
          <a:ext cx="0" cy="0"/>
          <a:chOff x="0" y="0"/>
          <a:chExt cx="0" cy="0"/>
        </a:xfrm>
      </p:grpSpPr>
      <p:sp>
        <p:nvSpPr>
          <p:cNvPr id="26" name="Text Placeholder 25">
            <a:extLst>
              <a:ext uri="{FF2B5EF4-FFF2-40B4-BE49-F238E27FC236}">
                <a16:creationId xmlns:a16="http://schemas.microsoft.com/office/drawing/2014/main" id="{E1000538-60E4-C8AB-E925-C494E8455391}"/>
              </a:ext>
            </a:extLst>
          </p:cNvPr>
          <p:cNvSpPr>
            <a:spLocks noGrp="1"/>
          </p:cNvSpPr>
          <p:nvPr>
            <p:ph type="body" sz="quarter" idx="22" hasCustomPrompt="1"/>
          </p:nvPr>
        </p:nvSpPr>
        <p:spPr>
          <a:xfrm>
            <a:off x="546100" y="2184400"/>
            <a:ext cx="3308350" cy="3289300"/>
          </a:xfrm>
          <a:solidFill>
            <a:schemeClr val="accent1"/>
          </a:solidFill>
        </p:spPr>
        <p:txBody>
          <a:bodyPr vert="horz" wrap="square" lIns="288000" tIns="504000" rIns="216000" bIns="45720" rtlCol="0">
            <a:noAutofit/>
          </a:bodyPr>
          <a:lstStyle>
            <a:lvl1pPr>
              <a:defRPr lang="en-US" smtClean="0">
                <a:solidFill>
                  <a:schemeClr val="bg1"/>
                </a:solidFill>
              </a:defRPr>
            </a:lvl1pPr>
            <a:lvl2pPr>
              <a:defRPr lang="en-US" smtClean="0">
                <a:solidFill>
                  <a:schemeClr val="bg1"/>
                </a:solidFill>
              </a:defRPr>
            </a:lvl2pPr>
            <a:lvl3pPr>
              <a:defRPr lang="en-US" smtClean="0">
                <a:solidFill>
                  <a:schemeClr val="bg1"/>
                </a:solidFill>
              </a:defRPr>
            </a:lvl3pPr>
            <a:lvl4pPr>
              <a:defRPr lang="en-US" smtClean="0">
                <a:solidFill>
                  <a:schemeClr val="bg1"/>
                </a:solidFill>
              </a:defRPr>
            </a:lvl4pPr>
            <a:lvl5pPr>
              <a:defRPr lang="en-GB">
                <a:solidFill>
                  <a:schemeClr val="bg1"/>
                </a:solidFill>
              </a:defRPr>
            </a:lvl5pPr>
          </a:lstStyle>
          <a:p>
            <a:pPr lvl="0"/>
            <a:r>
              <a:rPr lang="en-US" dirty="0"/>
              <a:t>Add text</a:t>
            </a:r>
          </a:p>
          <a:p>
            <a:pPr lvl="1">
              <a:buClr>
                <a:schemeClr val="bg1"/>
              </a:buClr>
            </a:pPr>
            <a:r>
              <a:rPr lang="en-US" dirty="0"/>
              <a:t>Second level</a:t>
            </a:r>
          </a:p>
          <a:p>
            <a:pPr lvl="2">
              <a:buClr>
                <a:schemeClr val="bg1"/>
              </a:buClr>
            </a:pPr>
            <a:r>
              <a:rPr lang="en-US" dirty="0"/>
              <a:t>Third level</a:t>
            </a:r>
          </a:p>
          <a:p>
            <a:pPr lvl="3">
              <a:buClr>
                <a:schemeClr val="bg1"/>
              </a:buClr>
            </a:pPr>
            <a:r>
              <a:rPr lang="en-US" dirty="0"/>
              <a:t>Fourth level</a:t>
            </a:r>
          </a:p>
          <a:p>
            <a:pPr lvl="4">
              <a:buClr>
                <a:schemeClr val="bg1"/>
              </a:buClr>
            </a:pPr>
            <a:r>
              <a:rPr lang="en-US" dirty="0"/>
              <a:t>Fifth level</a:t>
            </a:r>
            <a:endParaRPr lang="en-GB" dirty="0"/>
          </a:p>
        </p:txBody>
      </p:sp>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dirty="0"/>
              <a:t>Add subheading</a:t>
            </a:r>
            <a:endParaRPr lang="en-GB" dirty="0"/>
          </a:p>
        </p:txBody>
      </p:sp>
      <p:sp>
        <p:nvSpPr>
          <p:cNvPr id="16" name="Text Placeholder 15">
            <a:extLst>
              <a:ext uri="{FF2B5EF4-FFF2-40B4-BE49-F238E27FC236}">
                <a16:creationId xmlns:a16="http://schemas.microsoft.com/office/drawing/2014/main" id="{3EDFF97C-A0D0-5AAF-2029-3EB30D20EAB7}"/>
              </a:ext>
            </a:extLst>
          </p:cNvPr>
          <p:cNvSpPr>
            <a:spLocks noGrp="1"/>
          </p:cNvSpPr>
          <p:nvPr>
            <p:ph type="body" sz="quarter" idx="14" hasCustomPrompt="1"/>
          </p:nvPr>
        </p:nvSpPr>
        <p:spPr>
          <a:xfrm>
            <a:off x="858832" y="1801813"/>
            <a:ext cx="773112" cy="773112"/>
          </a:xfrm>
          <a:prstGeom prst="ellipse">
            <a:avLst/>
          </a:prstGeom>
          <a:solidFill>
            <a:schemeClr val="bg1"/>
          </a:solidFill>
          <a:ln w="12700">
            <a:solidFill>
              <a:schemeClr val="accent1"/>
            </a:solidFill>
          </a:ln>
        </p:spPr>
        <p:txBody>
          <a:bodyPr/>
          <a:lstStyle>
            <a:lvl1pPr>
              <a:defRPr>
                <a:ln>
                  <a:solidFill>
                    <a:schemeClr val="accent1"/>
                  </a:solidFill>
                </a:ln>
              </a:defRPr>
            </a:lvl1pPr>
          </a:lstStyle>
          <a:p>
            <a:pPr lvl="0"/>
            <a:r>
              <a:rPr lang="en-US" dirty="0"/>
              <a:t> </a:t>
            </a:r>
            <a:endParaRPr lang="en-GB" dirty="0"/>
          </a:p>
        </p:txBody>
      </p:sp>
      <p:sp>
        <p:nvSpPr>
          <p:cNvPr id="18" name="Picture Placeholder 17">
            <a:extLst>
              <a:ext uri="{FF2B5EF4-FFF2-40B4-BE49-F238E27FC236}">
                <a16:creationId xmlns:a16="http://schemas.microsoft.com/office/drawing/2014/main" id="{AD9EBAE3-C54E-9388-CB54-08278F15C552}"/>
              </a:ext>
            </a:extLst>
          </p:cNvPr>
          <p:cNvSpPr>
            <a:spLocks noGrp="1"/>
          </p:cNvSpPr>
          <p:nvPr>
            <p:ph type="pic" sz="quarter" idx="15" hasCustomPrompt="1"/>
          </p:nvPr>
        </p:nvSpPr>
        <p:spPr>
          <a:xfrm>
            <a:off x="952487" y="1896305"/>
            <a:ext cx="585802" cy="584128"/>
          </a:xfrm>
          <a:prstGeom prst="ellipse">
            <a:avLst/>
          </a:prstGeom>
        </p:spPr>
        <p:txBody>
          <a:bodyPr lIns="0" rIns="0" bIns="576000"/>
          <a:lstStyle>
            <a:lvl1pPr algn="ctr">
              <a:defRPr sz="1200"/>
            </a:lvl1pPr>
          </a:lstStyle>
          <a:p>
            <a:r>
              <a:rPr lang="en-GB" dirty="0"/>
              <a:t>Icon</a:t>
            </a:r>
          </a:p>
        </p:txBody>
      </p:sp>
      <p:sp>
        <p:nvSpPr>
          <p:cNvPr id="27" name="Text Placeholder 25">
            <a:extLst>
              <a:ext uri="{FF2B5EF4-FFF2-40B4-BE49-F238E27FC236}">
                <a16:creationId xmlns:a16="http://schemas.microsoft.com/office/drawing/2014/main" id="{45383CF5-75AA-1EF5-69C0-D82F717FBC01}"/>
              </a:ext>
            </a:extLst>
          </p:cNvPr>
          <p:cNvSpPr>
            <a:spLocks noGrp="1"/>
          </p:cNvSpPr>
          <p:nvPr>
            <p:ph type="body" sz="quarter" idx="23" hasCustomPrompt="1"/>
          </p:nvPr>
        </p:nvSpPr>
        <p:spPr>
          <a:xfrm>
            <a:off x="4441825" y="2184400"/>
            <a:ext cx="3308350" cy="3289300"/>
          </a:xfrm>
          <a:solidFill>
            <a:schemeClr val="accent1"/>
          </a:solidFill>
        </p:spPr>
        <p:txBody>
          <a:bodyPr vert="horz" wrap="square" lIns="288000" tIns="504000" rIns="216000" bIns="45720" rtlCol="0">
            <a:noAutofit/>
          </a:bodyPr>
          <a:lstStyle>
            <a:lvl1pPr>
              <a:defRPr lang="en-US" smtClean="0">
                <a:solidFill>
                  <a:schemeClr val="bg1"/>
                </a:solidFill>
              </a:defRPr>
            </a:lvl1pPr>
            <a:lvl2pPr>
              <a:defRPr lang="en-US" smtClean="0">
                <a:solidFill>
                  <a:schemeClr val="bg1"/>
                </a:solidFill>
              </a:defRPr>
            </a:lvl2pPr>
            <a:lvl3pPr>
              <a:defRPr lang="en-US" smtClean="0">
                <a:solidFill>
                  <a:schemeClr val="bg1"/>
                </a:solidFill>
              </a:defRPr>
            </a:lvl3pPr>
            <a:lvl4pPr>
              <a:defRPr lang="en-US" smtClean="0">
                <a:solidFill>
                  <a:schemeClr val="bg1"/>
                </a:solidFill>
              </a:defRPr>
            </a:lvl4pPr>
            <a:lvl5pPr>
              <a:defRPr lang="en-GB">
                <a:solidFill>
                  <a:schemeClr val="bg1"/>
                </a:solidFill>
              </a:defRPr>
            </a:lvl5pPr>
          </a:lstStyle>
          <a:p>
            <a:pPr lvl="0"/>
            <a:r>
              <a:rPr lang="en-US" dirty="0"/>
              <a:t>Add text</a:t>
            </a:r>
          </a:p>
          <a:p>
            <a:pPr lvl="1">
              <a:buClr>
                <a:schemeClr val="bg1"/>
              </a:buClr>
            </a:pPr>
            <a:r>
              <a:rPr lang="en-US" dirty="0"/>
              <a:t>Second level</a:t>
            </a:r>
          </a:p>
          <a:p>
            <a:pPr lvl="2">
              <a:buClr>
                <a:schemeClr val="bg1"/>
              </a:buClr>
            </a:pPr>
            <a:r>
              <a:rPr lang="en-US" dirty="0"/>
              <a:t>Third level</a:t>
            </a:r>
          </a:p>
          <a:p>
            <a:pPr lvl="3">
              <a:buClr>
                <a:schemeClr val="bg1"/>
              </a:buClr>
            </a:pPr>
            <a:r>
              <a:rPr lang="en-US" dirty="0"/>
              <a:t>Fourth level</a:t>
            </a:r>
          </a:p>
          <a:p>
            <a:pPr lvl="4">
              <a:buClr>
                <a:schemeClr val="bg1"/>
              </a:buClr>
            </a:pPr>
            <a:r>
              <a:rPr lang="en-US" dirty="0"/>
              <a:t>Fifth level</a:t>
            </a:r>
            <a:endParaRPr lang="en-GB" dirty="0"/>
          </a:p>
        </p:txBody>
      </p:sp>
      <p:sp>
        <p:nvSpPr>
          <p:cNvPr id="20" name="Text Placeholder 15">
            <a:extLst>
              <a:ext uri="{FF2B5EF4-FFF2-40B4-BE49-F238E27FC236}">
                <a16:creationId xmlns:a16="http://schemas.microsoft.com/office/drawing/2014/main" id="{301E9B1F-E264-4331-7A15-B4369072C1D0}"/>
              </a:ext>
            </a:extLst>
          </p:cNvPr>
          <p:cNvSpPr>
            <a:spLocks noGrp="1"/>
          </p:cNvSpPr>
          <p:nvPr>
            <p:ph type="body" sz="quarter" idx="17" hasCustomPrompt="1"/>
          </p:nvPr>
        </p:nvSpPr>
        <p:spPr>
          <a:xfrm>
            <a:off x="4754557" y="1801813"/>
            <a:ext cx="773112" cy="773112"/>
          </a:xfrm>
          <a:prstGeom prst="ellipse">
            <a:avLst/>
          </a:prstGeom>
          <a:solidFill>
            <a:schemeClr val="bg1"/>
          </a:solidFill>
          <a:ln w="12700">
            <a:solidFill>
              <a:schemeClr val="accent1"/>
            </a:solidFill>
          </a:ln>
        </p:spPr>
        <p:txBody>
          <a:bodyPr/>
          <a:lstStyle>
            <a:lvl1pPr>
              <a:defRPr>
                <a:ln>
                  <a:solidFill>
                    <a:schemeClr val="accent1"/>
                  </a:solidFill>
                </a:ln>
              </a:defRPr>
            </a:lvl1pPr>
          </a:lstStyle>
          <a:p>
            <a:pPr lvl="0"/>
            <a:r>
              <a:rPr lang="en-US" dirty="0"/>
              <a:t> </a:t>
            </a:r>
            <a:endParaRPr lang="en-GB" dirty="0"/>
          </a:p>
        </p:txBody>
      </p:sp>
      <p:sp>
        <p:nvSpPr>
          <p:cNvPr id="21" name="Picture Placeholder 17">
            <a:extLst>
              <a:ext uri="{FF2B5EF4-FFF2-40B4-BE49-F238E27FC236}">
                <a16:creationId xmlns:a16="http://schemas.microsoft.com/office/drawing/2014/main" id="{67D8D77D-EFB1-6AF2-9663-A1E99AAAE025}"/>
              </a:ext>
            </a:extLst>
          </p:cNvPr>
          <p:cNvSpPr>
            <a:spLocks noGrp="1"/>
          </p:cNvSpPr>
          <p:nvPr>
            <p:ph type="pic" sz="quarter" idx="18" hasCustomPrompt="1"/>
          </p:nvPr>
        </p:nvSpPr>
        <p:spPr>
          <a:xfrm>
            <a:off x="4848212" y="1896305"/>
            <a:ext cx="585802" cy="584128"/>
          </a:xfrm>
          <a:prstGeom prst="ellipse">
            <a:avLst/>
          </a:prstGeom>
        </p:spPr>
        <p:txBody>
          <a:bodyPr lIns="0" rIns="0" bIns="576000"/>
          <a:lstStyle>
            <a:lvl1pPr algn="ctr">
              <a:defRPr sz="1200"/>
            </a:lvl1pPr>
          </a:lstStyle>
          <a:p>
            <a:r>
              <a:rPr lang="en-GB" dirty="0"/>
              <a:t>Icon</a:t>
            </a:r>
          </a:p>
        </p:txBody>
      </p:sp>
      <p:sp>
        <p:nvSpPr>
          <p:cNvPr id="28" name="Text Placeholder 25">
            <a:extLst>
              <a:ext uri="{FF2B5EF4-FFF2-40B4-BE49-F238E27FC236}">
                <a16:creationId xmlns:a16="http://schemas.microsoft.com/office/drawing/2014/main" id="{2DDD5F56-676F-99A0-7C98-840D299005F7}"/>
              </a:ext>
            </a:extLst>
          </p:cNvPr>
          <p:cNvSpPr>
            <a:spLocks noGrp="1"/>
          </p:cNvSpPr>
          <p:nvPr>
            <p:ph type="body" sz="quarter" idx="24" hasCustomPrompt="1"/>
          </p:nvPr>
        </p:nvSpPr>
        <p:spPr>
          <a:xfrm>
            <a:off x="8337550" y="2184400"/>
            <a:ext cx="3308350" cy="3289300"/>
          </a:xfrm>
          <a:solidFill>
            <a:schemeClr val="accent1"/>
          </a:solidFill>
        </p:spPr>
        <p:txBody>
          <a:bodyPr vert="horz" wrap="square" lIns="288000" tIns="504000" rIns="216000" bIns="45720" rtlCol="0">
            <a:noAutofit/>
          </a:bodyPr>
          <a:lstStyle>
            <a:lvl1pPr>
              <a:defRPr lang="en-US" smtClean="0">
                <a:solidFill>
                  <a:schemeClr val="bg1"/>
                </a:solidFill>
              </a:defRPr>
            </a:lvl1pPr>
            <a:lvl2pPr>
              <a:defRPr lang="en-US" smtClean="0">
                <a:solidFill>
                  <a:schemeClr val="bg1"/>
                </a:solidFill>
              </a:defRPr>
            </a:lvl2pPr>
            <a:lvl3pPr>
              <a:defRPr lang="en-US" smtClean="0">
                <a:solidFill>
                  <a:schemeClr val="bg1"/>
                </a:solidFill>
              </a:defRPr>
            </a:lvl3pPr>
            <a:lvl4pPr>
              <a:defRPr lang="en-US" smtClean="0">
                <a:solidFill>
                  <a:schemeClr val="bg1"/>
                </a:solidFill>
              </a:defRPr>
            </a:lvl4pPr>
            <a:lvl5pPr>
              <a:defRPr lang="en-GB">
                <a:solidFill>
                  <a:schemeClr val="bg1"/>
                </a:solidFill>
              </a:defRPr>
            </a:lvl5pPr>
          </a:lstStyle>
          <a:p>
            <a:pPr lvl="0"/>
            <a:r>
              <a:rPr lang="en-US" dirty="0"/>
              <a:t>Add text</a:t>
            </a:r>
          </a:p>
          <a:p>
            <a:pPr lvl="1">
              <a:buClr>
                <a:schemeClr val="bg1"/>
              </a:buClr>
            </a:pPr>
            <a:r>
              <a:rPr lang="en-US" dirty="0"/>
              <a:t>Second level</a:t>
            </a:r>
          </a:p>
          <a:p>
            <a:pPr lvl="2">
              <a:buClr>
                <a:schemeClr val="bg1"/>
              </a:buClr>
            </a:pPr>
            <a:r>
              <a:rPr lang="en-US" dirty="0"/>
              <a:t>Third level</a:t>
            </a:r>
          </a:p>
          <a:p>
            <a:pPr lvl="3">
              <a:buClr>
                <a:schemeClr val="bg1"/>
              </a:buClr>
            </a:pPr>
            <a:r>
              <a:rPr lang="en-US" dirty="0"/>
              <a:t>Fourth level</a:t>
            </a:r>
          </a:p>
          <a:p>
            <a:pPr lvl="4">
              <a:buClr>
                <a:schemeClr val="bg1"/>
              </a:buClr>
            </a:pPr>
            <a:r>
              <a:rPr lang="en-US" dirty="0"/>
              <a:t>Fifth level</a:t>
            </a:r>
            <a:endParaRPr lang="en-GB" dirty="0"/>
          </a:p>
        </p:txBody>
      </p:sp>
      <p:sp>
        <p:nvSpPr>
          <p:cNvPr id="23" name="Text Placeholder 15">
            <a:extLst>
              <a:ext uri="{FF2B5EF4-FFF2-40B4-BE49-F238E27FC236}">
                <a16:creationId xmlns:a16="http://schemas.microsoft.com/office/drawing/2014/main" id="{5089AE3D-0216-7372-42C5-554A58E4A010}"/>
              </a:ext>
            </a:extLst>
          </p:cNvPr>
          <p:cNvSpPr>
            <a:spLocks noGrp="1"/>
          </p:cNvSpPr>
          <p:nvPr>
            <p:ph type="body" sz="quarter" idx="20" hasCustomPrompt="1"/>
          </p:nvPr>
        </p:nvSpPr>
        <p:spPr>
          <a:xfrm>
            <a:off x="8650282" y="1801813"/>
            <a:ext cx="773112" cy="773112"/>
          </a:xfrm>
          <a:prstGeom prst="ellipse">
            <a:avLst/>
          </a:prstGeom>
          <a:solidFill>
            <a:schemeClr val="bg1"/>
          </a:solidFill>
          <a:ln w="12700">
            <a:solidFill>
              <a:schemeClr val="accent1"/>
            </a:solidFill>
          </a:ln>
        </p:spPr>
        <p:txBody>
          <a:bodyPr/>
          <a:lstStyle>
            <a:lvl1pPr>
              <a:defRPr>
                <a:ln>
                  <a:solidFill>
                    <a:schemeClr val="accent1"/>
                  </a:solidFill>
                </a:ln>
              </a:defRPr>
            </a:lvl1pPr>
          </a:lstStyle>
          <a:p>
            <a:pPr lvl="0"/>
            <a:r>
              <a:rPr lang="en-US" dirty="0"/>
              <a:t> </a:t>
            </a:r>
            <a:endParaRPr lang="en-GB" dirty="0"/>
          </a:p>
        </p:txBody>
      </p:sp>
      <p:sp>
        <p:nvSpPr>
          <p:cNvPr id="24" name="Picture Placeholder 17">
            <a:extLst>
              <a:ext uri="{FF2B5EF4-FFF2-40B4-BE49-F238E27FC236}">
                <a16:creationId xmlns:a16="http://schemas.microsoft.com/office/drawing/2014/main" id="{5EE02A8C-E7D1-C518-CBC2-2F17DA7AC175}"/>
              </a:ext>
            </a:extLst>
          </p:cNvPr>
          <p:cNvSpPr>
            <a:spLocks noGrp="1"/>
          </p:cNvSpPr>
          <p:nvPr>
            <p:ph type="pic" sz="quarter" idx="21" hasCustomPrompt="1"/>
          </p:nvPr>
        </p:nvSpPr>
        <p:spPr>
          <a:xfrm>
            <a:off x="8743937" y="1896305"/>
            <a:ext cx="585802" cy="584128"/>
          </a:xfrm>
          <a:prstGeom prst="ellipse">
            <a:avLst/>
          </a:prstGeom>
        </p:spPr>
        <p:txBody>
          <a:bodyPr lIns="0" rIns="0" bIns="576000"/>
          <a:lstStyle>
            <a:lvl1pPr algn="ctr">
              <a:defRPr sz="1200"/>
            </a:lvl1pPr>
          </a:lstStyle>
          <a:p>
            <a:r>
              <a:rPr lang="en-GB" dirty="0"/>
              <a:t>Icon</a:t>
            </a:r>
          </a:p>
        </p:txBody>
      </p:sp>
      <p:pic>
        <p:nvPicPr>
          <p:cNvPr id="5" name="Picture 4" descr="A black and purple triangle&#10;&#10;Description automatically generated">
            <a:extLst>
              <a:ext uri="{FF2B5EF4-FFF2-40B4-BE49-F238E27FC236}">
                <a16:creationId xmlns:a16="http://schemas.microsoft.com/office/drawing/2014/main" id="{989F9DBC-EDD4-97CC-638B-D4B3F786BD97}"/>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a:stretch/>
        </p:blipFill>
        <p:spPr>
          <a:xfrm>
            <a:off x="10566400" y="390842"/>
            <a:ext cx="1223964" cy="814388"/>
          </a:xfrm>
          <a:prstGeom prst="rect">
            <a:avLst/>
          </a:prstGeom>
        </p:spPr>
      </p:pic>
      <p:grpSp>
        <p:nvGrpSpPr>
          <p:cNvPr id="12" name="Group 11">
            <a:extLst>
              <a:ext uri="{FF2B5EF4-FFF2-40B4-BE49-F238E27FC236}">
                <a16:creationId xmlns:a16="http://schemas.microsoft.com/office/drawing/2014/main" id="{5192CCE1-FFBF-26E0-1D03-CDAABD92F812}"/>
              </a:ext>
            </a:extLst>
          </p:cNvPr>
          <p:cNvGrpSpPr/>
          <p:nvPr userDrawn="1"/>
        </p:nvGrpSpPr>
        <p:grpSpPr>
          <a:xfrm>
            <a:off x="-3626001" y="0"/>
            <a:ext cx="3513653" cy="4531360"/>
            <a:chOff x="-3626001" y="0"/>
            <a:chExt cx="3513653" cy="4531360"/>
          </a:xfrm>
        </p:grpSpPr>
        <p:sp>
          <p:nvSpPr>
            <p:cNvPr id="13" name="Rectangle 12">
              <a:extLst>
                <a:ext uri="{FF2B5EF4-FFF2-40B4-BE49-F238E27FC236}">
                  <a16:creationId xmlns:a16="http://schemas.microsoft.com/office/drawing/2014/main" id="{7DFA02C8-562C-86B6-29DF-9A4D2A6A04B0}"/>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4" name="Rectangle 13">
              <a:extLst>
                <a:ext uri="{FF2B5EF4-FFF2-40B4-BE49-F238E27FC236}">
                  <a16:creationId xmlns:a16="http://schemas.microsoft.com/office/drawing/2014/main" id="{DC6396F2-A3EB-833C-9C74-606B06E0DF46}"/>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5" name="TextBox 14">
              <a:extLst>
                <a:ext uri="{FF2B5EF4-FFF2-40B4-BE49-F238E27FC236}">
                  <a16:creationId xmlns:a16="http://schemas.microsoft.com/office/drawing/2014/main" id="{2D0BC600-DA5F-5070-790A-797725BC66CE}"/>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7" name="TextBox 16">
              <a:extLst>
                <a:ext uri="{FF2B5EF4-FFF2-40B4-BE49-F238E27FC236}">
                  <a16:creationId xmlns:a16="http://schemas.microsoft.com/office/drawing/2014/main" id="{3385EA4D-CD0C-C636-D9B0-E5772986DC0E}"/>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2776201815"/>
      </p:ext>
    </p:extLst>
  </p:cSld>
  <p:clrMapOvr>
    <a:masterClrMapping/>
  </p:clrMapOvr>
</p:sldLayout>
</file>

<file path=ppt/slideLayouts/slideLayout130.xml><?xml version="1.0" encoding="utf-8"?>
<p:sldLayout xmlns:a="http://schemas.openxmlformats.org/drawingml/2006/main" xmlns:r="http://schemas.openxmlformats.org/officeDocument/2006/relationships" xmlns:p="http://schemas.openxmlformats.org/presentationml/2006/main" preserve="1" userDrawn="1">
  <p:cSld name="Divider Light">
    <p:bg>
      <p:bgRef idx="1001">
        <a:schemeClr val="bg1"/>
      </p:bgRef>
    </p:bg>
    <p:spTree>
      <p:nvGrpSpPr>
        <p:cNvPr id="1" name=""/>
        <p:cNvGrpSpPr/>
        <p:nvPr/>
      </p:nvGrpSpPr>
      <p:grpSpPr>
        <a:xfrm>
          <a:off x="0" y="0"/>
          <a:ext cx="0" cy="0"/>
          <a:chOff x="0" y="0"/>
          <a:chExt cx="0" cy="0"/>
        </a:xfrm>
      </p:grpSpPr>
      <p:sp>
        <p:nvSpPr>
          <p:cNvPr id="19" name="Picture Placeholder 18">
            <a:extLst>
              <a:ext uri="{FF2B5EF4-FFF2-40B4-BE49-F238E27FC236}">
                <a16:creationId xmlns:a16="http://schemas.microsoft.com/office/drawing/2014/main" id="{666FE13F-E318-B323-121E-0093806FB8ED}"/>
              </a:ext>
            </a:extLst>
          </p:cNvPr>
          <p:cNvSpPr>
            <a:spLocks noGrp="1"/>
          </p:cNvSpPr>
          <p:nvPr>
            <p:ph type="pic" sz="quarter" idx="15" hasCustomPrompt="1"/>
          </p:nvPr>
        </p:nvSpPr>
        <p:spPr>
          <a:xfrm>
            <a:off x="0" y="0"/>
            <a:ext cx="8463184" cy="6858000"/>
          </a:xfrm>
          <a:custGeom>
            <a:avLst/>
            <a:gdLst>
              <a:gd name="connsiteX0" fmla="*/ 0 w 8463184"/>
              <a:gd name="connsiteY0" fmla="*/ 0 h 6858000"/>
              <a:gd name="connsiteX1" fmla="*/ 8463184 w 8463184"/>
              <a:gd name="connsiteY1" fmla="*/ 0 h 6858000"/>
              <a:gd name="connsiteX2" fmla="*/ 4498192 w 8463184"/>
              <a:gd name="connsiteY2" fmla="*/ 6858000 h 6858000"/>
              <a:gd name="connsiteX3" fmla="*/ 0 w 8463184"/>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463184" h="6858000">
                <a:moveTo>
                  <a:pt x="0" y="0"/>
                </a:moveTo>
                <a:lnTo>
                  <a:pt x="8463184" y="0"/>
                </a:lnTo>
                <a:lnTo>
                  <a:pt x="4498192" y="6858000"/>
                </a:lnTo>
                <a:lnTo>
                  <a:pt x="0" y="6858000"/>
                </a:lnTo>
                <a:close/>
              </a:path>
            </a:pathLst>
          </a:custGeom>
        </p:spPr>
        <p:txBody>
          <a:bodyPr wrap="square" bIns="648000" anchor="ctr">
            <a:noAutofit/>
          </a:bodyPr>
          <a:lstStyle>
            <a:lvl1pPr algn="ctr">
              <a:defRPr sz="1200"/>
            </a:lvl1pPr>
          </a:lstStyle>
          <a:p>
            <a:r>
              <a:rPr lang="en-GB" dirty="0"/>
              <a:t>Click icon to insert image</a:t>
            </a:r>
          </a:p>
        </p:txBody>
      </p:sp>
      <p:pic>
        <p:nvPicPr>
          <p:cNvPr id="5" name="Content Placeholder 4" descr="A person with purple head wrap&#10;&#10;Description automatically generated" hidden="1">
            <a:extLst>
              <a:ext uri="{FF2B5EF4-FFF2-40B4-BE49-F238E27FC236}">
                <a16:creationId xmlns:a16="http://schemas.microsoft.com/office/drawing/2014/main" id="{0DCC5397-4FE3-DCA6-F0A6-FD1CC25509E3}"/>
              </a:ext>
            </a:extLst>
          </p:cNvPr>
          <p:cNvPicPr>
            <a:picLocks noChangeAspect="1"/>
          </p:cNvPicPr>
          <p:nvPr userDrawn="1"/>
        </p:nvPicPr>
        <p:blipFill>
          <a:blip r:embed="rId3"/>
          <a:stretch>
            <a:fillRect/>
          </a:stretch>
        </p:blipFill>
        <p:spPr>
          <a:xfrm>
            <a:off x="-1" y="0"/>
            <a:ext cx="12202847" cy="6858000"/>
          </a:xfrm>
          <a:prstGeom prst="rect">
            <a:avLst/>
          </a:prstGeom>
        </p:spPr>
      </p:pic>
      <p:sp>
        <p:nvSpPr>
          <p:cNvPr id="2" name="Title 1">
            <a:extLst>
              <a:ext uri="{FF2B5EF4-FFF2-40B4-BE49-F238E27FC236}">
                <a16:creationId xmlns:a16="http://schemas.microsoft.com/office/drawing/2014/main" id="{EAFD28CE-22AC-6B94-6EF4-745475FCDD49}"/>
              </a:ext>
            </a:extLst>
          </p:cNvPr>
          <p:cNvSpPr>
            <a:spLocks noGrp="1"/>
          </p:cNvSpPr>
          <p:nvPr>
            <p:ph type="title" hasCustomPrompt="1"/>
          </p:nvPr>
        </p:nvSpPr>
        <p:spPr>
          <a:xfrm>
            <a:off x="7152641" y="3464560"/>
            <a:ext cx="4625777" cy="1381760"/>
          </a:xfrm>
        </p:spPr>
        <p:txBody>
          <a:bodyPr anchor="t"/>
          <a:lstStyle>
            <a:lvl1pPr algn="r">
              <a:defRPr sz="3600" cap="all" baseline="0">
                <a:solidFill>
                  <a:schemeClr val="tx1"/>
                </a:solidFill>
              </a:defRPr>
            </a:lvl1pPr>
          </a:lstStyle>
          <a:p>
            <a:r>
              <a:rPr lang="en-US" dirty="0"/>
              <a:t>Add section title</a:t>
            </a:r>
            <a:endParaRPr lang="en-GB" dirty="0"/>
          </a:p>
        </p:txBody>
      </p:sp>
      <p:sp>
        <p:nvSpPr>
          <p:cNvPr id="3" name="Footer Placeholder 2">
            <a:extLst>
              <a:ext uri="{FF2B5EF4-FFF2-40B4-BE49-F238E27FC236}">
                <a16:creationId xmlns:a16="http://schemas.microsoft.com/office/drawing/2014/main" id="{83236773-F154-9E31-2695-ABA42ED8742B}"/>
              </a:ext>
            </a:extLst>
          </p:cNvPr>
          <p:cNvSpPr>
            <a:spLocks noGrp="1"/>
          </p:cNvSpPr>
          <p:nvPr>
            <p:ph type="ftr" sz="quarter" idx="10"/>
          </p:nvPr>
        </p:nvSpPr>
        <p:spPr>
          <a:xfrm>
            <a:off x="7693808" y="6330949"/>
            <a:ext cx="4084610" cy="365125"/>
          </a:xfrm>
        </p:spPr>
        <p:txBody>
          <a:bodyPr/>
          <a:lstStyle>
            <a:lvl1pPr algn="r">
              <a:defRPr/>
            </a:lvl1pPr>
          </a:lstStyle>
          <a:p>
            <a:endParaRPr lang="en-GB" dirty="0"/>
          </a:p>
        </p:txBody>
      </p:sp>
      <p:sp>
        <p:nvSpPr>
          <p:cNvPr id="7" name="Text Placeholder 6">
            <a:extLst>
              <a:ext uri="{FF2B5EF4-FFF2-40B4-BE49-F238E27FC236}">
                <a16:creationId xmlns:a16="http://schemas.microsoft.com/office/drawing/2014/main" id="{BD3D1D70-1096-1E03-D135-EE98CCD5F7F3}"/>
              </a:ext>
            </a:extLst>
          </p:cNvPr>
          <p:cNvSpPr>
            <a:spLocks noGrp="1"/>
          </p:cNvSpPr>
          <p:nvPr>
            <p:ph type="body" sz="quarter" idx="12" hasCustomPrompt="1"/>
          </p:nvPr>
        </p:nvSpPr>
        <p:spPr>
          <a:xfrm>
            <a:off x="10322680" y="1956118"/>
            <a:ext cx="1455737" cy="1011237"/>
          </a:xfrm>
        </p:spPr>
        <p:txBody>
          <a:bodyPr/>
          <a:lstStyle>
            <a:lvl1pPr algn="r">
              <a:defRPr sz="6750">
                <a:solidFill>
                  <a:schemeClr val="accent1"/>
                </a:solidFill>
              </a:defRPr>
            </a:lvl1pPr>
          </a:lstStyle>
          <a:p>
            <a:pPr lvl="0"/>
            <a:r>
              <a:rPr lang="en-US" dirty="0"/>
              <a:t>XX</a:t>
            </a:r>
            <a:endParaRPr lang="en-GB" dirty="0"/>
          </a:p>
        </p:txBody>
      </p:sp>
      <p:pic>
        <p:nvPicPr>
          <p:cNvPr id="4" name="Picture 3" descr="A black and purple triangle&#10;&#10;Description automatically generated">
            <a:extLst>
              <a:ext uri="{FF2B5EF4-FFF2-40B4-BE49-F238E27FC236}">
                <a16:creationId xmlns:a16="http://schemas.microsoft.com/office/drawing/2014/main" id="{F09090A3-C8CB-492F-3E90-2B30223A5155}"/>
              </a:ext>
            </a:extLst>
          </p:cNvPr>
          <p:cNvPicPr>
            <a:picLocks noChangeAspect="1"/>
          </p:cNvPicPr>
          <p:nvPr userDrawn="1"/>
        </p:nvPicPr>
        <p:blipFill rotWithShape="1">
          <a:blip r:embed="rId4" cstate="screen">
            <a:extLst>
              <a:ext uri="{28A0092B-C50C-407E-A947-70E740481C1C}">
                <a14:useLocalDpi xmlns:a14="http://schemas.microsoft.com/office/drawing/2010/main"/>
              </a:ext>
            </a:extLst>
          </a:blip>
          <a:srcRect/>
          <a:stretch/>
        </p:blipFill>
        <p:spPr>
          <a:xfrm>
            <a:off x="10566400" y="390842"/>
            <a:ext cx="1223964" cy="814388"/>
          </a:xfrm>
          <a:prstGeom prst="rect">
            <a:avLst/>
          </a:prstGeom>
        </p:spPr>
      </p:pic>
      <p:grpSp>
        <p:nvGrpSpPr>
          <p:cNvPr id="12" name="Group 11">
            <a:extLst>
              <a:ext uri="{FF2B5EF4-FFF2-40B4-BE49-F238E27FC236}">
                <a16:creationId xmlns:a16="http://schemas.microsoft.com/office/drawing/2014/main" id="{9DFACF13-EFF0-A2E8-47BA-79F08E81FF89}"/>
              </a:ext>
            </a:extLst>
          </p:cNvPr>
          <p:cNvGrpSpPr/>
          <p:nvPr userDrawn="1"/>
        </p:nvGrpSpPr>
        <p:grpSpPr>
          <a:xfrm>
            <a:off x="-3626001" y="0"/>
            <a:ext cx="3513653" cy="4531360"/>
            <a:chOff x="-3626001" y="0"/>
            <a:chExt cx="3513653" cy="4531360"/>
          </a:xfrm>
        </p:grpSpPr>
        <p:sp>
          <p:nvSpPr>
            <p:cNvPr id="13" name="Rectangle 12">
              <a:extLst>
                <a:ext uri="{FF2B5EF4-FFF2-40B4-BE49-F238E27FC236}">
                  <a16:creationId xmlns:a16="http://schemas.microsoft.com/office/drawing/2014/main" id="{F9BD9362-CE50-C349-3940-31787ADA9A82}"/>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4" name="Rectangle 13">
              <a:extLst>
                <a:ext uri="{FF2B5EF4-FFF2-40B4-BE49-F238E27FC236}">
                  <a16:creationId xmlns:a16="http://schemas.microsoft.com/office/drawing/2014/main" id="{2D59E734-4787-5A45-2225-4D4508750F50}"/>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5" name="TextBox 14">
              <a:extLst>
                <a:ext uri="{FF2B5EF4-FFF2-40B4-BE49-F238E27FC236}">
                  <a16:creationId xmlns:a16="http://schemas.microsoft.com/office/drawing/2014/main" id="{ED60C9CB-0DF7-9D67-65C4-3BF9F2376002}"/>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90B3D745-C455-1AA2-D1C4-E55A923D6DEB}"/>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2377628048"/>
      </p:ext>
    </p:extLst>
  </p:cSld>
  <p:clrMapOvr>
    <a:overrideClrMapping bg1="lt1" tx1="dk1" bg2="lt2" tx2="dk2" accent1="accent1" accent2="accent2" accent3="accent3" accent4="accent4" accent5="accent5" accent6="accent6" hlink="hlink" folHlink="folHlink"/>
  </p:clrMapOvr>
</p:sldLayout>
</file>

<file path=ppt/slideLayouts/slideLayout131.xml><?xml version="1.0" encoding="utf-8"?>
<p:sldLayout xmlns:a="http://schemas.openxmlformats.org/drawingml/2006/main" xmlns:r="http://schemas.openxmlformats.org/officeDocument/2006/relationships" xmlns:p="http://schemas.openxmlformats.org/presentationml/2006/main" preserve="1" userDrawn="1">
  <p:cSld name="Divider Colour">
    <p:bg>
      <p:bgPr>
        <a:solidFill>
          <a:schemeClr val="accent4"/>
        </a:solidFill>
        <a:effectLst/>
      </p:bgPr>
    </p:bg>
    <p:spTree>
      <p:nvGrpSpPr>
        <p:cNvPr id="1" name=""/>
        <p:cNvGrpSpPr/>
        <p:nvPr/>
      </p:nvGrpSpPr>
      <p:grpSpPr>
        <a:xfrm>
          <a:off x="0" y="0"/>
          <a:ext cx="0" cy="0"/>
          <a:chOff x="0" y="0"/>
          <a:chExt cx="0" cy="0"/>
        </a:xfrm>
      </p:grpSpPr>
      <p:sp>
        <p:nvSpPr>
          <p:cNvPr id="19" name="Picture Placeholder 18">
            <a:extLst>
              <a:ext uri="{FF2B5EF4-FFF2-40B4-BE49-F238E27FC236}">
                <a16:creationId xmlns:a16="http://schemas.microsoft.com/office/drawing/2014/main" id="{666FE13F-E318-B323-121E-0093806FB8ED}"/>
              </a:ext>
            </a:extLst>
          </p:cNvPr>
          <p:cNvSpPr>
            <a:spLocks noGrp="1"/>
          </p:cNvSpPr>
          <p:nvPr>
            <p:ph type="pic" sz="quarter" idx="15" hasCustomPrompt="1"/>
          </p:nvPr>
        </p:nvSpPr>
        <p:spPr>
          <a:xfrm>
            <a:off x="0" y="0"/>
            <a:ext cx="8463184" cy="6858000"/>
          </a:xfrm>
          <a:custGeom>
            <a:avLst/>
            <a:gdLst>
              <a:gd name="connsiteX0" fmla="*/ 0 w 8463184"/>
              <a:gd name="connsiteY0" fmla="*/ 0 h 6858000"/>
              <a:gd name="connsiteX1" fmla="*/ 8463184 w 8463184"/>
              <a:gd name="connsiteY1" fmla="*/ 0 h 6858000"/>
              <a:gd name="connsiteX2" fmla="*/ 4498192 w 8463184"/>
              <a:gd name="connsiteY2" fmla="*/ 6858000 h 6858000"/>
              <a:gd name="connsiteX3" fmla="*/ 0 w 8463184"/>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463184" h="6858000">
                <a:moveTo>
                  <a:pt x="0" y="0"/>
                </a:moveTo>
                <a:lnTo>
                  <a:pt x="8463184" y="0"/>
                </a:lnTo>
                <a:lnTo>
                  <a:pt x="4498192" y="6858000"/>
                </a:lnTo>
                <a:lnTo>
                  <a:pt x="0" y="6858000"/>
                </a:lnTo>
                <a:close/>
              </a:path>
            </a:pathLst>
          </a:custGeom>
        </p:spPr>
        <p:txBody>
          <a:bodyPr wrap="square" bIns="648000" anchor="ctr">
            <a:noAutofit/>
          </a:bodyPr>
          <a:lstStyle>
            <a:lvl1pPr algn="ctr">
              <a:defRPr sz="1200"/>
            </a:lvl1pPr>
          </a:lstStyle>
          <a:p>
            <a:r>
              <a:rPr lang="en-GB" dirty="0"/>
              <a:t>Click icon to insert image</a:t>
            </a:r>
          </a:p>
        </p:txBody>
      </p:sp>
      <p:pic>
        <p:nvPicPr>
          <p:cNvPr id="5" name="Content Placeholder 4" descr="A person with purple head wrap&#10;&#10;Description automatically generated" hidden="1">
            <a:extLst>
              <a:ext uri="{FF2B5EF4-FFF2-40B4-BE49-F238E27FC236}">
                <a16:creationId xmlns:a16="http://schemas.microsoft.com/office/drawing/2014/main" id="{0DCC5397-4FE3-DCA6-F0A6-FD1CC25509E3}"/>
              </a:ext>
            </a:extLst>
          </p:cNvPr>
          <p:cNvPicPr>
            <a:picLocks noChangeAspect="1"/>
          </p:cNvPicPr>
          <p:nvPr userDrawn="1"/>
        </p:nvPicPr>
        <p:blipFill>
          <a:blip r:embed="rId3"/>
          <a:stretch>
            <a:fillRect/>
          </a:stretch>
        </p:blipFill>
        <p:spPr>
          <a:xfrm>
            <a:off x="-1" y="0"/>
            <a:ext cx="12202847" cy="6858000"/>
          </a:xfrm>
          <a:prstGeom prst="rect">
            <a:avLst/>
          </a:prstGeom>
        </p:spPr>
      </p:pic>
      <p:sp>
        <p:nvSpPr>
          <p:cNvPr id="2" name="Title 1">
            <a:extLst>
              <a:ext uri="{FF2B5EF4-FFF2-40B4-BE49-F238E27FC236}">
                <a16:creationId xmlns:a16="http://schemas.microsoft.com/office/drawing/2014/main" id="{EAFD28CE-22AC-6B94-6EF4-745475FCDD49}"/>
              </a:ext>
            </a:extLst>
          </p:cNvPr>
          <p:cNvSpPr>
            <a:spLocks noGrp="1"/>
          </p:cNvSpPr>
          <p:nvPr>
            <p:ph type="title" hasCustomPrompt="1"/>
          </p:nvPr>
        </p:nvSpPr>
        <p:spPr>
          <a:xfrm>
            <a:off x="7152641" y="3464560"/>
            <a:ext cx="4625777" cy="1381760"/>
          </a:xfrm>
        </p:spPr>
        <p:txBody>
          <a:bodyPr anchor="t"/>
          <a:lstStyle>
            <a:lvl1pPr algn="r">
              <a:defRPr sz="3600" cap="all" baseline="0">
                <a:solidFill>
                  <a:schemeClr val="tx1"/>
                </a:solidFill>
              </a:defRPr>
            </a:lvl1pPr>
          </a:lstStyle>
          <a:p>
            <a:r>
              <a:rPr lang="en-US" dirty="0"/>
              <a:t>Add section title</a:t>
            </a:r>
            <a:endParaRPr lang="en-GB" dirty="0"/>
          </a:p>
        </p:txBody>
      </p:sp>
      <p:sp>
        <p:nvSpPr>
          <p:cNvPr id="3" name="Footer Placeholder 2">
            <a:extLst>
              <a:ext uri="{FF2B5EF4-FFF2-40B4-BE49-F238E27FC236}">
                <a16:creationId xmlns:a16="http://schemas.microsoft.com/office/drawing/2014/main" id="{83236773-F154-9E31-2695-ABA42ED8742B}"/>
              </a:ext>
            </a:extLst>
          </p:cNvPr>
          <p:cNvSpPr>
            <a:spLocks noGrp="1"/>
          </p:cNvSpPr>
          <p:nvPr>
            <p:ph type="ftr" sz="quarter" idx="10"/>
          </p:nvPr>
        </p:nvSpPr>
        <p:spPr>
          <a:xfrm>
            <a:off x="7693808" y="6330949"/>
            <a:ext cx="4084610" cy="365125"/>
          </a:xfrm>
        </p:spPr>
        <p:txBody>
          <a:bodyPr/>
          <a:lstStyle>
            <a:lvl1pPr algn="r">
              <a:defRPr/>
            </a:lvl1pPr>
          </a:lstStyle>
          <a:p>
            <a:endParaRPr lang="en-GB" dirty="0"/>
          </a:p>
        </p:txBody>
      </p:sp>
      <p:sp>
        <p:nvSpPr>
          <p:cNvPr id="7" name="Text Placeholder 6">
            <a:extLst>
              <a:ext uri="{FF2B5EF4-FFF2-40B4-BE49-F238E27FC236}">
                <a16:creationId xmlns:a16="http://schemas.microsoft.com/office/drawing/2014/main" id="{BD3D1D70-1096-1E03-D135-EE98CCD5F7F3}"/>
              </a:ext>
            </a:extLst>
          </p:cNvPr>
          <p:cNvSpPr>
            <a:spLocks noGrp="1"/>
          </p:cNvSpPr>
          <p:nvPr>
            <p:ph type="body" sz="quarter" idx="12" hasCustomPrompt="1"/>
          </p:nvPr>
        </p:nvSpPr>
        <p:spPr>
          <a:xfrm>
            <a:off x="10322680" y="1956118"/>
            <a:ext cx="1455737" cy="1011237"/>
          </a:xfrm>
        </p:spPr>
        <p:txBody>
          <a:bodyPr/>
          <a:lstStyle>
            <a:lvl1pPr algn="r">
              <a:defRPr sz="6750"/>
            </a:lvl1pPr>
          </a:lstStyle>
          <a:p>
            <a:pPr lvl="0"/>
            <a:r>
              <a:rPr lang="en-US" dirty="0"/>
              <a:t>XX</a:t>
            </a:r>
            <a:endParaRPr lang="en-GB" dirty="0"/>
          </a:p>
        </p:txBody>
      </p:sp>
      <p:grpSp>
        <p:nvGrpSpPr>
          <p:cNvPr id="11" name="Group 10">
            <a:extLst>
              <a:ext uri="{FF2B5EF4-FFF2-40B4-BE49-F238E27FC236}">
                <a16:creationId xmlns:a16="http://schemas.microsoft.com/office/drawing/2014/main" id="{8F017DC4-71D6-284B-C9A4-3ED060893E8C}"/>
              </a:ext>
            </a:extLst>
          </p:cNvPr>
          <p:cNvGrpSpPr/>
          <p:nvPr userDrawn="1"/>
        </p:nvGrpSpPr>
        <p:grpSpPr>
          <a:xfrm>
            <a:off x="-3626001" y="0"/>
            <a:ext cx="3513653" cy="4531360"/>
            <a:chOff x="-3626001" y="0"/>
            <a:chExt cx="3513653" cy="4531360"/>
          </a:xfrm>
        </p:grpSpPr>
        <p:sp>
          <p:nvSpPr>
            <p:cNvPr id="12" name="Rectangle 11">
              <a:extLst>
                <a:ext uri="{FF2B5EF4-FFF2-40B4-BE49-F238E27FC236}">
                  <a16:creationId xmlns:a16="http://schemas.microsoft.com/office/drawing/2014/main" id="{CACD9013-E5AC-FBD3-1656-59F18C5701BD}"/>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3" name="Rectangle 12">
              <a:extLst>
                <a:ext uri="{FF2B5EF4-FFF2-40B4-BE49-F238E27FC236}">
                  <a16:creationId xmlns:a16="http://schemas.microsoft.com/office/drawing/2014/main" id="{20D48A63-E7D3-2440-30F7-80BA7E335B56}"/>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4" name="TextBox 13">
              <a:extLst>
                <a:ext uri="{FF2B5EF4-FFF2-40B4-BE49-F238E27FC236}">
                  <a16:creationId xmlns:a16="http://schemas.microsoft.com/office/drawing/2014/main" id="{D79B9DDB-BF0B-1316-5412-FCF5671AF5A0}"/>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EB8BABBC-EF32-8FF6-D9CD-9FAA2A704465}"/>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pic>
        <p:nvPicPr>
          <p:cNvPr id="4" name="Picture 3" descr="A black and purple triangle&#10;&#10;Description automatically generated">
            <a:extLst>
              <a:ext uri="{FF2B5EF4-FFF2-40B4-BE49-F238E27FC236}">
                <a16:creationId xmlns:a16="http://schemas.microsoft.com/office/drawing/2014/main" id="{883F13CB-442E-F12E-9EE3-7E403C77D656}"/>
              </a:ext>
            </a:extLst>
          </p:cNvPr>
          <p:cNvPicPr>
            <a:picLocks noChangeAspect="1"/>
          </p:cNvPicPr>
          <p:nvPr userDrawn="1"/>
        </p:nvPicPr>
        <p:blipFill rotWithShape="1">
          <a:blip r:embed="rId4" cstate="screen">
            <a:extLst>
              <a:ext uri="{BEBA8EAE-BF5A-486C-A8C5-ECC9F3942E4B}">
                <a14:imgProps xmlns:a14="http://schemas.microsoft.com/office/drawing/2010/main">
                  <a14:imgLayer r:embed="rId5">
                    <a14:imgEffect>
                      <a14:brightnessContrast bright="-100000"/>
                    </a14:imgEffect>
                  </a14:imgLayer>
                </a14:imgProps>
              </a:ext>
              <a:ext uri="{28A0092B-C50C-407E-A947-70E740481C1C}">
                <a14:useLocalDpi xmlns:a14="http://schemas.microsoft.com/office/drawing/2010/main"/>
              </a:ext>
            </a:extLst>
          </a:blip>
          <a:srcRect/>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2590285582"/>
      </p:ext>
    </p:extLst>
  </p:cSld>
  <p:clrMapOvr>
    <a:overrideClrMapping bg1="lt1" tx1="dk1" bg2="lt2" tx2="dk2" accent1="accent1" accent2="accent2" accent3="accent3" accent4="accent4" accent5="accent5" accent6="accent6" hlink="hlink" folHlink="folHlink"/>
  </p:clrMapOvr>
</p:sldLayout>
</file>

<file path=ppt/slideLayouts/slideLayout132.xml><?xml version="1.0" encoding="utf-8"?>
<p:sldLayout xmlns:a="http://schemas.openxmlformats.org/drawingml/2006/main" xmlns:r="http://schemas.openxmlformats.org/officeDocument/2006/relationships" xmlns:p="http://schemas.openxmlformats.org/presentationml/2006/main" preserve="1" userDrawn="1">
  <p:cSld name="Two Column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dirty="0"/>
              <a:t>Add subheading</a:t>
            </a:r>
            <a:endParaRPr lang="en-GB" dirty="0"/>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2" y="1641565"/>
            <a:ext cx="9030456" cy="4527459"/>
          </a:xfrm>
        </p:spPr>
        <p:txBody>
          <a:bodyPr numCol="2" spcCol="540000"/>
          <a:lstStyle>
            <a:lvl1pPr>
              <a:defRPr/>
            </a:lvl1pPr>
          </a:lstStyle>
          <a:p>
            <a:pPr lvl="0"/>
            <a:r>
              <a:rPr lang="en-US" dirty="0"/>
              <a:t>Add text to appear in two column layout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grpSp>
        <p:nvGrpSpPr>
          <p:cNvPr id="6" name="Group 5">
            <a:extLst>
              <a:ext uri="{FF2B5EF4-FFF2-40B4-BE49-F238E27FC236}">
                <a16:creationId xmlns:a16="http://schemas.microsoft.com/office/drawing/2014/main" id="{6F25C7CE-065F-AD32-8AE1-654E94F37765}"/>
              </a:ext>
            </a:extLst>
          </p:cNvPr>
          <p:cNvGrpSpPr/>
          <p:nvPr userDrawn="1"/>
        </p:nvGrpSpPr>
        <p:grpSpPr>
          <a:xfrm>
            <a:off x="8966200" y="0"/>
            <a:ext cx="3225800" cy="5588000"/>
            <a:chOff x="8966200" y="0"/>
            <a:chExt cx="3225800" cy="5588000"/>
          </a:xfrm>
        </p:grpSpPr>
        <p:sp>
          <p:nvSpPr>
            <p:cNvPr id="11" name="Right Triangle 10">
              <a:extLst>
                <a:ext uri="{FF2B5EF4-FFF2-40B4-BE49-F238E27FC236}">
                  <a16:creationId xmlns:a16="http://schemas.microsoft.com/office/drawing/2014/main" id="{DBC61A05-8253-C869-9809-8E3097CCEA3D}"/>
                </a:ext>
              </a:extLst>
            </p:cNvPr>
            <p:cNvSpPr/>
            <p:nvPr userDrawn="1"/>
          </p:nvSpPr>
          <p:spPr>
            <a:xfrm rot="10800000">
              <a:off x="8966200" y="0"/>
              <a:ext cx="3225800" cy="5588000"/>
            </a:xfrm>
            <a:prstGeom prst="rtTriangle">
              <a:avLst/>
            </a:prstGeom>
            <a:solidFill>
              <a:schemeClr val="accent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dirty="0"/>
            </a:p>
          </p:txBody>
        </p:sp>
        <p:pic>
          <p:nvPicPr>
            <p:cNvPr id="5" name="Picture 4" descr="A black and purple triangle&#10;&#10;Description automatically generated">
              <a:extLst>
                <a:ext uri="{FF2B5EF4-FFF2-40B4-BE49-F238E27FC236}">
                  <a16:creationId xmlns:a16="http://schemas.microsoft.com/office/drawing/2014/main" id="{3DC423C4-6861-9C6E-2707-C0A967675C43}"/>
                </a:ext>
              </a:extLst>
            </p:cNvPr>
            <p:cNvPicPr>
              <a:picLocks noChangeAspect="1"/>
            </p:cNvPicPr>
            <p:nvPr userDrawn="1"/>
          </p:nvPicPr>
          <p:blipFill rotWithShape="1">
            <a:blip r:embed="rId3" cstate="screen">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a:ext>
              </a:extLst>
            </a:blip>
            <a:srcRect/>
            <a:stretch/>
          </p:blipFill>
          <p:spPr>
            <a:xfrm>
              <a:off x="10566400" y="390842"/>
              <a:ext cx="1223964" cy="814388"/>
            </a:xfrm>
            <a:prstGeom prst="rect">
              <a:avLst/>
            </a:prstGeom>
          </p:spPr>
        </p:pic>
      </p:grpSp>
    </p:spTree>
    <p:custDataLst>
      <p:tags r:id="rId1"/>
    </p:custDataLst>
    <p:extLst>
      <p:ext uri="{BB962C8B-B14F-4D97-AF65-F5344CB8AC3E}">
        <p14:creationId xmlns:p14="http://schemas.microsoft.com/office/powerpoint/2010/main" val="1090889751"/>
      </p:ext>
    </p:extLst>
  </p:cSld>
  <p:clrMapOvr>
    <a:masterClrMapping/>
  </p:clrMapOvr>
</p:sldLayout>
</file>

<file path=ppt/slideLayouts/slideLayout133.xml><?xml version="1.0" encoding="utf-8"?>
<p:sldLayout xmlns:a="http://schemas.openxmlformats.org/drawingml/2006/main" xmlns:r="http://schemas.openxmlformats.org/officeDocument/2006/relationships" xmlns:p="http://schemas.openxmlformats.org/presentationml/2006/main" preserve="1" userDrawn="1">
  <p:cSld name="Single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dirty="0"/>
              <a:t>Add subheading</a:t>
            </a:r>
            <a:endParaRPr lang="en-GB" dirty="0"/>
          </a:p>
        </p:txBody>
      </p:sp>
      <p:sp>
        <p:nvSpPr>
          <p:cNvPr id="5" name="Content Placeholder 14">
            <a:extLst>
              <a:ext uri="{FF2B5EF4-FFF2-40B4-BE49-F238E27FC236}">
                <a16:creationId xmlns:a16="http://schemas.microsoft.com/office/drawing/2014/main" id="{9D4F0DBA-7193-79F1-9CED-9BF29EFD98AD}"/>
              </a:ext>
            </a:extLst>
          </p:cNvPr>
          <p:cNvSpPr>
            <a:spLocks noGrp="1"/>
          </p:cNvSpPr>
          <p:nvPr>
            <p:ph sz="quarter" idx="17" hasCustomPrompt="1"/>
          </p:nvPr>
        </p:nvSpPr>
        <p:spPr>
          <a:xfrm>
            <a:off x="413582" y="1641566"/>
            <a:ext cx="9030456" cy="4527458"/>
          </a:xfrm>
        </p:spPr>
        <p:txBody>
          <a:bodyPr/>
          <a:lstStyle>
            <a:lvl1pPr>
              <a:defRPr/>
            </a:lvl1pPr>
          </a:lstStyle>
          <a:p>
            <a:pPr lvl="0"/>
            <a:r>
              <a:rPr lang="en-US" dirty="0"/>
              <a:t>Add text to appear in single column layout or click icon to insert content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grpSp>
        <p:nvGrpSpPr>
          <p:cNvPr id="6" name="Group 5">
            <a:extLst>
              <a:ext uri="{FF2B5EF4-FFF2-40B4-BE49-F238E27FC236}">
                <a16:creationId xmlns:a16="http://schemas.microsoft.com/office/drawing/2014/main" id="{0EC37F9B-189A-EEF0-82B5-C8E3F921FD7D}"/>
              </a:ext>
            </a:extLst>
          </p:cNvPr>
          <p:cNvGrpSpPr/>
          <p:nvPr userDrawn="1"/>
        </p:nvGrpSpPr>
        <p:grpSpPr>
          <a:xfrm>
            <a:off x="-3626001" y="0"/>
            <a:ext cx="3513653" cy="2943225"/>
            <a:chOff x="-3626001" y="0"/>
            <a:chExt cx="3513653" cy="2943225"/>
          </a:xfrm>
        </p:grpSpPr>
        <p:sp>
          <p:nvSpPr>
            <p:cNvPr id="8" name="Rectangle 7">
              <a:extLst>
                <a:ext uri="{FF2B5EF4-FFF2-40B4-BE49-F238E27FC236}">
                  <a16:creationId xmlns:a16="http://schemas.microsoft.com/office/drawing/2014/main" id="{8DBEDA01-A9F0-6298-AB90-F00B31BE5FDA}"/>
                </a:ext>
              </a:extLst>
            </p:cNvPr>
            <p:cNvSpPr/>
            <p:nvPr/>
          </p:nvSpPr>
          <p:spPr>
            <a:xfrm>
              <a:off x="-3626001" y="0"/>
              <a:ext cx="3507557" cy="2943225"/>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9" name="Rectangle 8">
              <a:extLst>
                <a:ext uri="{FF2B5EF4-FFF2-40B4-BE49-F238E27FC236}">
                  <a16:creationId xmlns:a16="http://schemas.microsoft.com/office/drawing/2014/main" id="{8F89516E-98D5-7607-2085-7FF801BF7372}"/>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2" name="TextBox 11">
              <a:extLst>
                <a:ext uri="{FF2B5EF4-FFF2-40B4-BE49-F238E27FC236}">
                  <a16:creationId xmlns:a16="http://schemas.microsoft.com/office/drawing/2014/main" id="{8E227B3A-E23C-DAB3-31A8-041BC3FF4868}"/>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 CHART</a:t>
              </a:r>
            </a:p>
          </p:txBody>
        </p:sp>
        <p:sp>
          <p:nvSpPr>
            <p:cNvPr id="13" name="TextBox 12">
              <a:extLst>
                <a:ext uri="{FF2B5EF4-FFF2-40B4-BE49-F238E27FC236}">
                  <a16:creationId xmlns:a16="http://schemas.microsoft.com/office/drawing/2014/main" id="{DD102D99-B2D2-3578-1E37-5BA070ECF7D3}"/>
                </a:ext>
              </a:extLst>
            </p:cNvPr>
            <p:cNvSpPr txBox="1"/>
            <p:nvPr userDrawn="1"/>
          </p:nvSpPr>
          <p:spPr>
            <a:xfrm>
              <a:off x="-3560063" y="1006196"/>
              <a:ext cx="3140964" cy="1784629"/>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icon in the middle of the placeholder.</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chart type you wish to use.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Edit your data under </a:t>
              </a:r>
              <a:r>
                <a:rPr lang="en-US" sz="1200" b="1" dirty="0">
                  <a:solidFill>
                    <a:schemeClr val="tx1"/>
                  </a:solidFill>
                  <a:latin typeface="+mn-lt"/>
                </a:rPr>
                <a:t>Design</a:t>
              </a:r>
              <a:r>
                <a:rPr lang="en-US" sz="1200" dirty="0">
                  <a:solidFill>
                    <a:schemeClr val="tx1"/>
                  </a:solidFill>
                  <a:latin typeface="+mn-lt"/>
                </a:rPr>
                <a:t> in the </a:t>
              </a:r>
              <a:r>
                <a:rPr lang="en-US" sz="1200" b="1" dirty="0">
                  <a:solidFill>
                    <a:schemeClr val="tx1"/>
                  </a:solidFill>
                  <a:latin typeface="+mn-lt"/>
                </a:rPr>
                <a:t>Chart Tools</a:t>
              </a:r>
              <a:r>
                <a:rPr lang="en-US" sz="1200" dirty="0">
                  <a:solidFill>
                    <a:schemeClr val="tx1"/>
                  </a:solidFill>
                  <a:latin typeface="+mn-lt"/>
                </a:rPr>
                <a:t> ribbon.</a:t>
              </a:r>
            </a:p>
            <a:p>
              <a:pPr marL="342900" indent="-342900" algn="l">
                <a:lnSpc>
                  <a:spcPct val="100000"/>
                </a:lnSpc>
                <a:spcBef>
                  <a:spcPts val="0"/>
                </a:spcBef>
                <a:spcAft>
                  <a:spcPts val="800"/>
                </a:spcAft>
                <a:buClr>
                  <a:schemeClr val="accent1"/>
                </a:buClr>
                <a:buFont typeface="+mj-lt"/>
                <a:buAutoNum type="arabicPeriod"/>
              </a:pPr>
              <a:r>
                <a:rPr lang="en-US" sz="1200" dirty="0" err="1">
                  <a:solidFill>
                    <a:schemeClr val="tx1"/>
                  </a:solidFill>
                  <a:latin typeface="+mn-lt"/>
                </a:rPr>
                <a:t>Stylise</a:t>
              </a:r>
              <a:r>
                <a:rPr lang="en-US" sz="1200" dirty="0">
                  <a:solidFill>
                    <a:schemeClr val="tx1"/>
                  </a:solidFill>
                  <a:latin typeface="+mn-lt"/>
                </a:rPr>
                <a:t> your chart under Format in the </a:t>
              </a:r>
              <a:r>
                <a:rPr lang="en-US" sz="1200" b="1" dirty="0">
                  <a:solidFill>
                    <a:schemeClr val="tx1"/>
                  </a:solidFill>
                  <a:latin typeface="+mn-lt"/>
                </a:rPr>
                <a:t>Chart Tools</a:t>
              </a:r>
              <a:r>
                <a:rPr lang="en-US" sz="1200" dirty="0">
                  <a:solidFill>
                    <a:schemeClr val="tx1"/>
                  </a:solidFill>
                  <a:latin typeface="+mn-lt"/>
                </a:rPr>
                <a:t> ribbons.</a:t>
              </a:r>
            </a:p>
          </p:txBody>
        </p:sp>
      </p:grpSp>
      <p:grpSp>
        <p:nvGrpSpPr>
          <p:cNvPr id="10" name="Group 9">
            <a:extLst>
              <a:ext uri="{FF2B5EF4-FFF2-40B4-BE49-F238E27FC236}">
                <a16:creationId xmlns:a16="http://schemas.microsoft.com/office/drawing/2014/main" id="{BC34D64F-39FB-8253-59F3-52A6B0CAF7B8}"/>
              </a:ext>
            </a:extLst>
          </p:cNvPr>
          <p:cNvGrpSpPr/>
          <p:nvPr userDrawn="1"/>
        </p:nvGrpSpPr>
        <p:grpSpPr>
          <a:xfrm>
            <a:off x="8966200" y="0"/>
            <a:ext cx="3225800" cy="5588000"/>
            <a:chOff x="8966200" y="0"/>
            <a:chExt cx="3225800" cy="5588000"/>
          </a:xfrm>
        </p:grpSpPr>
        <p:sp>
          <p:nvSpPr>
            <p:cNvPr id="11" name="Right Triangle 10">
              <a:extLst>
                <a:ext uri="{FF2B5EF4-FFF2-40B4-BE49-F238E27FC236}">
                  <a16:creationId xmlns:a16="http://schemas.microsoft.com/office/drawing/2014/main" id="{803AB2DE-C646-1F51-5EF9-E5CDF0B38C14}"/>
                </a:ext>
              </a:extLst>
            </p:cNvPr>
            <p:cNvSpPr/>
            <p:nvPr userDrawn="1"/>
          </p:nvSpPr>
          <p:spPr>
            <a:xfrm rot="10800000">
              <a:off x="8966200" y="0"/>
              <a:ext cx="3225800" cy="5588000"/>
            </a:xfrm>
            <a:prstGeom prst="rtTriangle">
              <a:avLst/>
            </a:prstGeom>
            <a:solidFill>
              <a:schemeClr val="accent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dirty="0"/>
            </a:p>
          </p:txBody>
        </p:sp>
        <p:pic>
          <p:nvPicPr>
            <p:cNvPr id="17" name="Picture 16" descr="A black and purple triangle&#10;&#10;Description automatically generated">
              <a:extLst>
                <a:ext uri="{FF2B5EF4-FFF2-40B4-BE49-F238E27FC236}">
                  <a16:creationId xmlns:a16="http://schemas.microsoft.com/office/drawing/2014/main" id="{64510EE8-9FA2-9237-3A47-6FB922F07F3B}"/>
                </a:ext>
              </a:extLst>
            </p:cNvPr>
            <p:cNvPicPr>
              <a:picLocks noChangeAspect="1"/>
            </p:cNvPicPr>
            <p:nvPr userDrawn="1"/>
          </p:nvPicPr>
          <p:blipFill rotWithShape="1">
            <a:blip r:embed="rId3" cstate="screen">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a:ext>
              </a:extLst>
            </a:blip>
            <a:srcRect/>
            <a:stretch/>
          </p:blipFill>
          <p:spPr>
            <a:xfrm>
              <a:off x="10566400" y="390842"/>
              <a:ext cx="1223964" cy="814388"/>
            </a:xfrm>
            <a:prstGeom prst="rect">
              <a:avLst/>
            </a:prstGeom>
          </p:spPr>
        </p:pic>
      </p:grpSp>
    </p:spTree>
    <p:custDataLst>
      <p:tags r:id="rId1"/>
    </p:custDataLst>
    <p:extLst>
      <p:ext uri="{BB962C8B-B14F-4D97-AF65-F5344CB8AC3E}">
        <p14:creationId xmlns:p14="http://schemas.microsoft.com/office/powerpoint/2010/main" val="2108757792"/>
      </p:ext>
    </p:extLst>
  </p:cSld>
  <p:clrMapOvr>
    <a:masterClrMapping/>
  </p:clrMapOvr>
</p:sldLayout>
</file>

<file path=ppt/slideLayouts/slideLayout134.xml><?xml version="1.0" encoding="utf-8"?>
<p:sldLayout xmlns:a="http://schemas.openxmlformats.org/drawingml/2006/main" xmlns:r="http://schemas.openxmlformats.org/officeDocument/2006/relationships" xmlns:p="http://schemas.openxmlformats.org/presentationml/2006/main" preserve="1" userDrawn="1">
  <p:cSld name="Double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dirty="0"/>
              <a:t>Add subheading</a:t>
            </a:r>
            <a:endParaRPr lang="en-GB" dirty="0"/>
          </a:p>
        </p:txBody>
      </p:sp>
      <p:sp>
        <p:nvSpPr>
          <p:cNvPr id="15" name="Content Placeholder 14">
            <a:extLst>
              <a:ext uri="{FF2B5EF4-FFF2-40B4-BE49-F238E27FC236}">
                <a16:creationId xmlns:a16="http://schemas.microsoft.com/office/drawing/2014/main" id="{6CE84618-6178-61CF-AE53-D0A07CF23E00}"/>
              </a:ext>
            </a:extLst>
          </p:cNvPr>
          <p:cNvSpPr>
            <a:spLocks noGrp="1"/>
          </p:cNvSpPr>
          <p:nvPr>
            <p:ph sz="quarter" idx="17" hasCustomPrompt="1"/>
          </p:nvPr>
        </p:nvSpPr>
        <p:spPr>
          <a:xfrm>
            <a:off x="413582" y="2338566"/>
            <a:ext cx="3721538" cy="3830457"/>
          </a:xfrm>
        </p:spPr>
        <p:txBody>
          <a:bodyPr/>
          <a:lstStyle>
            <a:lvl1pPr>
              <a:defRPr/>
            </a:lvl1pPr>
          </a:lstStyle>
          <a:p>
            <a:pPr lvl="0"/>
            <a:r>
              <a:rPr lang="en-US" dirty="0"/>
              <a:t>Add text or click icon to insert content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 name="Text Placeholder 6">
            <a:extLst>
              <a:ext uri="{FF2B5EF4-FFF2-40B4-BE49-F238E27FC236}">
                <a16:creationId xmlns:a16="http://schemas.microsoft.com/office/drawing/2014/main" id="{7071F504-9E35-F89F-D3A9-72668739AD12}"/>
              </a:ext>
            </a:extLst>
          </p:cNvPr>
          <p:cNvSpPr>
            <a:spLocks noGrp="1"/>
          </p:cNvSpPr>
          <p:nvPr>
            <p:ph type="body" sz="quarter" idx="14" hasCustomPrompt="1"/>
          </p:nvPr>
        </p:nvSpPr>
        <p:spPr>
          <a:xfrm>
            <a:off x="413582" y="1641565"/>
            <a:ext cx="3721538" cy="508000"/>
          </a:xfrm>
        </p:spPr>
        <p:txBody>
          <a:bodyPr/>
          <a:lstStyle>
            <a:lvl1pPr>
              <a:defRPr b="1"/>
            </a:lvl1pPr>
          </a:lstStyle>
          <a:p>
            <a:pPr lvl="0"/>
            <a:r>
              <a:rPr lang="en-US" dirty="0"/>
              <a:t>Add heading (two lines max)</a:t>
            </a:r>
            <a:endParaRPr lang="en-GB" dirty="0"/>
          </a:p>
        </p:txBody>
      </p:sp>
      <p:sp>
        <p:nvSpPr>
          <p:cNvPr id="16" name="Content Placeholder 14">
            <a:extLst>
              <a:ext uri="{FF2B5EF4-FFF2-40B4-BE49-F238E27FC236}">
                <a16:creationId xmlns:a16="http://schemas.microsoft.com/office/drawing/2014/main" id="{FA357CB5-059F-A73C-2716-2186BE18F927}"/>
              </a:ext>
            </a:extLst>
          </p:cNvPr>
          <p:cNvSpPr>
            <a:spLocks noGrp="1"/>
          </p:cNvSpPr>
          <p:nvPr>
            <p:ph sz="quarter" idx="18" hasCustomPrompt="1"/>
          </p:nvPr>
        </p:nvSpPr>
        <p:spPr>
          <a:xfrm>
            <a:off x="4533462" y="2338566"/>
            <a:ext cx="3721538" cy="3830457"/>
          </a:xfrm>
        </p:spPr>
        <p:txBody>
          <a:bodyPr/>
          <a:lstStyle>
            <a:lvl1pPr>
              <a:defRPr/>
            </a:lvl1pPr>
          </a:lstStyle>
          <a:p>
            <a:pPr lvl="0"/>
            <a:r>
              <a:rPr lang="en-US" dirty="0"/>
              <a:t>Add text or click icon to insert content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8" name="Text Placeholder 6">
            <a:extLst>
              <a:ext uri="{FF2B5EF4-FFF2-40B4-BE49-F238E27FC236}">
                <a16:creationId xmlns:a16="http://schemas.microsoft.com/office/drawing/2014/main" id="{E2B0E8B1-83D4-CC60-882C-8AADC5DA97DF}"/>
              </a:ext>
            </a:extLst>
          </p:cNvPr>
          <p:cNvSpPr>
            <a:spLocks noGrp="1"/>
          </p:cNvSpPr>
          <p:nvPr>
            <p:ph type="body" sz="quarter" idx="16" hasCustomPrompt="1"/>
          </p:nvPr>
        </p:nvSpPr>
        <p:spPr>
          <a:xfrm>
            <a:off x="4533462" y="1641565"/>
            <a:ext cx="3721538" cy="508000"/>
          </a:xfrm>
        </p:spPr>
        <p:txBody>
          <a:bodyPr/>
          <a:lstStyle>
            <a:lvl1pPr>
              <a:defRPr b="1"/>
            </a:lvl1pPr>
          </a:lstStyle>
          <a:p>
            <a:pPr lvl="0"/>
            <a:r>
              <a:rPr lang="en-US" dirty="0"/>
              <a:t>Add heading (two lines max)</a:t>
            </a:r>
            <a:endParaRPr lang="en-GB" dirty="0"/>
          </a:p>
        </p:txBody>
      </p:sp>
      <p:cxnSp>
        <p:nvCxnSpPr>
          <p:cNvPr id="13" name="Straight Connector 12">
            <a:extLst>
              <a:ext uri="{FF2B5EF4-FFF2-40B4-BE49-F238E27FC236}">
                <a16:creationId xmlns:a16="http://schemas.microsoft.com/office/drawing/2014/main" id="{1A7595AB-3E7F-500E-5874-B5ECB73A19A1}"/>
              </a:ext>
            </a:extLst>
          </p:cNvPr>
          <p:cNvCxnSpPr/>
          <p:nvPr userDrawn="1"/>
        </p:nvCxnSpPr>
        <p:spPr>
          <a:xfrm>
            <a:off x="4334291" y="1752600"/>
            <a:ext cx="0" cy="4191000"/>
          </a:xfrm>
          <a:prstGeom prst="line">
            <a:avLst/>
          </a:prstGeom>
          <a:ln w="25400"/>
        </p:spPr>
        <p:style>
          <a:lnRef idx="1">
            <a:schemeClr val="accent1"/>
          </a:lnRef>
          <a:fillRef idx="0">
            <a:schemeClr val="accent1"/>
          </a:fillRef>
          <a:effectRef idx="0">
            <a:schemeClr val="accent1"/>
          </a:effectRef>
          <a:fontRef idx="minor">
            <a:schemeClr val="tx1"/>
          </a:fontRef>
        </p:style>
      </p:cxnSp>
      <p:grpSp>
        <p:nvGrpSpPr>
          <p:cNvPr id="6" name="Group 5">
            <a:extLst>
              <a:ext uri="{FF2B5EF4-FFF2-40B4-BE49-F238E27FC236}">
                <a16:creationId xmlns:a16="http://schemas.microsoft.com/office/drawing/2014/main" id="{642F7F20-0914-55A5-D38B-A62BCAC240C6}"/>
              </a:ext>
            </a:extLst>
          </p:cNvPr>
          <p:cNvGrpSpPr/>
          <p:nvPr userDrawn="1"/>
        </p:nvGrpSpPr>
        <p:grpSpPr>
          <a:xfrm>
            <a:off x="-3626001" y="0"/>
            <a:ext cx="3513653" cy="2943225"/>
            <a:chOff x="-3626001" y="0"/>
            <a:chExt cx="3513653" cy="2943225"/>
          </a:xfrm>
        </p:grpSpPr>
        <p:sp>
          <p:nvSpPr>
            <p:cNvPr id="9" name="Rectangle 8">
              <a:extLst>
                <a:ext uri="{FF2B5EF4-FFF2-40B4-BE49-F238E27FC236}">
                  <a16:creationId xmlns:a16="http://schemas.microsoft.com/office/drawing/2014/main" id="{2A3F19AD-12D6-D2A3-00D7-079E3686E450}"/>
                </a:ext>
              </a:extLst>
            </p:cNvPr>
            <p:cNvSpPr/>
            <p:nvPr/>
          </p:nvSpPr>
          <p:spPr>
            <a:xfrm>
              <a:off x="-3626001" y="0"/>
              <a:ext cx="3507557" cy="2943225"/>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02297A6B-E741-56EC-DC10-0239315573A3}"/>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4" name="TextBox 13">
              <a:extLst>
                <a:ext uri="{FF2B5EF4-FFF2-40B4-BE49-F238E27FC236}">
                  <a16:creationId xmlns:a16="http://schemas.microsoft.com/office/drawing/2014/main" id="{7266AA31-66CE-6175-C626-E6AD49A3AD89}"/>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 CHART</a:t>
              </a:r>
            </a:p>
          </p:txBody>
        </p:sp>
        <p:sp>
          <p:nvSpPr>
            <p:cNvPr id="17" name="TextBox 16">
              <a:extLst>
                <a:ext uri="{FF2B5EF4-FFF2-40B4-BE49-F238E27FC236}">
                  <a16:creationId xmlns:a16="http://schemas.microsoft.com/office/drawing/2014/main" id="{DC079672-8B2C-BA26-E86A-AF4A723A33C8}"/>
                </a:ext>
              </a:extLst>
            </p:cNvPr>
            <p:cNvSpPr txBox="1"/>
            <p:nvPr userDrawn="1"/>
          </p:nvSpPr>
          <p:spPr>
            <a:xfrm>
              <a:off x="-3560063" y="1006196"/>
              <a:ext cx="3140964" cy="1784629"/>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icon in the middle of the placeholder.</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chart type you wish to use.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Edit your data under </a:t>
              </a:r>
              <a:r>
                <a:rPr lang="en-US" sz="1200" b="1" dirty="0">
                  <a:solidFill>
                    <a:schemeClr val="tx1"/>
                  </a:solidFill>
                  <a:latin typeface="+mn-lt"/>
                </a:rPr>
                <a:t>Design</a:t>
              </a:r>
              <a:r>
                <a:rPr lang="en-US" sz="1200" dirty="0">
                  <a:solidFill>
                    <a:schemeClr val="tx1"/>
                  </a:solidFill>
                  <a:latin typeface="+mn-lt"/>
                </a:rPr>
                <a:t> in the </a:t>
              </a:r>
              <a:r>
                <a:rPr lang="en-US" sz="1200" b="1" dirty="0">
                  <a:solidFill>
                    <a:schemeClr val="tx1"/>
                  </a:solidFill>
                  <a:latin typeface="+mn-lt"/>
                </a:rPr>
                <a:t>Chart Tools</a:t>
              </a:r>
              <a:r>
                <a:rPr lang="en-US" sz="1200" dirty="0">
                  <a:solidFill>
                    <a:schemeClr val="tx1"/>
                  </a:solidFill>
                  <a:latin typeface="+mn-lt"/>
                </a:rPr>
                <a:t> ribbon.</a:t>
              </a:r>
            </a:p>
            <a:p>
              <a:pPr marL="342900" indent="-342900" algn="l">
                <a:lnSpc>
                  <a:spcPct val="100000"/>
                </a:lnSpc>
                <a:spcBef>
                  <a:spcPts val="0"/>
                </a:spcBef>
                <a:spcAft>
                  <a:spcPts val="800"/>
                </a:spcAft>
                <a:buClr>
                  <a:schemeClr val="accent1"/>
                </a:buClr>
                <a:buFont typeface="+mj-lt"/>
                <a:buAutoNum type="arabicPeriod"/>
              </a:pPr>
              <a:r>
                <a:rPr lang="en-US" sz="1200" dirty="0" err="1">
                  <a:solidFill>
                    <a:schemeClr val="tx1"/>
                  </a:solidFill>
                  <a:latin typeface="+mn-lt"/>
                </a:rPr>
                <a:t>Stylise</a:t>
              </a:r>
              <a:r>
                <a:rPr lang="en-US" sz="1200" dirty="0">
                  <a:solidFill>
                    <a:schemeClr val="tx1"/>
                  </a:solidFill>
                  <a:latin typeface="+mn-lt"/>
                </a:rPr>
                <a:t> your chart under Format in the </a:t>
              </a:r>
              <a:r>
                <a:rPr lang="en-US" sz="1200" b="1" dirty="0">
                  <a:solidFill>
                    <a:schemeClr val="tx1"/>
                  </a:solidFill>
                  <a:latin typeface="+mn-lt"/>
                </a:rPr>
                <a:t>Chart Tools</a:t>
              </a:r>
              <a:r>
                <a:rPr lang="en-US" sz="1200" dirty="0">
                  <a:solidFill>
                    <a:schemeClr val="tx1"/>
                  </a:solidFill>
                  <a:latin typeface="+mn-lt"/>
                </a:rPr>
                <a:t> ribbons.</a:t>
              </a:r>
            </a:p>
          </p:txBody>
        </p:sp>
      </p:grpSp>
      <p:grpSp>
        <p:nvGrpSpPr>
          <p:cNvPr id="10" name="Group 9">
            <a:extLst>
              <a:ext uri="{FF2B5EF4-FFF2-40B4-BE49-F238E27FC236}">
                <a16:creationId xmlns:a16="http://schemas.microsoft.com/office/drawing/2014/main" id="{B929A55E-0516-AA22-5CAE-B3B32D9995FE}"/>
              </a:ext>
            </a:extLst>
          </p:cNvPr>
          <p:cNvGrpSpPr/>
          <p:nvPr userDrawn="1"/>
        </p:nvGrpSpPr>
        <p:grpSpPr>
          <a:xfrm>
            <a:off x="8966200" y="0"/>
            <a:ext cx="3225800" cy="5588000"/>
            <a:chOff x="8966200" y="0"/>
            <a:chExt cx="3225800" cy="5588000"/>
          </a:xfrm>
        </p:grpSpPr>
        <p:sp>
          <p:nvSpPr>
            <p:cNvPr id="11" name="Right Triangle 10">
              <a:extLst>
                <a:ext uri="{FF2B5EF4-FFF2-40B4-BE49-F238E27FC236}">
                  <a16:creationId xmlns:a16="http://schemas.microsoft.com/office/drawing/2014/main" id="{61088543-7380-3DC5-E61F-CF4564B00135}"/>
                </a:ext>
              </a:extLst>
            </p:cNvPr>
            <p:cNvSpPr/>
            <p:nvPr userDrawn="1"/>
          </p:nvSpPr>
          <p:spPr>
            <a:xfrm rot="10800000">
              <a:off x="8966200" y="0"/>
              <a:ext cx="3225800" cy="5588000"/>
            </a:xfrm>
            <a:prstGeom prst="rtTriangle">
              <a:avLst/>
            </a:prstGeom>
            <a:solidFill>
              <a:schemeClr val="accent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dirty="0"/>
            </a:p>
          </p:txBody>
        </p:sp>
        <p:pic>
          <p:nvPicPr>
            <p:cNvPr id="21" name="Picture 20" descr="A black and purple triangle&#10;&#10;Description automatically generated">
              <a:extLst>
                <a:ext uri="{FF2B5EF4-FFF2-40B4-BE49-F238E27FC236}">
                  <a16:creationId xmlns:a16="http://schemas.microsoft.com/office/drawing/2014/main" id="{86C40597-2EAD-F31C-C9DF-9762F32C8388}"/>
                </a:ext>
              </a:extLst>
            </p:cNvPr>
            <p:cNvPicPr>
              <a:picLocks noChangeAspect="1"/>
            </p:cNvPicPr>
            <p:nvPr userDrawn="1"/>
          </p:nvPicPr>
          <p:blipFill rotWithShape="1">
            <a:blip r:embed="rId3" cstate="screen">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a:ext>
              </a:extLst>
            </a:blip>
            <a:srcRect/>
            <a:stretch/>
          </p:blipFill>
          <p:spPr>
            <a:xfrm>
              <a:off x="10566400" y="390842"/>
              <a:ext cx="1223964" cy="814388"/>
            </a:xfrm>
            <a:prstGeom prst="rect">
              <a:avLst/>
            </a:prstGeom>
          </p:spPr>
        </p:pic>
      </p:grpSp>
    </p:spTree>
    <p:custDataLst>
      <p:tags r:id="rId1"/>
    </p:custDataLst>
    <p:extLst>
      <p:ext uri="{BB962C8B-B14F-4D97-AF65-F5344CB8AC3E}">
        <p14:creationId xmlns:p14="http://schemas.microsoft.com/office/powerpoint/2010/main" val="401891109"/>
      </p:ext>
    </p:extLst>
  </p:cSld>
  <p:clrMapOvr>
    <a:masterClrMapping/>
  </p:clrMapOvr>
</p:sldLayout>
</file>

<file path=ppt/slideLayouts/slideLayout135.xml><?xml version="1.0" encoding="utf-8"?>
<p:sldLayout xmlns:a="http://schemas.openxmlformats.org/drawingml/2006/main" xmlns:r="http://schemas.openxmlformats.org/officeDocument/2006/relationships" xmlns:p="http://schemas.openxmlformats.org/presentationml/2006/main" preserve="1" userDrawn="1">
  <p:cSld name="Text w/ Imag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4" y="472593"/>
            <a:ext cx="3828216"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a:xfrm>
            <a:off x="413583" y="6330949"/>
            <a:ext cx="4424232" cy="367563"/>
          </a:xfrm>
        </p:spPr>
        <p:txBody>
          <a:bodyPr/>
          <a:lstStyle/>
          <a:p>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3827847" cy="508000"/>
          </a:xfrm>
        </p:spPr>
        <p:txBody>
          <a:bodyPr/>
          <a:lstStyle>
            <a:lvl1pPr>
              <a:defRPr b="1"/>
            </a:lvl1pPr>
          </a:lstStyle>
          <a:p>
            <a:pPr lvl="0"/>
            <a:r>
              <a:rPr lang="en-US" dirty="0"/>
              <a:t>Add subheading</a:t>
            </a:r>
            <a:endParaRPr lang="en-GB" dirty="0"/>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1" y="1641565"/>
            <a:ext cx="4406069" cy="4527459"/>
          </a:xfrm>
        </p:spPr>
        <p:txBody>
          <a:bodyPr numCol="1" spcCol="360000"/>
          <a:lstStyle>
            <a:lvl1pPr>
              <a:defRPr/>
            </a:lvl1pPr>
          </a:lstStyle>
          <a:p>
            <a:pPr lvl="0"/>
            <a:r>
              <a:rPr lang="en-US" dirty="0"/>
              <a:t>Add text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4" name="Freeform: Shape 13">
            <a:extLst>
              <a:ext uri="{FF2B5EF4-FFF2-40B4-BE49-F238E27FC236}">
                <a16:creationId xmlns:a16="http://schemas.microsoft.com/office/drawing/2014/main" id="{B9D1A5BE-C335-973A-A239-290D818BA7BD}"/>
              </a:ext>
            </a:extLst>
          </p:cNvPr>
          <p:cNvSpPr/>
          <p:nvPr userDrawn="1"/>
        </p:nvSpPr>
        <p:spPr>
          <a:xfrm>
            <a:off x="5087908" y="4972051"/>
            <a:ext cx="7104092" cy="1885950"/>
          </a:xfrm>
          <a:custGeom>
            <a:avLst/>
            <a:gdLst>
              <a:gd name="connsiteX0" fmla="*/ 1090373 w 7104092"/>
              <a:gd name="connsiteY0" fmla="*/ 0 h 1885950"/>
              <a:gd name="connsiteX1" fmla="*/ 7104092 w 7104092"/>
              <a:gd name="connsiteY1" fmla="*/ 0 h 1885950"/>
              <a:gd name="connsiteX2" fmla="*/ 7104092 w 7104092"/>
              <a:gd name="connsiteY2" fmla="*/ 1885950 h 1885950"/>
              <a:gd name="connsiteX3" fmla="*/ 0 w 7104092"/>
              <a:gd name="connsiteY3" fmla="*/ 1885950 h 1885950"/>
            </a:gdLst>
            <a:ahLst/>
            <a:cxnLst>
              <a:cxn ang="0">
                <a:pos x="connsiteX0" y="connsiteY0"/>
              </a:cxn>
              <a:cxn ang="0">
                <a:pos x="connsiteX1" y="connsiteY1"/>
              </a:cxn>
              <a:cxn ang="0">
                <a:pos x="connsiteX2" y="connsiteY2"/>
              </a:cxn>
              <a:cxn ang="0">
                <a:pos x="connsiteX3" y="connsiteY3"/>
              </a:cxn>
            </a:cxnLst>
            <a:rect l="l" t="t" r="r" b="b"/>
            <a:pathLst>
              <a:path w="7104092" h="1885950">
                <a:moveTo>
                  <a:pt x="1090373" y="0"/>
                </a:moveTo>
                <a:lnTo>
                  <a:pt x="7104092" y="0"/>
                </a:lnTo>
                <a:lnTo>
                  <a:pt x="7104092" y="1885950"/>
                </a:lnTo>
                <a:lnTo>
                  <a:pt x="0" y="1885950"/>
                </a:lnTo>
                <a:close/>
              </a:path>
            </a:pathLst>
          </a:custGeom>
          <a:solidFill>
            <a:schemeClr val="accent4"/>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spcAft>
                <a:spcPts val="600"/>
              </a:spcAft>
            </a:pPr>
            <a:endParaRPr lang="en-GB" dirty="0"/>
          </a:p>
        </p:txBody>
      </p:sp>
      <p:sp>
        <p:nvSpPr>
          <p:cNvPr id="12" name="Picture Placeholder 11">
            <a:extLst>
              <a:ext uri="{FF2B5EF4-FFF2-40B4-BE49-F238E27FC236}">
                <a16:creationId xmlns:a16="http://schemas.microsoft.com/office/drawing/2014/main" id="{FD2F811C-30CC-0227-9ED1-DF33736E8B88}"/>
              </a:ext>
            </a:extLst>
          </p:cNvPr>
          <p:cNvSpPr>
            <a:spLocks noGrp="1"/>
          </p:cNvSpPr>
          <p:nvPr>
            <p:ph type="pic" sz="quarter" idx="17" hasCustomPrompt="1"/>
          </p:nvPr>
        </p:nvSpPr>
        <p:spPr>
          <a:xfrm>
            <a:off x="4164605" y="0"/>
            <a:ext cx="8027395" cy="4972050"/>
          </a:xfrm>
          <a:custGeom>
            <a:avLst/>
            <a:gdLst>
              <a:gd name="connsiteX0" fmla="*/ 0 w 8027395"/>
              <a:gd name="connsiteY0" fmla="*/ 0 h 4972050"/>
              <a:gd name="connsiteX1" fmla="*/ 8027395 w 8027395"/>
              <a:gd name="connsiteY1" fmla="*/ 0 h 4972050"/>
              <a:gd name="connsiteX2" fmla="*/ 8027395 w 8027395"/>
              <a:gd name="connsiteY2" fmla="*/ 4972050 h 4972050"/>
              <a:gd name="connsiteX3" fmla="*/ 2874619 w 8027395"/>
              <a:gd name="connsiteY3" fmla="*/ 4972050 h 4972050"/>
            </a:gdLst>
            <a:ahLst/>
            <a:cxnLst>
              <a:cxn ang="0">
                <a:pos x="connsiteX0" y="connsiteY0"/>
              </a:cxn>
              <a:cxn ang="0">
                <a:pos x="connsiteX1" y="connsiteY1"/>
              </a:cxn>
              <a:cxn ang="0">
                <a:pos x="connsiteX2" y="connsiteY2"/>
              </a:cxn>
              <a:cxn ang="0">
                <a:pos x="connsiteX3" y="connsiteY3"/>
              </a:cxn>
            </a:cxnLst>
            <a:rect l="l" t="t" r="r" b="b"/>
            <a:pathLst>
              <a:path w="8027395" h="4972050">
                <a:moveTo>
                  <a:pt x="0" y="0"/>
                </a:moveTo>
                <a:lnTo>
                  <a:pt x="8027395" y="0"/>
                </a:lnTo>
                <a:lnTo>
                  <a:pt x="8027395" y="4972050"/>
                </a:lnTo>
                <a:lnTo>
                  <a:pt x="2874619" y="4972050"/>
                </a:lnTo>
                <a:close/>
              </a:path>
            </a:pathLst>
          </a:custGeom>
        </p:spPr>
        <p:txBody>
          <a:bodyPr wrap="square" bIns="648000" anchor="ctr">
            <a:noAutofit/>
          </a:bodyPr>
          <a:lstStyle>
            <a:lvl1pPr algn="ctr">
              <a:defRPr sz="1200"/>
            </a:lvl1pPr>
          </a:lstStyle>
          <a:p>
            <a:r>
              <a:rPr lang="en-GB" dirty="0"/>
              <a:t>Click icon to insert image</a:t>
            </a:r>
          </a:p>
        </p:txBody>
      </p:sp>
      <p:sp>
        <p:nvSpPr>
          <p:cNvPr id="18" name="Text Placeholder 17">
            <a:extLst>
              <a:ext uri="{FF2B5EF4-FFF2-40B4-BE49-F238E27FC236}">
                <a16:creationId xmlns:a16="http://schemas.microsoft.com/office/drawing/2014/main" id="{B0DB124B-A0F9-82FE-23CC-8CDEA66264B7}"/>
              </a:ext>
            </a:extLst>
          </p:cNvPr>
          <p:cNvSpPr>
            <a:spLocks noGrp="1"/>
          </p:cNvSpPr>
          <p:nvPr>
            <p:ph type="body" sz="quarter" idx="18" hasCustomPrompt="1"/>
          </p:nvPr>
        </p:nvSpPr>
        <p:spPr>
          <a:xfrm>
            <a:off x="6743700" y="5505451"/>
            <a:ext cx="4438650" cy="819150"/>
          </a:xfrm>
        </p:spPr>
        <p:txBody>
          <a:bodyPr anchor="ctr"/>
          <a:lstStyle>
            <a:lvl1pPr>
              <a:defRPr sz="1800" b="1">
                <a:solidFill>
                  <a:schemeClr val="tx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Add highlight text</a:t>
            </a:r>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lvl1pPr>
              <a:defRPr>
                <a:solidFill>
                  <a:schemeClr val="tx1"/>
                </a:solidFill>
              </a:defRPr>
            </a:lvl1pPr>
          </a:lstStyle>
          <a:p>
            <a:fld id="{E8F1A65C-595C-4736-BF40-F7D31E789466}" type="slidenum">
              <a:rPr lang="en-GB" smtClean="0"/>
              <a:pPr/>
              <a:t>‹#›</a:t>
            </a:fld>
            <a:endParaRPr lang="en-GB" dirty="0"/>
          </a:p>
        </p:txBody>
      </p:sp>
      <p:grpSp>
        <p:nvGrpSpPr>
          <p:cNvPr id="15" name="Group 14">
            <a:extLst>
              <a:ext uri="{FF2B5EF4-FFF2-40B4-BE49-F238E27FC236}">
                <a16:creationId xmlns:a16="http://schemas.microsoft.com/office/drawing/2014/main" id="{F787CDB8-F09E-F5C8-C636-A1A05BEAA9C7}"/>
              </a:ext>
            </a:extLst>
          </p:cNvPr>
          <p:cNvGrpSpPr/>
          <p:nvPr userDrawn="1"/>
        </p:nvGrpSpPr>
        <p:grpSpPr>
          <a:xfrm>
            <a:off x="-3626001" y="0"/>
            <a:ext cx="3513653" cy="4531360"/>
            <a:chOff x="-3626001" y="0"/>
            <a:chExt cx="3513653" cy="4531360"/>
          </a:xfrm>
        </p:grpSpPr>
        <p:sp>
          <p:nvSpPr>
            <p:cNvPr id="16" name="Rectangle 15">
              <a:extLst>
                <a:ext uri="{FF2B5EF4-FFF2-40B4-BE49-F238E27FC236}">
                  <a16:creationId xmlns:a16="http://schemas.microsoft.com/office/drawing/2014/main" id="{B6716D0F-5595-51DB-0864-27F7430F7E3C}"/>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7" name="Rectangle 16">
              <a:extLst>
                <a:ext uri="{FF2B5EF4-FFF2-40B4-BE49-F238E27FC236}">
                  <a16:creationId xmlns:a16="http://schemas.microsoft.com/office/drawing/2014/main" id="{C2077BCC-49FC-D1FE-F600-E0F018E8D196}"/>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9" name="TextBox 18">
              <a:extLst>
                <a:ext uri="{FF2B5EF4-FFF2-40B4-BE49-F238E27FC236}">
                  <a16:creationId xmlns:a16="http://schemas.microsoft.com/office/drawing/2014/main" id="{558F06D4-9729-8897-4E0B-F422C5A6AF6D}"/>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20" name="TextBox 19">
              <a:extLst>
                <a:ext uri="{FF2B5EF4-FFF2-40B4-BE49-F238E27FC236}">
                  <a16:creationId xmlns:a16="http://schemas.microsoft.com/office/drawing/2014/main" id="{BD9BA3EC-6124-0E22-56F3-FE0619DE5DB9}"/>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pic>
        <p:nvPicPr>
          <p:cNvPr id="5" name="Picture 4" descr="A black and purple triangle&#10;&#10;Description automatically generated">
            <a:extLst>
              <a:ext uri="{FF2B5EF4-FFF2-40B4-BE49-F238E27FC236}">
                <a16:creationId xmlns:a16="http://schemas.microsoft.com/office/drawing/2014/main" id="{5587551D-2C39-3C55-B642-0B2C14D0BFF2}"/>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288908852"/>
      </p:ext>
    </p:extLst>
  </p:cSld>
  <p:clrMapOvr>
    <a:masterClrMapping/>
  </p:clrMapOvr>
</p:sldLayout>
</file>

<file path=ppt/slideLayouts/slideLayout136.xml><?xml version="1.0" encoding="utf-8"?>
<p:sldLayout xmlns:a="http://schemas.openxmlformats.org/drawingml/2006/main" xmlns:r="http://schemas.openxmlformats.org/officeDocument/2006/relationships" xmlns:p="http://schemas.openxmlformats.org/presentationml/2006/main" preserve="1" userDrawn="1">
  <p:cSld name="Text w/ Two Imag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4" y="472593"/>
            <a:ext cx="5474136"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5473609" cy="508000"/>
          </a:xfrm>
        </p:spPr>
        <p:txBody>
          <a:bodyPr/>
          <a:lstStyle>
            <a:lvl1pPr>
              <a:defRPr b="1"/>
            </a:lvl1pPr>
          </a:lstStyle>
          <a:p>
            <a:pPr lvl="0"/>
            <a:r>
              <a:rPr lang="en-US" dirty="0"/>
              <a:t>Add subheading</a:t>
            </a:r>
            <a:endParaRPr lang="en-GB" dirty="0"/>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1" y="1641565"/>
            <a:ext cx="5473609" cy="4527459"/>
          </a:xfrm>
        </p:spPr>
        <p:txBody>
          <a:bodyPr numCol="1" spcCol="360000"/>
          <a:lstStyle>
            <a:lvl1pPr>
              <a:defRPr/>
            </a:lvl1pPr>
          </a:lstStyle>
          <a:p>
            <a:pPr lvl="0"/>
            <a:r>
              <a:rPr lang="en-US" dirty="0"/>
              <a:t>Add text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5" name="Picture Placeholder 14">
            <a:extLst>
              <a:ext uri="{FF2B5EF4-FFF2-40B4-BE49-F238E27FC236}">
                <a16:creationId xmlns:a16="http://schemas.microsoft.com/office/drawing/2014/main" id="{6D8A86BA-4695-B8B6-2073-C91C320FD686}"/>
              </a:ext>
            </a:extLst>
          </p:cNvPr>
          <p:cNvSpPr>
            <a:spLocks noGrp="1"/>
          </p:cNvSpPr>
          <p:nvPr>
            <p:ph type="pic" sz="quarter" idx="14" hasCustomPrompt="1"/>
          </p:nvPr>
        </p:nvSpPr>
        <p:spPr>
          <a:xfrm>
            <a:off x="6089926" y="0"/>
            <a:ext cx="6102074" cy="3905250"/>
          </a:xfrm>
          <a:custGeom>
            <a:avLst/>
            <a:gdLst>
              <a:gd name="connsiteX0" fmla="*/ 0 w 6102074"/>
              <a:gd name="connsiteY0" fmla="*/ 0 h 3905250"/>
              <a:gd name="connsiteX1" fmla="*/ 6102074 w 6102074"/>
              <a:gd name="connsiteY1" fmla="*/ 0 h 3905250"/>
              <a:gd name="connsiteX2" fmla="*/ 6102074 w 6102074"/>
              <a:gd name="connsiteY2" fmla="*/ 3905250 h 3905250"/>
              <a:gd name="connsiteX3" fmla="*/ 2257843 w 6102074"/>
              <a:gd name="connsiteY3" fmla="*/ 3905250 h 3905250"/>
            </a:gdLst>
            <a:ahLst/>
            <a:cxnLst>
              <a:cxn ang="0">
                <a:pos x="connsiteX0" y="connsiteY0"/>
              </a:cxn>
              <a:cxn ang="0">
                <a:pos x="connsiteX1" y="connsiteY1"/>
              </a:cxn>
              <a:cxn ang="0">
                <a:pos x="connsiteX2" y="connsiteY2"/>
              </a:cxn>
              <a:cxn ang="0">
                <a:pos x="connsiteX3" y="connsiteY3"/>
              </a:cxn>
            </a:cxnLst>
            <a:rect l="l" t="t" r="r" b="b"/>
            <a:pathLst>
              <a:path w="6102074" h="3905250">
                <a:moveTo>
                  <a:pt x="0" y="0"/>
                </a:moveTo>
                <a:lnTo>
                  <a:pt x="6102074" y="0"/>
                </a:lnTo>
                <a:lnTo>
                  <a:pt x="6102074" y="3905250"/>
                </a:lnTo>
                <a:lnTo>
                  <a:pt x="2257843" y="3905250"/>
                </a:lnTo>
                <a:close/>
              </a:path>
            </a:pathLst>
          </a:custGeom>
        </p:spPr>
        <p:txBody>
          <a:bodyPr wrap="square" bIns="648000" anchor="ctr">
            <a:noAutofit/>
          </a:bodyPr>
          <a:lstStyle>
            <a:lvl1pPr algn="ctr">
              <a:defRPr sz="1200"/>
            </a:lvl1pPr>
          </a:lstStyle>
          <a:p>
            <a:r>
              <a:rPr lang="en-GB" dirty="0"/>
              <a:t>Click icon to insert image</a:t>
            </a:r>
          </a:p>
        </p:txBody>
      </p:sp>
      <p:sp>
        <p:nvSpPr>
          <p:cNvPr id="17" name="Picture Placeholder 16">
            <a:extLst>
              <a:ext uri="{FF2B5EF4-FFF2-40B4-BE49-F238E27FC236}">
                <a16:creationId xmlns:a16="http://schemas.microsoft.com/office/drawing/2014/main" id="{FEA13534-6BF9-6C2D-1502-6B101138C747}"/>
              </a:ext>
            </a:extLst>
          </p:cNvPr>
          <p:cNvSpPr>
            <a:spLocks noGrp="1"/>
          </p:cNvSpPr>
          <p:nvPr>
            <p:ph type="pic" sz="quarter" idx="15" hasCustomPrompt="1"/>
          </p:nvPr>
        </p:nvSpPr>
        <p:spPr>
          <a:xfrm>
            <a:off x="8384482" y="3968750"/>
            <a:ext cx="3807519" cy="2889250"/>
          </a:xfrm>
          <a:custGeom>
            <a:avLst/>
            <a:gdLst>
              <a:gd name="connsiteX0" fmla="*/ 0 w 3807519"/>
              <a:gd name="connsiteY0" fmla="*/ 0 h 2889250"/>
              <a:gd name="connsiteX1" fmla="*/ 3807519 w 3807519"/>
              <a:gd name="connsiteY1" fmla="*/ 0 h 2889250"/>
              <a:gd name="connsiteX2" fmla="*/ 3807519 w 3807519"/>
              <a:gd name="connsiteY2" fmla="*/ 2889250 h 2889250"/>
              <a:gd name="connsiteX3" fmla="*/ 1670436 w 3807519"/>
              <a:gd name="connsiteY3" fmla="*/ 2889250 h 2889250"/>
            </a:gdLst>
            <a:ahLst/>
            <a:cxnLst>
              <a:cxn ang="0">
                <a:pos x="connsiteX0" y="connsiteY0"/>
              </a:cxn>
              <a:cxn ang="0">
                <a:pos x="connsiteX1" y="connsiteY1"/>
              </a:cxn>
              <a:cxn ang="0">
                <a:pos x="connsiteX2" y="connsiteY2"/>
              </a:cxn>
              <a:cxn ang="0">
                <a:pos x="connsiteX3" y="connsiteY3"/>
              </a:cxn>
            </a:cxnLst>
            <a:rect l="l" t="t" r="r" b="b"/>
            <a:pathLst>
              <a:path w="3807519" h="2889250">
                <a:moveTo>
                  <a:pt x="0" y="0"/>
                </a:moveTo>
                <a:lnTo>
                  <a:pt x="3807519" y="0"/>
                </a:lnTo>
                <a:lnTo>
                  <a:pt x="3807519" y="2889250"/>
                </a:lnTo>
                <a:lnTo>
                  <a:pt x="1670436" y="2889250"/>
                </a:lnTo>
                <a:close/>
              </a:path>
            </a:pathLst>
          </a:custGeom>
        </p:spPr>
        <p:txBody>
          <a:bodyPr wrap="square" bIns="648000" anchor="ctr">
            <a:noAutofit/>
          </a:bodyPr>
          <a:lstStyle>
            <a:lvl1pPr algn="ctr">
              <a:defRPr sz="1200"/>
            </a:lvl1pPr>
          </a:lstStyle>
          <a:p>
            <a:r>
              <a:rPr lang="en-GB" dirty="0"/>
              <a:t>Click icon to insert image</a:t>
            </a:r>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dirty="0"/>
          </a:p>
        </p:txBody>
      </p:sp>
      <p:grpSp>
        <p:nvGrpSpPr>
          <p:cNvPr id="12" name="Group 11">
            <a:extLst>
              <a:ext uri="{FF2B5EF4-FFF2-40B4-BE49-F238E27FC236}">
                <a16:creationId xmlns:a16="http://schemas.microsoft.com/office/drawing/2014/main" id="{B8E28153-5FEF-38AF-79AC-C8ABA8FC26E1}"/>
              </a:ext>
            </a:extLst>
          </p:cNvPr>
          <p:cNvGrpSpPr/>
          <p:nvPr userDrawn="1"/>
        </p:nvGrpSpPr>
        <p:grpSpPr>
          <a:xfrm>
            <a:off x="-3626001" y="0"/>
            <a:ext cx="3513653" cy="4531360"/>
            <a:chOff x="-3626001" y="0"/>
            <a:chExt cx="3513653" cy="4531360"/>
          </a:xfrm>
        </p:grpSpPr>
        <p:sp>
          <p:nvSpPr>
            <p:cNvPr id="14" name="Rectangle 13">
              <a:extLst>
                <a:ext uri="{FF2B5EF4-FFF2-40B4-BE49-F238E27FC236}">
                  <a16:creationId xmlns:a16="http://schemas.microsoft.com/office/drawing/2014/main" id="{B9E6154D-518C-B579-93E5-1E6E8273FCB0}"/>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6" name="Rectangle 15">
              <a:extLst>
                <a:ext uri="{FF2B5EF4-FFF2-40B4-BE49-F238E27FC236}">
                  <a16:creationId xmlns:a16="http://schemas.microsoft.com/office/drawing/2014/main" id="{B32035A8-ACB5-0C6D-1575-13290F69310D}"/>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8" name="TextBox 17">
              <a:extLst>
                <a:ext uri="{FF2B5EF4-FFF2-40B4-BE49-F238E27FC236}">
                  <a16:creationId xmlns:a16="http://schemas.microsoft.com/office/drawing/2014/main" id="{586D428E-A6C5-BB75-662D-7B42D104BC0F}"/>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9" name="TextBox 18">
              <a:extLst>
                <a:ext uri="{FF2B5EF4-FFF2-40B4-BE49-F238E27FC236}">
                  <a16:creationId xmlns:a16="http://schemas.microsoft.com/office/drawing/2014/main" id="{207BA33E-9CED-FBCC-7588-F68896FD81F4}"/>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pic>
        <p:nvPicPr>
          <p:cNvPr id="5" name="Picture 4" descr="A black and purple triangle&#10;&#10;Description automatically generated">
            <a:extLst>
              <a:ext uri="{FF2B5EF4-FFF2-40B4-BE49-F238E27FC236}">
                <a16:creationId xmlns:a16="http://schemas.microsoft.com/office/drawing/2014/main" id="{E7142F01-A14D-1FED-E8D7-3CD754034F59}"/>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3495773779"/>
      </p:ext>
    </p:extLst>
  </p:cSld>
  <p:clrMapOvr>
    <a:masterClrMapping/>
  </p:clrMapOvr>
</p:sldLayout>
</file>

<file path=ppt/slideLayouts/slideLayout137.xml><?xml version="1.0" encoding="utf-8"?>
<p:sldLayout xmlns:a="http://schemas.openxmlformats.org/drawingml/2006/main" xmlns:r="http://schemas.openxmlformats.org/officeDocument/2006/relationships" xmlns:p="http://schemas.openxmlformats.org/presentationml/2006/main" preserve="1" userDrawn="1">
  <p:cSld name="Text w/ Three Imag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4" y="472593"/>
            <a:ext cx="5474136"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5473609" cy="508000"/>
          </a:xfrm>
        </p:spPr>
        <p:txBody>
          <a:bodyPr/>
          <a:lstStyle>
            <a:lvl1pPr>
              <a:defRPr b="1"/>
            </a:lvl1pPr>
          </a:lstStyle>
          <a:p>
            <a:pPr lvl="0"/>
            <a:r>
              <a:rPr lang="en-US" dirty="0"/>
              <a:t>Add subheading</a:t>
            </a:r>
            <a:endParaRPr lang="en-GB" dirty="0"/>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1" y="1641565"/>
            <a:ext cx="5473609" cy="4527459"/>
          </a:xfrm>
        </p:spPr>
        <p:txBody>
          <a:bodyPr numCol="1" spcCol="360000"/>
          <a:lstStyle>
            <a:lvl1pPr>
              <a:defRPr/>
            </a:lvl1pPr>
          </a:lstStyle>
          <a:p>
            <a:pPr lvl="0"/>
            <a:r>
              <a:rPr lang="en-US" dirty="0"/>
              <a:t>Add text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0" name="Picture Placeholder 9">
            <a:extLst>
              <a:ext uri="{FF2B5EF4-FFF2-40B4-BE49-F238E27FC236}">
                <a16:creationId xmlns:a16="http://schemas.microsoft.com/office/drawing/2014/main" id="{5E3D4653-FBFF-CA9E-AC27-05F365FD9BD2}"/>
              </a:ext>
            </a:extLst>
          </p:cNvPr>
          <p:cNvSpPr>
            <a:spLocks noGrp="1"/>
          </p:cNvSpPr>
          <p:nvPr>
            <p:ph type="pic" sz="quarter" idx="14" hasCustomPrompt="1"/>
          </p:nvPr>
        </p:nvSpPr>
        <p:spPr>
          <a:xfrm>
            <a:off x="6089926" y="0"/>
            <a:ext cx="3735566" cy="3905250"/>
          </a:xfrm>
          <a:custGeom>
            <a:avLst/>
            <a:gdLst>
              <a:gd name="connsiteX0" fmla="*/ 0 w 3735566"/>
              <a:gd name="connsiteY0" fmla="*/ 0 h 3905250"/>
              <a:gd name="connsiteX1" fmla="*/ 3735566 w 3735566"/>
              <a:gd name="connsiteY1" fmla="*/ 0 h 3905250"/>
              <a:gd name="connsiteX2" fmla="*/ 3735566 w 3735566"/>
              <a:gd name="connsiteY2" fmla="*/ 3905250 h 3905250"/>
              <a:gd name="connsiteX3" fmla="*/ 2257843 w 3735566"/>
              <a:gd name="connsiteY3" fmla="*/ 3905250 h 3905250"/>
            </a:gdLst>
            <a:ahLst/>
            <a:cxnLst>
              <a:cxn ang="0">
                <a:pos x="connsiteX0" y="connsiteY0"/>
              </a:cxn>
              <a:cxn ang="0">
                <a:pos x="connsiteX1" y="connsiteY1"/>
              </a:cxn>
              <a:cxn ang="0">
                <a:pos x="connsiteX2" y="connsiteY2"/>
              </a:cxn>
              <a:cxn ang="0">
                <a:pos x="connsiteX3" y="connsiteY3"/>
              </a:cxn>
            </a:cxnLst>
            <a:rect l="l" t="t" r="r" b="b"/>
            <a:pathLst>
              <a:path w="3735566" h="3905250">
                <a:moveTo>
                  <a:pt x="0" y="0"/>
                </a:moveTo>
                <a:lnTo>
                  <a:pt x="3735566" y="0"/>
                </a:lnTo>
                <a:lnTo>
                  <a:pt x="3735566" y="3905250"/>
                </a:lnTo>
                <a:lnTo>
                  <a:pt x="2257843" y="3905250"/>
                </a:lnTo>
                <a:close/>
              </a:path>
            </a:pathLst>
          </a:custGeom>
        </p:spPr>
        <p:txBody>
          <a:bodyPr wrap="square" bIns="648000" anchor="ctr">
            <a:noAutofit/>
          </a:bodyPr>
          <a:lstStyle>
            <a:lvl1pPr algn="ctr">
              <a:defRPr sz="1200"/>
            </a:lvl1pPr>
          </a:lstStyle>
          <a:p>
            <a:r>
              <a:rPr lang="en-GB" dirty="0"/>
              <a:t>Click icon to insert image</a:t>
            </a:r>
          </a:p>
        </p:txBody>
      </p:sp>
      <p:sp>
        <p:nvSpPr>
          <p:cNvPr id="17" name="Picture Placeholder 16">
            <a:extLst>
              <a:ext uri="{FF2B5EF4-FFF2-40B4-BE49-F238E27FC236}">
                <a16:creationId xmlns:a16="http://schemas.microsoft.com/office/drawing/2014/main" id="{FEA13534-6BF9-6C2D-1502-6B101138C747}"/>
              </a:ext>
            </a:extLst>
          </p:cNvPr>
          <p:cNvSpPr>
            <a:spLocks noGrp="1"/>
          </p:cNvSpPr>
          <p:nvPr>
            <p:ph type="pic" sz="quarter" idx="15" hasCustomPrompt="1"/>
          </p:nvPr>
        </p:nvSpPr>
        <p:spPr>
          <a:xfrm>
            <a:off x="8384482" y="3968750"/>
            <a:ext cx="3807519" cy="2889250"/>
          </a:xfrm>
          <a:custGeom>
            <a:avLst/>
            <a:gdLst>
              <a:gd name="connsiteX0" fmla="*/ 0 w 3807519"/>
              <a:gd name="connsiteY0" fmla="*/ 0 h 2889250"/>
              <a:gd name="connsiteX1" fmla="*/ 3807519 w 3807519"/>
              <a:gd name="connsiteY1" fmla="*/ 0 h 2889250"/>
              <a:gd name="connsiteX2" fmla="*/ 3807519 w 3807519"/>
              <a:gd name="connsiteY2" fmla="*/ 2889250 h 2889250"/>
              <a:gd name="connsiteX3" fmla="*/ 1670436 w 3807519"/>
              <a:gd name="connsiteY3" fmla="*/ 2889250 h 2889250"/>
            </a:gdLst>
            <a:ahLst/>
            <a:cxnLst>
              <a:cxn ang="0">
                <a:pos x="connsiteX0" y="connsiteY0"/>
              </a:cxn>
              <a:cxn ang="0">
                <a:pos x="connsiteX1" y="connsiteY1"/>
              </a:cxn>
              <a:cxn ang="0">
                <a:pos x="connsiteX2" y="connsiteY2"/>
              </a:cxn>
              <a:cxn ang="0">
                <a:pos x="connsiteX3" y="connsiteY3"/>
              </a:cxn>
            </a:cxnLst>
            <a:rect l="l" t="t" r="r" b="b"/>
            <a:pathLst>
              <a:path w="3807519" h="2889250">
                <a:moveTo>
                  <a:pt x="0" y="0"/>
                </a:moveTo>
                <a:lnTo>
                  <a:pt x="3807519" y="0"/>
                </a:lnTo>
                <a:lnTo>
                  <a:pt x="3807519" y="2889250"/>
                </a:lnTo>
                <a:lnTo>
                  <a:pt x="1670436" y="2889250"/>
                </a:lnTo>
                <a:close/>
              </a:path>
            </a:pathLst>
          </a:custGeom>
        </p:spPr>
        <p:txBody>
          <a:bodyPr wrap="square" bIns="648000" anchor="ctr">
            <a:noAutofit/>
          </a:bodyPr>
          <a:lstStyle>
            <a:lvl1pPr algn="ctr">
              <a:defRPr sz="1200"/>
            </a:lvl1pPr>
          </a:lstStyle>
          <a:p>
            <a:r>
              <a:rPr lang="en-GB" dirty="0"/>
              <a:t>Click icon to insert image</a:t>
            </a:r>
          </a:p>
        </p:txBody>
      </p:sp>
      <p:sp>
        <p:nvSpPr>
          <p:cNvPr id="13" name="Picture Placeholder 12">
            <a:extLst>
              <a:ext uri="{FF2B5EF4-FFF2-40B4-BE49-F238E27FC236}">
                <a16:creationId xmlns:a16="http://schemas.microsoft.com/office/drawing/2014/main" id="{F726A9E3-2CE7-17EA-94BA-AF62FCACA41D}"/>
              </a:ext>
            </a:extLst>
          </p:cNvPr>
          <p:cNvSpPr>
            <a:spLocks noGrp="1"/>
          </p:cNvSpPr>
          <p:nvPr>
            <p:ph type="pic" sz="quarter" idx="17" hasCustomPrompt="1"/>
          </p:nvPr>
        </p:nvSpPr>
        <p:spPr>
          <a:xfrm>
            <a:off x="9888994" y="0"/>
            <a:ext cx="2303006" cy="3905250"/>
          </a:xfrm>
          <a:custGeom>
            <a:avLst/>
            <a:gdLst>
              <a:gd name="connsiteX0" fmla="*/ 0 w 2303006"/>
              <a:gd name="connsiteY0" fmla="*/ 0 h 3905250"/>
              <a:gd name="connsiteX1" fmla="*/ 2303006 w 2303006"/>
              <a:gd name="connsiteY1" fmla="*/ 0 h 3905250"/>
              <a:gd name="connsiteX2" fmla="*/ 2303006 w 2303006"/>
              <a:gd name="connsiteY2" fmla="*/ 3905250 h 3905250"/>
              <a:gd name="connsiteX3" fmla="*/ 0 w 2303006"/>
              <a:gd name="connsiteY3" fmla="*/ 3905250 h 3905250"/>
            </a:gdLst>
            <a:ahLst/>
            <a:cxnLst>
              <a:cxn ang="0">
                <a:pos x="connsiteX0" y="connsiteY0"/>
              </a:cxn>
              <a:cxn ang="0">
                <a:pos x="connsiteX1" y="connsiteY1"/>
              </a:cxn>
              <a:cxn ang="0">
                <a:pos x="connsiteX2" y="connsiteY2"/>
              </a:cxn>
              <a:cxn ang="0">
                <a:pos x="connsiteX3" y="connsiteY3"/>
              </a:cxn>
            </a:cxnLst>
            <a:rect l="l" t="t" r="r" b="b"/>
            <a:pathLst>
              <a:path w="2303006" h="3905250">
                <a:moveTo>
                  <a:pt x="0" y="0"/>
                </a:moveTo>
                <a:lnTo>
                  <a:pt x="2303006" y="0"/>
                </a:lnTo>
                <a:lnTo>
                  <a:pt x="2303006" y="3905250"/>
                </a:lnTo>
                <a:lnTo>
                  <a:pt x="0" y="3905250"/>
                </a:lnTo>
                <a:close/>
              </a:path>
            </a:pathLst>
          </a:custGeom>
        </p:spPr>
        <p:txBody>
          <a:bodyPr wrap="square" bIns="648000" anchor="ctr">
            <a:noAutofit/>
          </a:bodyPr>
          <a:lstStyle>
            <a:lvl1pPr algn="ctr">
              <a:defRPr sz="1200"/>
            </a:lvl1pPr>
          </a:lstStyle>
          <a:p>
            <a:r>
              <a:rPr lang="en-GB" dirty="0"/>
              <a:t>Click icon to insert image</a:t>
            </a:r>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lvl1pPr>
              <a:defRPr>
                <a:solidFill>
                  <a:schemeClr val="tx1"/>
                </a:solidFill>
              </a:defRPr>
            </a:lvl1pPr>
          </a:lstStyle>
          <a:p>
            <a:fld id="{E8F1A65C-595C-4736-BF40-F7D31E789466}" type="slidenum">
              <a:rPr lang="en-GB" smtClean="0"/>
              <a:pPr/>
              <a:t>‹#›</a:t>
            </a:fld>
            <a:endParaRPr lang="en-GB" dirty="0"/>
          </a:p>
        </p:txBody>
      </p:sp>
      <p:grpSp>
        <p:nvGrpSpPr>
          <p:cNvPr id="14" name="Group 13">
            <a:extLst>
              <a:ext uri="{FF2B5EF4-FFF2-40B4-BE49-F238E27FC236}">
                <a16:creationId xmlns:a16="http://schemas.microsoft.com/office/drawing/2014/main" id="{5383C520-C41B-AE29-D3EF-C2A6F12CAFDB}"/>
              </a:ext>
            </a:extLst>
          </p:cNvPr>
          <p:cNvGrpSpPr/>
          <p:nvPr userDrawn="1"/>
        </p:nvGrpSpPr>
        <p:grpSpPr>
          <a:xfrm>
            <a:off x="-3626001" y="0"/>
            <a:ext cx="3513653" cy="4531360"/>
            <a:chOff x="-3626001" y="0"/>
            <a:chExt cx="3513653" cy="4531360"/>
          </a:xfrm>
        </p:grpSpPr>
        <p:sp>
          <p:nvSpPr>
            <p:cNvPr id="18" name="Rectangle 17">
              <a:extLst>
                <a:ext uri="{FF2B5EF4-FFF2-40B4-BE49-F238E27FC236}">
                  <a16:creationId xmlns:a16="http://schemas.microsoft.com/office/drawing/2014/main" id="{1E8516C7-BAFF-A425-0C1E-88C701547A65}"/>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9" name="Rectangle 18">
              <a:extLst>
                <a:ext uri="{FF2B5EF4-FFF2-40B4-BE49-F238E27FC236}">
                  <a16:creationId xmlns:a16="http://schemas.microsoft.com/office/drawing/2014/main" id="{EA980AAF-CD63-3FBC-83D4-3397464F1C05}"/>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20" name="TextBox 19">
              <a:extLst>
                <a:ext uri="{FF2B5EF4-FFF2-40B4-BE49-F238E27FC236}">
                  <a16:creationId xmlns:a16="http://schemas.microsoft.com/office/drawing/2014/main" id="{9BA96D33-FB5F-235D-B0FE-3C748665E948}"/>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21" name="TextBox 20">
              <a:extLst>
                <a:ext uri="{FF2B5EF4-FFF2-40B4-BE49-F238E27FC236}">
                  <a16:creationId xmlns:a16="http://schemas.microsoft.com/office/drawing/2014/main" id="{6D9733EA-F4B3-A15F-C978-B266EEABE482}"/>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pic>
        <p:nvPicPr>
          <p:cNvPr id="5" name="Picture 4" descr="A black and purple triangle&#10;&#10;Description automatically generated">
            <a:extLst>
              <a:ext uri="{FF2B5EF4-FFF2-40B4-BE49-F238E27FC236}">
                <a16:creationId xmlns:a16="http://schemas.microsoft.com/office/drawing/2014/main" id="{0658EE0F-E821-7465-F130-72AB25DC1B07}"/>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3041656183"/>
      </p:ext>
    </p:extLst>
  </p:cSld>
  <p:clrMapOvr>
    <a:masterClrMapping/>
  </p:clrMapOvr>
</p:sldLayout>
</file>

<file path=ppt/slideLayouts/slideLayout138.xml><?xml version="1.0" encoding="utf-8"?>
<p:sldLayout xmlns:a="http://schemas.openxmlformats.org/drawingml/2006/main" xmlns:r="http://schemas.openxmlformats.org/officeDocument/2006/relationships" xmlns:p="http://schemas.openxmlformats.org/presentationml/2006/main" preserve="1" userDrawn="1">
  <p:cSld name="Text w/ Char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4" y="472593"/>
            <a:ext cx="3727810"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a:xfrm>
            <a:off x="413583" y="6330949"/>
            <a:ext cx="4424232" cy="367563"/>
          </a:xfrm>
        </p:spPr>
        <p:txBody>
          <a:bodyPr/>
          <a:lstStyle/>
          <a:p>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3727451" cy="508000"/>
          </a:xfrm>
        </p:spPr>
        <p:txBody>
          <a:bodyPr/>
          <a:lstStyle>
            <a:lvl1pPr>
              <a:defRPr b="1"/>
            </a:lvl1pPr>
          </a:lstStyle>
          <a:p>
            <a:pPr lvl="0"/>
            <a:r>
              <a:rPr lang="en-US" dirty="0"/>
              <a:t>Add subheading</a:t>
            </a:r>
            <a:endParaRPr lang="en-GB" dirty="0"/>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1" y="1641565"/>
            <a:ext cx="4406069" cy="4527459"/>
          </a:xfrm>
        </p:spPr>
        <p:txBody>
          <a:bodyPr numCol="1" spcCol="360000"/>
          <a:lstStyle>
            <a:lvl1pPr>
              <a:defRPr/>
            </a:lvl1pPr>
          </a:lstStyle>
          <a:p>
            <a:pPr lvl="0"/>
            <a:r>
              <a:rPr lang="en-US" dirty="0"/>
              <a:t>Add text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5" name="Freeform: Shape 14">
            <a:extLst>
              <a:ext uri="{FF2B5EF4-FFF2-40B4-BE49-F238E27FC236}">
                <a16:creationId xmlns:a16="http://schemas.microsoft.com/office/drawing/2014/main" id="{8E773EE0-56FD-857D-BE01-E630F22C77E7}"/>
              </a:ext>
            </a:extLst>
          </p:cNvPr>
          <p:cNvSpPr/>
          <p:nvPr userDrawn="1"/>
        </p:nvSpPr>
        <p:spPr>
          <a:xfrm>
            <a:off x="5600860" y="5350192"/>
            <a:ext cx="6591140" cy="1507808"/>
          </a:xfrm>
          <a:custGeom>
            <a:avLst/>
            <a:gdLst>
              <a:gd name="connsiteX0" fmla="*/ 871748 w 6591140"/>
              <a:gd name="connsiteY0" fmla="*/ 0 h 1507808"/>
              <a:gd name="connsiteX1" fmla="*/ 6591140 w 6591140"/>
              <a:gd name="connsiteY1" fmla="*/ 0 h 1507808"/>
              <a:gd name="connsiteX2" fmla="*/ 6591140 w 6591140"/>
              <a:gd name="connsiteY2" fmla="*/ 1507808 h 1507808"/>
              <a:gd name="connsiteX3" fmla="*/ 0 w 6591140"/>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591140" h="1507808">
                <a:moveTo>
                  <a:pt x="871748" y="0"/>
                </a:moveTo>
                <a:lnTo>
                  <a:pt x="6591140" y="0"/>
                </a:lnTo>
                <a:lnTo>
                  <a:pt x="6591140" y="1507808"/>
                </a:lnTo>
                <a:lnTo>
                  <a:pt x="0" y="1507808"/>
                </a:lnTo>
                <a:close/>
              </a:path>
            </a:pathLst>
          </a:custGeom>
          <a:solidFill>
            <a:schemeClr val="accent4"/>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spcAft>
                <a:spcPts val="600"/>
              </a:spcAft>
            </a:pPr>
            <a:endParaRPr lang="en-GB" dirty="0"/>
          </a:p>
        </p:txBody>
      </p:sp>
      <p:sp>
        <p:nvSpPr>
          <p:cNvPr id="18" name="Text Placeholder 17">
            <a:extLst>
              <a:ext uri="{FF2B5EF4-FFF2-40B4-BE49-F238E27FC236}">
                <a16:creationId xmlns:a16="http://schemas.microsoft.com/office/drawing/2014/main" id="{B0DB124B-A0F9-82FE-23CC-8CDEA66264B7}"/>
              </a:ext>
            </a:extLst>
          </p:cNvPr>
          <p:cNvSpPr>
            <a:spLocks noGrp="1"/>
          </p:cNvSpPr>
          <p:nvPr>
            <p:ph type="body" sz="quarter" idx="18" hasCustomPrompt="1"/>
          </p:nvPr>
        </p:nvSpPr>
        <p:spPr>
          <a:xfrm>
            <a:off x="6743700" y="5694521"/>
            <a:ext cx="4438650" cy="819150"/>
          </a:xfrm>
        </p:spPr>
        <p:txBody>
          <a:bodyPr anchor="ctr"/>
          <a:lstStyle>
            <a:lvl1pPr>
              <a:defRPr sz="1800" b="1">
                <a:solidFill>
                  <a:schemeClr val="tx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Add highlight text</a:t>
            </a:r>
          </a:p>
        </p:txBody>
      </p:sp>
      <p:cxnSp>
        <p:nvCxnSpPr>
          <p:cNvPr id="10" name="Straight Connector 9">
            <a:extLst>
              <a:ext uri="{FF2B5EF4-FFF2-40B4-BE49-F238E27FC236}">
                <a16:creationId xmlns:a16="http://schemas.microsoft.com/office/drawing/2014/main" id="{1B2467A3-4D51-98A6-BF0D-DE7289A5EB74}"/>
              </a:ext>
            </a:extLst>
          </p:cNvPr>
          <p:cNvCxnSpPr>
            <a:cxnSpLocks/>
            <a:endCxn id="15" idx="0"/>
          </p:cNvCxnSpPr>
          <p:nvPr userDrawn="1"/>
        </p:nvCxnSpPr>
        <p:spPr>
          <a:xfrm>
            <a:off x="3954463" y="-19616"/>
            <a:ext cx="2518145" cy="5369808"/>
          </a:xfrm>
          <a:prstGeom prst="line">
            <a:avLst/>
          </a:prstGeom>
          <a:ln w="25400">
            <a:solidFill>
              <a:schemeClr val="accent4"/>
            </a:solidFill>
          </a:ln>
        </p:spPr>
        <p:style>
          <a:lnRef idx="1">
            <a:schemeClr val="accent1"/>
          </a:lnRef>
          <a:fillRef idx="0">
            <a:schemeClr val="accent1"/>
          </a:fillRef>
          <a:effectRef idx="0">
            <a:schemeClr val="accent1"/>
          </a:effectRef>
          <a:fontRef idx="minor">
            <a:schemeClr val="tx1"/>
          </a:fontRef>
        </p:style>
      </p:cxnSp>
      <p:sp>
        <p:nvSpPr>
          <p:cNvPr id="21" name="Chart Placeholder 20">
            <a:extLst>
              <a:ext uri="{FF2B5EF4-FFF2-40B4-BE49-F238E27FC236}">
                <a16:creationId xmlns:a16="http://schemas.microsoft.com/office/drawing/2014/main" id="{75CFD3FE-DBC4-0EAA-E8E2-227FE5A580FF}"/>
              </a:ext>
            </a:extLst>
          </p:cNvPr>
          <p:cNvSpPr>
            <a:spLocks noGrp="1"/>
          </p:cNvSpPr>
          <p:nvPr>
            <p:ph type="chart" sz="quarter" idx="19" hasCustomPrompt="1"/>
          </p:nvPr>
        </p:nvSpPr>
        <p:spPr>
          <a:xfrm>
            <a:off x="6439879" y="812115"/>
            <a:ext cx="3839792" cy="4020922"/>
          </a:xfrm>
        </p:spPr>
        <p:txBody>
          <a:bodyPr bIns="648000" anchor="ctr"/>
          <a:lstStyle>
            <a:lvl1pPr algn="ctr">
              <a:defRPr sz="1200"/>
            </a:lvl1pPr>
          </a:lstStyle>
          <a:p>
            <a:r>
              <a:rPr lang="en-GB" dirty="0"/>
              <a:t>Click icon to insert chart</a:t>
            </a:r>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lvl1pPr>
              <a:defRPr>
                <a:solidFill>
                  <a:schemeClr val="tx1"/>
                </a:solidFill>
              </a:defRPr>
            </a:lvl1pPr>
          </a:lstStyle>
          <a:p>
            <a:fld id="{E8F1A65C-595C-4736-BF40-F7D31E789466}" type="slidenum">
              <a:rPr lang="en-GB" smtClean="0"/>
              <a:pPr/>
              <a:t>‹#›</a:t>
            </a:fld>
            <a:endParaRPr lang="en-GB" dirty="0"/>
          </a:p>
        </p:txBody>
      </p:sp>
      <p:grpSp>
        <p:nvGrpSpPr>
          <p:cNvPr id="8" name="Group 7">
            <a:extLst>
              <a:ext uri="{FF2B5EF4-FFF2-40B4-BE49-F238E27FC236}">
                <a16:creationId xmlns:a16="http://schemas.microsoft.com/office/drawing/2014/main" id="{47E360A4-A3BE-6FEF-4947-AFB9A7FBD6D6}"/>
              </a:ext>
            </a:extLst>
          </p:cNvPr>
          <p:cNvGrpSpPr/>
          <p:nvPr userDrawn="1"/>
        </p:nvGrpSpPr>
        <p:grpSpPr>
          <a:xfrm>
            <a:off x="-3626001" y="0"/>
            <a:ext cx="3513653" cy="2943225"/>
            <a:chOff x="-3626001" y="0"/>
            <a:chExt cx="3513653" cy="2943225"/>
          </a:xfrm>
        </p:grpSpPr>
        <p:sp>
          <p:nvSpPr>
            <p:cNvPr id="11" name="Rectangle 10">
              <a:extLst>
                <a:ext uri="{FF2B5EF4-FFF2-40B4-BE49-F238E27FC236}">
                  <a16:creationId xmlns:a16="http://schemas.microsoft.com/office/drawing/2014/main" id="{CEA7C7C9-1964-A295-F401-29ACFC3A53BB}"/>
                </a:ext>
              </a:extLst>
            </p:cNvPr>
            <p:cNvSpPr/>
            <p:nvPr/>
          </p:nvSpPr>
          <p:spPr>
            <a:xfrm>
              <a:off x="-3626001" y="0"/>
              <a:ext cx="3507557" cy="2943225"/>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CF6210DD-05E8-9A8A-94CB-CD3A67BE10B8}"/>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3" name="TextBox 12">
              <a:extLst>
                <a:ext uri="{FF2B5EF4-FFF2-40B4-BE49-F238E27FC236}">
                  <a16:creationId xmlns:a16="http://schemas.microsoft.com/office/drawing/2014/main" id="{26CC476E-B103-8E83-A714-6CE3529171FE}"/>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 CHART</a:t>
              </a:r>
            </a:p>
          </p:txBody>
        </p:sp>
        <p:sp>
          <p:nvSpPr>
            <p:cNvPr id="14" name="TextBox 13">
              <a:extLst>
                <a:ext uri="{FF2B5EF4-FFF2-40B4-BE49-F238E27FC236}">
                  <a16:creationId xmlns:a16="http://schemas.microsoft.com/office/drawing/2014/main" id="{57294A69-C5C1-DA94-B8FB-BB8D1A92E50D}"/>
                </a:ext>
              </a:extLst>
            </p:cNvPr>
            <p:cNvSpPr txBox="1"/>
            <p:nvPr userDrawn="1"/>
          </p:nvSpPr>
          <p:spPr>
            <a:xfrm>
              <a:off x="-3560063" y="1006196"/>
              <a:ext cx="3140964" cy="1784629"/>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icon in the middle of the placeholder.</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chart type you wish to use.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Edit your data under </a:t>
              </a:r>
              <a:r>
                <a:rPr lang="en-US" sz="1200" b="1" dirty="0">
                  <a:solidFill>
                    <a:schemeClr val="tx1"/>
                  </a:solidFill>
                  <a:latin typeface="+mn-lt"/>
                </a:rPr>
                <a:t>Design</a:t>
              </a:r>
              <a:r>
                <a:rPr lang="en-US" sz="1200" dirty="0">
                  <a:solidFill>
                    <a:schemeClr val="tx1"/>
                  </a:solidFill>
                  <a:latin typeface="+mn-lt"/>
                </a:rPr>
                <a:t> in the </a:t>
              </a:r>
              <a:r>
                <a:rPr lang="en-US" sz="1200" b="1" dirty="0">
                  <a:solidFill>
                    <a:schemeClr val="tx1"/>
                  </a:solidFill>
                  <a:latin typeface="+mn-lt"/>
                </a:rPr>
                <a:t>Chart Tools</a:t>
              </a:r>
              <a:r>
                <a:rPr lang="en-US" sz="1200" dirty="0">
                  <a:solidFill>
                    <a:schemeClr val="tx1"/>
                  </a:solidFill>
                  <a:latin typeface="+mn-lt"/>
                </a:rPr>
                <a:t> ribbon.</a:t>
              </a:r>
            </a:p>
            <a:p>
              <a:pPr marL="342900" indent="-342900" algn="l">
                <a:lnSpc>
                  <a:spcPct val="100000"/>
                </a:lnSpc>
                <a:spcBef>
                  <a:spcPts val="0"/>
                </a:spcBef>
                <a:spcAft>
                  <a:spcPts val="800"/>
                </a:spcAft>
                <a:buClr>
                  <a:schemeClr val="accent1"/>
                </a:buClr>
                <a:buFont typeface="+mj-lt"/>
                <a:buAutoNum type="arabicPeriod"/>
              </a:pPr>
              <a:r>
                <a:rPr lang="en-US" sz="1200" dirty="0" err="1">
                  <a:solidFill>
                    <a:schemeClr val="tx1"/>
                  </a:solidFill>
                  <a:latin typeface="+mn-lt"/>
                </a:rPr>
                <a:t>Stylise</a:t>
              </a:r>
              <a:r>
                <a:rPr lang="en-US" sz="1200" dirty="0">
                  <a:solidFill>
                    <a:schemeClr val="tx1"/>
                  </a:solidFill>
                  <a:latin typeface="+mn-lt"/>
                </a:rPr>
                <a:t> your chart under Format in the </a:t>
              </a:r>
              <a:r>
                <a:rPr lang="en-US" sz="1200" b="1" dirty="0">
                  <a:solidFill>
                    <a:schemeClr val="tx1"/>
                  </a:solidFill>
                  <a:latin typeface="+mn-lt"/>
                </a:rPr>
                <a:t>Chart Tools</a:t>
              </a:r>
              <a:r>
                <a:rPr lang="en-US" sz="1200" dirty="0">
                  <a:solidFill>
                    <a:schemeClr val="tx1"/>
                  </a:solidFill>
                  <a:latin typeface="+mn-lt"/>
                </a:rPr>
                <a:t> ribbons.</a:t>
              </a:r>
            </a:p>
          </p:txBody>
        </p:sp>
      </p:grpSp>
      <p:pic>
        <p:nvPicPr>
          <p:cNvPr id="5" name="Picture 4" descr="A black and purple triangle&#10;&#10;Description automatically generated">
            <a:extLst>
              <a:ext uri="{FF2B5EF4-FFF2-40B4-BE49-F238E27FC236}">
                <a16:creationId xmlns:a16="http://schemas.microsoft.com/office/drawing/2014/main" id="{91989A41-8997-463C-8C86-AB42F19E12AD}"/>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1675551846"/>
      </p:ext>
    </p:extLst>
  </p:cSld>
  <p:clrMapOvr>
    <a:masterClrMapping/>
  </p:clrMapOvr>
</p:sldLayout>
</file>

<file path=ppt/slideLayouts/slideLayout139.xml><?xml version="1.0" encoding="utf-8"?>
<p:sldLayout xmlns:a="http://schemas.openxmlformats.org/drawingml/2006/main" xmlns:r="http://schemas.openxmlformats.org/officeDocument/2006/relationships" xmlns:p="http://schemas.openxmlformats.org/presentationml/2006/main" preserve="1" userDrawn="1">
  <p:cSld name="Three Icon Panels">
    <p:spTree>
      <p:nvGrpSpPr>
        <p:cNvPr id="1" name=""/>
        <p:cNvGrpSpPr/>
        <p:nvPr/>
      </p:nvGrpSpPr>
      <p:grpSpPr>
        <a:xfrm>
          <a:off x="0" y="0"/>
          <a:ext cx="0" cy="0"/>
          <a:chOff x="0" y="0"/>
          <a:chExt cx="0" cy="0"/>
        </a:xfrm>
      </p:grpSpPr>
      <p:sp>
        <p:nvSpPr>
          <p:cNvPr id="26" name="Text Placeholder 25">
            <a:extLst>
              <a:ext uri="{FF2B5EF4-FFF2-40B4-BE49-F238E27FC236}">
                <a16:creationId xmlns:a16="http://schemas.microsoft.com/office/drawing/2014/main" id="{E1000538-60E4-C8AB-E925-C494E8455391}"/>
              </a:ext>
            </a:extLst>
          </p:cNvPr>
          <p:cNvSpPr>
            <a:spLocks noGrp="1"/>
          </p:cNvSpPr>
          <p:nvPr>
            <p:ph type="body" sz="quarter" idx="22" hasCustomPrompt="1"/>
          </p:nvPr>
        </p:nvSpPr>
        <p:spPr>
          <a:xfrm>
            <a:off x="546100" y="2184400"/>
            <a:ext cx="3308350" cy="3289300"/>
          </a:xfrm>
          <a:solidFill>
            <a:schemeClr val="accent4"/>
          </a:solidFill>
        </p:spPr>
        <p:txBody>
          <a:bodyPr vert="horz" lIns="288000" tIns="504000" rIns="216000" bIns="45720" rtlCol="0">
            <a:noAutofit/>
          </a:bodyPr>
          <a:lstStyle>
            <a:lvl1pPr>
              <a:defRPr lang="en-US" dirty="0"/>
            </a:lvl1pPr>
            <a:lvl2pPr>
              <a:defRPr lang="en-US" dirty="0"/>
            </a:lvl2pPr>
            <a:lvl3pPr>
              <a:defRPr lang="en-US" dirty="0"/>
            </a:lvl3pPr>
            <a:lvl4pPr>
              <a:defRPr lang="en-US" dirty="0"/>
            </a:lvl4pPr>
            <a:lvl5pPr>
              <a:defRPr lang="en-GB" dirty="0"/>
            </a:lvl5pPr>
          </a:lstStyle>
          <a:p>
            <a:pPr lvl="0"/>
            <a:r>
              <a:rPr lang="en-US" dirty="0"/>
              <a:t>Add text</a:t>
            </a:r>
          </a:p>
          <a:p>
            <a:pPr lvl="1">
              <a:buClr>
                <a:schemeClr val="tx1"/>
              </a:buClr>
            </a:pPr>
            <a:r>
              <a:rPr lang="en-US" dirty="0"/>
              <a:t>Second level</a:t>
            </a:r>
          </a:p>
          <a:p>
            <a:pPr lvl="2">
              <a:buClr>
                <a:schemeClr val="tx1"/>
              </a:buClr>
            </a:pPr>
            <a:r>
              <a:rPr lang="en-US" dirty="0"/>
              <a:t>Third level</a:t>
            </a:r>
          </a:p>
          <a:p>
            <a:pPr lvl="3">
              <a:buClr>
                <a:schemeClr val="tx1"/>
              </a:buClr>
            </a:pPr>
            <a:r>
              <a:rPr lang="en-US" dirty="0"/>
              <a:t>Fourth level</a:t>
            </a:r>
          </a:p>
          <a:p>
            <a:pPr lvl="4">
              <a:buClr>
                <a:schemeClr val="tx1"/>
              </a:buClr>
            </a:pPr>
            <a:r>
              <a:rPr lang="en-US" dirty="0"/>
              <a:t>Fifth level</a:t>
            </a:r>
            <a:endParaRPr lang="en-GB" dirty="0"/>
          </a:p>
        </p:txBody>
      </p:sp>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dirty="0"/>
              <a:t>Add subheading</a:t>
            </a:r>
            <a:endParaRPr lang="en-GB" dirty="0"/>
          </a:p>
        </p:txBody>
      </p:sp>
      <p:sp>
        <p:nvSpPr>
          <p:cNvPr id="16" name="Text Placeholder 15">
            <a:extLst>
              <a:ext uri="{FF2B5EF4-FFF2-40B4-BE49-F238E27FC236}">
                <a16:creationId xmlns:a16="http://schemas.microsoft.com/office/drawing/2014/main" id="{3EDFF97C-A0D0-5AAF-2029-3EB30D20EAB7}"/>
              </a:ext>
            </a:extLst>
          </p:cNvPr>
          <p:cNvSpPr>
            <a:spLocks noGrp="1"/>
          </p:cNvSpPr>
          <p:nvPr>
            <p:ph type="body" sz="quarter" idx="14" hasCustomPrompt="1"/>
          </p:nvPr>
        </p:nvSpPr>
        <p:spPr>
          <a:xfrm>
            <a:off x="858832" y="1801813"/>
            <a:ext cx="773112" cy="773112"/>
          </a:xfrm>
          <a:prstGeom prst="ellipse">
            <a:avLst/>
          </a:prstGeom>
          <a:solidFill>
            <a:schemeClr val="bg1"/>
          </a:solidFill>
          <a:ln w="12700">
            <a:solidFill>
              <a:schemeClr val="accent4"/>
            </a:solidFill>
          </a:ln>
        </p:spPr>
        <p:txBody>
          <a:bodyPr/>
          <a:lstStyle>
            <a:lvl1pPr>
              <a:defRPr>
                <a:ln>
                  <a:solidFill>
                    <a:schemeClr val="accent1"/>
                  </a:solidFill>
                </a:ln>
              </a:defRPr>
            </a:lvl1pPr>
          </a:lstStyle>
          <a:p>
            <a:pPr lvl="0"/>
            <a:r>
              <a:rPr lang="en-US" dirty="0"/>
              <a:t> </a:t>
            </a:r>
            <a:endParaRPr lang="en-GB" dirty="0"/>
          </a:p>
        </p:txBody>
      </p:sp>
      <p:sp>
        <p:nvSpPr>
          <p:cNvPr id="18" name="Picture Placeholder 17">
            <a:extLst>
              <a:ext uri="{FF2B5EF4-FFF2-40B4-BE49-F238E27FC236}">
                <a16:creationId xmlns:a16="http://schemas.microsoft.com/office/drawing/2014/main" id="{AD9EBAE3-C54E-9388-CB54-08278F15C552}"/>
              </a:ext>
            </a:extLst>
          </p:cNvPr>
          <p:cNvSpPr>
            <a:spLocks noGrp="1"/>
          </p:cNvSpPr>
          <p:nvPr>
            <p:ph type="pic" sz="quarter" idx="15" hasCustomPrompt="1"/>
          </p:nvPr>
        </p:nvSpPr>
        <p:spPr>
          <a:xfrm>
            <a:off x="952487" y="1896305"/>
            <a:ext cx="585802" cy="584128"/>
          </a:xfrm>
          <a:prstGeom prst="ellipse">
            <a:avLst/>
          </a:prstGeom>
        </p:spPr>
        <p:txBody>
          <a:bodyPr lIns="0" rIns="0" bIns="576000"/>
          <a:lstStyle>
            <a:lvl1pPr algn="ctr">
              <a:defRPr sz="1200"/>
            </a:lvl1pPr>
          </a:lstStyle>
          <a:p>
            <a:r>
              <a:rPr lang="en-GB" dirty="0"/>
              <a:t>Icon</a:t>
            </a:r>
          </a:p>
        </p:txBody>
      </p:sp>
      <p:sp>
        <p:nvSpPr>
          <p:cNvPr id="27" name="Text Placeholder 25">
            <a:extLst>
              <a:ext uri="{FF2B5EF4-FFF2-40B4-BE49-F238E27FC236}">
                <a16:creationId xmlns:a16="http://schemas.microsoft.com/office/drawing/2014/main" id="{45383CF5-75AA-1EF5-69C0-D82F717FBC01}"/>
              </a:ext>
            </a:extLst>
          </p:cNvPr>
          <p:cNvSpPr>
            <a:spLocks noGrp="1"/>
          </p:cNvSpPr>
          <p:nvPr>
            <p:ph type="body" sz="quarter" idx="23" hasCustomPrompt="1"/>
          </p:nvPr>
        </p:nvSpPr>
        <p:spPr>
          <a:xfrm>
            <a:off x="4441825" y="2184400"/>
            <a:ext cx="3308350" cy="3289300"/>
          </a:xfrm>
          <a:solidFill>
            <a:schemeClr val="accent4"/>
          </a:solidFill>
        </p:spPr>
        <p:txBody>
          <a:bodyPr vert="horz" lIns="288000" tIns="504000" rIns="216000" bIns="45720" rtlCol="0">
            <a:noAutofit/>
          </a:bodyPr>
          <a:lstStyle>
            <a:lvl1pPr>
              <a:defRPr lang="en-US" dirty="0"/>
            </a:lvl1pPr>
            <a:lvl2pPr>
              <a:defRPr lang="en-US" dirty="0"/>
            </a:lvl2pPr>
            <a:lvl3pPr>
              <a:defRPr lang="en-US" dirty="0"/>
            </a:lvl3pPr>
            <a:lvl4pPr>
              <a:defRPr lang="en-US" dirty="0"/>
            </a:lvl4pPr>
            <a:lvl5pPr>
              <a:defRPr lang="en-GB" dirty="0"/>
            </a:lvl5pPr>
          </a:lstStyle>
          <a:p>
            <a:pPr lvl="0"/>
            <a:r>
              <a:rPr lang="en-US" dirty="0"/>
              <a:t>Add text</a:t>
            </a:r>
          </a:p>
          <a:p>
            <a:pPr lvl="1">
              <a:buClr>
                <a:schemeClr val="tx1"/>
              </a:buClr>
            </a:pPr>
            <a:r>
              <a:rPr lang="en-US" dirty="0"/>
              <a:t>Second level</a:t>
            </a:r>
          </a:p>
          <a:p>
            <a:pPr lvl="2">
              <a:buClr>
                <a:schemeClr val="tx1"/>
              </a:buClr>
            </a:pPr>
            <a:r>
              <a:rPr lang="en-US" dirty="0"/>
              <a:t>Third level</a:t>
            </a:r>
          </a:p>
          <a:p>
            <a:pPr lvl="3">
              <a:buClr>
                <a:schemeClr val="tx1"/>
              </a:buClr>
            </a:pPr>
            <a:r>
              <a:rPr lang="en-US" dirty="0"/>
              <a:t>Fourth level</a:t>
            </a:r>
          </a:p>
          <a:p>
            <a:pPr lvl="4">
              <a:buClr>
                <a:schemeClr val="tx1"/>
              </a:buClr>
            </a:pPr>
            <a:r>
              <a:rPr lang="en-US" dirty="0"/>
              <a:t>Fifth level</a:t>
            </a:r>
            <a:endParaRPr lang="en-GB" dirty="0"/>
          </a:p>
        </p:txBody>
      </p:sp>
      <p:sp>
        <p:nvSpPr>
          <p:cNvPr id="20" name="Text Placeholder 15">
            <a:extLst>
              <a:ext uri="{FF2B5EF4-FFF2-40B4-BE49-F238E27FC236}">
                <a16:creationId xmlns:a16="http://schemas.microsoft.com/office/drawing/2014/main" id="{301E9B1F-E264-4331-7A15-B4369072C1D0}"/>
              </a:ext>
            </a:extLst>
          </p:cNvPr>
          <p:cNvSpPr>
            <a:spLocks noGrp="1"/>
          </p:cNvSpPr>
          <p:nvPr>
            <p:ph type="body" sz="quarter" idx="17" hasCustomPrompt="1"/>
          </p:nvPr>
        </p:nvSpPr>
        <p:spPr>
          <a:xfrm>
            <a:off x="4754557" y="1801813"/>
            <a:ext cx="773112" cy="773112"/>
          </a:xfrm>
          <a:prstGeom prst="ellipse">
            <a:avLst/>
          </a:prstGeom>
          <a:solidFill>
            <a:schemeClr val="bg1"/>
          </a:solidFill>
          <a:ln w="12700">
            <a:solidFill>
              <a:schemeClr val="accent4"/>
            </a:solidFill>
          </a:ln>
        </p:spPr>
        <p:txBody>
          <a:bodyPr/>
          <a:lstStyle>
            <a:lvl1pPr>
              <a:defRPr>
                <a:ln>
                  <a:solidFill>
                    <a:schemeClr val="accent1"/>
                  </a:solidFill>
                </a:ln>
              </a:defRPr>
            </a:lvl1pPr>
          </a:lstStyle>
          <a:p>
            <a:pPr lvl="0"/>
            <a:r>
              <a:rPr lang="en-US" dirty="0"/>
              <a:t> </a:t>
            </a:r>
            <a:endParaRPr lang="en-GB" dirty="0"/>
          </a:p>
        </p:txBody>
      </p:sp>
      <p:sp>
        <p:nvSpPr>
          <p:cNvPr id="21" name="Picture Placeholder 17">
            <a:extLst>
              <a:ext uri="{FF2B5EF4-FFF2-40B4-BE49-F238E27FC236}">
                <a16:creationId xmlns:a16="http://schemas.microsoft.com/office/drawing/2014/main" id="{67D8D77D-EFB1-6AF2-9663-A1E99AAAE025}"/>
              </a:ext>
            </a:extLst>
          </p:cNvPr>
          <p:cNvSpPr>
            <a:spLocks noGrp="1"/>
          </p:cNvSpPr>
          <p:nvPr>
            <p:ph type="pic" sz="quarter" idx="18" hasCustomPrompt="1"/>
          </p:nvPr>
        </p:nvSpPr>
        <p:spPr>
          <a:xfrm>
            <a:off x="4848212" y="1896305"/>
            <a:ext cx="585802" cy="584128"/>
          </a:xfrm>
          <a:prstGeom prst="ellipse">
            <a:avLst/>
          </a:prstGeom>
        </p:spPr>
        <p:txBody>
          <a:bodyPr lIns="0" rIns="0" bIns="576000"/>
          <a:lstStyle>
            <a:lvl1pPr algn="ctr">
              <a:defRPr sz="1200"/>
            </a:lvl1pPr>
          </a:lstStyle>
          <a:p>
            <a:r>
              <a:rPr lang="en-GB" dirty="0"/>
              <a:t>Icon</a:t>
            </a:r>
          </a:p>
        </p:txBody>
      </p:sp>
      <p:sp>
        <p:nvSpPr>
          <p:cNvPr id="28" name="Text Placeholder 25">
            <a:extLst>
              <a:ext uri="{FF2B5EF4-FFF2-40B4-BE49-F238E27FC236}">
                <a16:creationId xmlns:a16="http://schemas.microsoft.com/office/drawing/2014/main" id="{2DDD5F56-676F-99A0-7C98-840D299005F7}"/>
              </a:ext>
            </a:extLst>
          </p:cNvPr>
          <p:cNvSpPr>
            <a:spLocks noGrp="1"/>
          </p:cNvSpPr>
          <p:nvPr>
            <p:ph type="body" sz="quarter" idx="24" hasCustomPrompt="1"/>
          </p:nvPr>
        </p:nvSpPr>
        <p:spPr>
          <a:xfrm>
            <a:off x="8337550" y="2184400"/>
            <a:ext cx="3308350" cy="3289300"/>
          </a:xfrm>
          <a:solidFill>
            <a:schemeClr val="accent4"/>
          </a:solidFill>
        </p:spPr>
        <p:txBody>
          <a:bodyPr vert="horz" lIns="288000" tIns="504000" rIns="216000" bIns="45720" rtlCol="0">
            <a:noAutofit/>
          </a:bodyPr>
          <a:lstStyle>
            <a:lvl1pPr>
              <a:defRPr lang="en-US" dirty="0"/>
            </a:lvl1pPr>
            <a:lvl2pPr>
              <a:defRPr lang="en-US" dirty="0"/>
            </a:lvl2pPr>
            <a:lvl3pPr>
              <a:defRPr lang="en-US" dirty="0"/>
            </a:lvl3pPr>
            <a:lvl4pPr>
              <a:defRPr lang="en-US" dirty="0"/>
            </a:lvl4pPr>
            <a:lvl5pPr>
              <a:defRPr lang="en-GB" dirty="0"/>
            </a:lvl5pPr>
          </a:lstStyle>
          <a:p>
            <a:pPr lvl="0"/>
            <a:r>
              <a:rPr lang="en-US" dirty="0"/>
              <a:t>Add text</a:t>
            </a:r>
          </a:p>
          <a:p>
            <a:pPr lvl="1">
              <a:buClr>
                <a:schemeClr val="tx1"/>
              </a:buClr>
            </a:pPr>
            <a:r>
              <a:rPr lang="en-US" dirty="0"/>
              <a:t>Second level</a:t>
            </a:r>
          </a:p>
          <a:p>
            <a:pPr lvl="2">
              <a:buClr>
                <a:schemeClr val="tx1"/>
              </a:buClr>
            </a:pPr>
            <a:r>
              <a:rPr lang="en-US" dirty="0"/>
              <a:t>Third level</a:t>
            </a:r>
          </a:p>
          <a:p>
            <a:pPr lvl="3">
              <a:buClr>
                <a:schemeClr val="tx1"/>
              </a:buClr>
            </a:pPr>
            <a:r>
              <a:rPr lang="en-US" dirty="0"/>
              <a:t>Fourth level</a:t>
            </a:r>
          </a:p>
          <a:p>
            <a:pPr lvl="4">
              <a:buClr>
                <a:schemeClr val="tx1"/>
              </a:buClr>
            </a:pPr>
            <a:r>
              <a:rPr lang="en-US" dirty="0"/>
              <a:t>Fifth level</a:t>
            </a:r>
            <a:endParaRPr lang="en-GB" dirty="0"/>
          </a:p>
        </p:txBody>
      </p:sp>
      <p:sp>
        <p:nvSpPr>
          <p:cNvPr id="23" name="Text Placeholder 15">
            <a:extLst>
              <a:ext uri="{FF2B5EF4-FFF2-40B4-BE49-F238E27FC236}">
                <a16:creationId xmlns:a16="http://schemas.microsoft.com/office/drawing/2014/main" id="{5089AE3D-0216-7372-42C5-554A58E4A010}"/>
              </a:ext>
            </a:extLst>
          </p:cNvPr>
          <p:cNvSpPr>
            <a:spLocks noGrp="1"/>
          </p:cNvSpPr>
          <p:nvPr>
            <p:ph type="body" sz="quarter" idx="20" hasCustomPrompt="1"/>
          </p:nvPr>
        </p:nvSpPr>
        <p:spPr>
          <a:xfrm>
            <a:off x="8650282" y="1801813"/>
            <a:ext cx="773112" cy="773112"/>
          </a:xfrm>
          <a:prstGeom prst="ellipse">
            <a:avLst/>
          </a:prstGeom>
          <a:solidFill>
            <a:schemeClr val="bg1"/>
          </a:solidFill>
          <a:ln w="12700">
            <a:solidFill>
              <a:schemeClr val="accent4"/>
            </a:solidFill>
          </a:ln>
        </p:spPr>
        <p:txBody>
          <a:bodyPr/>
          <a:lstStyle>
            <a:lvl1pPr>
              <a:defRPr>
                <a:ln>
                  <a:solidFill>
                    <a:schemeClr val="accent1"/>
                  </a:solidFill>
                </a:ln>
              </a:defRPr>
            </a:lvl1pPr>
          </a:lstStyle>
          <a:p>
            <a:pPr lvl="0"/>
            <a:r>
              <a:rPr lang="en-US" dirty="0"/>
              <a:t> </a:t>
            </a:r>
            <a:endParaRPr lang="en-GB" dirty="0"/>
          </a:p>
        </p:txBody>
      </p:sp>
      <p:sp>
        <p:nvSpPr>
          <p:cNvPr id="24" name="Picture Placeholder 17">
            <a:extLst>
              <a:ext uri="{FF2B5EF4-FFF2-40B4-BE49-F238E27FC236}">
                <a16:creationId xmlns:a16="http://schemas.microsoft.com/office/drawing/2014/main" id="{5EE02A8C-E7D1-C518-CBC2-2F17DA7AC175}"/>
              </a:ext>
            </a:extLst>
          </p:cNvPr>
          <p:cNvSpPr>
            <a:spLocks noGrp="1"/>
          </p:cNvSpPr>
          <p:nvPr>
            <p:ph type="pic" sz="quarter" idx="21" hasCustomPrompt="1"/>
          </p:nvPr>
        </p:nvSpPr>
        <p:spPr>
          <a:xfrm>
            <a:off x="8743937" y="1896305"/>
            <a:ext cx="585802" cy="584128"/>
          </a:xfrm>
          <a:prstGeom prst="ellipse">
            <a:avLst/>
          </a:prstGeom>
        </p:spPr>
        <p:txBody>
          <a:bodyPr lIns="0" rIns="0" bIns="576000"/>
          <a:lstStyle>
            <a:lvl1pPr algn="ctr">
              <a:defRPr sz="1200"/>
            </a:lvl1pPr>
          </a:lstStyle>
          <a:p>
            <a:r>
              <a:rPr lang="en-GB" dirty="0"/>
              <a:t>Icon</a:t>
            </a:r>
          </a:p>
        </p:txBody>
      </p:sp>
      <p:pic>
        <p:nvPicPr>
          <p:cNvPr id="5" name="Picture 4" descr="A black and purple triangle&#10;&#10;Description automatically generated">
            <a:extLst>
              <a:ext uri="{FF2B5EF4-FFF2-40B4-BE49-F238E27FC236}">
                <a16:creationId xmlns:a16="http://schemas.microsoft.com/office/drawing/2014/main" id="{989F9DBC-EDD4-97CC-638B-D4B3F786BD97}"/>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a:stretch/>
        </p:blipFill>
        <p:spPr>
          <a:xfrm>
            <a:off x="10566400" y="390842"/>
            <a:ext cx="1223964" cy="814388"/>
          </a:xfrm>
          <a:prstGeom prst="rect">
            <a:avLst/>
          </a:prstGeom>
        </p:spPr>
      </p:pic>
      <p:grpSp>
        <p:nvGrpSpPr>
          <p:cNvPr id="14" name="Group 13">
            <a:extLst>
              <a:ext uri="{FF2B5EF4-FFF2-40B4-BE49-F238E27FC236}">
                <a16:creationId xmlns:a16="http://schemas.microsoft.com/office/drawing/2014/main" id="{5F7A086D-BA2D-3387-1F71-EC1954DCE146}"/>
              </a:ext>
            </a:extLst>
          </p:cNvPr>
          <p:cNvGrpSpPr/>
          <p:nvPr userDrawn="1"/>
        </p:nvGrpSpPr>
        <p:grpSpPr>
          <a:xfrm>
            <a:off x="-3626001" y="0"/>
            <a:ext cx="3513653" cy="4531360"/>
            <a:chOff x="-3626001" y="0"/>
            <a:chExt cx="3513653" cy="4531360"/>
          </a:xfrm>
        </p:grpSpPr>
        <p:sp>
          <p:nvSpPr>
            <p:cNvPr id="15" name="Rectangle 14">
              <a:extLst>
                <a:ext uri="{FF2B5EF4-FFF2-40B4-BE49-F238E27FC236}">
                  <a16:creationId xmlns:a16="http://schemas.microsoft.com/office/drawing/2014/main" id="{6CA15479-1A5F-0895-AF7C-44754A5CE213}"/>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7" name="Rectangle 16">
              <a:extLst>
                <a:ext uri="{FF2B5EF4-FFF2-40B4-BE49-F238E27FC236}">
                  <a16:creationId xmlns:a16="http://schemas.microsoft.com/office/drawing/2014/main" id="{1379D7A3-EB98-64C5-042E-B6445B7DD82B}"/>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9" name="TextBox 18">
              <a:extLst>
                <a:ext uri="{FF2B5EF4-FFF2-40B4-BE49-F238E27FC236}">
                  <a16:creationId xmlns:a16="http://schemas.microsoft.com/office/drawing/2014/main" id="{AE7210DE-51A9-013C-BAE5-37BBA79DF863}"/>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22" name="TextBox 21">
              <a:extLst>
                <a:ext uri="{FF2B5EF4-FFF2-40B4-BE49-F238E27FC236}">
                  <a16:creationId xmlns:a16="http://schemas.microsoft.com/office/drawing/2014/main" id="{17C2960B-004B-DEC9-BE9E-82C6AC0E2712}"/>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350790166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Quot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195FD0-EA6F-2F78-3CA8-E761768C1CE2}"/>
              </a:ext>
            </a:extLst>
          </p:cNvPr>
          <p:cNvSpPr>
            <a:spLocks noGrp="1"/>
          </p:cNvSpPr>
          <p:nvPr>
            <p:ph type="title" hasCustomPrompt="1"/>
          </p:nvPr>
        </p:nvSpPr>
        <p:spPr>
          <a:xfrm>
            <a:off x="413583" y="2396084"/>
            <a:ext cx="4315897" cy="1830476"/>
          </a:xfrm>
        </p:spPr>
        <p:txBody>
          <a:bodyPr anchor="t"/>
          <a:lstStyle>
            <a:lvl1pPr>
              <a:defRPr>
                <a:solidFill>
                  <a:schemeClr val="tx1"/>
                </a:solidFill>
              </a:defRPr>
            </a:lvl1pPr>
          </a:lstStyle>
          <a:p>
            <a:r>
              <a:rPr lang="en-US" dirty="0"/>
              <a:t>Add quote</a:t>
            </a:r>
            <a:endParaRPr lang="en-GB" dirty="0"/>
          </a:p>
        </p:txBody>
      </p:sp>
      <p:sp>
        <p:nvSpPr>
          <p:cNvPr id="3" name="Footer Placeholder 2">
            <a:extLst>
              <a:ext uri="{FF2B5EF4-FFF2-40B4-BE49-F238E27FC236}">
                <a16:creationId xmlns:a16="http://schemas.microsoft.com/office/drawing/2014/main" id="{8EED790E-FEC8-12FA-FE70-3982C6DCCC5E}"/>
              </a:ext>
            </a:extLst>
          </p:cNvPr>
          <p:cNvSpPr>
            <a:spLocks noGrp="1"/>
          </p:cNvSpPr>
          <p:nvPr>
            <p:ph type="ftr" sz="quarter" idx="10"/>
          </p:nvPr>
        </p:nvSpPr>
        <p:spPr/>
        <p:txBody>
          <a:bodyPr/>
          <a:lstStyle/>
          <a:p>
            <a:endParaRPr lang="en-GB" dirty="0"/>
          </a:p>
        </p:txBody>
      </p:sp>
      <p:sp>
        <p:nvSpPr>
          <p:cNvPr id="11" name="Picture Placeholder 4">
            <a:extLst>
              <a:ext uri="{FF2B5EF4-FFF2-40B4-BE49-F238E27FC236}">
                <a16:creationId xmlns:a16="http://schemas.microsoft.com/office/drawing/2014/main" id="{5E2EB1A3-7036-4947-4249-9A6C4291D1CA}"/>
              </a:ext>
            </a:extLst>
          </p:cNvPr>
          <p:cNvSpPr>
            <a:spLocks noGrp="1"/>
          </p:cNvSpPr>
          <p:nvPr>
            <p:ph type="pic" sz="quarter" idx="12" hasCustomPrompt="1"/>
          </p:nvPr>
        </p:nvSpPr>
        <p:spPr>
          <a:xfrm>
            <a:off x="4153040" y="0"/>
            <a:ext cx="8038960" cy="6858000"/>
          </a:xfrm>
          <a:custGeom>
            <a:avLst/>
            <a:gdLst>
              <a:gd name="connsiteX0" fmla="*/ 0 w 8038960"/>
              <a:gd name="connsiteY0" fmla="*/ 0 h 6858000"/>
              <a:gd name="connsiteX1" fmla="*/ 8038960 w 8038960"/>
              <a:gd name="connsiteY1" fmla="*/ 0 h 6858000"/>
              <a:gd name="connsiteX2" fmla="*/ 8038960 w 8038960"/>
              <a:gd name="connsiteY2" fmla="*/ 6858000 h 6858000"/>
              <a:gd name="connsiteX3" fmla="*/ 3964992 w 803896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38960" h="6858000">
                <a:moveTo>
                  <a:pt x="0" y="0"/>
                </a:moveTo>
                <a:lnTo>
                  <a:pt x="8038960" y="0"/>
                </a:lnTo>
                <a:lnTo>
                  <a:pt x="8038960" y="6858000"/>
                </a:lnTo>
                <a:lnTo>
                  <a:pt x="3964992" y="6858000"/>
                </a:lnTo>
                <a:close/>
              </a:path>
            </a:pathLst>
          </a:custGeom>
          <a:noFill/>
        </p:spPr>
        <p:txBody>
          <a:bodyPr wrap="square" bIns="648000" anchor="ctr">
            <a:noAutofit/>
          </a:bodyPr>
          <a:lstStyle>
            <a:lvl1pPr algn="ctr">
              <a:defRPr sz="1200"/>
            </a:lvl1pPr>
          </a:lstStyle>
          <a:p>
            <a:r>
              <a:rPr lang="en-GB" dirty="0"/>
              <a:t>Click icon to insert image</a:t>
            </a:r>
          </a:p>
        </p:txBody>
      </p:sp>
      <p:sp>
        <p:nvSpPr>
          <p:cNvPr id="16" name="Text Placeholder 15">
            <a:extLst>
              <a:ext uri="{FF2B5EF4-FFF2-40B4-BE49-F238E27FC236}">
                <a16:creationId xmlns:a16="http://schemas.microsoft.com/office/drawing/2014/main" id="{484CC794-E93A-86EB-9716-B1AE51482A95}"/>
              </a:ext>
            </a:extLst>
          </p:cNvPr>
          <p:cNvSpPr>
            <a:spLocks noGrp="1"/>
          </p:cNvSpPr>
          <p:nvPr>
            <p:ph type="body" sz="quarter" idx="17" hasCustomPrompt="1"/>
          </p:nvPr>
        </p:nvSpPr>
        <p:spPr>
          <a:xfrm>
            <a:off x="497155" y="1686560"/>
            <a:ext cx="716909" cy="458392"/>
          </a:xfrm>
          <a:custGeom>
            <a:avLst/>
            <a:gdLst/>
            <a:ahLst/>
            <a:cxnLst/>
            <a:rect l="l" t="t" r="r" b="b"/>
            <a:pathLst>
              <a:path w="1069795" h="684028">
                <a:moveTo>
                  <a:pt x="751814" y="0"/>
                </a:moveTo>
                <a:lnTo>
                  <a:pt x="1069795" y="0"/>
                </a:lnTo>
                <a:lnTo>
                  <a:pt x="891085" y="684028"/>
                </a:lnTo>
                <a:lnTo>
                  <a:pt x="527502" y="684028"/>
                </a:lnTo>
                <a:close/>
                <a:moveTo>
                  <a:pt x="229241" y="0"/>
                </a:moveTo>
                <a:lnTo>
                  <a:pt x="547222" y="0"/>
                </a:lnTo>
                <a:lnTo>
                  <a:pt x="361117" y="684028"/>
                </a:lnTo>
                <a:lnTo>
                  <a:pt x="0" y="684028"/>
                </a:lnTo>
                <a:close/>
              </a:path>
            </a:pathLst>
          </a:custGeom>
          <a:solidFill>
            <a:schemeClr val="accent1"/>
          </a:solidFill>
        </p:spPr>
        <p:txBody>
          <a:bodyPr wrap="square">
            <a:noAutofit/>
          </a:bodyPr>
          <a:lstStyle>
            <a:lvl1pPr>
              <a:defRPr/>
            </a:lvl1pPr>
          </a:lstStyle>
          <a:p>
            <a:pPr lvl="0"/>
            <a:r>
              <a:rPr lang="en-US" dirty="0"/>
              <a:t> </a:t>
            </a:r>
            <a:endParaRPr lang="en-GB" dirty="0"/>
          </a:p>
        </p:txBody>
      </p:sp>
      <p:sp>
        <p:nvSpPr>
          <p:cNvPr id="17" name="Text Placeholder 6">
            <a:extLst>
              <a:ext uri="{FF2B5EF4-FFF2-40B4-BE49-F238E27FC236}">
                <a16:creationId xmlns:a16="http://schemas.microsoft.com/office/drawing/2014/main" id="{C56EA86E-26B7-D57F-56C1-784C8AE4725C}"/>
              </a:ext>
            </a:extLst>
          </p:cNvPr>
          <p:cNvSpPr>
            <a:spLocks noGrp="1"/>
          </p:cNvSpPr>
          <p:nvPr>
            <p:ph type="body" sz="quarter" idx="18" hasCustomPrompt="1"/>
          </p:nvPr>
        </p:nvSpPr>
        <p:spPr>
          <a:xfrm>
            <a:off x="414338" y="4363403"/>
            <a:ext cx="4315142" cy="508000"/>
          </a:xfrm>
        </p:spPr>
        <p:txBody>
          <a:bodyPr/>
          <a:lstStyle>
            <a:lvl1pPr>
              <a:defRPr b="0"/>
            </a:lvl1pPr>
          </a:lstStyle>
          <a:p>
            <a:pPr lvl="0"/>
            <a:r>
              <a:rPr lang="en-US" dirty="0"/>
              <a:t>Add source</a:t>
            </a:r>
            <a:endParaRPr lang="en-GB" dirty="0"/>
          </a:p>
        </p:txBody>
      </p:sp>
      <p:sp>
        <p:nvSpPr>
          <p:cNvPr id="4" name="Slide Number Placeholder 3">
            <a:extLst>
              <a:ext uri="{FF2B5EF4-FFF2-40B4-BE49-F238E27FC236}">
                <a16:creationId xmlns:a16="http://schemas.microsoft.com/office/drawing/2014/main" id="{C20BADA5-FE49-3FD5-F354-D7118B18B092}"/>
              </a:ext>
            </a:extLst>
          </p:cNvPr>
          <p:cNvSpPr>
            <a:spLocks noGrp="1"/>
          </p:cNvSpPr>
          <p:nvPr>
            <p:ph type="sldNum" sz="quarter" idx="11"/>
          </p:nvPr>
        </p:nvSpPr>
        <p:spPr/>
        <p:txBody>
          <a:bodyPr/>
          <a:lstStyle/>
          <a:p>
            <a:fld id="{E8F1A65C-595C-4736-BF40-F7D31E789466}" type="slidenum">
              <a:rPr lang="en-GB" smtClean="0"/>
              <a:pPr/>
              <a:t>‹#›</a:t>
            </a:fld>
            <a:endParaRPr lang="en-GB" dirty="0"/>
          </a:p>
        </p:txBody>
      </p:sp>
      <p:grpSp>
        <p:nvGrpSpPr>
          <p:cNvPr id="12" name="Group 11">
            <a:extLst>
              <a:ext uri="{FF2B5EF4-FFF2-40B4-BE49-F238E27FC236}">
                <a16:creationId xmlns:a16="http://schemas.microsoft.com/office/drawing/2014/main" id="{FD8C2D7A-3ECB-FA64-1DFF-D4E592BF097D}"/>
              </a:ext>
            </a:extLst>
          </p:cNvPr>
          <p:cNvGrpSpPr/>
          <p:nvPr userDrawn="1"/>
        </p:nvGrpSpPr>
        <p:grpSpPr>
          <a:xfrm>
            <a:off x="-3626001" y="0"/>
            <a:ext cx="3513653" cy="4531360"/>
            <a:chOff x="-3626001" y="0"/>
            <a:chExt cx="3513653" cy="4531360"/>
          </a:xfrm>
        </p:grpSpPr>
        <p:sp>
          <p:nvSpPr>
            <p:cNvPr id="13" name="Rectangle 12">
              <a:extLst>
                <a:ext uri="{FF2B5EF4-FFF2-40B4-BE49-F238E27FC236}">
                  <a16:creationId xmlns:a16="http://schemas.microsoft.com/office/drawing/2014/main" id="{553C8B57-A0A7-0C2B-B362-1818AB93625D}"/>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4" name="Rectangle 13">
              <a:extLst>
                <a:ext uri="{FF2B5EF4-FFF2-40B4-BE49-F238E27FC236}">
                  <a16:creationId xmlns:a16="http://schemas.microsoft.com/office/drawing/2014/main" id="{0F963A3C-816C-D1FF-C6E9-4DDB10D1B9CF}"/>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5" name="TextBox 14">
              <a:extLst>
                <a:ext uri="{FF2B5EF4-FFF2-40B4-BE49-F238E27FC236}">
                  <a16:creationId xmlns:a16="http://schemas.microsoft.com/office/drawing/2014/main" id="{64E45D50-5C4B-B85F-0E6B-9174452C14AC}"/>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8" name="TextBox 17">
              <a:extLst>
                <a:ext uri="{FF2B5EF4-FFF2-40B4-BE49-F238E27FC236}">
                  <a16:creationId xmlns:a16="http://schemas.microsoft.com/office/drawing/2014/main" id="{39ABDF14-75C2-7C06-DD3D-EFE5AD0CCBE8}"/>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pic>
        <p:nvPicPr>
          <p:cNvPr id="5" name="Picture 4" descr="A black and purple triangle&#10;&#10;Description automatically generated">
            <a:extLst>
              <a:ext uri="{FF2B5EF4-FFF2-40B4-BE49-F238E27FC236}">
                <a16:creationId xmlns:a16="http://schemas.microsoft.com/office/drawing/2014/main" id="{5B8DBDC2-E576-B391-677D-BBAC5AB1CF1A}"/>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399362915"/>
      </p:ext>
    </p:extLst>
  </p:cSld>
  <p:clrMapOvr>
    <a:masterClrMapping/>
  </p:clrMapOvr>
</p:sldLayout>
</file>

<file path=ppt/slideLayouts/slideLayout140.xml><?xml version="1.0" encoding="utf-8"?>
<p:sldLayout xmlns:a="http://schemas.openxmlformats.org/drawingml/2006/main" xmlns:r="http://schemas.openxmlformats.org/officeDocument/2006/relationships" xmlns:p="http://schemas.openxmlformats.org/presentationml/2006/main" preserve="1" userDrawn="1">
  <p:cSld name="Quot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195FD0-EA6F-2F78-3CA8-E761768C1CE2}"/>
              </a:ext>
            </a:extLst>
          </p:cNvPr>
          <p:cNvSpPr>
            <a:spLocks noGrp="1"/>
          </p:cNvSpPr>
          <p:nvPr>
            <p:ph type="title" hasCustomPrompt="1"/>
          </p:nvPr>
        </p:nvSpPr>
        <p:spPr>
          <a:xfrm>
            <a:off x="413583" y="2396084"/>
            <a:ext cx="4315897" cy="1830476"/>
          </a:xfrm>
        </p:spPr>
        <p:txBody>
          <a:bodyPr anchor="t"/>
          <a:lstStyle>
            <a:lvl1pPr>
              <a:defRPr>
                <a:solidFill>
                  <a:schemeClr val="tx1"/>
                </a:solidFill>
              </a:defRPr>
            </a:lvl1pPr>
          </a:lstStyle>
          <a:p>
            <a:r>
              <a:rPr lang="en-US" dirty="0"/>
              <a:t>Add quote</a:t>
            </a:r>
            <a:endParaRPr lang="en-GB" dirty="0"/>
          </a:p>
        </p:txBody>
      </p:sp>
      <p:sp>
        <p:nvSpPr>
          <p:cNvPr id="3" name="Footer Placeholder 2">
            <a:extLst>
              <a:ext uri="{FF2B5EF4-FFF2-40B4-BE49-F238E27FC236}">
                <a16:creationId xmlns:a16="http://schemas.microsoft.com/office/drawing/2014/main" id="{8EED790E-FEC8-12FA-FE70-3982C6DCCC5E}"/>
              </a:ext>
            </a:extLst>
          </p:cNvPr>
          <p:cNvSpPr>
            <a:spLocks noGrp="1"/>
          </p:cNvSpPr>
          <p:nvPr>
            <p:ph type="ftr" sz="quarter" idx="10"/>
          </p:nvPr>
        </p:nvSpPr>
        <p:spPr/>
        <p:txBody>
          <a:bodyPr/>
          <a:lstStyle/>
          <a:p>
            <a:endParaRPr lang="en-GB" dirty="0"/>
          </a:p>
        </p:txBody>
      </p:sp>
      <p:sp>
        <p:nvSpPr>
          <p:cNvPr id="11" name="Picture Placeholder 4">
            <a:extLst>
              <a:ext uri="{FF2B5EF4-FFF2-40B4-BE49-F238E27FC236}">
                <a16:creationId xmlns:a16="http://schemas.microsoft.com/office/drawing/2014/main" id="{5E2EB1A3-7036-4947-4249-9A6C4291D1CA}"/>
              </a:ext>
            </a:extLst>
          </p:cNvPr>
          <p:cNvSpPr>
            <a:spLocks noGrp="1"/>
          </p:cNvSpPr>
          <p:nvPr>
            <p:ph type="pic" sz="quarter" idx="12" hasCustomPrompt="1"/>
          </p:nvPr>
        </p:nvSpPr>
        <p:spPr>
          <a:xfrm>
            <a:off x="4153040" y="0"/>
            <a:ext cx="8038960" cy="6858000"/>
          </a:xfrm>
          <a:custGeom>
            <a:avLst/>
            <a:gdLst>
              <a:gd name="connsiteX0" fmla="*/ 0 w 8038960"/>
              <a:gd name="connsiteY0" fmla="*/ 0 h 6858000"/>
              <a:gd name="connsiteX1" fmla="*/ 8038960 w 8038960"/>
              <a:gd name="connsiteY1" fmla="*/ 0 h 6858000"/>
              <a:gd name="connsiteX2" fmla="*/ 8038960 w 8038960"/>
              <a:gd name="connsiteY2" fmla="*/ 6858000 h 6858000"/>
              <a:gd name="connsiteX3" fmla="*/ 3964992 w 803896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38960" h="6858000">
                <a:moveTo>
                  <a:pt x="0" y="0"/>
                </a:moveTo>
                <a:lnTo>
                  <a:pt x="8038960" y="0"/>
                </a:lnTo>
                <a:lnTo>
                  <a:pt x="8038960" y="6858000"/>
                </a:lnTo>
                <a:lnTo>
                  <a:pt x="3964992" y="6858000"/>
                </a:lnTo>
                <a:close/>
              </a:path>
            </a:pathLst>
          </a:custGeom>
          <a:noFill/>
        </p:spPr>
        <p:txBody>
          <a:bodyPr wrap="square" bIns="648000" anchor="ctr">
            <a:noAutofit/>
          </a:bodyPr>
          <a:lstStyle>
            <a:lvl1pPr algn="ctr">
              <a:defRPr sz="1200"/>
            </a:lvl1pPr>
          </a:lstStyle>
          <a:p>
            <a:r>
              <a:rPr lang="en-GB" dirty="0"/>
              <a:t>Click icon to insert image </a:t>
            </a:r>
          </a:p>
        </p:txBody>
      </p:sp>
      <p:sp>
        <p:nvSpPr>
          <p:cNvPr id="16" name="Text Placeholder 15">
            <a:extLst>
              <a:ext uri="{FF2B5EF4-FFF2-40B4-BE49-F238E27FC236}">
                <a16:creationId xmlns:a16="http://schemas.microsoft.com/office/drawing/2014/main" id="{484CC794-E93A-86EB-9716-B1AE51482A95}"/>
              </a:ext>
            </a:extLst>
          </p:cNvPr>
          <p:cNvSpPr>
            <a:spLocks noGrp="1"/>
          </p:cNvSpPr>
          <p:nvPr>
            <p:ph type="body" sz="quarter" idx="17" hasCustomPrompt="1"/>
          </p:nvPr>
        </p:nvSpPr>
        <p:spPr>
          <a:xfrm>
            <a:off x="497155" y="1686560"/>
            <a:ext cx="716909" cy="458392"/>
          </a:xfrm>
          <a:custGeom>
            <a:avLst/>
            <a:gdLst/>
            <a:ahLst/>
            <a:cxnLst/>
            <a:rect l="l" t="t" r="r" b="b"/>
            <a:pathLst>
              <a:path w="1069795" h="684028">
                <a:moveTo>
                  <a:pt x="751814" y="0"/>
                </a:moveTo>
                <a:lnTo>
                  <a:pt x="1069795" y="0"/>
                </a:lnTo>
                <a:lnTo>
                  <a:pt x="891085" y="684028"/>
                </a:lnTo>
                <a:lnTo>
                  <a:pt x="527502" y="684028"/>
                </a:lnTo>
                <a:close/>
                <a:moveTo>
                  <a:pt x="229241" y="0"/>
                </a:moveTo>
                <a:lnTo>
                  <a:pt x="547222" y="0"/>
                </a:lnTo>
                <a:lnTo>
                  <a:pt x="361117" y="684028"/>
                </a:lnTo>
                <a:lnTo>
                  <a:pt x="0" y="684028"/>
                </a:lnTo>
                <a:close/>
              </a:path>
            </a:pathLst>
          </a:custGeom>
          <a:solidFill>
            <a:schemeClr val="accent4"/>
          </a:solidFill>
        </p:spPr>
        <p:txBody>
          <a:bodyPr wrap="square">
            <a:noAutofit/>
          </a:bodyPr>
          <a:lstStyle>
            <a:lvl1pPr>
              <a:defRPr/>
            </a:lvl1pPr>
          </a:lstStyle>
          <a:p>
            <a:pPr lvl="0"/>
            <a:r>
              <a:rPr lang="en-US" dirty="0"/>
              <a:t> </a:t>
            </a:r>
            <a:endParaRPr lang="en-GB" dirty="0"/>
          </a:p>
        </p:txBody>
      </p:sp>
      <p:sp>
        <p:nvSpPr>
          <p:cNvPr id="17" name="Text Placeholder 6">
            <a:extLst>
              <a:ext uri="{FF2B5EF4-FFF2-40B4-BE49-F238E27FC236}">
                <a16:creationId xmlns:a16="http://schemas.microsoft.com/office/drawing/2014/main" id="{C56EA86E-26B7-D57F-56C1-784C8AE4725C}"/>
              </a:ext>
            </a:extLst>
          </p:cNvPr>
          <p:cNvSpPr>
            <a:spLocks noGrp="1"/>
          </p:cNvSpPr>
          <p:nvPr>
            <p:ph type="body" sz="quarter" idx="18" hasCustomPrompt="1"/>
          </p:nvPr>
        </p:nvSpPr>
        <p:spPr>
          <a:xfrm>
            <a:off x="414338" y="4363403"/>
            <a:ext cx="4315142" cy="508000"/>
          </a:xfrm>
        </p:spPr>
        <p:txBody>
          <a:bodyPr/>
          <a:lstStyle>
            <a:lvl1pPr>
              <a:defRPr b="0"/>
            </a:lvl1pPr>
          </a:lstStyle>
          <a:p>
            <a:pPr lvl="0"/>
            <a:r>
              <a:rPr lang="en-US" dirty="0"/>
              <a:t>Add source</a:t>
            </a:r>
            <a:endParaRPr lang="en-GB" dirty="0"/>
          </a:p>
        </p:txBody>
      </p:sp>
      <p:sp>
        <p:nvSpPr>
          <p:cNvPr id="4" name="Slide Number Placeholder 3">
            <a:extLst>
              <a:ext uri="{FF2B5EF4-FFF2-40B4-BE49-F238E27FC236}">
                <a16:creationId xmlns:a16="http://schemas.microsoft.com/office/drawing/2014/main" id="{C20BADA5-FE49-3FD5-F354-D7118B18B092}"/>
              </a:ext>
            </a:extLst>
          </p:cNvPr>
          <p:cNvSpPr>
            <a:spLocks noGrp="1"/>
          </p:cNvSpPr>
          <p:nvPr>
            <p:ph type="sldNum" sz="quarter" idx="11"/>
          </p:nvPr>
        </p:nvSpPr>
        <p:spPr/>
        <p:txBody>
          <a:bodyPr/>
          <a:lstStyle/>
          <a:p>
            <a:fld id="{E8F1A65C-595C-4736-BF40-F7D31E789466}" type="slidenum">
              <a:rPr lang="en-GB" smtClean="0"/>
              <a:pPr/>
              <a:t>‹#›</a:t>
            </a:fld>
            <a:endParaRPr lang="en-GB" dirty="0"/>
          </a:p>
        </p:txBody>
      </p:sp>
      <p:grpSp>
        <p:nvGrpSpPr>
          <p:cNvPr id="12" name="Group 11">
            <a:extLst>
              <a:ext uri="{FF2B5EF4-FFF2-40B4-BE49-F238E27FC236}">
                <a16:creationId xmlns:a16="http://schemas.microsoft.com/office/drawing/2014/main" id="{FD8C2D7A-3ECB-FA64-1DFF-D4E592BF097D}"/>
              </a:ext>
            </a:extLst>
          </p:cNvPr>
          <p:cNvGrpSpPr/>
          <p:nvPr userDrawn="1"/>
        </p:nvGrpSpPr>
        <p:grpSpPr>
          <a:xfrm>
            <a:off x="-3626001" y="0"/>
            <a:ext cx="3513653" cy="4531360"/>
            <a:chOff x="-3626001" y="0"/>
            <a:chExt cx="3513653" cy="4531360"/>
          </a:xfrm>
        </p:grpSpPr>
        <p:sp>
          <p:nvSpPr>
            <p:cNvPr id="13" name="Rectangle 12">
              <a:extLst>
                <a:ext uri="{FF2B5EF4-FFF2-40B4-BE49-F238E27FC236}">
                  <a16:creationId xmlns:a16="http://schemas.microsoft.com/office/drawing/2014/main" id="{553C8B57-A0A7-0C2B-B362-1818AB93625D}"/>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4" name="Rectangle 13">
              <a:extLst>
                <a:ext uri="{FF2B5EF4-FFF2-40B4-BE49-F238E27FC236}">
                  <a16:creationId xmlns:a16="http://schemas.microsoft.com/office/drawing/2014/main" id="{0F963A3C-816C-D1FF-C6E9-4DDB10D1B9CF}"/>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5" name="TextBox 14">
              <a:extLst>
                <a:ext uri="{FF2B5EF4-FFF2-40B4-BE49-F238E27FC236}">
                  <a16:creationId xmlns:a16="http://schemas.microsoft.com/office/drawing/2014/main" id="{64E45D50-5C4B-B85F-0E6B-9174452C14AC}"/>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8" name="TextBox 17">
              <a:extLst>
                <a:ext uri="{FF2B5EF4-FFF2-40B4-BE49-F238E27FC236}">
                  <a16:creationId xmlns:a16="http://schemas.microsoft.com/office/drawing/2014/main" id="{39ABDF14-75C2-7C06-DD3D-EFE5AD0CCBE8}"/>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pic>
        <p:nvPicPr>
          <p:cNvPr id="5" name="Picture 4" descr="A black and purple triangle&#10;&#10;Description automatically generated">
            <a:extLst>
              <a:ext uri="{FF2B5EF4-FFF2-40B4-BE49-F238E27FC236}">
                <a16:creationId xmlns:a16="http://schemas.microsoft.com/office/drawing/2014/main" id="{5B8DBDC2-E576-B391-677D-BBAC5AB1CF1A}"/>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788788315"/>
      </p:ext>
    </p:extLst>
  </p:cSld>
  <p:clrMapOvr>
    <a:masterClrMapping/>
  </p:clrMapOvr>
</p:sldLayout>
</file>

<file path=ppt/slideLayouts/slideLayout141.xml><?xml version="1.0" encoding="utf-8"?>
<p:sldLayout xmlns:a="http://schemas.openxmlformats.org/drawingml/2006/main" xmlns:r="http://schemas.openxmlformats.org/officeDocument/2006/relationships" xmlns:p="http://schemas.openxmlformats.org/presentationml/2006/main" preserve="1" userDrawn="1">
  <p:cSld name="Statement">
    <p:bg>
      <p:bgRef idx="1001">
        <a:schemeClr val="bg2"/>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195FD0-EA6F-2F78-3CA8-E761768C1CE2}"/>
              </a:ext>
            </a:extLst>
          </p:cNvPr>
          <p:cNvSpPr>
            <a:spLocks noGrp="1"/>
          </p:cNvSpPr>
          <p:nvPr>
            <p:ph type="title" hasCustomPrompt="1"/>
          </p:nvPr>
        </p:nvSpPr>
        <p:spPr>
          <a:xfrm>
            <a:off x="2997201" y="2076450"/>
            <a:ext cx="6197598" cy="2705100"/>
          </a:xfrm>
          <a:solidFill>
            <a:schemeClr val="tx1"/>
          </a:solidFill>
        </p:spPr>
        <p:txBody>
          <a:bodyPr anchor="ctr"/>
          <a:lstStyle>
            <a:lvl1pPr algn="ctr">
              <a:defRPr sz="3600">
                <a:solidFill>
                  <a:schemeClr val="bg1"/>
                </a:solidFill>
              </a:defRPr>
            </a:lvl1pPr>
          </a:lstStyle>
          <a:p>
            <a:r>
              <a:rPr lang="en-US" dirty="0"/>
              <a:t>Add statement</a:t>
            </a:r>
            <a:endParaRPr lang="en-GB" dirty="0"/>
          </a:p>
        </p:txBody>
      </p:sp>
      <p:sp>
        <p:nvSpPr>
          <p:cNvPr id="24" name="Picture Placeholder 23">
            <a:extLst>
              <a:ext uri="{FF2B5EF4-FFF2-40B4-BE49-F238E27FC236}">
                <a16:creationId xmlns:a16="http://schemas.microsoft.com/office/drawing/2014/main" id="{D5A43392-B67A-2D5D-F46C-8E26CB2187FE}"/>
              </a:ext>
            </a:extLst>
          </p:cNvPr>
          <p:cNvSpPr>
            <a:spLocks noGrp="1"/>
          </p:cNvSpPr>
          <p:nvPr>
            <p:ph type="pic" sz="quarter" idx="17" hasCustomPrompt="1"/>
          </p:nvPr>
        </p:nvSpPr>
        <p:spPr>
          <a:xfrm>
            <a:off x="0" y="0"/>
            <a:ext cx="12192000" cy="6858000"/>
          </a:xfrm>
        </p:spPr>
        <p:txBody>
          <a:bodyPr bIns="792000" anchor="ctr"/>
          <a:lstStyle>
            <a:lvl1pPr algn="ctr">
              <a:defRPr>
                <a:solidFill>
                  <a:schemeClr val="bg1"/>
                </a:solidFill>
              </a:defRPr>
            </a:lvl1pPr>
          </a:lstStyle>
          <a:p>
            <a:r>
              <a:rPr lang="en-GB" dirty="0"/>
              <a:t>Click icon to insert image &gt; Right Click &gt; Send to Back</a:t>
            </a:r>
          </a:p>
        </p:txBody>
      </p:sp>
      <p:grpSp>
        <p:nvGrpSpPr>
          <p:cNvPr id="7" name="Group 6">
            <a:extLst>
              <a:ext uri="{FF2B5EF4-FFF2-40B4-BE49-F238E27FC236}">
                <a16:creationId xmlns:a16="http://schemas.microsoft.com/office/drawing/2014/main" id="{0C1A7A36-7636-04C1-003C-CAC969C9C1F1}"/>
              </a:ext>
            </a:extLst>
          </p:cNvPr>
          <p:cNvGrpSpPr/>
          <p:nvPr userDrawn="1"/>
        </p:nvGrpSpPr>
        <p:grpSpPr>
          <a:xfrm>
            <a:off x="-3626001" y="0"/>
            <a:ext cx="3513653" cy="4531360"/>
            <a:chOff x="-3626001" y="0"/>
            <a:chExt cx="3513653" cy="4531360"/>
          </a:xfrm>
        </p:grpSpPr>
        <p:sp>
          <p:nvSpPr>
            <p:cNvPr id="8" name="Rectangle 7">
              <a:extLst>
                <a:ext uri="{FF2B5EF4-FFF2-40B4-BE49-F238E27FC236}">
                  <a16:creationId xmlns:a16="http://schemas.microsoft.com/office/drawing/2014/main" id="{C6EB9268-99D8-8D68-9368-A069A625EF8A}"/>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9" name="Rectangle 8">
              <a:extLst>
                <a:ext uri="{FF2B5EF4-FFF2-40B4-BE49-F238E27FC236}">
                  <a16:creationId xmlns:a16="http://schemas.microsoft.com/office/drawing/2014/main" id="{983391B7-080B-7418-2B91-FCFD284C5E17}"/>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0" name="TextBox 9">
              <a:extLst>
                <a:ext uri="{FF2B5EF4-FFF2-40B4-BE49-F238E27FC236}">
                  <a16:creationId xmlns:a16="http://schemas.microsoft.com/office/drawing/2014/main" id="{DAD65270-4D44-634E-09BE-45F67322792B}"/>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tx1"/>
                  </a:solidFill>
                  <a:latin typeface="+mn-lt"/>
                  <a:ea typeface="Inter Semi Bold" panose="02000703000000020004" pitchFamily="50" charset="0"/>
                  <a:cs typeface="Inter Semi Bold" panose="02000703000000020004" pitchFamily="50" charset="0"/>
                </a:rPr>
                <a:t>How to insert </a:t>
              </a:r>
              <a:br>
                <a:rPr lang="en-GB" sz="2400" dirty="0">
                  <a:solidFill>
                    <a:schemeClr val="tx1"/>
                  </a:solidFill>
                  <a:latin typeface="+mn-lt"/>
                  <a:ea typeface="Inter Semi Bold" panose="02000703000000020004" pitchFamily="50" charset="0"/>
                  <a:cs typeface="Inter Semi Bold" panose="02000703000000020004" pitchFamily="50" charset="0"/>
                </a:rPr>
              </a:br>
              <a:r>
                <a:rPr lang="en-GB" sz="2400" dirty="0">
                  <a:solidFill>
                    <a:schemeClr val="tx1"/>
                  </a:solidFill>
                  <a:latin typeface="+mn-lt"/>
                  <a:ea typeface="Inter Semi Bold" panose="02000703000000020004" pitchFamily="50" charset="0"/>
                  <a:cs typeface="Inter Semi Bold" panose="02000703000000020004" pitchFamily="50" charset="0"/>
                </a:rPr>
                <a:t>an image</a:t>
              </a:r>
            </a:p>
          </p:txBody>
        </p:sp>
        <p:sp>
          <p:nvSpPr>
            <p:cNvPr id="11" name="TextBox 10">
              <a:extLst>
                <a:ext uri="{FF2B5EF4-FFF2-40B4-BE49-F238E27FC236}">
                  <a16:creationId xmlns:a16="http://schemas.microsoft.com/office/drawing/2014/main" id="{F4271B73-870E-30AF-0010-BB6A935E3425}"/>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Click the icon in the middle of the placeholder and choose an image from file, or select the placeholder and paste an image in using </a:t>
              </a:r>
              <a:r>
                <a:rPr lang="en-US" sz="1200" b="1" dirty="0">
                  <a:solidFill>
                    <a:schemeClr val="bg1"/>
                  </a:solidFill>
                  <a:latin typeface="+mn-lt"/>
                </a:rPr>
                <a:t>Ctrl + V</a:t>
              </a:r>
              <a:r>
                <a:rPr lang="en-US" sz="1200" dirty="0">
                  <a:solidFill>
                    <a:schemeClr val="bg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Click on the </a:t>
              </a:r>
              <a:r>
                <a:rPr lang="en-US" sz="1200" b="1" dirty="0">
                  <a:solidFill>
                    <a:schemeClr val="bg1"/>
                  </a:solidFill>
                  <a:latin typeface="+mn-lt"/>
                </a:rPr>
                <a:t>Format Picture </a:t>
              </a:r>
              <a:r>
                <a:rPr lang="en-US" sz="1200" dirty="0">
                  <a:solidFill>
                    <a:schemeClr val="bg1"/>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Choose </a:t>
              </a:r>
              <a:r>
                <a:rPr lang="en-US" sz="1200" b="1" dirty="0">
                  <a:solidFill>
                    <a:schemeClr val="bg1"/>
                  </a:solidFill>
                  <a:latin typeface="+mn-lt"/>
                </a:rPr>
                <a:t>Crop</a:t>
              </a:r>
              <a:r>
                <a:rPr lang="en-US" sz="1200" dirty="0">
                  <a:solidFill>
                    <a:schemeClr val="bg1"/>
                  </a:solidFill>
                  <a:latin typeface="+mn-lt"/>
                </a:rPr>
                <a:t> to resize and move the image within the placeholder, using the white circles in the corners of the image. Click on the drop down arrow and choose </a:t>
              </a:r>
              <a:r>
                <a:rPr lang="en-US" sz="1200" b="1" dirty="0">
                  <a:solidFill>
                    <a:schemeClr val="bg1"/>
                  </a:solidFill>
                  <a:latin typeface="+mn-lt"/>
                </a:rPr>
                <a:t>Fit</a:t>
              </a:r>
              <a:r>
                <a:rPr lang="en-US" sz="1200" dirty="0">
                  <a:solidFill>
                    <a:schemeClr val="bg1"/>
                  </a:solidFill>
                  <a:latin typeface="+mn-lt"/>
                </a:rPr>
                <a:t> or </a:t>
              </a:r>
              <a:r>
                <a:rPr lang="en-US" sz="1200" b="1" dirty="0">
                  <a:solidFill>
                    <a:schemeClr val="bg1"/>
                  </a:solidFill>
                  <a:latin typeface="+mn-lt"/>
                </a:rPr>
                <a:t>Fill</a:t>
              </a:r>
              <a:r>
                <a:rPr lang="en-US" sz="1200" dirty="0">
                  <a:solidFill>
                    <a:schemeClr val="bg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Right click the image and choose </a:t>
              </a:r>
              <a:r>
                <a:rPr lang="en-US" sz="1200" b="1" dirty="0">
                  <a:solidFill>
                    <a:schemeClr val="bg1"/>
                  </a:solidFill>
                  <a:latin typeface="+mn-lt"/>
                </a:rPr>
                <a:t>Send to back </a:t>
              </a:r>
              <a:r>
                <a:rPr lang="en-US" sz="1200" dirty="0">
                  <a:solidFill>
                    <a:schemeClr val="bg1"/>
                  </a:solidFill>
                  <a:latin typeface="+mn-lt"/>
                </a:rPr>
                <a:t>if it is obscuring any other elements.</a:t>
              </a:r>
            </a:p>
          </p:txBody>
        </p:sp>
      </p:grpSp>
      <p:sp>
        <p:nvSpPr>
          <p:cNvPr id="3" name="Footer Placeholder 2">
            <a:extLst>
              <a:ext uri="{FF2B5EF4-FFF2-40B4-BE49-F238E27FC236}">
                <a16:creationId xmlns:a16="http://schemas.microsoft.com/office/drawing/2014/main" id="{8EED790E-FEC8-12FA-FE70-3982C6DCCC5E}"/>
              </a:ext>
            </a:extLst>
          </p:cNvPr>
          <p:cNvSpPr>
            <a:spLocks noGrp="1"/>
          </p:cNvSpPr>
          <p:nvPr>
            <p:ph type="ftr" sz="quarter" idx="10"/>
          </p:nvPr>
        </p:nvSpPr>
        <p:spPr>
          <a:xfrm>
            <a:off x="3531432" y="6330949"/>
            <a:ext cx="5474137" cy="365125"/>
          </a:xfrm>
        </p:spPr>
        <p:txBody>
          <a:bodyPr/>
          <a:lstStyle/>
          <a:p>
            <a:endParaRPr lang="en-GB" dirty="0"/>
          </a:p>
        </p:txBody>
      </p:sp>
      <p:sp>
        <p:nvSpPr>
          <p:cNvPr id="4" name="Slide Number Placeholder 3">
            <a:extLst>
              <a:ext uri="{FF2B5EF4-FFF2-40B4-BE49-F238E27FC236}">
                <a16:creationId xmlns:a16="http://schemas.microsoft.com/office/drawing/2014/main" id="{C20BADA5-FE49-3FD5-F354-D7118B18B092}"/>
              </a:ext>
            </a:extLst>
          </p:cNvPr>
          <p:cNvSpPr>
            <a:spLocks noGrp="1"/>
          </p:cNvSpPr>
          <p:nvPr>
            <p:ph type="sldNum" sz="quarter" idx="11"/>
          </p:nvPr>
        </p:nvSpPr>
        <p:spPr/>
        <p:txBody>
          <a:bodyPr/>
          <a:lstStyle>
            <a:lvl1pPr>
              <a:defRPr>
                <a:solidFill>
                  <a:schemeClr val="tx1"/>
                </a:solidFill>
              </a:defRPr>
            </a:lvl1pPr>
          </a:lstStyle>
          <a:p>
            <a:fld id="{E8F1A65C-595C-4736-BF40-F7D31E789466}" type="slidenum">
              <a:rPr lang="en-GB" smtClean="0"/>
              <a:pPr/>
              <a:t>‹#›</a:t>
            </a:fld>
            <a:endParaRPr lang="en-GB" dirty="0"/>
          </a:p>
        </p:txBody>
      </p:sp>
      <p:pic>
        <p:nvPicPr>
          <p:cNvPr id="5" name="Picture 4" descr="A black and purple triangle&#10;&#10;Description automatically generated">
            <a:extLst>
              <a:ext uri="{FF2B5EF4-FFF2-40B4-BE49-F238E27FC236}">
                <a16:creationId xmlns:a16="http://schemas.microsoft.com/office/drawing/2014/main" id="{1C2A0759-78D7-A029-8245-6E1C819CFF4A}"/>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a:stretch/>
        </p:blipFill>
        <p:spPr>
          <a:xfrm>
            <a:off x="10566400" y="390842"/>
            <a:ext cx="1223964" cy="814388"/>
          </a:xfrm>
          <a:prstGeom prst="rect">
            <a:avLst/>
          </a:prstGeom>
        </p:spPr>
      </p:pic>
      <p:sp>
        <p:nvSpPr>
          <p:cNvPr id="21" name="Text Placeholder 20">
            <a:extLst>
              <a:ext uri="{FF2B5EF4-FFF2-40B4-BE49-F238E27FC236}">
                <a16:creationId xmlns:a16="http://schemas.microsoft.com/office/drawing/2014/main" id="{999563FA-14B9-4919-E106-8B0B596846D3}"/>
              </a:ext>
            </a:extLst>
          </p:cNvPr>
          <p:cNvSpPr>
            <a:spLocks noGrp="1"/>
          </p:cNvSpPr>
          <p:nvPr>
            <p:ph type="body" sz="quarter" idx="13" hasCustomPrompt="1"/>
          </p:nvPr>
        </p:nvSpPr>
        <p:spPr>
          <a:xfrm flipH="1" flipV="1">
            <a:off x="8966200" y="0"/>
            <a:ext cx="3225800" cy="5588000"/>
          </a:xfrm>
          <a:custGeom>
            <a:avLst/>
            <a:gdLst>
              <a:gd name="connsiteX0" fmla="*/ 0 w 3225800"/>
              <a:gd name="connsiteY0" fmla="*/ 0 h 5588000"/>
              <a:gd name="connsiteX1" fmla="*/ 3225800 w 3225800"/>
              <a:gd name="connsiteY1" fmla="*/ 5588000 h 5588000"/>
              <a:gd name="connsiteX2" fmla="*/ 0 w 3225800"/>
              <a:gd name="connsiteY2" fmla="*/ 5588000 h 5588000"/>
            </a:gdLst>
            <a:ahLst/>
            <a:cxnLst>
              <a:cxn ang="0">
                <a:pos x="connsiteX0" y="connsiteY0"/>
              </a:cxn>
              <a:cxn ang="0">
                <a:pos x="connsiteX1" y="connsiteY1"/>
              </a:cxn>
              <a:cxn ang="0">
                <a:pos x="connsiteX2" y="connsiteY2"/>
              </a:cxn>
            </a:cxnLst>
            <a:rect l="l" t="t" r="r" b="b"/>
            <a:pathLst>
              <a:path w="3225800" h="5588000">
                <a:moveTo>
                  <a:pt x="0" y="0"/>
                </a:moveTo>
                <a:lnTo>
                  <a:pt x="3225800" y="5588000"/>
                </a:lnTo>
                <a:lnTo>
                  <a:pt x="0" y="5588000"/>
                </a:lnTo>
                <a:close/>
              </a:path>
            </a:pathLst>
          </a:custGeom>
          <a:solidFill>
            <a:schemeClr val="accent4"/>
          </a:solidFill>
        </p:spPr>
        <p:txBody>
          <a:bodyPr wrap="square">
            <a:noAutofit/>
          </a:bodyPr>
          <a:lstStyle>
            <a:lvl1pPr>
              <a:defRPr/>
            </a:lvl1pPr>
          </a:lstStyle>
          <a:p>
            <a:pPr lvl="0"/>
            <a:r>
              <a:rPr lang="en-US" dirty="0"/>
              <a:t>  </a:t>
            </a:r>
            <a:endParaRPr lang="en-GB" dirty="0"/>
          </a:p>
        </p:txBody>
      </p:sp>
      <p:sp>
        <p:nvSpPr>
          <p:cNvPr id="6" name="Text Placeholder 18">
            <a:extLst>
              <a:ext uri="{FF2B5EF4-FFF2-40B4-BE49-F238E27FC236}">
                <a16:creationId xmlns:a16="http://schemas.microsoft.com/office/drawing/2014/main" id="{46F9FD50-6FB1-6F5C-4AEC-819F1E717EF6}"/>
              </a:ext>
            </a:extLst>
          </p:cNvPr>
          <p:cNvSpPr>
            <a:spLocks noGrp="1"/>
          </p:cNvSpPr>
          <p:nvPr>
            <p:ph type="body" sz="quarter" idx="16" hasCustomPrompt="1"/>
          </p:nvPr>
        </p:nvSpPr>
        <p:spPr>
          <a:xfrm>
            <a:off x="10566400" y="390842"/>
            <a:ext cx="1223964" cy="814389"/>
          </a:xfrm>
          <a:blipFill>
            <a:blip r:embed="rId4">
              <a:lum bright="-100000"/>
              <a:extLst>
                <a:ext uri="{96DAC541-7B7A-43D3-8B79-37D633B846F1}">
                  <asvg:svgBlip xmlns:asvg="http://schemas.microsoft.com/office/drawing/2016/SVG/main" r:embed="rId5"/>
                </a:ext>
              </a:extLst>
            </a:blip>
            <a:stretch>
              <a:fillRect/>
            </a:stretch>
          </a:blipFill>
        </p:spPr>
        <p:txBody>
          <a:bodyPr/>
          <a:lstStyle>
            <a:lvl1pPr>
              <a:defRPr/>
            </a:lvl1pPr>
          </a:lstStyle>
          <a:p>
            <a:pPr lvl="0"/>
            <a:r>
              <a:rPr lang="en-US" dirty="0"/>
              <a:t>  </a:t>
            </a:r>
            <a:endParaRPr lang="en-GB" dirty="0"/>
          </a:p>
        </p:txBody>
      </p:sp>
    </p:spTree>
    <p:custDataLst>
      <p:tags r:id="rId1"/>
    </p:custDataLst>
    <p:extLst>
      <p:ext uri="{BB962C8B-B14F-4D97-AF65-F5344CB8AC3E}">
        <p14:creationId xmlns:p14="http://schemas.microsoft.com/office/powerpoint/2010/main" val="2745054692"/>
      </p:ext>
    </p:extLst>
  </p:cSld>
  <p:clrMapOvr>
    <a:overrideClrMapping bg1="dk1" tx1="lt1" bg2="dk2" tx2="lt2" accent1="accent1" accent2="accent2" accent3="accent3" accent4="accent4" accent5="accent5" accent6="accent6" hlink="hlink" folHlink="folHlink"/>
  </p:clrMapOvr>
</p:sldLayout>
</file>

<file path=ppt/slideLayouts/slideLayout142.xml><?xml version="1.0" encoding="utf-8"?>
<p:sldLayout xmlns:a="http://schemas.openxmlformats.org/drawingml/2006/main" xmlns:r="http://schemas.openxmlformats.org/officeDocument/2006/relationships" xmlns:p="http://schemas.openxmlformats.org/presentationml/2006/main" preserve="1" userDrawn="1">
  <p:cSld name="Blank Ligh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dirty="0"/>
              <a:t>Add subheading</a:t>
            </a:r>
            <a:endParaRPr lang="en-GB" dirty="0"/>
          </a:p>
        </p:txBody>
      </p:sp>
      <p:pic>
        <p:nvPicPr>
          <p:cNvPr id="5" name="Picture 4" descr="A black and purple triangle&#10;&#10;Description automatically generated">
            <a:extLst>
              <a:ext uri="{FF2B5EF4-FFF2-40B4-BE49-F238E27FC236}">
                <a16:creationId xmlns:a16="http://schemas.microsoft.com/office/drawing/2014/main" id="{E289E477-866F-3114-8486-EE68695A7846}"/>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1163197152"/>
      </p:ext>
    </p:extLst>
  </p:cSld>
  <p:clrMapOvr>
    <a:masterClrMapping/>
  </p:clrMapOvr>
</p:sldLayout>
</file>

<file path=ppt/slideLayouts/slideLayout143.xml><?xml version="1.0" encoding="utf-8"?>
<p:sldLayout xmlns:a="http://schemas.openxmlformats.org/drawingml/2006/main" xmlns:r="http://schemas.openxmlformats.org/officeDocument/2006/relationships" xmlns:p="http://schemas.openxmlformats.org/presentationml/2006/main" preserve="1" userDrawn="1">
  <p:cSld name="Blank Colour">
    <p:bg>
      <p:bgPr>
        <a:solidFill>
          <a:schemeClr val="accent4"/>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solidFill>
                  <a:schemeClr val="tx1"/>
                </a:solidFill>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lvl1pPr>
              <a:defRPr>
                <a:solidFill>
                  <a:schemeClr val="tx1"/>
                </a:solidFill>
              </a:defRPr>
            </a:lvl1pPr>
          </a:lstStyle>
          <a:p>
            <a:fld id="{E8F1A65C-595C-4736-BF40-F7D31E789466}" type="slidenum">
              <a:rPr lang="en-GB" smtClean="0"/>
              <a:pPr/>
              <a:t>‹#›</a:t>
            </a:fld>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dirty="0"/>
              <a:t>Add subheading</a:t>
            </a:r>
            <a:endParaRPr lang="en-GB" dirty="0"/>
          </a:p>
        </p:txBody>
      </p:sp>
      <p:pic>
        <p:nvPicPr>
          <p:cNvPr id="6" name="Picture 5" descr="A black and purple triangle&#10;&#10;Description automatically generated">
            <a:extLst>
              <a:ext uri="{FF2B5EF4-FFF2-40B4-BE49-F238E27FC236}">
                <a16:creationId xmlns:a16="http://schemas.microsoft.com/office/drawing/2014/main" id="{25F43DC9-9EDC-0E60-9499-DEFF08707710}"/>
              </a:ext>
            </a:extLst>
          </p:cNvPr>
          <p:cNvPicPr>
            <a:picLocks noChangeAspect="1"/>
          </p:cNvPicPr>
          <p:nvPr userDrawn="1"/>
        </p:nvPicPr>
        <p:blipFill rotWithShape="1">
          <a:blip r:embed="rId3" cstate="screen">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a:ext>
            </a:extLst>
          </a:blip>
          <a:srcRect/>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3254847355"/>
      </p:ext>
    </p:extLst>
  </p:cSld>
  <p:clrMapOvr>
    <a:overrideClrMapping bg1="lt1" tx1="dk1" bg2="lt2" tx2="dk2" accent1="accent1" accent2="accent2" accent3="accent3" accent4="accent4" accent5="accent5" accent6="accent6" hlink="hlink" folHlink="folHlink"/>
  </p:clrMapOvr>
</p:sldLayout>
</file>

<file path=ppt/slideLayouts/slideLayout144.xml><?xml version="1.0" encoding="utf-8"?>
<p:sldLayout xmlns:a="http://schemas.openxmlformats.org/drawingml/2006/main" xmlns:r="http://schemas.openxmlformats.org/officeDocument/2006/relationships" xmlns:p="http://schemas.openxmlformats.org/presentationml/2006/main" preserve="1" userDrawn="1">
  <p:cSld name="Full Image">
    <p:bg>
      <p:bgRef idx="1001">
        <a:schemeClr val="bg1"/>
      </p:bgRef>
    </p:bg>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0A61D285-409F-9DEC-0B95-30E301D341D3}"/>
              </a:ext>
            </a:extLst>
          </p:cNvPr>
          <p:cNvSpPr>
            <a:spLocks noGrp="1"/>
          </p:cNvSpPr>
          <p:nvPr>
            <p:ph type="pic" sz="quarter" idx="12" hasCustomPrompt="1"/>
          </p:nvPr>
        </p:nvSpPr>
        <p:spPr>
          <a:xfrm>
            <a:off x="0" y="0"/>
            <a:ext cx="12192000" cy="6858000"/>
          </a:xfrm>
          <a:prstGeom prst="rect">
            <a:avLst/>
          </a:prstGeom>
        </p:spPr>
        <p:txBody>
          <a:bodyPr wrap="square" bIns="648000" anchor="ctr">
            <a:noAutofit/>
          </a:bodyPr>
          <a:lstStyle>
            <a:lvl1pPr algn="ctr">
              <a:defRPr sz="1200"/>
            </a:lvl1pPr>
          </a:lstStyle>
          <a:p>
            <a:r>
              <a:rPr lang="en-GB" dirty="0"/>
              <a:t>Click icon to insert image</a:t>
            </a:r>
          </a:p>
        </p:txBody>
      </p:sp>
      <p:sp>
        <p:nvSpPr>
          <p:cNvPr id="8" name="Text Placeholder 7">
            <a:extLst>
              <a:ext uri="{FF2B5EF4-FFF2-40B4-BE49-F238E27FC236}">
                <a16:creationId xmlns:a16="http://schemas.microsoft.com/office/drawing/2014/main" id="{4658EC27-3E24-F724-F000-B8342EDF2E9C}"/>
              </a:ext>
            </a:extLst>
          </p:cNvPr>
          <p:cNvSpPr>
            <a:spLocks noGrp="1"/>
          </p:cNvSpPr>
          <p:nvPr>
            <p:ph type="body" sz="quarter" idx="13" hasCustomPrompt="1"/>
          </p:nvPr>
        </p:nvSpPr>
        <p:spPr>
          <a:xfrm>
            <a:off x="5600860" y="5350192"/>
            <a:ext cx="6591140" cy="1507808"/>
          </a:xfrm>
          <a:custGeom>
            <a:avLst/>
            <a:gdLst>
              <a:gd name="connsiteX0" fmla="*/ 879504 w 6591140"/>
              <a:gd name="connsiteY0" fmla="*/ 0 h 1507808"/>
              <a:gd name="connsiteX1" fmla="*/ 6591140 w 6591140"/>
              <a:gd name="connsiteY1" fmla="*/ 0 h 1507808"/>
              <a:gd name="connsiteX2" fmla="*/ 6591140 w 6591140"/>
              <a:gd name="connsiteY2" fmla="*/ 1507808 h 1507808"/>
              <a:gd name="connsiteX3" fmla="*/ 0 w 6591140"/>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591140" h="1507808">
                <a:moveTo>
                  <a:pt x="879504" y="0"/>
                </a:moveTo>
                <a:lnTo>
                  <a:pt x="6591140" y="0"/>
                </a:lnTo>
                <a:lnTo>
                  <a:pt x="6591140" y="1507808"/>
                </a:lnTo>
                <a:lnTo>
                  <a:pt x="0" y="1507808"/>
                </a:lnTo>
                <a:close/>
              </a:path>
            </a:pathLst>
          </a:custGeom>
          <a:solidFill>
            <a:schemeClr val="accent4"/>
          </a:solidFill>
        </p:spPr>
        <p:txBody>
          <a:bodyPr wrap="square" lIns="1260000" anchor="ctr">
            <a:noAutofit/>
          </a:bodyPr>
          <a:lstStyle>
            <a:lvl1pPr>
              <a:defRPr sz="1800" b="1">
                <a:solidFill>
                  <a:schemeClr val="tx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Add text here</a:t>
            </a:r>
            <a:endParaRPr lang="en-GB" dirty="0"/>
          </a:p>
        </p:txBody>
      </p:sp>
      <p:grpSp>
        <p:nvGrpSpPr>
          <p:cNvPr id="2" name="Group 1">
            <a:extLst>
              <a:ext uri="{FF2B5EF4-FFF2-40B4-BE49-F238E27FC236}">
                <a16:creationId xmlns:a16="http://schemas.microsoft.com/office/drawing/2014/main" id="{8E312553-A210-E683-B189-DD886093AF69}"/>
              </a:ext>
            </a:extLst>
          </p:cNvPr>
          <p:cNvGrpSpPr/>
          <p:nvPr userDrawn="1"/>
        </p:nvGrpSpPr>
        <p:grpSpPr>
          <a:xfrm>
            <a:off x="-3626001" y="0"/>
            <a:ext cx="3513653" cy="4531360"/>
            <a:chOff x="-3626001" y="0"/>
            <a:chExt cx="3513653" cy="4531360"/>
          </a:xfrm>
        </p:grpSpPr>
        <p:sp>
          <p:nvSpPr>
            <p:cNvPr id="7" name="Rectangle 6">
              <a:extLst>
                <a:ext uri="{FF2B5EF4-FFF2-40B4-BE49-F238E27FC236}">
                  <a16:creationId xmlns:a16="http://schemas.microsoft.com/office/drawing/2014/main" id="{F80B538F-9918-D8A2-44CE-97FC55849190}"/>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1" name="Rectangle 10">
              <a:extLst>
                <a:ext uri="{FF2B5EF4-FFF2-40B4-BE49-F238E27FC236}">
                  <a16:creationId xmlns:a16="http://schemas.microsoft.com/office/drawing/2014/main" id="{09C6BA4B-821B-0778-A999-74288840B7FC}"/>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2" name="TextBox 11">
              <a:extLst>
                <a:ext uri="{FF2B5EF4-FFF2-40B4-BE49-F238E27FC236}">
                  <a16:creationId xmlns:a16="http://schemas.microsoft.com/office/drawing/2014/main" id="{101C8818-5024-2801-0CFA-2F9E9B30414E}"/>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3" name="TextBox 12">
              <a:extLst>
                <a:ext uri="{FF2B5EF4-FFF2-40B4-BE49-F238E27FC236}">
                  <a16:creationId xmlns:a16="http://schemas.microsoft.com/office/drawing/2014/main" id="{51ED1437-2555-00A0-F479-764F7B6C1E22}"/>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2710831495"/>
      </p:ext>
    </p:extLst>
  </p:cSld>
  <p:clrMapOvr>
    <a:overrideClrMapping bg1="lt1" tx1="dk1" bg2="lt2" tx2="dk2" accent1="accent1" accent2="accent2" accent3="accent3" accent4="accent4" accent5="accent5" accent6="accent6" hlink="hlink" folHlink="folHlink"/>
  </p:clrMapOvr>
</p:sldLayout>
</file>

<file path=ppt/slideLayouts/slideLayout145.xml><?xml version="1.0" encoding="utf-8"?>
<p:sldLayout xmlns:a="http://schemas.openxmlformats.org/drawingml/2006/main" xmlns:r="http://schemas.openxmlformats.org/officeDocument/2006/relationships" xmlns:p="http://schemas.openxmlformats.org/presentationml/2006/main" preserve="1" userDrawn="1">
  <p:cSld name="Full Image Alt.">
    <p:bg>
      <p:bgRef idx="1001">
        <a:schemeClr val="bg1"/>
      </p:bgRef>
    </p:bg>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0A61D285-409F-9DEC-0B95-30E301D341D3}"/>
              </a:ext>
            </a:extLst>
          </p:cNvPr>
          <p:cNvSpPr>
            <a:spLocks noGrp="1"/>
          </p:cNvSpPr>
          <p:nvPr>
            <p:ph type="pic" sz="quarter" idx="12" hasCustomPrompt="1"/>
          </p:nvPr>
        </p:nvSpPr>
        <p:spPr>
          <a:xfrm>
            <a:off x="0" y="0"/>
            <a:ext cx="12192000" cy="6858000"/>
          </a:xfrm>
          <a:prstGeom prst="rect">
            <a:avLst/>
          </a:prstGeom>
        </p:spPr>
        <p:txBody>
          <a:bodyPr wrap="square" bIns="648000" anchor="ctr">
            <a:noAutofit/>
          </a:bodyPr>
          <a:lstStyle>
            <a:lvl1pPr algn="ctr">
              <a:defRPr sz="1200"/>
            </a:lvl1pPr>
          </a:lstStyle>
          <a:p>
            <a:r>
              <a:rPr lang="en-GB" dirty="0"/>
              <a:t>Click icon to insert image</a:t>
            </a:r>
          </a:p>
        </p:txBody>
      </p:sp>
      <p:sp>
        <p:nvSpPr>
          <p:cNvPr id="6" name="Text Placeholder 5">
            <a:extLst>
              <a:ext uri="{FF2B5EF4-FFF2-40B4-BE49-F238E27FC236}">
                <a16:creationId xmlns:a16="http://schemas.microsoft.com/office/drawing/2014/main" id="{AB2D815A-BCD0-8EE1-D91A-4D5E04735C89}"/>
              </a:ext>
            </a:extLst>
          </p:cNvPr>
          <p:cNvSpPr>
            <a:spLocks noGrp="1"/>
          </p:cNvSpPr>
          <p:nvPr>
            <p:ph type="body" sz="quarter" idx="14" hasCustomPrompt="1"/>
          </p:nvPr>
        </p:nvSpPr>
        <p:spPr>
          <a:xfrm>
            <a:off x="1" y="0"/>
            <a:ext cx="6365567" cy="1507808"/>
          </a:xfrm>
          <a:custGeom>
            <a:avLst/>
            <a:gdLst>
              <a:gd name="connsiteX0" fmla="*/ 0 w 6365567"/>
              <a:gd name="connsiteY0" fmla="*/ 0 h 1507808"/>
              <a:gd name="connsiteX1" fmla="*/ 6365567 w 6365567"/>
              <a:gd name="connsiteY1" fmla="*/ 0 h 1507808"/>
              <a:gd name="connsiteX2" fmla="*/ 5486063 w 6365567"/>
              <a:gd name="connsiteY2" fmla="*/ 1507808 h 1507808"/>
              <a:gd name="connsiteX3" fmla="*/ 0 w 6365567"/>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365567" h="1507808">
                <a:moveTo>
                  <a:pt x="0" y="0"/>
                </a:moveTo>
                <a:lnTo>
                  <a:pt x="6365567" y="0"/>
                </a:lnTo>
                <a:lnTo>
                  <a:pt x="5486063" y="1507808"/>
                </a:lnTo>
                <a:lnTo>
                  <a:pt x="0" y="1507808"/>
                </a:lnTo>
                <a:close/>
              </a:path>
            </a:pathLst>
          </a:custGeom>
          <a:solidFill>
            <a:schemeClr val="accent4"/>
          </a:solidFill>
        </p:spPr>
        <p:txBody>
          <a:bodyPr vert="horz" wrap="square" lIns="900000" tIns="45720" rIns="91440" bIns="45720" rtlCol="0" anchor="ctr">
            <a:noAutofit/>
          </a:bodyPr>
          <a:lstStyle>
            <a:lvl1pPr>
              <a:defRPr lang="en-GB" sz="1800" b="1" dirty="0">
                <a:solidFill>
                  <a:schemeClr val="tx1"/>
                </a:solidFill>
              </a:defRPr>
            </a:lvl1pPr>
          </a:lstStyle>
          <a:p>
            <a:pPr lvl="0"/>
            <a:r>
              <a:rPr lang="en-US" dirty="0"/>
              <a:t>Add text here</a:t>
            </a:r>
            <a:endParaRPr lang="en-GB" dirty="0"/>
          </a:p>
        </p:txBody>
      </p:sp>
      <p:grpSp>
        <p:nvGrpSpPr>
          <p:cNvPr id="2" name="Group 1">
            <a:extLst>
              <a:ext uri="{FF2B5EF4-FFF2-40B4-BE49-F238E27FC236}">
                <a16:creationId xmlns:a16="http://schemas.microsoft.com/office/drawing/2014/main" id="{8E312553-A210-E683-B189-DD886093AF69}"/>
              </a:ext>
            </a:extLst>
          </p:cNvPr>
          <p:cNvGrpSpPr/>
          <p:nvPr userDrawn="1"/>
        </p:nvGrpSpPr>
        <p:grpSpPr>
          <a:xfrm>
            <a:off x="-3626001" y="0"/>
            <a:ext cx="3513653" cy="4531360"/>
            <a:chOff x="-3626001" y="0"/>
            <a:chExt cx="3513653" cy="4531360"/>
          </a:xfrm>
        </p:grpSpPr>
        <p:sp>
          <p:nvSpPr>
            <p:cNvPr id="7" name="Rectangle 6">
              <a:extLst>
                <a:ext uri="{FF2B5EF4-FFF2-40B4-BE49-F238E27FC236}">
                  <a16:creationId xmlns:a16="http://schemas.microsoft.com/office/drawing/2014/main" id="{F80B538F-9918-D8A2-44CE-97FC55849190}"/>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1" name="Rectangle 10">
              <a:extLst>
                <a:ext uri="{FF2B5EF4-FFF2-40B4-BE49-F238E27FC236}">
                  <a16:creationId xmlns:a16="http://schemas.microsoft.com/office/drawing/2014/main" id="{09C6BA4B-821B-0778-A999-74288840B7FC}"/>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2" name="TextBox 11">
              <a:extLst>
                <a:ext uri="{FF2B5EF4-FFF2-40B4-BE49-F238E27FC236}">
                  <a16:creationId xmlns:a16="http://schemas.microsoft.com/office/drawing/2014/main" id="{101C8818-5024-2801-0CFA-2F9E9B30414E}"/>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3" name="TextBox 12">
              <a:extLst>
                <a:ext uri="{FF2B5EF4-FFF2-40B4-BE49-F238E27FC236}">
                  <a16:creationId xmlns:a16="http://schemas.microsoft.com/office/drawing/2014/main" id="{51ED1437-2555-00A0-F479-764F7B6C1E22}"/>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3371610648"/>
      </p:ext>
    </p:extLst>
  </p:cSld>
  <p:clrMapOvr>
    <a:overrideClrMapping bg1="lt1" tx1="dk1" bg2="lt2" tx2="dk2" accent1="accent1" accent2="accent2" accent3="accent3" accent4="accent4" accent5="accent5" accent6="accent6" hlink="hlink" folHlink="folHlink"/>
  </p:clrMapOvr>
</p:sldLayout>
</file>

<file path=ppt/slideLayouts/slideLayout146.xml><?xml version="1.0" encoding="utf-8"?>
<p:sldLayout xmlns:a="http://schemas.openxmlformats.org/drawingml/2006/main" xmlns:r="http://schemas.openxmlformats.org/officeDocument/2006/relationships" xmlns:p="http://schemas.openxmlformats.org/presentationml/2006/main" preserve="1" userDrawn="1">
  <p:cSld name="Full Video">
    <p:bg>
      <p:bgRef idx="1001">
        <a:schemeClr val="bg1"/>
      </p:bgRef>
    </p:bg>
    <p:spTree>
      <p:nvGrpSpPr>
        <p:cNvPr id="1" name=""/>
        <p:cNvGrpSpPr/>
        <p:nvPr/>
      </p:nvGrpSpPr>
      <p:grpSpPr>
        <a:xfrm>
          <a:off x="0" y="0"/>
          <a:ext cx="0" cy="0"/>
          <a:chOff x="0" y="0"/>
          <a:chExt cx="0" cy="0"/>
        </a:xfrm>
      </p:grpSpPr>
      <p:sp>
        <p:nvSpPr>
          <p:cNvPr id="7" name="Media Placeholder 6">
            <a:extLst>
              <a:ext uri="{FF2B5EF4-FFF2-40B4-BE49-F238E27FC236}">
                <a16:creationId xmlns:a16="http://schemas.microsoft.com/office/drawing/2014/main" id="{EA51839B-7161-8DBD-F7D1-02E67725D1F4}"/>
              </a:ext>
            </a:extLst>
          </p:cNvPr>
          <p:cNvSpPr>
            <a:spLocks noGrp="1"/>
          </p:cNvSpPr>
          <p:nvPr>
            <p:ph type="media" sz="quarter" idx="13" hasCustomPrompt="1"/>
          </p:nvPr>
        </p:nvSpPr>
        <p:spPr>
          <a:xfrm>
            <a:off x="0" y="0"/>
            <a:ext cx="12192000" cy="6858000"/>
          </a:xfrm>
        </p:spPr>
        <p:txBody>
          <a:bodyPr bIns="648000" anchor="ctr"/>
          <a:lstStyle>
            <a:lvl1pPr algn="ctr">
              <a:defRPr sz="1200"/>
            </a:lvl1pPr>
          </a:lstStyle>
          <a:p>
            <a:r>
              <a:rPr lang="en-GB" dirty="0"/>
              <a:t>Click icon to insert video</a:t>
            </a:r>
          </a:p>
        </p:txBody>
      </p:sp>
      <p:grpSp>
        <p:nvGrpSpPr>
          <p:cNvPr id="8" name="Group 7">
            <a:extLst>
              <a:ext uri="{FF2B5EF4-FFF2-40B4-BE49-F238E27FC236}">
                <a16:creationId xmlns:a16="http://schemas.microsoft.com/office/drawing/2014/main" id="{78365652-DAE9-2EFC-D762-DAC602DD1CC2}"/>
              </a:ext>
            </a:extLst>
          </p:cNvPr>
          <p:cNvGrpSpPr/>
          <p:nvPr userDrawn="1"/>
        </p:nvGrpSpPr>
        <p:grpSpPr>
          <a:xfrm>
            <a:off x="-3626001" y="0"/>
            <a:ext cx="3513653" cy="4531360"/>
            <a:chOff x="-3626001" y="0"/>
            <a:chExt cx="3513653" cy="4531360"/>
          </a:xfrm>
        </p:grpSpPr>
        <p:sp>
          <p:nvSpPr>
            <p:cNvPr id="11" name="Rectangle 10">
              <a:extLst>
                <a:ext uri="{FF2B5EF4-FFF2-40B4-BE49-F238E27FC236}">
                  <a16:creationId xmlns:a16="http://schemas.microsoft.com/office/drawing/2014/main" id="{BE0F1162-1DEC-B2E1-0D5E-762134DF9FCF}"/>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12C2D990-AF5F-DD1C-4963-96DEDDFAE558}"/>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3" name="TextBox 12">
              <a:extLst>
                <a:ext uri="{FF2B5EF4-FFF2-40B4-BE49-F238E27FC236}">
                  <a16:creationId xmlns:a16="http://schemas.microsoft.com/office/drawing/2014/main" id="{1874C6C4-5F5C-3AFE-9051-CD2F025EED0B}"/>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 VIDEO</a:t>
              </a:r>
            </a:p>
          </p:txBody>
        </p:sp>
        <p:sp>
          <p:nvSpPr>
            <p:cNvPr id="14" name="TextBox 13">
              <a:extLst>
                <a:ext uri="{FF2B5EF4-FFF2-40B4-BE49-F238E27FC236}">
                  <a16:creationId xmlns:a16="http://schemas.microsoft.com/office/drawing/2014/main" id="{52B28849-D146-298A-CC50-F0E4B229582B}"/>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If there is already a video present, delete </a:t>
              </a:r>
              <a:br>
                <a:rPr lang="en-US" sz="1200" dirty="0">
                  <a:solidFill>
                    <a:schemeClr val="tx1"/>
                  </a:solidFill>
                  <a:latin typeface="+mn-lt"/>
                </a:rPr>
              </a:br>
              <a:r>
                <a:rPr lang="en-US" sz="1200" dirty="0">
                  <a:solidFill>
                    <a:schemeClr val="tx1"/>
                  </a:solidFill>
                  <a:latin typeface="+mn-lt"/>
                </a:rPr>
                <a:t>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the icon in the middle of the placeholder and choose a video from file, or select the placeholder and paste an video in using </a:t>
              </a:r>
              <a:r>
                <a:rPr lang="en-US" sz="1200" b="1" dirty="0">
                  <a:solidFill>
                    <a:schemeClr val="tx1"/>
                  </a:solidFill>
                  <a:latin typeface="+mn-lt"/>
                </a:rPr>
                <a:t>Ctrl + V</a:t>
              </a:r>
              <a:r>
                <a:rPr lang="en-US" sz="1200" dirty="0">
                  <a:solidFill>
                    <a:schemeClr val="tx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a:t>
              </a:r>
              <a:r>
                <a:rPr lang="en-US" sz="1200" b="1" dirty="0">
                  <a:solidFill>
                    <a:schemeClr val="tx1"/>
                  </a:solidFill>
                  <a:latin typeface="+mn-lt"/>
                </a:rPr>
                <a:t>Format Video </a:t>
              </a:r>
              <a:r>
                <a:rPr lang="en-US" sz="1200" dirty="0">
                  <a:solidFill>
                    <a:schemeClr val="tx1"/>
                  </a:solidFill>
                  <a:latin typeface="+mn-lt"/>
                </a:rPr>
                <a:t>tab in the ribbon and use the tools to edit the video.</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Choose </a:t>
              </a:r>
              <a:r>
                <a:rPr lang="en-US" sz="1200" b="1" dirty="0">
                  <a:solidFill>
                    <a:schemeClr val="tx1"/>
                  </a:solidFill>
                  <a:latin typeface="+mn-lt"/>
                </a:rPr>
                <a:t>Crop</a:t>
              </a:r>
              <a:r>
                <a:rPr lang="en-US" sz="1200" dirty="0">
                  <a:solidFill>
                    <a:schemeClr val="tx1"/>
                  </a:solidFill>
                  <a:latin typeface="+mn-lt"/>
                </a:rPr>
                <a:t> to resize and move the video within the placeholder, using the white circles in the corners of the video. Click on the drop down arrow and choose </a:t>
              </a:r>
              <a:r>
                <a:rPr lang="en-US" sz="1200" b="1" dirty="0">
                  <a:solidFill>
                    <a:schemeClr val="tx1"/>
                  </a:solidFill>
                  <a:latin typeface="+mn-lt"/>
                </a:rPr>
                <a:t>Fit</a:t>
              </a:r>
              <a:r>
                <a:rPr lang="en-US" sz="1200" dirty="0">
                  <a:solidFill>
                    <a:schemeClr val="tx1"/>
                  </a:solidFill>
                  <a:latin typeface="+mn-lt"/>
                </a:rPr>
                <a:t> or </a:t>
              </a:r>
              <a:r>
                <a:rPr lang="en-US" sz="1200" b="1" dirty="0">
                  <a:solidFill>
                    <a:schemeClr val="tx1"/>
                  </a:solidFill>
                  <a:latin typeface="+mn-lt"/>
                </a:rPr>
                <a:t>Fill</a:t>
              </a:r>
              <a:r>
                <a:rPr lang="en-US" sz="1200" dirty="0">
                  <a:solidFill>
                    <a:schemeClr val="tx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Right click the video and choose </a:t>
              </a:r>
              <a:r>
                <a:rPr lang="en-US" sz="1200" b="1" dirty="0">
                  <a:solidFill>
                    <a:schemeClr val="tx1"/>
                  </a:solidFill>
                  <a:latin typeface="+mn-lt"/>
                </a:rPr>
                <a:t>Send to back </a:t>
              </a:r>
              <a:r>
                <a:rPr lang="en-US" sz="1200" dirty="0">
                  <a:solidFill>
                    <a:schemeClr val="tx1"/>
                  </a:solidFill>
                  <a:latin typeface="+mn-lt"/>
                </a:rPr>
                <a:t>if it is obscuring any other elements.</a:t>
              </a:r>
            </a:p>
          </p:txBody>
        </p:sp>
      </p:grpSp>
      <p:sp>
        <p:nvSpPr>
          <p:cNvPr id="2" name="Text Placeholder 1">
            <a:extLst>
              <a:ext uri="{FF2B5EF4-FFF2-40B4-BE49-F238E27FC236}">
                <a16:creationId xmlns:a16="http://schemas.microsoft.com/office/drawing/2014/main" id="{639B4901-3D87-BA88-2DF5-7187417C170B}"/>
              </a:ext>
            </a:extLst>
          </p:cNvPr>
          <p:cNvSpPr>
            <a:spLocks noGrp="1"/>
          </p:cNvSpPr>
          <p:nvPr>
            <p:ph type="body" sz="quarter" idx="14" hasCustomPrompt="1"/>
          </p:nvPr>
        </p:nvSpPr>
        <p:spPr>
          <a:xfrm>
            <a:off x="5600860" y="5350192"/>
            <a:ext cx="6591140" cy="1507808"/>
          </a:xfrm>
          <a:custGeom>
            <a:avLst/>
            <a:gdLst>
              <a:gd name="connsiteX0" fmla="*/ 879504 w 6591140"/>
              <a:gd name="connsiteY0" fmla="*/ 0 h 1507808"/>
              <a:gd name="connsiteX1" fmla="*/ 6591140 w 6591140"/>
              <a:gd name="connsiteY1" fmla="*/ 0 h 1507808"/>
              <a:gd name="connsiteX2" fmla="*/ 6591140 w 6591140"/>
              <a:gd name="connsiteY2" fmla="*/ 1507808 h 1507808"/>
              <a:gd name="connsiteX3" fmla="*/ 0 w 6591140"/>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591140" h="1507808">
                <a:moveTo>
                  <a:pt x="879504" y="0"/>
                </a:moveTo>
                <a:lnTo>
                  <a:pt x="6591140" y="0"/>
                </a:lnTo>
                <a:lnTo>
                  <a:pt x="6591140" y="1507808"/>
                </a:lnTo>
                <a:lnTo>
                  <a:pt x="0" y="1507808"/>
                </a:lnTo>
                <a:close/>
              </a:path>
            </a:pathLst>
          </a:custGeom>
          <a:solidFill>
            <a:schemeClr val="accent4"/>
          </a:solidFill>
        </p:spPr>
        <p:txBody>
          <a:bodyPr wrap="square" lIns="1260000" anchor="ctr">
            <a:noAutofit/>
          </a:bodyPr>
          <a:lstStyle>
            <a:lvl1pPr>
              <a:defRPr sz="1800" b="1">
                <a:solidFill>
                  <a:schemeClr val="tx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Add text here</a:t>
            </a:r>
            <a:endParaRPr lang="en-GB" dirty="0"/>
          </a:p>
        </p:txBody>
      </p:sp>
    </p:spTree>
    <p:custDataLst>
      <p:tags r:id="rId1"/>
    </p:custDataLst>
    <p:extLst>
      <p:ext uri="{BB962C8B-B14F-4D97-AF65-F5344CB8AC3E}">
        <p14:creationId xmlns:p14="http://schemas.microsoft.com/office/powerpoint/2010/main" val="222065829"/>
      </p:ext>
    </p:extLst>
  </p:cSld>
  <p:clrMapOvr>
    <a:overrideClrMapping bg1="lt1" tx1="dk1" bg2="lt2" tx2="dk2" accent1="accent1" accent2="accent2" accent3="accent3" accent4="accent4" accent5="accent5" accent6="accent6" hlink="hlink" folHlink="folHlink"/>
  </p:clrMapOvr>
</p:sldLayout>
</file>

<file path=ppt/slideLayouts/slideLayout147.xml><?xml version="1.0" encoding="utf-8"?>
<p:sldLayout xmlns:a="http://schemas.openxmlformats.org/drawingml/2006/main" xmlns:r="http://schemas.openxmlformats.org/officeDocument/2006/relationships" xmlns:p="http://schemas.openxmlformats.org/presentationml/2006/main" preserve="1" userDrawn="1">
  <p:cSld name="Full Video Alt.">
    <p:bg>
      <p:bgRef idx="1001">
        <a:schemeClr val="bg1"/>
      </p:bgRef>
    </p:bg>
    <p:spTree>
      <p:nvGrpSpPr>
        <p:cNvPr id="1" name=""/>
        <p:cNvGrpSpPr/>
        <p:nvPr/>
      </p:nvGrpSpPr>
      <p:grpSpPr>
        <a:xfrm>
          <a:off x="0" y="0"/>
          <a:ext cx="0" cy="0"/>
          <a:chOff x="0" y="0"/>
          <a:chExt cx="0" cy="0"/>
        </a:xfrm>
      </p:grpSpPr>
      <p:sp>
        <p:nvSpPr>
          <p:cNvPr id="7" name="Media Placeholder 6">
            <a:extLst>
              <a:ext uri="{FF2B5EF4-FFF2-40B4-BE49-F238E27FC236}">
                <a16:creationId xmlns:a16="http://schemas.microsoft.com/office/drawing/2014/main" id="{EA51839B-7161-8DBD-F7D1-02E67725D1F4}"/>
              </a:ext>
            </a:extLst>
          </p:cNvPr>
          <p:cNvSpPr>
            <a:spLocks noGrp="1"/>
          </p:cNvSpPr>
          <p:nvPr>
            <p:ph type="media" sz="quarter" idx="13" hasCustomPrompt="1"/>
          </p:nvPr>
        </p:nvSpPr>
        <p:spPr>
          <a:xfrm>
            <a:off x="0" y="0"/>
            <a:ext cx="12192000" cy="6858000"/>
          </a:xfrm>
        </p:spPr>
        <p:txBody>
          <a:bodyPr bIns="648000" anchor="ctr"/>
          <a:lstStyle>
            <a:lvl1pPr algn="ctr">
              <a:defRPr sz="1200"/>
            </a:lvl1pPr>
          </a:lstStyle>
          <a:p>
            <a:r>
              <a:rPr lang="en-GB" dirty="0"/>
              <a:t>Click icon to insert video</a:t>
            </a:r>
          </a:p>
        </p:txBody>
      </p:sp>
      <p:grpSp>
        <p:nvGrpSpPr>
          <p:cNvPr id="8" name="Group 7">
            <a:extLst>
              <a:ext uri="{FF2B5EF4-FFF2-40B4-BE49-F238E27FC236}">
                <a16:creationId xmlns:a16="http://schemas.microsoft.com/office/drawing/2014/main" id="{78365652-DAE9-2EFC-D762-DAC602DD1CC2}"/>
              </a:ext>
            </a:extLst>
          </p:cNvPr>
          <p:cNvGrpSpPr/>
          <p:nvPr userDrawn="1"/>
        </p:nvGrpSpPr>
        <p:grpSpPr>
          <a:xfrm>
            <a:off x="-3626001" y="0"/>
            <a:ext cx="3513653" cy="4531360"/>
            <a:chOff x="-3626001" y="0"/>
            <a:chExt cx="3513653" cy="4531360"/>
          </a:xfrm>
        </p:grpSpPr>
        <p:sp>
          <p:nvSpPr>
            <p:cNvPr id="11" name="Rectangle 10">
              <a:extLst>
                <a:ext uri="{FF2B5EF4-FFF2-40B4-BE49-F238E27FC236}">
                  <a16:creationId xmlns:a16="http://schemas.microsoft.com/office/drawing/2014/main" id="{BE0F1162-1DEC-B2E1-0D5E-762134DF9FCF}"/>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12C2D990-AF5F-DD1C-4963-96DEDDFAE558}"/>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3" name="TextBox 12">
              <a:extLst>
                <a:ext uri="{FF2B5EF4-FFF2-40B4-BE49-F238E27FC236}">
                  <a16:creationId xmlns:a16="http://schemas.microsoft.com/office/drawing/2014/main" id="{1874C6C4-5F5C-3AFE-9051-CD2F025EED0B}"/>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 VIDEO</a:t>
              </a:r>
            </a:p>
          </p:txBody>
        </p:sp>
        <p:sp>
          <p:nvSpPr>
            <p:cNvPr id="14" name="TextBox 13">
              <a:extLst>
                <a:ext uri="{FF2B5EF4-FFF2-40B4-BE49-F238E27FC236}">
                  <a16:creationId xmlns:a16="http://schemas.microsoft.com/office/drawing/2014/main" id="{52B28849-D146-298A-CC50-F0E4B229582B}"/>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If there is already a video present, delete </a:t>
              </a:r>
              <a:br>
                <a:rPr lang="en-US" sz="1200" dirty="0">
                  <a:solidFill>
                    <a:schemeClr val="tx1"/>
                  </a:solidFill>
                  <a:latin typeface="+mn-lt"/>
                </a:rPr>
              </a:br>
              <a:r>
                <a:rPr lang="en-US" sz="1200" dirty="0">
                  <a:solidFill>
                    <a:schemeClr val="tx1"/>
                  </a:solidFill>
                  <a:latin typeface="+mn-lt"/>
                </a:rPr>
                <a:t>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the icon in the middle of the placeholder and choose a video from file, or select the placeholder and paste an video in using </a:t>
              </a:r>
              <a:r>
                <a:rPr lang="en-US" sz="1200" b="1" dirty="0">
                  <a:solidFill>
                    <a:schemeClr val="tx1"/>
                  </a:solidFill>
                  <a:latin typeface="+mn-lt"/>
                </a:rPr>
                <a:t>Ctrl + V</a:t>
              </a:r>
              <a:r>
                <a:rPr lang="en-US" sz="1200" dirty="0">
                  <a:solidFill>
                    <a:schemeClr val="tx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a:t>
              </a:r>
              <a:r>
                <a:rPr lang="en-US" sz="1200" b="1" dirty="0">
                  <a:solidFill>
                    <a:schemeClr val="tx1"/>
                  </a:solidFill>
                  <a:latin typeface="+mn-lt"/>
                </a:rPr>
                <a:t>Format Video </a:t>
              </a:r>
              <a:r>
                <a:rPr lang="en-US" sz="1200" dirty="0">
                  <a:solidFill>
                    <a:schemeClr val="tx1"/>
                  </a:solidFill>
                  <a:latin typeface="+mn-lt"/>
                </a:rPr>
                <a:t>tab in the ribbon and use the tools to edit the video.</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Choose </a:t>
              </a:r>
              <a:r>
                <a:rPr lang="en-US" sz="1200" b="1" dirty="0">
                  <a:solidFill>
                    <a:schemeClr val="tx1"/>
                  </a:solidFill>
                  <a:latin typeface="+mn-lt"/>
                </a:rPr>
                <a:t>Crop</a:t>
              </a:r>
              <a:r>
                <a:rPr lang="en-US" sz="1200" dirty="0">
                  <a:solidFill>
                    <a:schemeClr val="tx1"/>
                  </a:solidFill>
                  <a:latin typeface="+mn-lt"/>
                </a:rPr>
                <a:t> to resize and move the video within the placeholder, using the white circles in the corners of the video. Click on the drop down arrow and choose </a:t>
              </a:r>
              <a:r>
                <a:rPr lang="en-US" sz="1200" b="1" dirty="0">
                  <a:solidFill>
                    <a:schemeClr val="tx1"/>
                  </a:solidFill>
                  <a:latin typeface="+mn-lt"/>
                </a:rPr>
                <a:t>Fit</a:t>
              </a:r>
              <a:r>
                <a:rPr lang="en-US" sz="1200" dirty="0">
                  <a:solidFill>
                    <a:schemeClr val="tx1"/>
                  </a:solidFill>
                  <a:latin typeface="+mn-lt"/>
                </a:rPr>
                <a:t> or </a:t>
              </a:r>
              <a:r>
                <a:rPr lang="en-US" sz="1200" b="1" dirty="0">
                  <a:solidFill>
                    <a:schemeClr val="tx1"/>
                  </a:solidFill>
                  <a:latin typeface="+mn-lt"/>
                </a:rPr>
                <a:t>Fill</a:t>
              </a:r>
              <a:r>
                <a:rPr lang="en-US" sz="1200" dirty="0">
                  <a:solidFill>
                    <a:schemeClr val="tx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Right click the video and choose </a:t>
              </a:r>
              <a:r>
                <a:rPr lang="en-US" sz="1200" b="1" dirty="0">
                  <a:solidFill>
                    <a:schemeClr val="tx1"/>
                  </a:solidFill>
                  <a:latin typeface="+mn-lt"/>
                </a:rPr>
                <a:t>Send to back </a:t>
              </a:r>
              <a:r>
                <a:rPr lang="en-US" sz="1200" dirty="0">
                  <a:solidFill>
                    <a:schemeClr val="tx1"/>
                  </a:solidFill>
                  <a:latin typeface="+mn-lt"/>
                </a:rPr>
                <a:t>if it is obscuring any other elements.</a:t>
              </a:r>
            </a:p>
          </p:txBody>
        </p:sp>
      </p:grpSp>
      <p:sp>
        <p:nvSpPr>
          <p:cNvPr id="3" name="Text Placeholder 2">
            <a:extLst>
              <a:ext uri="{FF2B5EF4-FFF2-40B4-BE49-F238E27FC236}">
                <a16:creationId xmlns:a16="http://schemas.microsoft.com/office/drawing/2014/main" id="{50015D82-FE8C-DFDA-93EF-12937E7C738B}"/>
              </a:ext>
            </a:extLst>
          </p:cNvPr>
          <p:cNvSpPr>
            <a:spLocks noGrp="1"/>
          </p:cNvSpPr>
          <p:nvPr>
            <p:ph type="body" sz="quarter" idx="14" hasCustomPrompt="1"/>
          </p:nvPr>
        </p:nvSpPr>
        <p:spPr>
          <a:xfrm>
            <a:off x="1" y="0"/>
            <a:ext cx="6365567" cy="1507808"/>
          </a:xfrm>
          <a:custGeom>
            <a:avLst/>
            <a:gdLst>
              <a:gd name="connsiteX0" fmla="*/ 0 w 6365567"/>
              <a:gd name="connsiteY0" fmla="*/ 0 h 1507808"/>
              <a:gd name="connsiteX1" fmla="*/ 6365567 w 6365567"/>
              <a:gd name="connsiteY1" fmla="*/ 0 h 1507808"/>
              <a:gd name="connsiteX2" fmla="*/ 5486063 w 6365567"/>
              <a:gd name="connsiteY2" fmla="*/ 1507808 h 1507808"/>
              <a:gd name="connsiteX3" fmla="*/ 0 w 6365567"/>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365567" h="1507808">
                <a:moveTo>
                  <a:pt x="0" y="0"/>
                </a:moveTo>
                <a:lnTo>
                  <a:pt x="6365567" y="0"/>
                </a:lnTo>
                <a:lnTo>
                  <a:pt x="5486063" y="1507808"/>
                </a:lnTo>
                <a:lnTo>
                  <a:pt x="0" y="1507808"/>
                </a:lnTo>
                <a:close/>
              </a:path>
            </a:pathLst>
          </a:custGeom>
          <a:solidFill>
            <a:schemeClr val="accent4"/>
          </a:solidFill>
        </p:spPr>
        <p:txBody>
          <a:bodyPr vert="horz" wrap="square" lIns="900000" tIns="45720" rIns="91440" bIns="45720" rtlCol="0" anchor="ctr">
            <a:noAutofit/>
          </a:bodyPr>
          <a:lstStyle>
            <a:lvl1pPr>
              <a:defRPr lang="en-GB" sz="1800" b="1" dirty="0">
                <a:solidFill>
                  <a:schemeClr val="tx1"/>
                </a:solidFill>
              </a:defRPr>
            </a:lvl1pPr>
          </a:lstStyle>
          <a:p>
            <a:pPr lvl="0"/>
            <a:r>
              <a:rPr lang="en-US" dirty="0"/>
              <a:t>Add text here</a:t>
            </a:r>
            <a:endParaRPr lang="en-GB" dirty="0"/>
          </a:p>
        </p:txBody>
      </p:sp>
    </p:spTree>
    <p:custDataLst>
      <p:tags r:id="rId1"/>
    </p:custDataLst>
    <p:extLst>
      <p:ext uri="{BB962C8B-B14F-4D97-AF65-F5344CB8AC3E}">
        <p14:creationId xmlns:p14="http://schemas.microsoft.com/office/powerpoint/2010/main" val="1546425544"/>
      </p:ext>
    </p:extLst>
  </p:cSld>
  <p:clrMapOvr>
    <a:overrideClrMapping bg1="lt1" tx1="dk1" bg2="lt2" tx2="dk2" accent1="accent1" accent2="accent2" accent3="accent3" accent4="accent4" accent5="accent5" accent6="accent6" hlink="hlink" folHlink="folHlink"/>
  </p:clrMapOvr>
</p:sldLayout>
</file>

<file path=ppt/slideLayouts/slideLayout148.xml><?xml version="1.0" encoding="utf-8"?>
<p:sldLayout xmlns:a="http://schemas.openxmlformats.org/drawingml/2006/main" xmlns:r="http://schemas.openxmlformats.org/officeDocument/2006/relationships" xmlns:p="http://schemas.openxmlformats.org/presentationml/2006/main" preserve="1" userDrawn="1">
  <p:cSld name="Thank You Light No Partner">
    <p:bg>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6842958" y="2414631"/>
            <a:ext cx="4366697" cy="1563010"/>
          </a:xfrm>
        </p:spPr>
        <p:txBody>
          <a:bodyPr anchor="b"/>
          <a:lstStyle>
            <a:lvl1pPr>
              <a:defRPr sz="3600" cap="all" baseline="0">
                <a:solidFill>
                  <a:schemeClr val="accent1"/>
                </a:solidFill>
              </a:defRPr>
            </a:lvl1pPr>
          </a:lstStyle>
          <a:p>
            <a:r>
              <a:rPr lang="en-US" dirty="0"/>
              <a:t>add thank you</a:t>
            </a:r>
            <a:endParaRPr lang="en-GB" dirty="0"/>
          </a:p>
        </p:txBody>
      </p:sp>
      <p:pic>
        <p:nvPicPr>
          <p:cNvPr id="7" name="Picture 6" descr="A black and purple triangle&#10;&#10;Description automatically generated">
            <a:extLst>
              <a:ext uri="{FF2B5EF4-FFF2-40B4-BE49-F238E27FC236}">
                <a16:creationId xmlns:a16="http://schemas.microsoft.com/office/drawing/2014/main" id="{31B5A21A-4F0D-0994-FCA9-13151A74A9D6}"/>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a:stretch/>
        </p:blipFill>
        <p:spPr>
          <a:xfrm>
            <a:off x="10566400" y="390842"/>
            <a:ext cx="1223964" cy="814388"/>
          </a:xfrm>
          <a:prstGeom prst="rect">
            <a:avLst/>
          </a:prstGeom>
        </p:spPr>
      </p:pic>
      <p:grpSp>
        <p:nvGrpSpPr>
          <p:cNvPr id="8" name="Group 7">
            <a:extLst>
              <a:ext uri="{FF2B5EF4-FFF2-40B4-BE49-F238E27FC236}">
                <a16:creationId xmlns:a16="http://schemas.microsoft.com/office/drawing/2014/main" id="{40B9DE8C-3439-9569-073F-074B5FA5DB32}"/>
              </a:ext>
            </a:extLst>
          </p:cNvPr>
          <p:cNvGrpSpPr/>
          <p:nvPr userDrawn="1"/>
        </p:nvGrpSpPr>
        <p:grpSpPr>
          <a:xfrm>
            <a:off x="-3626001" y="0"/>
            <a:ext cx="3513653" cy="4531360"/>
            <a:chOff x="-3626001" y="0"/>
            <a:chExt cx="3513653" cy="4531360"/>
          </a:xfrm>
        </p:grpSpPr>
        <p:sp>
          <p:nvSpPr>
            <p:cNvPr id="11" name="Rectangle 10">
              <a:extLst>
                <a:ext uri="{FF2B5EF4-FFF2-40B4-BE49-F238E27FC236}">
                  <a16:creationId xmlns:a16="http://schemas.microsoft.com/office/drawing/2014/main" id="{72216337-78C2-3C47-1C86-158F9D788744}"/>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AACDE491-A55F-B9DD-EB5D-4D5A549C3783}"/>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3" name="TextBox 12">
              <a:extLst>
                <a:ext uri="{FF2B5EF4-FFF2-40B4-BE49-F238E27FC236}">
                  <a16:creationId xmlns:a16="http://schemas.microsoft.com/office/drawing/2014/main" id="{23939E1C-799B-0A69-DAA7-A204F20B281B}"/>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4" name="TextBox 13">
              <a:extLst>
                <a:ext uri="{FF2B5EF4-FFF2-40B4-BE49-F238E27FC236}">
                  <a16:creationId xmlns:a16="http://schemas.microsoft.com/office/drawing/2014/main" id="{C0E4E3B0-3F56-66FB-6517-B89F8ABB2854}"/>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sp>
        <p:nvSpPr>
          <p:cNvPr id="18" name="Picture Placeholder 17">
            <a:extLst>
              <a:ext uri="{FF2B5EF4-FFF2-40B4-BE49-F238E27FC236}">
                <a16:creationId xmlns:a16="http://schemas.microsoft.com/office/drawing/2014/main" id="{01EDC27E-1CA8-D683-4481-2230402E2F87}"/>
              </a:ext>
            </a:extLst>
          </p:cNvPr>
          <p:cNvSpPr>
            <a:spLocks noGrp="1"/>
          </p:cNvSpPr>
          <p:nvPr>
            <p:ph type="pic" sz="quarter" idx="10" hasCustomPrompt="1"/>
          </p:nvPr>
        </p:nvSpPr>
        <p:spPr>
          <a:xfrm>
            <a:off x="0" y="0"/>
            <a:ext cx="8061583" cy="6858000"/>
          </a:xfrm>
          <a:custGeom>
            <a:avLst/>
            <a:gdLst>
              <a:gd name="connsiteX0" fmla="*/ 0 w 8061583"/>
              <a:gd name="connsiteY0" fmla="*/ 0 h 6858000"/>
              <a:gd name="connsiteX1" fmla="*/ 8061583 w 8061583"/>
              <a:gd name="connsiteY1" fmla="*/ 0 h 6858000"/>
              <a:gd name="connsiteX2" fmla="*/ 4104437 w 8061583"/>
              <a:gd name="connsiteY2" fmla="*/ 6858000 h 6858000"/>
              <a:gd name="connsiteX3" fmla="*/ 0 w 806158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61583" h="6858000">
                <a:moveTo>
                  <a:pt x="0" y="0"/>
                </a:moveTo>
                <a:lnTo>
                  <a:pt x="8061583" y="0"/>
                </a:lnTo>
                <a:lnTo>
                  <a:pt x="4104437" y="6858000"/>
                </a:lnTo>
                <a:lnTo>
                  <a:pt x="0" y="6858000"/>
                </a:lnTo>
                <a:close/>
              </a:path>
            </a:pathLst>
          </a:custGeom>
        </p:spPr>
        <p:txBody>
          <a:bodyPr wrap="square" bIns="864000" anchor="ctr">
            <a:noAutofit/>
          </a:bodyPr>
          <a:lstStyle>
            <a:lvl1pPr algn="ctr">
              <a:defRPr/>
            </a:lvl1pPr>
          </a:lstStyle>
          <a:p>
            <a:r>
              <a:rPr lang="en-GB" dirty="0"/>
              <a:t>Click icon to insert image</a:t>
            </a:r>
          </a:p>
        </p:txBody>
      </p:sp>
    </p:spTree>
    <p:custDataLst>
      <p:tags r:id="rId1"/>
    </p:custDataLst>
    <p:extLst>
      <p:ext uri="{BB962C8B-B14F-4D97-AF65-F5344CB8AC3E}">
        <p14:creationId xmlns:p14="http://schemas.microsoft.com/office/powerpoint/2010/main" val="3644392519"/>
      </p:ext>
    </p:extLst>
  </p:cSld>
  <p:clrMapOvr>
    <a:overrideClrMapping bg1="lt1" tx1="dk1" bg2="lt2" tx2="dk2" accent1="accent1" accent2="accent2" accent3="accent3" accent4="accent4" accent5="accent5" accent6="accent6" hlink="hlink" folHlink="folHlink"/>
  </p:clrMapOvr>
</p:sldLayout>
</file>

<file path=ppt/slideLayouts/slideLayout149.xml><?xml version="1.0" encoding="utf-8"?>
<p:sldLayout xmlns:a="http://schemas.openxmlformats.org/drawingml/2006/main" xmlns:r="http://schemas.openxmlformats.org/officeDocument/2006/relationships" xmlns:p="http://schemas.openxmlformats.org/presentationml/2006/main" preserve="1" userDrawn="1">
  <p:cSld name="Thank You Colour No Partner">
    <p:bg>
      <p:bgPr>
        <a:solidFill>
          <a:schemeClr val="accent4"/>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6842958" y="2414631"/>
            <a:ext cx="4366697" cy="1563010"/>
          </a:xfrm>
        </p:spPr>
        <p:txBody>
          <a:bodyPr anchor="b"/>
          <a:lstStyle>
            <a:lvl1pPr>
              <a:defRPr sz="3600" cap="all" baseline="0">
                <a:solidFill>
                  <a:schemeClr val="tx1"/>
                </a:solidFill>
              </a:defRPr>
            </a:lvl1pPr>
          </a:lstStyle>
          <a:p>
            <a:r>
              <a:rPr lang="en-US" dirty="0"/>
              <a:t>add thank you</a:t>
            </a:r>
            <a:endParaRPr lang="en-GB" dirty="0"/>
          </a:p>
        </p:txBody>
      </p:sp>
      <p:sp>
        <p:nvSpPr>
          <p:cNvPr id="20" name="Picture Placeholder 19">
            <a:extLst>
              <a:ext uri="{FF2B5EF4-FFF2-40B4-BE49-F238E27FC236}">
                <a16:creationId xmlns:a16="http://schemas.microsoft.com/office/drawing/2014/main" id="{8DA519AD-A2D1-C834-C760-7B31987EB8B5}"/>
              </a:ext>
            </a:extLst>
          </p:cNvPr>
          <p:cNvSpPr>
            <a:spLocks noGrp="1"/>
          </p:cNvSpPr>
          <p:nvPr>
            <p:ph type="pic" sz="quarter" idx="10" hasCustomPrompt="1"/>
          </p:nvPr>
        </p:nvSpPr>
        <p:spPr>
          <a:xfrm>
            <a:off x="0" y="0"/>
            <a:ext cx="8061583" cy="6858000"/>
          </a:xfrm>
          <a:custGeom>
            <a:avLst/>
            <a:gdLst>
              <a:gd name="connsiteX0" fmla="*/ 0 w 8061583"/>
              <a:gd name="connsiteY0" fmla="*/ 0 h 6858000"/>
              <a:gd name="connsiteX1" fmla="*/ 8061583 w 8061583"/>
              <a:gd name="connsiteY1" fmla="*/ 0 h 6858000"/>
              <a:gd name="connsiteX2" fmla="*/ 4104437 w 8061583"/>
              <a:gd name="connsiteY2" fmla="*/ 6858000 h 6858000"/>
              <a:gd name="connsiteX3" fmla="*/ 0 w 806158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61583" h="6858000">
                <a:moveTo>
                  <a:pt x="0" y="0"/>
                </a:moveTo>
                <a:lnTo>
                  <a:pt x="8061583" y="0"/>
                </a:lnTo>
                <a:lnTo>
                  <a:pt x="4104437" y="6858000"/>
                </a:lnTo>
                <a:lnTo>
                  <a:pt x="0" y="6858000"/>
                </a:lnTo>
                <a:close/>
              </a:path>
            </a:pathLst>
          </a:custGeom>
        </p:spPr>
        <p:txBody>
          <a:bodyPr wrap="square" bIns="864000" anchor="ctr">
            <a:noAutofit/>
          </a:bodyPr>
          <a:lstStyle>
            <a:lvl1pPr algn="ctr">
              <a:defRPr/>
            </a:lvl1pPr>
          </a:lstStyle>
          <a:p>
            <a:r>
              <a:rPr lang="en-GB" dirty="0"/>
              <a:t>Click icon to insert image</a:t>
            </a:r>
          </a:p>
        </p:txBody>
      </p:sp>
      <p:pic>
        <p:nvPicPr>
          <p:cNvPr id="4" name="Picture 3" descr="A black and purple triangle&#10;&#10;Description automatically generated">
            <a:extLst>
              <a:ext uri="{FF2B5EF4-FFF2-40B4-BE49-F238E27FC236}">
                <a16:creationId xmlns:a16="http://schemas.microsoft.com/office/drawing/2014/main" id="{F92F1844-445C-D1D8-0214-8D980269BCEF}"/>
              </a:ext>
            </a:extLst>
          </p:cNvPr>
          <p:cNvPicPr>
            <a:picLocks noChangeAspect="1"/>
          </p:cNvPicPr>
          <p:nvPr userDrawn="1"/>
        </p:nvPicPr>
        <p:blipFill rotWithShape="1">
          <a:blip r:embed="rId3" cstate="screen">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a:ext>
            </a:extLst>
          </a:blip>
          <a:srcRect/>
          <a:stretch/>
        </p:blipFill>
        <p:spPr>
          <a:xfrm>
            <a:off x="10566400" y="390842"/>
            <a:ext cx="1223964" cy="814388"/>
          </a:xfrm>
          <a:prstGeom prst="rect">
            <a:avLst/>
          </a:prstGeom>
        </p:spPr>
      </p:pic>
      <p:grpSp>
        <p:nvGrpSpPr>
          <p:cNvPr id="5" name="Group 4">
            <a:extLst>
              <a:ext uri="{FF2B5EF4-FFF2-40B4-BE49-F238E27FC236}">
                <a16:creationId xmlns:a16="http://schemas.microsoft.com/office/drawing/2014/main" id="{8A92C3C5-B2E4-0CB0-4482-299BB3D75F12}"/>
              </a:ext>
            </a:extLst>
          </p:cNvPr>
          <p:cNvGrpSpPr/>
          <p:nvPr userDrawn="1"/>
        </p:nvGrpSpPr>
        <p:grpSpPr>
          <a:xfrm>
            <a:off x="-3626001" y="0"/>
            <a:ext cx="3513653" cy="4531360"/>
            <a:chOff x="-3626001" y="0"/>
            <a:chExt cx="3513653" cy="4531360"/>
          </a:xfrm>
        </p:grpSpPr>
        <p:sp>
          <p:nvSpPr>
            <p:cNvPr id="6" name="Rectangle 5">
              <a:extLst>
                <a:ext uri="{FF2B5EF4-FFF2-40B4-BE49-F238E27FC236}">
                  <a16:creationId xmlns:a16="http://schemas.microsoft.com/office/drawing/2014/main" id="{30F09EFA-F5F7-E682-33C6-620F705DDC95}"/>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7" name="Rectangle 6">
              <a:extLst>
                <a:ext uri="{FF2B5EF4-FFF2-40B4-BE49-F238E27FC236}">
                  <a16:creationId xmlns:a16="http://schemas.microsoft.com/office/drawing/2014/main" id="{32D05137-F705-B7C0-D5AC-85C787BD98FB}"/>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8" name="TextBox 7">
              <a:extLst>
                <a:ext uri="{FF2B5EF4-FFF2-40B4-BE49-F238E27FC236}">
                  <a16:creationId xmlns:a16="http://schemas.microsoft.com/office/drawing/2014/main" id="{0DBB841A-51B1-DD11-53A5-6CEE96A49149}"/>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9" name="TextBox 8">
              <a:extLst>
                <a:ext uri="{FF2B5EF4-FFF2-40B4-BE49-F238E27FC236}">
                  <a16:creationId xmlns:a16="http://schemas.microsoft.com/office/drawing/2014/main" id="{EFEEE51C-F59D-A67D-0F46-2A86250ED5E5}"/>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398462319"/>
      </p:ext>
    </p:extLst>
  </p:cSld>
  <p:clrMapOvr>
    <a:overrideClrMapping bg1="lt1" tx1="dk1" bg2="lt2" tx2="dk2" accent1="accent1" accent2="accent2" accent3="accent3" accent4="accent4" accent5="accent5" accent6="accent6" hlink="hlink" folHlink="folHlink"/>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Statement">
    <p:bg>
      <p:bgRef idx="1001">
        <a:schemeClr val="bg2"/>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195FD0-EA6F-2F78-3CA8-E761768C1CE2}"/>
              </a:ext>
            </a:extLst>
          </p:cNvPr>
          <p:cNvSpPr>
            <a:spLocks noGrp="1"/>
          </p:cNvSpPr>
          <p:nvPr>
            <p:ph type="title" hasCustomPrompt="1"/>
          </p:nvPr>
        </p:nvSpPr>
        <p:spPr>
          <a:xfrm>
            <a:off x="2997201" y="2076450"/>
            <a:ext cx="6197598" cy="2705100"/>
          </a:xfrm>
          <a:solidFill>
            <a:schemeClr val="tx1"/>
          </a:solidFill>
        </p:spPr>
        <p:txBody>
          <a:bodyPr anchor="ctr"/>
          <a:lstStyle>
            <a:lvl1pPr algn="ctr">
              <a:defRPr sz="3600">
                <a:solidFill>
                  <a:schemeClr val="bg1"/>
                </a:solidFill>
              </a:defRPr>
            </a:lvl1pPr>
          </a:lstStyle>
          <a:p>
            <a:r>
              <a:rPr lang="en-US" dirty="0"/>
              <a:t>Add statement</a:t>
            </a:r>
            <a:endParaRPr lang="en-GB" dirty="0"/>
          </a:p>
        </p:txBody>
      </p:sp>
      <p:sp>
        <p:nvSpPr>
          <p:cNvPr id="24" name="Picture Placeholder 23">
            <a:extLst>
              <a:ext uri="{FF2B5EF4-FFF2-40B4-BE49-F238E27FC236}">
                <a16:creationId xmlns:a16="http://schemas.microsoft.com/office/drawing/2014/main" id="{D5A43392-B67A-2D5D-F46C-8E26CB2187FE}"/>
              </a:ext>
            </a:extLst>
          </p:cNvPr>
          <p:cNvSpPr>
            <a:spLocks noGrp="1"/>
          </p:cNvSpPr>
          <p:nvPr>
            <p:ph type="pic" sz="quarter" idx="17" hasCustomPrompt="1"/>
          </p:nvPr>
        </p:nvSpPr>
        <p:spPr>
          <a:xfrm>
            <a:off x="0" y="0"/>
            <a:ext cx="12192000" cy="6858000"/>
          </a:xfrm>
        </p:spPr>
        <p:txBody>
          <a:bodyPr bIns="792000" anchor="ctr"/>
          <a:lstStyle>
            <a:lvl1pPr algn="ctr">
              <a:defRPr>
                <a:solidFill>
                  <a:schemeClr val="bg1"/>
                </a:solidFill>
              </a:defRPr>
            </a:lvl1pPr>
          </a:lstStyle>
          <a:p>
            <a:r>
              <a:rPr lang="en-GB" dirty="0"/>
              <a:t>Click icon to insert image &gt; Right Click &gt; Send to Back</a:t>
            </a:r>
          </a:p>
        </p:txBody>
      </p:sp>
      <p:grpSp>
        <p:nvGrpSpPr>
          <p:cNvPr id="7" name="Group 6">
            <a:extLst>
              <a:ext uri="{FF2B5EF4-FFF2-40B4-BE49-F238E27FC236}">
                <a16:creationId xmlns:a16="http://schemas.microsoft.com/office/drawing/2014/main" id="{0C1A7A36-7636-04C1-003C-CAC969C9C1F1}"/>
              </a:ext>
            </a:extLst>
          </p:cNvPr>
          <p:cNvGrpSpPr/>
          <p:nvPr userDrawn="1"/>
        </p:nvGrpSpPr>
        <p:grpSpPr>
          <a:xfrm>
            <a:off x="-3626001" y="0"/>
            <a:ext cx="3513653" cy="4531360"/>
            <a:chOff x="-3626001" y="0"/>
            <a:chExt cx="3513653" cy="4531360"/>
          </a:xfrm>
        </p:grpSpPr>
        <p:sp>
          <p:nvSpPr>
            <p:cNvPr id="8" name="Rectangle 7">
              <a:extLst>
                <a:ext uri="{FF2B5EF4-FFF2-40B4-BE49-F238E27FC236}">
                  <a16:creationId xmlns:a16="http://schemas.microsoft.com/office/drawing/2014/main" id="{C6EB9268-99D8-8D68-9368-A069A625EF8A}"/>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9" name="Rectangle 8">
              <a:extLst>
                <a:ext uri="{FF2B5EF4-FFF2-40B4-BE49-F238E27FC236}">
                  <a16:creationId xmlns:a16="http://schemas.microsoft.com/office/drawing/2014/main" id="{983391B7-080B-7418-2B91-FCFD284C5E17}"/>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0" name="TextBox 9">
              <a:extLst>
                <a:ext uri="{FF2B5EF4-FFF2-40B4-BE49-F238E27FC236}">
                  <a16:creationId xmlns:a16="http://schemas.microsoft.com/office/drawing/2014/main" id="{DAD65270-4D44-634E-09BE-45F67322792B}"/>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tx1"/>
                  </a:solidFill>
                  <a:latin typeface="+mn-lt"/>
                  <a:ea typeface="Inter Semi Bold" panose="02000703000000020004" pitchFamily="50" charset="0"/>
                  <a:cs typeface="Inter Semi Bold" panose="02000703000000020004" pitchFamily="50" charset="0"/>
                </a:rPr>
                <a:t>How to insert </a:t>
              </a:r>
              <a:br>
                <a:rPr lang="en-GB" sz="2400" dirty="0">
                  <a:solidFill>
                    <a:schemeClr val="tx1"/>
                  </a:solidFill>
                  <a:latin typeface="+mn-lt"/>
                  <a:ea typeface="Inter Semi Bold" panose="02000703000000020004" pitchFamily="50" charset="0"/>
                  <a:cs typeface="Inter Semi Bold" panose="02000703000000020004" pitchFamily="50" charset="0"/>
                </a:rPr>
              </a:br>
              <a:r>
                <a:rPr lang="en-GB" sz="2400" dirty="0">
                  <a:solidFill>
                    <a:schemeClr val="tx1"/>
                  </a:solidFill>
                  <a:latin typeface="+mn-lt"/>
                  <a:ea typeface="Inter Semi Bold" panose="02000703000000020004" pitchFamily="50" charset="0"/>
                  <a:cs typeface="Inter Semi Bold" panose="02000703000000020004" pitchFamily="50" charset="0"/>
                </a:rPr>
                <a:t>an image</a:t>
              </a:r>
            </a:p>
          </p:txBody>
        </p:sp>
        <p:sp>
          <p:nvSpPr>
            <p:cNvPr id="11" name="TextBox 10">
              <a:extLst>
                <a:ext uri="{FF2B5EF4-FFF2-40B4-BE49-F238E27FC236}">
                  <a16:creationId xmlns:a16="http://schemas.microsoft.com/office/drawing/2014/main" id="{F4271B73-870E-30AF-0010-BB6A935E3425}"/>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Click the icon in the middle of the placeholder and choose an image from file, or select the placeholder and paste an image in using </a:t>
              </a:r>
              <a:r>
                <a:rPr lang="en-US" sz="1200" b="1" dirty="0">
                  <a:solidFill>
                    <a:schemeClr val="bg1"/>
                  </a:solidFill>
                  <a:latin typeface="+mn-lt"/>
                </a:rPr>
                <a:t>Ctrl + V</a:t>
              </a:r>
              <a:r>
                <a:rPr lang="en-US" sz="1200" dirty="0">
                  <a:solidFill>
                    <a:schemeClr val="bg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Click on the </a:t>
              </a:r>
              <a:r>
                <a:rPr lang="en-US" sz="1200" b="1" dirty="0">
                  <a:solidFill>
                    <a:schemeClr val="bg1"/>
                  </a:solidFill>
                  <a:latin typeface="+mn-lt"/>
                </a:rPr>
                <a:t>Format Picture </a:t>
              </a:r>
              <a:r>
                <a:rPr lang="en-US" sz="1200" dirty="0">
                  <a:solidFill>
                    <a:schemeClr val="bg1"/>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Choose </a:t>
              </a:r>
              <a:r>
                <a:rPr lang="en-US" sz="1200" b="1" dirty="0">
                  <a:solidFill>
                    <a:schemeClr val="bg1"/>
                  </a:solidFill>
                  <a:latin typeface="+mn-lt"/>
                </a:rPr>
                <a:t>Crop</a:t>
              </a:r>
              <a:r>
                <a:rPr lang="en-US" sz="1200" dirty="0">
                  <a:solidFill>
                    <a:schemeClr val="bg1"/>
                  </a:solidFill>
                  <a:latin typeface="+mn-lt"/>
                </a:rPr>
                <a:t> to resize and move the image within the placeholder, using the white circles in the corners of the image. Click on the drop down arrow and choose </a:t>
              </a:r>
              <a:r>
                <a:rPr lang="en-US" sz="1200" b="1" dirty="0">
                  <a:solidFill>
                    <a:schemeClr val="bg1"/>
                  </a:solidFill>
                  <a:latin typeface="+mn-lt"/>
                </a:rPr>
                <a:t>Fit</a:t>
              </a:r>
              <a:r>
                <a:rPr lang="en-US" sz="1200" dirty="0">
                  <a:solidFill>
                    <a:schemeClr val="bg1"/>
                  </a:solidFill>
                  <a:latin typeface="+mn-lt"/>
                </a:rPr>
                <a:t> or </a:t>
              </a:r>
              <a:r>
                <a:rPr lang="en-US" sz="1200" b="1" dirty="0">
                  <a:solidFill>
                    <a:schemeClr val="bg1"/>
                  </a:solidFill>
                  <a:latin typeface="+mn-lt"/>
                </a:rPr>
                <a:t>Fill</a:t>
              </a:r>
              <a:r>
                <a:rPr lang="en-US" sz="1200" dirty="0">
                  <a:solidFill>
                    <a:schemeClr val="bg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Right click the image and choose </a:t>
              </a:r>
              <a:r>
                <a:rPr lang="en-US" sz="1200" b="1" dirty="0">
                  <a:solidFill>
                    <a:schemeClr val="bg1"/>
                  </a:solidFill>
                  <a:latin typeface="+mn-lt"/>
                </a:rPr>
                <a:t>Send to back </a:t>
              </a:r>
              <a:r>
                <a:rPr lang="en-US" sz="1200" dirty="0">
                  <a:solidFill>
                    <a:schemeClr val="bg1"/>
                  </a:solidFill>
                  <a:latin typeface="+mn-lt"/>
                </a:rPr>
                <a:t>if it is obscuring any other elements.</a:t>
              </a:r>
            </a:p>
          </p:txBody>
        </p:sp>
      </p:grpSp>
      <p:sp>
        <p:nvSpPr>
          <p:cNvPr id="3" name="Footer Placeholder 2">
            <a:extLst>
              <a:ext uri="{FF2B5EF4-FFF2-40B4-BE49-F238E27FC236}">
                <a16:creationId xmlns:a16="http://schemas.microsoft.com/office/drawing/2014/main" id="{8EED790E-FEC8-12FA-FE70-3982C6DCCC5E}"/>
              </a:ext>
            </a:extLst>
          </p:cNvPr>
          <p:cNvSpPr>
            <a:spLocks noGrp="1"/>
          </p:cNvSpPr>
          <p:nvPr>
            <p:ph type="ftr" sz="quarter" idx="10"/>
          </p:nvPr>
        </p:nvSpPr>
        <p:spPr>
          <a:xfrm>
            <a:off x="3531432" y="6330949"/>
            <a:ext cx="5474137" cy="365125"/>
          </a:xfrm>
        </p:spPr>
        <p:txBody>
          <a:bodyPr/>
          <a:lstStyle/>
          <a:p>
            <a:endParaRPr lang="en-GB" dirty="0"/>
          </a:p>
        </p:txBody>
      </p:sp>
      <p:sp>
        <p:nvSpPr>
          <p:cNvPr id="4" name="Slide Number Placeholder 3">
            <a:extLst>
              <a:ext uri="{FF2B5EF4-FFF2-40B4-BE49-F238E27FC236}">
                <a16:creationId xmlns:a16="http://schemas.microsoft.com/office/drawing/2014/main" id="{C20BADA5-FE49-3FD5-F354-D7118B18B092}"/>
              </a:ext>
            </a:extLst>
          </p:cNvPr>
          <p:cNvSpPr>
            <a:spLocks noGrp="1"/>
          </p:cNvSpPr>
          <p:nvPr>
            <p:ph type="sldNum" sz="quarter" idx="11"/>
          </p:nvPr>
        </p:nvSpPr>
        <p:spPr/>
        <p:txBody>
          <a:bodyPr/>
          <a:lstStyle>
            <a:lvl1pPr>
              <a:defRPr>
                <a:solidFill>
                  <a:schemeClr val="tx1"/>
                </a:solidFill>
              </a:defRPr>
            </a:lvl1pPr>
          </a:lstStyle>
          <a:p>
            <a:fld id="{E8F1A65C-595C-4736-BF40-F7D31E789466}" type="slidenum">
              <a:rPr lang="en-GB" smtClean="0"/>
              <a:pPr/>
              <a:t>‹#›</a:t>
            </a:fld>
            <a:endParaRPr lang="en-GB" dirty="0"/>
          </a:p>
        </p:txBody>
      </p:sp>
      <p:pic>
        <p:nvPicPr>
          <p:cNvPr id="5" name="Picture 4" descr="A black and purple triangle&#10;&#10;Description automatically generated">
            <a:extLst>
              <a:ext uri="{FF2B5EF4-FFF2-40B4-BE49-F238E27FC236}">
                <a16:creationId xmlns:a16="http://schemas.microsoft.com/office/drawing/2014/main" id="{1C2A0759-78D7-A029-8245-6E1C819CFF4A}"/>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a:stretch/>
        </p:blipFill>
        <p:spPr>
          <a:xfrm>
            <a:off x="10566400" y="390842"/>
            <a:ext cx="1223964" cy="814388"/>
          </a:xfrm>
          <a:prstGeom prst="rect">
            <a:avLst/>
          </a:prstGeom>
        </p:spPr>
      </p:pic>
      <p:sp>
        <p:nvSpPr>
          <p:cNvPr id="21" name="Text Placeholder 20">
            <a:extLst>
              <a:ext uri="{FF2B5EF4-FFF2-40B4-BE49-F238E27FC236}">
                <a16:creationId xmlns:a16="http://schemas.microsoft.com/office/drawing/2014/main" id="{999563FA-14B9-4919-E106-8B0B596846D3}"/>
              </a:ext>
            </a:extLst>
          </p:cNvPr>
          <p:cNvSpPr>
            <a:spLocks noGrp="1"/>
          </p:cNvSpPr>
          <p:nvPr>
            <p:ph type="body" sz="quarter" idx="13" hasCustomPrompt="1"/>
          </p:nvPr>
        </p:nvSpPr>
        <p:spPr>
          <a:xfrm flipH="1" flipV="1">
            <a:off x="8966200" y="0"/>
            <a:ext cx="3225800" cy="5588000"/>
          </a:xfrm>
          <a:custGeom>
            <a:avLst/>
            <a:gdLst>
              <a:gd name="connsiteX0" fmla="*/ 0 w 3225800"/>
              <a:gd name="connsiteY0" fmla="*/ 0 h 5588000"/>
              <a:gd name="connsiteX1" fmla="*/ 3225800 w 3225800"/>
              <a:gd name="connsiteY1" fmla="*/ 5588000 h 5588000"/>
              <a:gd name="connsiteX2" fmla="*/ 0 w 3225800"/>
              <a:gd name="connsiteY2" fmla="*/ 5588000 h 5588000"/>
            </a:gdLst>
            <a:ahLst/>
            <a:cxnLst>
              <a:cxn ang="0">
                <a:pos x="connsiteX0" y="connsiteY0"/>
              </a:cxn>
              <a:cxn ang="0">
                <a:pos x="connsiteX1" y="connsiteY1"/>
              </a:cxn>
              <a:cxn ang="0">
                <a:pos x="connsiteX2" y="connsiteY2"/>
              </a:cxn>
            </a:cxnLst>
            <a:rect l="l" t="t" r="r" b="b"/>
            <a:pathLst>
              <a:path w="3225800" h="5588000">
                <a:moveTo>
                  <a:pt x="0" y="0"/>
                </a:moveTo>
                <a:lnTo>
                  <a:pt x="3225800" y="5588000"/>
                </a:lnTo>
                <a:lnTo>
                  <a:pt x="0" y="5588000"/>
                </a:lnTo>
                <a:close/>
              </a:path>
            </a:pathLst>
          </a:custGeom>
          <a:solidFill>
            <a:schemeClr val="accent1"/>
          </a:solidFill>
        </p:spPr>
        <p:txBody>
          <a:bodyPr wrap="square">
            <a:noAutofit/>
          </a:bodyPr>
          <a:lstStyle>
            <a:lvl1pPr>
              <a:defRPr/>
            </a:lvl1pPr>
          </a:lstStyle>
          <a:p>
            <a:pPr lvl="0"/>
            <a:r>
              <a:rPr lang="en-US" dirty="0"/>
              <a:t>  </a:t>
            </a:r>
            <a:endParaRPr lang="en-GB" dirty="0"/>
          </a:p>
        </p:txBody>
      </p:sp>
      <p:sp>
        <p:nvSpPr>
          <p:cNvPr id="6" name="Text Placeholder 18">
            <a:extLst>
              <a:ext uri="{FF2B5EF4-FFF2-40B4-BE49-F238E27FC236}">
                <a16:creationId xmlns:a16="http://schemas.microsoft.com/office/drawing/2014/main" id="{46F9FD50-6FB1-6F5C-4AEC-819F1E717EF6}"/>
              </a:ext>
            </a:extLst>
          </p:cNvPr>
          <p:cNvSpPr>
            <a:spLocks noGrp="1"/>
          </p:cNvSpPr>
          <p:nvPr>
            <p:ph type="body" sz="quarter" idx="16" hasCustomPrompt="1"/>
          </p:nvPr>
        </p:nvSpPr>
        <p:spPr>
          <a:xfrm>
            <a:off x="10566400" y="390842"/>
            <a:ext cx="1223964" cy="814389"/>
          </a:xfrm>
          <a:blipFill>
            <a:blip r:embed="rId4">
              <a:lum bright="100000"/>
              <a:extLst>
                <a:ext uri="{96DAC541-7B7A-43D3-8B79-37D633B846F1}">
                  <asvg:svgBlip xmlns:asvg="http://schemas.microsoft.com/office/drawing/2016/SVG/main" r:embed="rId5"/>
                </a:ext>
              </a:extLst>
            </a:blip>
            <a:stretch>
              <a:fillRect/>
            </a:stretch>
          </a:blipFill>
        </p:spPr>
        <p:txBody>
          <a:bodyPr/>
          <a:lstStyle>
            <a:lvl1pPr>
              <a:defRPr/>
            </a:lvl1pPr>
          </a:lstStyle>
          <a:p>
            <a:pPr lvl="0"/>
            <a:r>
              <a:rPr lang="en-US" dirty="0"/>
              <a:t>  </a:t>
            </a:r>
            <a:endParaRPr lang="en-GB" dirty="0"/>
          </a:p>
        </p:txBody>
      </p:sp>
    </p:spTree>
    <p:custDataLst>
      <p:tags r:id="rId1"/>
    </p:custDataLst>
    <p:extLst>
      <p:ext uri="{BB962C8B-B14F-4D97-AF65-F5344CB8AC3E}">
        <p14:creationId xmlns:p14="http://schemas.microsoft.com/office/powerpoint/2010/main" val="4115258563"/>
      </p:ext>
    </p:extLst>
  </p:cSld>
  <p:clrMapOvr>
    <a:overrideClrMapping bg1="dk1" tx1="lt1" bg2="dk2" tx2="lt2" accent1="accent1" accent2="accent2" accent3="accent3" accent4="accent4" accent5="accent5" accent6="accent6" hlink="hlink" folHlink="folHlink"/>
  </p:clrMapOvr>
</p:sldLayout>
</file>

<file path=ppt/slideLayouts/slideLayout150.xml><?xml version="1.0" encoding="utf-8"?>
<p:sldLayout xmlns:a="http://schemas.openxmlformats.org/drawingml/2006/main" xmlns:r="http://schemas.openxmlformats.org/officeDocument/2006/relationships" xmlns:p="http://schemas.openxmlformats.org/presentationml/2006/main" preserve="1" userDrawn="1">
  <p:cSld name="Thank You Light">
    <p:bg>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6842958" y="2414631"/>
            <a:ext cx="4366697" cy="1563010"/>
          </a:xfrm>
        </p:spPr>
        <p:txBody>
          <a:bodyPr anchor="b"/>
          <a:lstStyle>
            <a:lvl1pPr>
              <a:defRPr sz="3600" cap="all" baseline="0">
                <a:solidFill>
                  <a:schemeClr val="accent1"/>
                </a:solidFill>
              </a:defRPr>
            </a:lvl1pPr>
          </a:lstStyle>
          <a:p>
            <a:r>
              <a:rPr lang="en-US" dirty="0"/>
              <a:t>add thank you</a:t>
            </a:r>
            <a:endParaRPr lang="en-GB" dirty="0"/>
          </a:p>
        </p:txBody>
      </p:sp>
      <p:pic>
        <p:nvPicPr>
          <p:cNvPr id="8" name="Picture 7" descr="A black and purple triangle&#10;&#10;Description automatically generated">
            <a:extLst>
              <a:ext uri="{FF2B5EF4-FFF2-40B4-BE49-F238E27FC236}">
                <a16:creationId xmlns:a16="http://schemas.microsoft.com/office/drawing/2014/main" id="{B548C9AC-BCF5-51FE-2836-E8AFAF234998}"/>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a:stretch/>
        </p:blipFill>
        <p:spPr>
          <a:xfrm>
            <a:off x="8372252" y="5685698"/>
            <a:ext cx="1048505" cy="697644"/>
          </a:xfrm>
          <a:prstGeom prst="rect">
            <a:avLst/>
          </a:prstGeom>
        </p:spPr>
      </p:pic>
      <p:sp>
        <p:nvSpPr>
          <p:cNvPr id="7" name="Picture Placeholder 6">
            <a:extLst>
              <a:ext uri="{FF2B5EF4-FFF2-40B4-BE49-F238E27FC236}">
                <a16:creationId xmlns:a16="http://schemas.microsoft.com/office/drawing/2014/main" id="{A70A8D77-5378-63BA-9926-00E6C63BB443}"/>
              </a:ext>
            </a:extLst>
          </p:cNvPr>
          <p:cNvSpPr>
            <a:spLocks noGrp="1"/>
          </p:cNvSpPr>
          <p:nvPr>
            <p:ph type="pic" sz="quarter" idx="13" hasCustomPrompt="1"/>
          </p:nvPr>
        </p:nvSpPr>
        <p:spPr>
          <a:xfrm>
            <a:off x="9853614" y="5686063"/>
            <a:ext cx="1936750" cy="696913"/>
          </a:xfrm>
        </p:spPr>
        <p:txBody>
          <a:bodyPr/>
          <a:lstStyle>
            <a:lvl1pPr algn="ctr">
              <a:defRPr sz="1200"/>
            </a:lvl1pPr>
          </a:lstStyle>
          <a:p>
            <a:r>
              <a:rPr lang="en-GB" dirty="0"/>
              <a:t>Add partner logo</a:t>
            </a:r>
          </a:p>
        </p:txBody>
      </p:sp>
      <p:cxnSp>
        <p:nvCxnSpPr>
          <p:cNvPr id="14" name="Straight Connector 13">
            <a:extLst>
              <a:ext uri="{FF2B5EF4-FFF2-40B4-BE49-F238E27FC236}">
                <a16:creationId xmlns:a16="http://schemas.microsoft.com/office/drawing/2014/main" id="{EDF3BB5C-94E2-C279-DD21-9BF28E34248E}"/>
              </a:ext>
            </a:extLst>
          </p:cNvPr>
          <p:cNvCxnSpPr>
            <a:cxnSpLocks/>
          </p:cNvCxnSpPr>
          <p:nvPr userDrawn="1"/>
        </p:nvCxnSpPr>
        <p:spPr>
          <a:xfrm>
            <a:off x="9637185" y="5685698"/>
            <a:ext cx="0" cy="697278"/>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1" name="Group 10">
            <a:extLst>
              <a:ext uri="{FF2B5EF4-FFF2-40B4-BE49-F238E27FC236}">
                <a16:creationId xmlns:a16="http://schemas.microsoft.com/office/drawing/2014/main" id="{55A42BE7-9F4B-179B-DA24-65C12C340EDF}"/>
              </a:ext>
            </a:extLst>
          </p:cNvPr>
          <p:cNvGrpSpPr/>
          <p:nvPr userDrawn="1"/>
        </p:nvGrpSpPr>
        <p:grpSpPr>
          <a:xfrm>
            <a:off x="-3626001" y="0"/>
            <a:ext cx="3513653" cy="4531360"/>
            <a:chOff x="-3626001" y="0"/>
            <a:chExt cx="3513653" cy="4531360"/>
          </a:xfrm>
        </p:grpSpPr>
        <p:sp>
          <p:nvSpPr>
            <p:cNvPr id="12" name="Rectangle 11">
              <a:extLst>
                <a:ext uri="{FF2B5EF4-FFF2-40B4-BE49-F238E27FC236}">
                  <a16:creationId xmlns:a16="http://schemas.microsoft.com/office/drawing/2014/main" id="{6ECC094F-20FD-45E3-0447-ED321F3ACD36}"/>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3" name="Rectangle 12">
              <a:extLst>
                <a:ext uri="{FF2B5EF4-FFF2-40B4-BE49-F238E27FC236}">
                  <a16:creationId xmlns:a16="http://schemas.microsoft.com/office/drawing/2014/main" id="{9F9B0806-A32D-E9F6-1A04-D2B5C5DFD359}"/>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5" name="TextBox 14">
              <a:extLst>
                <a:ext uri="{FF2B5EF4-FFF2-40B4-BE49-F238E27FC236}">
                  <a16:creationId xmlns:a16="http://schemas.microsoft.com/office/drawing/2014/main" id="{9F254AEC-00E0-65ED-5EF0-286AE37C979E}"/>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D7D62B3C-B227-2C79-517E-4B7AC888D8FE}"/>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sp>
        <p:nvSpPr>
          <p:cNvPr id="17" name="Picture Placeholder 16">
            <a:extLst>
              <a:ext uri="{FF2B5EF4-FFF2-40B4-BE49-F238E27FC236}">
                <a16:creationId xmlns:a16="http://schemas.microsoft.com/office/drawing/2014/main" id="{9D264348-9633-9893-C33D-60F167EB7FB3}"/>
              </a:ext>
            </a:extLst>
          </p:cNvPr>
          <p:cNvSpPr>
            <a:spLocks noGrp="1"/>
          </p:cNvSpPr>
          <p:nvPr>
            <p:ph type="pic" sz="quarter" idx="10" hasCustomPrompt="1"/>
          </p:nvPr>
        </p:nvSpPr>
        <p:spPr>
          <a:xfrm>
            <a:off x="0" y="0"/>
            <a:ext cx="8061583" cy="6858000"/>
          </a:xfrm>
          <a:custGeom>
            <a:avLst/>
            <a:gdLst>
              <a:gd name="connsiteX0" fmla="*/ 0 w 8061583"/>
              <a:gd name="connsiteY0" fmla="*/ 0 h 6858000"/>
              <a:gd name="connsiteX1" fmla="*/ 8061583 w 8061583"/>
              <a:gd name="connsiteY1" fmla="*/ 0 h 6858000"/>
              <a:gd name="connsiteX2" fmla="*/ 4104437 w 8061583"/>
              <a:gd name="connsiteY2" fmla="*/ 6858000 h 6858000"/>
              <a:gd name="connsiteX3" fmla="*/ 0 w 806158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61583" h="6858000">
                <a:moveTo>
                  <a:pt x="0" y="0"/>
                </a:moveTo>
                <a:lnTo>
                  <a:pt x="8061583" y="0"/>
                </a:lnTo>
                <a:lnTo>
                  <a:pt x="4104437" y="6858000"/>
                </a:lnTo>
                <a:lnTo>
                  <a:pt x="0" y="6858000"/>
                </a:lnTo>
                <a:close/>
              </a:path>
            </a:pathLst>
          </a:custGeom>
        </p:spPr>
        <p:txBody>
          <a:bodyPr wrap="square" bIns="864000" anchor="ctr">
            <a:noAutofit/>
          </a:bodyPr>
          <a:lstStyle>
            <a:lvl1pPr algn="ctr">
              <a:defRPr/>
            </a:lvl1pPr>
          </a:lstStyle>
          <a:p>
            <a:r>
              <a:rPr lang="en-GB" dirty="0"/>
              <a:t>Click icon to insert image</a:t>
            </a:r>
          </a:p>
        </p:txBody>
      </p:sp>
    </p:spTree>
    <p:custDataLst>
      <p:tags r:id="rId1"/>
    </p:custDataLst>
    <p:extLst>
      <p:ext uri="{BB962C8B-B14F-4D97-AF65-F5344CB8AC3E}">
        <p14:creationId xmlns:p14="http://schemas.microsoft.com/office/powerpoint/2010/main" val="2420656140"/>
      </p:ext>
    </p:extLst>
  </p:cSld>
  <p:clrMapOvr>
    <a:overrideClrMapping bg1="lt1" tx1="dk1" bg2="lt2" tx2="dk2" accent1="accent1" accent2="accent2" accent3="accent3" accent4="accent4" accent5="accent5" accent6="accent6" hlink="hlink" folHlink="folHlink"/>
  </p:clrMapOvr>
</p:sldLayout>
</file>

<file path=ppt/slideLayouts/slideLayout151.xml><?xml version="1.0" encoding="utf-8"?>
<p:sldLayout xmlns:a="http://schemas.openxmlformats.org/drawingml/2006/main" xmlns:r="http://schemas.openxmlformats.org/officeDocument/2006/relationships" xmlns:p="http://schemas.openxmlformats.org/presentationml/2006/main" preserve="1" userDrawn="1">
  <p:cSld name="Thank You Colour">
    <p:bg>
      <p:bgPr>
        <a:solidFill>
          <a:schemeClr val="accent4"/>
        </a:solidFill>
        <a:effectLst/>
      </p:bgPr>
    </p:bg>
    <p:spTree>
      <p:nvGrpSpPr>
        <p:cNvPr id="1" name=""/>
        <p:cNvGrpSpPr/>
        <p:nvPr/>
      </p:nvGrpSpPr>
      <p:grpSpPr>
        <a:xfrm>
          <a:off x="0" y="0"/>
          <a:ext cx="0" cy="0"/>
          <a:chOff x="0" y="0"/>
          <a:chExt cx="0" cy="0"/>
        </a:xfrm>
      </p:grpSpPr>
      <p:sp>
        <p:nvSpPr>
          <p:cNvPr id="19" name="Title 1">
            <a:extLst>
              <a:ext uri="{FF2B5EF4-FFF2-40B4-BE49-F238E27FC236}">
                <a16:creationId xmlns:a16="http://schemas.microsoft.com/office/drawing/2014/main" id="{EFE9A9EA-D005-0594-2B0A-7806ECBC8D04}"/>
              </a:ext>
            </a:extLst>
          </p:cNvPr>
          <p:cNvSpPr>
            <a:spLocks noGrp="1"/>
          </p:cNvSpPr>
          <p:nvPr>
            <p:ph type="title" hasCustomPrompt="1"/>
          </p:nvPr>
        </p:nvSpPr>
        <p:spPr>
          <a:xfrm>
            <a:off x="6842958" y="2414631"/>
            <a:ext cx="4366697" cy="1563010"/>
          </a:xfrm>
        </p:spPr>
        <p:txBody>
          <a:bodyPr anchor="b"/>
          <a:lstStyle>
            <a:lvl1pPr>
              <a:defRPr sz="3600" cap="all" baseline="0">
                <a:solidFill>
                  <a:schemeClr val="tx1"/>
                </a:solidFill>
              </a:defRPr>
            </a:lvl1pPr>
          </a:lstStyle>
          <a:p>
            <a:r>
              <a:rPr lang="en-US" dirty="0"/>
              <a:t>add thank you</a:t>
            </a:r>
            <a:endParaRPr lang="en-GB" dirty="0"/>
          </a:p>
        </p:txBody>
      </p:sp>
      <p:sp>
        <p:nvSpPr>
          <p:cNvPr id="7" name="Picture Placeholder 6">
            <a:extLst>
              <a:ext uri="{FF2B5EF4-FFF2-40B4-BE49-F238E27FC236}">
                <a16:creationId xmlns:a16="http://schemas.microsoft.com/office/drawing/2014/main" id="{06B2CACF-942F-06F1-7DB8-BA716808C901}"/>
              </a:ext>
            </a:extLst>
          </p:cNvPr>
          <p:cNvSpPr>
            <a:spLocks noGrp="1"/>
          </p:cNvSpPr>
          <p:nvPr>
            <p:ph type="pic" sz="quarter" idx="13" hasCustomPrompt="1"/>
          </p:nvPr>
        </p:nvSpPr>
        <p:spPr>
          <a:xfrm>
            <a:off x="9853614" y="5686063"/>
            <a:ext cx="1936750" cy="696913"/>
          </a:xfrm>
        </p:spPr>
        <p:txBody>
          <a:bodyPr/>
          <a:lstStyle>
            <a:lvl1pPr algn="ctr">
              <a:defRPr sz="1200"/>
            </a:lvl1pPr>
          </a:lstStyle>
          <a:p>
            <a:r>
              <a:rPr lang="en-GB" dirty="0"/>
              <a:t>Add partner logo</a:t>
            </a:r>
          </a:p>
        </p:txBody>
      </p:sp>
      <p:cxnSp>
        <p:nvCxnSpPr>
          <p:cNvPr id="8" name="Straight Connector 7">
            <a:extLst>
              <a:ext uri="{FF2B5EF4-FFF2-40B4-BE49-F238E27FC236}">
                <a16:creationId xmlns:a16="http://schemas.microsoft.com/office/drawing/2014/main" id="{06DA4408-30C4-6C74-B259-C1F5B271E647}"/>
              </a:ext>
            </a:extLst>
          </p:cNvPr>
          <p:cNvCxnSpPr>
            <a:cxnSpLocks/>
          </p:cNvCxnSpPr>
          <p:nvPr userDrawn="1"/>
        </p:nvCxnSpPr>
        <p:spPr>
          <a:xfrm>
            <a:off x="9637185" y="5685698"/>
            <a:ext cx="0" cy="697278"/>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2" name="Picture Placeholder 1">
            <a:extLst>
              <a:ext uri="{FF2B5EF4-FFF2-40B4-BE49-F238E27FC236}">
                <a16:creationId xmlns:a16="http://schemas.microsoft.com/office/drawing/2014/main" id="{4DF12B62-201B-1063-AD01-C30225E54FB9}"/>
              </a:ext>
            </a:extLst>
          </p:cNvPr>
          <p:cNvSpPr>
            <a:spLocks noGrp="1"/>
          </p:cNvSpPr>
          <p:nvPr>
            <p:ph type="pic" sz="quarter" idx="10" hasCustomPrompt="1"/>
          </p:nvPr>
        </p:nvSpPr>
        <p:spPr>
          <a:xfrm>
            <a:off x="0" y="0"/>
            <a:ext cx="8061583" cy="6858000"/>
          </a:xfrm>
          <a:custGeom>
            <a:avLst/>
            <a:gdLst>
              <a:gd name="connsiteX0" fmla="*/ 0 w 8061583"/>
              <a:gd name="connsiteY0" fmla="*/ 0 h 6858000"/>
              <a:gd name="connsiteX1" fmla="*/ 8061583 w 8061583"/>
              <a:gd name="connsiteY1" fmla="*/ 0 h 6858000"/>
              <a:gd name="connsiteX2" fmla="*/ 4104437 w 8061583"/>
              <a:gd name="connsiteY2" fmla="*/ 6858000 h 6858000"/>
              <a:gd name="connsiteX3" fmla="*/ 0 w 806158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61583" h="6858000">
                <a:moveTo>
                  <a:pt x="0" y="0"/>
                </a:moveTo>
                <a:lnTo>
                  <a:pt x="8061583" y="0"/>
                </a:lnTo>
                <a:lnTo>
                  <a:pt x="4104437" y="6858000"/>
                </a:lnTo>
                <a:lnTo>
                  <a:pt x="0" y="6858000"/>
                </a:lnTo>
                <a:close/>
              </a:path>
            </a:pathLst>
          </a:custGeom>
        </p:spPr>
        <p:txBody>
          <a:bodyPr wrap="square" bIns="864000" anchor="ctr">
            <a:noAutofit/>
          </a:bodyPr>
          <a:lstStyle>
            <a:lvl1pPr algn="ctr">
              <a:defRPr/>
            </a:lvl1pPr>
          </a:lstStyle>
          <a:p>
            <a:r>
              <a:rPr lang="en-GB" dirty="0"/>
              <a:t>Click icon to insert image</a:t>
            </a:r>
          </a:p>
        </p:txBody>
      </p:sp>
      <p:pic>
        <p:nvPicPr>
          <p:cNvPr id="5" name="Picture 4" descr="A black and purple triangle&#10;&#10;Description automatically generated">
            <a:extLst>
              <a:ext uri="{FF2B5EF4-FFF2-40B4-BE49-F238E27FC236}">
                <a16:creationId xmlns:a16="http://schemas.microsoft.com/office/drawing/2014/main" id="{40A3A165-C5DD-7085-AA3A-715215B48488}"/>
              </a:ext>
            </a:extLst>
          </p:cNvPr>
          <p:cNvPicPr>
            <a:picLocks noChangeAspect="1"/>
          </p:cNvPicPr>
          <p:nvPr userDrawn="1"/>
        </p:nvPicPr>
        <p:blipFill rotWithShape="1">
          <a:blip r:embed="rId3" cstate="screen">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a:ext>
            </a:extLst>
          </a:blip>
          <a:srcRect/>
          <a:stretch/>
        </p:blipFill>
        <p:spPr>
          <a:xfrm>
            <a:off x="8372252" y="5685698"/>
            <a:ext cx="1048505" cy="697644"/>
          </a:xfrm>
          <a:prstGeom prst="rect">
            <a:avLst/>
          </a:prstGeom>
        </p:spPr>
      </p:pic>
      <p:grpSp>
        <p:nvGrpSpPr>
          <p:cNvPr id="12" name="Group 11">
            <a:extLst>
              <a:ext uri="{FF2B5EF4-FFF2-40B4-BE49-F238E27FC236}">
                <a16:creationId xmlns:a16="http://schemas.microsoft.com/office/drawing/2014/main" id="{378A973C-E1F1-1085-9DD6-FED79A51CFEA}"/>
              </a:ext>
            </a:extLst>
          </p:cNvPr>
          <p:cNvGrpSpPr/>
          <p:nvPr userDrawn="1"/>
        </p:nvGrpSpPr>
        <p:grpSpPr>
          <a:xfrm>
            <a:off x="-3626001" y="0"/>
            <a:ext cx="3513653" cy="4531360"/>
            <a:chOff x="-3626001" y="0"/>
            <a:chExt cx="3513653" cy="4531360"/>
          </a:xfrm>
        </p:grpSpPr>
        <p:sp>
          <p:nvSpPr>
            <p:cNvPr id="13" name="Rectangle 12">
              <a:extLst>
                <a:ext uri="{FF2B5EF4-FFF2-40B4-BE49-F238E27FC236}">
                  <a16:creationId xmlns:a16="http://schemas.microsoft.com/office/drawing/2014/main" id="{49CD2909-B5FD-21E1-FCAA-CD5C3B09D741}"/>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4" name="Rectangle 13">
              <a:extLst>
                <a:ext uri="{FF2B5EF4-FFF2-40B4-BE49-F238E27FC236}">
                  <a16:creationId xmlns:a16="http://schemas.microsoft.com/office/drawing/2014/main" id="{15FCE852-56BF-B005-0F25-39B98283BA0D}"/>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5" name="TextBox 14">
              <a:extLst>
                <a:ext uri="{FF2B5EF4-FFF2-40B4-BE49-F238E27FC236}">
                  <a16:creationId xmlns:a16="http://schemas.microsoft.com/office/drawing/2014/main" id="{E3326265-8815-ABF3-34B1-FC0084522910}"/>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D5EC8893-5791-A47A-8D5C-A0070CBB1974}"/>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3444440345"/>
      </p:ext>
    </p:extLst>
  </p:cSld>
  <p:clrMapOvr>
    <a:overrideClrMapping bg1="lt1" tx1="dk1" bg2="lt2" tx2="dk2" accent1="accent1" accent2="accent2" accent3="accent3" accent4="accent4" accent5="accent5" accent6="accent6" hlink="hlink" folHlink="folHlink"/>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Blank Ligh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dirty="0"/>
              <a:t>Add subheading</a:t>
            </a:r>
            <a:endParaRPr lang="en-GB" dirty="0"/>
          </a:p>
        </p:txBody>
      </p:sp>
      <p:pic>
        <p:nvPicPr>
          <p:cNvPr id="5" name="Picture 4" descr="A black and purple triangle&#10;&#10;Description automatically generated">
            <a:extLst>
              <a:ext uri="{FF2B5EF4-FFF2-40B4-BE49-F238E27FC236}">
                <a16:creationId xmlns:a16="http://schemas.microsoft.com/office/drawing/2014/main" id="{E289E477-866F-3114-8486-EE68695A7846}"/>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148663329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Blank Colour">
    <p:bg>
      <p:bgPr>
        <a:solidFill>
          <a:schemeClr val="accent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solidFill>
                  <a:schemeClr val="tx1"/>
                </a:solidFill>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lvl1pPr>
              <a:defRPr>
                <a:solidFill>
                  <a:schemeClr val="tx1"/>
                </a:solidFill>
              </a:defRPr>
            </a:lvl1pPr>
          </a:lstStyle>
          <a:p>
            <a:fld id="{E8F1A65C-595C-4736-BF40-F7D31E789466}" type="slidenum">
              <a:rPr lang="en-GB" smtClean="0"/>
              <a:pPr/>
              <a:t>‹#›</a:t>
            </a:fld>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dirty="0"/>
              <a:t>Add subheading</a:t>
            </a:r>
            <a:endParaRPr lang="en-GB" dirty="0"/>
          </a:p>
        </p:txBody>
      </p:sp>
      <p:pic>
        <p:nvPicPr>
          <p:cNvPr id="5" name="Graphic 4">
            <a:extLst>
              <a:ext uri="{FF2B5EF4-FFF2-40B4-BE49-F238E27FC236}">
                <a16:creationId xmlns:a16="http://schemas.microsoft.com/office/drawing/2014/main" id="{00BADAD2-4955-F862-7697-6FA1B97A8797}"/>
              </a:ext>
            </a:extLst>
          </p:cNvPr>
          <p:cNvPicPr>
            <a:picLocks noChangeAspect="1"/>
          </p:cNvPicPr>
          <p:nvPr userDrawn="1"/>
        </p:nvPicPr>
        <p:blipFill>
          <a:blip r:embed="rId3">
            <a:lum bright="100000"/>
            <a:extLst>
              <a:ext uri="{96DAC541-7B7A-43D3-8B79-37D633B846F1}">
                <asvg:svgBlip xmlns:asvg="http://schemas.microsoft.com/office/drawing/2016/SVG/main" r:embed="rId4"/>
              </a:ext>
            </a:extLst>
          </a:blip>
          <a:stretch>
            <a:fillRect/>
          </a:stretch>
        </p:blipFill>
        <p:spPr>
          <a:xfrm>
            <a:off x="10566400" y="390842"/>
            <a:ext cx="1223964" cy="814389"/>
          </a:xfrm>
          <a:prstGeom prst="rect">
            <a:avLst/>
          </a:prstGeom>
        </p:spPr>
      </p:pic>
    </p:spTree>
    <p:custDataLst>
      <p:tags r:id="rId1"/>
    </p:custDataLst>
    <p:extLst>
      <p:ext uri="{BB962C8B-B14F-4D97-AF65-F5344CB8AC3E}">
        <p14:creationId xmlns:p14="http://schemas.microsoft.com/office/powerpoint/2010/main" val="2934357154"/>
      </p:ext>
    </p:extLst>
  </p:cSld>
  <p:clrMapOvr>
    <a:overrideClrMapping bg1="dk1" tx1="lt1" bg2="dk2" tx2="lt2" accent1="accent1" accent2="accent2" accent3="accent3" accent4="accent4" accent5="accent5" accent6="accent6" hlink="hlink" folHlink="folHlink"/>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Full Image">
    <p:bg>
      <p:bgRef idx="1001">
        <a:schemeClr val="bg1"/>
      </p:bgRef>
    </p:bg>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0A61D285-409F-9DEC-0B95-30E301D341D3}"/>
              </a:ext>
            </a:extLst>
          </p:cNvPr>
          <p:cNvSpPr>
            <a:spLocks noGrp="1"/>
          </p:cNvSpPr>
          <p:nvPr>
            <p:ph type="pic" sz="quarter" idx="12" hasCustomPrompt="1"/>
          </p:nvPr>
        </p:nvSpPr>
        <p:spPr>
          <a:xfrm>
            <a:off x="0" y="0"/>
            <a:ext cx="12192000" cy="6858000"/>
          </a:xfrm>
          <a:prstGeom prst="rect">
            <a:avLst/>
          </a:prstGeom>
        </p:spPr>
        <p:txBody>
          <a:bodyPr wrap="square" bIns="648000" anchor="ctr">
            <a:noAutofit/>
          </a:bodyPr>
          <a:lstStyle>
            <a:lvl1pPr algn="ctr">
              <a:defRPr sz="1200"/>
            </a:lvl1pPr>
          </a:lstStyle>
          <a:p>
            <a:r>
              <a:rPr lang="en-GB" dirty="0"/>
              <a:t>Click icon to insert image</a:t>
            </a:r>
          </a:p>
        </p:txBody>
      </p:sp>
      <p:sp>
        <p:nvSpPr>
          <p:cNvPr id="8" name="Text Placeholder 7">
            <a:extLst>
              <a:ext uri="{FF2B5EF4-FFF2-40B4-BE49-F238E27FC236}">
                <a16:creationId xmlns:a16="http://schemas.microsoft.com/office/drawing/2014/main" id="{4658EC27-3E24-F724-F000-B8342EDF2E9C}"/>
              </a:ext>
            </a:extLst>
          </p:cNvPr>
          <p:cNvSpPr>
            <a:spLocks noGrp="1"/>
          </p:cNvSpPr>
          <p:nvPr>
            <p:ph type="body" sz="quarter" idx="13" hasCustomPrompt="1"/>
          </p:nvPr>
        </p:nvSpPr>
        <p:spPr>
          <a:xfrm>
            <a:off x="5600860" y="5350192"/>
            <a:ext cx="6591140" cy="1507808"/>
          </a:xfrm>
          <a:custGeom>
            <a:avLst/>
            <a:gdLst>
              <a:gd name="connsiteX0" fmla="*/ 879504 w 6591140"/>
              <a:gd name="connsiteY0" fmla="*/ 0 h 1507808"/>
              <a:gd name="connsiteX1" fmla="*/ 6591140 w 6591140"/>
              <a:gd name="connsiteY1" fmla="*/ 0 h 1507808"/>
              <a:gd name="connsiteX2" fmla="*/ 6591140 w 6591140"/>
              <a:gd name="connsiteY2" fmla="*/ 1507808 h 1507808"/>
              <a:gd name="connsiteX3" fmla="*/ 0 w 6591140"/>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591140" h="1507808">
                <a:moveTo>
                  <a:pt x="879504" y="0"/>
                </a:moveTo>
                <a:lnTo>
                  <a:pt x="6591140" y="0"/>
                </a:lnTo>
                <a:lnTo>
                  <a:pt x="6591140" y="1507808"/>
                </a:lnTo>
                <a:lnTo>
                  <a:pt x="0" y="1507808"/>
                </a:lnTo>
                <a:close/>
              </a:path>
            </a:pathLst>
          </a:custGeom>
          <a:solidFill>
            <a:schemeClr val="accent1"/>
          </a:solidFill>
        </p:spPr>
        <p:txBody>
          <a:bodyPr wrap="square" lIns="1260000" anchor="ctr">
            <a:noAutofit/>
          </a:bodyPr>
          <a:lstStyle>
            <a:lvl1pPr>
              <a:defRPr sz="1800" b="1">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Add text here</a:t>
            </a:r>
            <a:endParaRPr lang="en-GB" dirty="0"/>
          </a:p>
        </p:txBody>
      </p:sp>
      <p:grpSp>
        <p:nvGrpSpPr>
          <p:cNvPr id="2" name="Group 1">
            <a:extLst>
              <a:ext uri="{FF2B5EF4-FFF2-40B4-BE49-F238E27FC236}">
                <a16:creationId xmlns:a16="http://schemas.microsoft.com/office/drawing/2014/main" id="{8E312553-A210-E683-B189-DD886093AF69}"/>
              </a:ext>
            </a:extLst>
          </p:cNvPr>
          <p:cNvGrpSpPr/>
          <p:nvPr userDrawn="1"/>
        </p:nvGrpSpPr>
        <p:grpSpPr>
          <a:xfrm>
            <a:off x="-3626001" y="0"/>
            <a:ext cx="3513653" cy="4531360"/>
            <a:chOff x="-3626001" y="0"/>
            <a:chExt cx="3513653" cy="4531360"/>
          </a:xfrm>
        </p:grpSpPr>
        <p:sp>
          <p:nvSpPr>
            <p:cNvPr id="7" name="Rectangle 6">
              <a:extLst>
                <a:ext uri="{FF2B5EF4-FFF2-40B4-BE49-F238E27FC236}">
                  <a16:creationId xmlns:a16="http://schemas.microsoft.com/office/drawing/2014/main" id="{F80B538F-9918-D8A2-44CE-97FC55849190}"/>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1" name="Rectangle 10">
              <a:extLst>
                <a:ext uri="{FF2B5EF4-FFF2-40B4-BE49-F238E27FC236}">
                  <a16:creationId xmlns:a16="http://schemas.microsoft.com/office/drawing/2014/main" id="{09C6BA4B-821B-0778-A999-74288840B7FC}"/>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2" name="TextBox 11">
              <a:extLst>
                <a:ext uri="{FF2B5EF4-FFF2-40B4-BE49-F238E27FC236}">
                  <a16:creationId xmlns:a16="http://schemas.microsoft.com/office/drawing/2014/main" id="{101C8818-5024-2801-0CFA-2F9E9B30414E}"/>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3" name="TextBox 12">
              <a:extLst>
                <a:ext uri="{FF2B5EF4-FFF2-40B4-BE49-F238E27FC236}">
                  <a16:creationId xmlns:a16="http://schemas.microsoft.com/office/drawing/2014/main" id="{51ED1437-2555-00A0-F479-764F7B6C1E22}"/>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3102227147"/>
      </p:ext>
    </p:extLst>
  </p:cSld>
  <p:clrMapOvr>
    <a:overrideClrMapping bg1="lt1" tx1="dk1" bg2="lt2" tx2="dk2" accent1="accent1" accent2="accent2" accent3="accent3" accent4="accent4" accent5="accent5" accent6="accent6" hlink="hlink" folHlink="folHlink"/>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Full Image Alt.">
    <p:bg>
      <p:bgRef idx="1001">
        <a:schemeClr val="bg1"/>
      </p:bgRef>
    </p:bg>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0A61D285-409F-9DEC-0B95-30E301D341D3}"/>
              </a:ext>
            </a:extLst>
          </p:cNvPr>
          <p:cNvSpPr>
            <a:spLocks noGrp="1"/>
          </p:cNvSpPr>
          <p:nvPr>
            <p:ph type="pic" sz="quarter" idx="12" hasCustomPrompt="1"/>
          </p:nvPr>
        </p:nvSpPr>
        <p:spPr>
          <a:xfrm>
            <a:off x="0" y="0"/>
            <a:ext cx="12192000" cy="6858000"/>
          </a:xfrm>
          <a:prstGeom prst="rect">
            <a:avLst/>
          </a:prstGeom>
        </p:spPr>
        <p:txBody>
          <a:bodyPr wrap="square" bIns="648000" anchor="ctr">
            <a:noAutofit/>
          </a:bodyPr>
          <a:lstStyle>
            <a:lvl1pPr algn="ctr">
              <a:defRPr sz="1200"/>
            </a:lvl1pPr>
          </a:lstStyle>
          <a:p>
            <a:r>
              <a:rPr lang="en-GB" dirty="0"/>
              <a:t>Click icon to insert image</a:t>
            </a:r>
          </a:p>
        </p:txBody>
      </p:sp>
      <p:sp>
        <p:nvSpPr>
          <p:cNvPr id="6" name="Text Placeholder 5">
            <a:extLst>
              <a:ext uri="{FF2B5EF4-FFF2-40B4-BE49-F238E27FC236}">
                <a16:creationId xmlns:a16="http://schemas.microsoft.com/office/drawing/2014/main" id="{AB2D815A-BCD0-8EE1-D91A-4D5E04735C89}"/>
              </a:ext>
            </a:extLst>
          </p:cNvPr>
          <p:cNvSpPr>
            <a:spLocks noGrp="1"/>
          </p:cNvSpPr>
          <p:nvPr>
            <p:ph type="body" sz="quarter" idx="14" hasCustomPrompt="1"/>
          </p:nvPr>
        </p:nvSpPr>
        <p:spPr>
          <a:xfrm>
            <a:off x="1" y="0"/>
            <a:ext cx="6365567" cy="1507808"/>
          </a:xfrm>
          <a:custGeom>
            <a:avLst/>
            <a:gdLst>
              <a:gd name="connsiteX0" fmla="*/ 0 w 6365567"/>
              <a:gd name="connsiteY0" fmla="*/ 0 h 1507808"/>
              <a:gd name="connsiteX1" fmla="*/ 6365567 w 6365567"/>
              <a:gd name="connsiteY1" fmla="*/ 0 h 1507808"/>
              <a:gd name="connsiteX2" fmla="*/ 5486063 w 6365567"/>
              <a:gd name="connsiteY2" fmla="*/ 1507808 h 1507808"/>
              <a:gd name="connsiteX3" fmla="*/ 0 w 6365567"/>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365567" h="1507808">
                <a:moveTo>
                  <a:pt x="0" y="0"/>
                </a:moveTo>
                <a:lnTo>
                  <a:pt x="6365567" y="0"/>
                </a:lnTo>
                <a:lnTo>
                  <a:pt x="5486063" y="1507808"/>
                </a:lnTo>
                <a:lnTo>
                  <a:pt x="0" y="1507808"/>
                </a:lnTo>
                <a:close/>
              </a:path>
            </a:pathLst>
          </a:custGeom>
          <a:solidFill>
            <a:schemeClr val="accent1"/>
          </a:solidFill>
        </p:spPr>
        <p:txBody>
          <a:bodyPr vert="horz" wrap="square" lIns="900000" tIns="45720" rIns="91440" bIns="45720" rtlCol="0" anchor="ctr">
            <a:noAutofit/>
          </a:bodyPr>
          <a:lstStyle>
            <a:lvl1pPr>
              <a:defRPr lang="en-GB" sz="1800" b="1" dirty="0">
                <a:solidFill>
                  <a:schemeClr val="bg1"/>
                </a:solidFill>
              </a:defRPr>
            </a:lvl1pPr>
          </a:lstStyle>
          <a:p>
            <a:pPr lvl="0"/>
            <a:r>
              <a:rPr lang="en-US" dirty="0"/>
              <a:t>Add text here</a:t>
            </a:r>
            <a:endParaRPr lang="en-GB" dirty="0"/>
          </a:p>
        </p:txBody>
      </p:sp>
      <p:grpSp>
        <p:nvGrpSpPr>
          <p:cNvPr id="2" name="Group 1">
            <a:extLst>
              <a:ext uri="{FF2B5EF4-FFF2-40B4-BE49-F238E27FC236}">
                <a16:creationId xmlns:a16="http://schemas.microsoft.com/office/drawing/2014/main" id="{8E312553-A210-E683-B189-DD886093AF69}"/>
              </a:ext>
            </a:extLst>
          </p:cNvPr>
          <p:cNvGrpSpPr/>
          <p:nvPr userDrawn="1"/>
        </p:nvGrpSpPr>
        <p:grpSpPr>
          <a:xfrm>
            <a:off x="-3626001" y="0"/>
            <a:ext cx="3513653" cy="4531360"/>
            <a:chOff x="-3626001" y="0"/>
            <a:chExt cx="3513653" cy="4531360"/>
          </a:xfrm>
        </p:grpSpPr>
        <p:sp>
          <p:nvSpPr>
            <p:cNvPr id="7" name="Rectangle 6">
              <a:extLst>
                <a:ext uri="{FF2B5EF4-FFF2-40B4-BE49-F238E27FC236}">
                  <a16:creationId xmlns:a16="http://schemas.microsoft.com/office/drawing/2014/main" id="{F80B538F-9918-D8A2-44CE-97FC55849190}"/>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1" name="Rectangle 10">
              <a:extLst>
                <a:ext uri="{FF2B5EF4-FFF2-40B4-BE49-F238E27FC236}">
                  <a16:creationId xmlns:a16="http://schemas.microsoft.com/office/drawing/2014/main" id="{09C6BA4B-821B-0778-A999-74288840B7FC}"/>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2" name="TextBox 11">
              <a:extLst>
                <a:ext uri="{FF2B5EF4-FFF2-40B4-BE49-F238E27FC236}">
                  <a16:creationId xmlns:a16="http://schemas.microsoft.com/office/drawing/2014/main" id="{101C8818-5024-2801-0CFA-2F9E9B30414E}"/>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3" name="TextBox 12">
              <a:extLst>
                <a:ext uri="{FF2B5EF4-FFF2-40B4-BE49-F238E27FC236}">
                  <a16:creationId xmlns:a16="http://schemas.microsoft.com/office/drawing/2014/main" id="{51ED1437-2555-00A0-F479-764F7B6C1E22}"/>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3767600455"/>
      </p:ext>
    </p:extLst>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Colour">
    <p:bg>
      <p:bgPr>
        <a:solidFill>
          <a:schemeClr val="accent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413583" y="2414631"/>
            <a:ext cx="4366697" cy="1563010"/>
          </a:xfrm>
        </p:spPr>
        <p:txBody>
          <a:bodyPr anchor="b"/>
          <a:lstStyle>
            <a:lvl1pPr>
              <a:defRPr sz="3600" cap="all" baseline="0">
                <a:solidFill>
                  <a:schemeClr val="tx1"/>
                </a:solidFill>
              </a:defRPr>
            </a:lvl1pPr>
          </a:lstStyle>
          <a:p>
            <a:r>
              <a:rPr lang="en-US" dirty="0"/>
              <a:t>add title</a:t>
            </a:r>
            <a:endParaRPr lang="en-GB" dirty="0"/>
          </a:p>
        </p:txBody>
      </p:sp>
      <p:pic>
        <p:nvPicPr>
          <p:cNvPr id="11" name="Graphic 10">
            <a:extLst>
              <a:ext uri="{FF2B5EF4-FFF2-40B4-BE49-F238E27FC236}">
                <a16:creationId xmlns:a16="http://schemas.microsoft.com/office/drawing/2014/main" id="{7E87998D-719B-1B90-2E87-C4F3BA3B27DC}"/>
              </a:ext>
            </a:extLst>
          </p:cNvPr>
          <p:cNvPicPr>
            <a:picLocks noChangeAspect="1"/>
          </p:cNvPicPr>
          <p:nvPr userDrawn="1"/>
        </p:nvPicPr>
        <p:blipFill>
          <a:blip r:embed="rId3">
            <a:lum bright="100000"/>
            <a:extLst>
              <a:ext uri="{96DAC541-7B7A-43D3-8B79-37D633B846F1}">
                <asvg:svgBlip xmlns:asvg="http://schemas.microsoft.com/office/drawing/2016/SVG/main" r:embed="rId4"/>
              </a:ext>
            </a:extLst>
          </a:blip>
          <a:stretch>
            <a:fillRect/>
          </a:stretch>
        </p:blipFill>
        <p:spPr>
          <a:xfrm>
            <a:off x="513595" y="682624"/>
            <a:ext cx="1577143" cy="1049383"/>
          </a:xfrm>
          <a:prstGeom prst="rect">
            <a:avLst/>
          </a:prstGeom>
        </p:spPr>
      </p:pic>
      <p:sp>
        <p:nvSpPr>
          <p:cNvPr id="13" name="Text Placeholder 12">
            <a:extLst>
              <a:ext uri="{FF2B5EF4-FFF2-40B4-BE49-F238E27FC236}">
                <a16:creationId xmlns:a16="http://schemas.microsoft.com/office/drawing/2014/main" id="{01E8856A-B61A-7ABA-1863-4D6C7BDCE0FB}"/>
              </a:ext>
            </a:extLst>
          </p:cNvPr>
          <p:cNvSpPr>
            <a:spLocks noGrp="1"/>
          </p:cNvSpPr>
          <p:nvPr>
            <p:ph type="body" sz="quarter" idx="13" hasCustomPrompt="1"/>
          </p:nvPr>
        </p:nvSpPr>
        <p:spPr>
          <a:xfrm>
            <a:off x="413583" y="4222115"/>
            <a:ext cx="4366697" cy="990600"/>
          </a:xfrm>
        </p:spPr>
        <p:txBody>
          <a:bodyPr/>
          <a:lstStyle>
            <a:lvl1pPr>
              <a:defRPr sz="2000"/>
            </a:lvl1pPr>
            <a:lvl2pPr>
              <a:defRPr sz="2000"/>
            </a:lvl2pPr>
            <a:lvl3pPr>
              <a:defRPr sz="2000"/>
            </a:lvl3pPr>
            <a:lvl4pPr>
              <a:defRPr sz="2000"/>
            </a:lvl4pPr>
            <a:lvl5pPr>
              <a:defRPr sz="2000"/>
            </a:lvl5pPr>
          </a:lstStyle>
          <a:p>
            <a:pPr lvl="0"/>
            <a:r>
              <a:rPr lang="en-US" dirty="0"/>
              <a:t>Add subheading</a:t>
            </a:r>
          </a:p>
        </p:txBody>
      </p:sp>
      <p:sp>
        <p:nvSpPr>
          <p:cNvPr id="15" name="Text Placeholder 14">
            <a:extLst>
              <a:ext uri="{FF2B5EF4-FFF2-40B4-BE49-F238E27FC236}">
                <a16:creationId xmlns:a16="http://schemas.microsoft.com/office/drawing/2014/main" id="{6C7C86CB-6691-7199-BEF8-587CB4338C91}"/>
              </a:ext>
            </a:extLst>
          </p:cNvPr>
          <p:cNvSpPr>
            <a:spLocks noGrp="1"/>
          </p:cNvSpPr>
          <p:nvPr>
            <p:ph type="body" sz="quarter" idx="14" hasCustomPrompt="1"/>
          </p:nvPr>
        </p:nvSpPr>
        <p:spPr>
          <a:xfrm>
            <a:off x="413266" y="5842635"/>
            <a:ext cx="4366697" cy="365125"/>
          </a:xfrm>
        </p:spPr>
        <p:txBody>
          <a:bodyPr anchor="b"/>
          <a:lstStyle>
            <a:lvl1pPr>
              <a:defRPr/>
            </a:lvl1pPr>
          </a:lstStyle>
          <a:p>
            <a:pPr lvl="0"/>
            <a:r>
              <a:rPr lang="en-US" dirty="0"/>
              <a:t>Add date / location / additional info</a:t>
            </a:r>
            <a:endParaRPr lang="en-GB" dirty="0"/>
          </a:p>
        </p:txBody>
      </p:sp>
      <p:grpSp>
        <p:nvGrpSpPr>
          <p:cNvPr id="8" name="Group 7">
            <a:extLst>
              <a:ext uri="{FF2B5EF4-FFF2-40B4-BE49-F238E27FC236}">
                <a16:creationId xmlns:a16="http://schemas.microsoft.com/office/drawing/2014/main" id="{5A600A33-66C9-0523-4624-FBF39B070B27}"/>
              </a:ext>
            </a:extLst>
          </p:cNvPr>
          <p:cNvGrpSpPr/>
          <p:nvPr userDrawn="1"/>
        </p:nvGrpSpPr>
        <p:grpSpPr>
          <a:xfrm>
            <a:off x="-3626001" y="0"/>
            <a:ext cx="3513653" cy="4531360"/>
            <a:chOff x="-3626001" y="0"/>
            <a:chExt cx="3513653" cy="4531360"/>
          </a:xfrm>
        </p:grpSpPr>
        <p:sp>
          <p:nvSpPr>
            <p:cNvPr id="10" name="Rectangle 9">
              <a:extLst>
                <a:ext uri="{FF2B5EF4-FFF2-40B4-BE49-F238E27FC236}">
                  <a16:creationId xmlns:a16="http://schemas.microsoft.com/office/drawing/2014/main" id="{6079DDCA-3B6B-D327-76E9-24D39D92D779}"/>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7021FE20-2F4D-2161-DD09-F713874550B7}"/>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4" name="TextBox 13">
              <a:extLst>
                <a:ext uri="{FF2B5EF4-FFF2-40B4-BE49-F238E27FC236}">
                  <a16:creationId xmlns:a16="http://schemas.microsoft.com/office/drawing/2014/main" id="{DDB56AB7-EFD6-1D7B-3986-60CFF0E7ADB0}"/>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tx1"/>
                  </a:solidFill>
                  <a:latin typeface="+mn-lt"/>
                  <a:ea typeface="Inter Semi Bold" panose="02000703000000020004" pitchFamily="50" charset="0"/>
                  <a:cs typeface="Inter Semi Bold" panose="02000703000000020004" pitchFamily="50" charset="0"/>
                </a:rPr>
                <a:t>How to insert </a:t>
              </a:r>
              <a:br>
                <a:rPr lang="en-GB" sz="2400" dirty="0">
                  <a:solidFill>
                    <a:schemeClr val="tx1"/>
                  </a:solidFill>
                  <a:latin typeface="+mn-lt"/>
                  <a:ea typeface="Inter Semi Bold" panose="02000703000000020004" pitchFamily="50" charset="0"/>
                  <a:cs typeface="Inter Semi Bold" panose="02000703000000020004" pitchFamily="50" charset="0"/>
                </a:rPr>
              </a:br>
              <a:r>
                <a:rPr lang="en-GB" sz="2400" dirty="0">
                  <a:solidFill>
                    <a:schemeClr val="tx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B493F7CC-66A2-0901-1016-8EE174FF37A5}"/>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bg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2"/>
                  </a:solidFill>
                  <a:latin typeface="+mn-lt"/>
                </a:rPr>
                <a:t>Click the icon in the middle of the placeholder and choose an image from file, or select the placeholder and paste an image in using </a:t>
              </a:r>
              <a:r>
                <a:rPr lang="en-US" sz="1200" b="1" dirty="0">
                  <a:solidFill>
                    <a:schemeClr val="bg2"/>
                  </a:solidFill>
                  <a:latin typeface="+mn-lt"/>
                </a:rPr>
                <a:t>Ctrl + V</a:t>
              </a:r>
              <a:r>
                <a:rPr lang="en-US" sz="1200" dirty="0">
                  <a:solidFill>
                    <a:schemeClr val="bg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2"/>
                  </a:solidFill>
                  <a:latin typeface="+mn-lt"/>
                </a:rPr>
                <a:t>Click on the </a:t>
              </a:r>
              <a:r>
                <a:rPr lang="en-US" sz="1200" b="1" dirty="0">
                  <a:solidFill>
                    <a:schemeClr val="bg2"/>
                  </a:solidFill>
                  <a:latin typeface="+mn-lt"/>
                </a:rPr>
                <a:t>Format Picture </a:t>
              </a:r>
              <a:r>
                <a:rPr lang="en-US" sz="1200" dirty="0">
                  <a:solidFill>
                    <a:schemeClr val="bg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2"/>
                  </a:solidFill>
                  <a:latin typeface="+mn-lt"/>
                </a:rPr>
                <a:t>Choose </a:t>
              </a:r>
              <a:r>
                <a:rPr lang="en-US" sz="1200" b="1" dirty="0">
                  <a:solidFill>
                    <a:schemeClr val="bg2"/>
                  </a:solidFill>
                  <a:latin typeface="+mn-lt"/>
                </a:rPr>
                <a:t>Crop</a:t>
              </a:r>
              <a:r>
                <a:rPr lang="en-US" sz="1200" dirty="0">
                  <a:solidFill>
                    <a:schemeClr val="bg2"/>
                  </a:solidFill>
                  <a:latin typeface="+mn-lt"/>
                </a:rPr>
                <a:t> to resize and move the image within the placeholder, using the white circles in the corners of the image. Click on the drop down arrow and choose </a:t>
              </a:r>
              <a:r>
                <a:rPr lang="en-US" sz="1200" b="1" dirty="0">
                  <a:solidFill>
                    <a:schemeClr val="bg2"/>
                  </a:solidFill>
                  <a:latin typeface="+mn-lt"/>
                </a:rPr>
                <a:t>Fit</a:t>
              </a:r>
              <a:r>
                <a:rPr lang="en-US" sz="1200" dirty="0">
                  <a:solidFill>
                    <a:schemeClr val="bg2"/>
                  </a:solidFill>
                  <a:latin typeface="+mn-lt"/>
                </a:rPr>
                <a:t> or </a:t>
              </a:r>
              <a:r>
                <a:rPr lang="en-US" sz="1200" b="1" dirty="0">
                  <a:solidFill>
                    <a:schemeClr val="bg2"/>
                  </a:solidFill>
                  <a:latin typeface="+mn-lt"/>
                </a:rPr>
                <a:t>Fill</a:t>
              </a:r>
              <a:r>
                <a:rPr lang="en-US" sz="1200" dirty="0">
                  <a:solidFill>
                    <a:schemeClr val="bg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2"/>
                  </a:solidFill>
                  <a:latin typeface="+mn-lt"/>
                </a:rPr>
                <a:t>Right click the image and choose </a:t>
              </a:r>
              <a:r>
                <a:rPr lang="en-US" sz="1200" b="1" dirty="0">
                  <a:solidFill>
                    <a:schemeClr val="bg2"/>
                  </a:solidFill>
                  <a:latin typeface="+mn-lt"/>
                </a:rPr>
                <a:t>Send to back </a:t>
              </a:r>
              <a:r>
                <a:rPr lang="en-US" sz="1200" dirty="0">
                  <a:solidFill>
                    <a:schemeClr val="bg2"/>
                  </a:solidFill>
                  <a:latin typeface="+mn-lt"/>
                </a:rPr>
                <a:t>if it is obscuring any other elements.</a:t>
              </a:r>
            </a:p>
          </p:txBody>
        </p:sp>
      </p:grpSp>
      <p:sp>
        <p:nvSpPr>
          <p:cNvPr id="3" name="Picture Placeholder 8">
            <a:extLst>
              <a:ext uri="{FF2B5EF4-FFF2-40B4-BE49-F238E27FC236}">
                <a16:creationId xmlns:a16="http://schemas.microsoft.com/office/drawing/2014/main" id="{66194745-32A6-0FAE-1D3F-AAE591D1935B}"/>
              </a:ext>
            </a:extLst>
          </p:cNvPr>
          <p:cNvSpPr>
            <a:spLocks noGrp="1"/>
          </p:cNvSpPr>
          <p:nvPr>
            <p:ph type="pic" sz="quarter" idx="12" hasCustomPrompt="1"/>
          </p:nvPr>
        </p:nvSpPr>
        <p:spPr>
          <a:xfrm>
            <a:off x="4014845" y="0"/>
            <a:ext cx="8177156" cy="6858000"/>
          </a:xfrm>
          <a:custGeom>
            <a:avLst/>
            <a:gdLst>
              <a:gd name="connsiteX0" fmla="*/ 0 w 8611595"/>
              <a:gd name="connsiteY0" fmla="*/ 0 h 6858000"/>
              <a:gd name="connsiteX1" fmla="*/ 8611595 w 8611595"/>
              <a:gd name="connsiteY1" fmla="*/ 0 h 6858000"/>
              <a:gd name="connsiteX2" fmla="*/ 8611595 w 8611595"/>
              <a:gd name="connsiteY2" fmla="*/ 6858000 h 6858000"/>
              <a:gd name="connsiteX3" fmla="*/ 3964992 w 8611595"/>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611595" h="6858000">
                <a:moveTo>
                  <a:pt x="0" y="0"/>
                </a:moveTo>
                <a:lnTo>
                  <a:pt x="8611595" y="0"/>
                </a:lnTo>
                <a:lnTo>
                  <a:pt x="8611595" y="6858000"/>
                </a:lnTo>
                <a:lnTo>
                  <a:pt x="3964992" y="6858000"/>
                </a:lnTo>
                <a:close/>
              </a:path>
            </a:pathLst>
          </a:custGeom>
        </p:spPr>
        <p:txBody>
          <a:bodyPr wrap="square" bIns="648000" anchor="ctr">
            <a:noAutofit/>
          </a:bodyPr>
          <a:lstStyle>
            <a:lvl1pPr algn="ctr">
              <a:defRPr sz="1200"/>
            </a:lvl1pPr>
          </a:lstStyle>
          <a:p>
            <a:r>
              <a:rPr lang="en-GB" dirty="0"/>
              <a:t>Click icon to insert image</a:t>
            </a:r>
          </a:p>
        </p:txBody>
      </p:sp>
    </p:spTree>
    <p:custDataLst>
      <p:tags r:id="rId1"/>
    </p:custDataLst>
    <p:extLst>
      <p:ext uri="{BB962C8B-B14F-4D97-AF65-F5344CB8AC3E}">
        <p14:creationId xmlns:p14="http://schemas.microsoft.com/office/powerpoint/2010/main" val="2352477264"/>
      </p:ext>
    </p:extLst>
  </p:cSld>
  <p:clrMapOvr>
    <a:overrideClrMapping bg1="dk1" tx1="lt1" bg2="dk2" tx2="lt2" accent1="accent1" accent2="accent2" accent3="accent3" accent4="accent4" accent5="accent5" accent6="accent6" hlink="hlink" folHlink="folHlink"/>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Full Video">
    <p:bg>
      <p:bgRef idx="1001">
        <a:schemeClr val="bg1"/>
      </p:bgRef>
    </p:bg>
    <p:spTree>
      <p:nvGrpSpPr>
        <p:cNvPr id="1" name=""/>
        <p:cNvGrpSpPr/>
        <p:nvPr/>
      </p:nvGrpSpPr>
      <p:grpSpPr>
        <a:xfrm>
          <a:off x="0" y="0"/>
          <a:ext cx="0" cy="0"/>
          <a:chOff x="0" y="0"/>
          <a:chExt cx="0" cy="0"/>
        </a:xfrm>
      </p:grpSpPr>
      <p:sp>
        <p:nvSpPr>
          <p:cNvPr id="7" name="Media Placeholder 6">
            <a:extLst>
              <a:ext uri="{FF2B5EF4-FFF2-40B4-BE49-F238E27FC236}">
                <a16:creationId xmlns:a16="http://schemas.microsoft.com/office/drawing/2014/main" id="{EA51839B-7161-8DBD-F7D1-02E67725D1F4}"/>
              </a:ext>
            </a:extLst>
          </p:cNvPr>
          <p:cNvSpPr>
            <a:spLocks noGrp="1"/>
          </p:cNvSpPr>
          <p:nvPr>
            <p:ph type="media" sz="quarter" idx="13" hasCustomPrompt="1"/>
          </p:nvPr>
        </p:nvSpPr>
        <p:spPr>
          <a:xfrm>
            <a:off x="0" y="0"/>
            <a:ext cx="12192000" cy="6858000"/>
          </a:xfrm>
        </p:spPr>
        <p:txBody>
          <a:bodyPr bIns="648000" anchor="ctr"/>
          <a:lstStyle>
            <a:lvl1pPr algn="ctr">
              <a:defRPr sz="1200"/>
            </a:lvl1pPr>
          </a:lstStyle>
          <a:p>
            <a:r>
              <a:rPr lang="en-GB" dirty="0"/>
              <a:t>Click icon to insert video</a:t>
            </a:r>
          </a:p>
        </p:txBody>
      </p:sp>
      <p:grpSp>
        <p:nvGrpSpPr>
          <p:cNvPr id="8" name="Group 7">
            <a:extLst>
              <a:ext uri="{FF2B5EF4-FFF2-40B4-BE49-F238E27FC236}">
                <a16:creationId xmlns:a16="http://schemas.microsoft.com/office/drawing/2014/main" id="{78365652-DAE9-2EFC-D762-DAC602DD1CC2}"/>
              </a:ext>
            </a:extLst>
          </p:cNvPr>
          <p:cNvGrpSpPr/>
          <p:nvPr userDrawn="1"/>
        </p:nvGrpSpPr>
        <p:grpSpPr>
          <a:xfrm>
            <a:off x="-3626001" y="0"/>
            <a:ext cx="3513653" cy="4531360"/>
            <a:chOff x="-3626001" y="0"/>
            <a:chExt cx="3513653" cy="4531360"/>
          </a:xfrm>
        </p:grpSpPr>
        <p:sp>
          <p:nvSpPr>
            <p:cNvPr id="11" name="Rectangle 10">
              <a:extLst>
                <a:ext uri="{FF2B5EF4-FFF2-40B4-BE49-F238E27FC236}">
                  <a16:creationId xmlns:a16="http://schemas.microsoft.com/office/drawing/2014/main" id="{BE0F1162-1DEC-B2E1-0D5E-762134DF9FCF}"/>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12C2D990-AF5F-DD1C-4963-96DEDDFAE558}"/>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3" name="TextBox 12">
              <a:extLst>
                <a:ext uri="{FF2B5EF4-FFF2-40B4-BE49-F238E27FC236}">
                  <a16:creationId xmlns:a16="http://schemas.microsoft.com/office/drawing/2014/main" id="{1874C6C4-5F5C-3AFE-9051-CD2F025EED0B}"/>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 VIDEO</a:t>
              </a:r>
            </a:p>
          </p:txBody>
        </p:sp>
        <p:sp>
          <p:nvSpPr>
            <p:cNvPr id="14" name="TextBox 13">
              <a:extLst>
                <a:ext uri="{FF2B5EF4-FFF2-40B4-BE49-F238E27FC236}">
                  <a16:creationId xmlns:a16="http://schemas.microsoft.com/office/drawing/2014/main" id="{52B28849-D146-298A-CC50-F0E4B229582B}"/>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If there is already a video present, delete </a:t>
              </a:r>
              <a:br>
                <a:rPr lang="en-US" sz="1200" dirty="0">
                  <a:solidFill>
                    <a:schemeClr val="tx1"/>
                  </a:solidFill>
                  <a:latin typeface="+mn-lt"/>
                </a:rPr>
              </a:br>
              <a:r>
                <a:rPr lang="en-US" sz="1200" dirty="0">
                  <a:solidFill>
                    <a:schemeClr val="tx1"/>
                  </a:solidFill>
                  <a:latin typeface="+mn-lt"/>
                </a:rPr>
                <a:t>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the icon in the middle of the placeholder and choose a video from file, or select the placeholder and paste an video in using </a:t>
              </a:r>
              <a:r>
                <a:rPr lang="en-US" sz="1200" b="1" dirty="0">
                  <a:solidFill>
                    <a:schemeClr val="tx1"/>
                  </a:solidFill>
                  <a:latin typeface="+mn-lt"/>
                </a:rPr>
                <a:t>Ctrl + V</a:t>
              </a:r>
              <a:r>
                <a:rPr lang="en-US" sz="1200" dirty="0">
                  <a:solidFill>
                    <a:schemeClr val="tx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a:t>
              </a:r>
              <a:r>
                <a:rPr lang="en-US" sz="1200" b="1" dirty="0">
                  <a:solidFill>
                    <a:schemeClr val="tx1"/>
                  </a:solidFill>
                  <a:latin typeface="+mn-lt"/>
                </a:rPr>
                <a:t>Format Video </a:t>
              </a:r>
              <a:r>
                <a:rPr lang="en-US" sz="1200" dirty="0">
                  <a:solidFill>
                    <a:schemeClr val="tx1"/>
                  </a:solidFill>
                  <a:latin typeface="+mn-lt"/>
                </a:rPr>
                <a:t>tab in the ribbon and use the tools to edit the video.</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Choose </a:t>
              </a:r>
              <a:r>
                <a:rPr lang="en-US" sz="1200" b="1" dirty="0">
                  <a:solidFill>
                    <a:schemeClr val="tx1"/>
                  </a:solidFill>
                  <a:latin typeface="+mn-lt"/>
                </a:rPr>
                <a:t>Crop</a:t>
              </a:r>
              <a:r>
                <a:rPr lang="en-US" sz="1200" dirty="0">
                  <a:solidFill>
                    <a:schemeClr val="tx1"/>
                  </a:solidFill>
                  <a:latin typeface="+mn-lt"/>
                </a:rPr>
                <a:t> to resize and move the video within the placeholder, using the white circles in the corners of the video. Click on the drop down arrow and choose </a:t>
              </a:r>
              <a:r>
                <a:rPr lang="en-US" sz="1200" b="1" dirty="0">
                  <a:solidFill>
                    <a:schemeClr val="tx1"/>
                  </a:solidFill>
                  <a:latin typeface="+mn-lt"/>
                </a:rPr>
                <a:t>Fit</a:t>
              </a:r>
              <a:r>
                <a:rPr lang="en-US" sz="1200" dirty="0">
                  <a:solidFill>
                    <a:schemeClr val="tx1"/>
                  </a:solidFill>
                  <a:latin typeface="+mn-lt"/>
                </a:rPr>
                <a:t> or </a:t>
              </a:r>
              <a:r>
                <a:rPr lang="en-US" sz="1200" b="1" dirty="0">
                  <a:solidFill>
                    <a:schemeClr val="tx1"/>
                  </a:solidFill>
                  <a:latin typeface="+mn-lt"/>
                </a:rPr>
                <a:t>Fill</a:t>
              </a:r>
              <a:r>
                <a:rPr lang="en-US" sz="1200" dirty="0">
                  <a:solidFill>
                    <a:schemeClr val="tx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Right click the video and choose </a:t>
              </a:r>
              <a:r>
                <a:rPr lang="en-US" sz="1200" b="1" dirty="0">
                  <a:solidFill>
                    <a:schemeClr val="tx1"/>
                  </a:solidFill>
                  <a:latin typeface="+mn-lt"/>
                </a:rPr>
                <a:t>Send to back </a:t>
              </a:r>
              <a:r>
                <a:rPr lang="en-US" sz="1200" dirty="0">
                  <a:solidFill>
                    <a:schemeClr val="tx1"/>
                  </a:solidFill>
                  <a:latin typeface="+mn-lt"/>
                </a:rPr>
                <a:t>if it is obscuring any other elements.</a:t>
              </a:r>
            </a:p>
          </p:txBody>
        </p:sp>
      </p:grpSp>
      <p:sp>
        <p:nvSpPr>
          <p:cNvPr id="2" name="Text Placeholder 1">
            <a:extLst>
              <a:ext uri="{FF2B5EF4-FFF2-40B4-BE49-F238E27FC236}">
                <a16:creationId xmlns:a16="http://schemas.microsoft.com/office/drawing/2014/main" id="{639B4901-3D87-BA88-2DF5-7187417C170B}"/>
              </a:ext>
            </a:extLst>
          </p:cNvPr>
          <p:cNvSpPr>
            <a:spLocks noGrp="1"/>
          </p:cNvSpPr>
          <p:nvPr>
            <p:ph type="body" sz="quarter" idx="14" hasCustomPrompt="1"/>
          </p:nvPr>
        </p:nvSpPr>
        <p:spPr>
          <a:xfrm>
            <a:off x="5600860" y="5350192"/>
            <a:ext cx="6591140" cy="1507808"/>
          </a:xfrm>
          <a:custGeom>
            <a:avLst/>
            <a:gdLst>
              <a:gd name="connsiteX0" fmla="*/ 879504 w 6591140"/>
              <a:gd name="connsiteY0" fmla="*/ 0 h 1507808"/>
              <a:gd name="connsiteX1" fmla="*/ 6591140 w 6591140"/>
              <a:gd name="connsiteY1" fmla="*/ 0 h 1507808"/>
              <a:gd name="connsiteX2" fmla="*/ 6591140 w 6591140"/>
              <a:gd name="connsiteY2" fmla="*/ 1507808 h 1507808"/>
              <a:gd name="connsiteX3" fmla="*/ 0 w 6591140"/>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591140" h="1507808">
                <a:moveTo>
                  <a:pt x="879504" y="0"/>
                </a:moveTo>
                <a:lnTo>
                  <a:pt x="6591140" y="0"/>
                </a:lnTo>
                <a:lnTo>
                  <a:pt x="6591140" y="1507808"/>
                </a:lnTo>
                <a:lnTo>
                  <a:pt x="0" y="1507808"/>
                </a:lnTo>
                <a:close/>
              </a:path>
            </a:pathLst>
          </a:custGeom>
          <a:solidFill>
            <a:schemeClr val="accent1"/>
          </a:solidFill>
        </p:spPr>
        <p:txBody>
          <a:bodyPr wrap="square" lIns="1260000" anchor="ctr">
            <a:noAutofit/>
          </a:bodyPr>
          <a:lstStyle>
            <a:lvl1pPr>
              <a:defRPr sz="1800" b="1">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Add text here</a:t>
            </a:r>
            <a:endParaRPr lang="en-GB" dirty="0"/>
          </a:p>
        </p:txBody>
      </p:sp>
    </p:spTree>
    <p:custDataLst>
      <p:tags r:id="rId1"/>
    </p:custDataLst>
    <p:extLst>
      <p:ext uri="{BB962C8B-B14F-4D97-AF65-F5344CB8AC3E}">
        <p14:creationId xmlns:p14="http://schemas.microsoft.com/office/powerpoint/2010/main" val="3041276008"/>
      </p:ext>
    </p:extLst>
  </p:cSld>
  <p:clrMapOvr>
    <a:overrideClrMapping bg1="lt1" tx1="dk1" bg2="lt2" tx2="dk2" accent1="accent1" accent2="accent2" accent3="accent3" accent4="accent4" accent5="accent5" accent6="accent6" hlink="hlink" folHlink="folHlink"/>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Full Video Alt.">
    <p:bg>
      <p:bgRef idx="1001">
        <a:schemeClr val="bg1"/>
      </p:bgRef>
    </p:bg>
    <p:spTree>
      <p:nvGrpSpPr>
        <p:cNvPr id="1" name=""/>
        <p:cNvGrpSpPr/>
        <p:nvPr/>
      </p:nvGrpSpPr>
      <p:grpSpPr>
        <a:xfrm>
          <a:off x="0" y="0"/>
          <a:ext cx="0" cy="0"/>
          <a:chOff x="0" y="0"/>
          <a:chExt cx="0" cy="0"/>
        </a:xfrm>
      </p:grpSpPr>
      <p:sp>
        <p:nvSpPr>
          <p:cNvPr id="7" name="Media Placeholder 6">
            <a:extLst>
              <a:ext uri="{FF2B5EF4-FFF2-40B4-BE49-F238E27FC236}">
                <a16:creationId xmlns:a16="http://schemas.microsoft.com/office/drawing/2014/main" id="{EA51839B-7161-8DBD-F7D1-02E67725D1F4}"/>
              </a:ext>
            </a:extLst>
          </p:cNvPr>
          <p:cNvSpPr>
            <a:spLocks noGrp="1"/>
          </p:cNvSpPr>
          <p:nvPr>
            <p:ph type="media" sz="quarter" idx="13" hasCustomPrompt="1"/>
          </p:nvPr>
        </p:nvSpPr>
        <p:spPr>
          <a:xfrm>
            <a:off x="0" y="0"/>
            <a:ext cx="12192000" cy="6858000"/>
          </a:xfrm>
        </p:spPr>
        <p:txBody>
          <a:bodyPr bIns="648000" anchor="ctr"/>
          <a:lstStyle>
            <a:lvl1pPr algn="ctr">
              <a:defRPr sz="1200"/>
            </a:lvl1pPr>
          </a:lstStyle>
          <a:p>
            <a:r>
              <a:rPr lang="en-GB" dirty="0"/>
              <a:t>Click icon to insert video</a:t>
            </a:r>
          </a:p>
        </p:txBody>
      </p:sp>
      <p:grpSp>
        <p:nvGrpSpPr>
          <p:cNvPr id="8" name="Group 7">
            <a:extLst>
              <a:ext uri="{FF2B5EF4-FFF2-40B4-BE49-F238E27FC236}">
                <a16:creationId xmlns:a16="http://schemas.microsoft.com/office/drawing/2014/main" id="{78365652-DAE9-2EFC-D762-DAC602DD1CC2}"/>
              </a:ext>
            </a:extLst>
          </p:cNvPr>
          <p:cNvGrpSpPr/>
          <p:nvPr userDrawn="1"/>
        </p:nvGrpSpPr>
        <p:grpSpPr>
          <a:xfrm>
            <a:off x="-3626001" y="0"/>
            <a:ext cx="3513653" cy="4531360"/>
            <a:chOff x="-3626001" y="0"/>
            <a:chExt cx="3513653" cy="4531360"/>
          </a:xfrm>
        </p:grpSpPr>
        <p:sp>
          <p:nvSpPr>
            <p:cNvPr id="11" name="Rectangle 10">
              <a:extLst>
                <a:ext uri="{FF2B5EF4-FFF2-40B4-BE49-F238E27FC236}">
                  <a16:creationId xmlns:a16="http://schemas.microsoft.com/office/drawing/2014/main" id="{BE0F1162-1DEC-B2E1-0D5E-762134DF9FCF}"/>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12C2D990-AF5F-DD1C-4963-96DEDDFAE558}"/>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3" name="TextBox 12">
              <a:extLst>
                <a:ext uri="{FF2B5EF4-FFF2-40B4-BE49-F238E27FC236}">
                  <a16:creationId xmlns:a16="http://schemas.microsoft.com/office/drawing/2014/main" id="{1874C6C4-5F5C-3AFE-9051-CD2F025EED0B}"/>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 VIDEO</a:t>
              </a:r>
            </a:p>
          </p:txBody>
        </p:sp>
        <p:sp>
          <p:nvSpPr>
            <p:cNvPr id="14" name="TextBox 13">
              <a:extLst>
                <a:ext uri="{FF2B5EF4-FFF2-40B4-BE49-F238E27FC236}">
                  <a16:creationId xmlns:a16="http://schemas.microsoft.com/office/drawing/2014/main" id="{52B28849-D146-298A-CC50-F0E4B229582B}"/>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If there is already a video present, delete </a:t>
              </a:r>
              <a:br>
                <a:rPr lang="en-US" sz="1200" dirty="0">
                  <a:solidFill>
                    <a:schemeClr val="tx1"/>
                  </a:solidFill>
                  <a:latin typeface="+mn-lt"/>
                </a:rPr>
              </a:br>
              <a:r>
                <a:rPr lang="en-US" sz="1200" dirty="0">
                  <a:solidFill>
                    <a:schemeClr val="tx1"/>
                  </a:solidFill>
                  <a:latin typeface="+mn-lt"/>
                </a:rPr>
                <a:t>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the icon in the middle of the placeholder and choose a video from file, or select the placeholder and paste an video in using </a:t>
              </a:r>
              <a:r>
                <a:rPr lang="en-US" sz="1200" b="1" dirty="0">
                  <a:solidFill>
                    <a:schemeClr val="tx1"/>
                  </a:solidFill>
                  <a:latin typeface="+mn-lt"/>
                </a:rPr>
                <a:t>Ctrl + V</a:t>
              </a:r>
              <a:r>
                <a:rPr lang="en-US" sz="1200" dirty="0">
                  <a:solidFill>
                    <a:schemeClr val="tx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a:t>
              </a:r>
              <a:r>
                <a:rPr lang="en-US" sz="1200" b="1" dirty="0">
                  <a:solidFill>
                    <a:schemeClr val="tx1"/>
                  </a:solidFill>
                  <a:latin typeface="+mn-lt"/>
                </a:rPr>
                <a:t>Format Video </a:t>
              </a:r>
              <a:r>
                <a:rPr lang="en-US" sz="1200" dirty="0">
                  <a:solidFill>
                    <a:schemeClr val="tx1"/>
                  </a:solidFill>
                  <a:latin typeface="+mn-lt"/>
                </a:rPr>
                <a:t>tab in the ribbon and use the tools to edit the video.</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Choose </a:t>
              </a:r>
              <a:r>
                <a:rPr lang="en-US" sz="1200" b="1" dirty="0">
                  <a:solidFill>
                    <a:schemeClr val="tx1"/>
                  </a:solidFill>
                  <a:latin typeface="+mn-lt"/>
                </a:rPr>
                <a:t>Crop</a:t>
              </a:r>
              <a:r>
                <a:rPr lang="en-US" sz="1200" dirty="0">
                  <a:solidFill>
                    <a:schemeClr val="tx1"/>
                  </a:solidFill>
                  <a:latin typeface="+mn-lt"/>
                </a:rPr>
                <a:t> to resize and move the video within the placeholder, using the white circles in the corners of the video. Click on the drop down arrow and choose </a:t>
              </a:r>
              <a:r>
                <a:rPr lang="en-US" sz="1200" b="1" dirty="0">
                  <a:solidFill>
                    <a:schemeClr val="tx1"/>
                  </a:solidFill>
                  <a:latin typeface="+mn-lt"/>
                </a:rPr>
                <a:t>Fit</a:t>
              </a:r>
              <a:r>
                <a:rPr lang="en-US" sz="1200" dirty="0">
                  <a:solidFill>
                    <a:schemeClr val="tx1"/>
                  </a:solidFill>
                  <a:latin typeface="+mn-lt"/>
                </a:rPr>
                <a:t> or </a:t>
              </a:r>
              <a:r>
                <a:rPr lang="en-US" sz="1200" b="1" dirty="0">
                  <a:solidFill>
                    <a:schemeClr val="tx1"/>
                  </a:solidFill>
                  <a:latin typeface="+mn-lt"/>
                </a:rPr>
                <a:t>Fill</a:t>
              </a:r>
              <a:r>
                <a:rPr lang="en-US" sz="1200" dirty="0">
                  <a:solidFill>
                    <a:schemeClr val="tx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Right click the video and choose </a:t>
              </a:r>
              <a:r>
                <a:rPr lang="en-US" sz="1200" b="1" dirty="0">
                  <a:solidFill>
                    <a:schemeClr val="tx1"/>
                  </a:solidFill>
                  <a:latin typeface="+mn-lt"/>
                </a:rPr>
                <a:t>Send to back </a:t>
              </a:r>
              <a:r>
                <a:rPr lang="en-US" sz="1200" dirty="0">
                  <a:solidFill>
                    <a:schemeClr val="tx1"/>
                  </a:solidFill>
                  <a:latin typeface="+mn-lt"/>
                </a:rPr>
                <a:t>if it is obscuring any other elements.</a:t>
              </a:r>
            </a:p>
          </p:txBody>
        </p:sp>
      </p:grpSp>
      <p:sp>
        <p:nvSpPr>
          <p:cNvPr id="3" name="Text Placeholder 2">
            <a:extLst>
              <a:ext uri="{FF2B5EF4-FFF2-40B4-BE49-F238E27FC236}">
                <a16:creationId xmlns:a16="http://schemas.microsoft.com/office/drawing/2014/main" id="{50015D82-FE8C-DFDA-93EF-12937E7C738B}"/>
              </a:ext>
            </a:extLst>
          </p:cNvPr>
          <p:cNvSpPr>
            <a:spLocks noGrp="1"/>
          </p:cNvSpPr>
          <p:nvPr>
            <p:ph type="body" sz="quarter" idx="14" hasCustomPrompt="1"/>
          </p:nvPr>
        </p:nvSpPr>
        <p:spPr>
          <a:xfrm>
            <a:off x="1" y="0"/>
            <a:ext cx="6365567" cy="1507808"/>
          </a:xfrm>
          <a:custGeom>
            <a:avLst/>
            <a:gdLst>
              <a:gd name="connsiteX0" fmla="*/ 0 w 6365567"/>
              <a:gd name="connsiteY0" fmla="*/ 0 h 1507808"/>
              <a:gd name="connsiteX1" fmla="*/ 6365567 w 6365567"/>
              <a:gd name="connsiteY1" fmla="*/ 0 h 1507808"/>
              <a:gd name="connsiteX2" fmla="*/ 5486063 w 6365567"/>
              <a:gd name="connsiteY2" fmla="*/ 1507808 h 1507808"/>
              <a:gd name="connsiteX3" fmla="*/ 0 w 6365567"/>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365567" h="1507808">
                <a:moveTo>
                  <a:pt x="0" y="0"/>
                </a:moveTo>
                <a:lnTo>
                  <a:pt x="6365567" y="0"/>
                </a:lnTo>
                <a:lnTo>
                  <a:pt x="5486063" y="1507808"/>
                </a:lnTo>
                <a:lnTo>
                  <a:pt x="0" y="1507808"/>
                </a:lnTo>
                <a:close/>
              </a:path>
            </a:pathLst>
          </a:custGeom>
          <a:solidFill>
            <a:schemeClr val="accent1"/>
          </a:solidFill>
        </p:spPr>
        <p:txBody>
          <a:bodyPr vert="horz" wrap="square" lIns="900000" tIns="45720" rIns="91440" bIns="45720" rtlCol="0" anchor="ctr">
            <a:noAutofit/>
          </a:bodyPr>
          <a:lstStyle>
            <a:lvl1pPr>
              <a:defRPr lang="en-GB" sz="1800" b="1" dirty="0">
                <a:solidFill>
                  <a:schemeClr val="bg1"/>
                </a:solidFill>
              </a:defRPr>
            </a:lvl1pPr>
          </a:lstStyle>
          <a:p>
            <a:pPr lvl="0"/>
            <a:r>
              <a:rPr lang="en-US" dirty="0"/>
              <a:t>Add text here</a:t>
            </a:r>
            <a:endParaRPr lang="en-GB" dirty="0"/>
          </a:p>
        </p:txBody>
      </p:sp>
    </p:spTree>
    <p:custDataLst>
      <p:tags r:id="rId1"/>
    </p:custDataLst>
    <p:extLst>
      <p:ext uri="{BB962C8B-B14F-4D97-AF65-F5344CB8AC3E}">
        <p14:creationId xmlns:p14="http://schemas.microsoft.com/office/powerpoint/2010/main" val="2373350170"/>
      </p:ext>
    </p:extLst>
  </p:cSld>
  <p:clrMapOvr>
    <a:overrideClrMapping bg1="lt1" tx1="dk1" bg2="lt2" tx2="dk2" accent1="accent1" accent2="accent2" accent3="accent3" accent4="accent4" accent5="accent5" accent6="accent6" hlink="hlink" folHlink="folHlink"/>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Thank You Light No Partner">
    <p:bg>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6842958" y="2414631"/>
            <a:ext cx="4366697" cy="1563010"/>
          </a:xfrm>
        </p:spPr>
        <p:txBody>
          <a:bodyPr anchor="b"/>
          <a:lstStyle>
            <a:lvl1pPr>
              <a:defRPr sz="3600" cap="all" baseline="0">
                <a:solidFill>
                  <a:schemeClr val="accent1"/>
                </a:solidFill>
              </a:defRPr>
            </a:lvl1pPr>
          </a:lstStyle>
          <a:p>
            <a:r>
              <a:rPr lang="en-US" dirty="0"/>
              <a:t>add thank you</a:t>
            </a:r>
            <a:endParaRPr lang="en-GB" dirty="0"/>
          </a:p>
        </p:txBody>
      </p:sp>
      <p:pic>
        <p:nvPicPr>
          <p:cNvPr id="7" name="Picture 6" descr="A black and purple triangle&#10;&#10;Description automatically generated">
            <a:extLst>
              <a:ext uri="{FF2B5EF4-FFF2-40B4-BE49-F238E27FC236}">
                <a16:creationId xmlns:a16="http://schemas.microsoft.com/office/drawing/2014/main" id="{31B5A21A-4F0D-0994-FCA9-13151A74A9D6}"/>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a:stretch/>
        </p:blipFill>
        <p:spPr>
          <a:xfrm>
            <a:off x="10566400" y="390842"/>
            <a:ext cx="1223964" cy="814388"/>
          </a:xfrm>
          <a:prstGeom prst="rect">
            <a:avLst/>
          </a:prstGeom>
        </p:spPr>
      </p:pic>
      <p:grpSp>
        <p:nvGrpSpPr>
          <p:cNvPr id="8" name="Group 7">
            <a:extLst>
              <a:ext uri="{FF2B5EF4-FFF2-40B4-BE49-F238E27FC236}">
                <a16:creationId xmlns:a16="http://schemas.microsoft.com/office/drawing/2014/main" id="{40B9DE8C-3439-9569-073F-074B5FA5DB32}"/>
              </a:ext>
            </a:extLst>
          </p:cNvPr>
          <p:cNvGrpSpPr/>
          <p:nvPr userDrawn="1"/>
        </p:nvGrpSpPr>
        <p:grpSpPr>
          <a:xfrm>
            <a:off x="-3626001" y="0"/>
            <a:ext cx="3513653" cy="4531360"/>
            <a:chOff x="-3626001" y="0"/>
            <a:chExt cx="3513653" cy="4531360"/>
          </a:xfrm>
        </p:grpSpPr>
        <p:sp>
          <p:nvSpPr>
            <p:cNvPr id="11" name="Rectangle 10">
              <a:extLst>
                <a:ext uri="{FF2B5EF4-FFF2-40B4-BE49-F238E27FC236}">
                  <a16:creationId xmlns:a16="http://schemas.microsoft.com/office/drawing/2014/main" id="{72216337-78C2-3C47-1C86-158F9D788744}"/>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AACDE491-A55F-B9DD-EB5D-4D5A549C3783}"/>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3" name="TextBox 12">
              <a:extLst>
                <a:ext uri="{FF2B5EF4-FFF2-40B4-BE49-F238E27FC236}">
                  <a16:creationId xmlns:a16="http://schemas.microsoft.com/office/drawing/2014/main" id="{23939E1C-799B-0A69-DAA7-A204F20B281B}"/>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4" name="TextBox 13">
              <a:extLst>
                <a:ext uri="{FF2B5EF4-FFF2-40B4-BE49-F238E27FC236}">
                  <a16:creationId xmlns:a16="http://schemas.microsoft.com/office/drawing/2014/main" id="{C0E4E3B0-3F56-66FB-6517-B89F8ABB2854}"/>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sp>
        <p:nvSpPr>
          <p:cNvPr id="18" name="Picture Placeholder 17">
            <a:extLst>
              <a:ext uri="{FF2B5EF4-FFF2-40B4-BE49-F238E27FC236}">
                <a16:creationId xmlns:a16="http://schemas.microsoft.com/office/drawing/2014/main" id="{01EDC27E-1CA8-D683-4481-2230402E2F87}"/>
              </a:ext>
            </a:extLst>
          </p:cNvPr>
          <p:cNvSpPr>
            <a:spLocks noGrp="1"/>
          </p:cNvSpPr>
          <p:nvPr>
            <p:ph type="pic" sz="quarter" idx="10" hasCustomPrompt="1"/>
          </p:nvPr>
        </p:nvSpPr>
        <p:spPr>
          <a:xfrm>
            <a:off x="0" y="0"/>
            <a:ext cx="8061583" cy="6858000"/>
          </a:xfrm>
          <a:custGeom>
            <a:avLst/>
            <a:gdLst>
              <a:gd name="connsiteX0" fmla="*/ 0 w 8061583"/>
              <a:gd name="connsiteY0" fmla="*/ 0 h 6858000"/>
              <a:gd name="connsiteX1" fmla="*/ 8061583 w 8061583"/>
              <a:gd name="connsiteY1" fmla="*/ 0 h 6858000"/>
              <a:gd name="connsiteX2" fmla="*/ 4104437 w 8061583"/>
              <a:gd name="connsiteY2" fmla="*/ 6858000 h 6858000"/>
              <a:gd name="connsiteX3" fmla="*/ 0 w 806158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61583" h="6858000">
                <a:moveTo>
                  <a:pt x="0" y="0"/>
                </a:moveTo>
                <a:lnTo>
                  <a:pt x="8061583" y="0"/>
                </a:lnTo>
                <a:lnTo>
                  <a:pt x="4104437" y="6858000"/>
                </a:lnTo>
                <a:lnTo>
                  <a:pt x="0" y="6858000"/>
                </a:lnTo>
                <a:close/>
              </a:path>
            </a:pathLst>
          </a:custGeom>
        </p:spPr>
        <p:txBody>
          <a:bodyPr wrap="square" bIns="864000" anchor="ctr">
            <a:noAutofit/>
          </a:bodyPr>
          <a:lstStyle>
            <a:lvl1pPr algn="ctr">
              <a:defRPr/>
            </a:lvl1pPr>
          </a:lstStyle>
          <a:p>
            <a:r>
              <a:rPr lang="en-GB" dirty="0"/>
              <a:t>Click icon to insert image</a:t>
            </a:r>
          </a:p>
        </p:txBody>
      </p:sp>
    </p:spTree>
    <p:custDataLst>
      <p:tags r:id="rId1"/>
    </p:custDataLst>
    <p:extLst>
      <p:ext uri="{BB962C8B-B14F-4D97-AF65-F5344CB8AC3E}">
        <p14:creationId xmlns:p14="http://schemas.microsoft.com/office/powerpoint/2010/main" val="3789400502"/>
      </p:ext>
    </p:extLst>
  </p:cSld>
  <p:clrMapOvr>
    <a:overrideClrMapping bg1="lt1" tx1="dk1" bg2="lt2" tx2="dk2" accent1="accent1" accent2="accent2" accent3="accent3" accent4="accent4" accent5="accent5" accent6="accent6" hlink="hlink" folHlink="folHlink"/>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Thank You Colour No Partner">
    <p:bg>
      <p:bgPr>
        <a:solidFill>
          <a:schemeClr val="accent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6842958" y="2414631"/>
            <a:ext cx="4366697" cy="1563010"/>
          </a:xfrm>
        </p:spPr>
        <p:txBody>
          <a:bodyPr anchor="b"/>
          <a:lstStyle>
            <a:lvl1pPr>
              <a:defRPr sz="3600" cap="all" baseline="0">
                <a:solidFill>
                  <a:schemeClr val="tx2"/>
                </a:solidFill>
              </a:defRPr>
            </a:lvl1pPr>
          </a:lstStyle>
          <a:p>
            <a:r>
              <a:rPr lang="en-US" dirty="0"/>
              <a:t>add thank you</a:t>
            </a:r>
            <a:endParaRPr lang="en-GB" dirty="0"/>
          </a:p>
        </p:txBody>
      </p:sp>
      <p:grpSp>
        <p:nvGrpSpPr>
          <p:cNvPr id="15" name="Group 14">
            <a:extLst>
              <a:ext uri="{FF2B5EF4-FFF2-40B4-BE49-F238E27FC236}">
                <a16:creationId xmlns:a16="http://schemas.microsoft.com/office/drawing/2014/main" id="{C5BA9899-B3B2-89A7-B0CC-C6DD65955AA0}"/>
              </a:ext>
            </a:extLst>
          </p:cNvPr>
          <p:cNvGrpSpPr/>
          <p:nvPr userDrawn="1"/>
        </p:nvGrpSpPr>
        <p:grpSpPr>
          <a:xfrm>
            <a:off x="-3626001" y="0"/>
            <a:ext cx="3513653" cy="4531360"/>
            <a:chOff x="-3626001" y="0"/>
            <a:chExt cx="3513653" cy="4531360"/>
          </a:xfrm>
        </p:grpSpPr>
        <p:sp>
          <p:nvSpPr>
            <p:cNvPr id="16" name="Rectangle 15">
              <a:extLst>
                <a:ext uri="{FF2B5EF4-FFF2-40B4-BE49-F238E27FC236}">
                  <a16:creationId xmlns:a16="http://schemas.microsoft.com/office/drawing/2014/main" id="{DDF9B6DF-B52E-E903-F6AA-34865ABE1690}"/>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7" name="Rectangle 16">
              <a:extLst>
                <a:ext uri="{FF2B5EF4-FFF2-40B4-BE49-F238E27FC236}">
                  <a16:creationId xmlns:a16="http://schemas.microsoft.com/office/drawing/2014/main" id="{46E5D286-2706-F6B5-4001-493797242966}"/>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8" name="TextBox 17">
              <a:extLst>
                <a:ext uri="{FF2B5EF4-FFF2-40B4-BE49-F238E27FC236}">
                  <a16:creationId xmlns:a16="http://schemas.microsoft.com/office/drawing/2014/main" id="{EE11BB22-F118-EF82-3F90-DD31320C116F}"/>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tx1"/>
                  </a:solidFill>
                  <a:latin typeface="+mn-lt"/>
                  <a:ea typeface="Inter Semi Bold" panose="02000703000000020004" pitchFamily="50" charset="0"/>
                  <a:cs typeface="Inter Semi Bold" panose="02000703000000020004" pitchFamily="50" charset="0"/>
                </a:rPr>
                <a:t>How to insert </a:t>
              </a:r>
              <a:br>
                <a:rPr lang="en-GB" sz="2400" dirty="0">
                  <a:solidFill>
                    <a:schemeClr val="tx1"/>
                  </a:solidFill>
                  <a:latin typeface="+mn-lt"/>
                  <a:ea typeface="Inter Semi Bold" panose="02000703000000020004" pitchFamily="50" charset="0"/>
                  <a:cs typeface="Inter Semi Bold" panose="02000703000000020004" pitchFamily="50" charset="0"/>
                </a:rPr>
              </a:br>
              <a:r>
                <a:rPr lang="en-GB" sz="2400" dirty="0">
                  <a:solidFill>
                    <a:schemeClr val="tx1"/>
                  </a:solidFill>
                  <a:latin typeface="+mn-lt"/>
                  <a:ea typeface="Inter Semi Bold" panose="02000703000000020004" pitchFamily="50" charset="0"/>
                  <a:cs typeface="Inter Semi Bold" panose="02000703000000020004" pitchFamily="50" charset="0"/>
                </a:rPr>
                <a:t>an image</a:t>
              </a:r>
            </a:p>
          </p:txBody>
        </p:sp>
        <p:sp>
          <p:nvSpPr>
            <p:cNvPr id="19" name="TextBox 18">
              <a:extLst>
                <a:ext uri="{FF2B5EF4-FFF2-40B4-BE49-F238E27FC236}">
                  <a16:creationId xmlns:a16="http://schemas.microsoft.com/office/drawing/2014/main" id="{84D98133-B13B-E05F-D3F0-FA2AAB0886CA}"/>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Click the icon in the middle of the placeholder and choose an image from file, or select the placeholder and paste an image in using </a:t>
              </a:r>
              <a:r>
                <a:rPr lang="en-US" sz="1200" b="1" dirty="0">
                  <a:solidFill>
                    <a:schemeClr val="bg1"/>
                  </a:solidFill>
                  <a:latin typeface="+mn-lt"/>
                </a:rPr>
                <a:t>Ctrl + V</a:t>
              </a:r>
              <a:r>
                <a:rPr lang="en-US" sz="1200" dirty="0">
                  <a:solidFill>
                    <a:schemeClr val="bg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Click on the </a:t>
              </a:r>
              <a:r>
                <a:rPr lang="en-US" sz="1200" b="1" dirty="0">
                  <a:solidFill>
                    <a:schemeClr val="bg1"/>
                  </a:solidFill>
                  <a:latin typeface="+mn-lt"/>
                </a:rPr>
                <a:t>Format Picture </a:t>
              </a:r>
              <a:r>
                <a:rPr lang="en-US" sz="1200" dirty="0">
                  <a:solidFill>
                    <a:schemeClr val="bg1"/>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Choose </a:t>
              </a:r>
              <a:r>
                <a:rPr lang="en-US" sz="1200" b="1" dirty="0">
                  <a:solidFill>
                    <a:schemeClr val="bg1"/>
                  </a:solidFill>
                  <a:latin typeface="+mn-lt"/>
                </a:rPr>
                <a:t>Crop</a:t>
              </a:r>
              <a:r>
                <a:rPr lang="en-US" sz="1200" dirty="0">
                  <a:solidFill>
                    <a:schemeClr val="bg1"/>
                  </a:solidFill>
                  <a:latin typeface="+mn-lt"/>
                </a:rPr>
                <a:t> to resize and move the image within the placeholder, using the white circles in the corners of the image. Click on the drop down arrow and choose </a:t>
              </a:r>
              <a:r>
                <a:rPr lang="en-US" sz="1200" b="1" dirty="0">
                  <a:solidFill>
                    <a:schemeClr val="bg1"/>
                  </a:solidFill>
                  <a:latin typeface="+mn-lt"/>
                </a:rPr>
                <a:t>Fit</a:t>
              </a:r>
              <a:r>
                <a:rPr lang="en-US" sz="1200" dirty="0">
                  <a:solidFill>
                    <a:schemeClr val="bg1"/>
                  </a:solidFill>
                  <a:latin typeface="+mn-lt"/>
                </a:rPr>
                <a:t> or </a:t>
              </a:r>
              <a:r>
                <a:rPr lang="en-US" sz="1200" b="1" dirty="0">
                  <a:solidFill>
                    <a:schemeClr val="bg1"/>
                  </a:solidFill>
                  <a:latin typeface="+mn-lt"/>
                </a:rPr>
                <a:t>Fill</a:t>
              </a:r>
              <a:r>
                <a:rPr lang="en-US" sz="1200" dirty="0">
                  <a:solidFill>
                    <a:schemeClr val="bg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Right click the image and choose </a:t>
              </a:r>
              <a:r>
                <a:rPr lang="en-US" sz="1200" b="1" dirty="0">
                  <a:solidFill>
                    <a:schemeClr val="bg1"/>
                  </a:solidFill>
                  <a:latin typeface="+mn-lt"/>
                </a:rPr>
                <a:t>Send to back </a:t>
              </a:r>
              <a:r>
                <a:rPr lang="en-US" sz="1200" dirty="0">
                  <a:solidFill>
                    <a:schemeClr val="bg1"/>
                  </a:solidFill>
                  <a:latin typeface="+mn-lt"/>
                </a:rPr>
                <a:t>if it is obscuring any other elements.</a:t>
              </a:r>
            </a:p>
          </p:txBody>
        </p:sp>
      </p:grpSp>
      <p:sp>
        <p:nvSpPr>
          <p:cNvPr id="20" name="Picture Placeholder 19">
            <a:extLst>
              <a:ext uri="{FF2B5EF4-FFF2-40B4-BE49-F238E27FC236}">
                <a16:creationId xmlns:a16="http://schemas.microsoft.com/office/drawing/2014/main" id="{8DA519AD-A2D1-C834-C760-7B31987EB8B5}"/>
              </a:ext>
            </a:extLst>
          </p:cNvPr>
          <p:cNvSpPr>
            <a:spLocks noGrp="1"/>
          </p:cNvSpPr>
          <p:nvPr>
            <p:ph type="pic" sz="quarter" idx="10" hasCustomPrompt="1"/>
          </p:nvPr>
        </p:nvSpPr>
        <p:spPr>
          <a:xfrm>
            <a:off x="0" y="0"/>
            <a:ext cx="8061583" cy="6858000"/>
          </a:xfrm>
          <a:custGeom>
            <a:avLst/>
            <a:gdLst>
              <a:gd name="connsiteX0" fmla="*/ 0 w 8061583"/>
              <a:gd name="connsiteY0" fmla="*/ 0 h 6858000"/>
              <a:gd name="connsiteX1" fmla="*/ 8061583 w 8061583"/>
              <a:gd name="connsiteY1" fmla="*/ 0 h 6858000"/>
              <a:gd name="connsiteX2" fmla="*/ 4104437 w 8061583"/>
              <a:gd name="connsiteY2" fmla="*/ 6858000 h 6858000"/>
              <a:gd name="connsiteX3" fmla="*/ 0 w 806158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61583" h="6858000">
                <a:moveTo>
                  <a:pt x="0" y="0"/>
                </a:moveTo>
                <a:lnTo>
                  <a:pt x="8061583" y="0"/>
                </a:lnTo>
                <a:lnTo>
                  <a:pt x="4104437" y="6858000"/>
                </a:lnTo>
                <a:lnTo>
                  <a:pt x="0" y="6858000"/>
                </a:lnTo>
                <a:close/>
              </a:path>
            </a:pathLst>
          </a:custGeom>
        </p:spPr>
        <p:txBody>
          <a:bodyPr wrap="square" bIns="864000" anchor="ctr">
            <a:noAutofit/>
          </a:bodyPr>
          <a:lstStyle>
            <a:lvl1pPr algn="ctr">
              <a:defRPr/>
            </a:lvl1pPr>
          </a:lstStyle>
          <a:p>
            <a:r>
              <a:rPr lang="en-GB" dirty="0"/>
              <a:t>Click icon to insert image</a:t>
            </a:r>
          </a:p>
        </p:txBody>
      </p:sp>
      <p:pic>
        <p:nvPicPr>
          <p:cNvPr id="3" name="Picture 2" descr="A black and purple triangle&#10;&#10;Description automatically generated">
            <a:extLst>
              <a:ext uri="{FF2B5EF4-FFF2-40B4-BE49-F238E27FC236}">
                <a16:creationId xmlns:a16="http://schemas.microsoft.com/office/drawing/2014/main" id="{520860AF-8ECB-AA14-447F-288467AAEDD4}"/>
              </a:ext>
            </a:extLst>
          </p:cNvPr>
          <p:cNvPicPr>
            <a:picLocks noChangeAspect="1"/>
          </p:cNvPicPr>
          <p:nvPr userDrawn="1"/>
        </p:nvPicPr>
        <p:blipFill rotWithShape="1">
          <a:blip r:embed="rId3" cstate="screen">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a:ext>
            </a:extLst>
          </a:blip>
          <a:srcRect/>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70581955"/>
      </p:ext>
    </p:extLst>
  </p:cSld>
  <p:clrMapOvr>
    <a:overrideClrMapping bg1="dk1" tx1="lt1" bg2="dk2" tx2="lt2" accent1="accent1" accent2="accent2" accent3="accent3" accent4="accent4" accent5="accent5" accent6="accent6" hlink="hlink" folHlink="folHlink"/>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Thank You Light">
    <p:bg>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6842958" y="2414631"/>
            <a:ext cx="4366697" cy="1563010"/>
          </a:xfrm>
        </p:spPr>
        <p:txBody>
          <a:bodyPr anchor="b"/>
          <a:lstStyle>
            <a:lvl1pPr>
              <a:defRPr sz="3600" cap="all" baseline="0">
                <a:solidFill>
                  <a:schemeClr val="accent1"/>
                </a:solidFill>
              </a:defRPr>
            </a:lvl1pPr>
          </a:lstStyle>
          <a:p>
            <a:r>
              <a:rPr lang="en-US" dirty="0"/>
              <a:t>add thank you</a:t>
            </a:r>
            <a:endParaRPr lang="en-GB" dirty="0"/>
          </a:p>
        </p:txBody>
      </p:sp>
      <p:pic>
        <p:nvPicPr>
          <p:cNvPr id="8" name="Picture 7" descr="A black and purple triangle&#10;&#10;Description automatically generated">
            <a:extLst>
              <a:ext uri="{FF2B5EF4-FFF2-40B4-BE49-F238E27FC236}">
                <a16:creationId xmlns:a16="http://schemas.microsoft.com/office/drawing/2014/main" id="{B548C9AC-BCF5-51FE-2836-E8AFAF234998}"/>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a:stretch/>
        </p:blipFill>
        <p:spPr>
          <a:xfrm>
            <a:off x="8372252" y="5685698"/>
            <a:ext cx="1048505" cy="697644"/>
          </a:xfrm>
          <a:prstGeom prst="rect">
            <a:avLst/>
          </a:prstGeom>
        </p:spPr>
      </p:pic>
      <p:sp>
        <p:nvSpPr>
          <p:cNvPr id="7" name="Picture Placeholder 6">
            <a:extLst>
              <a:ext uri="{FF2B5EF4-FFF2-40B4-BE49-F238E27FC236}">
                <a16:creationId xmlns:a16="http://schemas.microsoft.com/office/drawing/2014/main" id="{A70A8D77-5378-63BA-9926-00E6C63BB443}"/>
              </a:ext>
            </a:extLst>
          </p:cNvPr>
          <p:cNvSpPr>
            <a:spLocks noGrp="1"/>
          </p:cNvSpPr>
          <p:nvPr>
            <p:ph type="pic" sz="quarter" idx="13" hasCustomPrompt="1"/>
          </p:nvPr>
        </p:nvSpPr>
        <p:spPr>
          <a:xfrm>
            <a:off x="9853614" y="5686063"/>
            <a:ext cx="1936750" cy="696913"/>
          </a:xfrm>
        </p:spPr>
        <p:txBody>
          <a:bodyPr/>
          <a:lstStyle>
            <a:lvl1pPr algn="ctr">
              <a:defRPr sz="1200"/>
            </a:lvl1pPr>
          </a:lstStyle>
          <a:p>
            <a:r>
              <a:rPr lang="en-GB" dirty="0"/>
              <a:t>Add partner logo</a:t>
            </a:r>
          </a:p>
        </p:txBody>
      </p:sp>
      <p:cxnSp>
        <p:nvCxnSpPr>
          <p:cNvPr id="14" name="Straight Connector 13">
            <a:extLst>
              <a:ext uri="{FF2B5EF4-FFF2-40B4-BE49-F238E27FC236}">
                <a16:creationId xmlns:a16="http://schemas.microsoft.com/office/drawing/2014/main" id="{EDF3BB5C-94E2-C279-DD21-9BF28E34248E}"/>
              </a:ext>
            </a:extLst>
          </p:cNvPr>
          <p:cNvCxnSpPr>
            <a:cxnSpLocks/>
          </p:cNvCxnSpPr>
          <p:nvPr userDrawn="1"/>
        </p:nvCxnSpPr>
        <p:spPr>
          <a:xfrm>
            <a:off x="9637185" y="5685698"/>
            <a:ext cx="0" cy="697278"/>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1" name="Group 10">
            <a:extLst>
              <a:ext uri="{FF2B5EF4-FFF2-40B4-BE49-F238E27FC236}">
                <a16:creationId xmlns:a16="http://schemas.microsoft.com/office/drawing/2014/main" id="{55A42BE7-9F4B-179B-DA24-65C12C340EDF}"/>
              </a:ext>
            </a:extLst>
          </p:cNvPr>
          <p:cNvGrpSpPr/>
          <p:nvPr userDrawn="1"/>
        </p:nvGrpSpPr>
        <p:grpSpPr>
          <a:xfrm>
            <a:off x="-3626001" y="0"/>
            <a:ext cx="3513653" cy="4531360"/>
            <a:chOff x="-3626001" y="0"/>
            <a:chExt cx="3513653" cy="4531360"/>
          </a:xfrm>
        </p:grpSpPr>
        <p:sp>
          <p:nvSpPr>
            <p:cNvPr id="12" name="Rectangle 11">
              <a:extLst>
                <a:ext uri="{FF2B5EF4-FFF2-40B4-BE49-F238E27FC236}">
                  <a16:creationId xmlns:a16="http://schemas.microsoft.com/office/drawing/2014/main" id="{6ECC094F-20FD-45E3-0447-ED321F3ACD36}"/>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3" name="Rectangle 12">
              <a:extLst>
                <a:ext uri="{FF2B5EF4-FFF2-40B4-BE49-F238E27FC236}">
                  <a16:creationId xmlns:a16="http://schemas.microsoft.com/office/drawing/2014/main" id="{9F9B0806-A32D-E9F6-1A04-D2B5C5DFD359}"/>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5" name="TextBox 14">
              <a:extLst>
                <a:ext uri="{FF2B5EF4-FFF2-40B4-BE49-F238E27FC236}">
                  <a16:creationId xmlns:a16="http://schemas.microsoft.com/office/drawing/2014/main" id="{9F254AEC-00E0-65ED-5EF0-286AE37C979E}"/>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D7D62B3C-B227-2C79-517E-4B7AC888D8FE}"/>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sp>
        <p:nvSpPr>
          <p:cNvPr id="17" name="Picture Placeholder 16">
            <a:extLst>
              <a:ext uri="{FF2B5EF4-FFF2-40B4-BE49-F238E27FC236}">
                <a16:creationId xmlns:a16="http://schemas.microsoft.com/office/drawing/2014/main" id="{9D264348-9633-9893-C33D-60F167EB7FB3}"/>
              </a:ext>
            </a:extLst>
          </p:cNvPr>
          <p:cNvSpPr>
            <a:spLocks noGrp="1"/>
          </p:cNvSpPr>
          <p:nvPr>
            <p:ph type="pic" sz="quarter" idx="10" hasCustomPrompt="1"/>
          </p:nvPr>
        </p:nvSpPr>
        <p:spPr>
          <a:xfrm>
            <a:off x="0" y="0"/>
            <a:ext cx="8061583" cy="6858000"/>
          </a:xfrm>
          <a:custGeom>
            <a:avLst/>
            <a:gdLst>
              <a:gd name="connsiteX0" fmla="*/ 0 w 8061583"/>
              <a:gd name="connsiteY0" fmla="*/ 0 h 6858000"/>
              <a:gd name="connsiteX1" fmla="*/ 8061583 w 8061583"/>
              <a:gd name="connsiteY1" fmla="*/ 0 h 6858000"/>
              <a:gd name="connsiteX2" fmla="*/ 4104437 w 8061583"/>
              <a:gd name="connsiteY2" fmla="*/ 6858000 h 6858000"/>
              <a:gd name="connsiteX3" fmla="*/ 0 w 806158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61583" h="6858000">
                <a:moveTo>
                  <a:pt x="0" y="0"/>
                </a:moveTo>
                <a:lnTo>
                  <a:pt x="8061583" y="0"/>
                </a:lnTo>
                <a:lnTo>
                  <a:pt x="4104437" y="6858000"/>
                </a:lnTo>
                <a:lnTo>
                  <a:pt x="0" y="6858000"/>
                </a:lnTo>
                <a:close/>
              </a:path>
            </a:pathLst>
          </a:custGeom>
        </p:spPr>
        <p:txBody>
          <a:bodyPr wrap="square" bIns="864000" anchor="ctr">
            <a:noAutofit/>
          </a:bodyPr>
          <a:lstStyle>
            <a:lvl1pPr algn="ctr">
              <a:defRPr/>
            </a:lvl1pPr>
          </a:lstStyle>
          <a:p>
            <a:r>
              <a:rPr lang="en-GB" dirty="0"/>
              <a:t>Click icon to insert image</a:t>
            </a:r>
          </a:p>
        </p:txBody>
      </p:sp>
    </p:spTree>
    <p:custDataLst>
      <p:tags r:id="rId1"/>
    </p:custDataLst>
    <p:extLst>
      <p:ext uri="{BB962C8B-B14F-4D97-AF65-F5344CB8AC3E}">
        <p14:creationId xmlns:p14="http://schemas.microsoft.com/office/powerpoint/2010/main" val="532810430"/>
      </p:ext>
    </p:extLst>
  </p:cSld>
  <p:clrMapOvr>
    <a:overrideClrMapping bg1="lt1" tx1="dk1" bg2="lt2" tx2="dk2" accent1="accent1" accent2="accent2" accent3="accent3" accent4="accent4" accent5="accent5" accent6="accent6" hlink="hlink" folHlink="folHlink"/>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Thank You Colour">
    <p:bg>
      <p:bgPr>
        <a:solidFill>
          <a:schemeClr val="accent1"/>
        </a:solidFill>
        <a:effectLst/>
      </p:bgPr>
    </p:bg>
    <p:spTree>
      <p:nvGrpSpPr>
        <p:cNvPr id="1" name=""/>
        <p:cNvGrpSpPr/>
        <p:nvPr/>
      </p:nvGrpSpPr>
      <p:grpSpPr>
        <a:xfrm>
          <a:off x="0" y="0"/>
          <a:ext cx="0" cy="0"/>
          <a:chOff x="0" y="0"/>
          <a:chExt cx="0" cy="0"/>
        </a:xfrm>
      </p:grpSpPr>
      <p:grpSp>
        <p:nvGrpSpPr>
          <p:cNvPr id="3" name="Group 2">
            <a:extLst>
              <a:ext uri="{FF2B5EF4-FFF2-40B4-BE49-F238E27FC236}">
                <a16:creationId xmlns:a16="http://schemas.microsoft.com/office/drawing/2014/main" id="{88D049F0-FEA5-6940-DE3B-5028FD0F9BF7}"/>
              </a:ext>
            </a:extLst>
          </p:cNvPr>
          <p:cNvGrpSpPr/>
          <p:nvPr userDrawn="1"/>
        </p:nvGrpSpPr>
        <p:grpSpPr>
          <a:xfrm>
            <a:off x="-3626001" y="0"/>
            <a:ext cx="3513653" cy="4531360"/>
            <a:chOff x="-3626001" y="0"/>
            <a:chExt cx="3513653" cy="4531360"/>
          </a:xfrm>
        </p:grpSpPr>
        <p:sp>
          <p:nvSpPr>
            <p:cNvPr id="4" name="Rectangle 3">
              <a:extLst>
                <a:ext uri="{FF2B5EF4-FFF2-40B4-BE49-F238E27FC236}">
                  <a16:creationId xmlns:a16="http://schemas.microsoft.com/office/drawing/2014/main" id="{CA9F6967-EFFC-3DC5-6419-FF7DBC0EFD21}"/>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6" name="Rectangle 5">
              <a:extLst>
                <a:ext uri="{FF2B5EF4-FFF2-40B4-BE49-F238E27FC236}">
                  <a16:creationId xmlns:a16="http://schemas.microsoft.com/office/drawing/2014/main" id="{78255190-89B6-8718-B410-E7B0A7544790}"/>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9" name="TextBox 8">
              <a:extLst>
                <a:ext uri="{FF2B5EF4-FFF2-40B4-BE49-F238E27FC236}">
                  <a16:creationId xmlns:a16="http://schemas.microsoft.com/office/drawing/2014/main" id="{EBA3EB97-BAC7-EFB0-E17A-193559850B45}"/>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tx1"/>
                  </a:solidFill>
                  <a:latin typeface="+mn-lt"/>
                  <a:ea typeface="Inter Semi Bold" panose="02000703000000020004" pitchFamily="50" charset="0"/>
                  <a:cs typeface="Inter Semi Bold" panose="02000703000000020004" pitchFamily="50" charset="0"/>
                </a:rPr>
                <a:t>How to insert </a:t>
              </a:r>
              <a:br>
                <a:rPr lang="en-GB" sz="2400" dirty="0">
                  <a:solidFill>
                    <a:schemeClr val="tx1"/>
                  </a:solidFill>
                  <a:latin typeface="+mn-lt"/>
                  <a:ea typeface="Inter Semi Bold" panose="02000703000000020004" pitchFamily="50" charset="0"/>
                  <a:cs typeface="Inter Semi Bold" panose="02000703000000020004" pitchFamily="50" charset="0"/>
                </a:rPr>
              </a:br>
              <a:r>
                <a:rPr lang="en-GB" sz="2400" dirty="0">
                  <a:solidFill>
                    <a:schemeClr val="tx1"/>
                  </a:solidFill>
                  <a:latin typeface="+mn-lt"/>
                  <a:ea typeface="Inter Semi Bold" panose="02000703000000020004" pitchFamily="50" charset="0"/>
                  <a:cs typeface="Inter Semi Bold" panose="02000703000000020004" pitchFamily="50" charset="0"/>
                </a:rPr>
                <a:t>an image</a:t>
              </a:r>
            </a:p>
          </p:txBody>
        </p:sp>
        <p:sp>
          <p:nvSpPr>
            <p:cNvPr id="10" name="TextBox 9">
              <a:extLst>
                <a:ext uri="{FF2B5EF4-FFF2-40B4-BE49-F238E27FC236}">
                  <a16:creationId xmlns:a16="http://schemas.microsoft.com/office/drawing/2014/main" id="{336B4693-2F73-3191-667E-6E59AB03C894}"/>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Click the icon in the middle of the placeholder and choose an image from file, or select the placeholder and paste an image in using </a:t>
              </a:r>
              <a:r>
                <a:rPr lang="en-US" sz="1200" b="1" dirty="0">
                  <a:solidFill>
                    <a:schemeClr val="bg1"/>
                  </a:solidFill>
                  <a:latin typeface="+mn-lt"/>
                </a:rPr>
                <a:t>Ctrl + V</a:t>
              </a:r>
              <a:r>
                <a:rPr lang="en-US" sz="1200" dirty="0">
                  <a:solidFill>
                    <a:schemeClr val="bg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Click on the </a:t>
              </a:r>
              <a:r>
                <a:rPr lang="en-US" sz="1200" b="1" dirty="0">
                  <a:solidFill>
                    <a:schemeClr val="bg1"/>
                  </a:solidFill>
                  <a:latin typeface="+mn-lt"/>
                </a:rPr>
                <a:t>Format Picture </a:t>
              </a:r>
              <a:r>
                <a:rPr lang="en-US" sz="1200" dirty="0">
                  <a:solidFill>
                    <a:schemeClr val="bg1"/>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Choose </a:t>
              </a:r>
              <a:r>
                <a:rPr lang="en-US" sz="1200" b="1" dirty="0">
                  <a:solidFill>
                    <a:schemeClr val="bg1"/>
                  </a:solidFill>
                  <a:latin typeface="+mn-lt"/>
                </a:rPr>
                <a:t>Crop</a:t>
              </a:r>
              <a:r>
                <a:rPr lang="en-US" sz="1200" dirty="0">
                  <a:solidFill>
                    <a:schemeClr val="bg1"/>
                  </a:solidFill>
                  <a:latin typeface="+mn-lt"/>
                </a:rPr>
                <a:t> to resize and move the image within the placeholder, using the white circles in the corners of the image. Click on the drop down arrow and choose </a:t>
              </a:r>
              <a:r>
                <a:rPr lang="en-US" sz="1200" b="1" dirty="0">
                  <a:solidFill>
                    <a:schemeClr val="bg1"/>
                  </a:solidFill>
                  <a:latin typeface="+mn-lt"/>
                </a:rPr>
                <a:t>Fit</a:t>
              </a:r>
              <a:r>
                <a:rPr lang="en-US" sz="1200" dirty="0">
                  <a:solidFill>
                    <a:schemeClr val="bg1"/>
                  </a:solidFill>
                  <a:latin typeface="+mn-lt"/>
                </a:rPr>
                <a:t> or </a:t>
              </a:r>
              <a:r>
                <a:rPr lang="en-US" sz="1200" b="1" dirty="0">
                  <a:solidFill>
                    <a:schemeClr val="bg1"/>
                  </a:solidFill>
                  <a:latin typeface="+mn-lt"/>
                </a:rPr>
                <a:t>Fill</a:t>
              </a:r>
              <a:r>
                <a:rPr lang="en-US" sz="1200" dirty="0">
                  <a:solidFill>
                    <a:schemeClr val="bg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Right click the image and choose </a:t>
              </a:r>
              <a:r>
                <a:rPr lang="en-US" sz="1200" b="1" dirty="0">
                  <a:solidFill>
                    <a:schemeClr val="bg1"/>
                  </a:solidFill>
                  <a:latin typeface="+mn-lt"/>
                </a:rPr>
                <a:t>Send to back </a:t>
              </a:r>
              <a:r>
                <a:rPr lang="en-US" sz="1200" dirty="0">
                  <a:solidFill>
                    <a:schemeClr val="bg1"/>
                  </a:solidFill>
                  <a:latin typeface="+mn-lt"/>
                </a:rPr>
                <a:t>if it is obscuring any other elements.</a:t>
              </a:r>
            </a:p>
          </p:txBody>
        </p:sp>
      </p:grpSp>
      <p:sp>
        <p:nvSpPr>
          <p:cNvPr id="19" name="Title 1">
            <a:extLst>
              <a:ext uri="{FF2B5EF4-FFF2-40B4-BE49-F238E27FC236}">
                <a16:creationId xmlns:a16="http://schemas.microsoft.com/office/drawing/2014/main" id="{EFE9A9EA-D005-0594-2B0A-7806ECBC8D04}"/>
              </a:ext>
            </a:extLst>
          </p:cNvPr>
          <p:cNvSpPr>
            <a:spLocks noGrp="1"/>
          </p:cNvSpPr>
          <p:nvPr>
            <p:ph type="title" hasCustomPrompt="1"/>
          </p:nvPr>
        </p:nvSpPr>
        <p:spPr>
          <a:xfrm>
            <a:off x="6842958" y="2414631"/>
            <a:ext cx="4366697" cy="1563010"/>
          </a:xfrm>
        </p:spPr>
        <p:txBody>
          <a:bodyPr anchor="b"/>
          <a:lstStyle>
            <a:lvl1pPr>
              <a:defRPr sz="3600" cap="all" baseline="0">
                <a:solidFill>
                  <a:schemeClr val="tx1"/>
                </a:solidFill>
              </a:defRPr>
            </a:lvl1pPr>
          </a:lstStyle>
          <a:p>
            <a:r>
              <a:rPr lang="en-US" dirty="0"/>
              <a:t>add thank you</a:t>
            </a:r>
            <a:endParaRPr lang="en-GB" dirty="0"/>
          </a:p>
        </p:txBody>
      </p:sp>
      <p:pic>
        <p:nvPicPr>
          <p:cNvPr id="11" name="Graphic 10">
            <a:extLst>
              <a:ext uri="{FF2B5EF4-FFF2-40B4-BE49-F238E27FC236}">
                <a16:creationId xmlns:a16="http://schemas.microsoft.com/office/drawing/2014/main" id="{7E87998D-719B-1B90-2E87-C4F3BA3B27DC}"/>
              </a:ext>
            </a:extLst>
          </p:cNvPr>
          <p:cNvPicPr>
            <a:picLocks noChangeAspect="1"/>
          </p:cNvPicPr>
          <p:nvPr userDrawn="1"/>
        </p:nvPicPr>
        <p:blipFill>
          <a:blip r:embed="rId3">
            <a:lum bright="100000"/>
            <a:extLst>
              <a:ext uri="{96DAC541-7B7A-43D3-8B79-37D633B846F1}">
                <asvg:svgBlip xmlns:asvg="http://schemas.microsoft.com/office/drawing/2016/SVG/main" r:embed="rId4"/>
              </a:ext>
            </a:extLst>
          </a:blip>
          <a:stretch>
            <a:fillRect/>
          </a:stretch>
        </p:blipFill>
        <p:spPr>
          <a:xfrm>
            <a:off x="8372252" y="5685698"/>
            <a:ext cx="1048505" cy="697644"/>
          </a:xfrm>
          <a:prstGeom prst="rect">
            <a:avLst/>
          </a:prstGeom>
        </p:spPr>
      </p:pic>
      <p:sp>
        <p:nvSpPr>
          <p:cNvPr id="7" name="Picture Placeholder 6">
            <a:extLst>
              <a:ext uri="{FF2B5EF4-FFF2-40B4-BE49-F238E27FC236}">
                <a16:creationId xmlns:a16="http://schemas.microsoft.com/office/drawing/2014/main" id="{06B2CACF-942F-06F1-7DB8-BA716808C901}"/>
              </a:ext>
            </a:extLst>
          </p:cNvPr>
          <p:cNvSpPr>
            <a:spLocks noGrp="1"/>
          </p:cNvSpPr>
          <p:nvPr>
            <p:ph type="pic" sz="quarter" idx="13" hasCustomPrompt="1"/>
          </p:nvPr>
        </p:nvSpPr>
        <p:spPr>
          <a:xfrm>
            <a:off x="9853614" y="5686063"/>
            <a:ext cx="1936750" cy="696913"/>
          </a:xfrm>
        </p:spPr>
        <p:txBody>
          <a:bodyPr/>
          <a:lstStyle>
            <a:lvl1pPr algn="ctr">
              <a:defRPr sz="1200"/>
            </a:lvl1pPr>
          </a:lstStyle>
          <a:p>
            <a:r>
              <a:rPr lang="en-GB" dirty="0"/>
              <a:t>Add partner logo</a:t>
            </a:r>
          </a:p>
        </p:txBody>
      </p:sp>
      <p:cxnSp>
        <p:nvCxnSpPr>
          <p:cNvPr id="8" name="Straight Connector 7">
            <a:extLst>
              <a:ext uri="{FF2B5EF4-FFF2-40B4-BE49-F238E27FC236}">
                <a16:creationId xmlns:a16="http://schemas.microsoft.com/office/drawing/2014/main" id="{06DA4408-30C4-6C74-B259-C1F5B271E647}"/>
              </a:ext>
            </a:extLst>
          </p:cNvPr>
          <p:cNvCxnSpPr>
            <a:cxnSpLocks/>
          </p:cNvCxnSpPr>
          <p:nvPr userDrawn="1"/>
        </p:nvCxnSpPr>
        <p:spPr>
          <a:xfrm>
            <a:off x="9637185" y="5685698"/>
            <a:ext cx="0" cy="697278"/>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2" name="Picture Placeholder 1">
            <a:extLst>
              <a:ext uri="{FF2B5EF4-FFF2-40B4-BE49-F238E27FC236}">
                <a16:creationId xmlns:a16="http://schemas.microsoft.com/office/drawing/2014/main" id="{4DF12B62-201B-1063-AD01-C30225E54FB9}"/>
              </a:ext>
            </a:extLst>
          </p:cNvPr>
          <p:cNvSpPr>
            <a:spLocks noGrp="1"/>
          </p:cNvSpPr>
          <p:nvPr>
            <p:ph type="pic" sz="quarter" idx="10" hasCustomPrompt="1"/>
          </p:nvPr>
        </p:nvSpPr>
        <p:spPr>
          <a:xfrm>
            <a:off x="0" y="0"/>
            <a:ext cx="8061583" cy="6858000"/>
          </a:xfrm>
          <a:custGeom>
            <a:avLst/>
            <a:gdLst>
              <a:gd name="connsiteX0" fmla="*/ 0 w 8061583"/>
              <a:gd name="connsiteY0" fmla="*/ 0 h 6858000"/>
              <a:gd name="connsiteX1" fmla="*/ 8061583 w 8061583"/>
              <a:gd name="connsiteY1" fmla="*/ 0 h 6858000"/>
              <a:gd name="connsiteX2" fmla="*/ 4104437 w 8061583"/>
              <a:gd name="connsiteY2" fmla="*/ 6858000 h 6858000"/>
              <a:gd name="connsiteX3" fmla="*/ 0 w 806158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61583" h="6858000">
                <a:moveTo>
                  <a:pt x="0" y="0"/>
                </a:moveTo>
                <a:lnTo>
                  <a:pt x="8061583" y="0"/>
                </a:lnTo>
                <a:lnTo>
                  <a:pt x="4104437" y="6858000"/>
                </a:lnTo>
                <a:lnTo>
                  <a:pt x="0" y="6858000"/>
                </a:lnTo>
                <a:close/>
              </a:path>
            </a:pathLst>
          </a:custGeom>
        </p:spPr>
        <p:txBody>
          <a:bodyPr wrap="square" bIns="864000" anchor="ctr">
            <a:noAutofit/>
          </a:bodyPr>
          <a:lstStyle>
            <a:lvl1pPr algn="ctr">
              <a:defRPr/>
            </a:lvl1pPr>
          </a:lstStyle>
          <a:p>
            <a:r>
              <a:rPr lang="en-GB" dirty="0"/>
              <a:t>Click icon to insert image</a:t>
            </a:r>
          </a:p>
        </p:txBody>
      </p:sp>
    </p:spTree>
    <p:custDataLst>
      <p:tags r:id="rId1"/>
    </p:custDataLst>
    <p:extLst>
      <p:ext uri="{BB962C8B-B14F-4D97-AF65-F5344CB8AC3E}">
        <p14:creationId xmlns:p14="http://schemas.microsoft.com/office/powerpoint/2010/main" val="2812405316"/>
      </p:ext>
    </p:extLst>
  </p:cSld>
  <p:clrMapOvr>
    <a:overrideClrMapping bg1="dk1" tx1="lt1" bg2="dk2" tx2="lt2" accent1="accent1" accent2="accent2" accent3="accent3" accent4="accent4" accent5="accent5" accent6="accent6" hlink="hlink" folHlink="folHlink"/>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914400" y="1371600"/>
            <a:ext cx="5080000" cy="4114800"/>
          </a:xfrm>
        </p:spPr>
        <p:txBody>
          <a:bodyPr/>
          <a:lstStyle>
            <a:lvl1pPr>
              <a:defRPr sz="3733"/>
            </a:lvl1pPr>
            <a:lvl2pPr>
              <a:defRPr sz="3200"/>
            </a:lvl2pPr>
            <a:lvl3pPr>
              <a:defRPr sz="2667"/>
            </a:lvl3pPr>
            <a:lvl4pPr>
              <a:defRPr sz="2400"/>
            </a:lvl4pPr>
            <a:lvl5pPr>
              <a:defRPr sz="2400"/>
            </a:lvl5pPr>
            <a:lvl6pPr>
              <a:defRPr sz="2400"/>
            </a:lvl6pPr>
            <a:lvl7pPr>
              <a:defRPr sz="2400"/>
            </a:lvl7pPr>
            <a:lvl8pPr>
              <a:defRPr sz="2400"/>
            </a:lvl8pPr>
            <a:lvl9pPr>
              <a:defRPr sz="2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97600" y="1371600"/>
            <a:ext cx="5080000" cy="4114800"/>
          </a:xfrm>
        </p:spPr>
        <p:txBody>
          <a:bodyPr/>
          <a:lstStyle>
            <a:lvl1pPr>
              <a:defRPr sz="3733"/>
            </a:lvl1pPr>
            <a:lvl2pPr>
              <a:defRPr sz="3200"/>
            </a:lvl2pPr>
            <a:lvl3pPr>
              <a:defRPr sz="2667"/>
            </a:lvl3pPr>
            <a:lvl4pPr>
              <a:defRPr sz="2400"/>
            </a:lvl4pPr>
            <a:lvl5pPr>
              <a:defRPr sz="2400"/>
            </a:lvl5pPr>
            <a:lvl6pPr>
              <a:defRPr sz="2400"/>
            </a:lvl6pPr>
            <a:lvl7pPr>
              <a:defRPr sz="2400"/>
            </a:lvl7pPr>
            <a:lvl8pPr>
              <a:defRPr sz="2400"/>
            </a:lvl8pPr>
            <a:lvl9pPr>
              <a:defRPr sz="2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Rectangle 4"/>
          <p:cNvSpPr>
            <a:spLocks noGrp="1" noChangeArrowheads="1"/>
          </p:cNvSpPr>
          <p:nvPr>
            <p:ph type="dt" sz="half" idx="10"/>
          </p:nvPr>
        </p:nvSpPr>
        <p:spPr>
          <a:ln/>
        </p:spPr>
        <p:txBody>
          <a:bodyPr/>
          <a:lstStyle>
            <a:lvl1pPr>
              <a:defRPr/>
            </a:lvl1pPr>
          </a:lstStyle>
          <a:p>
            <a:pPr>
              <a:defRPr/>
            </a:pPr>
            <a:endParaRPr lang="en-GB" altLang="en-US" dirty="0"/>
          </a:p>
        </p:txBody>
      </p:sp>
      <p:sp>
        <p:nvSpPr>
          <p:cNvPr id="6"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7" name="Rectangle 6"/>
          <p:cNvSpPr>
            <a:spLocks noGrp="1" noChangeArrowheads="1"/>
          </p:cNvSpPr>
          <p:nvPr>
            <p:ph type="sldNum" sz="quarter" idx="12"/>
          </p:nvPr>
        </p:nvSpPr>
        <p:spPr>
          <a:ln/>
        </p:spPr>
        <p:txBody>
          <a:bodyPr/>
          <a:lstStyle>
            <a:lvl1pPr>
              <a:defRPr/>
            </a:lvl1pPr>
          </a:lstStyle>
          <a:p>
            <a:pPr>
              <a:defRPr/>
            </a:pPr>
            <a:fld id="{8A76B3E9-7FF0-4902-80F9-E8997D5A0E30}" type="slidenum">
              <a:rPr lang="en-GB" altLang="en-US"/>
              <a:pPr>
                <a:defRPr/>
              </a:pPr>
              <a:t>‹#›</a:t>
            </a:fld>
            <a:endParaRPr lang="en-GB" altLang="en-US"/>
          </a:p>
        </p:txBody>
      </p:sp>
    </p:spTree>
    <p:extLst>
      <p:ext uri="{BB962C8B-B14F-4D97-AF65-F5344CB8AC3E}">
        <p14:creationId xmlns:p14="http://schemas.microsoft.com/office/powerpoint/2010/main" val="3265656673"/>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Title Ligh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413583" y="2414631"/>
            <a:ext cx="4366697" cy="1563010"/>
          </a:xfrm>
        </p:spPr>
        <p:txBody>
          <a:bodyPr anchor="b"/>
          <a:lstStyle>
            <a:lvl1pPr>
              <a:defRPr sz="3600" cap="all" baseline="0"/>
            </a:lvl1pPr>
          </a:lstStyle>
          <a:p>
            <a:r>
              <a:rPr lang="en-US" dirty="0"/>
              <a:t>add title</a:t>
            </a:r>
            <a:endParaRPr lang="en-GB" dirty="0"/>
          </a:p>
        </p:txBody>
      </p:sp>
      <p:pic>
        <p:nvPicPr>
          <p:cNvPr id="8" name="Picture 7" descr="A black and purple triangle&#10;&#10;Description automatically generated">
            <a:extLst>
              <a:ext uri="{FF2B5EF4-FFF2-40B4-BE49-F238E27FC236}">
                <a16:creationId xmlns:a16="http://schemas.microsoft.com/office/drawing/2014/main" id="{D070CA6F-4365-5A46-5DA4-21DAA3EA0F47}"/>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a:stretch/>
        </p:blipFill>
        <p:spPr>
          <a:xfrm>
            <a:off x="513595" y="682624"/>
            <a:ext cx="1577143" cy="1049383"/>
          </a:xfrm>
          <a:prstGeom prst="rect">
            <a:avLst/>
          </a:prstGeom>
        </p:spPr>
      </p:pic>
      <p:sp>
        <p:nvSpPr>
          <p:cNvPr id="13" name="Text Placeholder 12">
            <a:extLst>
              <a:ext uri="{FF2B5EF4-FFF2-40B4-BE49-F238E27FC236}">
                <a16:creationId xmlns:a16="http://schemas.microsoft.com/office/drawing/2014/main" id="{01E8856A-B61A-7ABA-1863-4D6C7BDCE0FB}"/>
              </a:ext>
            </a:extLst>
          </p:cNvPr>
          <p:cNvSpPr>
            <a:spLocks noGrp="1"/>
          </p:cNvSpPr>
          <p:nvPr>
            <p:ph type="body" sz="quarter" idx="13" hasCustomPrompt="1"/>
          </p:nvPr>
        </p:nvSpPr>
        <p:spPr>
          <a:xfrm>
            <a:off x="413583" y="4222115"/>
            <a:ext cx="4366697" cy="990600"/>
          </a:xfrm>
        </p:spPr>
        <p:txBody>
          <a:bodyPr/>
          <a:lstStyle>
            <a:lvl1pPr>
              <a:defRPr sz="2000"/>
            </a:lvl1pPr>
            <a:lvl2pPr>
              <a:defRPr sz="2000"/>
            </a:lvl2pPr>
            <a:lvl3pPr>
              <a:defRPr sz="2000"/>
            </a:lvl3pPr>
            <a:lvl4pPr>
              <a:defRPr sz="2000"/>
            </a:lvl4pPr>
            <a:lvl5pPr>
              <a:defRPr sz="2000"/>
            </a:lvl5pPr>
          </a:lstStyle>
          <a:p>
            <a:pPr lvl="0"/>
            <a:r>
              <a:rPr lang="en-US" dirty="0"/>
              <a:t>Add subheading</a:t>
            </a:r>
          </a:p>
        </p:txBody>
      </p:sp>
      <p:sp>
        <p:nvSpPr>
          <p:cNvPr id="15" name="Text Placeholder 14">
            <a:extLst>
              <a:ext uri="{FF2B5EF4-FFF2-40B4-BE49-F238E27FC236}">
                <a16:creationId xmlns:a16="http://schemas.microsoft.com/office/drawing/2014/main" id="{6C7C86CB-6691-7199-BEF8-587CB4338C91}"/>
              </a:ext>
            </a:extLst>
          </p:cNvPr>
          <p:cNvSpPr>
            <a:spLocks noGrp="1"/>
          </p:cNvSpPr>
          <p:nvPr>
            <p:ph type="body" sz="quarter" idx="14" hasCustomPrompt="1"/>
          </p:nvPr>
        </p:nvSpPr>
        <p:spPr>
          <a:xfrm>
            <a:off x="413266" y="5842635"/>
            <a:ext cx="4366697" cy="365125"/>
          </a:xfrm>
        </p:spPr>
        <p:txBody>
          <a:bodyPr anchor="b"/>
          <a:lstStyle>
            <a:lvl1pPr>
              <a:defRPr/>
            </a:lvl1pPr>
          </a:lstStyle>
          <a:p>
            <a:pPr lvl="0"/>
            <a:r>
              <a:rPr lang="en-US" dirty="0"/>
              <a:t>Add date / location / additional info</a:t>
            </a:r>
            <a:endParaRPr lang="en-GB" dirty="0"/>
          </a:p>
        </p:txBody>
      </p:sp>
      <p:grpSp>
        <p:nvGrpSpPr>
          <p:cNvPr id="10" name="Group 9">
            <a:extLst>
              <a:ext uri="{FF2B5EF4-FFF2-40B4-BE49-F238E27FC236}">
                <a16:creationId xmlns:a16="http://schemas.microsoft.com/office/drawing/2014/main" id="{2CEEFC06-A3AB-0A9A-BA8D-148DA6885FA0}"/>
              </a:ext>
            </a:extLst>
          </p:cNvPr>
          <p:cNvGrpSpPr/>
          <p:nvPr userDrawn="1"/>
        </p:nvGrpSpPr>
        <p:grpSpPr>
          <a:xfrm>
            <a:off x="-3626001" y="0"/>
            <a:ext cx="3513653" cy="4531360"/>
            <a:chOff x="-3626001" y="0"/>
            <a:chExt cx="3513653" cy="4531360"/>
          </a:xfrm>
        </p:grpSpPr>
        <p:sp>
          <p:nvSpPr>
            <p:cNvPr id="11" name="Rectangle 10">
              <a:extLst>
                <a:ext uri="{FF2B5EF4-FFF2-40B4-BE49-F238E27FC236}">
                  <a16:creationId xmlns:a16="http://schemas.microsoft.com/office/drawing/2014/main" id="{B8DE3EBC-A041-8237-4EAB-FA338ABFC50D}"/>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0A469F97-E274-48C6-4E3C-9782DBE2DBA7}"/>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4" name="TextBox 13">
              <a:extLst>
                <a:ext uri="{FF2B5EF4-FFF2-40B4-BE49-F238E27FC236}">
                  <a16:creationId xmlns:a16="http://schemas.microsoft.com/office/drawing/2014/main" id="{F3D35897-9D8E-2CCF-20C0-79C0D40E55DF}"/>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AF4F2674-C6AF-06F1-8294-68E774832E61}"/>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sp>
        <p:nvSpPr>
          <p:cNvPr id="3" name="Picture Placeholder 8">
            <a:extLst>
              <a:ext uri="{FF2B5EF4-FFF2-40B4-BE49-F238E27FC236}">
                <a16:creationId xmlns:a16="http://schemas.microsoft.com/office/drawing/2014/main" id="{55A84D9F-0121-34AB-8997-C34013DC93D8}"/>
              </a:ext>
            </a:extLst>
          </p:cNvPr>
          <p:cNvSpPr>
            <a:spLocks noGrp="1"/>
          </p:cNvSpPr>
          <p:nvPr>
            <p:ph type="pic" sz="quarter" idx="12" hasCustomPrompt="1"/>
          </p:nvPr>
        </p:nvSpPr>
        <p:spPr>
          <a:xfrm>
            <a:off x="4014845" y="0"/>
            <a:ext cx="8177156" cy="6858000"/>
          </a:xfrm>
          <a:custGeom>
            <a:avLst/>
            <a:gdLst>
              <a:gd name="connsiteX0" fmla="*/ 0 w 8611595"/>
              <a:gd name="connsiteY0" fmla="*/ 0 h 6858000"/>
              <a:gd name="connsiteX1" fmla="*/ 8611595 w 8611595"/>
              <a:gd name="connsiteY1" fmla="*/ 0 h 6858000"/>
              <a:gd name="connsiteX2" fmla="*/ 8611595 w 8611595"/>
              <a:gd name="connsiteY2" fmla="*/ 6858000 h 6858000"/>
              <a:gd name="connsiteX3" fmla="*/ 3964992 w 8611595"/>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611595" h="6858000">
                <a:moveTo>
                  <a:pt x="0" y="0"/>
                </a:moveTo>
                <a:lnTo>
                  <a:pt x="8611595" y="0"/>
                </a:lnTo>
                <a:lnTo>
                  <a:pt x="8611595" y="6858000"/>
                </a:lnTo>
                <a:lnTo>
                  <a:pt x="3964992" y="6858000"/>
                </a:lnTo>
                <a:close/>
              </a:path>
            </a:pathLst>
          </a:custGeom>
        </p:spPr>
        <p:txBody>
          <a:bodyPr wrap="square" bIns="648000" anchor="ctr">
            <a:noAutofit/>
          </a:bodyPr>
          <a:lstStyle>
            <a:lvl1pPr algn="ctr">
              <a:defRPr sz="1200"/>
            </a:lvl1pPr>
          </a:lstStyle>
          <a:p>
            <a:r>
              <a:rPr lang="en-GB" dirty="0"/>
              <a:t>Click icon to insert image</a:t>
            </a:r>
          </a:p>
        </p:txBody>
      </p:sp>
    </p:spTree>
    <p:custDataLst>
      <p:tags r:id="rId1"/>
    </p:custDataLst>
    <p:extLst>
      <p:ext uri="{BB962C8B-B14F-4D97-AF65-F5344CB8AC3E}">
        <p14:creationId xmlns:p14="http://schemas.microsoft.com/office/powerpoint/2010/main" val="3448002612"/>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Title Colour">
    <p:bg>
      <p:bgPr>
        <a:solidFill>
          <a:schemeClr val="accent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413583" y="2414631"/>
            <a:ext cx="4366697" cy="1563010"/>
          </a:xfrm>
        </p:spPr>
        <p:txBody>
          <a:bodyPr anchor="b"/>
          <a:lstStyle>
            <a:lvl1pPr>
              <a:defRPr sz="3600" cap="all" baseline="0">
                <a:solidFill>
                  <a:schemeClr val="accent1"/>
                </a:solidFill>
              </a:defRPr>
            </a:lvl1pPr>
          </a:lstStyle>
          <a:p>
            <a:r>
              <a:rPr lang="en-US" dirty="0"/>
              <a:t>add title</a:t>
            </a:r>
            <a:endParaRPr lang="en-GB" dirty="0"/>
          </a:p>
        </p:txBody>
      </p:sp>
      <p:sp>
        <p:nvSpPr>
          <p:cNvPr id="13" name="Text Placeholder 12">
            <a:extLst>
              <a:ext uri="{FF2B5EF4-FFF2-40B4-BE49-F238E27FC236}">
                <a16:creationId xmlns:a16="http://schemas.microsoft.com/office/drawing/2014/main" id="{01E8856A-B61A-7ABA-1863-4D6C7BDCE0FB}"/>
              </a:ext>
            </a:extLst>
          </p:cNvPr>
          <p:cNvSpPr>
            <a:spLocks noGrp="1"/>
          </p:cNvSpPr>
          <p:nvPr>
            <p:ph type="body" sz="quarter" idx="13" hasCustomPrompt="1"/>
          </p:nvPr>
        </p:nvSpPr>
        <p:spPr>
          <a:xfrm>
            <a:off x="413583" y="4222115"/>
            <a:ext cx="4366697" cy="990600"/>
          </a:xfrm>
        </p:spPr>
        <p:txBody>
          <a:bodyPr/>
          <a:lstStyle>
            <a:lvl1pPr>
              <a:defRPr sz="2000">
                <a:solidFill>
                  <a:schemeClr val="tx1"/>
                </a:solidFill>
              </a:defRPr>
            </a:lvl1pPr>
            <a:lvl2pPr>
              <a:defRPr sz="2000"/>
            </a:lvl2pPr>
            <a:lvl3pPr>
              <a:defRPr sz="2000"/>
            </a:lvl3pPr>
            <a:lvl4pPr>
              <a:defRPr sz="2000"/>
            </a:lvl4pPr>
            <a:lvl5pPr>
              <a:defRPr sz="2000"/>
            </a:lvl5pPr>
          </a:lstStyle>
          <a:p>
            <a:pPr lvl="0"/>
            <a:r>
              <a:rPr lang="en-US" dirty="0"/>
              <a:t>Add subheading</a:t>
            </a:r>
          </a:p>
        </p:txBody>
      </p:sp>
      <p:sp>
        <p:nvSpPr>
          <p:cNvPr id="15" name="Text Placeholder 14">
            <a:extLst>
              <a:ext uri="{FF2B5EF4-FFF2-40B4-BE49-F238E27FC236}">
                <a16:creationId xmlns:a16="http://schemas.microsoft.com/office/drawing/2014/main" id="{6C7C86CB-6691-7199-BEF8-587CB4338C91}"/>
              </a:ext>
            </a:extLst>
          </p:cNvPr>
          <p:cNvSpPr>
            <a:spLocks noGrp="1"/>
          </p:cNvSpPr>
          <p:nvPr>
            <p:ph type="body" sz="quarter" idx="14" hasCustomPrompt="1"/>
          </p:nvPr>
        </p:nvSpPr>
        <p:spPr>
          <a:xfrm>
            <a:off x="413266" y="5842635"/>
            <a:ext cx="4366697" cy="365125"/>
          </a:xfrm>
        </p:spPr>
        <p:txBody>
          <a:bodyPr anchor="b"/>
          <a:lstStyle>
            <a:lvl1pPr>
              <a:defRPr>
                <a:solidFill>
                  <a:schemeClr val="tx1"/>
                </a:solidFill>
              </a:defRPr>
            </a:lvl1pPr>
          </a:lstStyle>
          <a:p>
            <a:pPr lvl="0"/>
            <a:r>
              <a:rPr lang="en-US" dirty="0"/>
              <a:t>Add date / location / additional info</a:t>
            </a:r>
            <a:endParaRPr lang="en-GB" dirty="0"/>
          </a:p>
        </p:txBody>
      </p:sp>
      <p:grpSp>
        <p:nvGrpSpPr>
          <p:cNvPr id="8" name="Group 7">
            <a:extLst>
              <a:ext uri="{FF2B5EF4-FFF2-40B4-BE49-F238E27FC236}">
                <a16:creationId xmlns:a16="http://schemas.microsoft.com/office/drawing/2014/main" id="{5A600A33-66C9-0523-4624-FBF39B070B27}"/>
              </a:ext>
            </a:extLst>
          </p:cNvPr>
          <p:cNvGrpSpPr/>
          <p:nvPr userDrawn="1"/>
        </p:nvGrpSpPr>
        <p:grpSpPr>
          <a:xfrm>
            <a:off x="-3626001" y="0"/>
            <a:ext cx="3513653" cy="4531360"/>
            <a:chOff x="-3626001" y="0"/>
            <a:chExt cx="3513653" cy="4531360"/>
          </a:xfrm>
        </p:grpSpPr>
        <p:sp>
          <p:nvSpPr>
            <p:cNvPr id="10" name="Rectangle 9">
              <a:extLst>
                <a:ext uri="{FF2B5EF4-FFF2-40B4-BE49-F238E27FC236}">
                  <a16:creationId xmlns:a16="http://schemas.microsoft.com/office/drawing/2014/main" id="{6079DDCA-3B6B-D327-76E9-24D39D92D779}"/>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7021FE20-2F4D-2161-DD09-F713874550B7}"/>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4" name="TextBox 13">
              <a:extLst>
                <a:ext uri="{FF2B5EF4-FFF2-40B4-BE49-F238E27FC236}">
                  <a16:creationId xmlns:a16="http://schemas.microsoft.com/office/drawing/2014/main" id="{DDB56AB7-EFD6-1D7B-3986-60CFF0E7ADB0}"/>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B493F7CC-66A2-0901-1016-8EE174FF37A5}"/>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pic>
        <p:nvPicPr>
          <p:cNvPr id="3" name="Picture 2" descr="A black and purple triangle&#10;&#10;Description automatically generated">
            <a:extLst>
              <a:ext uri="{FF2B5EF4-FFF2-40B4-BE49-F238E27FC236}">
                <a16:creationId xmlns:a16="http://schemas.microsoft.com/office/drawing/2014/main" id="{5EDBC723-2355-9FFD-1B28-EDA36F48AE7B}"/>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a:stretch/>
        </p:blipFill>
        <p:spPr>
          <a:xfrm>
            <a:off x="513595" y="682624"/>
            <a:ext cx="1577143" cy="1049383"/>
          </a:xfrm>
          <a:prstGeom prst="rect">
            <a:avLst/>
          </a:prstGeom>
        </p:spPr>
      </p:pic>
      <p:sp>
        <p:nvSpPr>
          <p:cNvPr id="4" name="Picture Placeholder 8">
            <a:extLst>
              <a:ext uri="{FF2B5EF4-FFF2-40B4-BE49-F238E27FC236}">
                <a16:creationId xmlns:a16="http://schemas.microsoft.com/office/drawing/2014/main" id="{E039F4A9-D8CA-40EE-7AAC-FCDDA72850AC}"/>
              </a:ext>
            </a:extLst>
          </p:cNvPr>
          <p:cNvSpPr>
            <a:spLocks noGrp="1"/>
          </p:cNvSpPr>
          <p:nvPr>
            <p:ph type="pic" sz="quarter" idx="12" hasCustomPrompt="1"/>
          </p:nvPr>
        </p:nvSpPr>
        <p:spPr>
          <a:xfrm>
            <a:off x="4014845" y="0"/>
            <a:ext cx="8177156" cy="6858000"/>
          </a:xfrm>
          <a:custGeom>
            <a:avLst/>
            <a:gdLst>
              <a:gd name="connsiteX0" fmla="*/ 0 w 8611595"/>
              <a:gd name="connsiteY0" fmla="*/ 0 h 6858000"/>
              <a:gd name="connsiteX1" fmla="*/ 8611595 w 8611595"/>
              <a:gd name="connsiteY1" fmla="*/ 0 h 6858000"/>
              <a:gd name="connsiteX2" fmla="*/ 8611595 w 8611595"/>
              <a:gd name="connsiteY2" fmla="*/ 6858000 h 6858000"/>
              <a:gd name="connsiteX3" fmla="*/ 3964992 w 8611595"/>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611595" h="6858000">
                <a:moveTo>
                  <a:pt x="0" y="0"/>
                </a:moveTo>
                <a:lnTo>
                  <a:pt x="8611595" y="0"/>
                </a:lnTo>
                <a:lnTo>
                  <a:pt x="8611595" y="6858000"/>
                </a:lnTo>
                <a:lnTo>
                  <a:pt x="3964992" y="6858000"/>
                </a:lnTo>
                <a:close/>
              </a:path>
            </a:pathLst>
          </a:custGeom>
        </p:spPr>
        <p:txBody>
          <a:bodyPr wrap="square" bIns="648000" anchor="ctr">
            <a:noAutofit/>
          </a:bodyPr>
          <a:lstStyle>
            <a:lvl1pPr algn="ctr">
              <a:defRPr sz="1200"/>
            </a:lvl1pPr>
          </a:lstStyle>
          <a:p>
            <a:r>
              <a:rPr lang="en-GB" dirty="0"/>
              <a:t>Click icon to insert image</a:t>
            </a:r>
          </a:p>
        </p:txBody>
      </p:sp>
    </p:spTree>
    <p:custDataLst>
      <p:tags r:id="rId1"/>
    </p:custDataLst>
    <p:extLst>
      <p:ext uri="{BB962C8B-B14F-4D97-AF65-F5344CB8AC3E}">
        <p14:creationId xmlns:p14="http://schemas.microsoft.com/office/powerpoint/2010/main" val="2718763185"/>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64F350-6337-6A13-DF05-B03234292D38}"/>
              </a:ext>
            </a:extLst>
          </p:cNvPr>
          <p:cNvSpPr>
            <a:spLocks noGrp="1"/>
          </p:cNvSpPr>
          <p:nvPr>
            <p:ph type="title" hasCustomPrompt="1"/>
          </p:nvPr>
        </p:nvSpPr>
        <p:spPr>
          <a:xfrm>
            <a:off x="413584" y="502117"/>
            <a:ext cx="4505549" cy="512927"/>
          </a:xfrm>
        </p:spPr>
        <p:txBody>
          <a:bodyPr/>
          <a:lstStyle>
            <a:lvl1pPr>
              <a:defRPr sz="3000"/>
            </a:lvl1pPr>
          </a:lstStyle>
          <a:p>
            <a:r>
              <a:rPr lang="en-US" dirty="0"/>
              <a:t>Add agenda title</a:t>
            </a:r>
            <a:endParaRPr lang="en-GB" dirty="0"/>
          </a:p>
        </p:txBody>
      </p:sp>
      <p:sp>
        <p:nvSpPr>
          <p:cNvPr id="3" name="Footer Placeholder 2">
            <a:extLst>
              <a:ext uri="{FF2B5EF4-FFF2-40B4-BE49-F238E27FC236}">
                <a16:creationId xmlns:a16="http://schemas.microsoft.com/office/drawing/2014/main" id="{7FD6BE90-18AE-8AA3-4690-5549FE4C4D62}"/>
              </a:ext>
            </a:extLst>
          </p:cNvPr>
          <p:cNvSpPr>
            <a:spLocks noGrp="1"/>
          </p:cNvSpPr>
          <p:nvPr>
            <p:ph type="ftr" sz="quarter" idx="10"/>
          </p:nvPr>
        </p:nvSpPr>
        <p:spPr/>
        <p:txBody>
          <a:bodyPr/>
          <a:lstStyle/>
          <a:p>
            <a:endParaRPr lang="en-GB" dirty="0"/>
          </a:p>
        </p:txBody>
      </p:sp>
      <p:pic>
        <p:nvPicPr>
          <p:cNvPr id="9" name="Picture 8" descr="A black and purple triangle&#10;&#10;Description automatically generated">
            <a:extLst>
              <a:ext uri="{FF2B5EF4-FFF2-40B4-BE49-F238E27FC236}">
                <a16:creationId xmlns:a16="http://schemas.microsoft.com/office/drawing/2014/main" id="{72A1CB10-FA18-F746-5E59-0581CECE6540}"/>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a:stretch/>
        </p:blipFill>
        <p:spPr>
          <a:xfrm>
            <a:off x="10566400" y="390842"/>
            <a:ext cx="1223964" cy="814388"/>
          </a:xfrm>
          <a:prstGeom prst="rect">
            <a:avLst/>
          </a:prstGeom>
        </p:spPr>
      </p:pic>
      <p:sp>
        <p:nvSpPr>
          <p:cNvPr id="10" name="Text Placeholder 9">
            <a:extLst>
              <a:ext uri="{FF2B5EF4-FFF2-40B4-BE49-F238E27FC236}">
                <a16:creationId xmlns:a16="http://schemas.microsoft.com/office/drawing/2014/main" id="{CA986167-9126-301D-3AA1-CA57CB56B5CB}"/>
              </a:ext>
            </a:extLst>
          </p:cNvPr>
          <p:cNvSpPr>
            <a:spLocks noGrp="1"/>
          </p:cNvSpPr>
          <p:nvPr>
            <p:ph type="body" sz="quarter" idx="12" hasCustomPrompt="1"/>
          </p:nvPr>
        </p:nvSpPr>
        <p:spPr>
          <a:xfrm>
            <a:off x="413584" y="1797047"/>
            <a:ext cx="512762" cy="512763"/>
          </a:xfrm>
        </p:spPr>
        <p:txBody>
          <a:bodyPr/>
          <a:lstStyle>
            <a:lvl1pPr>
              <a:defRPr sz="1800" b="1">
                <a:solidFill>
                  <a:schemeClr val="accent1"/>
                </a:solidFill>
              </a:defRPr>
            </a:lvl1pPr>
          </a:lstStyle>
          <a:p>
            <a:pPr lvl="0"/>
            <a:r>
              <a:rPr lang="en-US" dirty="0"/>
              <a:t>XX</a:t>
            </a:r>
            <a:endParaRPr lang="en-GB" dirty="0"/>
          </a:p>
        </p:txBody>
      </p:sp>
      <p:sp>
        <p:nvSpPr>
          <p:cNvPr id="13" name="Text Placeholder 9">
            <a:extLst>
              <a:ext uri="{FF2B5EF4-FFF2-40B4-BE49-F238E27FC236}">
                <a16:creationId xmlns:a16="http://schemas.microsoft.com/office/drawing/2014/main" id="{DBC575C8-BECD-D8FD-87D9-B70540701C36}"/>
              </a:ext>
            </a:extLst>
          </p:cNvPr>
          <p:cNvSpPr>
            <a:spLocks noGrp="1"/>
          </p:cNvSpPr>
          <p:nvPr>
            <p:ph type="body" sz="quarter" idx="13" hasCustomPrompt="1"/>
          </p:nvPr>
        </p:nvSpPr>
        <p:spPr>
          <a:xfrm>
            <a:off x="1125511" y="1797047"/>
            <a:ext cx="3919590" cy="512763"/>
          </a:xfrm>
        </p:spPr>
        <p:txBody>
          <a:bodyPr/>
          <a:lstStyle>
            <a:lvl1pPr>
              <a:defRPr sz="1800" b="0">
                <a:solidFill>
                  <a:schemeClr val="tx1"/>
                </a:solidFill>
              </a:defRPr>
            </a:lvl1pPr>
          </a:lstStyle>
          <a:p>
            <a:pPr lvl="0"/>
            <a:r>
              <a:rPr lang="en-US" dirty="0"/>
              <a:t>Add section title</a:t>
            </a:r>
            <a:endParaRPr lang="en-GB" dirty="0"/>
          </a:p>
        </p:txBody>
      </p:sp>
      <p:sp>
        <p:nvSpPr>
          <p:cNvPr id="14" name="Text Placeholder 9">
            <a:extLst>
              <a:ext uri="{FF2B5EF4-FFF2-40B4-BE49-F238E27FC236}">
                <a16:creationId xmlns:a16="http://schemas.microsoft.com/office/drawing/2014/main" id="{7532A88F-F1DE-8B48-F046-1CF70409E7E9}"/>
              </a:ext>
            </a:extLst>
          </p:cNvPr>
          <p:cNvSpPr>
            <a:spLocks noGrp="1"/>
          </p:cNvSpPr>
          <p:nvPr>
            <p:ph type="body" sz="quarter" idx="14" hasCustomPrompt="1"/>
          </p:nvPr>
        </p:nvSpPr>
        <p:spPr>
          <a:xfrm>
            <a:off x="413584" y="2420816"/>
            <a:ext cx="512762" cy="512763"/>
          </a:xfrm>
        </p:spPr>
        <p:txBody>
          <a:bodyPr/>
          <a:lstStyle>
            <a:lvl1pPr>
              <a:defRPr sz="1800" b="1">
                <a:solidFill>
                  <a:schemeClr val="accent1"/>
                </a:solidFill>
              </a:defRPr>
            </a:lvl1pPr>
          </a:lstStyle>
          <a:p>
            <a:pPr lvl="0"/>
            <a:r>
              <a:rPr lang="en-US" dirty="0"/>
              <a:t>XX</a:t>
            </a:r>
            <a:endParaRPr lang="en-GB" dirty="0"/>
          </a:p>
        </p:txBody>
      </p:sp>
      <p:sp>
        <p:nvSpPr>
          <p:cNvPr id="15" name="Text Placeholder 9">
            <a:extLst>
              <a:ext uri="{FF2B5EF4-FFF2-40B4-BE49-F238E27FC236}">
                <a16:creationId xmlns:a16="http://schemas.microsoft.com/office/drawing/2014/main" id="{1DF51CEA-E8A2-F84B-9491-651456B645F5}"/>
              </a:ext>
            </a:extLst>
          </p:cNvPr>
          <p:cNvSpPr>
            <a:spLocks noGrp="1"/>
          </p:cNvSpPr>
          <p:nvPr>
            <p:ph type="body" sz="quarter" idx="15" hasCustomPrompt="1"/>
          </p:nvPr>
        </p:nvSpPr>
        <p:spPr>
          <a:xfrm>
            <a:off x="1125511" y="2420816"/>
            <a:ext cx="3919590" cy="512763"/>
          </a:xfrm>
        </p:spPr>
        <p:txBody>
          <a:bodyPr/>
          <a:lstStyle>
            <a:lvl1pPr>
              <a:defRPr sz="1800" b="0">
                <a:solidFill>
                  <a:schemeClr val="tx1"/>
                </a:solidFill>
              </a:defRPr>
            </a:lvl1pPr>
          </a:lstStyle>
          <a:p>
            <a:pPr lvl="0"/>
            <a:r>
              <a:rPr lang="en-US" dirty="0"/>
              <a:t>Add section title</a:t>
            </a:r>
            <a:endParaRPr lang="en-GB" dirty="0"/>
          </a:p>
        </p:txBody>
      </p:sp>
      <p:sp>
        <p:nvSpPr>
          <p:cNvPr id="16" name="Text Placeholder 9">
            <a:extLst>
              <a:ext uri="{FF2B5EF4-FFF2-40B4-BE49-F238E27FC236}">
                <a16:creationId xmlns:a16="http://schemas.microsoft.com/office/drawing/2014/main" id="{4A30E17D-5F20-ECF7-771F-1352B7EC52B5}"/>
              </a:ext>
            </a:extLst>
          </p:cNvPr>
          <p:cNvSpPr>
            <a:spLocks noGrp="1"/>
          </p:cNvSpPr>
          <p:nvPr>
            <p:ph type="body" sz="quarter" idx="16" hasCustomPrompt="1"/>
          </p:nvPr>
        </p:nvSpPr>
        <p:spPr>
          <a:xfrm>
            <a:off x="413584" y="3044585"/>
            <a:ext cx="512762" cy="512763"/>
          </a:xfrm>
        </p:spPr>
        <p:txBody>
          <a:bodyPr/>
          <a:lstStyle>
            <a:lvl1pPr>
              <a:defRPr sz="1800" b="1">
                <a:solidFill>
                  <a:schemeClr val="accent1"/>
                </a:solidFill>
              </a:defRPr>
            </a:lvl1pPr>
          </a:lstStyle>
          <a:p>
            <a:pPr lvl="0"/>
            <a:r>
              <a:rPr lang="en-US" dirty="0"/>
              <a:t>XX</a:t>
            </a:r>
            <a:endParaRPr lang="en-GB" dirty="0"/>
          </a:p>
        </p:txBody>
      </p:sp>
      <p:sp>
        <p:nvSpPr>
          <p:cNvPr id="17" name="Text Placeholder 9">
            <a:extLst>
              <a:ext uri="{FF2B5EF4-FFF2-40B4-BE49-F238E27FC236}">
                <a16:creationId xmlns:a16="http://schemas.microsoft.com/office/drawing/2014/main" id="{09AC7C30-99E6-01E9-0FF7-612D3C000BF0}"/>
              </a:ext>
            </a:extLst>
          </p:cNvPr>
          <p:cNvSpPr>
            <a:spLocks noGrp="1"/>
          </p:cNvSpPr>
          <p:nvPr>
            <p:ph type="body" sz="quarter" idx="17" hasCustomPrompt="1"/>
          </p:nvPr>
        </p:nvSpPr>
        <p:spPr>
          <a:xfrm>
            <a:off x="1125511" y="3044585"/>
            <a:ext cx="3919590" cy="512763"/>
          </a:xfrm>
        </p:spPr>
        <p:txBody>
          <a:bodyPr/>
          <a:lstStyle>
            <a:lvl1pPr>
              <a:defRPr sz="1800" b="0">
                <a:solidFill>
                  <a:schemeClr val="tx1"/>
                </a:solidFill>
              </a:defRPr>
            </a:lvl1pPr>
          </a:lstStyle>
          <a:p>
            <a:pPr lvl="0"/>
            <a:r>
              <a:rPr lang="en-US" dirty="0"/>
              <a:t>Add section title</a:t>
            </a:r>
            <a:endParaRPr lang="en-GB" dirty="0"/>
          </a:p>
        </p:txBody>
      </p:sp>
      <p:sp>
        <p:nvSpPr>
          <p:cNvPr id="18" name="Text Placeholder 9">
            <a:extLst>
              <a:ext uri="{FF2B5EF4-FFF2-40B4-BE49-F238E27FC236}">
                <a16:creationId xmlns:a16="http://schemas.microsoft.com/office/drawing/2014/main" id="{D18D8EFE-7E86-775F-87C6-51F1E137EB8D}"/>
              </a:ext>
            </a:extLst>
          </p:cNvPr>
          <p:cNvSpPr>
            <a:spLocks noGrp="1"/>
          </p:cNvSpPr>
          <p:nvPr>
            <p:ph type="body" sz="quarter" idx="18" hasCustomPrompt="1"/>
          </p:nvPr>
        </p:nvSpPr>
        <p:spPr>
          <a:xfrm>
            <a:off x="413584" y="3668354"/>
            <a:ext cx="512762" cy="512763"/>
          </a:xfrm>
        </p:spPr>
        <p:txBody>
          <a:bodyPr/>
          <a:lstStyle>
            <a:lvl1pPr>
              <a:defRPr sz="1800" b="1">
                <a:solidFill>
                  <a:schemeClr val="accent1"/>
                </a:solidFill>
              </a:defRPr>
            </a:lvl1pPr>
          </a:lstStyle>
          <a:p>
            <a:pPr lvl="0"/>
            <a:r>
              <a:rPr lang="en-US" dirty="0"/>
              <a:t>XX</a:t>
            </a:r>
            <a:endParaRPr lang="en-GB" dirty="0"/>
          </a:p>
        </p:txBody>
      </p:sp>
      <p:sp>
        <p:nvSpPr>
          <p:cNvPr id="19" name="Text Placeholder 9">
            <a:extLst>
              <a:ext uri="{FF2B5EF4-FFF2-40B4-BE49-F238E27FC236}">
                <a16:creationId xmlns:a16="http://schemas.microsoft.com/office/drawing/2014/main" id="{F6CB7180-7459-3317-7EC0-A132549CD9A3}"/>
              </a:ext>
            </a:extLst>
          </p:cNvPr>
          <p:cNvSpPr>
            <a:spLocks noGrp="1"/>
          </p:cNvSpPr>
          <p:nvPr>
            <p:ph type="body" sz="quarter" idx="19" hasCustomPrompt="1"/>
          </p:nvPr>
        </p:nvSpPr>
        <p:spPr>
          <a:xfrm>
            <a:off x="1125511" y="3668354"/>
            <a:ext cx="3919590" cy="512763"/>
          </a:xfrm>
        </p:spPr>
        <p:txBody>
          <a:bodyPr/>
          <a:lstStyle>
            <a:lvl1pPr>
              <a:defRPr sz="1800" b="0">
                <a:solidFill>
                  <a:schemeClr val="tx1"/>
                </a:solidFill>
              </a:defRPr>
            </a:lvl1pPr>
          </a:lstStyle>
          <a:p>
            <a:pPr lvl="0"/>
            <a:r>
              <a:rPr lang="en-US" dirty="0"/>
              <a:t>Add section title</a:t>
            </a:r>
            <a:endParaRPr lang="en-GB" dirty="0"/>
          </a:p>
        </p:txBody>
      </p:sp>
      <p:sp>
        <p:nvSpPr>
          <p:cNvPr id="20" name="Text Placeholder 9">
            <a:extLst>
              <a:ext uri="{FF2B5EF4-FFF2-40B4-BE49-F238E27FC236}">
                <a16:creationId xmlns:a16="http://schemas.microsoft.com/office/drawing/2014/main" id="{9C4E4E6A-3E33-88C5-53A6-1DF90D2F943C}"/>
              </a:ext>
            </a:extLst>
          </p:cNvPr>
          <p:cNvSpPr>
            <a:spLocks noGrp="1"/>
          </p:cNvSpPr>
          <p:nvPr>
            <p:ph type="body" sz="quarter" idx="20" hasCustomPrompt="1"/>
          </p:nvPr>
        </p:nvSpPr>
        <p:spPr>
          <a:xfrm>
            <a:off x="413584" y="4292123"/>
            <a:ext cx="512762" cy="512763"/>
          </a:xfrm>
        </p:spPr>
        <p:txBody>
          <a:bodyPr/>
          <a:lstStyle>
            <a:lvl1pPr>
              <a:defRPr sz="1800" b="1">
                <a:solidFill>
                  <a:schemeClr val="accent1"/>
                </a:solidFill>
              </a:defRPr>
            </a:lvl1pPr>
          </a:lstStyle>
          <a:p>
            <a:pPr lvl="0"/>
            <a:r>
              <a:rPr lang="en-US" dirty="0"/>
              <a:t>XX</a:t>
            </a:r>
            <a:endParaRPr lang="en-GB" dirty="0"/>
          </a:p>
        </p:txBody>
      </p:sp>
      <p:sp>
        <p:nvSpPr>
          <p:cNvPr id="21" name="Text Placeholder 9">
            <a:extLst>
              <a:ext uri="{FF2B5EF4-FFF2-40B4-BE49-F238E27FC236}">
                <a16:creationId xmlns:a16="http://schemas.microsoft.com/office/drawing/2014/main" id="{2345DABA-B890-24FF-3204-FFC66880A419}"/>
              </a:ext>
            </a:extLst>
          </p:cNvPr>
          <p:cNvSpPr>
            <a:spLocks noGrp="1"/>
          </p:cNvSpPr>
          <p:nvPr>
            <p:ph type="body" sz="quarter" idx="21" hasCustomPrompt="1"/>
          </p:nvPr>
        </p:nvSpPr>
        <p:spPr>
          <a:xfrm>
            <a:off x="1125511" y="4292123"/>
            <a:ext cx="3919590" cy="512763"/>
          </a:xfrm>
        </p:spPr>
        <p:txBody>
          <a:bodyPr/>
          <a:lstStyle>
            <a:lvl1pPr>
              <a:defRPr sz="1800" b="0">
                <a:solidFill>
                  <a:schemeClr val="tx1"/>
                </a:solidFill>
              </a:defRPr>
            </a:lvl1pPr>
          </a:lstStyle>
          <a:p>
            <a:pPr lvl="0"/>
            <a:r>
              <a:rPr lang="en-US" dirty="0"/>
              <a:t>Add section title</a:t>
            </a:r>
            <a:endParaRPr lang="en-GB" dirty="0"/>
          </a:p>
        </p:txBody>
      </p:sp>
      <p:sp>
        <p:nvSpPr>
          <p:cNvPr id="22" name="Text Placeholder 9">
            <a:extLst>
              <a:ext uri="{FF2B5EF4-FFF2-40B4-BE49-F238E27FC236}">
                <a16:creationId xmlns:a16="http://schemas.microsoft.com/office/drawing/2014/main" id="{D90748E6-BD50-7F62-3FB0-59D8D26286A9}"/>
              </a:ext>
            </a:extLst>
          </p:cNvPr>
          <p:cNvSpPr>
            <a:spLocks noGrp="1"/>
          </p:cNvSpPr>
          <p:nvPr>
            <p:ph type="body" sz="quarter" idx="22" hasCustomPrompt="1"/>
          </p:nvPr>
        </p:nvSpPr>
        <p:spPr>
          <a:xfrm>
            <a:off x="413584" y="4915893"/>
            <a:ext cx="512762" cy="512763"/>
          </a:xfrm>
        </p:spPr>
        <p:txBody>
          <a:bodyPr/>
          <a:lstStyle>
            <a:lvl1pPr>
              <a:defRPr sz="1800" b="1">
                <a:solidFill>
                  <a:schemeClr val="accent1"/>
                </a:solidFill>
              </a:defRPr>
            </a:lvl1pPr>
          </a:lstStyle>
          <a:p>
            <a:pPr lvl="0"/>
            <a:r>
              <a:rPr lang="en-US" dirty="0"/>
              <a:t>XX</a:t>
            </a:r>
            <a:endParaRPr lang="en-GB" dirty="0"/>
          </a:p>
        </p:txBody>
      </p:sp>
      <p:sp>
        <p:nvSpPr>
          <p:cNvPr id="23" name="Text Placeholder 9">
            <a:extLst>
              <a:ext uri="{FF2B5EF4-FFF2-40B4-BE49-F238E27FC236}">
                <a16:creationId xmlns:a16="http://schemas.microsoft.com/office/drawing/2014/main" id="{1EBF624F-E2DA-9BF4-CE5C-33A85FD51D66}"/>
              </a:ext>
            </a:extLst>
          </p:cNvPr>
          <p:cNvSpPr>
            <a:spLocks noGrp="1"/>
          </p:cNvSpPr>
          <p:nvPr>
            <p:ph type="body" sz="quarter" idx="23" hasCustomPrompt="1"/>
          </p:nvPr>
        </p:nvSpPr>
        <p:spPr>
          <a:xfrm>
            <a:off x="1125511" y="4915893"/>
            <a:ext cx="3919590" cy="512763"/>
          </a:xfrm>
        </p:spPr>
        <p:txBody>
          <a:bodyPr/>
          <a:lstStyle>
            <a:lvl1pPr>
              <a:defRPr sz="1800" b="0">
                <a:solidFill>
                  <a:schemeClr val="tx1"/>
                </a:solidFill>
              </a:defRPr>
            </a:lvl1pPr>
          </a:lstStyle>
          <a:p>
            <a:pPr lvl="0"/>
            <a:r>
              <a:rPr lang="en-US" dirty="0"/>
              <a:t>Add section title</a:t>
            </a:r>
            <a:endParaRPr lang="en-GB" dirty="0"/>
          </a:p>
        </p:txBody>
      </p:sp>
      <p:cxnSp>
        <p:nvCxnSpPr>
          <p:cNvPr id="25" name="Straight Connector 24">
            <a:extLst>
              <a:ext uri="{FF2B5EF4-FFF2-40B4-BE49-F238E27FC236}">
                <a16:creationId xmlns:a16="http://schemas.microsoft.com/office/drawing/2014/main" id="{60FC753A-01D3-3698-A03E-2FC9D9E6BABC}"/>
              </a:ext>
            </a:extLst>
          </p:cNvPr>
          <p:cNvCxnSpPr>
            <a:cxnSpLocks/>
          </p:cNvCxnSpPr>
          <p:nvPr userDrawn="1"/>
        </p:nvCxnSpPr>
        <p:spPr>
          <a:xfrm>
            <a:off x="969427" y="1896531"/>
            <a:ext cx="0" cy="3280835"/>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4" name="Slide Number Placeholder 3">
            <a:extLst>
              <a:ext uri="{FF2B5EF4-FFF2-40B4-BE49-F238E27FC236}">
                <a16:creationId xmlns:a16="http://schemas.microsoft.com/office/drawing/2014/main" id="{B61E6F19-D458-3891-4D4D-D8EBF62EA9D2}"/>
              </a:ext>
            </a:extLst>
          </p:cNvPr>
          <p:cNvSpPr>
            <a:spLocks noGrp="1"/>
          </p:cNvSpPr>
          <p:nvPr>
            <p:ph type="sldNum" sz="quarter" idx="11"/>
          </p:nvPr>
        </p:nvSpPr>
        <p:spPr/>
        <p:txBody>
          <a:bodyPr/>
          <a:lstStyle>
            <a:lvl1pPr>
              <a:defRPr>
                <a:solidFill>
                  <a:schemeClr val="accent1"/>
                </a:solidFill>
              </a:defRPr>
            </a:lvl1pPr>
          </a:lstStyle>
          <a:p>
            <a:fld id="{E8F1A65C-595C-4736-BF40-F7D31E789466}" type="slidenum">
              <a:rPr lang="en-GB" smtClean="0"/>
              <a:pPr/>
              <a:t>‹#›</a:t>
            </a:fld>
            <a:endParaRPr lang="en-GB" dirty="0"/>
          </a:p>
        </p:txBody>
      </p:sp>
      <p:sp>
        <p:nvSpPr>
          <p:cNvPr id="6" name="Freeform: Shape 5">
            <a:extLst>
              <a:ext uri="{FF2B5EF4-FFF2-40B4-BE49-F238E27FC236}">
                <a16:creationId xmlns:a16="http://schemas.microsoft.com/office/drawing/2014/main" id="{D0758348-F182-4750-124C-AA98CD81E576}"/>
              </a:ext>
            </a:extLst>
          </p:cNvPr>
          <p:cNvSpPr/>
          <p:nvPr userDrawn="1"/>
        </p:nvSpPr>
        <p:spPr>
          <a:xfrm rot="10800000">
            <a:off x="6430875" y="1798442"/>
            <a:ext cx="5761124" cy="4897631"/>
          </a:xfrm>
          <a:custGeom>
            <a:avLst/>
            <a:gdLst>
              <a:gd name="connsiteX0" fmla="*/ 5761124 w 5761124"/>
              <a:gd name="connsiteY0" fmla="*/ 4897631 h 4897631"/>
              <a:gd name="connsiteX1" fmla="*/ 1526308 w 5761124"/>
              <a:gd name="connsiteY1" fmla="*/ 4897631 h 4897631"/>
              <a:gd name="connsiteX2" fmla="*/ 322514 w 5761124"/>
              <a:gd name="connsiteY2" fmla="*/ 4897631 h 4897631"/>
              <a:gd name="connsiteX3" fmla="*/ 0 w 5761124"/>
              <a:gd name="connsiteY3" fmla="*/ 4897631 h 4897631"/>
              <a:gd name="connsiteX4" fmla="*/ 0 w 5761124"/>
              <a:gd name="connsiteY4" fmla="*/ 2148660 h 4897631"/>
              <a:gd name="connsiteX5" fmla="*/ 924410 w 5761124"/>
              <a:gd name="connsiteY5" fmla="*/ 3813578 h 4897631"/>
              <a:gd name="connsiteX6" fmla="*/ 3041819 w 5761124"/>
              <a:gd name="connsiteY6" fmla="*/ 0 h 48976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761124" h="4897631">
                <a:moveTo>
                  <a:pt x="5761124" y="4897631"/>
                </a:moveTo>
                <a:lnTo>
                  <a:pt x="1526308" y="4897631"/>
                </a:lnTo>
                <a:lnTo>
                  <a:pt x="322514" y="4897631"/>
                </a:lnTo>
                <a:lnTo>
                  <a:pt x="0" y="4897631"/>
                </a:lnTo>
                <a:lnTo>
                  <a:pt x="0" y="2148660"/>
                </a:lnTo>
                <a:lnTo>
                  <a:pt x="924410" y="3813578"/>
                </a:lnTo>
                <a:lnTo>
                  <a:pt x="3041819" y="0"/>
                </a:lnTo>
                <a:close/>
              </a:path>
            </a:pathLst>
          </a:cu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spcAft>
                <a:spcPts val="600"/>
              </a:spcAft>
            </a:pPr>
            <a:endParaRPr lang="en-GB" dirty="0"/>
          </a:p>
        </p:txBody>
      </p:sp>
    </p:spTree>
    <p:custDataLst>
      <p:tags r:id="rId1"/>
    </p:custDataLst>
    <p:extLst>
      <p:ext uri="{BB962C8B-B14F-4D97-AF65-F5344CB8AC3E}">
        <p14:creationId xmlns:p14="http://schemas.microsoft.com/office/powerpoint/2010/main" val="1554623983"/>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64F350-6337-6A13-DF05-B03234292D38}"/>
              </a:ext>
            </a:extLst>
          </p:cNvPr>
          <p:cNvSpPr>
            <a:spLocks noGrp="1"/>
          </p:cNvSpPr>
          <p:nvPr>
            <p:ph type="title" hasCustomPrompt="1"/>
          </p:nvPr>
        </p:nvSpPr>
        <p:spPr>
          <a:xfrm>
            <a:off x="413584" y="502117"/>
            <a:ext cx="4505549" cy="512927"/>
          </a:xfrm>
        </p:spPr>
        <p:txBody>
          <a:bodyPr/>
          <a:lstStyle>
            <a:lvl1pPr>
              <a:defRPr sz="3000"/>
            </a:lvl1pPr>
          </a:lstStyle>
          <a:p>
            <a:r>
              <a:rPr lang="en-US" dirty="0"/>
              <a:t>Add agenda title</a:t>
            </a:r>
            <a:endParaRPr lang="en-GB" dirty="0"/>
          </a:p>
        </p:txBody>
      </p:sp>
      <p:sp>
        <p:nvSpPr>
          <p:cNvPr id="3" name="Footer Placeholder 2">
            <a:extLst>
              <a:ext uri="{FF2B5EF4-FFF2-40B4-BE49-F238E27FC236}">
                <a16:creationId xmlns:a16="http://schemas.microsoft.com/office/drawing/2014/main" id="{7FD6BE90-18AE-8AA3-4690-5549FE4C4D62}"/>
              </a:ext>
            </a:extLst>
          </p:cNvPr>
          <p:cNvSpPr>
            <a:spLocks noGrp="1"/>
          </p:cNvSpPr>
          <p:nvPr>
            <p:ph type="ftr" sz="quarter" idx="10"/>
          </p:nvPr>
        </p:nvSpPr>
        <p:spPr/>
        <p:txBody>
          <a:bodyPr/>
          <a:lstStyle/>
          <a:p>
            <a:endParaRPr lang="en-GB" dirty="0"/>
          </a:p>
        </p:txBody>
      </p:sp>
      <p:pic>
        <p:nvPicPr>
          <p:cNvPr id="9" name="Picture 8" descr="A black and purple triangle&#10;&#10;Description automatically generated">
            <a:extLst>
              <a:ext uri="{FF2B5EF4-FFF2-40B4-BE49-F238E27FC236}">
                <a16:creationId xmlns:a16="http://schemas.microsoft.com/office/drawing/2014/main" id="{72A1CB10-FA18-F746-5E59-0581CECE6540}"/>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a:stretch/>
        </p:blipFill>
        <p:spPr>
          <a:xfrm>
            <a:off x="10566400" y="390842"/>
            <a:ext cx="1223964" cy="814388"/>
          </a:xfrm>
          <a:prstGeom prst="rect">
            <a:avLst/>
          </a:prstGeom>
        </p:spPr>
      </p:pic>
      <p:sp>
        <p:nvSpPr>
          <p:cNvPr id="10" name="Text Placeholder 9">
            <a:extLst>
              <a:ext uri="{FF2B5EF4-FFF2-40B4-BE49-F238E27FC236}">
                <a16:creationId xmlns:a16="http://schemas.microsoft.com/office/drawing/2014/main" id="{CA986167-9126-301D-3AA1-CA57CB56B5CB}"/>
              </a:ext>
            </a:extLst>
          </p:cNvPr>
          <p:cNvSpPr>
            <a:spLocks noGrp="1"/>
          </p:cNvSpPr>
          <p:nvPr>
            <p:ph type="body" sz="quarter" idx="12" hasCustomPrompt="1"/>
          </p:nvPr>
        </p:nvSpPr>
        <p:spPr>
          <a:xfrm>
            <a:off x="413584" y="1797047"/>
            <a:ext cx="512762" cy="512763"/>
          </a:xfrm>
        </p:spPr>
        <p:txBody>
          <a:bodyPr/>
          <a:lstStyle>
            <a:lvl1pPr>
              <a:defRPr sz="1800" b="1">
                <a:solidFill>
                  <a:schemeClr val="accent1"/>
                </a:solidFill>
              </a:defRPr>
            </a:lvl1pPr>
          </a:lstStyle>
          <a:p>
            <a:pPr lvl="0"/>
            <a:r>
              <a:rPr lang="en-US" dirty="0"/>
              <a:t>XX</a:t>
            </a:r>
            <a:endParaRPr lang="en-GB" dirty="0"/>
          </a:p>
        </p:txBody>
      </p:sp>
      <p:sp>
        <p:nvSpPr>
          <p:cNvPr id="13" name="Text Placeholder 9">
            <a:extLst>
              <a:ext uri="{FF2B5EF4-FFF2-40B4-BE49-F238E27FC236}">
                <a16:creationId xmlns:a16="http://schemas.microsoft.com/office/drawing/2014/main" id="{DBC575C8-BECD-D8FD-87D9-B70540701C36}"/>
              </a:ext>
            </a:extLst>
          </p:cNvPr>
          <p:cNvSpPr>
            <a:spLocks noGrp="1"/>
          </p:cNvSpPr>
          <p:nvPr>
            <p:ph type="body" sz="quarter" idx="13" hasCustomPrompt="1"/>
          </p:nvPr>
        </p:nvSpPr>
        <p:spPr>
          <a:xfrm>
            <a:off x="1125511" y="1797047"/>
            <a:ext cx="3919590" cy="512763"/>
          </a:xfrm>
        </p:spPr>
        <p:txBody>
          <a:bodyPr/>
          <a:lstStyle>
            <a:lvl1pPr>
              <a:defRPr sz="1800" b="0">
                <a:solidFill>
                  <a:schemeClr val="tx1"/>
                </a:solidFill>
              </a:defRPr>
            </a:lvl1pPr>
          </a:lstStyle>
          <a:p>
            <a:pPr lvl="0"/>
            <a:r>
              <a:rPr lang="en-US" dirty="0"/>
              <a:t>Add section title</a:t>
            </a:r>
            <a:endParaRPr lang="en-GB" dirty="0"/>
          </a:p>
        </p:txBody>
      </p:sp>
      <p:sp>
        <p:nvSpPr>
          <p:cNvPr id="14" name="Text Placeholder 9">
            <a:extLst>
              <a:ext uri="{FF2B5EF4-FFF2-40B4-BE49-F238E27FC236}">
                <a16:creationId xmlns:a16="http://schemas.microsoft.com/office/drawing/2014/main" id="{7532A88F-F1DE-8B48-F046-1CF70409E7E9}"/>
              </a:ext>
            </a:extLst>
          </p:cNvPr>
          <p:cNvSpPr>
            <a:spLocks noGrp="1"/>
          </p:cNvSpPr>
          <p:nvPr>
            <p:ph type="body" sz="quarter" idx="14" hasCustomPrompt="1"/>
          </p:nvPr>
        </p:nvSpPr>
        <p:spPr>
          <a:xfrm>
            <a:off x="413584" y="2420816"/>
            <a:ext cx="512762" cy="512763"/>
          </a:xfrm>
        </p:spPr>
        <p:txBody>
          <a:bodyPr/>
          <a:lstStyle>
            <a:lvl1pPr>
              <a:defRPr sz="1800" b="1">
                <a:solidFill>
                  <a:schemeClr val="accent1"/>
                </a:solidFill>
              </a:defRPr>
            </a:lvl1pPr>
          </a:lstStyle>
          <a:p>
            <a:pPr lvl="0"/>
            <a:r>
              <a:rPr lang="en-US" dirty="0"/>
              <a:t>XX</a:t>
            </a:r>
            <a:endParaRPr lang="en-GB" dirty="0"/>
          </a:p>
        </p:txBody>
      </p:sp>
      <p:sp>
        <p:nvSpPr>
          <p:cNvPr id="15" name="Text Placeholder 9">
            <a:extLst>
              <a:ext uri="{FF2B5EF4-FFF2-40B4-BE49-F238E27FC236}">
                <a16:creationId xmlns:a16="http://schemas.microsoft.com/office/drawing/2014/main" id="{1DF51CEA-E8A2-F84B-9491-651456B645F5}"/>
              </a:ext>
            </a:extLst>
          </p:cNvPr>
          <p:cNvSpPr>
            <a:spLocks noGrp="1"/>
          </p:cNvSpPr>
          <p:nvPr>
            <p:ph type="body" sz="quarter" idx="15" hasCustomPrompt="1"/>
          </p:nvPr>
        </p:nvSpPr>
        <p:spPr>
          <a:xfrm>
            <a:off x="1125511" y="2420816"/>
            <a:ext cx="3919590" cy="512763"/>
          </a:xfrm>
        </p:spPr>
        <p:txBody>
          <a:bodyPr/>
          <a:lstStyle>
            <a:lvl1pPr>
              <a:defRPr sz="1800" b="0">
                <a:solidFill>
                  <a:schemeClr val="tx1"/>
                </a:solidFill>
              </a:defRPr>
            </a:lvl1pPr>
          </a:lstStyle>
          <a:p>
            <a:pPr lvl="0"/>
            <a:r>
              <a:rPr lang="en-US" dirty="0"/>
              <a:t>Add section title</a:t>
            </a:r>
            <a:endParaRPr lang="en-GB" dirty="0"/>
          </a:p>
        </p:txBody>
      </p:sp>
      <p:sp>
        <p:nvSpPr>
          <p:cNvPr id="16" name="Text Placeholder 9">
            <a:extLst>
              <a:ext uri="{FF2B5EF4-FFF2-40B4-BE49-F238E27FC236}">
                <a16:creationId xmlns:a16="http://schemas.microsoft.com/office/drawing/2014/main" id="{4A30E17D-5F20-ECF7-771F-1352B7EC52B5}"/>
              </a:ext>
            </a:extLst>
          </p:cNvPr>
          <p:cNvSpPr>
            <a:spLocks noGrp="1"/>
          </p:cNvSpPr>
          <p:nvPr>
            <p:ph type="body" sz="quarter" idx="16" hasCustomPrompt="1"/>
          </p:nvPr>
        </p:nvSpPr>
        <p:spPr>
          <a:xfrm>
            <a:off x="413584" y="3044585"/>
            <a:ext cx="512762" cy="512763"/>
          </a:xfrm>
        </p:spPr>
        <p:txBody>
          <a:bodyPr/>
          <a:lstStyle>
            <a:lvl1pPr>
              <a:defRPr sz="1800" b="1">
                <a:solidFill>
                  <a:schemeClr val="accent1"/>
                </a:solidFill>
              </a:defRPr>
            </a:lvl1pPr>
          </a:lstStyle>
          <a:p>
            <a:pPr lvl="0"/>
            <a:r>
              <a:rPr lang="en-US" dirty="0"/>
              <a:t>XX</a:t>
            </a:r>
            <a:endParaRPr lang="en-GB" dirty="0"/>
          </a:p>
        </p:txBody>
      </p:sp>
      <p:sp>
        <p:nvSpPr>
          <p:cNvPr id="17" name="Text Placeholder 9">
            <a:extLst>
              <a:ext uri="{FF2B5EF4-FFF2-40B4-BE49-F238E27FC236}">
                <a16:creationId xmlns:a16="http://schemas.microsoft.com/office/drawing/2014/main" id="{09AC7C30-99E6-01E9-0FF7-612D3C000BF0}"/>
              </a:ext>
            </a:extLst>
          </p:cNvPr>
          <p:cNvSpPr>
            <a:spLocks noGrp="1"/>
          </p:cNvSpPr>
          <p:nvPr>
            <p:ph type="body" sz="quarter" idx="17" hasCustomPrompt="1"/>
          </p:nvPr>
        </p:nvSpPr>
        <p:spPr>
          <a:xfrm>
            <a:off x="1125511" y="3044585"/>
            <a:ext cx="3919590" cy="512763"/>
          </a:xfrm>
        </p:spPr>
        <p:txBody>
          <a:bodyPr/>
          <a:lstStyle>
            <a:lvl1pPr>
              <a:defRPr sz="1800" b="0">
                <a:solidFill>
                  <a:schemeClr val="tx1"/>
                </a:solidFill>
              </a:defRPr>
            </a:lvl1pPr>
          </a:lstStyle>
          <a:p>
            <a:pPr lvl="0"/>
            <a:r>
              <a:rPr lang="en-US" dirty="0"/>
              <a:t>Add section title</a:t>
            </a:r>
            <a:endParaRPr lang="en-GB" dirty="0"/>
          </a:p>
        </p:txBody>
      </p:sp>
      <p:sp>
        <p:nvSpPr>
          <p:cNvPr id="18" name="Text Placeholder 9">
            <a:extLst>
              <a:ext uri="{FF2B5EF4-FFF2-40B4-BE49-F238E27FC236}">
                <a16:creationId xmlns:a16="http://schemas.microsoft.com/office/drawing/2014/main" id="{D18D8EFE-7E86-775F-87C6-51F1E137EB8D}"/>
              </a:ext>
            </a:extLst>
          </p:cNvPr>
          <p:cNvSpPr>
            <a:spLocks noGrp="1"/>
          </p:cNvSpPr>
          <p:nvPr>
            <p:ph type="body" sz="quarter" idx="18" hasCustomPrompt="1"/>
          </p:nvPr>
        </p:nvSpPr>
        <p:spPr>
          <a:xfrm>
            <a:off x="413584" y="3668354"/>
            <a:ext cx="512762" cy="512763"/>
          </a:xfrm>
        </p:spPr>
        <p:txBody>
          <a:bodyPr/>
          <a:lstStyle>
            <a:lvl1pPr>
              <a:defRPr sz="1800" b="1">
                <a:solidFill>
                  <a:schemeClr val="accent1"/>
                </a:solidFill>
              </a:defRPr>
            </a:lvl1pPr>
          </a:lstStyle>
          <a:p>
            <a:pPr lvl="0"/>
            <a:r>
              <a:rPr lang="en-US" dirty="0"/>
              <a:t>XX</a:t>
            </a:r>
            <a:endParaRPr lang="en-GB" dirty="0"/>
          </a:p>
        </p:txBody>
      </p:sp>
      <p:sp>
        <p:nvSpPr>
          <p:cNvPr id="19" name="Text Placeholder 9">
            <a:extLst>
              <a:ext uri="{FF2B5EF4-FFF2-40B4-BE49-F238E27FC236}">
                <a16:creationId xmlns:a16="http://schemas.microsoft.com/office/drawing/2014/main" id="{F6CB7180-7459-3317-7EC0-A132549CD9A3}"/>
              </a:ext>
            </a:extLst>
          </p:cNvPr>
          <p:cNvSpPr>
            <a:spLocks noGrp="1"/>
          </p:cNvSpPr>
          <p:nvPr>
            <p:ph type="body" sz="quarter" idx="19" hasCustomPrompt="1"/>
          </p:nvPr>
        </p:nvSpPr>
        <p:spPr>
          <a:xfrm>
            <a:off x="1125511" y="3668354"/>
            <a:ext cx="3919590" cy="512763"/>
          </a:xfrm>
        </p:spPr>
        <p:txBody>
          <a:bodyPr/>
          <a:lstStyle>
            <a:lvl1pPr>
              <a:defRPr sz="1800" b="0">
                <a:solidFill>
                  <a:schemeClr val="tx1"/>
                </a:solidFill>
              </a:defRPr>
            </a:lvl1pPr>
          </a:lstStyle>
          <a:p>
            <a:pPr lvl="0"/>
            <a:r>
              <a:rPr lang="en-US" dirty="0"/>
              <a:t>Add section title</a:t>
            </a:r>
            <a:endParaRPr lang="en-GB" dirty="0"/>
          </a:p>
        </p:txBody>
      </p:sp>
      <p:sp>
        <p:nvSpPr>
          <p:cNvPr id="20" name="Text Placeholder 9">
            <a:extLst>
              <a:ext uri="{FF2B5EF4-FFF2-40B4-BE49-F238E27FC236}">
                <a16:creationId xmlns:a16="http://schemas.microsoft.com/office/drawing/2014/main" id="{9C4E4E6A-3E33-88C5-53A6-1DF90D2F943C}"/>
              </a:ext>
            </a:extLst>
          </p:cNvPr>
          <p:cNvSpPr>
            <a:spLocks noGrp="1"/>
          </p:cNvSpPr>
          <p:nvPr>
            <p:ph type="body" sz="quarter" idx="20" hasCustomPrompt="1"/>
          </p:nvPr>
        </p:nvSpPr>
        <p:spPr>
          <a:xfrm>
            <a:off x="413584" y="4292123"/>
            <a:ext cx="512762" cy="512763"/>
          </a:xfrm>
        </p:spPr>
        <p:txBody>
          <a:bodyPr/>
          <a:lstStyle>
            <a:lvl1pPr>
              <a:defRPr sz="1800" b="1">
                <a:solidFill>
                  <a:schemeClr val="accent1"/>
                </a:solidFill>
              </a:defRPr>
            </a:lvl1pPr>
          </a:lstStyle>
          <a:p>
            <a:pPr lvl="0"/>
            <a:r>
              <a:rPr lang="en-US" dirty="0"/>
              <a:t>XX</a:t>
            </a:r>
            <a:endParaRPr lang="en-GB" dirty="0"/>
          </a:p>
        </p:txBody>
      </p:sp>
      <p:sp>
        <p:nvSpPr>
          <p:cNvPr id="21" name="Text Placeholder 9">
            <a:extLst>
              <a:ext uri="{FF2B5EF4-FFF2-40B4-BE49-F238E27FC236}">
                <a16:creationId xmlns:a16="http://schemas.microsoft.com/office/drawing/2014/main" id="{2345DABA-B890-24FF-3204-FFC66880A419}"/>
              </a:ext>
            </a:extLst>
          </p:cNvPr>
          <p:cNvSpPr>
            <a:spLocks noGrp="1"/>
          </p:cNvSpPr>
          <p:nvPr>
            <p:ph type="body" sz="quarter" idx="21" hasCustomPrompt="1"/>
          </p:nvPr>
        </p:nvSpPr>
        <p:spPr>
          <a:xfrm>
            <a:off x="1125511" y="4292123"/>
            <a:ext cx="3919590" cy="512763"/>
          </a:xfrm>
        </p:spPr>
        <p:txBody>
          <a:bodyPr/>
          <a:lstStyle>
            <a:lvl1pPr>
              <a:defRPr sz="1800" b="0">
                <a:solidFill>
                  <a:schemeClr val="tx1"/>
                </a:solidFill>
              </a:defRPr>
            </a:lvl1pPr>
          </a:lstStyle>
          <a:p>
            <a:pPr lvl="0"/>
            <a:r>
              <a:rPr lang="en-US" dirty="0"/>
              <a:t>Add section title</a:t>
            </a:r>
            <a:endParaRPr lang="en-GB" dirty="0"/>
          </a:p>
        </p:txBody>
      </p:sp>
      <p:sp>
        <p:nvSpPr>
          <p:cNvPr id="22" name="Text Placeholder 9">
            <a:extLst>
              <a:ext uri="{FF2B5EF4-FFF2-40B4-BE49-F238E27FC236}">
                <a16:creationId xmlns:a16="http://schemas.microsoft.com/office/drawing/2014/main" id="{D90748E6-BD50-7F62-3FB0-59D8D26286A9}"/>
              </a:ext>
            </a:extLst>
          </p:cNvPr>
          <p:cNvSpPr>
            <a:spLocks noGrp="1"/>
          </p:cNvSpPr>
          <p:nvPr>
            <p:ph type="body" sz="quarter" idx="22" hasCustomPrompt="1"/>
          </p:nvPr>
        </p:nvSpPr>
        <p:spPr>
          <a:xfrm>
            <a:off x="413584" y="4915893"/>
            <a:ext cx="512762" cy="512763"/>
          </a:xfrm>
        </p:spPr>
        <p:txBody>
          <a:bodyPr/>
          <a:lstStyle>
            <a:lvl1pPr>
              <a:defRPr sz="1800" b="1">
                <a:solidFill>
                  <a:schemeClr val="accent1"/>
                </a:solidFill>
              </a:defRPr>
            </a:lvl1pPr>
          </a:lstStyle>
          <a:p>
            <a:pPr lvl="0"/>
            <a:r>
              <a:rPr lang="en-US" dirty="0"/>
              <a:t>XX</a:t>
            </a:r>
            <a:endParaRPr lang="en-GB" dirty="0"/>
          </a:p>
        </p:txBody>
      </p:sp>
      <p:sp>
        <p:nvSpPr>
          <p:cNvPr id="23" name="Text Placeholder 9">
            <a:extLst>
              <a:ext uri="{FF2B5EF4-FFF2-40B4-BE49-F238E27FC236}">
                <a16:creationId xmlns:a16="http://schemas.microsoft.com/office/drawing/2014/main" id="{1EBF624F-E2DA-9BF4-CE5C-33A85FD51D66}"/>
              </a:ext>
            </a:extLst>
          </p:cNvPr>
          <p:cNvSpPr>
            <a:spLocks noGrp="1"/>
          </p:cNvSpPr>
          <p:nvPr>
            <p:ph type="body" sz="quarter" idx="23" hasCustomPrompt="1"/>
          </p:nvPr>
        </p:nvSpPr>
        <p:spPr>
          <a:xfrm>
            <a:off x="1125511" y="4915893"/>
            <a:ext cx="3919590" cy="512763"/>
          </a:xfrm>
        </p:spPr>
        <p:txBody>
          <a:bodyPr/>
          <a:lstStyle>
            <a:lvl1pPr>
              <a:defRPr sz="1800" b="0">
                <a:solidFill>
                  <a:schemeClr val="tx1"/>
                </a:solidFill>
              </a:defRPr>
            </a:lvl1pPr>
          </a:lstStyle>
          <a:p>
            <a:pPr lvl="0"/>
            <a:r>
              <a:rPr lang="en-US" dirty="0"/>
              <a:t>Add section title</a:t>
            </a:r>
            <a:endParaRPr lang="en-GB" dirty="0"/>
          </a:p>
        </p:txBody>
      </p:sp>
      <p:cxnSp>
        <p:nvCxnSpPr>
          <p:cNvPr id="25" name="Straight Connector 24">
            <a:extLst>
              <a:ext uri="{FF2B5EF4-FFF2-40B4-BE49-F238E27FC236}">
                <a16:creationId xmlns:a16="http://schemas.microsoft.com/office/drawing/2014/main" id="{60FC753A-01D3-3698-A03E-2FC9D9E6BABC}"/>
              </a:ext>
            </a:extLst>
          </p:cNvPr>
          <p:cNvCxnSpPr>
            <a:cxnSpLocks/>
          </p:cNvCxnSpPr>
          <p:nvPr userDrawn="1"/>
        </p:nvCxnSpPr>
        <p:spPr>
          <a:xfrm>
            <a:off x="969427" y="1896531"/>
            <a:ext cx="0" cy="3280835"/>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4" name="Slide Number Placeholder 3">
            <a:extLst>
              <a:ext uri="{FF2B5EF4-FFF2-40B4-BE49-F238E27FC236}">
                <a16:creationId xmlns:a16="http://schemas.microsoft.com/office/drawing/2014/main" id="{B61E6F19-D458-3891-4D4D-D8EBF62EA9D2}"/>
              </a:ext>
            </a:extLst>
          </p:cNvPr>
          <p:cNvSpPr>
            <a:spLocks noGrp="1"/>
          </p:cNvSpPr>
          <p:nvPr>
            <p:ph type="sldNum" sz="quarter" idx="11"/>
          </p:nvPr>
        </p:nvSpPr>
        <p:spPr/>
        <p:txBody>
          <a:bodyPr/>
          <a:lstStyle>
            <a:lvl1pPr>
              <a:defRPr>
                <a:solidFill>
                  <a:schemeClr val="accent1"/>
                </a:solidFill>
              </a:defRPr>
            </a:lvl1pPr>
          </a:lstStyle>
          <a:p>
            <a:fld id="{E8F1A65C-595C-4736-BF40-F7D31E789466}" type="slidenum">
              <a:rPr lang="en-GB" smtClean="0"/>
              <a:pPr/>
              <a:t>‹#›</a:t>
            </a:fld>
            <a:endParaRPr lang="en-GB" dirty="0"/>
          </a:p>
        </p:txBody>
      </p:sp>
      <p:sp>
        <p:nvSpPr>
          <p:cNvPr id="6" name="Freeform: Shape 5">
            <a:extLst>
              <a:ext uri="{FF2B5EF4-FFF2-40B4-BE49-F238E27FC236}">
                <a16:creationId xmlns:a16="http://schemas.microsoft.com/office/drawing/2014/main" id="{BCBC6BD3-A97E-6424-EBD7-5FB15FCE7033}"/>
              </a:ext>
            </a:extLst>
          </p:cNvPr>
          <p:cNvSpPr/>
          <p:nvPr userDrawn="1"/>
        </p:nvSpPr>
        <p:spPr>
          <a:xfrm rot="10800000">
            <a:off x="6430875" y="1798442"/>
            <a:ext cx="5761124" cy="4897631"/>
          </a:xfrm>
          <a:custGeom>
            <a:avLst/>
            <a:gdLst>
              <a:gd name="connsiteX0" fmla="*/ 5761124 w 5761124"/>
              <a:gd name="connsiteY0" fmla="*/ 4897631 h 4897631"/>
              <a:gd name="connsiteX1" fmla="*/ 1526308 w 5761124"/>
              <a:gd name="connsiteY1" fmla="*/ 4897631 h 4897631"/>
              <a:gd name="connsiteX2" fmla="*/ 322514 w 5761124"/>
              <a:gd name="connsiteY2" fmla="*/ 4897631 h 4897631"/>
              <a:gd name="connsiteX3" fmla="*/ 0 w 5761124"/>
              <a:gd name="connsiteY3" fmla="*/ 4897631 h 4897631"/>
              <a:gd name="connsiteX4" fmla="*/ 0 w 5761124"/>
              <a:gd name="connsiteY4" fmla="*/ 2148660 h 4897631"/>
              <a:gd name="connsiteX5" fmla="*/ 924410 w 5761124"/>
              <a:gd name="connsiteY5" fmla="*/ 3813578 h 4897631"/>
              <a:gd name="connsiteX6" fmla="*/ 3041819 w 5761124"/>
              <a:gd name="connsiteY6" fmla="*/ 0 h 48976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761124" h="4897631">
                <a:moveTo>
                  <a:pt x="5761124" y="4897631"/>
                </a:moveTo>
                <a:lnTo>
                  <a:pt x="1526308" y="4897631"/>
                </a:lnTo>
                <a:lnTo>
                  <a:pt x="322514" y="4897631"/>
                </a:lnTo>
                <a:lnTo>
                  <a:pt x="0" y="4897631"/>
                </a:lnTo>
                <a:lnTo>
                  <a:pt x="0" y="2148660"/>
                </a:lnTo>
                <a:lnTo>
                  <a:pt x="924410" y="3813578"/>
                </a:lnTo>
                <a:lnTo>
                  <a:pt x="3041819" y="0"/>
                </a:lnTo>
                <a:close/>
              </a:path>
            </a:pathLst>
          </a:cu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spcAft>
                <a:spcPts val="600"/>
              </a:spcAft>
            </a:pPr>
            <a:endParaRPr lang="en-GB" dirty="0"/>
          </a:p>
        </p:txBody>
      </p:sp>
    </p:spTree>
    <p:custDataLst>
      <p:tags r:id="rId1"/>
    </p:custDataLst>
    <p:extLst>
      <p:ext uri="{BB962C8B-B14F-4D97-AF65-F5344CB8AC3E}">
        <p14:creationId xmlns:p14="http://schemas.microsoft.com/office/powerpoint/2010/main" val="4004037434"/>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Divider Light">
    <p:bg>
      <p:bgRef idx="1001">
        <a:schemeClr val="bg1"/>
      </p:bgRef>
    </p:bg>
    <p:spTree>
      <p:nvGrpSpPr>
        <p:cNvPr id="1" name=""/>
        <p:cNvGrpSpPr/>
        <p:nvPr/>
      </p:nvGrpSpPr>
      <p:grpSpPr>
        <a:xfrm>
          <a:off x="0" y="0"/>
          <a:ext cx="0" cy="0"/>
          <a:chOff x="0" y="0"/>
          <a:chExt cx="0" cy="0"/>
        </a:xfrm>
      </p:grpSpPr>
      <p:sp>
        <p:nvSpPr>
          <p:cNvPr id="19" name="Picture Placeholder 18">
            <a:extLst>
              <a:ext uri="{FF2B5EF4-FFF2-40B4-BE49-F238E27FC236}">
                <a16:creationId xmlns:a16="http://schemas.microsoft.com/office/drawing/2014/main" id="{666FE13F-E318-B323-121E-0093806FB8ED}"/>
              </a:ext>
            </a:extLst>
          </p:cNvPr>
          <p:cNvSpPr>
            <a:spLocks noGrp="1"/>
          </p:cNvSpPr>
          <p:nvPr>
            <p:ph type="pic" sz="quarter" idx="15" hasCustomPrompt="1"/>
          </p:nvPr>
        </p:nvSpPr>
        <p:spPr>
          <a:xfrm>
            <a:off x="0" y="0"/>
            <a:ext cx="8463184" cy="6858000"/>
          </a:xfrm>
          <a:custGeom>
            <a:avLst/>
            <a:gdLst>
              <a:gd name="connsiteX0" fmla="*/ 0 w 8463184"/>
              <a:gd name="connsiteY0" fmla="*/ 0 h 6858000"/>
              <a:gd name="connsiteX1" fmla="*/ 8463184 w 8463184"/>
              <a:gd name="connsiteY1" fmla="*/ 0 h 6858000"/>
              <a:gd name="connsiteX2" fmla="*/ 4498192 w 8463184"/>
              <a:gd name="connsiteY2" fmla="*/ 6858000 h 6858000"/>
              <a:gd name="connsiteX3" fmla="*/ 0 w 8463184"/>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463184" h="6858000">
                <a:moveTo>
                  <a:pt x="0" y="0"/>
                </a:moveTo>
                <a:lnTo>
                  <a:pt x="8463184" y="0"/>
                </a:lnTo>
                <a:lnTo>
                  <a:pt x="4498192" y="6858000"/>
                </a:lnTo>
                <a:lnTo>
                  <a:pt x="0" y="6858000"/>
                </a:lnTo>
                <a:close/>
              </a:path>
            </a:pathLst>
          </a:custGeom>
        </p:spPr>
        <p:txBody>
          <a:bodyPr wrap="square" bIns="648000" anchor="ctr">
            <a:noAutofit/>
          </a:bodyPr>
          <a:lstStyle>
            <a:lvl1pPr algn="ctr">
              <a:defRPr sz="1200"/>
            </a:lvl1pPr>
          </a:lstStyle>
          <a:p>
            <a:r>
              <a:rPr lang="en-GB" dirty="0"/>
              <a:t>Click icon to insert image</a:t>
            </a:r>
          </a:p>
        </p:txBody>
      </p:sp>
      <p:pic>
        <p:nvPicPr>
          <p:cNvPr id="5" name="Content Placeholder 4" descr="A person with purple head wrap&#10;&#10;Description automatically generated" hidden="1">
            <a:extLst>
              <a:ext uri="{FF2B5EF4-FFF2-40B4-BE49-F238E27FC236}">
                <a16:creationId xmlns:a16="http://schemas.microsoft.com/office/drawing/2014/main" id="{0DCC5397-4FE3-DCA6-F0A6-FD1CC25509E3}"/>
              </a:ext>
            </a:extLst>
          </p:cNvPr>
          <p:cNvPicPr>
            <a:picLocks noChangeAspect="1"/>
          </p:cNvPicPr>
          <p:nvPr userDrawn="1"/>
        </p:nvPicPr>
        <p:blipFill>
          <a:blip r:embed="rId3"/>
          <a:stretch>
            <a:fillRect/>
          </a:stretch>
        </p:blipFill>
        <p:spPr>
          <a:xfrm>
            <a:off x="-1" y="0"/>
            <a:ext cx="12202847" cy="6858000"/>
          </a:xfrm>
          <a:prstGeom prst="rect">
            <a:avLst/>
          </a:prstGeom>
        </p:spPr>
      </p:pic>
      <p:sp>
        <p:nvSpPr>
          <p:cNvPr id="2" name="Title 1">
            <a:extLst>
              <a:ext uri="{FF2B5EF4-FFF2-40B4-BE49-F238E27FC236}">
                <a16:creationId xmlns:a16="http://schemas.microsoft.com/office/drawing/2014/main" id="{EAFD28CE-22AC-6B94-6EF4-745475FCDD49}"/>
              </a:ext>
            </a:extLst>
          </p:cNvPr>
          <p:cNvSpPr>
            <a:spLocks noGrp="1"/>
          </p:cNvSpPr>
          <p:nvPr>
            <p:ph type="title" hasCustomPrompt="1"/>
          </p:nvPr>
        </p:nvSpPr>
        <p:spPr>
          <a:xfrm>
            <a:off x="7152641" y="3464560"/>
            <a:ext cx="4625777" cy="1381760"/>
          </a:xfrm>
        </p:spPr>
        <p:txBody>
          <a:bodyPr anchor="t"/>
          <a:lstStyle>
            <a:lvl1pPr algn="r">
              <a:defRPr sz="3600" cap="all" baseline="0">
                <a:solidFill>
                  <a:schemeClr val="tx1"/>
                </a:solidFill>
              </a:defRPr>
            </a:lvl1pPr>
          </a:lstStyle>
          <a:p>
            <a:r>
              <a:rPr lang="en-US" dirty="0"/>
              <a:t>Add section title</a:t>
            </a:r>
            <a:endParaRPr lang="en-GB" dirty="0"/>
          </a:p>
        </p:txBody>
      </p:sp>
      <p:sp>
        <p:nvSpPr>
          <p:cNvPr id="3" name="Footer Placeholder 2">
            <a:extLst>
              <a:ext uri="{FF2B5EF4-FFF2-40B4-BE49-F238E27FC236}">
                <a16:creationId xmlns:a16="http://schemas.microsoft.com/office/drawing/2014/main" id="{83236773-F154-9E31-2695-ABA42ED8742B}"/>
              </a:ext>
            </a:extLst>
          </p:cNvPr>
          <p:cNvSpPr>
            <a:spLocks noGrp="1"/>
          </p:cNvSpPr>
          <p:nvPr>
            <p:ph type="ftr" sz="quarter" idx="10"/>
          </p:nvPr>
        </p:nvSpPr>
        <p:spPr>
          <a:xfrm>
            <a:off x="7693808" y="6330949"/>
            <a:ext cx="4084610" cy="365125"/>
          </a:xfrm>
        </p:spPr>
        <p:txBody>
          <a:bodyPr/>
          <a:lstStyle>
            <a:lvl1pPr algn="r">
              <a:defRPr/>
            </a:lvl1pPr>
          </a:lstStyle>
          <a:p>
            <a:endParaRPr lang="en-GB" dirty="0"/>
          </a:p>
        </p:txBody>
      </p:sp>
      <p:sp>
        <p:nvSpPr>
          <p:cNvPr id="7" name="Text Placeholder 6">
            <a:extLst>
              <a:ext uri="{FF2B5EF4-FFF2-40B4-BE49-F238E27FC236}">
                <a16:creationId xmlns:a16="http://schemas.microsoft.com/office/drawing/2014/main" id="{BD3D1D70-1096-1E03-D135-EE98CCD5F7F3}"/>
              </a:ext>
            </a:extLst>
          </p:cNvPr>
          <p:cNvSpPr>
            <a:spLocks noGrp="1"/>
          </p:cNvSpPr>
          <p:nvPr>
            <p:ph type="body" sz="quarter" idx="12" hasCustomPrompt="1"/>
          </p:nvPr>
        </p:nvSpPr>
        <p:spPr>
          <a:xfrm>
            <a:off x="10322680" y="1956118"/>
            <a:ext cx="1455737" cy="1011237"/>
          </a:xfrm>
        </p:spPr>
        <p:txBody>
          <a:bodyPr/>
          <a:lstStyle>
            <a:lvl1pPr algn="r">
              <a:defRPr sz="6750">
                <a:solidFill>
                  <a:schemeClr val="accent1"/>
                </a:solidFill>
              </a:defRPr>
            </a:lvl1pPr>
          </a:lstStyle>
          <a:p>
            <a:pPr lvl="0"/>
            <a:r>
              <a:rPr lang="en-US" dirty="0"/>
              <a:t>XX</a:t>
            </a:r>
            <a:endParaRPr lang="en-GB" dirty="0"/>
          </a:p>
        </p:txBody>
      </p:sp>
      <p:pic>
        <p:nvPicPr>
          <p:cNvPr id="4" name="Picture 3" descr="A black and purple triangle&#10;&#10;Description automatically generated">
            <a:extLst>
              <a:ext uri="{FF2B5EF4-FFF2-40B4-BE49-F238E27FC236}">
                <a16:creationId xmlns:a16="http://schemas.microsoft.com/office/drawing/2014/main" id="{F09090A3-C8CB-492F-3E90-2B30223A5155}"/>
              </a:ext>
            </a:extLst>
          </p:cNvPr>
          <p:cNvPicPr>
            <a:picLocks noChangeAspect="1"/>
          </p:cNvPicPr>
          <p:nvPr userDrawn="1"/>
        </p:nvPicPr>
        <p:blipFill rotWithShape="1">
          <a:blip r:embed="rId4" cstate="screen">
            <a:extLst>
              <a:ext uri="{28A0092B-C50C-407E-A947-70E740481C1C}">
                <a14:useLocalDpi xmlns:a14="http://schemas.microsoft.com/office/drawing/2010/main"/>
              </a:ext>
            </a:extLst>
          </a:blip>
          <a:srcRect/>
          <a:stretch/>
        </p:blipFill>
        <p:spPr>
          <a:xfrm>
            <a:off x="10566400" y="390842"/>
            <a:ext cx="1223964" cy="814388"/>
          </a:xfrm>
          <a:prstGeom prst="rect">
            <a:avLst/>
          </a:prstGeom>
        </p:spPr>
      </p:pic>
      <p:grpSp>
        <p:nvGrpSpPr>
          <p:cNvPr id="12" name="Group 11">
            <a:extLst>
              <a:ext uri="{FF2B5EF4-FFF2-40B4-BE49-F238E27FC236}">
                <a16:creationId xmlns:a16="http://schemas.microsoft.com/office/drawing/2014/main" id="{9DFACF13-EFF0-A2E8-47BA-79F08E81FF89}"/>
              </a:ext>
            </a:extLst>
          </p:cNvPr>
          <p:cNvGrpSpPr/>
          <p:nvPr userDrawn="1"/>
        </p:nvGrpSpPr>
        <p:grpSpPr>
          <a:xfrm>
            <a:off x="-3626001" y="0"/>
            <a:ext cx="3513653" cy="4531360"/>
            <a:chOff x="-3626001" y="0"/>
            <a:chExt cx="3513653" cy="4531360"/>
          </a:xfrm>
        </p:grpSpPr>
        <p:sp>
          <p:nvSpPr>
            <p:cNvPr id="13" name="Rectangle 12">
              <a:extLst>
                <a:ext uri="{FF2B5EF4-FFF2-40B4-BE49-F238E27FC236}">
                  <a16:creationId xmlns:a16="http://schemas.microsoft.com/office/drawing/2014/main" id="{F9BD9362-CE50-C349-3940-31787ADA9A82}"/>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4" name="Rectangle 13">
              <a:extLst>
                <a:ext uri="{FF2B5EF4-FFF2-40B4-BE49-F238E27FC236}">
                  <a16:creationId xmlns:a16="http://schemas.microsoft.com/office/drawing/2014/main" id="{2D59E734-4787-5A45-2225-4D4508750F50}"/>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5" name="TextBox 14">
              <a:extLst>
                <a:ext uri="{FF2B5EF4-FFF2-40B4-BE49-F238E27FC236}">
                  <a16:creationId xmlns:a16="http://schemas.microsoft.com/office/drawing/2014/main" id="{ED60C9CB-0DF7-9D67-65C4-3BF9F2376002}"/>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90B3D745-C455-1AA2-D1C4-E55A923D6DEB}"/>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3208301941"/>
      </p:ext>
    </p:extLst>
  </p:cSld>
  <p:clrMapOvr>
    <a:overrideClrMapping bg1="lt1" tx1="dk1" bg2="lt2" tx2="dk2" accent1="accent1" accent2="accent2" accent3="accent3" accent4="accent4" accent5="accent5" accent6="accent6" hlink="hlink" folHlink="folHlink"/>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Divider Colour">
    <p:bg>
      <p:bgPr>
        <a:solidFill>
          <a:schemeClr val="accent2"/>
        </a:solidFill>
        <a:effectLst/>
      </p:bgPr>
    </p:bg>
    <p:spTree>
      <p:nvGrpSpPr>
        <p:cNvPr id="1" name=""/>
        <p:cNvGrpSpPr/>
        <p:nvPr/>
      </p:nvGrpSpPr>
      <p:grpSpPr>
        <a:xfrm>
          <a:off x="0" y="0"/>
          <a:ext cx="0" cy="0"/>
          <a:chOff x="0" y="0"/>
          <a:chExt cx="0" cy="0"/>
        </a:xfrm>
      </p:grpSpPr>
      <p:sp>
        <p:nvSpPr>
          <p:cNvPr id="19" name="Picture Placeholder 18">
            <a:extLst>
              <a:ext uri="{FF2B5EF4-FFF2-40B4-BE49-F238E27FC236}">
                <a16:creationId xmlns:a16="http://schemas.microsoft.com/office/drawing/2014/main" id="{666FE13F-E318-B323-121E-0093806FB8ED}"/>
              </a:ext>
            </a:extLst>
          </p:cNvPr>
          <p:cNvSpPr>
            <a:spLocks noGrp="1"/>
          </p:cNvSpPr>
          <p:nvPr>
            <p:ph type="pic" sz="quarter" idx="15" hasCustomPrompt="1"/>
          </p:nvPr>
        </p:nvSpPr>
        <p:spPr>
          <a:xfrm>
            <a:off x="0" y="0"/>
            <a:ext cx="8463184" cy="6858000"/>
          </a:xfrm>
          <a:custGeom>
            <a:avLst/>
            <a:gdLst>
              <a:gd name="connsiteX0" fmla="*/ 0 w 8463184"/>
              <a:gd name="connsiteY0" fmla="*/ 0 h 6858000"/>
              <a:gd name="connsiteX1" fmla="*/ 8463184 w 8463184"/>
              <a:gd name="connsiteY1" fmla="*/ 0 h 6858000"/>
              <a:gd name="connsiteX2" fmla="*/ 4498192 w 8463184"/>
              <a:gd name="connsiteY2" fmla="*/ 6858000 h 6858000"/>
              <a:gd name="connsiteX3" fmla="*/ 0 w 8463184"/>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463184" h="6858000">
                <a:moveTo>
                  <a:pt x="0" y="0"/>
                </a:moveTo>
                <a:lnTo>
                  <a:pt x="8463184" y="0"/>
                </a:lnTo>
                <a:lnTo>
                  <a:pt x="4498192" y="6858000"/>
                </a:lnTo>
                <a:lnTo>
                  <a:pt x="0" y="6858000"/>
                </a:lnTo>
                <a:close/>
              </a:path>
            </a:pathLst>
          </a:custGeom>
        </p:spPr>
        <p:txBody>
          <a:bodyPr wrap="square" bIns="648000" anchor="ctr">
            <a:noAutofit/>
          </a:bodyPr>
          <a:lstStyle>
            <a:lvl1pPr algn="ctr">
              <a:defRPr sz="1200"/>
            </a:lvl1pPr>
          </a:lstStyle>
          <a:p>
            <a:r>
              <a:rPr lang="en-GB" dirty="0"/>
              <a:t>Click icon to insert image</a:t>
            </a:r>
          </a:p>
        </p:txBody>
      </p:sp>
      <p:pic>
        <p:nvPicPr>
          <p:cNvPr id="5" name="Content Placeholder 4" descr="A person with purple head wrap&#10;&#10;Description automatically generated" hidden="1">
            <a:extLst>
              <a:ext uri="{FF2B5EF4-FFF2-40B4-BE49-F238E27FC236}">
                <a16:creationId xmlns:a16="http://schemas.microsoft.com/office/drawing/2014/main" id="{0DCC5397-4FE3-DCA6-F0A6-FD1CC25509E3}"/>
              </a:ext>
            </a:extLst>
          </p:cNvPr>
          <p:cNvPicPr>
            <a:picLocks noChangeAspect="1"/>
          </p:cNvPicPr>
          <p:nvPr userDrawn="1"/>
        </p:nvPicPr>
        <p:blipFill>
          <a:blip r:embed="rId3"/>
          <a:stretch>
            <a:fillRect/>
          </a:stretch>
        </p:blipFill>
        <p:spPr>
          <a:xfrm>
            <a:off x="-1" y="0"/>
            <a:ext cx="12202847" cy="6858000"/>
          </a:xfrm>
          <a:prstGeom prst="rect">
            <a:avLst/>
          </a:prstGeom>
        </p:spPr>
      </p:pic>
      <p:sp>
        <p:nvSpPr>
          <p:cNvPr id="2" name="Title 1">
            <a:extLst>
              <a:ext uri="{FF2B5EF4-FFF2-40B4-BE49-F238E27FC236}">
                <a16:creationId xmlns:a16="http://schemas.microsoft.com/office/drawing/2014/main" id="{EAFD28CE-22AC-6B94-6EF4-745475FCDD49}"/>
              </a:ext>
            </a:extLst>
          </p:cNvPr>
          <p:cNvSpPr>
            <a:spLocks noGrp="1"/>
          </p:cNvSpPr>
          <p:nvPr>
            <p:ph type="title" hasCustomPrompt="1"/>
          </p:nvPr>
        </p:nvSpPr>
        <p:spPr>
          <a:xfrm>
            <a:off x="7152641" y="3464560"/>
            <a:ext cx="4625777" cy="1381760"/>
          </a:xfrm>
        </p:spPr>
        <p:txBody>
          <a:bodyPr anchor="t"/>
          <a:lstStyle>
            <a:lvl1pPr algn="r">
              <a:defRPr sz="3600" cap="all" baseline="0">
                <a:solidFill>
                  <a:schemeClr val="tx1"/>
                </a:solidFill>
              </a:defRPr>
            </a:lvl1pPr>
          </a:lstStyle>
          <a:p>
            <a:r>
              <a:rPr lang="en-US" dirty="0"/>
              <a:t>Add section title</a:t>
            </a:r>
            <a:endParaRPr lang="en-GB" dirty="0"/>
          </a:p>
        </p:txBody>
      </p:sp>
      <p:sp>
        <p:nvSpPr>
          <p:cNvPr id="3" name="Footer Placeholder 2">
            <a:extLst>
              <a:ext uri="{FF2B5EF4-FFF2-40B4-BE49-F238E27FC236}">
                <a16:creationId xmlns:a16="http://schemas.microsoft.com/office/drawing/2014/main" id="{83236773-F154-9E31-2695-ABA42ED8742B}"/>
              </a:ext>
            </a:extLst>
          </p:cNvPr>
          <p:cNvSpPr>
            <a:spLocks noGrp="1"/>
          </p:cNvSpPr>
          <p:nvPr>
            <p:ph type="ftr" sz="quarter" idx="10"/>
          </p:nvPr>
        </p:nvSpPr>
        <p:spPr>
          <a:xfrm>
            <a:off x="7693808" y="6330949"/>
            <a:ext cx="4084610" cy="365125"/>
          </a:xfrm>
        </p:spPr>
        <p:txBody>
          <a:bodyPr/>
          <a:lstStyle>
            <a:lvl1pPr algn="r">
              <a:defRPr/>
            </a:lvl1pPr>
          </a:lstStyle>
          <a:p>
            <a:endParaRPr lang="en-GB" dirty="0"/>
          </a:p>
        </p:txBody>
      </p:sp>
      <p:sp>
        <p:nvSpPr>
          <p:cNvPr id="7" name="Text Placeholder 6">
            <a:extLst>
              <a:ext uri="{FF2B5EF4-FFF2-40B4-BE49-F238E27FC236}">
                <a16:creationId xmlns:a16="http://schemas.microsoft.com/office/drawing/2014/main" id="{BD3D1D70-1096-1E03-D135-EE98CCD5F7F3}"/>
              </a:ext>
            </a:extLst>
          </p:cNvPr>
          <p:cNvSpPr>
            <a:spLocks noGrp="1"/>
          </p:cNvSpPr>
          <p:nvPr>
            <p:ph type="body" sz="quarter" idx="12" hasCustomPrompt="1"/>
          </p:nvPr>
        </p:nvSpPr>
        <p:spPr>
          <a:xfrm>
            <a:off x="10322680" y="1956118"/>
            <a:ext cx="1455737" cy="1011237"/>
          </a:xfrm>
        </p:spPr>
        <p:txBody>
          <a:bodyPr/>
          <a:lstStyle>
            <a:lvl1pPr algn="r">
              <a:defRPr sz="6750"/>
            </a:lvl1pPr>
          </a:lstStyle>
          <a:p>
            <a:pPr lvl="0"/>
            <a:r>
              <a:rPr lang="en-US" dirty="0"/>
              <a:t>XX</a:t>
            </a:r>
            <a:endParaRPr lang="en-GB" dirty="0"/>
          </a:p>
        </p:txBody>
      </p:sp>
      <p:grpSp>
        <p:nvGrpSpPr>
          <p:cNvPr id="11" name="Group 10">
            <a:extLst>
              <a:ext uri="{FF2B5EF4-FFF2-40B4-BE49-F238E27FC236}">
                <a16:creationId xmlns:a16="http://schemas.microsoft.com/office/drawing/2014/main" id="{8F017DC4-71D6-284B-C9A4-3ED060893E8C}"/>
              </a:ext>
            </a:extLst>
          </p:cNvPr>
          <p:cNvGrpSpPr/>
          <p:nvPr userDrawn="1"/>
        </p:nvGrpSpPr>
        <p:grpSpPr>
          <a:xfrm>
            <a:off x="-3626001" y="0"/>
            <a:ext cx="3513653" cy="4531360"/>
            <a:chOff x="-3626001" y="0"/>
            <a:chExt cx="3513653" cy="4531360"/>
          </a:xfrm>
        </p:grpSpPr>
        <p:sp>
          <p:nvSpPr>
            <p:cNvPr id="12" name="Rectangle 11">
              <a:extLst>
                <a:ext uri="{FF2B5EF4-FFF2-40B4-BE49-F238E27FC236}">
                  <a16:creationId xmlns:a16="http://schemas.microsoft.com/office/drawing/2014/main" id="{CACD9013-E5AC-FBD3-1656-59F18C5701BD}"/>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3" name="Rectangle 12">
              <a:extLst>
                <a:ext uri="{FF2B5EF4-FFF2-40B4-BE49-F238E27FC236}">
                  <a16:creationId xmlns:a16="http://schemas.microsoft.com/office/drawing/2014/main" id="{20D48A63-E7D3-2440-30F7-80BA7E335B56}"/>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4" name="TextBox 13">
              <a:extLst>
                <a:ext uri="{FF2B5EF4-FFF2-40B4-BE49-F238E27FC236}">
                  <a16:creationId xmlns:a16="http://schemas.microsoft.com/office/drawing/2014/main" id="{D79B9DDB-BF0B-1316-5412-FCF5671AF5A0}"/>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EB8BABBC-EF32-8FF6-D9CD-9FAA2A704465}"/>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pic>
        <p:nvPicPr>
          <p:cNvPr id="4" name="Picture 3" descr="A black and purple triangle&#10;&#10;Description automatically generated">
            <a:extLst>
              <a:ext uri="{FF2B5EF4-FFF2-40B4-BE49-F238E27FC236}">
                <a16:creationId xmlns:a16="http://schemas.microsoft.com/office/drawing/2014/main" id="{883F13CB-442E-F12E-9EE3-7E403C77D656}"/>
              </a:ext>
            </a:extLst>
          </p:cNvPr>
          <p:cNvPicPr>
            <a:picLocks noChangeAspect="1"/>
          </p:cNvPicPr>
          <p:nvPr userDrawn="1"/>
        </p:nvPicPr>
        <p:blipFill rotWithShape="1">
          <a:blip r:embed="rId4" cstate="screen">
            <a:extLst>
              <a:ext uri="{28A0092B-C50C-407E-A947-70E740481C1C}">
                <a14:useLocalDpi xmlns:a14="http://schemas.microsoft.com/office/drawing/2010/main"/>
              </a:ext>
            </a:extLst>
          </a:blip>
          <a:srcRect/>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577950118"/>
      </p:ext>
    </p:extLst>
  </p:cSld>
  <p:clrMapOvr>
    <a:overrideClrMapping bg1="lt1" tx1="dk1" bg2="lt2" tx2="dk2" accent1="accent1" accent2="accent2" accent3="accent3" accent4="accent4" accent5="accent5" accent6="accent6" hlink="hlink" folHlink="folHlink"/>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Two Column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dirty="0"/>
              <a:t>Add subheading</a:t>
            </a:r>
            <a:endParaRPr lang="en-GB" dirty="0"/>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2" y="1641565"/>
            <a:ext cx="9030456" cy="4527459"/>
          </a:xfrm>
        </p:spPr>
        <p:txBody>
          <a:bodyPr numCol="2" spcCol="540000"/>
          <a:lstStyle>
            <a:lvl1pPr>
              <a:defRPr/>
            </a:lvl1pPr>
          </a:lstStyle>
          <a:p>
            <a:pPr lvl="0"/>
            <a:r>
              <a:rPr lang="en-US" dirty="0"/>
              <a:t>Add text to appear in two column layout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grpSp>
        <p:nvGrpSpPr>
          <p:cNvPr id="6" name="Group 5">
            <a:extLst>
              <a:ext uri="{FF2B5EF4-FFF2-40B4-BE49-F238E27FC236}">
                <a16:creationId xmlns:a16="http://schemas.microsoft.com/office/drawing/2014/main" id="{6F25C7CE-065F-AD32-8AE1-654E94F37765}"/>
              </a:ext>
            </a:extLst>
          </p:cNvPr>
          <p:cNvGrpSpPr/>
          <p:nvPr userDrawn="1"/>
        </p:nvGrpSpPr>
        <p:grpSpPr>
          <a:xfrm>
            <a:off x="8966200" y="0"/>
            <a:ext cx="3225800" cy="5588000"/>
            <a:chOff x="8966200" y="0"/>
            <a:chExt cx="3225800" cy="5588000"/>
          </a:xfrm>
        </p:grpSpPr>
        <p:sp>
          <p:nvSpPr>
            <p:cNvPr id="11" name="Right Triangle 10">
              <a:extLst>
                <a:ext uri="{FF2B5EF4-FFF2-40B4-BE49-F238E27FC236}">
                  <a16:creationId xmlns:a16="http://schemas.microsoft.com/office/drawing/2014/main" id="{DBC61A05-8253-C869-9809-8E3097CCEA3D}"/>
                </a:ext>
              </a:extLst>
            </p:cNvPr>
            <p:cNvSpPr/>
            <p:nvPr userDrawn="1"/>
          </p:nvSpPr>
          <p:spPr>
            <a:xfrm rot="10800000">
              <a:off x="8966200" y="0"/>
              <a:ext cx="3225800" cy="5588000"/>
            </a:xfrm>
            <a:prstGeom prst="rtTriangle">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dirty="0"/>
            </a:p>
          </p:txBody>
        </p:sp>
        <p:pic>
          <p:nvPicPr>
            <p:cNvPr id="5" name="Picture 4" descr="A black and purple triangle&#10;&#10;Description automatically generated">
              <a:extLst>
                <a:ext uri="{FF2B5EF4-FFF2-40B4-BE49-F238E27FC236}">
                  <a16:creationId xmlns:a16="http://schemas.microsoft.com/office/drawing/2014/main" id="{3DC423C4-6861-9C6E-2707-C0A967675C43}"/>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a:stretch/>
          </p:blipFill>
          <p:spPr>
            <a:xfrm>
              <a:off x="10566400" y="390842"/>
              <a:ext cx="1223964" cy="814388"/>
            </a:xfrm>
            <a:prstGeom prst="rect">
              <a:avLst/>
            </a:prstGeom>
          </p:spPr>
        </p:pic>
      </p:grpSp>
    </p:spTree>
    <p:custDataLst>
      <p:tags r:id="rId1"/>
    </p:custDataLst>
    <p:extLst>
      <p:ext uri="{BB962C8B-B14F-4D97-AF65-F5344CB8AC3E}">
        <p14:creationId xmlns:p14="http://schemas.microsoft.com/office/powerpoint/2010/main" val="3901297761"/>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Single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dirty="0"/>
              <a:t>Add subheading</a:t>
            </a:r>
            <a:endParaRPr lang="en-GB" dirty="0"/>
          </a:p>
        </p:txBody>
      </p:sp>
      <p:sp>
        <p:nvSpPr>
          <p:cNvPr id="5" name="Content Placeholder 14">
            <a:extLst>
              <a:ext uri="{FF2B5EF4-FFF2-40B4-BE49-F238E27FC236}">
                <a16:creationId xmlns:a16="http://schemas.microsoft.com/office/drawing/2014/main" id="{9D4F0DBA-7193-79F1-9CED-9BF29EFD98AD}"/>
              </a:ext>
            </a:extLst>
          </p:cNvPr>
          <p:cNvSpPr>
            <a:spLocks noGrp="1"/>
          </p:cNvSpPr>
          <p:nvPr>
            <p:ph sz="quarter" idx="17" hasCustomPrompt="1"/>
          </p:nvPr>
        </p:nvSpPr>
        <p:spPr>
          <a:xfrm>
            <a:off x="413582" y="1641566"/>
            <a:ext cx="9030456" cy="4527458"/>
          </a:xfrm>
        </p:spPr>
        <p:txBody>
          <a:bodyPr/>
          <a:lstStyle>
            <a:lvl1pPr>
              <a:defRPr/>
            </a:lvl1pPr>
          </a:lstStyle>
          <a:p>
            <a:pPr lvl="0"/>
            <a:r>
              <a:rPr lang="en-US" dirty="0"/>
              <a:t>Add text to appear in single column layout or click icon to insert content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grpSp>
        <p:nvGrpSpPr>
          <p:cNvPr id="6" name="Group 5">
            <a:extLst>
              <a:ext uri="{FF2B5EF4-FFF2-40B4-BE49-F238E27FC236}">
                <a16:creationId xmlns:a16="http://schemas.microsoft.com/office/drawing/2014/main" id="{0EC37F9B-189A-EEF0-82B5-C8E3F921FD7D}"/>
              </a:ext>
            </a:extLst>
          </p:cNvPr>
          <p:cNvGrpSpPr/>
          <p:nvPr userDrawn="1"/>
        </p:nvGrpSpPr>
        <p:grpSpPr>
          <a:xfrm>
            <a:off x="-3626001" y="0"/>
            <a:ext cx="3513653" cy="2943225"/>
            <a:chOff x="-3626001" y="0"/>
            <a:chExt cx="3513653" cy="2943225"/>
          </a:xfrm>
        </p:grpSpPr>
        <p:sp>
          <p:nvSpPr>
            <p:cNvPr id="8" name="Rectangle 7">
              <a:extLst>
                <a:ext uri="{FF2B5EF4-FFF2-40B4-BE49-F238E27FC236}">
                  <a16:creationId xmlns:a16="http://schemas.microsoft.com/office/drawing/2014/main" id="{8DBEDA01-A9F0-6298-AB90-F00B31BE5FDA}"/>
                </a:ext>
              </a:extLst>
            </p:cNvPr>
            <p:cNvSpPr/>
            <p:nvPr/>
          </p:nvSpPr>
          <p:spPr>
            <a:xfrm>
              <a:off x="-3626001" y="0"/>
              <a:ext cx="3507557" cy="2943225"/>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9" name="Rectangle 8">
              <a:extLst>
                <a:ext uri="{FF2B5EF4-FFF2-40B4-BE49-F238E27FC236}">
                  <a16:creationId xmlns:a16="http://schemas.microsoft.com/office/drawing/2014/main" id="{8F89516E-98D5-7607-2085-7FF801BF7372}"/>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2" name="TextBox 11">
              <a:extLst>
                <a:ext uri="{FF2B5EF4-FFF2-40B4-BE49-F238E27FC236}">
                  <a16:creationId xmlns:a16="http://schemas.microsoft.com/office/drawing/2014/main" id="{8E227B3A-E23C-DAB3-31A8-041BC3FF4868}"/>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 CHART</a:t>
              </a:r>
            </a:p>
          </p:txBody>
        </p:sp>
        <p:sp>
          <p:nvSpPr>
            <p:cNvPr id="13" name="TextBox 12">
              <a:extLst>
                <a:ext uri="{FF2B5EF4-FFF2-40B4-BE49-F238E27FC236}">
                  <a16:creationId xmlns:a16="http://schemas.microsoft.com/office/drawing/2014/main" id="{DD102D99-B2D2-3578-1E37-5BA070ECF7D3}"/>
                </a:ext>
              </a:extLst>
            </p:cNvPr>
            <p:cNvSpPr txBox="1"/>
            <p:nvPr userDrawn="1"/>
          </p:nvSpPr>
          <p:spPr>
            <a:xfrm>
              <a:off x="-3560063" y="1006196"/>
              <a:ext cx="3140964" cy="1784629"/>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icon in the middle of the placeholder.</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chart type you wish to use.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Edit your data under </a:t>
              </a:r>
              <a:r>
                <a:rPr lang="en-US" sz="1200" b="1" dirty="0">
                  <a:solidFill>
                    <a:schemeClr val="tx1"/>
                  </a:solidFill>
                  <a:latin typeface="+mn-lt"/>
                </a:rPr>
                <a:t>Design</a:t>
              </a:r>
              <a:r>
                <a:rPr lang="en-US" sz="1200" dirty="0">
                  <a:solidFill>
                    <a:schemeClr val="tx1"/>
                  </a:solidFill>
                  <a:latin typeface="+mn-lt"/>
                </a:rPr>
                <a:t> in the </a:t>
              </a:r>
              <a:r>
                <a:rPr lang="en-US" sz="1200" b="1" dirty="0">
                  <a:solidFill>
                    <a:schemeClr val="tx1"/>
                  </a:solidFill>
                  <a:latin typeface="+mn-lt"/>
                </a:rPr>
                <a:t>Chart Tools</a:t>
              </a:r>
              <a:r>
                <a:rPr lang="en-US" sz="1200" dirty="0">
                  <a:solidFill>
                    <a:schemeClr val="tx1"/>
                  </a:solidFill>
                  <a:latin typeface="+mn-lt"/>
                </a:rPr>
                <a:t> ribbon.</a:t>
              </a:r>
            </a:p>
            <a:p>
              <a:pPr marL="342900" indent="-342900" algn="l">
                <a:lnSpc>
                  <a:spcPct val="100000"/>
                </a:lnSpc>
                <a:spcBef>
                  <a:spcPts val="0"/>
                </a:spcBef>
                <a:spcAft>
                  <a:spcPts val="800"/>
                </a:spcAft>
                <a:buClr>
                  <a:schemeClr val="accent1"/>
                </a:buClr>
                <a:buFont typeface="+mj-lt"/>
                <a:buAutoNum type="arabicPeriod"/>
              </a:pPr>
              <a:r>
                <a:rPr lang="en-US" sz="1200" dirty="0" err="1">
                  <a:solidFill>
                    <a:schemeClr val="tx1"/>
                  </a:solidFill>
                  <a:latin typeface="+mn-lt"/>
                </a:rPr>
                <a:t>Stylise</a:t>
              </a:r>
              <a:r>
                <a:rPr lang="en-US" sz="1200" dirty="0">
                  <a:solidFill>
                    <a:schemeClr val="tx1"/>
                  </a:solidFill>
                  <a:latin typeface="+mn-lt"/>
                </a:rPr>
                <a:t> your chart under Format in the </a:t>
              </a:r>
              <a:r>
                <a:rPr lang="en-US" sz="1200" b="1" dirty="0">
                  <a:solidFill>
                    <a:schemeClr val="tx1"/>
                  </a:solidFill>
                  <a:latin typeface="+mn-lt"/>
                </a:rPr>
                <a:t>Chart Tools</a:t>
              </a:r>
              <a:r>
                <a:rPr lang="en-US" sz="1200" dirty="0">
                  <a:solidFill>
                    <a:schemeClr val="tx1"/>
                  </a:solidFill>
                  <a:latin typeface="+mn-lt"/>
                </a:rPr>
                <a:t> ribbons.</a:t>
              </a:r>
            </a:p>
          </p:txBody>
        </p:sp>
      </p:grpSp>
      <p:grpSp>
        <p:nvGrpSpPr>
          <p:cNvPr id="14" name="Group 13">
            <a:extLst>
              <a:ext uri="{FF2B5EF4-FFF2-40B4-BE49-F238E27FC236}">
                <a16:creationId xmlns:a16="http://schemas.microsoft.com/office/drawing/2014/main" id="{01F2BB5C-5546-4D1C-C205-D55ED6A0643B}"/>
              </a:ext>
            </a:extLst>
          </p:cNvPr>
          <p:cNvGrpSpPr/>
          <p:nvPr userDrawn="1"/>
        </p:nvGrpSpPr>
        <p:grpSpPr>
          <a:xfrm>
            <a:off x="8966200" y="0"/>
            <a:ext cx="3225800" cy="5588000"/>
            <a:chOff x="8966200" y="0"/>
            <a:chExt cx="3225800" cy="5588000"/>
          </a:xfrm>
        </p:grpSpPr>
        <p:sp>
          <p:nvSpPr>
            <p:cNvPr id="15" name="Right Triangle 14">
              <a:extLst>
                <a:ext uri="{FF2B5EF4-FFF2-40B4-BE49-F238E27FC236}">
                  <a16:creationId xmlns:a16="http://schemas.microsoft.com/office/drawing/2014/main" id="{18F36E84-4A38-613C-18F7-22FADC8FBE6B}"/>
                </a:ext>
              </a:extLst>
            </p:cNvPr>
            <p:cNvSpPr/>
            <p:nvPr userDrawn="1"/>
          </p:nvSpPr>
          <p:spPr>
            <a:xfrm rot="10800000">
              <a:off x="8966200" y="0"/>
              <a:ext cx="3225800" cy="5588000"/>
            </a:xfrm>
            <a:prstGeom prst="rtTriangle">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dirty="0"/>
            </a:p>
          </p:txBody>
        </p:sp>
        <p:pic>
          <p:nvPicPr>
            <p:cNvPr id="16" name="Picture 15" descr="A black and purple triangle&#10;&#10;Description automatically generated">
              <a:extLst>
                <a:ext uri="{FF2B5EF4-FFF2-40B4-BE49-F238E27FC236}">
                  <a16:creationId xmlns:a16="http://schemas.microsoft.com/office/drawing/2014/main" id="{3DF83B20-A248-43C2-B605-4829186D09FC}"/>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a:stretch/>
          </p:blipFill>
          <p:spPr>
            <a:xfrm>
              <a:off x="10566400" y="390842"/>
              <a:ext cx="1223964" cy="814388"/>
            </a:xfrm>
            <a:prstGeom prst="rect">
              <a:avLst/>
            </a:prstGeom>
          </p:spPr>
        </p:pic>
      </p:grpSp>
    </p:spTree>
    <p:custDataLst>
      <p:tags r:id="rId1"/>
    </p:custDataLst>
    <p:extLst>
      <p:ext uri="{BB962C8B-B14F-4D97-AF65-F5344CB8AC3E}">
        <p14:creationId xmlns:p14="http://schemas.microsoft.com/office/powerpoint/2010/main" val="3737609723"/>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Double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dirty="0"/>
              <a:t>Add subheading</a:t>
            </a:r>
            <a:endParaRPr lang="en-GB" dirty="0"/>
          </a:p>
        </p:txBody>
      </p:sp>
      <p:sp>
        <p:nvSpPr>
          <p:cNvPr id="15" name="Content Placeholder 14">
            <a:extLst>
              <a:ext uri="{FF2B5EF4-FFF2-40B4-BE49-F238E27FC236}">
                <a16:creationId xmlns:a16="http://schemas.microsoft.com/office/drawing/2014/main" id="{6CE84618-6178-61CF-AE53-D0A07CF23E00}"/>
              </a:ext>
            </a:extLst>
          </p:cNvPr>
          <p:cNvSpPr>
            <a:spLocks noGrp="1"/>
          </p:cNvSpPr>
          <p:nvPr>
            <p:ph sz="quarter" idx="17" hasCustomPrompt="1"/>
          </p:nvPr>
        </p:nvSpPr>
        <p:spPr>
          <a:xfrm>
            <a:off x="413582" y="2338566"/>
            <a:ext cx="3721538" cy="3830457"/>
          </a:xfrm>
        </p:spPr>
        <p:txBody>
          <a:bodyPr/>
          <a:lstStyle>
            <a:lvl1pPr>
              <a:defRPr/>
            </a:lvl1pPr>
          </a:lstStyle>
          <a:p>
            <a:pPr lvl="0"/>
            <a:r>
              <a:rPr lang="en-US" dirty="0"/>
              <a:t>Add text or click icon to insert content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 name="Text Placeholder 6">
            <a:extLst>
              <a:ext uri="{FF2B5EF4-FFF2-40B4-BE49-F238E27FC236}">
                <a16:creationId xmlns:a16="http://schemas.microsoft.com/office/drawing/2014/main" id="{7071F504-9E35-F89F-D3A9-72668739AD12}"/>
              </a:ext>
            </a:extLst>
          </p:cNvPr>
          <p:cNvSpPr>
            <a:spLocks noGrp="1"/>
          </p:cNvSpPr>
          <p:nvPr>
            <p:ph type="body" sz="quarter" idx="14" hasCustomPrompt="1"/>
          </p:nvPr>
        </p:nvSpPr>
        <p:spPr>
          <a:xfrm>
            <a:off x="413582" y="1641565"/>
            <a:ext cx="3721538" cy="508000"/>
          </a:xfrm>
        </p:spPr>
        <p:txBody>
          <a:bodyPr/>
          <a:lstStyle>
            <a:lvl1pPr>
              <a:defRPr b="1"/>
            </a:lvl1pPr>
          </a:lstStyle>
          <a:p>
            <a:pPr lvl="0"/>
            <a:r>
              <a:rPr lang="en-US" dirty="0"/>
              <a:t>Add heading (two lines max)</a:t>
            </a:r>
            <a:endParaRPr lang="en-GB" dirty="0"/>
          </a:p>
        </p:txBody>
      </p:sp>
      <p:sp>
        <p:nvSpPr>
          <p:cNvPr id="16" name="Content Placeholder 14">
            <a:extLst>
              <a:ext uri="{FF2B5EF4-FFF2-40B4-BE49-F238E27FC236}">
                <a16:creationId xmlns:a16="http://schemas.microsoft.com/office/drawing/2014/main" id="{FA357CB5-059F-A73C-2716-2186BE18F927}"/>
              </a:ext>
            </a:extLst>
          </p:cNvPr>
          <p:cNvSpPr>
            <a:spLocks noGrp="1"/>
          </p:cNvSpPr>
          <p:nvPr>
            <p:ph sz="quarter" idx="18" hasCustomPrompt="1"/>
          </p:nvPr>
        </p:nvSpPr>
        <p:spPr>
          <a:xfrm>
            <a:off x="4533462" y="2338566"/>
            <a:ext cx="3721538" cy="3830457"/>
          </a:xfrm>
        </p:spPr>
        <p:txBody>
          <a:bodyPr/>
          <a:lstStyle>
            <a:lvl1pPr>
              <a:defRPr/>
            </a:lvl1pPr>
          </a:lstStyle>
          <a:p>
            <a:pPr lvl="0"/>
            <a:r>
              <a:rPr lang="en-US" dirty="0"/>
              <a:t>Add text or click icon to insert content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8" name="Text Placeholder 6">
            <a:extLst>
              <a:ext uri="{FF2B5EF4-FFF2-40B4-BE49-F238E27FC236}">
                <a16:creationId xmlns:a16="http://schemas.microsoft.com/office/drawing/2014/main" id="{E2B0E8B1-83D4-CC60-882C-8AADC5DA97DF}"/>
              </a:ext>
            </a:extLst>
          </p:cNvPr>
          <p:cNvSpPr>
            <a:spLocks noGrp="1"/>
          </p:cNvSpPr>
          <p:nvPr>
            <p:ph type="body" sz="quarter" idx="16" hasCustomPrompt="1"/>
          </p:nvPr>
        </p:nvSpPr>
        <p:spPr>
          <a:xfrm>
            <a:off x="4533462" y="1641565"/>
            <a:ext cx="3721538" cy="508000"/>
          </a:xfrm>
        </p:spPr>
        <p:txBody>
          <a:bodyPr/>
          <a:lstStyle>
            <a:lvl1pPr>
              <a:defRPr b="1"/>
            </a:lvl1pPr>
          </a:lstStyle>
          <a:p>
            <a:pPr lvl="0"/>
            <a:r>
              <a:rPr lang="en-US" dirty="0"/>
              <a:t>Add heading (two lines max)</a:t>
            </a:r>
            <a:endParaRPr lang="en-GB" dirty="0"/>
          </a:p>
        </p:txBody>
      </p:sp>
      <p:cxnSp>
        <p:nvCxnSpPr>
          <p:cNvPr id="13" name="Straight Connector 12">
            <a:extLst>
              <a:ext uri="{FF2B5EF4-FFF2-40B4-BE49-F238E27FC236}">
                <a16:creationId xmlns:a16="http://schemas.microsoft.com/office/drawing/2014/main" id="{1A7595AB-3E7F-500E-5874-B5ECB73A19A1}"/>
              </a:ext>
            </a:extLst>
          </p:cNvPr>
          <p:cNvCxnSpPr/>
          <p:nvPr userDrawn="1"/>
        </p:nvCxnSpPr>
        <p:spPr>
          <a:xfrm>
            <a:off x="4334291" y="1752600"/>
            <a:ext cx="0" cy="4191000"/>
          </a:xfrm>
          <a:prstGeom prst="line">
            <a:avLst/>
          </a:prstGeom>
          <a:ln w="25400"/>
        </p:spPr>
        <p:style>
          <a:lnRef idx="1">
            <a:schemeClr val="accent1"/>
          </a:lnRef>
          <a:fillRef idx="0">
            <a:schemeClr val="accent1"/>
          </a:fillRef>
          <a:effectRef idx="0">
            <a:schemeClr val="accent1"/>
          </a:effectRef>
          <a:fontRef idx="minor">
            <a:schemeClr val="tx1"/>
          </a:fontRef>
        </p:style>
      </p:cxnSp>
      <p:grpSp>
        <p:nvGrpSpPr>
          <p:cNvPr id="6" name="Group 5">
            <a:extLst>
              <a:ext uri="{FF2B5EF4-FFF2-40B4-BE49-F238E27FC236}">
                <a16:creationId xmlns:a16="http://schemas.microsoft.com/office/drawing/2014/main" id="{642F7F20-0914-55A5-D38B-A62BCAC240C6}"/>
              </a:ext>
            </a:extLst>
          </p:cNvPr>
          <p:cNvGrpSpPr/>
          <p:nvPr userDrawn="1"/>
        </p:nvGrpSpPr>
        <p:grpSpPr>
          <a:xfrm>
            <a:off x="-3626001" y="0"/>
            <a:ext cx="3513653" cy="2943225"/>
            <a:chOff x="-3626001" y="0"/>
            <a:chExt cx="3513653" cy="2943225"/>
          </a:xfrm>
        </p:grpSpPr>
        <p:sp>
          <p:nvSpPr>
            <p:cNvPr id="9" name="Rectangle 8">
              <a:extLst>
                <a:ext uri="{FF2B5EF4-FFF2-40B4-BE49-F238E27FC236}">
                  <a16:creationId xmlns:a16="http://schemas.microsoft.com/office/drawing/2014/main" id="{2A3F19AD-12D6-D2A3-00D7-079E3686E450}"/>
                </a:ext>
              </a:extLst>
            </p:cNvPr>
            <p:cNvSpPr/>
            <p:nvPr/>
          </p:nvSpPr>
          <p:spPr>
            <a:xfrm>
              <a:off x="-3626001" y="0"/>
              <a:ext cx="3507557" cy="2943225"/>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02297A6B-E741-56EC-DC10-0239315573A3}"/>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4" name="TextBox 13">
              <a:extLst>
                <a:ext uri="{FF2B5EF4-FFF2-40B4-BE49-F238E27FC236}">
                  <a16:creationId xmlns:a16="http://schemas.microsoft.com/office/drawing/2014/main" id="{7266AA31-66CE-6175-C626-E6AD49A3AD89}"/>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 CHART</a:t>
              </a:r>
            </a:p>
          </p:txBody>
        </p:sp>
        <p:sp>
          <p:nvSpPr>
            <p:cNvPr id="17" name="TextBox 16">
              <a:extLst>
                <a:ext uri="{FF2B5EF4-FFF2-40B4-BE49-F238E27FC236}">
                  <a16:creationId xmlns:a16="http://schemas.microsoft.com/office/drawing/2014/main" id="{DC079672-8B2C-BA26-E86A-AF4A723A33C8}"/>
                </a:ext>
              </a:extLst>
            </p:cNvPr>
            <p:cNvSpPr txBox="1"/>
            <p:nvPr userDrawn="1"/>
          </p:nvSpPr>
          <p:spPr>
            <a:xfrm>
              <a:off x="-3560063" y="1006196"/>
              <a:ext cx="3140964" cy="1784629"/>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icon in the middle of the placeholder.</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chart type you wish to use.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Edit your data under </a:t>
              </a:r>
              <a:r>
                <a:rPr lang="en-US" sz="1200" b="1" dirty="0">
                  <a:solidFill>
                    <a:schemeClr val="tx1"/>
                  </a:solidFill>
                  <a:latin typeface="+mn-lt"/>
                </a:rPr>
                <a:t>Design</a:t>
              </a:r>
              <a:r>
                <a:rPr lang="en-US" sz="1200" dirty="0">
                  <a:solidFill>
                    <a:schemeClr val="tx1"/>
                  </a:solidFill>
                  <a:latin typeface="+mn-lt"/>
                </a:rPr>
                <a:t> in the </a:t>
              </a:r>
              <a:r>
                <a:rPr lang="en-US" sz="1200" b="1" dirty="0">
                  <a:solidFill>
                    <a:schemeClr val="tx1"/>
                  </a:solidFill>
                  <a:latin typeface="+mn-lt"/>
                </a:rPr>
                <a:t>Chart Tools</a:t>
              </a:r>
              <a:r>
                <a:rPr lang="en-US" sz="1200" dirty="0">
                  <a:solidFill>
                    <a:schemeClr val="tx1"/>
                  </a:solidFill>
                  <a:latin typeface="+mn-lt"/>
                </a:rPr>
                <a:t> ribbon.</a:t>
              </a:r>
            </a:p>
            <a:p>
              <a:pPr marL="342900" indent="-342900" algn="l">
                <a:lnSpc>
                  <a:spcPct val="100000"/>
                </a:lnSpc>
                <a:spcBef>
                  <a:spcPts val="0"/>
                </a:spcBef>
                <a:spcAft>
                  <a:spcPts val="800"/>
                </a:spcAft>
                <a:buClr>
                  <a:schemeClr val="accent1"/>
                </a:buClr>
                <a:buFont typeface="+mj-lt"/>
                <a:buAutoNum type="arabicPeriod"/>
              </a:pPr>
              <a:r>
                <a:rPr lang="en-US" sz="1200" dirty="0" err="1">
                  <a:solidFill>
                    <a:schemeClr val="tx1"/>
                  </a:solidFill>
                  <a:latin typeface="+mn-lt"/>
                </a:rPr>
                <a:t>Stylise</a:t>
              </a:r>
              <a:r>
                <a:rPr lang="en-US" sz="1200" dirty="0">
                  <a:solidFill>
                    <a:schemeClr val="tx1"/>
                  </a:solidFill>
                  <a:latin typeface="+mn-lt"/>
                </a:rPr>
                <a:t> your chart under Format in the </a:t>
              </a:r>
              <a:r>
                <a:rPr lang="en-US" sz="1200" b="1" dirty="0">
                  <a:solidFill>
                    <a:schemeClr val="tx1"/>
                  </a:solidFill>
                  <a:latin typeface="+mn-lt"/>
                </a:rPr>
                <a:t>Chart Tools</a:t>
              </a:r>
              <a:r>
                <a:rPr lang="en-US" sz="1200" dirty="0">
                  <a:solidFill>
                    <a:schemeClr val="tx1"/>
                  </a:solidFill>
                  <a:latin typeface="+mn-lt"/>
                </a:rPr>
                <a:t> ribbons.</a:t>
              </a:r>
            </a:p>
          </p:txBody>
        </p:sp>
      </p:grpSp>
      <p:grpSp>
        <p:nvGrpSpPr>
          <p:cNvPr id="18" name="Group 17">
            <a:extLst>
              <a:ext uri="{FF2B5EF4-FFF2-40B4-BE49-F238E27FC236}">
                <a16:creationId xmlns:a16="http://schemas.microsoft.com/office/drawing/2014/main" id="{B8AA8F44-B006-5391-A3E1-18C6CECF36A1}"/>
              </a:ext>
            </a:extLst>
          </p:cNvPr>
          <p:cNvGrpSpPr/>
          <p:nvPr userDrawn="1"/>
        </p:nvGrpSpPr>
        <p:grpSpPr>
          <a:xfrm>
            <a:off x="8966200" y="0"/>
            <a:ext cx="3225800" cy="5588000"/>
            <a:chOff x="8966200" y="0"/>
            <a:chExt cx="3225800" cy="5588000"/>
          </a:xfrm>
        </p:grpSpPr>
        <p:sp>
          <p:nvSpPr>
            <p:cNvPr id="19" name="Right Triangle 18">
              <a:extLst>
                <a:ext uri="{FF2B5EF4-FFF2-40B4-BE49-F238E27FC236}">
                  <a16:creationId xmlns:a16="http://schemas.microsoft.com/office/drawing/2014/main" id="{CB94AC52-4964-D4D9-959F-72B5668CF896}"/>
                </a:ext>
              </a:extLst>
            </p:cNvPr>
            <p:cNvSpPr/>
            <p:nvPr userDrawn="1"/>
          </p:nvSpPr>
          <p:spPr>
            <a:xfrm rot="10800000">
              <a:off x="8966200" y="0"/>
              <a:ext cx="3225800" cy="5588000"/>
            </a:xfrm>
            <a:prstGeom prst="rtTriangle">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dirty="0"/>
            </a:p>
          </p:txBody>
        </p:sp>
        <p:pic>
          <p:nvPicPr>
            <p:cNvPr id="20" name="Picture 19" descr="A black and purple triangle&#10;&#10;Description automatically generated">
              <a:extLst>
                <a:ext uri="{FF2B5EF4-FFF2-40B4-BE49-F238E27FC236}">
                  <a16:creationId xmlns:a16="http://schemas.microsoft.com/office/drawing/2014/main" id="{0836C59B-AAFE-D7A4-02FE-F6A3EE920D42}"/>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a:stretch/>
          </p:blipFill>
          <p:spPr>
            <a:xfrm>
              <a:off x="10566400" y="390842"/>
              <a:ext cx="1223964" cy="814388"/>
            </a:xfrm>
            <a:prstGeom prst="rect">
              <a:avLst/>
            </a:prstGeom>
          </p:spPr>
        </p:pic>
      </p:grpSp>
    </p:spTree>
    <p:custDataLst>
      <p:tags r:id="rId1"/>
    </p:custDataLst>
    <p:extLst>
      <p:ext uri="{BB962C8B-B14F-4D97-AF65-F5344CB8AC3E}">
        <p14:creationId xmlns:p14="http://schemas.microsoft.com/office/powerpoint/2010/main" val="1290089946"/>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Text w/ Imag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4" y="472593"/>
            <a:ext cx="3828216"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a:xfrm>
            <a:off x="413582" y="6330950"/>
            <a:ext cx="4445497" cy="356930"/>
          </a:xfrm>
        </p:spPr>
        <p:txBody>
          <a:bodyPr/>
          <a:lstStyle/>
          <a:p>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3827847" cy="508000"/>
          </a:xfrm>
        </p:spPr>
        <p:txBody>
          <a:bodyPr/>
          <a:lstStyle>
            <a:lvl1pPr>
              <a:defRPr b="1"/>
            </a:lvl1pPr>
          </a:lstStyle>
          <a:p>
            <a:pPr lvl="0"/>
            <a:r>
              <a:rPr lang="en-US" dirty="0"/>
              <a:t>Add subheading</a:t>
            </a:r>
            <a:endParaRPr lang="en-GB" dirty="0"/>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1" y="1641565"/>
            <a:ext cx="4406069" cy="4527459"/>
          </a:xfrm>
        </p:spPr>
        <p:txBody>
          <a:bodyPr numCol="1" spcCol="360000"/>
          <a:lstStyle>
            <a:lvl1pPr>
              <a:defRPr/>
            </a:lvl1pPr>
          </a:lstStyle>
          <a:p>
            <a:pPr lvl="0"/>
            <a:r>
              <a:rPr lang="en-US" dirty="0"/>
              <a:t>Add text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4" name="Freeform: Shape 13">
            <a:extLst>
              <a:ext uri="{FF2B5EF4-FFF2-40B4-BE49-F238E27FC236}">
                <a16:creationId xmlns:a16="http://schemas.microsoft.com/office/drawing/2014/main" id="{B9D1A5BE-C335-973A-A239-290D818BA7BD}"/>
              </a:ext>
            </a:extLst>
          </p:cNvPr>
          <p:cNvSpPr/>
          <p:nvPr userDrawn="1"/>
        </p:nvSpPr>
        <p:spPr>
          <a:xfrm>
            <a:off x="5087908" y="4972051"/>
            <a:ext cx="7104092" cy="1885950"/>
          </a:xfrm>
          <a:custGeom>
            <a:avLst/>
            <a:gdLst>
              <a:gd name="connsiteX0" fmla="*/ 1090373 w 7104092"/>
              <a:gd name="connsiteY0" fmla="*/ 0 h 1885950"/>
              <a:gd name="connsiteX1" fmla="*/ 7104092 w 7104092"/>
              <a:gd name="connsiteY1" fmla="*/ 0 h 1885950"/>
              <a:gd name="connsiteX2" fmla="*/ 7104092 w 7104092"/>
              <a:gd name="connsiteY2" fmla="*/ 1885950 h 1885950"/>
              <a:gd name="connsiteX3" fmla="*/ 0 w 7104092"/>
              <a:gd name="connsiteY3" fmla="*/ 1885950 h 1885950"/>
            </a:gdLst>
            <a:ahLst/>
            <a:cxnLst>
              <a:cxn ang="0">
                <a:pos x="connsiteX0" y="connsiteY0"/>
              </a:cxn>
              <a:cxn ang="0">
                <a:pos x="connsiteX1" y="connsiteY1"/>
              </a:cxn>
              <a:cxn ang="0">
                <a:pos x="connsiteX2" y="connsiteY2"/>
              </a:cxn>
              <a:cxn ang="0">
                <a:pos x="connsiteX3" y="connsiteY3"/>
              </a:cxn>
            </a:cxnLst>
            <a:rect l="l" t="t" r="r" b="b"/>
            <a:pathLst>
              <a:path w="7104092" h="1885950">
                <a:moveTo>
                  <a:pt x="1090373" y="0"/>
                </a:moveTo>
                <a:lnTo>
                  <a:pt x="7104092" y="0"/>
                </a:lnTo>
                <a:lnTo>
                  <a:pt x="7104092" y="1885950"/>
                </a:lnTo>
                <a:lnTo>
                  <a:pt x="0" y="1885950"/>
                </a:lnTo>
                <a:close/>
              </a:path>
            </a:pathLst>
          </a:cu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spcAft>
                <a:spcPts val="600"/>
              </a:spcAft>
            </a:pPr>
            <a:endParaRPr lang="en-GB" dirty="0"/>
          </a:p>
        </p:txBody>
      </p:sp>
      <p:sp>
        <p:nvSpPr>
          <p:cNvPr id="12" name="Picture Placeholder 11">
            <a:extLst>
              <a:ext uri="{FF2B5EF4-FFF2-40B4-BE49-F238E27FC236}">
                <a16:creationId xmlns:a16="http://schemas.microsoft.com/office/drawing/2014/main" id="{FD2F811C-30CC-0227-9ED1-DF33736E8B88}"/>
              </a:ext>
            </a:extLst>
          </p:cNvPr>
          <p:cNvSpPr>
            <a:spLocks noGrp="1"/>
          </p:cNvSpPr>
          <p:nvPr>
            <p:ph type="pic" sz="quarter" idx="17" hasCustomPrompt="1"/>
          </p:nvPr>
        </p:nvSpPr>
        <p:spPr>
          <a:xfrm>
            <a:off x="4164605" y="0"/>
            <a:ext cx="8027395" cy="4972050"/>
          </a:xfrm>
          <a:custGeom>
            <a:avLst/>
            <a:gdLst>
              <a:gd name="connsiteX0" fmla="*/ 0 w 8027395"/>
              <a:gd name="connsiteY0" fmla="*/ 0 h 4972050"/>
              <a:gd name="connsiteX1" fmla="*/ 8027395 w 8027395"/>
              <a:gd name="connsiteY1" fmla="*/ 0 h 4972050"/>
              <a:gd name="connsiteX2" fmla="*/ 8027395 w 8027395"/>
              <a:gd name="connsiteY2" fmla="*/ 4972050 h 4972050"/>
              <a:gd name="connsiteX3" fmla="*/ 2874619 w 8027395"/>
              <a:gd name="connsiteY3" fmla="*/ 4972050 h 4972050"/>
            </a:gdLst>
            <a:ahLst/>
            <a:cxnLst>
              <a:cxn ang="0">
                <a:pos x="connsiteX0" y="connsiteY0"/>
              </a:cxn>
              <a:cxn ang="0">
                <a:pos x="connsiteX1" y="connsiteY1"/>
              </a:cxn>
              <a:cxn ang="0">
                <a:pos x="connsiteX2" y="connsiteY2"/>
              </a:cxn>
              <a:cxn ang="0">
                <a:pos x="connsiteX3" y="connsiteY3"/>
              </a:cxn>
            </a:cxnLst>
            <a:rect l="l" t="t" r="r" b="b"/>
            <a:pathLst>
              <a:path w="8027395" h="4972050">
                <a:moveTo>
                  <a:pt x="0" y="0"/>
                </a:moveTo>
                <a:lnTo>
                  <a:pt x="8027395" y="0"/>
                </a:lnTo>
                <a:lnTo>
                  <a:pt x="8027395" y="4972050"/>
                </a:lnTo>
                <a:lnTo>
                  <a:pt x="2874619" y="4972050"/>
                </a:lnTo>
                <a:close/>
              </a:path>
            </a:pathLst>
          </a:custGeom>
        </p:spPr>
        <p:txBody>
          <a:bodyPr wrap="square" bIns="648000" anchor="ctr">
            <a:noAutofit/>
          </a:bodyPr>
          <a:lstStyle>
            <a:lvl1pPr algn="ctr">
              <a:defRPr sz="1200"/>
            </a:lvl1pPr>
          </a:lstStyle>
          <a:p>
            <a:r>
              <a:rPr lang="en-GB" dirty="0"/>
              <a:t>Click icon to insert image</a:t>
            </a:r>
          </a:p>
        </p:txBody>
      </p:sp>
      <p:sp>
        <p:nvSpPr>
          <p:cNvPr id="18" name="Text Placeholder 17">
            <a:extLst>
              <a:ext uri="{FF2B5EF4-FFF2-40B4-BE49-F238E27FC236}">
                <a16:creationId xmlns:a16="http://schemas.microsoft.com/office/drawing/2014/main" id="{B0DB124B-A0F9-82FE-23CC-8CDEA66264B7}"/>
              </a:ext>
            </a:extLst>
          </p:cNvPr>
          <p:cNvSpPr>
            <a:spLocks noGrp="1"/>
          </p:cNvSpPr>
          <p:nvPr>
            <p:ph type="body" sz="quarter" idx="18" hasCustomPrompt="1"/>
          </p:nvPr>
        </p:nvSpPr>
        <p:spPr>
          <a:xfrm>
            <a:off x="6743700" y="5505451"/>
            <a:ext cx="4438650" cy="819150"/>
          </a:xfrm>
        </p:spPr>
        <p:txBody>
          <a:bodyPr anchor="ctr"/>
          <a:lstStyle>
            <a:lvl1pPr>
              <a:defRPr sz="1800" b="1">
                <a:solidFill>
                  <a:schemeClr val="accent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Add highlight text</a:t>
            </a:r>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lvl1pPr>
              <a:defRPr>
                <a:solidFill>
                  <a:schemeClr val="accent1"/>
                </a:solidFill>
              </a:defRPr>
            </a:lvl1pPr>
          </a:lstStyle>
          <a:p>
            <a:fld id="{E8F1A65C-595C-4736-BF40-F7D31E789466}" type="slidenum">
              <a:rPr lang="en-GB" smtClean="0"/>
              <a:pPr/>
              <a:t>‹#›</a:t>
            </a:fld>
            <a:endParaRPr lang="en-GB" dirty="0"/>
          </a:p>
        </p:txBody>
      </p:sp>
      <p:grpSp>
        <p:nvGrpSpPr>
          <p:cNvPr id="15" name="Group 14">
            <a:extLst>
              <a:ext uri="{FF2B5EF4-FFF2-40B4-BE49-F238E27FC236}">
                <a16:creationId xmlns:a16="http://schemas.microsoft.com/office/drawing/2014/main" id="{F787CDB8-F09E-F5C8-C636-A1A05BEAA9C7}"/>
              </a:ext>
            </a:extLst>
          </p:cNvPr>
          <p:cNvGrpSpPr/>
          <p:nvPr userDrawn="1"/>
        </p:nvGrpSpPr>
        <p:grpSpPr>
          <a:xfrm>
            <a:off x="-3626001" y="0"/>
            <a:ext cx="3513653" cy="4531360"/>
            <a:chOff x="-3626001" y="0"/>
            <a:chExt cx="3513653" cy="4531360"/>
          </a:xfrm>
        </p:grpSpPr>
        <p:sp>
          <p:nvSpPr>
            <p:cNvPr id="16" name="Rectangle 15">
              <a:extLst>
                <a:ext uri="{FF2B5EF4-FFF2-40B4-BE49-F238E27FC236}">
                  <a16:creationId xmlns:a16="http://schemas.microsoft.com/office/drawing/2014/main" id="{B6716D0F-5595-51DB-0864-27F7430F7E3C}"/>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7" name="Rectangle 16">
              <a:extLst>
                <a:ext uri="{FF2B5EF4-FFF2-40B4-BE49-F238E27FC236}">
                  <a16:creationId xmlns:a16="http://schemas.microsoft.com/office/drawing/2014/main" id="{C2077BCC-49FC-D1FE-F600-E0F018E8D196}"/>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9" name="TextBox 18">
              <a:extLst>
                <a:ext uri="{FF2B5EF4-FFF2-40B4-BE49-F238E27FC236}">
                  <a16:creationId xmlns:a16="http://schemas.microsoft.com/office/drawing/2014/main" id="{558F06D4-9729-8897-4E0B-F422C5A6AF6D}"/>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20" name="TextBox 19">
              <a:extLst>
                <a:ext uri="{FF2B5EF4-FFF2-40B4-BE49-F238E27FC236}">
                  <a16:creationId xmlns:a16="http://schemas.microsoft.com/office/drawing/2014/main" id="{BD9BA3EC-6124-0E22-56F3-FE0619DE5DB9}"/>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pic>
        <p:nvPicPr>
          <p:cNvPr id="5" name="Picture 4" descr="A black and purple triangle&#10;&#10;Description automatically generated">
            <a:extLst>
              <a:ext uri="{FF2B5EF4-FFF2-40B4-BE49-F238E27FC236}">
                <a16:creationId xmlns:a16="http://schemas.microsoft.com/office/drawing/2014/main" id="{5587551D-2C39-3C55-B642-0B2C14D0BFF2}"/>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3567779553"/>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Text w/ Two Imag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4" y="472593"/>
            <a:ext cx="5474136"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5473609" cy="508000"/>
          </a:xfrm>
        </p:spPr>
        <p:txBody>
          <a:bodyPr/>
          <a:lstStyle>
            <a:lvl1pPr>
              <a:defRPr b="1"/>
            </a:lvl1pPr>
          </a:lstStyle>
          <a:p>
            <a:pPr lvl="0"/>
            <a:r>
              <a:rPr lang="en-US" dirty="0"/>
              <a:t>Add subheading</a:t>
            </a:r>
            <a:endParaRPr lang="en-GB" dirty="0"/>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1" y="1641565"/>
            <a:ext cx="5473609" cy="4527459"/>
          </a:xfrm>
        </p:spPr>
        <p:txBody>
          <a:bodyPr numCol="1" spcCol="360000"/>
          <a:lstStyle>
            <a:lvl1pPr>
              <a:defRPr/>
            </a:lvl1pPr>
          </a:lstStyle>
          <a:p>
            <a:pPr lvl="0"/>
            <a:r>
              <a:rPr lang="en-US" dirty="0"/>
              <a:t>Add text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5" name="Picture Placeholder 14">
            <a:extLst>
              <a:ext uri="{FF2B5EF4-FFF2-40B4-BE49-F238E27FC236}">
                <a16:creationId xmlns:a16="http://schemas.microsoft.com/office/drawing/2014/main" id="{6D8A86BA-4695-B8B6-2073-C91C320FD686}"/>
              </a:ext>
            </a:extLst>
          </p:cNvPr>
          <p:cNvSpPr>
            <a:spLocks noGrp="1"/>
          </p:cNvSpPr>
          <p:nvPr>
            <p:ph type="pic" sz="quarter" idx="14" hasCustomPrompt="1"/>
          </p:nvPr>
        </p:nvSpPr>
        <p:spPr>
          <a:xfrm>
            <a:off x="6089926" y="0"/>
            <a:ext cx="6102074" cy="3905250"/>
          </a:xfrm>
          <a:custGeom>
            <a:avLst/>
            <a:gdLst>
              <a:gd name="connsiteX0" fmla="*/ 0 w 6102074"/>
              <a:gd name="connsiteY0" fmla="*/ 0 h 3905250"/>
              <a:gd name="connsiteX1" fmla="*/ 6102074 w 6102074"/>
              <a:gd name="connsiteY1" fmla="*/ 0 h 3905250"/>
              <a:gd name="connsiteX2" fmla="*/ 6102074 w 6102074"/>
              <a:gd name="connsiteY2" fmla="*/ 3905250 h 3905250"/>
              <a:gd name="connsiteX3" fmla="*/ 2257843 w 6102074"/>
              <a:gd name="connsiteY3" fmla="*/ 3905250 h 3905250"/>
            </a:gdLst>
            <a:ahLst/>
            <a:cxnLst>
              <a:cxn ang="0">
                <a:pos x="connsiteX0" y="connsiteY0"/>
              </a:cxn>
              <a:cxn ang="0">
                <a:pos x="connsiteX1" y="connsiteY1"/>
              </a:cxn>
              <a:cxn ang="0">
                <a:pos x="connsiteX2" y="connsiteY2"/>
              </a:cxn>
              <a:cxn ang="0">
                <a:pos x="connsiteX3" y="connsiteY3"/>
              </a:cxn>
            </a:cxnLst>
            <a:rect l="l" t="t" r="r" b="b"/>
            <a:pathLst>
              <a:path w="6102074" h="3905250">
                <a:moveTo>
                  <a:pt x="0" y="0"/>
                </a:moveTo>
                <a:lnTo>
                  <a:pt x="6102074" y="0"/>
                </a:lnTo>
                <a:lnTo>
                  <a:pt x="6102074" y="3905250"/>
                </a:lnTo>
                <a:lnTo>
                  <a:pt x="2257843" y="3905250"/>
                </a:lnTo>
                <a:close/>
              </a:path>
            </a:pathLst>
          </a:custGeom>
        </p:spPr>
        <p:txBody>
          <a:bodyPr wrap="square" bIns="648000" anchor="ctr">
            <a:noAutofit/>
          </a:bodyPr>
          <a:lstStyle>
            <a:lvl1pPr algn="ctr">
              <a:defRPr sz="1200"/>
            </a:lvl1pPr>
          </a:lstStyle>
          <a:p>
            <a:r>
              <a:rPr lang="en-GB" dirty="0"/>
              <a:t>Click icon to insert image</a:t>
            </a:r>
          </a:p>
        </p:txBody>
      </p:sp>
      <p:sp>
        <p:nvSpPr>
          <p:cNvPr id="17" name="Picture Placeholder 16">
            <a:extLst>
              <a:ext uri="{FF2B5EF4-FFF2-40B4-BE49-F238E27FC236}">
                <a16:creationId xmlns:a16="http://schemas.microsoft.com/office/drawing/2014/main" id="{FEA13534-6BF9-6C2D-1502-6B101138C747}"/>
              </a:ext>
            </a:extLst>
          </p:cNvPr>
          <p:cNvSpPr>
            <a:spLocks noGrp="1"/>
          </p:cNvSpPr>
          <p:nvPr>
            <p:ph type="pic" sz="quarter" idx="15" hasCustomPrompt="1"/>
          </p:nvPr>
        </p:nvSpPr>
        <p:spPr>
          <a:xfrm>
            <a:off x="8384482" y="3968750"/>
            <a:ext cx="3807519" cy="2889250"/>
          </a:xfrm>
          <a:custGeom>
            <a:avLst/>
            <a:gdLst>
              <a:gd name="connsiteX0" fmla="*/ 0 w 3807519"/>
              <a:gd name="connsiteY0" fmla="*/ 0 h 2889250"/>
              <a:gd name="connsiteX1" fmla="*/ 3807519 w 3807519"/>
              <a:gd name="connsiteY1" fmla="*/ 0 h 2889250"/>
              <a:gd name="connsiteX2" fmla="*/ 3807519 w 3807519"/>
              <a:gd name="connsiteY2" fmla="*/ 2889250 h 2889250"/>
              <a:gd name="connsiteX3" fmla="*/ 1670436 w 3807519"/>
              <a:gd name="connsiteY3" fmla="*/ 2889250 h 2889250"/>
            </a:gdLst>
            <a:ahLst/>
            <a:cxnLst>
              <a:cxn ang="0">
                <a:pos x="connsiteX0" y="connsiteY0"/>
              </a:cxn>
              <a:cxn ang="0">
                <a:pos x="connsiteX1" y="connsiteY1"/>
              </a:cxn>
              <a:cxn ang="0">
                <a:pos x="connsiteX2" y="connsiteY2"/>
              </a:cxn>
              <a:cxn ang="0">
                <a:pos x="connsiteX3" y="connsiteY3"/>
              </a:cxn>
            </a:cxnLst>
            <a:rect l="l" t="t" r="r" b="b"/>
            <a:pathLst>
              <a:path w="3807519" h="2889250">
                <a:moveTo>
                  <a:pt x="0" y="0"/>
                </a:moveTo>
                <a:lnTo>
                  <a:pt x="3807519" y="0"/>
                </a:lnTo>
                <a:lnTo>
                  <a:pt x="3807519" y="2889250"/>
                </a:lnTo>
                <a:lnTo>
                  <a:pt x="1670436" y="2889250"/>
                </a:lnTo>
                <a:close/>
              </a:path>
            </a:pathLst>
          </a:custGeom>
        </p:spPr>
        <p:txBody>
          <a:bodyPr wrap="square" bIns="648000" anchor="ctr">
            <a:noAutofit/>
          </a:bodyPr>
          <a:lstStyle>
            <a:lvl1pPr algn="ctr">
              <a:defRPr sz="1200"/>
            </a:lvl1pPr>
          </a:lstStyle>
          <a:p>
            <a:r>
              <a:rPr lang="en-GB" dirty="0"/>
              <a:t>Click icon to insert image</a:t>
            </a:r>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dirty="0"/>
          </a:p>
        </p:txBody>
      </p:sp>
      <p:grpSp>
        <p:nvGrpSpPr>
          <p:cNvPr id="12" name="Group 11">
            <a:extLst>
              <a:ext uri="{FF2B5EF4-FFF2-40B4-BE49-F238E27FC236}">
                <a16:creationId xmlns:a16="http://schemas.microsoft.com/office/drawing/2014/main" id="{B8E28153-5FEF-38AF-79AC-C8ABA8FC26E1}"/>
              </a:ext>
            </a:extLst>
          </p:cNvPr>
          <p:cNvGrpSpPr/>
          <p:nvPr userDrawn="1"/>
        </p:nvGrpSpPr>
        <p:grpSpPr>
          <a:xfrm>
            <a:off x="-3626001" y="0"/>
            <a:ext cx="3513653" cy="4531360"/>
            <a:chOff x="-3626001" y="0"/>
            <a:chExt cx="3513653" cy="4531360"/>
          </a:xfrm>
        </p:grpSpPr>
        <p:sp>
          <p:nvSpPr>
            <p:cNvPr id="14" name="Rectangle 13">
              <a:extLst>
                <a:ext uri="{FF2B5EF4-FFF2-40B4-BE49-F238E27FC236}">
                  <a16:creationId xmlns:a16="http://schemas.microsoft.com/office/drawing/2014/main" id="{B9E6154D-518C-B579-93E5-1E6E8273FCB0}"/>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6" name="Rectangle 15">
              <a:extLst>
                <a:ext uri="{FF2B5EF4-FFF2-40B4-BE49-F238E27FC236}">
                  <a16:creationId xmlns:a16="http://schemas.microsoft.com/office/drawing/2014/main" id="{B32035A8-ACB5-0C6D-1575-13290F69310D}"/>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8" name="TextBox 17">
              <a:extLst>
                <a:ext uri="{FF2B5EF4-FFF2-40B4-BE49-F238E27FC236}">
                  <a16:creationId xmlns:a16="http://schemas.microsoft.com/office/drawing/2014/main" id="{586D428E-A6C5-BB75-662D-7B42D104BC0F}"/>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9" name="TextBox 18">
              <a:extLst>
                <a:ext uri="{FF2B5EF4-FFF2-40B4-BE49-F238E27FC236}">
                  <a16:creationId xmlns:a16="http://schemas.microsoft.com/office/drawing/2014/main" id="{207BA33E-9CED-FBCC-7588-F68896FD81F4}"/>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pic>
        <p:nvPicPr>
          <p:cNvPr id="5" name="Picture 4" descr="A black and purple triangle&#10;&#10;Description automatically generated">
            <a:extLst>
              <a:ext uri="{FF2B5EF4-FFF2-40B4-BE49-F238E27FC236}">
                <a16:creationId xmlns:a16="http://schemas.microsoft.com/office/drawing/2014/main" id="{E7142F01-A14D-1FED-E8D7-3CD754034F59}"/>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441703680"/>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Text w/ Three Imag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4" y="472593"/>
            <a:ext cx="5474136"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5473609" cy="508000"/>
          </a:xfrm>
        </p:spPr>
        <p:txBody>
          <a:bodyPr/>
          <a:lstStyle>
            <a:lvl1pPr>
              <a:defRPr b="1"/>
            </a:lvl1pPr>
          </a:lstStyle>
          <a:p>
            <a:pPr lvl="0"/>
            <a:r>
              <a:rPr lang="en-US" dirty="0"/>
              <a:t>Add subheading</a:t>
            </a:r>
            <a:endParaRPr lang="en-GB" dirty="0"/>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1" y="1641565"/>
            <a:ext cx="5473609" cy="4527459"/>
          </a:xfrm>
        </p:spPr>
        <p:txBody>
          <a:bodyPr numCol="1" spcCol="360000"/>
          <a:lstStyle>
            <a:lvl1pPr>
              <a:defRPr/>
            </a:lvl1pPr>
          </a:lstStyle>
          <a:p>
            <a:pPr lvl="0"/>
            <a:r>
              <a:rPr lang="en-US" dirty="0"/>
              <a:t>Add text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0" name="Picture Placeholder 9">
            <a:extLst>
              <a:ext uri="{FF2B5EF4-FFF2-40B4-BE49-F238E27FC236}">
                <a16:creationId xmlns:a16="http://schemas.microsoft.com/office/drawing/2014/main" id="{5E3D4653-FBFF-CA9E-AC27-05F365FD9BD2}"/>
              </a:ext>
            </a:extLst>
          </p:cNvPr>
          <p:cNvSpPr>
            <a:spLocks noGrp="1"/>
          </p:cNvSpPr>
          <p:nvPr>
            <p:ph type="pic" sz="quarter" idx="14" hasCustomPrompt="1"/>
          </p:nvPr>
        </p:nvSpPr>
        <p:spPr>
          <a:xfrm>
            <a:off x="6089926" y="0"/>
            <a:ext cx="3735566" cy="3905250"/>
          </a:xfrm>
          <a:custGeom>
            <a:avLst/>
            <a:gdLst>
              <a:gd name="connsiteX0" fmla="*/ 0 w 3735566"/>
              <a:gd name="connsiteY0" fmla="*/ 0 h 3905250"/>
              <a:gd name="connsiteX1" fmla="*/ 3735566 w 3735566"/>
              <a:gd name="connsiteY1" fmla="*/ 0 h 3905250"/>
              <a:gd name="connsiteX2" fmla="*/ 3735566 w 3735566"/>
              <a:gd name="connsiteY2" fmla="*/ 3905250 h 3905250"/>
              <a:gd name="connsiteX3" fmla="*/ 2257843 w 3735566"/>
              <a:gd name="connsiteY3" fmla="*/ 3905250 h 3905250"/>
            </a:gdLst>
            <a:ahLst/>
            <a:cxnLst>
              <a:cxn ang="0">
                <a:pos x="connsiteX0" y="connsiteY0"/>
              </a:cxn>
              <a:cxn ang="0">
                <a:pos x="connsiteX1" y="connsiteY1"/>
              </a:cxn>
              <a:cxn ang="0">
                <a:pos x="connsiteX2" y="connsiteY2"/>
              </a:cxn>
              <a:cxn ang="0">
                <a:pos x="connsiteX3" y="connsiteY3"/>
              </a:cxn>
            </a:cxnLst>
            <a:rect l="l" t="t" r="r" b="b"/>
            <a:pathLst>
              <a:path w="3735566" h="3905250">
                <a:moveTo>
                  <a:pt x="0" y="0"/>
                </a:moveTo>
                <a:lnTo>
                  <a:pt x="3735566" y="0"/>
                </a:lnTo>
                <a:lnTo>
                  <a:pt x="3735566" y="3905250"/>
                </a:lnTo>
                <a:lnTo>
                  <a:pt x="2257843" y="3905250"/>
                </a:lnTo>
                <a:close/>
              </a:path>
            </a:pathLst>
          </a:custGeom>
        </p:spPr>
        <p:txBody>
          <a:bodyPr wrap="square" bIns="648000" anchor="ctr">
            <a:noAutofit/>
          </a:bodyPr>
          <a:lstStyle>
            <a:lvl1pPr algn="ctr">
              <a:defRPr sz="1200"/>
            </a:lvl1pPr>
          </a:lstStyle>
          <a:p>
            <a:r>
              <a:rPr lang="en-GB" dirty="0"/>
              <a:t>Click icon to insert image</a:t>
            </a:r>
          </a:p>
        </p:txBody>
      </p:sp>
      <p:sp>
        <p:nvSpPr>
          <p:cNvPr id="17" name="Picture Placeholder 16">
            <a:extLst>
              <a:ext uri="{FF2B5EF4-FFF2-40B4-BE49-F238E27FC236}">
                <a16:creationId xmlns:a16="http://schemas.microsoft.com/office/drawing/2014/main" id="{FEA13534-6BF9-6C2D-1502-6B101138C747}"/>
              </a:ext>
            </a:extLst>
          </p:cNvPr>
          <p:cNvSpPr>
            <a:spLocks noGrp="1"/>
          </p:cNvSpPr>
          <p:nvPr>
            <p:ph type="pic" sz="quarter" idx="15" hasCustomPrompt="1"/>
          </p:nvPr>
        </p:nvSpPr>
        <p:spPr>
          <a:xfrm>
            <a:off x="8384482" y="3968750"/>
            <a:ext cx="3807519" cy="2889250"/>
          </a:xfrm>
          <a:custGeom>
            <a:avLst/>
            <a:gdLst>
              <a:gd name="connsiteX0" fmla="*/ 0 w 3807519"/>
              <a:gd name="connsiteY0" fmla="*/ 0 h 2889250"/>
              <a:gd name="connsiteX1" fmla="*/ 3807519 w 3807519"/>
              <a:gd name="connsiteY1" fmla="*/ 0 h 2889250"/>
              <a:gd name="connsiteX2" fmla="*/ 3807519 w 3807519"/>
              <a:gd name="connsiteY2" fmla="*/ 2889250 h 2889250"/>
              <a:gd name="connsiteX3" fmla="*/ 1670436 w 3807519"/>
              <a:gd name="connsiteY3" fmla="*/ 2889250 h 2889250"/>
            </a:gdLst>
            <a:ahLst/>
            <a:cxnLst>
              <a:cxn ang="0">
                <a:pos x="connsiteX0" y="connsiteY0"/>
              </a:cxn>
              <a:cxn ang="0">
                <a:pos x="connsiteX1" y="connsiteY1"/>
              </a:cxn>
              <a:cxn ang="0">
                <a:pos x="connsiteX2" y="connsiteY2"/>
              </a:cxn>
              <a:cxn ang="0">
                <a:pos x="connsiteX3" y="connsiteY3"/>
              </a:cxn>
            </a:cxnLst>
            <a:rect l="l" t="t" r="r" b="b"/>
            <a:pathLst>
              <a:path w="3807519" h="2889250">
                <a:moveTo>
                  <a:pt x="0" y="0"/>
                </a:moveTo>
                <a:lnTo>
                  <a:pt x="3807519" y="0"/>
                </a:lnTo>
                <a:lnTo>
                  <a:pt x="3807519" y="2889250"/>
                </a:lnTo>
                <a:lnTo>
                  <a:pt x="1670436" y="2889250"/>
                </a:lnTo>
                <a:close/>
              </a:path>
            </a:pathLst>
          </a:custGeom>
        </p:spPr>
        <p:txBody>
          <a:bodyPr wrap="square" bIns="648000" anchor="ctr">
            <a:noAutofit/>
          </a:bodyPr>
          <a:lstStyle>
            <a:lvl1pPr algn="ctr">
              <a:defRPr sz="1200"/>
            </a:lvl1pPr>
          </a:lstStyle>
          <a:p>
            <a:r>
              <a:rPr lang="en-GB" dirty="0"/>
              <a:t>Click icon to insert image</a:t>
            </a:r>
          </a:p>
        </p:txBody>
      </p:sp>
      <p:sp>
        <p:nvSpPr>
          <p:cNvPr id="13" name="Picture Placeholder 12">
            <a:extLst>
              <a:ext uri="{FF2B5EF4-FFF2-40B4-BE49-F238E27FC236}">
                <a16:creationId xmlns:a16="http://schemas.microsoft.com/office/drawing/2014/main" id="{F726A9E3-2CE7-17EA-94BA-AF62FCACA41D}"/>
              </a:ext>
            </a:extLst>
          </p:cNvPr>
          <p:cNvSpPr>
            <a:spLocks noGrp="1"/>
          </p:cNvSpPr>
          <p:nvPr>
            <p:ph type="pic" sz="quarter" idx="17" hasCustomPrompt="1"/>
          </p:nvPr>
        </p:nvSpPr>
        <p:spPr>
          <a:xfrm>
            <a:off x="9888994" y="0"/>
            <a:ext cx="2303006" cy="3905250"/>
          </a:xfrm>
          <a:custGeom>
            <a:avLst/>
            <a:gdLst>
              <a:gd name="connsiteX0" fmla="*/ 0 w 2303006"/>
              <a:gd name="connsiteY0" fmla="*/ 0 h 3905250"/>
              <a:gd name="connsiteX1" fmla="*/ 2303006 w 2303006"/>
              <a:gd name="connsiteY1" fmla="*/ 0 h 3905250"/>
              <a:gd name="connsiteX2" fmla="*/ 2303006 w 2303006"/>
              <a:gd name="connsiteY2" fmla="*/ 3905250 h 3905250"/>
              <a:gd name="connsiteX3" fmla="*/ 0 w 2303006"/>
              <a:gd name="connsiteY3" fmla="*/ 3905250 h 3905250"/>
            </a:gdLst>
            <a:ahLst/>
            <a:cxnLst>
              <a:cxn ang="0">
                <a:pos x="connsiteX0" y="connsiteY0"/>
              </a:cxn>
              <a:cxn ang="0">
                <a:pos x="connsiteX1" y="connsiteY1"/>
              </a:cxn>
              <a:cxn ang="0">
                <a:pos x="connsiteX2" y="connsiteY2"/>
              </a:cxn>
              <a:cxn ang="0">
                <a:pos x="connsiteX3" y="connsiteY3"/>
              </a:cxn>
            </a:cxnLst>
            <a:rect l="l" t="t" r="r" b="b"/>
            <a:pathLst>
              <a:path w="2303006" h="3905250">
                <a:moveTo>
                  <a:pt x="0" y="0"/>
                </a:moveTo>
                <a:lnTo>
                  <a:pt x="2303006" y="0"/>
                </a:lnTo>
                <a:lnTo>
                  <a:pt x="2303006" y="3905250"/>
                </a:lnTo>
                <a:lnTo>
                  <a:pt x="0" y="3905250"/>
                </a:lnTo>
                <a:close/>
              </a:path>
            </a:pathLst>
          </a:custGeom>
        </p:spPr>
        <p:txBody>
          <a:bodyPr wrap="square" bIns="648000" anchor="ctr">
            <a:noAutofit/>
          </a:bodyPr>
          <a:lstStyle>
            <a:lvl1pPr algn="ctr">
              <a:defRPr sz="1200"/>
            </a:lvl1pPr>
          </a:lstStyle>
          <a:p>
            <a:r>
              <a:rPr lang="en-GB" dirty="0"/>
              <a:t>Click icon to insert image</a:t>
            </a:r>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lvl1pPr>
              <a:defRPr>
                <a:solidFill>
                  <a:schemeClr val="accent1"/>
                </a:solidFill>
              </a:defRPr>
            </a:lvl1pPr>
          </a:lstStyle>
          <a:p>
            <a:fld id="{E8F1A65C-595C-4736-BF40-F7D31E789466}" type="slidenum">
              <a:rPr lang="en-GB" smtClean="0"/>
              <a:pPr/>
              <a:t>‹#›</a:t>
            </a:fld>
            <a:endParaRPr lang="en-GB" dirty="0"/>
          </a:p>
        </p:txBody>
      </p:sp>
      <p:grpSp>
        <p:nvGrpSpPr>
          <p:cNvPr id="14" name="Group 13">
            <a:extLst>
              <a:ext uri="{FF2B5EF4-FFF2-40B4-BE49-F238E27FC236}">
                <a16:creationId xmlns:a16="http://schemas.microsoft.com/office/drawing/2014/main" id="{5383C520-C41B-AE29-D3EF-C2A6F12CAFDB}"/>
              </a:ext>
            </a:extLst>
          </p:cNvPr>
          <p:cNvGrpSpPr/>
          <p:nvPr userDrawn="1"/>
        </p:nvGrpSpPr>
        <p:grpSpPr>
          <a:xfrm>
            <a:off x="-3626001" y="0"/>
            <a:ext cx="3513653" cy="4531360"/>
            <a:chOff x="-3626001" y="0"/>
            <a:chExt cx="3513653" cy="4531360"/>
          </a:xfrm>
        </p:grpSpPr>
        <p:sp>
          <p:nvSpPr>
            <p:cNvPr id="18" name="Rectangle 17">
              <a:extLst>
                <a:ext uri="{FF2B5EF4-FFF2-40B4-BE49-F238E27FC236}">
                  <a16:creationId xmlns:a16="http://schemas.microsoft.com/office/drawing/2014/main" id="{1E8516C7-BAFF-A425-0C1E-88C701547A65}"/>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9" name="Rectangle 18">
              <a:extLst>
                <a:ext uri="{FF2B5EF4-FFF2-40B4-BE49-F238E27FC236}">
                  <a16:creationId xmlns:a16="http://schemas.microsoft.com/office/drawing/2014/main" id="{EA980AAF-CD63-3FBC-83D4-3397464F1C05}"/>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20" name="TextBox 19">
              <a:extLst>
                <a:ext uri="{FF2B5EF4-FFF2-40B4-BE49-F238E27FC236}">
                  <a16:creationId xmlns:a16="http://schemas.microsoft.com/office/drawing/2014/main" id="{9BA96D33-FB5F-235D-B0FE-3C748665E948}"/>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21" name="TextBox 20">
              <a:extLst>
                <a:ext uri="{FF2B5EF4-FFF2-40B4-BE49-F238E27FC236}">
                  <a16:creationId xmlns:a16="http://schemas.microsoft.com/office/drawing/2014/main" id="{6D9733EA-F4B3-A15F-C978-B266EEABE482}"/>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pic>
        <p:nvPicPr>
          <p:cNvPr id="5" name="Picture 4" descr="A black and purple triangle&#10;&#10;Description automatically generated">
            <a:extLst>
              <a:ext uri="{FF2B5EF4-FFF2-40B4-BE49-F238E27FC236}">
                <a16:creationId xmlns:a16="http://schemas.microsoft.com/office/drawing/2014/main" id="{0658EE0F-E821-7465-F130-72AB25DC1B07}"/>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780100457"/>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Text w/ Char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4" y="472593"/>
            <a:ext cx="3727810"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a:xfrm>
            <a:off x="413583" y="6330949"/>
            <a:ext cx="4424232" cy="367563"/>
          </a:xfrm>
        </p:spPr>
        <p:txBody>
          <a:bodyPr/>
          <a:lstStyle/>
          <a:p>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3727451" cy="508000"/>
          </a:xfrm>
        </p:spPr>
        <p:txBody>
          <a:bodyPr/>
          <a:lstStyle>
            <a:lvl1pPr>
              <a:defRPr b="1"/>
            </a:lvl1pPr>
          </a:lstStyle>
          <a:p>
            <a:pPr lvl="0"/>
            <a:r>
              <a:rPr lang="en-US" dirty="0"/>
              <a:t>Add subheading</a:t>
            </a:r>
            <a:endParaRPr lang="en-GB" dirty="0"/>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1" y="1641565"/>
            <a:ext cx="4406069" cy="4527459"/>
          </a:xfrm>
        </p:spPr>
        <p:txBody>
          <a:bodyPr numCol="1" spcCol="360000"/>
          <a:lstStyle>
            <a:lvl1pPr>
              <a:defRPr/>
            </a:lvl1pPr>
          </a:lstStyle>
          <a:p>
            <a:pPr lvl="0"/>
            <a:r>
              <a:rPr lang="en-US" dirty="0"/>
              <a:t>Add text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5" name="Freeform: Shape 14">
            <a:extLst>
              <a:ext uri="{FF2B5EF4-FFF2-40B4-BE49-F238E27FC236}">
                <a16:creationId xmlns:a16="http://schemas.microsoft.com/office/drawing/2014/main" id="{8E773EE0-56FD-857D-BE01-E630F22C77E7}"/>
              </a:ext>
            </a:extLst>
          </p:cNvPr>
          <p:cNvSpPr/>
          <p:nvPr userDrawn="1"/>
        </p:nvSpPr>
        <p:spPr>
          <a:xfrm>
            <a:off x="5600860" y="5350192"/>
            <a:ext cx="6591140" cy="1507808"/>
          </a:xfrm>
          <a:custGeom>
            <a:avLst/>
            <a:gdLst>
              <a:gd name="connsiteX0" fmla="*/ 871748 w 6591140"/>
              <a:gd name="connsiteY0" fmla="*/ 0 h 1507808"/>
              <a:gd name="connsiteX1" fmla="*/ 6591140 w 6591140"/>
              <a:gd name="connsiteY1" fmla="*/ 0 h 1507808"/>
              <a:gd name="connsiteX2" fmla="*/ 6591140 w 6591140"/>
              <a:gd name="connsiteY2" fmla="*/ 1507808 h 1507808"/>
              <a:gd name="connsiteX3" fmla="*/ 0 w 6591140"/>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591140" h="1507808">
                <a:moveTo>
                  <a:pt x="871748" y="0"/>
                </a:moveTo>
                <a:lnTo>
                  <a:pt x="6591140" y="0"/>
                </a:lnTo>
                <a:lnTo>
                  <a:pt x="6591140" y="1507808"/>
                </a:lnTo>
                <a:lnTo>
                  <a:pt x="0" y="1507808"/>
                </a:lnTo>
                <a:close/>
              </a:path>
            </a:pathLst>
          </a:cu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spcAft>
                <a:spcPts val="600"/>
              </a:spcAft>
            </a:pPr>
            <a:endParaRPr lang="en-GB" dirty="0"/>
          </a:p>
        </p:txBody>
      </p:sp>
      <p:sp>
        <p:nvSpPr>
          <p:cNvPr id="18" name="Text Placeholder 17">
            <a:extLst>
              <a:ext uri="{FF2B5EF4-FFF2-40B4-BE49-F238E27FC236}">
                <a16:creationId xmlns:a16="http://schemas.microsoft.com/office/drawing/2014/main" id="{B0DB124B-A0F9-82FE-23CC-8CDEA66264B7}"/>
              </a:ext>
            </a:extLst>
          </p:cNvPr>
          <p:cNvSpPr>
            <a:spLocks noGrp="1"/>
          </p:cNvSpPr>
          <p:nvPr>
            <p:ph type="body" sz="quarter" idx="18" hasCustomPrompt="1"/>
          </p:nvPr>
        </p:nvSpPr>
        <p:spPr>
          <a:xfrm>
            <a:off x="6743700" y="5694521"/>
            <a:ext cx="4438650" cy="819150"/>
          </a:xfrm>
        </p:spPr>
        <p:txBody>
          <a:bodyPr anchor="ctr"/>
          <a:lstStyle>
            <a:lvl1pPr>
              <a:defRPr sz="1800" b="1">
                <a:solidFill>
                  <a:schemeClr val="accent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Add highlight text</a:t>
            </a:r>
          </a:p>
        </p:txBody>
      </p:sp>
      <p:cxnSp>
        <p:nvCxnSpPr>
          <p:cNvPr id="10" name="Straight Connector 9">
            <a:extLst>
              <a:ext uri="{FF2B5EF4-FFF2-40B4-BE49-F238E27FC236}">
                <a16:creationId xmlns:a16="http://schemas.microsoft.com/office/drawing/2014/main" id="{1B2467A3-4D51-98A6-BF0D-DE7289A5EB74}"/>
              </a:ext>
            </a:extLst>
          </p:cNvPr>
          <p:cNvCxnSpPr>
            <a:cxnSpLocks/>
            <a:endCxn id="15" idx="0"/>
          </p:cNvCxnSpPr>
          <p:nvPr userDrawn="1"/>
        </p:nvCxnSpPr>
        <p:spPr>
          <a:xfrm>
            <a:off x="3954463" y="-19616"/>
            <a:ext cx="2518145" cy="5369808"/>
          </a:xfrm>
          <a:prstGeom prst="line">
            <a:avLst/>
          </a:prstGeom>
          <a:ln w="25400">
            <a:solidFill>
              <a:schemeClr val="accent2"/>
            </a:solidFill>
          </a:ln>
        </p:spPr>
        <p:style>
          <a:lnRef idx="1">
            <a:schemeClr val="accent1"/>
          </a:lnRef>
          <a:fillRef idx="0">
            <a:schemeClr val="accent1"/>
          </a:fillRef>
          <a:effectRef idx="0">
            <a:schemeClr val="accent1"/>
          </a:effectRef>
          <a:fontRef idx="minor">
            <a:schemeClr val="tx1"/>
          </a:fontRef>
        </p:style>
      </p:cxnSp>
      <p:sp>
        <p:nvSpPr>
          <p:cNvPr id="21" name="Chart Placeholder 20">
            <a:extLst>
              <a:ext uri="{FF2B5EF4-FFF2-40B4-BE49-F238E27FC236}">
                <a16:creationId xmlns:a16="http://schemas.microsoft.com/office/drawing/2014/main" id="{75CFD3FE-DBC4-0EAA-E8E2-227FE5A580FF}"/>
              </a:ext>
            </a:extLst>
          </p:cNvPr>
          <p:cNvSpPr>
            <a:spLocks noGrp="1"/>
          </p:cNvSpPr>
          <p:nvPr>
            <p:ph type="chart" sz="quarter" idx="19" hasCustomPrompt="1"/>
          </p:nvPr>
        </p:nvSpPr>
        <p:spPr>
          <a:xfrm>
            <a:off x="6439879" y="812115"/>
            <a:ext cx="3839792" cy="4020922"/>
          </a:xfrm>
        </p:spPr>
        <p:txBody>
          <a:bodyPr bIns="648000" anchor="ctr"/>
          <a:lstStyle>
            <a:lvl1pPr algn="ctr">
              <a:defRPr sz="1200"/>
            </a:lvl1pPr>
          </a:lstStyle>
          <a:p>
            <a:r>
              <a:rPr lang="en-GB" dirty="0"/>
              <a:t>Click icon to insert chart</a:t>
            </a:r>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lvl1pPr>
              <a:defRPr>
                <a:solidFill>
                  <a:schemeClr val="accent1"/>
                </a:solidFill>
              </a:defRPr>
            </a:lvl1pPr>
          </a:lstStyle>
          <a:p>
            <a:fld id="{E8F1A65C-595C-4736-BF40-F7D31E789466}" type="slidenum">
              <a:rPr lang="en-GB" smtClean="0"/>
              <a:pPr/>
              <a:t>‹#›</a:t>
            </a:fld>
            <a:endParaRPr lang="en-GB" dirty="0"/>
          </a:p>
        </p:txBody>
      </p:sp>
      <p:grpSp>
        <p:nvGrpSpPr>
          <p:cNvPr id="8" name="Group 7">
            <a:extLst>
              <a:ext uri="{FF2B5EF4-FFF2-40B4-BE49-F238E27FC236}">
                <a16:creationId xmlns:a16="http://schemas.microsoft.com/office/drawing/2014/main" id="{47E360A4-A3BE-6FEF-4947-AFB9A7FBD6D6}"/>
              </a:ext>
            </a:extLst>
          </p:cNvPr>
          <p:cNvGrpSpPr/>
          <p:nvPr userDrawn="1"/>
        </p:nvGrpSpPr>
        <p:grpSpPr>
          <a:xfrm>
            <a:off x="-3626001" y="0"/>
            <a:ext cx="3513653" cy="2943225"/>
            <a:chOff x="-3626001" y="0"/>
            <a:chExt cx="3513653" cy="2943225"/>
          </a:xfrm>
        </p:grpSpPr>
        <p:sp>
          <p:nvSpPr>
            <p:cNvPr id="11" name="Rectangle 10">
              <a:extLst>
                <a:ext uri="{FF2B5EF4-FFF2-40B4-BE49-F238E27FC236}">
                  <a16:creationId xmlns:a16="http://schemas.microsoft.com/office/drawing/2014/main" id="{CEA7C7C9-1964-A295-F401-29ACFC3A53BB}"/>
                </a:ext>
              </a:extLst>
            </p:cNvPr>
            <p:cNvSpPr/>
            <p:nvPr/>
          </p:nvSpPr>
          <p:spPr>
            <a:xfrm>
              <a:off x="-3626001" y="0"/>
              <a:ext cx="3507557" cy="2943225"/>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CF6210DD-05E8-9A8A-94CB-CD3A67BE10B8}"/>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3" name="TextBox 12">
              <a:extLst>
                <a:ext uri="{FF2B5EF4-FFF2-40B4-BE49-F238E27FC236}">
                  <a16:creationId xmlns:a16="http://schemas.microsoft.com/office/drawing/2014/main" id="{26CC476E-B103-8E83-A714-6CE3529171FE}"/>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 CHART</a:t>
              </a:r>
            </a:p>
          </p:txBody>
        </p:sp>
        <p:sp>
          <p:nvSpPr>
            <p:cNvPr id="14" name="TextBox 13">
              <a:extLst>
                <a:ext uri="{FF2B5EF4-FFF2-40B4-BE49-F238E27FC236}">
                  <a16:creationId xmlns:a16="http://schemas.microsoft.com/office/drawing/2014/main" id="{57294A69-C5C1-DA94-B8FB-BB8D1A92E50D}"/>
                </a:ext>
              </a:extLst>
            </p:cNvPr>
            <p:cNvSpPr txBox="1"/>
            <p:nvPr userDrawn="1"/>
          </p:nvSpPr>
          <p:spPr>
            <a:xfrm>
              <a:off x="-3560063" y="1006196"/>
              <a:ext cx="3140964" cy="1784629"/>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icon in the middle of the placeholder.</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chart type you wish to use.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Edit your data under </a:t>
              </a:r>
              <a:r>
                <a:rPr lang="en-US" sz="1200" b="1" dirty="0">
                  <a:solidFill>
                    <a:schemeClr val="tx1"/>
                  </a:solidFill>
                  <a:latin typeface="+mn-lt"/>
                </a:rPr>
                <a:t>Design</a:t>
              </a:r>
              <a:r>
                <a:rPr lang="en-US" sz="1200" dirty="0">
                  <a:solidFill>
                    <a:schemeClr val="tx1"/>
                  </a:solidFill>
                  <a:latin typeface="+mn-lt"/>
                </a:rPr>
                <a:t> in the </a:t>
              </a:r>
              <a:r>
                <a:rPr lang="en-US" sz="1200" b="1" dirty="0">
                  <a:solidFill>
                    <a:schemeClr val="tx1"/>
                  </a:solidFill>
                  <a:latin typeface="+mn-lt"/>
                </a:rPr>
                <a:t>Chart Tools</a:t>
              </a:r>
              <a:r>
                <a:rPr lang="en-US" sz="1200" dirty="0">
                  <a:solidFill>
                    <a:schemeClr val="tx1"/>
                  </a:solidFill>
                  <a:latin typeface="+mn-lt"/>
                </a:rPr>
                <a:t> ribbon.</a:t>
              </a:r>
            </a:p>
            <a:p>
              <a:pPr marL="342900" indent="-342900" algn="l">
                <a:lnSpc>
                  <a:spcPct val="100000"/>
                </a:lnSpc>
                <a:spcBef>
                  <a:spcPts val="0"/>
                </a:spcBef>
                <a:spcAft>
                  <a:spcPts val="800"/>
                </a:spcAft>
                <a:buClr>
                  <a:schemeClr val="accent1"/>
                </a:buClr>
                <a:buFont typeface="+mj-lt"/>
                <a:buAutoNum type="arabicPeriod"/>
              </a:pPr>
              <a:r>
                <a:rPr lang="en-US" sz="1200" dirty="0" err="1">
                  <a:solidFill>
                    <a:schemeClr val="tx1"/>
                  </a:solidFill>
                  <a:latin typeface="+mn-lt"/>
                </a:rPr>
                <a:t>Stylise</a:t>
              </a:r>
              <a:r>
                <a:rPr lang="en-US" sz="1200" dirty="0">
                  <a:solidFill>
                    <a:schemeClr val="tx1"/>
                  </a:solidFill>
                  <a:latin typeface="+mn-lt"/>
                </a:rPr>
                <a:t> your chart under Format in the </a:t>
              </a:r>
              <a:r>
                <a:rPr lang="en-US" sz="1200" b="1" dirty="0">
                  <a:solidFill>
                    <a:schemeClr val="tx1"/>
                  </a:solidFill>
                  <a:latin typeface="+mn-lt"/>
                </a:rPr>
                <a:t>Chart Tools</a:t>
              </a:r>
              <a:r>
                <a:rPr lang="en-US" sz="1200" dirty="0">
                  <a:solidFill>
                    <a:schemeClr val="tx1"/>
                  </a:solidFill>
                  <a:latin typeface="+mn-lt"/>
                </a:rPr>
                <a:t> ribbons.</a:t>
              </a:r>
            </a:p>
          </p:txBody>
        </p:sp>
      </p:grpSp>
      <p:pic>
        <p:nvPicPr>
          <p:cNvPr id="5" name="Picture 4" descr="A black and purple triangle&#10;&#10;Description automatically generated">
            <a:extLst>
              <a:ext uri="{FF2B5EF4-FFF2-40B4-BE49-F238E27FC236}">
                <a16:creationId xmlns:a16="http://schemas.microsoft.com/office/drawing/2014/main" id="{91989A41-8997-463C-8C86-AB42F19E12AD}"/>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3253450175"/>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Three Icon Panels">
    <p:spTree>
      <p:nvGrpSpPr>
        <p:cNvPr id="1" name=""/>
        <p:cNvGrpSpPr/>
        <p:nvPr/>
      </p:nvGrpSpPr>
      <p:grpSpPr>
        <a:xfrm>
          <a:off x="0" y="0"/>
          <a:ext cx="0" cy="0"/>
          <a:chOff x="0" y="0"/>
          <a:chExt cx="0" cy="0"/>
        </a:xfrm>
      </p:grpSpPr>
      <p:sp>
        <p:nvSpPr>
          <p:cNvPr id="26" name="Text Placeholder 25">
            <a:extLst>
              <a:ext uri="{FF2B5EF4-FFF2-40B4-BE49-F238E27FC236}">
                <a16:creationId xmlns:a16="http://schemas.microsoft.com/office/drawing/2014/main" id="{E1000538-60E4-C8AB-E925-C494E8455391}"/>
              </a:ext>
            </a:extLst>
          </p:cNvPr>
          <p:cNvSpPr>
            <a:spLocks noGrp="1"/>
          </p:cNvSpPr>
          <p:nvPr>
            <p:ph type="body" sz="quarter" idx="22" hasCustomPrompt="1"/>
          </p:nvPr>
        </p:nvSpPr>
        <p:spPr>
          <a:xfrm>
            <a:off x="546100" y="2184400"/>
            <a:ext cx="3308350" cy="3289300"/>
          </a:xfrm>
          <a:solidFill>
            <a:schemeClr val="accent2"/>
          </a:solidFill>
        </p:spPr>
        <p:txBody>
          <a:bodyPr vert="horz" lIns="288000" tIns="504000" rIns="216000" bIns="45720" rtlCol="0">
            <a:noAutofit/>
          </a:bodyPr>
          <a:lstStyle>
            <a:lvl1pPr>
              <a:defRPr lang="en-US" dirty="0">
                <a:solidFill>
                  <a:schemeClr val="accent1"/>
                </a:solidFill>
              </a:defRPr>
            </a:lvl1pPr>
            <a:lvl2pPr>
              <a:defRPr lang="en-US" dirty="0">
                <a:solidFill>
                  <a:schemeClr val="accent1"/>
                </a:solidFill>
              </a:defRPr>
            </a:lvl2pPr>
            <a:lvl3pPr>
              <a:defRPr lang="en-US" dirty="0">
                <a:solidFill>
                  <a:schemeClr val="accent1"/>
                </a:solidFill>
              </a:defRPr>
            </a:lvl3pPr>
            <a:lvl4pPr>
              <a:defRPr lang="en-US" dirty="0">
                <a:solidFill>
                  <a:schemeClr val="accent1"/>
                </a:solidFill>
              </a:defRPr>
            </a:lvl4pPr>
            <a:lvl5pPr>
              <a:defRPr lang="en-GB" dirty="0">
                <a:solidFill>
                  <a:schemeClr val="accent1"/>
                </a:solidFill>
              </a:defRPr>
            </a:lvl5pPr>
          </a:lstStyle>
          <a:p>
            <a:pPr lvl="0"/>
            <a:r>
              <a:rPr lang="en-US" dirty="0"/>
              <a:t>Add text</a:t>
            </a:r>
          </a:p>
          <a:p>
            <a:pPr lvl="1">
              <a:buClr>
                <a:schemeClr val="tx1"/>
              </a:buClr>
            </a:pPr>
            <a:r>
              <a:rPr lang="en-US" dirty="0"/>
              <a:t>Second level</a:t>
            </a:r>
          </a:p>
          <a:p>
            <a:pPr lvl="2">
              <a:buClr>
                <a:schemeClr val="tx1"/>
              </a:buClr>
            </a:pPr>
            <a:r>
              <a:rPr lang="en-US" dirty="0"/>
              <a:t>Third level</a:t>
            </a:r>
          </a:p>
          <a:p>
            <a:pPr lvl="3">
              <a:buClr>
                <a:schemeClr val="tx1"/>
              </a:buClr>
            </a:pPr>
            <a:r>
              <a:rPr lang="en-US" dirty="0"/>
              <a:t>Fourth level</a:t>
            </a:r>
          </a:p>
          <a:p>
            <a:pPr lvl="4">
              <a:buClr>
                <a:schemeClr val="tx1"/>
              </a:buClr>
            </a:pPr>
            <a:r>
              <a:rPr lang="en-US" dirty="0"/>
              <a:t>Fifth level</a:t>
            </a:r>
            <a:endParaRPr lang="en-GB" dirty="0"/>
          </a:p>
        </p:txBody>
      </p:sp>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dirty="0"/>
              <a:t>Add subheading</a:t>
            </a:r>
            <a:endParaRPr lang="en-GB" dirty="0"/>
          </a:p>
        </p:txBody>
      </p:sp>
      <p:sp>
        <p:nvSpPr>
          <p:cNvPr id="16" name="Text Placeholder 15">
            <a:extLst>
              <a:ext uri="{FF2B5EF4-FFF2-40B4-BE49-F238E27FC236}">
                <a16:creationId xmlns:a16="http://schemas.microsoft.com/office/drawing/2014/main" id="{3EDFF97C-A0D0-5AAF-2029-3EB30D20EAB7}"/>
              </a:ext>
            </a:extLst>
          </p:cNvPr>
          <p:cNvSpPr>
            <a:spLocks noGrp="1"/>
          </p:cNvSpPr>
          <p:nvPr>
            <p:ph type="body" sz="quarter" idx="14" hasCustomPrompt="1"/>
          </p:nvPr>
        </p:nvSpPr>
        <p:spPr>
          <a:xfrm>
            <a:off x="858832" y="1801813"/>
            <a:ext cx="773112" cy="773112"/>
          </a:xfrm>
          <a:prstGeom prst="ellipse">
            <a:avLst/>
          </a:prstGeom>
          <a:solidFill>
            <a:schemeClr val="bg1"/>
          </a:solidFill>
          <a:ln w="12700">
            <a:solidFill>
              <a:schemeClr val="accent2"/>
            </a:solidFill>
          </a:ln>
        </p:spPr>
        <p:txBody>
          <a:bodyPr/>
          <a:lstStyle>
            <a:lvl1pPr>
              <a:defRPr>
                <a:ln>
                  <a:solidFill>
                    <a:schemeClr val="accent1"/>
                  </a:solidFill>
                </a:ln>
              </a:defRPr>
            </a:lvl1pPr>
          </a:lstStyle>
          <a:p>
            <a:pPr lvl="0"/>
            <a:r>
              <a:rPr lang="en-US" dirty="0"/>
              <a:t> </a:t>
            </a:r>
            <a:endParaRPr lang="en-GB" dirty="0"/>
          </a:p>
        </p:txBody>
      </p:sp>
      <p:sp>
        <p:nvSpPr>
          <p:cNvPr id="18" name="Picture Placeholder 17">
            <a:extLst>
              <a:ext uri="{FF2B5EF4-FFF2-40B4-BE49-F238E27FC236}">
                <a16:creationId xmlns:a16="http://schemas.microsoft.com/office/drawing/2014/main" id="{AD9EBAE3-C54E-9388-CB54-08278F15C552}"/>
              </a:ext>
            </a:extLst>
          </p:cNvPr>
          <p:cNvSpPr>
            <a:spLocks noGrp="1"/>
          </p:cNvSpPr>
          <p:nvPr>
            <p:ph type="pic" sz="quarter" idx="15" hasCustomPrompt="1"/>
          </p:nvPr>
        </p:nvSpPr>
        <p:spPr>
          <a:xfrm>
            <a:off x="952487" y="1896305"/>
            <a:ext cx="585802" cy="584128"/>
          </a:xfrm>
          <a:prstGeom prst="ellipse">
            <a:avLst/>
          </a:prstGeom>
        </p:spPr>
        <p:txBody>
          <a:bodyPr lIns="0" rIns="0" bIns="576000"/>
          <a:lstStyle>
            <a:lvl1pPr algn="ctr">
              <a:defRPr sz="1200"/>
            </a:lvl1pPr>
          </a:lstStyle>
          <a:p>
            <a:r>
              <a:rPr lang="en-GB" dirty="0"/>
              <a:t>Icon</a:t>
            </a:r>
          </a:p>
        </p:txBody>
      </p:sp>
      <p:sp>
        <p:nvSpPr>
          <p:cNvPr id="27" name="Text Placeholder 25">
            <a:extLst>
              <a:ext uri="{FF2B5EF4-FFF2-40B4-BE49-F238E27FC236}">
                <a16:creationId xmlns:a16="http://schemas.microsoft.com/office/drawing/2014/main" id="{45383CF5-75AA-1EF5-69C0-D82F717FBC01}"/>
              </a:ext>
            </a:extLst>
          </p:cNvPr>
          <p:cNvSpPr>
            <a:spLocks noGrp="1"/>
          </p:cNvSpPr>
          <p:nvPr>
            <p:ph type="body" sz="quarter" idx="23" hasCustomPrompt="1"/>
          </p:nvPr>
        </p:nvSpPr>
        <p:spPr>
          <a:xfrm>
            <a:off x="4441825" y="2184400"/>
            <a:ext cx="3308350" cy="3289300"/>
          </a:xfrm>
          <a:solidFill>
            <a:schemeClr val="accent2"/>
          </a:solidFill>
        </p:spPr>
        <p:txBody>
          <a:bodyPr vert="horz" lIns="288000" tIns="504000" rIns="216000" bIns="45720" rtlCol="0">
            <a:noAutofit/>
          </a:bodyPr>
          <a:lstStyle>
            <a:lvl1pPr>
              <a:defRPr lang="en-US" dirty="0">
                <a:solidFill>
                  <a:schemeClr val="accent1"/>
                </a:solidFill>
              </a:defRPr>
            </a:lvl1pPr>
            <a:lvl2pPr>
              <a:defRPr lang="en-US" dirty="0">
                <a:solidFill>
                  <a:schemeClr val="accent1"/>
                </a:solidFill>
              </a:defRPr>
            </a:lvl2pPr>
            <a:lvl3pPr>
              <a:defRPr lang="en-US" dirty="0">
                <a:solidFill>
                  <a:schemeClr val="accent1"/>
                </a:solidFill>
              </a:defRPr>
            </a:lvl3pPr>
            <a:lvl4pPr>
              <a:defRPr lang="en-US" dirty="0">
                <a:solidFill>
                  <a:schemeClr val="accent1"/>
                </a:solidFill>
              </a:defRPr>
            </a:lvl4pPr>
            <a:lvl5pPr>
              <a:defRPr lang="en-GB" dirty="0">
                <a:solidFill>
                  <a:schemeClr val="accent1"/>
                </a:solidFill>
              </a:defRPr>
            </a:lvl5pPr>
          </a:lstStyle>
          <a:p>
            <a:pPr lvl="0"/>
            <a:r>
              <a:rPr lang="en-US" dirty="0"/>
              <a:t>Add text</a:t>
            </a:r>
          </a:p>
          <a:p>
            <a:pPr lvl="1">
              <a:buClr>
                <a:schemeClr val="tx1"/>
              </a:buClr>
            </a:pPr>
            <a:r>
              <a:rPr lang="en-US" dirty="0"/>
              <a:t>Second level</a:t>
            </a:r>
          </a:p>
          <a:p>
            <a:pPr lvl="2">
              <a:buClr>
                <a:schemeClr val="tx1"/>
              </a:buClr>
            </a:pPr>
            <a:r>
              <a:rPr lang="en-US" dirty="0"/>
              <a:t>Third level</a:t>
            </a:r>
          </a:p>
          <a:p>
            <a:pPr lvl="3">
              <a:buClr>
                <a:schemeClr val="tx1"/>
              </a:buClr>
            </a:pPr>
            <a:r>
              <a:rPr lang="en-US" dirty="0"/>
              <a:t>Fourth level</a:t>
            </a:r>
          </a:p>
          <a:p>
            <a:pPr lvl="4">
              <a:buClr>
                <a:schemeClr val="tx1"/>
              </a:buClr>
            </a:pPr>
            <a:r>
              <a:rPr lang="en-US" dirty="0"/>
              <a:t>Fifth level</a:t>
            </a:r>
            <a:endParaRPr lang="en-GB" dirty="0"/>
          </a:p>
        </p:txBody>
      </p:sp>
      <p:sp>
        <p:nvSpPr>
          <p:cNvPr id="20" name="Text Placeholder 15">
            <a:extLst>
              <a:ext uri="{FF2B5EF4-FFF2-40B4-BE49-F238E27FC236}">
                <a16:creationId xmlns:a16="http://schemas.microsoft.com/office/drawing/2014/main" id="{301E9B1F-E264-4331-7A15-B4369072C1D0}"/>
              </a:ext>
            </a:extLst>
          </p:cNvPr>
          <p:cNvSpPr>
            <a:spLocks noGrp="1"/>
          </p:cNvSpPr>
          <p:nvPr>
            <p:ph type="body" sz="quarter" idx="17" hasCustomPrompt="1"/>
          </p:nvPr>
        </p:nvSpPr>
        <p:spPr>
          <a:xfrm>
            <a:off x="4754557" y="1801813"/>
            <a:ext cx="773112" cy="773112"/>
          </a:xfrm>
          <a:prstGeom prst="ellipse">
            <a:avLst/>
          </a:prstGeom>
          <a:solidFill>
            <a:schemeClr val="bg1"/>
          </a:solidFill>
          <a:ln w="12700">
            <a:solidFill>
              <a:schemeClr val="accent2"/>
            </a:solidFill>
          </a:ln>
        </p:spPr>
        <p:txBody>
          <a:bodyPr/>
          <a:lstStyle>
            <a:lvl1pPr>
              <a:defRPr>
                <a:ln>
                  <a:solidFill>
                    <a:schemeClr val="accent1"/>
                  </a:solidFill>
                </a:ln>
              </a:defRPr>
            </a:lvl1pPr>
          </a:lstStyle>
          <a:p>
            <a:pPr lvl="0"/>
            <a:r>
              <a:rPr lang="en-US" dirty="0"/>
              <a:t> </a:t>
            </a:r>
            <a:endParaRPr lang="en-GB" dirty="0"/>
          </a:p>
        </p:txBody>
      </p:sp>
      <p:sp>
        <p:nvSpPr>
          <p:cNvPr id="21" name="Picture Placeholder 17">
            <a:extLst>
              <a:ext uri="{FF2B5EF4-FFF2-40B4-BE49-F238E27FC236}">
                <a16:creationId xmlns:a16="http://schemas.microsoft.com/office/drawing/2014/main" id="{67D8D77D-EFB1-6AF2-9663-A1E99AAAE025}"/>
              </a:ext>
            </a:extLst>
          </p:cNvPr>
          <p:cNvSpPr>
            <a:spLocks noGrp="1"/>
          </p:cNvSpPr>
          <p:nvPr>
            <p:ph type="pic" sz="quarter" idx="18" hasCustomPrompt="1"/>
          </p:nvPr>
        </p:nvSpPr>
        <p:spPr>
          <a:xfrm>
            <a:off x="4848212" y="1896305"/>
            <a:ext cx="585802" cy="584128"/>
          </a:xfrm>
          <a:prstGeom prst="ellipse">
            <a:avLst/>
          </a:prstGeom>
        </p:spPr>
        <p:txBody>
          <a:bodyPr lIns="0" rIns="0" bIns="576000"/>
          <a:lstStyle>
            <a:lvl1pPr algn="ctr">
              <a:defRPr sz="1200"/>
            </a:lvl1pPr>
          </a:lstStyle>
          <a:p>
            <a:r>
              <a:rPr lang="en-GB" dirty="0"/>
              <a:t>Icon</a:t>
            </a:r>
          </a:p>
        </p:txBody>
      </p:sp>
      <p:sp>
        <p:nvSpPr>
          <p:cNvPr id="28" name="Text Placeholder 25">
            <a:extLst>
              <a:ext uri="{FF2B5EF4-FFF2-40B4-BE49-F238E27FC236}">
                <a16:creationId xmlns:a16="http://schemas.microsoft.com/office/drawing/2014/main" id="{2DDD5F56-676F-99A0-7C98-840D299005F7}"/>
              </a:ext>
            </a:extLst>
          </p:cNvPr>
          <p:cNvSpPr>
            <a:spLocks noGrp="1"/>
          </p:cNvSpPr>
          <p:nvPr>
            <p:ph type="body" sz="quarter" idx="24" hasCustomPrompt="1"/>
          </p:nvPr>
        </p:nvSpPr>
        <p:spPr>
          <a:xfrm>
            <a:off x="8337550" y="2184400"/>
            <a:ext cx="3308350" cy="3289300"/>
          </a:xfrm>
          <a:solidFill>
            <a:schemeClr val="accent2"/>
          </a:solidFill>
        </p:spPr>
        <p:txBody>
          <a:bodyPr vert="horz" lIns="288000" tIns="504000" rIns="216000" bIns="45720" rtlCol="0">
            <a:noAutofit/>
          </a:bodyPr>
          <a:lstStyle>
            <a:lvl1pPr>
              <a:defRPr lang="en-US" dirty="0">
                <a:solidFill>
                  <a:schemeClr val="accent1"/>
                </a:solidFill>
              </a:defRPr>
            </a:lvl1pPr>
            <a:lvl2pPr>
              <a:defRPr lang="en-US" dirty="0">
                <a:solidFill>
                  <a:schemeClr val="accent1"/>
                </a:solidFill>
              </a:defRPr>
            </a:lvl2pPr>
            <a:lvl3pPr>
              <a:defRPr lang="en-US" dirty="0">
                <a:solidFill>
                  <a:schemeClr val="accent1"/>
                </a:solidFill>
              </a:defRPr>
            </a:lvl3pPr>
            <a:lvl4pPr>
              <a:defRPr lang="en-US" dirty="0">
                <a:solidFill>
                  <a:schemeClr val="accent1"/>
                </a:solidFill>
              </a:defRPr>
            </a:lvl4pPr>
            <a:lvl5pPr>
              <a:defRPr lang="en-GB" dirty="0">
                <a:solidFill>
                  <a:schemeClr val="accent1"/>
                </a:solidFill>
              </a:defRPr>
            </a:lvl5pPr>
          </a:lstStyle>
          <a:p>
            <a:pPr lvl="0"/>
            <a:r>
              <a:rPr lang="en-US" dirty="0"/>
              <a:t>Add text</a:t>
            </a:r>
          </a:p>
          <a:p>
            <a:pPr lvl="1">
              <a:buClr>
                <a:schemeClr val="tx1"/>
              </a:buClr>
            </a:pPr>
            <a:r>
              <a:rPr lang="en-US" dirty="0"/>
              <a:t>Second level</a:t>
            </a:r>
          </a:p>
          <a:p>
            <a:pPr lvl="2">
              <a:buClr>
                <a:schemeClr val="tx1"/>
              </a:buClr>
            </a:pPr>
            <a:r>
              <a:rPr lang="en-US" dirty="0"/>
              <a:t>Third level</a:t>
            </a:r>
          </a:p>
          <a:p>
            <a:pPr lvl="3">
              <a:buClr>
                <a:schemeClr val="tx1"/>
              </a:buClr>
            </a:pPr>
            <a:r>
              <a:rPr lang="en-US" dirty="0"/>
              <a:t>Fourth level</a:t>
            </a:r>
          </a:p>
          <a:p>
            <a:pPr lvl="4">
              <a:buClr>
                <a:schemeClr val="tx1"/>
              </a:buClr>
            </a:pPr>
            <a:r>
              <a:rPr lang="en-US" dirty="0"/>
              <a:t>Fifth level</a:t>
            </a:r>
            <a:endParaRPr lang="en-GB" dirty="0"/>
          </a:p>
        </p:txBody>
      </p:sp>
      <p:sp>
        <p:nvSpPr>
          <p:cNvPr id="23" name="Text Placeholder 15">
            <a:extLst>
              <a:ext uri="{FF2B5EF4-FFF2-40B4-BE49-F238E27FC236}">
                <a16:creationId xmlns:a16="http://schemas.microsoft.com/office/drawing/2014/main" id="{5089AE3D-0216-7372-42C5-554A58E4A010}"/>
              </a:ext>
            </a:extLst>
          </p:cNvPr>
          <p:cNvSpPr>
            <a:spLocks noGrp="1"/>
          </p:cNvSpPr>
          <p:nvPr>
            <p:ph type="body" sz="quarter" idx="20" hasCustomPrompt="1"/>
          </p:nvPr>
        </p:nvSpPr>
        <p:spPr>
          <a:xfrm>
            <a:off x="8650282" y="1801813"/>
            <a:ext cx="773112" cy="773112"/>
          </a:xfrm>
          <a:prstGeom prst="ellipse">
            <a:avLst/>
          </a:prstGeom>
          <a:solidFill>
            <a:schemeClr val="bg1"/>
          </a:solidFill>
          <a:ln w="12700">
            <a:solidFill>
              <a:schemeClr val="accent2"/>
            </a:solidFill>
          </a:ln>
        </p:spPr>
        <p:txBody>
          <a:bodyPr/>
          <a:lstStyle>
            <a:lvl1pPr>
              <a:defRPr>
                <a:ln>
                  <a:solidFill>
                    <a:schemeClr val="accent1"/>
                  </a:solidFill>
                </a:ln>
              </a:defRPr>
            </a:lvl1pPr>
          </a:lstStyle>
          <a:p>
            <a:pPr lvl="0"/>
            <a:r>
              <a:rPr lang="en-US" dirty="0"/>
              <a:t> </a:t>
            </a:r>
            <a:endParaRPr lang="en-GB" dirty="0"/>
          </a:p>
        </p:txBody>
      </p:sp>
      <p:sp>
        <p:nvSpPr>
          <p:cNvPr id="24" name="Picture Placeholder 17">
            <a:extLst>
              <a:ext uri="{FF2B5EF4-FFF2-40B4-BE49-F238E27FC236}">
                <a16:creationId xmlns:a16="http://schemas.microsoft.com/office/drawing/2014/main" id="{5EE02A8C-E7D1-C518-CBC2-2F17DA7AC175}"/>
              </a:ext>
            </a:extLst>
          </p:cNvPr>
          <p:cNvSpPr>
            <a:spLocks noGrp="1"/>
          </p:cNvSpPr>
          <p:nvPr>
            <p:ph type="pic" sz="quarter" idx="21" hasCustomPrompt="1"/>
          </p:nvPr>
        </p:nvSpPr>
        <p:spPr>
          <a:xfrm>
            <a:off x="8743937" y="1896305"/>
            <a:ext cx="585802" cy="584128"/>
          </a:xfrm>
          <a:prstGeom prst="ellipse">
            <a:avLst/>
          </a:prstGeom>
        </p:spPr>
        <p:txBody>
          <a:bodyPr lIns="0" rIns="0" bIns="576000"/>
          <a:lstStyle>
            <a:lvl1pPr algn="ctr">
              <a:defRPr sz="1200"/>
            </a:lvl1pPr>
          </a:lstStyle>
          <a:p>
            <a:r>
              <a:rPr lang="en-GB" dirty="0"/>
              <a:t>Icon</a:t>
            </a:r>
          </a:p>
        </p:txBody>
      </p:sp>
      <p:pic>
        <p:nvPicPr>
          <p:cNvPr id="5" name="Picture 4" descr="A black and purple triangle&#10;&#10;Description automatically generated">
            <a:extLst>
              <a:ext uri="{FF2B5EF4-FFF2-40B4-BE49-F238E27FC236}">
                <a16:creationId xmlns:a16="http://schemas.microsoft.com/office/drawing/2014/main" id="{989F9DBC-EDD4-97CC-638B-D4B3F786BD97}"/>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a:stretch/>
        </p:blipFill>
        <p:spPr>
          <a:xfrm>
            <a:off x="10566400" y="390842"/>
            <a:ext cx="1223964" cy="814388"/>
          </a:xfrm>
          <a:prstGeom prst="rect">
            <a:avLst/>
          </a:prstGeom>
        </p:spPr>
      </p:pic>
      <p:grpSp>
        <p:nvGrpSpPr>
          <p:cNvPr id="13" name="Group 12">
            <a:extLst>
              <a:ext uri="{FF2B5EF4-FFF2-40B4-BE49-F238E27FC236}">
                <a16:creationId xmlns:a16="http://schemas.microsoft.com/office/drawing/2014/main" id="{14FD6AA1-5B65-4199-97DF-E2FFAAB77048}"/>
              </a:ext>
            </a:extLst>
          </p:cNvPr>
          <p:cNvGrpSpPr/>
          <p:nvPr userDrawn="1"/>
        </p:nvGrpSpPr>
        <p:grpSpPr>
          <a:xfrm>
            <a:off x="-3626001" y="0"/>
            <a:ext cx="3513653" cy="4531360"/>
            <a:chOff x="-3626001" y="0"/>
            <a:chExt cx="3513653" cy="4531360"/>
          </a:xfrm>
        </p:grpSpPr>
        <p:sp>
          <p:nvSpPr>
            <p:cNvPr id="14" name="Rectangle 13">
              <a:extLst>
                <a:ext uri="{FF2B5EF4-FFF2-40B4-BE49-F238E27FC236}">
                  <a16:creationId xmlns:a16="http://schemas.microsoft.com/office/drawing/2014/main" id="{9E385304-1526-3B82-7D4A-5A8964E1C4B1}"/>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5" name="Rectangle 14">
              <a:extLst>
                <a:ext uri="{FF2B5EF4-FFF2-40B4-BE49-F238E27FC236}">
                  <a16:creationId xmlns:a16="http://schemas.microsoft.com/office/drawing/2014/main" id="{1BB6F85B-ED4D-CEFA-F032-BE496D297AEE}"/>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7" name="TextBox 16">
              <a:extLst>
                <a:ext uri="{FF2B5EF4-FFF2-40B4-BE49-F238E27FC236}">
                  <a16:creationId xmlns:a16="http://schemas.microsoft.com/office/drawing/2014/main" id="{42200E60-2E3C-45D6-C83C-23DD581280EC}"/>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9" name="TextBox 18">
              <a:extLst>
                <a:ext uri="{FF2B5EF4-FFF2-40B4-BE49-F238E27FC236}">
                  <a16:creationId xmlns:a16="http://schemas.microsoft.com/office/drawing/2014/main" id="{5B67B417-70CB-682A-5B31-9AE9653F34CD}"/>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270629756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Divider Light">
    <p:bg>
      <p:bgRef idx="1001">
        <a:schemeClr val="bg1"/>
      </p:bgRef>
    </p:bg>
    <p:spTree>
      <p:nvGrpSpPr>
        <p:cNvPr id="1" name=""/>
        <p:cNvGrpSpPr/>
        <p:nvPr/>
      </p:nvGrpSpPr>
      <p:grpSpPr>
        <a:xfrm>
          <a:off x="0" y="0"/>
          <a:ext cx="0" cy="0"/>
          <a:chOff x="0" y="0"/>
          <a:chExt cx="0" cy="0"/>
        </a:xfrm>
      </p:grpSpPr>
      <p:sp>
        <p:nvSpPr>
          <p:cNvPr id="19" name="Picture Placeholder 18">
            <a:extLst>
              <a:ext uri="{FF2B5EF4-FFF2-40B4-BE49-F238E27FC236}">
                <a16:creationId xmlns:a16="http://schemas.microsoft.com/office/drawing/2014/main" id="{666FE13F-E318-B323-121E-0093806FB8ED}"/>
              </a:ext>
            </a:extLst>
          </p:cNvPr>
          <p:cNvSpPr>
            <a:spLocks noGrp="1"/>
          </p:cNvSpPr>
          <p:nvPr>
            <p:ph type="pic" sz="quarter" idx="15" hasCustomPrompt="1"/>
          </p:nvPr>
        </p:nvSpPr>
        <p:spPr>
          <a:xfrm>
            <a:off x="0" y="0"/>
            <a:ext cx="8463184" cy="6858000"/>
          </a:xfrm>
          <a:custGeom>
            <a:avLst/>
            <a:gdLst>
              <a:gd name="connsiteX0" fmla="*/ 0 w 8463184"/>
              <a:gd name="connsiteY0" fmla="*/ 0 h 6858000"/>
              <a:gd name="connsiteX1" fmla="*/ 8463184 w 8463184"/>
              <a:gd name="connsiteY1" fmla="*/ 0 h 6858000"/>
              <a:gd name="connsiteX2" fmla="*/ 4498192 w 8463184"/>
              <a:gd name="connsiteY2" fmla="*/ 6858000 h 6858000"/>
              <a:gd name="connsiteX3" fmla="*/ 0 w 8463184"/>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463184" h="6858000">
                <a:moveTo>
                  <a:pt x="0" y="0"/>
                </a:moveTo>
                <a:lnTo>
                  <a:pt x="8463184" y="0"/>
                </a:lnTo>
                <a:lnTo>
                  <a:pt x="4498192" y="6858000"/>
                </a:lnTo>
                <a:lnTo>
                  <a:pt x="0" y="6858000"/>
                </a:lnTo>
                <a:close/>
              </a:path>
            </a:pathLst>
          </a:custGeom>
        </p:spPr>
        <p:txBody>
          <a:bodyPr wrap="square" bIns="648000" anchor="ctr">
            <a:noAutofit/>
          </a:bodyPr>
          <a:lstStyle>
            <a:lvl1pPr algn="ctr">
              <a:defRPr sz="1200"/>
            </a:lvl1pPr>
          </a:lstStyle>
          <a:p>
            <a:r>
              <a:rPr lang="en-GB" dirty="0"/>
              <a:t>Click icon to insert image</a:t>
            </a:r>
          </a:p>
        </p:txBody>
      </p:sp>
      <p:pic>
        <p:nvPicPr>
          <p:cNvPr id="5" name="Content Placeholder 4" descr="A person with purple head wrap&#10;&#10;Description automatically generated" hidden="1">
            <a:extLst>
              <a:ext uri="{FF2B5EF4-FFF2-40B4-BE49-F238E27FC236}">
                <a16:creationId xmlns:a16="http://schemas.microsoft.com/office/drawing/2014/main" id="{0DCC5397-4FE3-DCA6-F0A6-FD1CC25509E3}"/>
              </a:ext>
            </a:extLst>
          </p:cNvPr>
          <p:cNvPicPr>
            <a:picLocks noChangeAspect="1"/>
          </p:cNvPicPr>
          <p:nvPr userDrawn="1"/>
        </p:nvPicPr>
        <p:blipFill>
          <a:blip r:embed="rId3"/>
          <a:stretch>
            <a:fillRect/>
          </a:stretch>
        </p:blipFill>
        <p:spPr>
          <a:xfrm>
            <a:off x="-1" y="0"/>
            <a:ext cx="12202847" cy="6858000"/>
          </a:xfrm>
          <a:prstGeom prst="rect">
            <a:avLst/>
          </a:prstGeom>
        </p:spPr>
      </p:pic>
      <p:sp>
        <p:nvSpPr>
          <p:cNvPr id="2" name="Title 1">
            <a:extLst>
              <a:ext uri="{FF2B5EF4-FFF2-40B4-BE49-F238E27FC236}">
                <a16:creationId xmlns:a16="http://schemas.microsoft.com/office/drawing/2014/main" id="{EAFD28CE-22AC-6B94-6EF4-745475FCDD49}"/>
              </a:ext>
            </a:extLst>
          </p:cNvPr>
          <p:cNvSpPr>
            <a:spLocks noGrp="1"/>
          </p:cNvSpPr>
          <p:nvPr>
            <p:ph type="title" hasCustomPrompt="1"/>
          </p:nvPr>
        </p:nvSpPr>
        <p:spPr>
          <a:xfrm>
            <a:off x="7152641" y="3464560"/>
            <a:ext cx="4625777" cy="1381760"/>
          </a:xfrm>
        </p:spPr>
        <p:txBody>
          <a:bodyPr anchor="t"/>
          <a:lstStyle>
            <a:lvl1pPr algn="r">
              <a:defRPr sz="3600" cap="all" baseline="0">
                <a:solidFill>
                  <a:schemeClr val="tx1"/>
                </a:solidFill>
              </a:defRPr>
            </a:lvl1pPr>
          </a:lstStyle>
          <a:p>
            <a:r>
              <a:rPr lang="en-US" dirty="0"/>
              <a:t>Add section title</a:t>
            </a:r>
            <a:endParaRPr lang="en-GB" dirty="0"/>
          </a:p>
        </p:txBody>
      </p:sp>
      <p:sp>
        <p:nvSpPr>
          <p:cNvPr id="3" name="Footer Placeholder 2">
            <a:extLst>
              <a:ext uri="{FF2B5EF4-FFF2-40B4-BE49-F238E27FC236}">
                <a16:creationId xmlns:a16="http://schemas.microsoft.com/office/drawing/2014/main" id="{83236773-F154-9E31-2695-ABA42ED8742B}"/>
              </a:ext>
            </a:extLst>
          </p:cNvPr>
          <p:cNvSpPr>
            <a:spLocks noGrp="1"/>
          </p:cNvSpPr>
          <p:nvPr>
            <p:ph type="ftr" sz="quarter" idx="10"/>
          </p:nvPr>
        </p:nvSpPr>
        <p:spPr>
          <a:xfrm>
            <a:off x="7693808" y="6330949"/>
            <a:ext cx="4084610" cy="365125"/>
          </a:xfrm>
        </p:spPr>
        <p:txBody>
          <a:bodyPr/>
          <a:lstStyle>
            <a:lvl1pPr algn="r">
              <a:defRPr/>
            </a:lvl1pPr>
          </a:lstStyle>
          <a:p>
            <a:endParaRPr lang="en-GB" dirty="0"/>
          </a:p>
        </p:txBody>
      </p:sp>
      <p:sp>
        <p:nvSpPr>
          <p:cNvPr id="7" name="Text Placeholder 6">
            <a:extLst>
              <a:ext uri="{FF2B5EF4-FFF2-40B4-BE49-F238E27FC236}">
                <a16:creationId xmlns:a16="http://schemas.microsoft.com/office/drawing/2014/main" id="{BD3D1D70-1096-1E03-D135-EE98CCD5F7F3}"/>
              </a:ext>
            </a:extLst>
          </p:cNvPr>
          <p:cNvSpPr>
            <a:spLocks noGrp="1"/>
          </p:cNvSpPr>
          <p:nvPr>
            <p:ph type="body" sz="quarter" idx="12" hasCustomPrompt="1"/>
          </p:nvPr>
        </p:nvSpPr>
        <p:spPr>
          <a:xfrm>
            <a:off x="10322680" y="1956118"/>
            <a:ext cx="1455737" cy="1011237"/>
          </a:xfrm>
        </p:spPr>
        <p:txBody>
          <a:bodyPr/>
          <a:lstStyle>
            <a:lvl1pPr algn="r">
              <a:defRPr sz="6750">
                <a:solidFill>
                  <a:schemeClr val="accent1"/>
                </a:solidFill>
              </a:defRPr>
            </a:lvl1pPr>
          </a:lstStyle>
          <a:p>
            <a:pPr lvl="0"/>
            <a:r>
              <a:rPr lang="en-US" dirty="0"/>
              <a:t>XX</a:t>
            </a:r>
            <a:endParaRPr lang="en-GB" dirty="0"/>
          </a:p>
        </p:txBody>
      </p:sp>
      <p:pic>
        <p:nvPicPr>
          <p:cNvPr id="4" name="Picture 3" descr="A black and purple triangle&#10;&#10;Description automatically generated">
            <a:extLst>
              <a:ext uri="{FF2B5EF4-FFF2-40B4-BE49-F238E27FC236}">
                <a16:creationId xmlns:a16="http://schemas.microsoft.com/office/drawing/2014/main" id="{F09090A3-C8CB-492F-3E90-2B30223A5155}"/>
              </a:ext>
            </a:extLst>
          </p:cNvPr>
          <p:cNvPicPr>
            <a:picLocks noChangeAspect="1"/>
          </p:cNvPicPr>
          <p:nvPr userDrawn="1"/>
        </p:nvPicPr>
        <p:blipFill rotWithShape="1">
          <a:blip r:embed="rId4" cstate="screen">
            <a:extLst>
              <a:ext uri="{28A0092B-C50C-407E-A947-70E740481C1C}">
                <a14:useLocalDpi xmlns:a14="http://schemas.microsoft.com/office/drawing/2010/main"/>
              </a:ext>
            </a:extLst>
          </a:blip>
          <a:srcRect/>
          <a:stretch/>
        </p:blipFill>
        <p:spPr>
          <a:xfrm>
            <a:off x="10566400" y="390842"/>
            <a:ext cx="1223964" cy="814388"/>
          </a:xfrm>
          <a:prstGeom prst="rect">
            <a:avLst/>
          </a:prstGeom>
        </p:spPr>
      </p:pic>
      <p:grpSp>
        <p:nvGrpSpPr>
          <p:cNvPr id="12" name="Group 11">
            <a:extLst>
              <a:ext uri="{FF2B5EF4-FFF2-40B4-BE49-F238E27FC236}">
                <a16:creationId xmlns:a16="http://schemas.microsoft.com/office/drawing/2014/main" id="{9DFACF13-EFF0-A2E8-47BA-79F08E81FF89}"/>
              </a:ext>
            </a:extLst>
          </p:cNvPr>
          <p:cNvGrpSpPr/>
          <p:nvPr userDrawn="1"/>
        </p:nvGrpSpPr>
        <p:grpSpPr>
          <a:xfrm>
            <a:off x="-3626001" y="0"/>
            <a:ext cx="3513653" cy="4531360"/>
            <a:chOff x="-3626001" y="0"/>
            <a:chExt cx="3513653" cy="4531360"/>
          </a:xfrm>
        </p:grpSpPr>
        <p:sp>
          <p:nvSpPr>
            <p:cNvPr id="13" name="Rectangle 12">
              <a:extLst>
                <a:ext uri="{FF2B5EF4-FFF2-40B4-BE49-F238E27FC236}">
                  <a16:creationId xmlns:a16="http://schemas.microsoft.com/office/drawing/2014/main" id="{F9BD9362-CE50-C349-3940-31787ADA9A82}"/>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4" name="Rectangle 13">
              <a:extLst>
                <a:ext uri="{FF2B5EF4-FFF2-40B4-BE49-F238E27FC236}">
                  <a16:creationId xmlns:a16="http://schemas.microsoft.com/office/drawing/2014/main" id="{2D59E734-4787-5A45-2225-4D4508750F50}"/>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5" name="TextBox 14">
              <a:extLst>
                <a:ext uri="{FF2B5EF4-FFF2-40B4-BE49-F238E27FC236}">
                  <a16:creationId xmlns:a16="http://schemas.microsoft.com/office/drawing/2014/main" id="{ED60C9CB-0DF7-9D67-65C4-3BF9F2376002}"/>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90B3D745-C455-1AA2-D1C4-E55A923D6DEB}"/>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3310977870"/>
      </p:ext>
    </p:extLst>
  </p:cSld>
  <p:clrMapOvr>
    <a:overrideClrMapping bg1="lt1" tx1="dk1" bg2="lt2" tx2="dk2" accent1="accent1" accent2="accent2" accent3="accent3" accent4="accent4" accent5="accent5" accent6="accent6" hlink="hlink" folHlink="folHlink"/>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Quot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195FD0-EA6F-2F78-3CA8-E761768C1CE2}"/>
              </a:ext>
            </a:extLst>
          </p:cNvPr>
          <p:cNvSpPr>
            <a:spLocks noGrp="1"/>
          </p:cNvSpPr>
          <p:nvPr>
            <p:ph type="title" hasCustomPrompt="1"/>
          </p:nvPr>
        </p:nvSpPr>
        <p:spPr>
          <a:xfrm>
            <a:off x="413583" y="2396084"/>
            <a:ext cx="4315897" cy="1830476"/>
          </a:xfrm>
        </p:spPr>
        <p:txBody>
          <a:bodyPr anchor="t"/>
          <a:lstStyle>
            <a:lvl1pPr>
              <a:defRPr>
                <a:solidFill>
                  <a:schemeClr val="tx1"/>
                </a:solidFill>
              </a:defRPr>
            </a:lvl1pPr>
          </a:lstStyle>
          <a:p>
            <a:r>
              <a:rPr lang="en-US" dirty="0"/>
              <a:t>Add quote</a:t>
            </a:r>
            <a:endParaRPr lang="en-GB" dirty="0"/>
          </a:p>
        </p:txBody>
      </p:sp>
      <p:sp>
        <p:nvSpPr>
          <p:cNvPr id="3" name="Footer Placeholder 2">
            <a:extLst>
              <a:ext uri="{FF2B5EF4-FFF2-40B4-BE49-F238E27FC236}">
                <a16:creationId xmlns:a16="http://schemas.microsoft.com/office/drawing/2014/main" id="{8EED790E-FEC8-12FA-FE70-3982C6DCCC5E}"/>
              </a:ext>
            </a:extLst>
          </p:cNvPr>
          <p:cNvSpPr>
            <a:spLocks noGrp="1"/>
          </p:cNvSpPr>
          <p:nvPr>
            <p:ph type="ftr" sz="quarter" idx="10"/>
          </p:nvPr>
        </p:nvSpPr>
        <p:spPr/>
        <p:txBody>
          <a:bodyPr/>
          <a:lstStyle/>
          <a:p>
            <a:endParaRPr lang="en-GB" dirty="0"/>
          </a:p>
        </p:txBody>
      </p:sp>
      <p:sp>
        <p:nvSpPr>
          <p:cNvPr id="11" name="Picture Placeholder 4">
            <a:extLst>
              <a:ext uri="{FF2B5EF4-FFF2-40B4-BE49-F238E27FC236}">
                <a16:creationId xmlns:a16="http://schemas.microsoft.com/office/drawing/2014/main" id="{5E2EB1A3-7036-4947-4249-9A6C4291D1CA}"/>
              </a:ext>
            </a:extLst>
          </p:cNvPr>
          <p:cNvSpPr>
            <a:spLocks noGrp="1"/>
          </p:cNvSpPr>
          <p:nvPr>
            <p:ph type="pic" sz="quarter" idx="12" hasCustomPrompt="1"/>
          </p:nvPr>
        </p:nvSpPr>
        <p:spPr>
          <a:xfrm>
            <a:off x="4153040" y="0"/>
            <a:ext cx="8038960" cy="6858000"/>
          </a:xfrm>
          <a:custGeom>
            <a:avLst/>
            <a:gdLst>
              <a:gd name="connsiteX0" fmla="*/ 0 w 8038960"/>
              <a:gd name="connsiteY0" fmla="*/ 0 h 6858000"/>
              <a:gd name="connsiteX1" fmla="*/ 8038960 w 8038960"/>
              <a:gd name="connsiteY1" fmla="*/ 0 h 6858000"/>
              <a:gd name="connsiteX2" fmla="*/ 8038960 w 8038960"/>
              <a:gd name="connsiteY2" fmla="*/ 6858000 h 6858000"/>
              <a:gd name="connsiteX3" fmla="*/ 3964992 w 803896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38960" h="6858000">
                <a:moveTo>
                  <a:pt x="0" y="0"/>
                </a:moveTo>
                <a:lnTo>
                  <a:pt x="8038960" y="0"/>
                </a:lnTo>
                <a:lnTo>
                  <a:pt x="8038960" y="6858000"/>
                </a:lnTo>
                <a:lnTo>
                  <a:pt x="3964992" y="6858000"/>
                </a:lnTo>
                <a:close/>
              </a:path>
            </a:pathLst>
          </a:custGeom>
          <a:noFill/>
        </p:spPr>
        <p:txBody>
          <a:bodyPr wrap="square" bIns="648000" anchor="ctr">
            <a:noAutofit/>
          </a:bodyPr>
          <a:lstStyle>
            <a:lvl1pPr algn="ctr">
              <a:defRPr sz="1200"/>
            </a:lvl1pPr>
          </a:lstStyle>
          <a:p>
            <a:r>
              <a:rPr lang="en-GB" dirty="0"/>
              <a:t>Click icon to insert image</a:t>
            </a:r>
          </a:p>
        </p:txBody>
      </p:sp>
      <p:sp>
        <p:nvSpPr>
          <p:cNvPr id="16" name="Text Placeholder 15">
            <a:extLst>
              <a:ext uri="{FF2B5EF4-FFF2-40B4-BE49-F238E27FC236}">
                <a16:creationId xmlns:a16="http://schemas.microsoft.com/office/drawing/2014/main" id="{484CC794-E93A-86EB-9716-B1AE51482A95}"/>
              </a:ext>
            </a:extLst>
          </p:cNvPr>
          <p:cNvSpPr>
            <a:spLocks noGrp="1"/>
          </p:cNvSpPr>
          <p:nvPr>
            <p:ph type="body" sz="quarter" idx="17" hasCustomPrompt="1"/>
          </p:nvPr>
        </p:nvSpPr>
        <p:spPr>
          <a:xfrm>
            <a:off x="497155" y="1686560"/>
            <a:ext cx="716909" cy="458392"/>
          </a:xfrm>
          <a:custGeom>
            <a:avLst/>
            <a:gdLst/>
            <a:ahLst/>
            <a:cxnLst/>
            <a:rect l="l" t="t" r="r" b="b"/>
            <a:pathLst>
              <a:path w="1069795" h="684028">
                <a:moveTo>
                  <a:pt x="751814" y="0"/>
                </a:moveTo>
                <a:lnTo>
                  <a:pt x="1069795" y="0"/>
                </a:lnTo>
                <a:lnTo>
                  <a:pt x="891085" y="684028"/>
                </a:lnTo>
                <a:lnTo>
                  <a:pt x="527502" y="684028"/>
                </a:lnTo>
                <a:close/>
                <a:moveTo>
                  <a:pt x="229241" y="0"/>
                </a:moveTo>
                <a:lnTo>
                  <a:pt x="547222" y="0"/>
                </a:lnTo>
                <a:lnTo>
                  <a:pt x="361117" y="684028"/>
                </a:lnTo>
                <a:lnTo>
                  <a:pt x="0" y="684028"/>
                </a:lnTo>
                <a:close/>
              </a:path>
            </a:pathLst>
          </a:custGeom>
          <a:solidFill>
            <a:schemeClr val="accent2"/>
          </a:solidFill>
        </p:spPr>
        <p:txBody>
          <a:bodyPr wrap="square">
            <a:noAutofit/>
          </a:bodyPr>
          <a:lstStyle>
            <a:lvl1pPr>
              <a:defRPr/>
            </a:lvl1pPr>
          </a:lstStyle>
          <a:p>
            <a:pPr lvl="0"/>
            <a:r>
              <a:rPr lang="en-US" dirty="0"/>
              <a:t> </a:t>
            </a:r>
            <a:endParaRPr lang="en-GB" dirty="0"/>
          </a:p>
        </p:txBody>
      </p:sp>
      <p:sp>
        <p:nvSpPr>
          <p:cNvPr id="17" name="Text Placeholder 6">
            <a:extLst>
              <a:ext uri="{FF2B5EF4-FFF2-40B4-BE49-F238E27FC236}">
                <a16:creationId xmlns:a16="http://schemas.microsoft.com/office/drawing/2014/main" id="{C56EA86E-26B7-D57F-56C1-784C8AE4725C}"/>
              </a:ext>
            </a:extLst>
          </p:cNvPr>
          <p:cNvSpPr>
            <a:spLocks noGrp="1"/>
          </p:cNvSpPr>
          <p:nvPr>
            <p:ph type="body" sz="quarter" idx="18" hasCustomPrompt="1"/>
          </p:nvPr>
        </p:nvSpPr>
        <p:spPr>
          <a:xfrm>
            <a:off x="414338" y="4363403"/>
            <a:ext cx="4315142" cy="508000"/>
          </a:xfrm>
        </p:spPr>
        <p:txBody>
          <a:bodyPr/>
          <a:lstStyle>
            <a:lvl1pPr>
              <a:defRPr b="0"/>
            </a:lvl1pPr>
          </a:lstStyle>
          <a:p>
            <a:pPr lvl="0"/>
            <a:r>
              <a:rPr lang="en-US" dirty="0"/>
              <a:t>Add source</a:t>
            </a:r>
            <a:endParaRPr lang="en-GB" dirty="0"/>
          </a:p>
        </p:txBody>
      </p:sp>
      <p:sp>
        <p:nvSpPr>
          <p:cNvPr id="4" name="Slide Number Placeholder 3">
            <a:extLst>
              <a:ext uri="{FF2B5EF4-FFF2-40B4-BE49-F238E27FC236}">
                <a16:creationId xmlns:a16="http://schemas.microsoft.com/office/drawing/2014/main" id="{C20BADA5-FE49-3FD5-F354-D7118B18B092}"/>
              </a:ext>
            </a:extLst>
          </p:cNvPr>
          <p:cNvSpPr>
            <a:spLocks noGrp="1"/>
          </p:cNvSpPr>
          <p:nvPr>
            <p:ph type="sldNum" sz="quarter" idx="11"/>
          </p:nvPr>
        </p:nvSpPr>
        <p:spPr/>
        <p:txBody>
          <a:bodyPr/>
          <a:lstStyle/>
          <a:p>
            <a:fld id="{E8F1A65C-595C-4736-BF40-F7D31E789466}" type="slidenum">
              <a:rPr lang="en-GB" smtClean="0"/>
              <a:pPr/>
              <a:t>‹#›</a:t>
            </a:fld>
            <a:endParaRPr lang="en-GB" dirty="0"/>
          </a:p>
        </p:txBody>
      </p:sp>
      <p:grpSp>
        <p:nvGrpSpPr>
          <p:cNvPr id="12" name="Group 11">
            <a:extLst>
              <a:ext uri="{FF2B5EF4-FFF2-40B4-BE49-F238E27FC236}">
                <a16:creationId xmlns:a16="http://schemas.microsoft.com/office/drawing/2014/main" id="{FD8C2D7A-3ECB-FA64-1DFF-D4E592BF097D}"/>
              </a:ext>
            </a:extLst>
          </p:cNvPr>
          <p:cNvGrpSpPr/>
          <p:nvPr userDrawn="1"/>
        </p:nvGrpSpPr>
        <p:grpSpPr>
          <a:xfrm>
            <a:off x="-3626001" y="0"/>
            <a:ext cx="3513653" cy="4531360"/>
            <a:chOff x="-3626001" y="0"/>
            <a:chExt cx="3513653" cy="4531360"/>
          </a:xfrm>
        </p:grpSpPr>
        <p:sp>
          <p:nvSpPr>
            <p:cNvPr id="13" name="Rectangle 12">
              <a:extLst>
                <a:ext uri="{FF2B5EF4-FFF2-40B4-BE49-F238E27FC236}">
                  <a16:creationId xmlns:a16="http://schemas.microsoft.com/office/drawing/2014/main" id="{553C8B57-A0A7-0C2B-B362-1818AB93625D}"/>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4" name="Rectangle 13">
              <a:extLst>
                <a:ext uri="{FF2B5EF4-FFF2-40B4-BE49-F238E27FC236}">
                  <a16:creationId xmlns:a16="http://schemas.microsoft.com/office/drawing/2014/main" id="{0F963A3C-816C-D1FF-C6E9-4DDB10D1B9CF}"/>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5" name="TextBox 14">
              <a:extLst>
                <a:ext uri="{FF2B5EF4-FFF2-40B4-BE49-F238E27FC236}">
                  <a16:creationId xmlns:a16="http://schemas.microsoft.com/office/drawing/2014/main" id="{64E45D50-5C4B-B85F-0E6B-9174452C14AC}"/>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8" name="TextBox 17">
              <a:extLst>
                <a:ext uri="{FF2B5EF4-FFF2-40B4-BE49-F238E27FC236}">
                  <a16:creationId xmlns:a16="http://schemas.microsoft.com/office/drawing/2014/main" id="{39ABDF14-75C2-7C06-DD3D-EFE5AD0CCBE8}"/>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pic>
        <p:nvPicPr>
          <p:cNvPr id="5" name="Picture 4" descr="A black and purple triangle&#10;&#10;Description automatically generated">
            <a:extLst>
              <a:ext uri="{FF2B5EF4-FFF2-40B4-BE49-F238E27FC236}">
                <a16:creationId xmlns:a16="http://schemas.microsoft.com/office/drawing/2014/main" id="{5B8DBDC2-E576-B391-677D-BBAC5AB1CF1A}"/>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4008592978"/>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Statement">
    <p:bg>
      <p:bgRef idx="1001">
        <a:schemeClr val="bg2"/>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195FD0-EA6F-2F78-3CA8-E761768C1CE2}"/>
              </a:ext>
            </a:extLst>
          </p:cNvPr>
          <p:cNvSpPr>
            <a:spLocks noGrp="1"/>
          </p:cNvSpPr>
          <p:nvPr>
            <p:ph type="title" hasCustomPrompt="1"/>
          </p:nvPr>
        </p:nvSpPr>
        <p:spPr>
          <a:xfrm>
            <a:off x="2997201" y="2076450"/>
            <a:ext cx="6197598" cy="2705100"/>
          </a:xfrm>
          <a:solidFill>
            <a:schemeClr val="tx1"/>
          </a:solidFill>
        </p:spPr>
        <p:txBody>
          <a:bodyPr anchor="ctr"/>
          <a:lstStyle>
            <a:lvl1pPr algn="ctr">
              <a:defRPr sz="3600">
                <a:solidFill>
                  <a:schemeClr val="bg1"/>
                </a:solidFill>
              </a:defRPr>
            </a:lvl1pPr>
          </a:lstStyle>
          <a:p>
            <a:r>
              <a:rPr lang="en-US" dirty="0"/>
              <a:t>Add statement</a:t>
            </a:r>
            <a:endParaRPr lang="en-GB" dirty="0"/>
          </a:p>
        </p:txBody>
      </p:sp>
      <p:sp>
        <p:nvSpPr>
          <p:cNvPr id="24" name="Picture Placeholder 23">
            <a:extLst>
              <a:ext uri="{FF2B5EF4-FFF2-40B4-BE49-F238E27FC236}">
                <a16:creationId xmlns:a16="http://schemas.microsoft.com/office/drawing/2014/main" id="{D5A43392-B67A-2D5D-F46C-8E26CB2187FE}"/>
              </a:ext>
            </a:extLst>
          </p:cNvPr>
          <p:cNvSpPr>
            <a:spLocks noGrp="1"/>
          </p:cNvSpPr>
          <p:nvPr>
            <p:ph type="pic" sz="quarter" idx="17" hasCustomPrompt="1"/>
          </p:nvPr>
        </p:nvSpPr>
        <p:spPr>
          <a:xfrm>
            <a:off x="0" y="0"/>
            <a:ext cx="12192000" cy="6858000"/>
          </a:xfrm>
        </p:spPr>
        <p:txBody>
          <a:bodyPr bIns="792000" anchor="ctr"/>
          <a:lstStyle>
            <a:lvl1pPr algn="ctr">
              <a:defRPr>
                <a:solidFill>
                  <a:schemeClr val="bg1"/>
                </a:solidFill>
              </a:defRPr>
            </a:lvl1pPr>
          </a:lstStyle>
          <a:p>
            <a:r>
              <a:rPr lang="en-GB" dirty="0"/>
              <a:t>Click icon to insert image &gt; Right Click &gt; Send to Back</a:t>
            </a:r>
          </a:p>
        </p:txBody>
      </p:sp>
      <p:grpSp>
        <p:nvGrpSpPr>
          <p:cNvPr id="7" name="Group 6">
            <a:extLst>
              <a:ext uri="{FF2B5EF4-FFF2-40B4-BE49-F238E27FC236}">
                <a16:creationId xmlns:a16="http://schemas.microsoft.com/office/drawing/2014/main" id="{0C1A7A36-7636-04C1-003C-CAC969C9C1F1}"/>
              </a:ext>
            </a:extLst>
          </p:cNvPr>
          <p:cNvGrpSpPr/>
          <p:nvPr userDrawn="1"/>
        </p:nvGrpSpPr>
        <p:grpSpPr>
          <a:xfrm>
            <a:off x="-3626001" y="0"/>
            <a:ext cx="3513653" cy="4531360"/>
            <a:chOff x="-3626001" y="0"/>
            <a:chExt cx="3513653" cy="4531360"/>
          </a:xfrm>
        </p:grpSpPr>
        <p:sp>
          <p:nvSpPr>
            <p:cNvPr id="8" name="Rectangle 7">
              <a:extLst>
                <a:ext uri="{FF2B5EF4-FFF2-40B4-BE49-F238E27FC236}">
                  <a16:creationId xmlns:a16="http://schemas.microsoft.com/office/drawing/2014/main" id="{C6EB9268-99D8-8D68-9368-A069A625EF8A}"/>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9" name="Rectangle 8">
              <a:extLst>
                <a:ext uri="{FF2B5EF4-FFF2-40B4-BE49-F238E27FC236}">
                  <a16:creationId xmlns:a16="http://schemas.microsoft.com/office/drawing/2014/main" id="{983391B7-080B-7418-2B91-FCFD284C5E17}"/>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0" name="TextBox 9">
              <a:extLst>
                <a:ext uri="{FF2B5EF4-FFF2-40B4-BE49-F238E27FC236}">
                  <a16:creationId xmlns:a16="http://schemas.microsoft.com/office/drawing/2014/main" id="{DAD65270-4D44-634E-09BE-45F67322792B}"/>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tx1"/>
                  </a:solidFill>
                  <a:latin typeface="+mn-lt"/>
                  <a:ea typeface="Inter Semi Bold" panose="02000703000000020004" pitchFamily="50" charset="0"/>
                  <a:cs typeface="Inter Semi Bold" panose="02000703000000020004" pitchFamily="50" charset="0"/>
                </a:rPr>
                <a:t>How to insert </a:t>
              </a:r>
              <a:br>
                <a:rPr lang="en-GB" sz="2400" dirty="0">
                  <a:solidFill>
                    <a:schemeClr val="tx1"/>
                  </a:solidFill>
                  <a:latin typeface="+mn-lt"/>
                  <a:ea typeface="Inter Semi Bold" panose="02000703000000020004" pitchFamily="50" charset="0"/>
                  <a:cs typeface="Inter Semi Bold" panose="02000703000000020004" pitchFamily="50" charset="0"/>
                </a:rPr>
              </a:br>
              <a:r>
                <a:rPr lang="en-GB" sz="2400" dirty="0">
                  <a:solidFill>
                    <a:schemeClr val="tx1"/>
                  </a:solidFill>
                  <a:latin typeface="+mn-lt"/>
                  <a:ea typeface="Inter Semi Bold" panose="02000703000000020004" pitchFamily="50" charset="0"/>
                  <a:cs typeface="Inter Semi Bold" panose="02000703000000020004" pitchFamily="50" charset="0"/>
                </a:rPr>
                <a:t>an image</a:t>
              </a:r>
            </a:p>
          </p:txBody>
        </p:sp>
        <p:sp>
          <p:nvSpPr>
            <p:cNvPr id="11" name="TextBox 10">
              <a:extLst>
                <a:ext uri="{FF2B5EF4-FFF2-40B4-BE49-F238E27FC236}">
                  <a16:creationId xmlns:a16="http://schemas.microsoft.com/office/drawing/2014/main" id="{F4271B73-870E-30AF-0010-BB6A935E3425}"/>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Click the icon in the middle of the placeholder and choose an image from file, or select the placeholder and paste an image in using </a:t>
              </a:r>
              <a:r>
                <a:rPr lang="en-US" sz="1200" b="1" dirty="0">
                  <a:solidFill>
                    <a:schemeClr val="bg1"/>
                  </a:solidFill>
                  <a:latin typeface="+mn-lt"/>
                </a:rPr>
                <a:t>Ctrl + V</a:t>
              </a:r>
              <a:r>
                <a:rPr lang="en-US" sz="1200" dirty="0">
                  <a:solidFill>
                    <a:schemeClr val="bg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Click on the </a:t>
              </a:r>
              <a:r>
                <a:rPr lang="en-US" sz="1200" b="1" dirty="0">
                  <a:solidFill>
                    <a:schemeClr val="bg1"/>
                  </a:solidFill>
                  <a:latin typeface="+mn-lt"/>
                </a:rPr>
                <a:t>Format Picture </a:t>
              </a:r>
              <a:r>
                <a:rPr lang="en-US" sz="1200" dirty="0">
                  <a:solidFill>
                    <a:schemeClr val="bg1"/>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Choose </a:t>
              </a:r>
              <a:r>
                <a:rPr lang="en-US" sz="1200" b="1" dirty="0">
                  <a:solidFill>
                    <a:schemeClr val="bg1"/>
                  </a:solidFill>
                  <a:latin typeface="+mn-lt"/>
                </a:rPr>
                <a:t>Crop</a:t>
              </a:r>
              <a:r>
                <a:rPr lang="en-US" sz="1200" dirty="0">
                  <a:solidFill>
                    <a:schemeClr val="bg1"/>
                  </a:solidFill>
                  <a:latin typeface="+mn-lt"/>
                </a:rPr>
                <a:t> to resize and move the image within the placeholder, using the white circles in the corners of the image. Click on the drop down arrow and choose </a:t>
              </a:r>
              <a:r>
                <a:rPr lang="en-US" sz="1200" b="1" dirty="0">
                  <a:solidFill>
                    <a:schemeClr val="bg1"/>
                  </a:solidFill>
                  <a:latin typeface="+mn-lt"/>
                </a:rPr>
                <a:t>Fit</a:t>
              </a:r>
              <a:r>
                <a:rPr lang="en-US" sz="1200" dirty="0">
                  <a:solidFill>
                    <a:schemeClr val="bg1"/>
                  </a:solidFill>
                  <a:latin typeface="+mn-lt"/>
                </a:rPr>
                <a:t> or </a:t>
              </a:r>
              <a:r>
                <a:rPr lang="en-US" sz="1200" b="1" dirty="0">
                  <a:solidFill>
                    <a:schemeClr val="bg1"/>
                  </a:solidFill>
                  <a:latin typeface="+mn-lt"/>
                </a:rPr>
                <a:t>Fill</a:t>
              </a:r>
              <a:r>
                <a:rPr lang="en-US" sz="1200" dirty="0">
                  <a:solidFill>
                    <a:schemeClr val="bg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Right click the image and choose </a:t>
              </a:r>
              <a:r>
                <a:rPr lang="en-US" sz="1200" b="1" dirty="0">
                  <a:solidFill>
                    <a:schemeClr val="bg1"/>
                  </a:solidFill>
                  <a:latin typeface="+mn-lt"/>
                </a:rPr>
                <a:t>Send to back </a:t>
              </a:r>
              <a:r>
                <a:rPr lang="en-US" sz="1200" dirty="0">
                  <a:solidFill>
                    <a:schemeClr val="bg1"/>
                  </a:solidFill>
                  <a:latin typeface="+mn-lt"/>
                </a:rPr>
                <a:t>if it is obscuring any other elements.</a:t>
              </a:r>
            </a:p>
          </p:txBody>
        </p:sp>
      </p:grpSp>
      <p:sp>
        <p:nvSpPr>
          <p:cNvPr id="3" name="Footer Placeholder 2">
            <a:extLst>
              <a:ext uri="{FF2B5EF4-FFF2-40B4-BE49-F238E27FC236}">
                <a16:creationId xmlns:a16="http://schemas.microsoft.com/office/drawing/2014/main" id="{8EED790E-FEC8-12FA-FE70-3982C6DCCC5E}"/>
              </a:ext>
            </a:extLst>
          </p:cNvPr>
          <p:cNvSpPr>
            <a:spLocks noGrp="1"/>
          </p:cNvSpPr>
          <p:nvPr>
            <p:ph type="ftr" sz="quarter" idx="10"/>
          </p:nvPr>
        </p:nvSpPr>
        <p:spPr>
          <a:xfrm>
            <a:off x="3531432" y="6330949"/>
            <a:ext cx="5474137" cy="365125"/>
          </a:xfrm>
        </p:spPr>
        <p:txBody>
          <a:bodyPr/>
          <a:lstStyle/>
          <a:p>
            <a:endParaRPr lang="en-GB" dirty="0"/>
          </a:p>
        </p:txBody>
      </p:sp>
      <p:sp>
        <p:nvSpPr>
          <p:cNvPr id="4" name="Slide Number Placeholder 3">
            <a:extLst>
              <a:ext uri="{FF2B5EF4-FFF2-40B4-BE49-F238E27FC236}">
                <a16:creationId xmlns:a16="http://schemas.microsoft.com/office/drawing/2014/main" id="{C20BADA5-FE49-3FD5-F354-D7118B18B092}"/>
              </a:ext>
            </a:extLst>
          </p:cNvPr>
          <p:cNvSpPr>
            <a:spLocks noGrp="1"/>
          </p:cNvSpPr>
          <p:nvPr>
            <p:ph type="sldNum" sz="quarter" idx="11"/>
          </p:nvPr>
        </p:nvSpPr>
        <p:spPr/>
        <p:txBody>
          <a:bodyPr/>
          <a:lstStyle>
            <a:lvl1pPr>
              <a:defRPr>
                <a:solidFill>
                  <a:schemeClr val="tx1"/>
                </a:solidFill>
              </a:defRPr>
            </a:lvl1pPr>
          </a:lstStyle>
          <a:p>
            <a:fld id="{E8F1A65C-595C-4736-BF40-F7D31E789466}" type="slidenum">
              <a:rPr lang="en-GB" smtClean="0"/>
              <a:pPr/>
              <a:t>‹#›</a:t>
            </a:fld>
            <a:endParaRPr lang="en-GB" dirty="0"/>
          </a:p>
        </p:txBody>
      </p:sp>
      <p:pic>
        <p:nvPicPr>
          <p:cNvPr id="5" name="Picture 4" descr="A black and purple triangle&#10;&#10;Description automatically generated">
            <a:extLst>
              <a:ext uri="{FF2B5EF4-FFF2-40B4-BE49-F238E27FC236}">
                <a16:creationId xmlns:a16="http://schemas.microsoft.com/office/drawing/2014/main" id="{1C2A0759-78D7-A029-8245-6E1C819CFF4A}"/>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a:stretch/>
        </p:blipFill>
        <p:spPr>
          <a:xfrm>
            <a:off x="10566400" y="390842"/>
            <a:ext cx="1223964" cy="814388"/>
          </a:xfrm>
          <a:prstGeom prst="rect">
            <a:avLst/>
          </a:prstGeom>
        </p:spPr>
      </p:pic>
      <p:sp>
        <p:nvSpPr>
          <p:cNvPr id="21" name="Text Placeholder 20">
            <a:extLst>
              <a:ext uri="{FF2B5EF4-FFF2-40B4-BE49-F238E27FC236}">
                <a16:creationId xmlns:a16="http://schemas.microsoft.com/office/drawing/2014/main" id="{999563FA-14B9-4919-E106-8B0B596846D3}"/>
              </a:ext>
            </a:extLst>
          </p:cNvPr>
          <p:cNvSpPr>
            <a:spLocks noGrp="1"/>
          </p:cNvSpPr>
          <p:nvPr>
            <p:ph type="body" sz="quarter" idx="13" hasCustomPrompt="1"/>
          </p:nvPr>
        </p:nvSpPr>
        <p:spPr>
          <a:xfrm flipH="1" flipV="1">
            <a:off x="8966200" y="0"/>
            <a:ext cx="3225800" cy="5588000"/>
          </a:xfrm>
          <a:custGeom>
            <a:avLst/>
            <a:gdLst>
              <a:gd name="connsiteX0" fmla="*/ 0 w 3225800"/>
              <a:gd name="connsiteY0" fmla="*/ 0 h 5588000"/>
              <a:gd name="connsiteX1" fmla="*/ 3225800 w 3225800"/>
              <a:gd name="connsiteY1" fmla="*/ 5588000 h 5588000"/>
              <a:gd name="connsiteX2" fmla="*/ 0 w 3225800"/>
              <a:gd name="connsiteY2" fmla="*/ 5588000 h 5588000"/>
            </a:gdLst>
            <a:ahLst/>
            <a:cxnLst>
              <a:cxn ang="0">
                <a:pos x="connsiteX0" y="connsiteY0"/>
              </a:cxn>
              <a:cxn ang="0">
                <a:pos x="connsiteX1" y="connsiteY1"/>
              </a:cxn>
              <a:cxn ang="0">
                <a:pos x="connsiteX2" y="connsiteY2"/>
              </a:cxn>
            </a:cxnLst>
            <a:rect l="l" t="t" r="r" b="b"/>
            <a:pathLst>
              <a:path w="3225800" h="5588000">
                <a:moveTo>
                  <a:pt x="0" y="0"/>
                </a:moveTo>
                <a:lnTo>
                  <a:pt x="3225800" y="5588000"/>
                </a:lnTo>
                <a:lnTo>
                  <a:pt x="0" y="5588000"/>
                </a:lnTo>
                <a:close/>
              </a:path>
            </a:pathLst>
          </a:custGeom>
          <a:solidFill>
            <a:schemeClr val="accent2"/>
          </a:solidFill>
        </p:spPr>
        <p:txBody>
          <a:bodyPr wrap="square">
            <a:noAutofit/>
          </a:bodyPr>
          <a:lstStyle>
            <a:lvl1pPr>
              <a:defRPr/>
            </a:lvl1pPr>
          </a:lstStyle>
          <a:p>
            <a:pPr lvl="0"/>
            <a:r>
              <a:rPr lang="en-US" dirty="0"/>
              <a:t>  </a:t>
            </a:r>
            <a:endParaRPr lang="en-GB" dirty="0"/>
          </a:p>
        </p:txBody>
      </p:sp>
      <p:pic>
        <p:nvPicPr>
          <p:cNvPr id="12" name="Picture 11" descr="A black and purple triangle&#10;&#10;Description automatically generated">
            <a:extLst>
              <a:ext uri="{FF2B5EF4-FFF2-40B4-BE49-F238E27FC236}">
                <a16:creationId xmlns:a16="http://schemas.microsoft.com/office/drawing/2014/main" id="{534DF519-E848-7AD3-580A-7CDD1837616A}"/>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a:stretch/>
        </p:blipFill>
        <p:spPr>
          <a:xfrm>
            <a:off x="10644371" y="426284"/>
            <a:ext cx="1223964" cy="814388"/>
          </a:xfrm>
          <a:prstGeom prst="rect">
            <a:avLst/>
          </a:prstGeom>
        </p:spPr>
      </p:pic>
    </p:spTree>
    <p:custDataLst>
      <p:tags r:id="rId1"/>
    </p:custDataLst>
    <p:extLst>
      <p:ext uri="{BB962C8B-B14F-4D97-AF65-F5344CB8AC3E}">
        <p14:creationId xmlns:p14="http://schemas.microsoft.com/office/powerpoint/2010/main" val="3832808394"/>
      </p:ext>
    </p:extLst>
  </p:cSld>
  <p:clrMapOvr>
    <a:overrideClrMapping bg1="dk1" tx1="lt1" bg2="dk2" tx2="lt2" accent1="accent1" accent2="accent2" accent3="accent3" accent4="accent4" accent5="accent5" accent6="accent6" hlink="hlink" folHlink="folHlink"/>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Blank Ligh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dirty="0"/>
              <a:t>Add subheading</a:t>
            </a:r>
            <a:endParaRPr lang="en-GB" dirty="0"/>
          </a:p>
        </p:txBody>
      </p:sp>
      <p:pic>
        <p:nvPicPr>
          <p:cNvPr id="5" name="Picture 4" descr="A black and purple triangle&#10;&#10;Description automatically generated">
            <a:extLst>
              <a:ext uri="{FF2B5EF4-FFF2-40B4-BE49-F238E27FC236}">
                <a16:creationId xmlns:a16="http://schemas.microsoft.com/office/drawing/2014/main" id="{E289E477-866F-3114-8486-EE68695A7846}"/>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748476441"/>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Blank Colour">
    <p:bg>
      <p:bgPr>
        <a:solidFill>
          <a:schemeClr val="accent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solidFill>
                  <a:schemeClr val="tx1"/>
                </a:solidFill>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lvl1pPr>
              <a:defRPr>
                <a:solidFill>
                  <a:schemeClr val="tx1"/>
                </a:solidFill>
              </a:defRPr>
            </a:lvl1pPr>
          </a:lstStyle>
          <a:p>
            <a:fld id="{E8F1A65C-595C-4736-BF40-F7D31E789466}" type="slidenum">
              <a:rPr lang="en-GB" smtClean="0"/>
              <a:pPr/>
              <a:t>‹#›</a:t>
            </a:fld>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dirty="0"/>
              <a:t>Add subheading</a:t>
            </a:r>
            <a:endParaRPr lang="en-GB" dirty="0"/>
          </a:p>
        </p:txBody>
      </p:sp>
      <p:pic>
        <p:nvPicPr>
          <p:cNvPr id="6" name="Picture 5" descr="A black and purple triangle&#10;&#10;Description automatically generated">
            <a:extLst>
              <a:ext uri="{FF2B5EF4-FFF2-40B4-BE49-F238E27FC236}">
                <a16:creationId xmlns:a16="http://schemas.microsoft.com/office/drawing/2014/main" id="{25F43DC9-9EDC-0E60-9499-DEFF08707710}"/>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3014036958"/>
      </p:ext>
    </p:extLst>
  </p:cSld>
  <p:clrMapOvr>
    <a:overrideClrMapping bg1="lt1" tx1="dk1" bg2="lt2" tx2="dk2" accent1="accent1" accent2="accent2" accent3="accent3" accent4="accent4" accent5="accent5" accent6="accent6" hlink="hlink" folHlink="folHlink"/>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Full Image">
    <p:bg>
      <p:bgRef idx="1001">
        <a:schemeClr val="bg1"/>
      </p:bgRef>
    </p:bg>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0A61D285-409F-9DEC-0B95-30E301D341D3}"/>
              </a:ext>
            </a:extLst>
          </p:cNvPr>
          <p:cNvSpPr>
            <a:spLocks noGrp="1"/>
          </p:cNvSpPr>
          <p:nvPr>
            <p:ph type="pic" sz="quarter" idx="12" hasCustomPrompt="1"/>
          </p:nvPr>
        </p:nvSpPr>
        <p:spPr>
          <a:xfrm>
            <a:off x="0" y="0"/>
            <a:ext cx="12192000" cy="6858000"/>
          </a:xfrm>
          <a:prstGeom prst="rect">
            <a:avLst/>
          </a:prstGeom>
        </p:spPr>
        <p:txBody>
          <a:bodyPr wrap="square" bIns="648000" anchor="ctr">
            <a:noAutofit/>
          </a:bodyPr>
          <a:lstStyle>
            <a:lvl1pPr algn="ctr">
              <a:defRPr sz="1200"/>
            </a:lvl1pPr>
          </a:lstStyle>
          <a:p>
            <a:r>
              <a:rPr lang="en-GB" dirty="0"/>
              <a:t>Click icon to insert image</a:t>
            </a:r>
          </a:p>
        </p:txBody>
      </p:sp>
      <p:sp>
        <p:nvSpPr>
          <p:cNvPr id="8" name="Text Placeholder 7">
            <a:extLst>
              <a:ext uri="{FF2B5EF4-FFF2-40B4-BE49-F238E27FC236}">
                <a16:creationId xmlns:a16="http://schemas.microsoft.com/office/drawing/2014/main" id="{4658EC27-3E24-F724-F000-B8342EDF2E9C}"/>
              </a:ext>
            </a:extLst>
          </p:cNvPr>
          <p:cNvSpPr>
            <a:spLocks noGrp="1"/>
          </p:cNvSpPr>
          <p:nvPr>
            <p:ph type="body" sz="quarter" idx="13" hasCustomPrompt="1"/>
          </p:nvPr>
        </p:nvSpPr>
        <p:spPr>
          <a:xfrm>
            <a:off x="5600860" y="5350192"/>
            <a:ext cx="6591140" cy="1507808"/>
          </a:xfrm>
          <a:custGeom>
            <a:avLst/>
            <a:gdLst>
              <a:gd name="connsiteX0" fmla="*/ 879504 w 6591140"/>
              <a:gd name="connsiteY0" fmla="*/ 0 h 1507808"/>
              <a:gd name="connsiteX1" fmla="*/ 6591140 w 6591140"/>
              <a:gd name="connsiteY1" fmla="*/ 0 h 1507808"/>
              <a:gd name="connsiteX2" fmla="*/ 6591140 w 6591140"/>
              <a:gd name="connsiteY2" fmla="*/ 1507808 h 1507808"/>
              <a:gd name="connsiteX3" fmla="*/ 0 w 6591140"/>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591140" h="1507808">
                <a:moveTo>
                  <a:pt x="879504" y="0"/>
                </a:moveTo>
                <a:lnTo>
                  <a:pt x="6591140" y="0"/>
                </a:lnTo>
                <a:lnTo>
                  <a:pt x="6591140" y="1507808"/>
                </a:lnTo>
                <a:lnTo>
                  <a:pt x="0" y="1507808"/>
                </a:lnTo>
                <a:close/>
              </a:path>
            </a:pathLst>
          </a:custGeom>
          <a:solidFill>
            <a:schemeClr val="accent2"/>
          </a:solidFill>
        </p:spPr>
        <p:txBody>
          <a:bodyPr wrap="square" lIns="1260000" anchor="ctr">
            <a:noAutofit/>
          </a:bodyPr>
          <a:lstStyle>
            <a:lvl1pPr>
              <a:defRPr sz="1800" b="1">
                <a:solidFill>
                  <a:schemeClr val="accent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Add text here</a:t>
            </a:r>
            <a:endParaRPr lang="en-GB" dirty="0"/>
          </a:p>
        </p:txBody>
      </p:sp>
      <p:grpSp>
        <p:nvGrpSpPr>
          <p:cNvPr id="2" name="Group 1">
            <a:extLst>
              <a:ext uri="{FF2B5EF4-FFF2-40B4-BE49-F238E27FC236}">
                <a16:creationId xmlns:a16="http://schemas.microsoft.com/office/drawing/2014/main" id="{8E312553-A210-E683-B189-DD886093AF69}"/>
              </a:ext>
            </a:extLst>
          </p:cNvPr>
          <p:cNvGrpSpPr/>
          <p:nvPr userDrawn="1"/>
        </p:nvGrpSpPr>
        <p:grpSpPr>
          <a:xfrm>
            <a:off x="-3626001" y="0"/>
            <a:ext cx="3513653" cy="4531360"/>
            <a:chOff x="-3626001" y="0"/>
            <a:chExt cx="3513653" cy="4531360"/>
          </a:xfrm>
        </p:grpSpPr>
        <p:sp>
          <p:nvSpPr>
            <p:cNvPr id="7" name="Rectangle 6">
              <a:extLst>
                <a:ext uri="{FF2B5EF4-FFF2-40B4-BE49-F238E27FC236}">
                  <a16:creationId xmlns:a16="http://schemas.microsoft.com/office/drawing/2014/main" id="{F80B538F-9918-D8A2-44CE-97FC55849190}"/>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1" name="Rectangle 10">
              <a:extLst>
                <a:ext uri="{FF2B5EF4-FFF2-40B4-BE49-F238E27FC236}">
                  <a16:creationId xmlns:a16="http://schemas.microsoft.com/office/drawing/2014/main" id="{09C6BA4B-821B-0778-A999-74288840B7FC}"/>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2" name="TextBox 11">
              <a:extLst>
                <a:ext uri="{FF2B5EF4-FFF2-40B4-BE49-F238E27FC236}">
                  <a16:creationId xmlns:a16="http://schemas.microsoft.com/office/drawing/2014/main" id="{101C8818-5024-2801-0CFA-2F9E9B30414E}"/>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3" name="TextBox 12">
              <a:extLst>
                <a:ext uri="{FF2B5EF4-FFF2-40B4-BE49-F238E27FC236}">
                  <a16:creationId xmlns:a16="http://schemas.microsoft.com/office/drawing/2014/main" id="{51ED1437-2555-00A0-F479-764F7B6C1E22}"/>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2185984736"/>
      </p:ext>
    </p:extLst>
  </p:cSld>
  <p:clrMapOvr>
    <a:overrideClrMapping bg1="lt1" tx1="dk1" bg2="lt2" tx2="dk2" accent1="accent1" accent2="accent2" accent3="accent3" accent4="accent4" accent5="accent5" accent6="accent6" hlink="hlink" folHlink="folHlink"/>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Full Image Alt.">
    <p:bg>
      <p:bgRef idx="1001">
        <a:schemeClr val="bg1"/>
      </p:bgRef>
    </p:bg>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0A61D285-409F-9DEC-0B95-30E301D341D3}"/>
              </a:ext>
            </a:extLst>
          </p:cNvPr>
          <p:cNvSpPr>
            <a:spLocks noGrp="1"/>
          </p:cNvSpPr>
          <p:nvPr>
            <p:ph type="pic" sz="quarter" idx="12" hasCustomPrompt="1"/>
          </p:nvPr>
        </p:nvSpPr>
        <p:spPr>
          <a:xfrm>
            <a:off x="0" y="0"/>
            <a:ext cx="12192000" cy="6858000"/>
          </a:xfrm>
          <a:prstGeom prst="rect">
            <a:avLst/>
          </a:prstGeom>
        </p:spPr>
        <p:txBody>
          <a:bodyPr wrap="square" bIns="648000" anchor="ctr">
            <a:noAutofit/>
          </a:bodyPr>
          <a:lstStyle>
            <a:lvl1pPr algn="ctr">
              <a:defRPr sz="1200"/>
            </a:lvl1pPr>
          </a:lstStyle>
          <a:p>
            <a:r>
              <a:rPr lang="en-GB" dirty="0"/>
              <a:t>Click icon to insert image</a:t>
            </a:r>
          </a:p>
        </p:txBody>
      </p:sp>
      <p:sp>
        <p:nvSpPr>
          <p:cNvPr id="6" name="Text Placeholder 5">
            <a:extLst>
              <a:ext uri="{FF2B5EF4-FFF2-40B4-BE49-F238E27FC236}">
                <a16:creationId xmlns:a16="http://schemas.microsoft.com/office/drawing/2014/main" id="{AB2D815A-BCD0-8EE1-D91A-4D5E04735C89}"/>
              </a:ext>
            </a:extLst>
          </p:cNvPr>
          <p:cNvSpPr>
            <a:spLocks noGrp="1"/>
          </p:cNvSpPr>
          <p:nvPr>
            <p:ph type="body" sz="quarter" idx="14" hasCustomPrompt="1"/>
          </p:nvPr>
        </p:nvSpPr>
        <p:spPr>
          <a:xfrm>
            <a:off x="1" y="0"/>
            <a:ext cx="6365567" cy="1507808"/>
          </a:xfrm>
          <a:custGeom>
            <a:avLst/>
            <a:gdLst>
              <a:gd name="connsiteX0" fmla="*/ 0 w 6365567"/>
              <a:gd name="connsiteY0" fmla="*/ 0 h 1507808"/>
              <a:gd name="connsiteX1" fmla="*/ 6365567 w 6365567"/>
              <a:gd name="connsiteY1" fmla="*/ 0 h 1507808"/>
              <a:gd name="connsiteX2" fmla="*/ 5486063 w 6365567"/>
              <a:gd name="connsiteY2" fmla="*/ 1507808 h 1507808"/>
              <a:gd name="connsiteX3" fmla="*/ 0 w 6365567"/>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365567" h="1507808">
                <a:moveTo>
                  <a:pt x="0" y="0"/>
                </a:moveTo>
                <a:lnTo>
                  <a:pt x="6365567" y="0"/>
                </a:lnTo>
                <a:lnTo>
                  <a:pt x="5486063" y="1507808"/>
                </a:lnTo>
                <a:lnTo>
                  <a:pt x="0" y="1507808"/>
                </a:lnTo>
                <a:close/>
              </a:path>
            </a:pathLst>
          </a:custGeom>
          <a:solidFill>
            <a:schemeClr val="accent2"/>
          </a:solidFill>
        </p:spPr>
        <p:txBody>
          <a:bodyPr vert="horz" wrap="square" lIns="900000" tIns="45720" rIns="91440" bIns="45720" rtlCol="0" anchor="ctr">
            <a:noAutofit/>
          </a:bodyPr>
          <a:lstStyle>
            <a:lvl1pPr>
              <a:defRPr lang="en-GB" sz="1800" b="1" dirty="0">
                <a:solidFill>
                  <a:schemeClr val="accent1"/>
                </a:solidFill>
              </a:defRPr>
            </a:lvl1pPr>
          </a:lstStyle>
          <a:p>
            <a:pPr lvl="0"/>
            <a:r>
              <a:rPr lang="en-US" dirty="0"/>
              <a:t>Add text here</a:t>
            </a:r>
            <a:endParaRPr lang="en-GB" dirty="0"/>
          </a:p>
        </p:txBody>
      </p:sp>
      <p:grpSp>
        <p:nvGrpSpPr>
          <p:cNvPr id="2" name="Group 1">
            <a:extLst>
              <a:ext uri="{FF2B5EF4-FFF2-40B4-BE49-F238E27FC236}">
                <a16:creationId xmlns:a16="http://schemas.microsoft.com/office/drawing/2014/main" id="{8E312553-A210-E683-B189-DD886093AF69}"/>
              </a:ext>
            </a:extLst>
          </p:cNvPr>
          <p:cNvGrpSpPr/>
          <p:nvPr userDrawn="1"/>
        </p:nvGrpSpPr>
        <p:grpSpPr>
          <a:xfrm>
            <a:off x="-3626001" y="0"/>
            <a:ext cx="3513653" cy="4531360"/>
            <a:chOff x="-3626001" y="0"/>
            <a:chExt cx="3513653" cy="4531360"/>
          </a:xfrm>
        </p:grpSpPr>
        <p:sp>
          <p:nvSpPr>
            <p:cNvPr id="7" name="Rectangle 6">
              <a:extLst>
                <a:ext uri="{FF2B5EF4-FFF2-40B4-BE49-F238E27FC236}">
                  <a16:creationId xmlns:a16="http://schemas.microsoft.com/office/drawing/2014/main" id="{F80B538F-9918-D8A2-44CE-97FC55849190}"/>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1" name="Rectangle 10">
              <a:extLst>
                <a:ext uri="{FF2B5EF4-FFF2-40B4-BE49-F238E27FC236}">
                  <a16:creationId xmlns:a16="http://schemas.microsoft.com/office/drawing/2014/main" id="{09C6BA4B-821B-0778-A999-74288840B7FC}"/>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2" name="TextBox 11">
              <a:extLst>
                <a:ext uri="{FF2B5EF4-FFF2-40B4-BE49-F238E27FC236}">
                  <a16:creationId xmlns:a16="http://schemas.microsoft.com/office/drawing/2014/main" id="{101C8818-5024-2801-0CFA-2F9E9B30414E}"/>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3" name="TextBox 12">
              <a:extLst>
                <a:ext uri="{FF2B5EF4-FFF2-40B4-BE49-F238E27FC236}">
                  <a16:creationId xmlns:a16="http://schemas.microsoft.com/office/drawing/2014/main" id="{51ED1437-2555-00A0-F479-764F7B6C1E22}"/>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3620013461"/>
      </p:ext>
    </p:extLst>
  </p:cSld>
  <p:clrMapOvr>
    <a:overrideClrMapping bg1="lt1" tx1="dk1" bg2="lt2" tx2="dk2" accent1="accent1" accent2="accent2" accent3="accent3" accent4="accent4" accent5="accent5" accent6="accent6" hlink="hlink" folHlink="folHlink"/>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Full Video">
    <p:bg>
      <p:bgRef idx="1001">
        <a:schemeClr val="bg1"/>
      </p:bgRef>
    </p:bg>
    <p:spTree>
      <p:nvGrpSpPr>
        <p:cNvPr id="1" name=""/>
        <p:cNvGrpSpPr/>
        <p:nvPr/>
      </p:nvGrpSpPr>
      <p:grpSpPr>
        <a:xfrm>
          <a:off x="0" y="0"/>
          <a:ext cx="0" cy="0"/>
          <a:chOff x="0" y="0"/>
          <a:chExt cx="0" cy="0"/>
        </a:xfrm>
      </p:grpSpPr>
      <p:sp>
        <p:nvSpPr>
          <p:cNvPr id="7" name="Media Placeholder 6">
            <a:extLst>
              <a:ext uri="{FF2B5EF4-FFF2-40B4-BE49-F238E27FC236}">
                <a16:creationId xmlns:a16="http://schemas.microsoft.com/office/drawing/2014/main" id="{EA51839B-7161-8DBD-F7D1-02E67725D1F4}"/>
              </a:ext>
            </a:extLst>
          </p:cNvPr>
          <p:cNvSpPr>
            <a:spLocks noGrp="1"/>
          </p:cNvSpPr>
          <p:nvPr>
            <p:ph type="media" sz="quarter" idx="13" hasCustomPrompt="1"/>
          </p:nvPr>
        </p:nvSpPr>
        <p:spPr>
          <a:xfrm>
            <a:off x="0" y="0"/>
            <a:ext cx="12192000" cy="6858000"/>
          </a:xfrm>
        </p:spPr>
        <p:txBody>
          <a:bodyPr bIns="648000" anchor="ctr"/>
          <a:lstStyle>
            <a:lvl1pPr algn="ctr">
              <a:defRPr sz="1200"/>
            </a:lvl1pPr>
          </a:lstStyle>
          <a:p>
            <a:r>
              <a:rPr lang="en-GB" dirty="0"/>
              <a:t>Click icon to insert video</a:t>
            </a:r>
          </a:p>
        </p:txBody>
      </p:sp>
      <p:grpSp>
        <p:nvGrpSpPr>
          <p:cNvPr id="8" name="Group 7">
            <a:extLst>
              <a:ext uri="{FF2B5EF4-FFF2-40B4-BE49-F238E27FC236}">
                <a16:creationId xmlns:a16="http://schemas.microsoft.com/office/drawing/2014/main" id="{78365652-DAE9-2EFC-D762-DAC602DD1CC2}"/>
              </a:ext>
            </a:extLst>
          </p:cNvPr>
          <p:cNvGrpSpPr/>
          <p:nvPr userDrawn="1"/>
        </p:nvGrpSpPr>
        <p:grpSpPr>
          <a:xfrm>
            <a:off x="-3626001" y="0"/>
            <a:ext cx="3513653" cy="4531360"/>
            <a:chOff x="-3626001" y="0"/>
            <a:chExt cx="3513653" cy="4531360"/>
          </a:xfrm>
        </p:grpSpPr>
        <p:sp>
          <p:nvSpPr>
            <p:cNvPr id="11" name="Rectangle 10">
              <a:extLst>
                <a:ext uri="{FF2B5EF4-FFF2-40B4-BE49-F238E27FC236}">
                  <a16:creationId xmlns:a16="http://schemas.microsoft.com/office/drawing/2014/main" id="{BE0F1162-1DEC-B2E1-0D5E-762134DF9FCF}"/>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12C2D990-AF5F-DD1C-4963-96DEDDFAE558}"/>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3" name="TextBox 12">
              <a:extLst>
                <a:ext uri="{FF2B5EF4-FFF2-40B4-BE49-F238E27FC236}">
                  <a16:creationId xmlns:a16="http://schemas.microsoft.com/office/drawing/2014/main" id="{1874C6C4-5F5C-3AFE-9051-CD2F025EED0B}"/>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 VIDEO</a:t>
              </a:r>
            </a:p>
          </p:txBody>
        </p:sp>
        <p:sp>
          <p:nvSpPr>
            <p:cNvPr id="14" name="TextBox 13">
              <a:extLst>
                <a:ext uri="{FF2B5EF4-FFF2-40B4-BE49-F238E27FC236}">
                  <a16:creationId xmlns:a16="http://schemas.microsoft.com/office/drawing/2014/main" id="{52B28849-D146-298A-CC50-F0E4B229582B}"/>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If there is already a video present, delete </a:t>
              </a:r>
              <a:br>
                <a:rPr lang="en-US" sz="1200" dirty="0">
                  <a:solidFill>
                    <a:schemeClr val="tx1"/>
                  </a:solidFill>
                  <a:latin typeface="+mn-lt"/>
                </a:rPr>
              </a:br>
              <a:r>
                <a:rPr lang="en-US" sz="1200" dirty="0">
                  <a:solidFill>
                    <a:schemeClr val="tx1"/>
                  </a:solidFill>
                  <a:latin typeface="+mn-lt"/>
                </a:rPr>
                <a:t>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the icon in the middle of the placeholder and choose a video from file, or select the placeholder and paste an video in using </a:t>
              </a:r>
              <a:r>
                <a:rPr lang="en-US" sz="1200" b="1" dirty="0">
                  <a:solidFill>
                    <a:schemeClr val="tx1"/>
                  </a:solidFill>
                  <a:latin typeface="+mn-lt"/>
                </a:rPr>
                <a:t>Ctrl + V</a:t>
              </a:r>
              <a:r>
                <a:rPr lang="en-US" sz="1200" dirty="0">
                  <a:solidFill>
                    <a:schemeClr val="tx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a:t>
              </a:r>
              <a:r>
                <a:rPr lang="en-US" sz="1200" b="1" dirty="0">
                  <a:solidFill>
                    <a:schemeClr val="tx1"/>
                  </a:solidFill>
                  <a:latin typeface="+mn-lt"/>
                </a:rPr>
                <a:t>Format Video </a:t>
              </a:r>
              <a:r>
                <a:rPr lang="en-US" sz="1200" dirty="0">
                  <a:solidFill>
                    <a:schemeClr val="tx1"/>
                  </a:solidFill>
                  <a:latin typeface="+mn-lt"/>
                </a:rPr>
                <a:t>tab in the ribbon and use the tools to edit the video.</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Choose </a:t>
              </a:r>
              <a:r>
                <a:rPr lang="en-US" sz="1200" b="1" dirty="0">
                  <a:solidFill>
                    <a:schemeClr val="tx1"/>
                  </a:solidFill>
                  <a:latin typeface="+mn-lt"/>
                </a:rPr>
                <a:t>Crop</a:t>
              </a:r>
              <a:r>
                <a:rPr lang="en-US" sz="1200" dirty="0">
                  <a:solidFill>
                    <a:schemeClr val="tx1"/>
                  </a:solidFill>
                  <a:latin typeface="+mn-lt"/>
                </a:rPr>
                <a:t> to resize and move the video within the placeholder, using the white circles in the corners of the video. Click on the drop down arrow and choose </a:t>
              </a:r>
              <a:r>
                <a:rPr lang="en-US" sz="1200" b="1" dirty="0">
                  <a:solidFill>
                    <a:schemeClr val="tx1"/>
                  </a:solidFill>
                  <a:latin typeface="+mn-lt"/>
                </a:rPr>
                <a:t>Fit</a:t>
              </a:r>
              <a:r>
                <a:rPr lang="en-US" sz="1200" dirty="0">
                  <a:solidFill>
                    <a:schemeClr val="tx1"/>
                  </a:solidFill>
                  <a:latin typeface="+mn-lt"/>
                </a:rPr>
                <a:t> or </a:t>
              </a:r>
              <a:r>
                <a:rPr lang="en-US" sz="1200" b="1" dirty="0">
                  <a:solidFill>
                    <a:schemeClr val="tx1"/>
                  </a:solidFill>
                  <a:latin typeface="+mn-lt"/>
                </a:rPr>
                <a:t>Fill</a:t>
              </a:r>
              <a:r>
                <a:rPr lang="en-US" sz="1200" dirty="0">
                  <a:solidFill>
                    <a:schemeClr val="tx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Right click the video and choose </a:t>
              </a:r>
              <a:r>
                <a:rPr lang="en-US" sz="1200" b="1" dirty="0">
                  <a:solidFill>
                    <a:schemeClr val="tx1"/>
                  </a:solidFill>
                  <a:latin typeface="+mn-lt"/>
                </a:rPr>
                <a:t>Send to back </a:t>
              </a:r>
              <a:r>
                <a:rPr lang="en-US" sz="1200" dirty="0">
                  <a:solidFill>
                    <a:schemeClr val="tx1"/>
                  </a:solidFill>
                  <a:latin typeface="+mn-lt"/>
                </a:rPr>
                <a:t>if it is obscuring any other elements.</a:t>
              </a:r>
            </a:p>
          </p:txBody>
        </p:sp>
      </p:grpSp>
      <p:sp>
        <p:nvSpPr>
          <p:cNvPr id="2" name="Text Placeholder 1">
            <a:extLst>
              <a:ext uri="{FF2B5EF4-FFF2-40B4-BE49-F238E27FC236}">
                <a16:creationId xmlns:a16="http://schemas.microsoft.com/office/drawing/2014/main" id="{639B4901-3D87-BA88-2DF5-7187417C170B}"/>
              </a:ext>
            </a:extLst>
          </p:cNvPr>
          <p:cNvSpPr>
            <a:spLocks noGrp="1"/>
          </p:cNvSpPr>
          <p:nvPr>
            <p:ph type="body" sz="quarter" idx="14" hasCustomPrompt="1"/>
          </p:nvPr>
        </p:nvSpPr>
        <p:spPr>
          <a:xfrm>
            <a:off x="5600860" y="5350192"/>
            <a:ext cx="6591140" cy="1507808"/>
          </a:xfrm>
          <a:custGeom>
            <a:avLst/>
            <a:gdLst>
              <a:gd name="connsiteX0" fmla="*/ 879504 w 6591140"/>
              <a:gd name="connsiteY0" fmla="*/ 0 h 1507808"/>
              <a:gd name="connsiteX1" fmla="*/ 6591140 w 6591140"/>
              <a:gd name="connsiteY1" fmla="*/ 0 h 1507808"/>
              <a:gd name="connsiteX2" fmla="*/ 6591140 w 6591140"/>
              <a:gd name="connsiteY2" fmla="*/ 1507808 h 1507808"/>
              <a:gd name="connsiteX3" fmla="*/ 0 w 6591140"/>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591140" h="1507808">
                <a:moveTo>
                  <a:pt x="879504" y="0"/>
                </a:moveTo>
                <a:lnTo>
                  <a:pt x="6591140" y="0"/>
                </a:lnTo>
                <a:lnTo>
                  <a:pt x="6591140" y="1507808"/>
                </a:lnTo>
                <a:lnTo>
                  <a:pt x="0" y="1507808"/>
                </a:lnTo>
                <a:close/>
              </a:path>
            </a:pathLst>
          </a:custGeom>
          <a:solidFill>
            <a:schemeClr val="accent2"/>
          </a:solidFill>
        </p:spPr>
        <p:txBody>
          <a:bodyPr wrap="square" lIns="1260000" anchor="ctr">
            <a:noAutofit/>
          </a:bodyPr>
          <a:lstStyle>
            <a:lvl1pPr>
              <a:defRPr sz="1800" b="1">
                <a:solidFill>
                  <a:schemeClr val="accent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Add text here</a:t>
            </a:r>
            <a:endParaRPr lang="en-GB" dirty="0"/>
          </a:p>
        </p:txBody>
      </p:sp>
    </p:spTree>
    <p:custDataLst>
      <p:tags r:id="rId1"/>
    </p:custDataLst>
    <p:extLst>
      <p:ext uri="{BB962C8B-B14F-4D97-AF65-F5344CB8AC3E}">
        <p14:creationId xmlns:p14="http://schemas.microsoft.com/office/powerpoint/2010/main" val="1581015449"/>
      </p:ext>
    </p:extLst>
  </p:cSld>
  <p:clrMapOvr>
    <a:overrideClrMapping bg1="lt1" tx1="dk1" bg2="lt2" tx2="dk2" accent1="accent1" accent2="accent2" accent3="accent3" accent4="accent4" accent5="accent5" accent6="accent6" hlink="hlink" folHlink="folHlink"/>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Full Video Alt.">
    <p:bg>
      <p:bgRef idx="1001">
        <a:schemeClr val="bg1"/>
      </p:bgRef>
    </p:bg>
    <p:spTree>
      <p:nvGrpSpPr>
        <p:cNvPr id="1" name=""/>
        <p:cNvGrpSpPr/>
        <p:nvPr/>
      </p:nvGrpSpPr>
      <p:grpSpPr>
        <a:xfrm>
          <a:off x="0" y="0"/>
          <a:ext cx="0" cy="0"/>
          <a:chOff x="0" y="0"/>
          <a:chExt cx="0" cy="0"/>
        </a:xfrm>
      </p:grpSpPr>
      <p:sp>
        <p:nvSpPr>
          <p:cNvPr id="7" name="Media Placeholder 6">
            <a:extLst>
              <a:ext uri="{FF2B5EF4-FFF2-40B4-BE49-F238E27FC236}">
                <a16:creationId xmlns:a16="http://schemas.microsoft.com/office/drawing/2014/main" id="{EA51839B-7161-8DBD-F7D1-02E67725D1F4}"/>
              </a:ext>
            </a:extLst>
          </p:cNvPr>
          <p:cNvSpPr>
            <a:spLocks noGrp="1"/>
          </p:cNvSpPr>
          <p:nvPr>
            <p:ph type="media" sz="quarter" idx="13" hasCustomPrompt="1"/>
          </p:nvPr>
        </p:nvSpPr>
        <p:spPr>
          <a:xfrm>
            <a:off x="0" y="0"/>
            <a:ext cx="12192000" cy="6858000"/>
          </a:xfrm>
        </p:spPr>
        <p:txBody>
          <a:bodyPr bIns="648000" anchor="ctr"/>
          <a:lstStyle>
            <a:lvl1pPr algn="ctr">
              <a:defRPr sz="1200"/>
            </a:lvl1pPr>
          </a:lstStyle>
          <a:p>
            <a:r>
              <a:rPr lang="en-GB" dirty="0"/>
              <a:t>Click icon to insert video</a:t>
            </a:r>
          </a:p>
        </p:txBody>
      </p:sp>
      <p:grpSp>
        <p:nvGrpSpPr>
          <p:cNvPr id="8" name="Group 7">
            <a:extLst>
              <a:ext uri="{FF2B5EF4-FFF2-40B4-BE49-F238E27FC236}">
                <a16:creationId xmlns:a16="http://schemas.microsoft.com/office/drawing/2014/main" id="{78365652-DAE9-2EFC-D762-DAC602DD1CC2}"/>
              </a:ext>
            </a:extLst>
          </p:cNvPr>
          <p:cNvGrpSpPr/>
          <p:nvPr userDrawn="1"/>
        </p:nvGrpSpPr>
        <p:grpSpPr>
          <a:xfrm>
            <a:off x="-3626001" y="0"/>
            <a:ext cx="3513653" cy="4531360"/>
            <a:chOff x="-3626001" y="0"/>
            <a:chExt cx="3513653" cy="4531360"/>
          </a:xfrm>
        </p:grpSpPr>
        <p:sp>
          <p:nvSpPr>
            <p:cNvPr id="11" name="Rectangle 10">
              <a:extLst>
                <a:ext uri="{FF2B5EF4-FFF2-40B4-BE49-F238E27FC236}">
                  <a16:creationId xmlns:a16="http://schemas.microsoft.com/office/drawing/2014/main" id="{BE0F1162-1DEC-B2E1-0D5E-762134DF9FCF}"/>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12C2D990-AF5F-DD1C-4963-96DEDDFAE558}"/>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3" name="TextBox 12">
              <a:extLst>
                <a:ext uri="{FF2B5EF4-FFF2-40B4-BE49-F238E27FC236}">
                  <a16:creationId xmlns:a16="http://schemas.microsoft.com/office/drawing/2014/main" id="{1874C6C4-5F5C-3AFE-9051-CD2F025EED0B}"/>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 VIDEO</a:t>
              </a:r>
            </a:p>
          </p:txBody>
        </p:sp>
        <p:sp>
          <p:nvSpPr>
            <p:cNvPr id="14" name="TextBox 13">
              <a:extLst>
                <a:ext uri="{FF2B5EF4-FFF2-40B4-BE49-F238E27FC236}">
                  <a16:creationId xmlns:a16="http://schemas.microsoft.com/office/drawing/2014/main" id="{52B28849-D146-298A-CC50-F0E4B229582B}"/>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If there is already a video present, delete </a:t>
              </a:r>
              <a:br>
                <a:rPr lang="en-US" sz="1200" dirty="0">
                  <a:solidFill>
                    <a:schemeClr val="tx1"/>
                  </a:solidFill>
                  <a:latin typeface="+mn-lt"/>
                </a:rPr>
              </a:br>
              <a:r>
                <a:rPr lang="en-US" sz="1200" dirty="0">
                  <a:solidFill>
                    <a:schemeClr val="tx1"/>
                  </a:solidFill>
                  <a:latin typeface="+mn-lt"/>
                </a:rPr>
                <a:t>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the icon in the middle of the placeholder and choose a video from file, or select the placeholder and paste an video in using </a:t>
              </a:r>
              <a:r>
                <a:rPr lang="en-US" sz="1200" b="1" dirty="0">
                  <a:solidFill>
                    <a:schemeClr val="tx1"/>
                  </a:solidFill>
                  <a:latin typeface="+mn-lt"/>
                </a:rPr>
                <a:t>Ctrl + V</a:t>
              </a:r>
              <a:r>
                <a:rPr lang="en-US" sz="1200" dirty="0">
                  <a:solidFill>
                    <a:schemeClr val="tx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a:t>
              </a:r>
              <a:r>
                <a:rPr lang="en-US" sz="1200" b="1" dirty="0">
                  <a:solidFill>
                    <a:schemeClr val="tx1"/>
                  </a:solidFill>
                  <a:latin typeface="+mn-lt"/>
                </a:rPr>
                <a:t>Format Video </a:t>
              </a:r>
              <a:r>
                <a:rPr lang="en-US" sz="1200" dirty="0">
                  <a:solidFill>
                    <a:schemeClr val="tx1"/>
                  </a:solidFill>
                  <a:latin typeface="+mn-lt"/>
                </a:rPr>
                <a:t>tab in the ribbon and use the tools to edit the video.</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Choose </a:t>
              </a:r>
              <a:r>
                <a:rPr lang="en-US" sz="1200" b="1" dirty="0">
                  <a:solidFill>
                    <a:schemeClr val="tx1"/>
                  </a:solidFill>
                  <a:latin typeface="+mn-lt"/>
                </a:rPr>
                <a:t>Crop</a:t>
              </a:r>
              <a:r>
                <a:rPr lang="en-US" sz="1200" dirty="0">
                  <a:solidFill>
                    <a:schemeClr val="tx1"/>
                  </a:solidFill>
                  <a:latin typeface="+mn-lt"/>
                </a:rPr>
                <a:t> to resize and move the video within the placeholder, using the white circles in the corners of the video. Click on the drop down arrow and choose </a:t>
              </a:r>
              <a:r>
                <a:rPr lang="en-US" sz="1200" b="1" dirty="0">
                  <a:solidFill>
                    <a:schemeClr val="tx1"/>
                  </a:solidFill>
                  <a:latin typeface="+mn-lt"/>
                </a:rPr>
                <a:t>Fit</a:t>
              </a:r>
              <a:r>
                <a:rPr lang="en-US" sz="1200" dirty="0">
                  <a:solidFill>
                    <a:schemeClr val="tx1"/>
                  </a:solidFill>
                  <a:latin typeface="+mn-lt"/>
                </a:rPr>
                <a:t> or </a:t>
              </a:r>
              <a:r>
                <a:rPr lang="en-US" sz="1200" b="1" dirty="0">
                  <a:solidFill>
                    <a:schemeClr val="tx1"/>
                  </a:solidFill>
                  <a:latin typeface="+mn-lt"/>
                </a:rPr>
                <a:t>Fill</a:t>
              </a:r>
              <a:r>
                <a:rPr lang="en-US" sz="1200" dirty="0">
                  <a:solidFill>
                    <a:schemeClr val="tx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Right click the video and choose </a:t>
              </a:r>
              <a:r>
                <a:rPr lang="en-US" sz="1200" b="1" dirty="0">
                  <a:solidFill>
                    <a:schemeClr val="tx1"/>
                  </a:solidFill>
                  <a:latin typeface="+mn-lt"/>
                </a:rPr>
                <a:t>Send to back </a:t>
              </a:r>
              <a:r>
                <a:rPr lang="en-US" sz="1200" dirty="0">
                  <a:solidFill>
                    <a:schemeClr val="tx1"/>
                  </a:solidFill>
                  <a:latin typeface="+mn-lt"/>
                </a:rPr>
                <a:t>if it is obscuring any other elements.</a:t>
              </a:r>
            </a:p>
          </p:txBody>
        </p:sp>
      </p:grpSp>
      <p:sp>
        <p:nvSpPr>
          <p:cNvPr id="3" name="Text Placeholder 2">
            <a:extLst>
              <a:ext uri="{FF2B5EF4-FFF2-40B4-BE49-F238E27FC236}">
                <a16:creationId xmlns:a16="http://schemas.microsoft.com/office/drawing/2014/main" id="{50015D82-FE8C-DFDA-93EF-12937E7C738B}"/>
              </a:ext>
            </a:extLst>
          </p:cNvPr>
          <p:cNvSpPr>
            <a:spLocks noGrp="1"/>
          </p:cNvSpPr>
          <p:nvPr>
            <p:ph type="body" sz="quarter" idx="14" hasCustomPrompt="1"/>
          </p:nvPr>
        </p:nvSpPr>
        <p:spPr>
          <a:xfrm>
            <a:off x="1" y="0"/>
            <a:ext cx="6365567" cy="1507808"/>
          </a:xfrm>
          <a:custGeom>
            <a:avLst/>
            <a:gdLst>
              <a:gd name="connsiteX0" fmla="*/ 0 w 6365567"/>
              <a:gd name="connsiteY0" fmla="*/ 0 h 1507808"/>
              <a:gd name="connsiteX1" fmla="*/ 6365567 w 6365567"/>
              <a:gd name="connsiteY1" fmla="*/ 0 h 1507808"/>
              <a:gd name="connsiteX2" fmla="*/ 5486063 w 6365567"/>
              <a:gd name="connsiteY2" fmla="*/ 1507808 h 1507808"/>
              <a:gd name="connsiteX3" fmla="*/ 0 w 6365567"/>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365567" h="1507808">
                <a:moveTo>
                  <a:pt x="0" y="0"/>
                </a:moveTo>
                <a:lnTo>
                  <a:pt x="6365567" y="0"/>
                </a:lnTo>
                <a:lnTo>
                  <a:pt x="5486063" y="1507808"/>
                </a:lnTo>
                <a:lnTo>
                  <a:pt x="0" y="1507808"/>
                </a:lnTo>
                <a:close/>
              </a:path>
            </a:pathLst>
          </a:custGeom>
          <a:solidFill>
            <a:schemeClr val="accent2"/>
          </a:solidFill>
        </p:spPr>
        <p:txBody>
          <a:bodyPr vert="horz" wrap="square" lIns="900000" tIns="45720" rIns="91440" bIns="45720" rtlCol="0" anchor="ctr">
            <a:noAutofit/>
          </a:bodyPr>
          <a:lstStyle>
            <a:lvl1pPr>
              <a:defRPr lang="en-GB" sz="1800" b="1" dirty="0">
                <a:solidFill>
                  <a:schemeClr val="accent1"/>
                </a:solidFill>
              </a:defRPr>
            </a:lvl1pPr>
          </a:lstStyle>
          <a:p>
            <a:pPr lvl="0"/>
            <a:r>
              <a:rPr lang="en-US" dirty="0"/>
              <a:t>Add text here</a:t>
            </a:r>
            <a:endParaRPr lang="en-GB" dirty="0"/>
          </a:p>
        </p:txBody>
      </p:sp>
    </p:spTree>
    <p:custDataLst>
      <p:tags r:id="rId1"/>
    </p:custDataLst>
    <p:extLst>
      <p:ext uri="{BB962C8B-B14F-4D97-AF65-F5344CB8AC3E}">
        <p14:creationId xmlns:p14="http://schemas.microsoft.com/office/powerpoint/2010/main" val="3805212451"/>
      </p:ext>
    </p:extLst>
  </p:cSld>
  <p:clrMapOvr>
    <a:overrideClrMapping bg1="lt1" tx1="dk1" bg2="lt2" tx2="dk2" accent1="accent1" accent2="accent2" accent3="accent3" accent4="accent4" accent5="accent5" accent6="accent6" hlink="hlink" folHlink="folHlink"/>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Thank You Light No Partner">
    <p:bg>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6842958" y="2414631"/>
            <a:ext cx="4366697" cy="1563010"/>
          </a:xfrm>
        </p:spPr>
        <p:txBody>
          <a:bodyPr anchor="b"/>
          <a:lstStyle>
            <a:lvl1pPr>
              <a:defRPr sz="3600" cap="all" baseline="0">
                <a:solidFill>
                  <a:schemeClr val="accent1"/>
                </a:solidFill>
              </a:defRPr>
            </a:lvl1pPr>
          </a:lstStyle>
          <a:p>
            <a:r>
              <a:rPr lang="en-US" dirty="0"/>
              <a:t>add thank you</a:t>
            </a:r>
            <a:endParaRPr lang="en-GB" dirty="0"/>
          </a:p>
        </p:txBody>
      </p:sp>
      <p:pic>
        <p:nvPicPr>
          <p:cNvPr id="7" name="Picture 6" descr="A black and purple triangle&#10;&#10;Description automatically generated">
            <a:extLst>
              <a:ext uri="{FF2B5EF4-FFF2-40B4-BE49-F238E27FC236}">
                <a16:creationId xmlns:a16="http://schemas.microsoft.com/office/drawing/2014/main" id="{31B5A21A-4F0D-0994-FCA9-13151A74A9D6}"/>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a:stretch/>
        </p:blipFill>
        <p:spPr>
          <a:xfrm>
            <a:off x="10566400" y="390842"/>
            <a:ext cx="1223964" cy="814388"/>
          </a:xfrm>
          <a:prstGeom prst="rect">
            <a:avLst/>
          </a:prstGeom>
        </p:spPr>
      </p:pic>
      <p:grpSp>
        <p:nvGrpSpPr>
          <p:cNvPr id="8" name="Group 7">
            <a:extLst>
              <a:ext uri="{FF2B5EF4-FFF2-40B4-BE49-F238E27FC236}">
                <a16:creationId xmlns:a16="http://schemas.microsoft.com/office/drawing/2014/main" id="{40B9DE8C-3439-9569-073F-074B5FA5DB32}"/>
              </a:ext>
            </a:extLst>
          </p:cNvPr>
          <p:cNvGrpSpPr/>
          <p:nvPr userDrawn="1"/>
        </p:nvGrpSpPr>
        <p:grpSpPr>
          <a:xfrm>
            <a:off x="-3626001" y="0"/>
            <a:ext cx="3513653" cy="4531360"/>
            <a:chOff x="-3626001" y="0"/>
            <a:chExt cx="3513653" cy="4531360"/>
          </a:xfrm>
        </p:grpSpPr>
        <p:sp>
          <p:nvSpPr>
            <p:cNvPr id="11" name="Rectangle 10">
              <a:extLst>
                <a:ext uri="{FF2B5EF4-FFF2-40B4-BE49-F238E27FC236}">
                  <a16:creationId xmlns:a16="http://schemas.microsoft.com/office/drawing/2014/main" id="{72216337-78C2-3C47-1C86-158F9D788744}"/>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AACDE491-A55F-B9DD-EB5D-4D5A549C3783}"/>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3" name="TextBox 12">
              <a:extLst>
                <a:ext uri="{FF2B5EF4-FFF2-40B4-BE49-F238E27FC236}">
                  <a16:creationId xmlns:a16="http://schemas.microsoft.com/office/drawing/2014/main" id="{23939E1C-799B-0A69-DAA7-A204F20B281B}"/>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4" name="TextBox 13">
              <a:extLst>
                <a:ext uri="{FF2B5EF4-FFF2-40B4-BE49-F238E27FC236}">
                  <a16:creationId xmlns:a16="http://schemas.microsoft.com/office/drawing/2014/main" id="{C0E4E3B0-3F56-66FB-6517-B89F8ABB2854}"/>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sp>
        <p:nvSpPr>
          <p:cNvPr id="18" name="Picture Placeholder 17">
            <a:extLst>
              <a:ext uri="{FF2B5EF4-FFF2-40B4-BE49-F238E27FC236}">
                <a16:creationId xmlns:a16="http://schemas.microsoft.com/office/drawing/2014/main" id="{01EDC27E-1CA8-D683-4481-2230402E2F87}"/>
              </a:ext>
            </a:extLst>
          </p:cNvPr>
          <p:cNvSpPr>
            <a:spLocks noGrp="1"/>
          </p:cNvSpPr>
          <p:nvPr>
            <p:ph type="pic" sz="quarter" idx="10" hasCustomPrompt="1"/>
          </p:nvPr>
        </p:nvSpPr>
        <p:spPr>
          <a:xfrm>
            <a:off x="0" y="0"/>
            <a:ext cx="8061583" cy="6858000"/>
          </a:xfrm>
          <a:custGeom>
            <a:avLst/>
            <a:gdLst>
              <a:gd name="connsiteX0" fmla="*/ 0 w 8061583"/>
              <a:gd name="connsiteY0" fmla="*/ 0 h 6858000"/>
              <a:gd name="connsiteX1" fmla="*/ 8061583 w 8061583"/>
              <a:gd name="connsiteY1" fmla="*/ 0 h 6858000"/>
              <a:gd name="connsiteX2" fmla="*/ 4104437 w 8061583"/>
              <a:gd name="connsiteY2" fmla="*/ 6858000 h 6858000"/>
              <a:gd name="connsiteX3" fmla="*/ 0 w 806158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61583" h="6858000">
                <a:moveTo>
                  <a:pt x="0" y="0"/>
                </a:moveTo>
                <a:lnTo>
                  <a:pt x="8061583" y="0"/>
                </a:lnTo>
                <a:lnTo>
                  <a:pt x="4104437" y="6858000"/>
                </a:lnTo>
                <a:lnTo>
                  <a:pt x="0" y="6858000"/>
                </a:lnTo>
                <a:close/>
              </a:path>
            </a:pathLst>
          </a:custGeom>
        </p:spPr>
        <p:txBody>
          <a:bodyPr wrap="square" bIns="864000" anchor="ctr">
            <a:noAutofit/>
          </a:bodyPr>
          <a:lstStyle>
            <a:lvl1pPr algn="ctr">
              <a:defRPr/>
            </a:lvl1pPr>
          </a:lstStyle>
          <a:p>
            <a:r>
              <a:rPr lang="en-GB" dirty="0"/>
              <a:t>Click icon to insert image</a:t>
            </a:r>
          </a:p>
        </p:txBody>
      </p:sp>
    </p:spTree>
    <p:custDataLst>
      <p:tags r:id="rId1"/>
    </p:custDataLst>
    <p:extLst>
      <p:ext uri="{BB962C8B-B14F-4D97-AF65-F5344CB8AC3E}">
        <p14:creationId xmlns:p14="http://schemas.microsoft.com/office/powerpoint/2010/main" val="2053697707"/>
      </p:ext>
    </p:extLst>
  </p:cSld>
  <p:clrMapOvr>
    <a:overrideClrMapping bg1="lt1" tx1="dk1" bg2="lt2" tx2="dk2" accent1="accent1" accent2="accent2" accent3="accent3" accent4="accent4" accent5="accent5" accent6="accent6" hlink="hlink" folHlink="folHlink"/>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Thank You Colour No Partner">
    <p:bg>
      <p:bgPr>
        <a:solidFill>
          <a:schemeClr val="accent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6842958" y="2414631"/>
            <a:ext cx="4366697" cy="1563010"/>
          </a:xfrm>
        </p:spPr>
        <p:txBody>
          <a:bodyPr anchor="b"/>
          <a:lstStyle>
            <a:lvl1pPr>
              <a:defRPr sz="3600" cap="all" baseline="0">
                <a:solidFill>
                  <a:schemeClr val="accent1"/>
                </a:solidFill>
              </a:defRPr>
            </a:lvl1pPr>
          </a:lstStyle>
          <a:p>
            <a:r>
              <a:rPr lang="en-US" dirty="0"/>
              <a:t>add thank you</a:t>
            </a:r>
            <a:endParaRPr lang="en-GB" dirty="0"/>
          </a:p>
        </p:txBody>
      </p:sp>
      <p:sp>
        <p:nvSpPr>
          <p:cNvPr id="20" name="Picture Placeholder 19">
            <a:extLst>
              <a:ext uri="{FF2B5EF4-FFF2-40B4-BE49-F238E27FC236}">
                <a16:creationId xmlns:a16="http://schemas.microsoft.com/office/drawing/2014/main" id="{8DA519AD-A2D1-C834-C760-7B31987EB8B5}"/>
              </a:ext>
            </a:extLst>
          </p:cNvPr>
          <p:cNvSpPr>
            <a:spLocks noGrp="1"/>
          </p:cNvSpPr>
          <p:nvPr>
            <p:ph type="pic" sz="quarter" idx="10" hasCustomPrompt="1"/>
          </p:nvPr>
        </p:nvSpPr>
        <p:spPr>
          <a:xfrm>
            <a:off x="0" y="0"/>
            <a:ext cx="8061583" cy="6858000"/>
          </a:xfrm>
          <a:custGeom>
            <a:avLst/>
            <a:gdLst>
              <a:gd name="connsiteX0" fmla="*/ 0 w 8061583"/>
              <a:gd name="connsiteY0" fmla="*/ 0 h 6858000"/>
              <a:gd name="connsiteX1" fmla="*/ 8061583 w 8061583"/>
              <a:gd name="connsiteY1" fmla="*/ 0 h 6858000"/>
              <a:gd name="connsiteX2" fmla="*/ 4104437 w 8061583"/>
              <a:gd name="connsiteY2" fmla="*/ 6858000 h 6858000"/>
              <a:gd name="connsiteX3" fmla="*/ 0 w 806158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61583" h="6858000">
                <a:moveTo>
                  <a:pt x="0" y="0"/>
                </a:moveTo>
                <a:lnTo>
                  <a:pt x="8061583" y="0"/>
                </a:lnTo>
                <a:lnTo>
                  <a:pt x="4104437" y="6858000"/>
                </a:lnTo>
                <a:lnTo>
                  <a:pt x="0" y="6858000"/>
                </a:lnTo>
                <a:close/>
              </a:path>
            </a:pathLst>
          </a:custGeom>
        </p:spPr>
        <p:txBody>
          <a:bodyPr wrap="square" bIns="864000" anchor="ctr">
            <a:noAutofit/>
          </a:bodyPr>
          <a:lstStyle>
            <a:lvl1pPr algn="ctr">
              <a:defRPr/>
            </a:lvl1pPr>
          </a:lstStyle>
          <a:p>
            <a:r>
              <a:rPr lang="en-GB" dirty="0"/>
              <a:t>Click icon to insert image</a:t>
            </a:r>
          </a:p>
        </p:txBody>
      </p:sp>
      <p:pic>
        <p:nvPicPr>
          <p:cNvPr id="4" name="Picture 3" descr="A black and purple triangle&#10;&#10;Description automatically generated">
            <a:extLst>
              <a:ext uri="{FF2B5EF4-FFF2-40B4-BE49-F238E27FC236}">
                <a16:creationId xmlns:a16="http://schemas.microsoft.com/office/drawing/2014/main" id="{F92F1844-445C-D1D8-0214-8D980269BCEF}"/>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a:stretch/>
        </p:blipFill>
        <p:spPr>
          <a:xfrm>
            <a:off x="10566400" y="390842"/>
            <a:ext cx="1223964" cy="814388"/>
          </a:xfrm>
          <a:prstGeom prst="rect">
            <a:avLst/>
          </a:prstGeom>
        </p:spPr>
      </p:pic>
      <p:grpSp>
        <p:nvGrpSpPr>
          <p:cNvPr id="5" name="Group 4">
            <a:extLst>
              <a:ext uri="{FF2B5EF4-FFF2-40B4-BE49-F238E27FC236}">
                <a16:creationId xmlns:a16="http://schemas.microsoft.com/office/drawing/2014/main" id="{8A92C3C5-B2E4-0CB0-4482-299BB3D75F12}"/>
              </a:ext>
            </a:extLst>
          </p:cNvPr>
          <p:cNvGrpSpPr/>
          <p:nvPr userDrawn="1"/>
        </p:nvGrpSpPr>
        <p:grpSpPr>
          <a:xfrm>
            <a:off x="-3626001" y="0"/>
            <a:ext cx="3513653" cy="4531360"/>
            <a:chOff x="-3626001" y="0"/>
            <a:chExt cx="3513653" cy="4531360"/>
          </a:xfrm>
        </p:grpSpPr>
        <p:sp>
          <p:nvSpPr>
            <p:cNvPr id="6" name="Rectangle 5">
              <a:extLst>
                <a:ext uri="{FF2B5EF4-FFF2-40B4-BE49-F238E27FC236}">
                  <a16:creationId xmlns:a16="http://schemas.microsoft.com/office/drawing/2014/main" id="{30F09EFA-F5F7-E682-33C6-620F705DDC95}"/>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7" name="Rectangle 6">
              <a:extLst>
                <a:ext uri="{FF2B5EF4-FFF2-40B4-BE49-F238E27FC236}">
                  <a16:creationId xmlns:a16="http://schemas.microsoft.com/office/drawing/2014/main" id="{32D05137-F705-B7C0-D5AC-85C787BD98FB}"/>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8" name="TextBox 7">
              <a:extLst>
                <a:ext uri="{FF2B5EF4-FFF2-40B4-BE49-F238E27FC236}">
                  <a16:creationId xmlns:a16="http://schemas.microsoft.com/office/drawing/2014/main" id="{0DBB841A-51B1-DD11-53A5-6CEE96A49149}"/>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9" name="TextBox 8">
              <a:extLst>
                <a:ext uri="{FF2B5EF4-FFF2-40B4-BE49-F238E27FC236}">
                  <a16:creationId xmlns:a16="http://schemas.microsoft.com/office/drawing/2014/main" id="{EFEEE51C-F59D-A67D-0F46-2A86250ED5E5}"/>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1913243173"/>
      </p:ext>
    </p:extLst>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Divider Colour">
    <p:bg>
      <p:bgPr>
        <a:solidFill>
          <a:schemeClr val="accent1"/>
        </a:solidFill>
        <a:effectLst/>
      </p:bgPr>
    </p:bg>
    <p:spTree>
      <p:nvGrpSpPr>
        <p:cNvPr id="1" name=""/>
        <p:cNvGrpSpPr/>
        <p:nvPr/>
      </p:nvGrpSpPr>
      <p:grpSpPr>
        <a:xfrm>
          <a:off x="0" y="0"/>
          <a:ext cx="0" cy="0"/>
          <a:chOff x="0" y="0"/>
          <a:chExt cx="0" cy="0"/>
        </a:xfrm>
      </p:grpSpPr>
      <p:sp>
        <p:nvSpPr>
          <p:cNvPr id="19" name="Picture Placeholder 18">
            <a:extLst>
              <a:ext uri="{FF2B5EF4-FFF2-40B4-BE49-F238E27FC236}">
                <a16:creationId xmlns:a16="http://schemas.microsoft.com/office/drawing/2014/main" id="{666FE13F-E318-B323-121E-0093806FB8ED}"/>
              </a:ext>
            </a:extLst>
          </p:cNvPr>
          <p:cNvSpPr>
            <a:spLocks noGrp="1"/>
          </p:cNvSpPr>
          <p:nvPr>
            <p:ph type="pic" sz="quarter" idx="15" hasCustomPrompt="1"/>
          </p:nvPr>
        </p:nvSpPr>
        <p:spPr>
          <a:xfrm>
            <a:off x="0" y="0"/>
            <a:ext cx="8463184" cy="6858000"/>
          </a:xfrm>
          <a:custGeom>
            <a:avLst/>
            <a:gdLst>
              <a:gd name="connsiteX0" fmla="*/ 0 w 8463184"/>
              <a:gd name="connsiteY0" fmla="*/ 0 h 6858000"/>
              <a:gd name="connsiteX1" fmla="*/ 8463184 w 8463184"/>
              <a:gd name="connsiteY1" fmla="*/ 0 h 6858000"/>
              <a:gd name="connsiteX2" fmla="*/ 4498192 w 8463184"/>
              <a:gd name="connsiteY2" fmla="*/ 6858000 h 6858000"/>
              <a:gd name="connsiteX3" fmla="*/ 0 w 8463184"/>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463184" h="6858000">
                <a:moveTo>
                  <a:pt x="0" y="0"/>
                </a:moveTo>
                <a:lnTo>
                  <a:pt x="8463184" y="0"/>
                </a:lnTo>
                <a:lnTo>
                  <a:pt x="4498192" y="6858000"/>
                </a:lnTo>
                <a:lnTo>
                  <a:pt x="0" y="6858000"/>
                </a:lnTo>
                <a:close/>
              </a:path>
            </a:pathLst>
          </a:custGeom>
        </p:spPr>
        <p:txBody>
          <a:bodyPr wrap="square" bIns="648000" anchor="ctr">
            <a:noAutofit/>
          </a:bodyPr>
          <a:lstStyle>
            <a:lvl1pPr algn="ctr">
              <a:defRPr sz="1200"/>
            </a:lvl1pPr>
          </a:lstStyle>
          <a:p>
            <a:r>
              <a:rPr lang="en-GB" dirty="0"/>
              <a:t>Click icon to insert image</a:t>
            </a:r>
          </a:p>
        </p:txBody>
      </p:sp>
      <p:pic>
        <p:nvPicPr>
          <p:cNvPr id="5" name="Content Placeholder 4" descr="A person with purple head wrap&#10;&#10;Description automatically generated" hidden="1">
            <a:extLst>
              <a:ext uri="{FF2B5EF4-FFF2-40B4-BE49-F238E27FC236}">
                <a16:creationId xmlns:a16="http://schemas.microsoft.com/office/drawing/2014/main" id="{0DCC5397-4FE3-DCA6-F0A6-FD1CC25509E3}"/>
              </a:ext>
            </a:extLst>
          </p:cNvPr>
          <p:cNvPicPr>
            <a:picLocks noChangeAspect="1"/>
          </p:cNvPicPr>
          <p:nvPr userDrawn="1"/>
        </p:nvPicPr>
        <p:blipFill>
          <a:blip r:embed="rId3"/>
          <a:stretch>
            <a:fillRect/>
          </a:stretch>
        </p:blipFill>
        <p:spPr>
          <a:xfrm>
            <a:off x="-1" y="0"/>
            <a:ext cx="12202847" cy="6858000"/>
          </a:xfrm>
          <a:prstGeom prst="rect">
            <a:avLst/>
          </a:prstGeom>
        </p:spPr>
      </p:pic>
      <p:sp>
        <p:nvSpPr>
          <p:cNvPr id="2" name="Title 1">
            <a:extLst>
              <a:ext uri="{FF2B5EF4-FFF2-40B4-BE49-F238E27FC236}">
                <a16:creationId xmlns:a16="http://schemas.microsoft.com/office/drawing/2014/main" id="{EAFD28CE-22AC-6B94-6EF4-745475FCDD49}"/>
              </a:ext>
            </a:extLst>
          </p:cNvPr>
          <p:cNvSpPr>
            <a:spLocks noGrp="1"/>
          </p:cNvSpPr>
          <p:nvPr>
            <p:ph type="title" hasCustomPrompt="1"/>
          </p:nvPr>
        </p:nvSpPr>
        <p:spPr>
          <a:xfrm>
            <a:off x="7152641" y="3464560"/>
            <a:ext cx="4625777" cy="1381760"/>
          </a:xfrm>
        </p:spPr>
        <p:txBody>
          <a:bodyPr anchor="t"/>
          <a:lstStyle>
            <a:lvl1pPr algn="r">
              <a:defRPr sz="3600" cap="all" baseline="0">
                <a:solidFill>
                  <a:schemeClr val="tx1"/>
                </a:solidFill>
              </a:defRPr>
            </a:lvl1pPr>
          </a:lstStyle>
          <a:p>
            <a:r>
              <a:rPr lang="en-US" dirty="0"/>
              <a:t>Add section title</a:t>
            </a:r>
            <a:endParaRPr lang="en-GB" dirty="0"/>
          </a:p>
        </p:txBody>
      </p:sp>
      <p:sp>
        <p:nvSpPr>
          <p:cNvPr id="3" name="Footer Placeholder 2">
            <a:extLst>
              <a:ext uri="{FF2B5EF4-FFF2-40B4-BE49-F238E27FC236}">
                <a16:creationId xmlns:a16="http://schemas.microsoft.com/office/drawing/2014/main" id="{83236773-F154-9E31-2695-ABA42ED8742B}"/>
              </a:ext>
            </a:extLst>
          </p:cNvPr>
          <p:cNvSpPr>
            <a:spLocks noGrp="1"/>
          </p:cNvSpPr>
          <p:nvPr>
            <p:ph type="ftr" sz="quarter" idx="10"/>
          </p:nvPr>
        </p:nvSpPr>
        <p:spPr>
          <a:xfrm>
            <a:off x="7693808" y="6330949"/>
            <a:ext cx="4084610" cy="365125"/>
          </a:xfrm>
        </p:spPr>
        <p:txBody>
          <a:bodyPr/>
          <a:lstStyle>
            <a:lvl1pPr algn="r">
              <a:defRPr/>
            </a:lvl1pPr>
          </a:lstStyle>
          <a:p>
            <a:endParaRPr lang="en-GB" dirty="0"/>
          </a:p>
        </p:txBody>
      </p:sp>
      <p:sp>
        <p:nvSpPr>
          <p:cNvPr id="7" name="Text Placeholder 6">
            <a:extLst>
              <a:ext uri="{FF2B5EF4-FFF2-40B4-BE49-F238E27FC236}">
                <a16:creationId xmlns:a16="http://schemas.microsoft.com/office/drawing/2014/main" id="{BD3D1D70-1096-1E03-D135-EE98CCD5F7F3}"/>
              </a:ext>
            </a:extLst>
          </p:cNvPr>
          <p:cNvSpPr>
            <a:spLocks noGrp="1"/>
          </p:cNvSpPr>
          <p:nvPr>
            <p:ph type="body" sz="quarter" idx="12" hasCustomPrompt="1"/>
          </p:nvPr>
        </p:nvSpPr>
        <p:spPr>
          <a:xfrm>
            <a:off x="10322680" y="1956118"/>
            <a:ext cx="1455737" cy="1011237"/>
          </a:xfrm>
        </p:spPr>
        <p:txBody>
          <a:bodyPr/>
          <a:lstStyle>
            <a:lvl1pPr algn="r">
              <a:defRPr sz="6750"/>
            </a:lvl1pPr>
          </a:lstStyle>
          <a:p>
            <a:pPr lvl="0"/>
            <a:r>
              <a:rPr lang="en-US" dirty="0"/>
              <a:t>XX</a:t>
            </a:r>
            <a:endParaRPr lang="en-GB" dirty="0"/>
          </a:p>
        </p:txBody>
      </p:sp>
      <p:pic>
        <p:nvPicPr>
          <p:cNvPr id="15" name="Graphic 14">
            <a:extLst>
              <a:ext uri="{FF2B5EF4-FFF2-40B4-BE49-F238E27FC236}">
                <a16:creationId xmlns:a16="http://schemas.microsoft.com/office/drawing/2014/main" id="{83E624FA-ADDA-3111-5843-8DB4151A82E9}"/>
              </a:ext>
            </a:extLst>
          </p:cNvPr>
          <p:cNvPicPr>
            <a:picLocks noChangeAspect="1"/>
          </p:cNvPicPr>
          <p:nvPr userDrawn="1"/>
        </p:nvPicPr>
        <p:blipFill>
          <a:blip r:embed="rId4">
            <a:lum bright="100000"/>
            <a:extLst>
              <a:ext uri="{96DAC541-7B7A-43D3-8B79-37D633B846F1}">
                <asvg:svgBlip xmlns:asvg="http://schemas.microsoft.com/office/drawing/2016/SVG/main" r:embed="rId5"/>
              </a:ext>
            </a:extLst>
          </a:blip>
          <a:stretch>
            <a:fillRect/>
          </a:stretch>
        </p:blipFill>
        <p:spPr>
          <a:xfrm>
            <a:off x="10566400" y="390842"/>
            <a:ext cx="1223964" cy="814389"/>
          </a:xfrm>
          <a:prstGeom prst="rect">
            <a:avLst/>
          </a:prstGeom>
        </p:spPr>
      </p:pic>
      <p:grpSp>
        <p:nvGrpSpPr>
          <p:cNvPr id="11" name="Group 10">
            <a:extLst>
              <a:ext uri="{FF2B5EF4-FFF2-40B4-BE49-F238E27FC236}">
                <a16:creationId xmlns:a16="http://schemas.microsoft.com/office/drawing/2014/main" id="{8F017DC4-71D6-284B-C9A4-3ED060893E8C}"/>
              </a:ext>
            </a:extLst>
          </p:cNvPr>
          <p:cNvGrpSpPr/>
          <p:nvPr userDrawn="1"/>
        </p:nvGrpSpPr>
        <p:grpSpPr>
          <a:xfrm>
            <a:off x="-3626001" y="0"/>
            <a:ext cx="3513653" cy="4531360"/>
            <a:chOff x="-3626001" y="0"/>
            <a:chExt cx="3513653" cy="4531360"/>
          </a:xfrm>
        </p:grpSpPr>
        <p:sp>
          <p:nvSpPr>
            <p:cNvPr id="12" name="Rectangle 11">
              <a:extLst>
                <a:ext uri="{FF2B5EF4-FFF2-40B4-BE49-F238E27FC236}">
                  <a16:creationId xmlns:a16="http://schemas.microsoft.com/office/drawing/2014/main" id="{CACD9013-E5AC-FBD3-1656-59F18C5701BD}"/>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3" name="Rectangle 12">
              <a:extLst>
                <a:ext uri="{FF2B5EF4-FFF2-40B4-BE49-F238E27FC236}">
                  <a16:creationId xmlns:a16="http://schemas.microsoft.com/office/drawing/2014/main" id="{20D48A63-E7D3-2440-30F7-80BA7E335B56}"/>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4" name="TextBox 13">
              <a:extLst>
                <a:ext uri="{FF2B5EF4-FFF2-40B4-BE49-F238E27FC236}">
                  <a16:creationId xmlns:a16="http://schemas.microsoft.com/office/drawing/2014/main" id="{D79B9DDB-BF0B-1316-5412-FCF5671AF5A0}"/>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tx2"/>
                  </a:solidFill>
                  <a:latin typeface="+mn-lt"/>
                  <a:ea typeface="Inter Semi Bold" panose="02000703000000020004" pitchFamily="50" charset="0"/>
                  <a:cs typeface="Inter Semi Bold" panose="02000703000000020004" pitchFamily="50" charset="0"/>
                </a:rPr>
                <a:t>How to insert </a:t>
              </a:r>
              <a:br>
                <a:rPr lang="en-GB" sz="2400" dirty="0">
                  <a:solidFill>
                    <a:schemeClr val="tx2"/>
                  </a:solidFill>
                  <a:latin typeface="+mn-lt"/>
                  <a:ea typeface="Inter Semi Bold" panose="02000703000000020004" pitchFamily="50" charset="0"/>
                  <a:cs typeface="Inter Semi Bold" panose="02000703000000020004" pitchFamily="50" charset="0"/>
                </a:rPr>
              </a:br>
              <a:r>
                <a:rPr lang="en-GB" sz="2400" dirty="0">
                  <a:solidFill>
                    <a:schemeClr val="tx2"/>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EB8BABBC-EF32-8FF6-D9CD-9FAA2A704465}"/>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bg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2"/>
                  </a:solidFill>
                  <a:latin typeface="+mn-lt"/>
                </a:rPr>
                <a:t>Click the icon in the middle of the placeholder and choose an image from file, or select the placeholder and paste an image in using </a:t>
              </a:r>
              <a:r>
                <a:rPr lang="en-US" sz="1200" b="1" dirty="0">
                  <a:solidFill>
                    <a:schemeClr val="bg2"/>
                  </a:solidFill>
                  <a:latin typeface="+mn-lt"/>
                </a:rPr>
                <a:t>Ctrl + V</a:t>
              </a:r>
              <a:r>
                <a:rPr lang="en-US" sz="1200" dirty="0">
                  <a:solidFill>
                    <a:schemeClr val="bg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2"/>
                  </a:solidFill>
                  <a:latin typeface="+mn-lt"/>
                </a:rPr>
                <a:t>Click on the </a:t>
              </a:r>
              <a:r>
                <a:rPr lang="en-US" sz="1200" b="1" dirty="0">
                  <a:solidFill>
                    <a:schemeClr val="bg2"/>
                  </a:solidFill>
                  <a:latin typeface="+mn-lt"/>
                </a:rPr>
                <a:t>Format Picture </a:t>
              </a:r>
              <a:r>
                <a:rPr lang="en-US" sz="1200" dirty="0">
                  <a:solidFill>
                    <a:schemeClr val="bg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2"/>
                  </a:solidFill>
                  <a:latin typeface="+mn-lt"/>
                </a:rPr>
                <a:t>Choose </a:t>
              </a:r>
              <a:r>
                <a:rPr lang="en-US" sz="1200" b="1" dirty="0">
                  <a:solidFill>
                    <a:schemeClr val="bg2"/>
                  </a:solidFill>
                  <a:latin typeface="+mn-lt"/>
                </a:rPr>
                <a:t>Crop</a:t>
              </a:r>
              <a:r>
                <a:rPr lang="en-US" sz="1200" dirty="0">
                  <a:solidFill>
                    <a:schemeClr val="bg2"/>
                  </a:solidFill>
                  <a:latin typeface="+mn-lt"/>
                </a:rPr>
                <a:t> to resize and move the image within the placeholder, using the white circles in the corners of the image. Click on the drop down arrow and choose </a:t>
              </a:r>
              <a:r>
                <a:rPr lang="en-US" sz="1200" b="1" dirty="0">
                  <a:solidFill>
                    <a:schemeClr val="bg2"/>
                  </a:solidFill>
                  <a:latin typeface="+mn-lt"/>
                </a:rPr>
                <a:t>Fit</a:t>
              </a:r>
              <a:r>
                <a:rPr lang="en-US" sz="1200" dirty="0">
                  <a:solidFill>
                    <a:schemeClr val="bg2"/>
                  </a:solidFill>
                  <a:latin typeface="+mn-lt"/>
                </a:rPr>
                <a:t> or </a:t>
              </a:r>
              <a:r>
                <a:rPr lang="en-US" sz="1200" b="1" dirty="0">
                  <a:solidFill>
                    <a:schemeClr val="bg2"/>
                  </a:solidFill>
                  <a:latin typeface="+mn-lt"/>
                </a:rPr>
                <a:t>Fill</a:t>
              </a:r>
              <a:r>
                <a:rPr lang="en-US" sz="1200" dirty="0">
                  <a:solidFill>
                    <a:schemeClr val="bg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2"/>
                  </a:solidFill>
                  <a:latin typeface="+mn-lt"/>
                </a:rPr>
                <a:t>Right click the image and choose </a:t>
              </a:r>
              <a:r>
                <a:rPr lang="en-US" sz="1200" b="1" dirty="0">
                  <a:solidFill>
                    <a:schemeClr val="bg2"/>
                  </a:solidFill>
                  <a:latin typeface="+mn-lt"/>
                </a:rPr>
                <a:t>Send to back </a:t>
              </a:r>
              <a:r>
                <a:rPr lang="en-US" sz="1200" dirty="0">
                  <a:solidFill>
                    <a:schemeClr val="bg2"/>
                  </a:solidFill>
                  <a:latin typeface="+mn-lt"/>
                </a:rPr>
                <a:t>if it is obscuring any other elements.</a:t>
              </a:r>
            </a:p>
          </p:txBody>
        </p:sp>
      </p:grpSp>
    </p:spTree>
    <p:custDataLst>
      <p:tags r:id="rId1"/>
    </p:custDataLst>
    <p:extLst>
      <p:ext uri="{BB962C8B-B14F-4D97-AF65-F5344CB8AC3E}">
        <p14:creationId xmlns:p14="http://schemas.microsoft.com/office/powerpoint/2010/main" val="3972151795"/>
      </p:ext>
    </p:extLst>
  </p:cSld>
  <p:clrMapOvr>
    <a:overrideClrMapping bg1="dk1" tx1="lt1" bg2="dk2" tx2="lt2" accent1="accent1" accent2="accent2" accent3="accent3" accent4="accent4" accent5="accent5" accent6="accent6" hlink="hlink" folHlink="folHlink"/>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Thank You Light">
    <p:bg>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6842958" y="2414631"/>
            <a:ext cx="4366697" cy="1563010"/>
          </a:xfrm>
        </p:spPr>
        <p:txBody>
          <a:bodyPr anchor="b"/>
          <a:lstStyle>
            <a:lvl1pPr>
              <a:defRPr sz="3600" cap="all" baseline="0">
                <a:solidFill>
                  <a:schemeClr val="accent1"/>
                </a:solidFill>
              </a:defRPr>
            </a:lvl1pPr>
          </a:lstStyle>
          <a:p>
            <a:r>
              <a:rPr lang="en-US" dirty="0"/>
              <a:t>add thank you</a:t>
            </a:r>
            <a:endParaRPr lang="en-GB" dirty="0"/>
          </a:p>
        </p:txBody>
      </p:sp>
      <p:pic>
        <p:nvPicPr>
          <p:cNvPr id="8" name="Picture 7" descr="A black and purple triangle&#10;&#10;Description automatically generated">
            <a:extLst>
              <a:ext uri="{FF2B5EF4-FFF2-40B4-BE49-F238E27FC236}">
                <a16:creationId xmlns:a16="http://schemas.microsoft.com/office/drawing/2014/main" id="{B548C9AC-BCF5-51FE-2836-E8AFAF234998}"/>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a:stretch/>
        </p:blipFill>
        <p:spPr>
          <a:xfrm>
            <a:off x="8372252" y="5685698"/>
            <a:ext cx="1048505" cy="697644"/>
          </a:xfrm>
          <a:prstGeom prst="rect">
            <a:avLst/>
          </a:prstGeom>
        </p:spPr>
      </p:pic>
      <p:sp>
        <p:nvSpPr>
          <p:cNvPr id="7" name="Picture Placeholder 6">
            <a:extLst>
              <a:ext uri="{FF2B5EF4-FFF2-40B4-BE49-F238E27FC236}">
                <a16:creationId xmlns:a16="http://schemas.microsoft.com/office/drawing/2014/main" id="{A70A8D77-5378-63BA-9926-00E6C63BB443}"/>
              </a:ext>
            </a:extLst>
          </p:cNvPr>
          <p:cNvSpPr>
            <a:spLocks noGrp="1"/>
          </p:cNvSpPr>
          <p:nvPr>
            <p:ph type="pic" sz="quarter" idx="13" hasCustomPrompt="1"/>
          </p:nvPr>
        </p:nvSpPr>
        <p:spPr>
          <a:xfrm>
            <a:off x="9853614" y="5686063"/>
            <a:ext cx="1936750" cy="696913"/>
          </a:xfrm>
        </p:spPr>
        <p:txBody>
          <a:bodyPr/>
          <a:lstStyle>
            <a:lvl1pPr algn="ctr">
              <a:defRPr sz="1200"/>
            </a:lvl1pPr>
          </a:lstStyle>
          <a:p>
            <a:r>
              <a:rPr lang="en-GB" dirty="0"/>
              <a:t>Add partner logo</a:t>
            </a:r>
          </a:p>
        </p:txBody>
      </p:sp>
      <p:cxnSp>
        <p:nvCxnSpPr>
          <p:cNvPr id="14" name="Straight Connector 13">
            <a:extLst>
              <a:ext uri="{FF2B5EF4-FFF2-40B4-BE49-F238E27FC236}">
                <a16:creationId xmlns:a16="http://schemas.microsoft.com/office/drawing/2014/main" id="{EDF3BB5C-94E2-C279-DD21-9BF28E34248E}"/>
              </a:ext>
            </a:extLst>
          </p:cNvPr>
          <p:cNvCxnSpPr>
            <a:cxnSpLocks/>
          </p:cNvCxnSpPr>
          <p:nvPr userDrawn="1"/>
        </p:nvCxnSpPr>
        <p:spPr>
          <a:xfrm>
            <a:off x="9637185" y="5685698"/>
            <a:ext cx="0" cy="697278"/>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1" name="Group 10">
            <a:extLst>
              <a:ext uri="{FF2B5EF4-FFF2-40B4-BE49-F238E27FC236}">
                <a16:creationId xmlns:a16="http://schemas.microsoft.com/office/drawing/2014/main" id="{55A42BE7-9F4B-179B-DA24-65C12C340EDF}"/>
              </a:ext>
            </a:extLst>
          </p:cNvPr>
          <p:cNvGrpSpPr/>
          <p:nvPr userDrawn="1"/>
        </p:nvGrpSpPr>
        <p:grpSpPr>
          <a:xfrm>
            <a:off x="-3626001" y="0"/>
            <a:ext cx="3513653" cy="4531360"/>
            <a:chOff x="-3626001" y="0"/>
            <a:chExt cx="3513653" cy="4531360"/>
          </a:xfrm>
        </p:grpSpPr>
        <p:sp>
          <p:nvSpPr>
            <p:cNvPr id="12" name="Rectangle 11">
              <a:extLst>
                <a:ext uri="{FF2B5EF4-FFF2-40B4-BE49-F238E27FC236}">
                  <a16:creationId xmlns:a16="http://schemas.microsoft.com/office/drawing/2014/main" id="{6ECC094F-20FD-45E3-0447-ED321F3ACD36}"/>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3" name="Rectangle 12">
              <a:extLst>
                <a:ext uri="{FF2B5EF4-FFF2-40B4-BE49-F238E27FC236}">
                  <a16:creationId xmlns:a16="http://schemas.microsoft.com/office/drawing/2014/main" id="{9F9B0806-A32D-E9F6-1A04-D2B5C5DFD359}"/>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5" name="TextBox 14">
              <a:extLst>
                <a:ext uri="{FF2B5EF4-FFF2-40B4-BE49-F238E27FC236}">
                  <a16:creationId xmlns:a16="http://schemas.microsoft.com/office/drawing/2014/main" id="{9F254AEC-00E0-65ED-5EF0-286AE37C979E}"/>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D7D62B3C-B227-2C79-517E-4B7AC888D8FE}"/>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sp>
        <p:nvSpPr>
          <p:cNvPr id="17" name="Picture Placeholder 16">
            <a:extLst>
              <a:ext uri="{FF2B5EF4-FFF2-40B4-BE49-F238E27FC236}">
                <a16:creationId xmlns:a16="http://schemas.microsoft.com/office/drawing/2014/main" id="{9D264348-9633-9893-C33D-60F167EB7FB3}"/>
              </a:ext>
            </a:extLst>
          </p:cNvPr>
          <p:cNvSpPr>
            <a:spLocks noGrp="1"/>
          </p:cNvSpPr>
          <p:nvPr>
            <p:ph type="pic" sz="quarter" idx="10" hasCustomPrompt="1"/>
          </p:nvPr>
        </p:nvSpPr>
        <p:spPr>
          <a:xfrm>
            <a:off x="0" y="0"/>
            <a:ext cx="8061583" cy="6858000"/>
          </a:xfrm>
          <a:custGeom>
            <a:avLst/>
            <a:gdLst>
              <a:gd name="connsiteX0" fmla="*/ 0 w 8061583"/>
              <a:gd name="connsiteY0" fmla="*/ 0 h 6858000"/>
              <a:gd name="connsiteX1" fmla="*/ 8061583 w 8061583"/>
              <a:gd name="connsiteY1" fmla="*/ 0 h 6858000"/>
              <a:gd name="connsiteX2" fmla="*/ 4104437 w 8061583"/>
              <a:gd name="connsiteY2" fmla="*/ 6858000 h 6858000"/>
              <a:gd name="connsiteX3" fmla="*/ 0 w 806158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61583" h="6858000">
                <a:moveTo>
                  <a:pt x="0" y="0"/>
                </a:moveTo>
                <a:lnTo>
                  <a:pt x="8061583" y="0"/>
                </a:lnTo>
                <a:lnTo>
                  <a:pt x="4104437" y="6858000"/>
                </a:lnTo>
                <a:lnTo>
                  <a:pt x="0" y="6858000"/>
                </a:lnTo>
                <a:close/>
              </a:path>
            </a:pathLst>
          </a:custGeom>
        </p:spPr>
        <p:txBody>
          <a:bodyPr wrap="square" bIns="864000" anchor="ctr">
            <a:noAutofit/>
          </a:bodyPr>
          <a:lstStyle>
            <a:lvl1pPr algn="ctr">
              <a:defRPr/>
            </a:lvl1pPr>
          </a:lstStyle>
          <a:p>
            <a:r>
              <a:rPr lang="en-GB" dirty="0"/>
              <a:t>Click icon to insert image</a:t>
            </a:r>
          </a:p>
        </p:txBody>
      </p:sp>
    </p:spTree>
    <p:custDataLst>
      <p:tags r:id="rId1"/>
    </p:custDataLst>
    <p:extLst>
      <p:ext uri="{BB962C8B-B14F-4D97-AF65-F5344CB8AC3E}">
        <p14:creationId xmlns:p14="http://schemas.microsoft.com/office/powerpoint/2010/main" val="1867989094"/>
      </p:ext>
    </p:extLst>
  </p:cSld>
  <p:clrMapOvr>
    <a:overrideClrMapping bg1="lt1" tx1="dk1" bg2="lt2" tx2="dk2" accent1="accent1" accent2="accent2" accent3="accent3" accent4="accent4" accent5="accent5" accent6="accent6" hlink="hlink" folHlink="folHlink"/>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Thank You Colour">
    <p:bg>
      <p:bgPr>
        <a:solidFill>
          <a:schemeClr val="accent2"/>
        </a:solidFill>
        <a:effectLst/>
      </p:bgPr>
    </p:bg>
    <p:spTree>
      <p:nvGrpSpPr>
        <p:cNvPr id="1" name=""/>
        <p:cNvGrpSpPr/>
        <p:nvPr/>
      </p:nvGrpSpPr>
      <p:grpSpPr>
        <a:xfrm>
          <a:off x="0" y="0"/>
          <a:ext cx="0" cy="0"/>
          <a:chOff x="0" y="0"/>
          <a:chExt cx="0" cy="0"/>
        </a:xfrm>
      </p:grpSpPr>
      <p:sp>
        <p:nvSpPr>
          <p:cNvPr id="19" name="Title 1">
            <a:extLst>
              <a:ext uri="{FF2B5EF4-FFF2-40B4-BE49-F238E27FC236}">
                <a16:creationId xmlns:a16="http://schemas.microsoft.com/office/drawing/2014/main" id="{EFE9A9EA-D005-0594-2B0A-7806ECBC8D04}"/>
              </a:ext>
            </a:extLst>
          </p:cNvPr>
          <p:cNvSpPr>
            <a:spLocks noGrp="1"/>
          </p:cNvSpPr>
          <p:nvPr>
            <p:ph type="title" hasCustomPrompt="1"/>
          </p:nvPr>
        </p:nvSpPr>
        <p:spPr>
          <a:xfrm>
            <a:off x="6842958" y="2414631"/>
            <a:ext cx="4366697" cy="1563010"/>
          </a:xfrm>
        </p:spPr>
        <p:txBody>
          <a:bodyPr anchor="b"/>
          <a:lstStyle>
            <a:lvl1pPr>
              <a:defRPr sz="3600" cap="all" baseline="0">
                <a:solidFill>
                  <a:schemeClr val="accent1"/>
                </a:solidFill>
              </a:defRPr>
            </a:lvl1pPr>
          </a:lstStyle>
          <a:p>
            <a:r>
              <a:rPr lang="en-US" dirty="0"/>
              <a:t>add thank you</a:t>
            </a:r>
            <a:endParaRPr lang="en-GB" dirty="0"/>
          </a:p>
        </p:txBody>
      </p:sp>
      <p:sp>
        <p:nvSpPr>
          <p:cNvPr id="7" name="Picture Placeholder 6">
            <a:extLst>
              <a:ext uri="{FF2B5EF4-FFF2-40B4-BE49-F238E27FC236}">
                <a16:creationId xmlns:a16="http://schemas.microsoft.com/office/drawing/2014/main" id="{06B2CACF-942F-06F1-7DB8-BA716808C901}"/>
              </a:ext>
            </a:extLst>
          </p:cNvPr>
          <p:cNvSpPr>
            <a:spLocks noGrp="1"/>
          </p:cNvSpPr>
          <p:nvPr>
            <p:ph type="pic" sz="quarter" idx="13" hasCustomPrompt="1"/>
          </p:nvPr>
        </p:nvSpPr>
        <p:spPr>
          <a:xfrm>
            <a:off x="9853614" y="5686063"/>
            <a:ext cx="1936750" cy="696913"/>
          </a:xfrm>
        </p:spPr>
        <p:txBody>
          <a:bodyPr/>
          <a:lstStyle>
            <a:lvl1pPr algn="ctr">
              <a:defRPr sz="1200"/>
            </a:lvl1pPr>
          </a:lstStyle>
          <a:p>
            <a:r>
              <a:rPr lang="en-GB" dirty="0"/>
              <a:t>Add partner logo</a:t>
            </a:r>
          </a:p>
        </p:txBody>
      </p:sp>
      <p:cxnSp>
        <p:nvCxnSpPr>
          <p:cNvPr id="8" name="Straight Connector 7">
            <a:extLst>
              <a:ext uri="{FF2B5EF4-FFF2-40B4-BE49-F238E27FC236}">
                <a16:creationId xmlns:a16="http://schemas.microsoft.com/office/drawing/2014/main" id="{06DA4408-30C4-6C74-B259-C1F5B271E647}"/>
              </a:ext>
            </a:extLst>
          </p:cNvPr>
          <p:cNvCxnSpPr>
            <a:cxnSpLocks/>
          </p:cNvCxnSpPr>
          <p:nvPr userDrawn="1"/>
        </p:nvCxnSpPr>
        <p:spPr>
          <a:xfrm>
            <a:off x="9637185" y="5685698"/>
            <a:ext cx="0" cy="697278"/>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2" name="Picture Placeholder 1">
            <a:extLst>
              <a:ext uri="{FF2B5EF4-FFF2-40B4-BE49-F238E27FC236}">
                <a16:creationId xmlns:a16="http://schemas.microsoft.com/office/drawing/2014/main" id="{4DF12B62-201B-1063-AD01-C30225E54FB9}"/>
              </a:ext>
            </a:extLst>
          </p:cNvPr>
          <p:cNvSpPr>
            <a:spLocks noGrp="1"/>
          </p:cNvSpPr>
          <p:nvPr>
            <p:ph type="pic" sz="quarter" idx="10" hasCustomPrompt="1"/>
          </p:nvPr>
        </p:nvSpPr>
        <p:spPr>
          <a:xfrm>
            <a:off x="0" y="0"/>
            <a:ext cx="8061583" cy="6858000"/>
          </a:xfrm>
          <a:custGeom>
            <a:avLst/>
            <a:gdLst>
              <a:gd name="connsiteX0" fmla="*/ 0 w 8061583"/>
              <a:gd name="connsiteY0" fmla="*/ 0 h 6858000"/>
              <a:gd name="connsiteX1" fmla="*/ 8061583 w 8061583"/>
              <a:gd name="connsiteY1" fmla="*/ 0 h 6858000"/>
              <a:gd name="connsiteX2" fmla="*/ 4104437 w 8061583"/>
              <a:gd name="connsiteY2" fmla="*/ 6858000 h 6858000"/>
              <a:gd name="connsiteX3" fmla="*/ 0 w 806158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61583" h="6858000">
                <a:moveTo>
                  <a:pt x="0" y="0"/>
                </a:moveTo>
                <a:lnTo>
                  <a:pt x="8061583" y="0"/>
                </a:lnTo>
                <a:lnTo>
                  <a:pt x="4104437" y="6858000"/>
                </a:lnTo>
                <a:lnTo>
                  <a:pt x="0" y="6858000"/>
                </a:lnTo>
                <a:close/>
              </a:path>
            </a:pathLst>
          </a:custGeom>
        </p:spPr>
        <p:txBody>
          <a:bodyPr wrap="square" bIns="864000" anchor="ctr">
            <a:noAutofit/>
          </a:bodyPr>
          <a:lstStyle>
            <a:lvl1pPr algn="ctr">
              <a:defRPr/>
            </a:lvl1pPr>
          </a:lstStyle>
          <a:p>
            <a:r>
              <a:rPr lang="en-GB" dirty="0"/>
              <a:t>Click icon to insert image</a:t>
            </a:r>
          </a:p>
        </p:txBody>
      </p:sp>
      <p:pic>
        <p:nvPicPr>
          <p:cNvPr id="5" name="Picture 4" descr="A black and purple triangle&#10;&#10;Description automatically generated">
            <a:extLst>
              <a:ext uri="{FF2B5EF4-FFF2-40B4-BE49-F238E27FC236}">
                <a16:creationId xmlns:a16="http://schemas.microsoft.com/office/drawing/2014/main" id="{40A3A165-C5DD-7085-AA3A-715215B48488}"/>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a:stretch/>
        </p:blipFill>
        <p:spPr>
          <a:xfrm>
            <a:off x="8372252" y="5685698"/>
            <a:ext cx="1048505" cy="697644"/>
          </a:xfrm>
          <a:prstGeom prst="rect">
            <a:avLst/>
          </a:prstGeom>
        </p:spPr>
      </p:pic>
      <p:grpSp>
        <p:nvGrpSpPr>
          <p:cNvPr id="12" name="Group 11">
            <a:extLst>
              <a:ext uri="{FF2B5EF4-FFF2-40B4-BE49-F238E27FC236}">
                <a16:creationId xmlns:a16="http://schemas.microsoft.com/office/drawing/2014/main" id="{378A973C-E1F1-1085-9DD6-FED79A51CFEA}"/>
              </a:ext>
            </a:extLst>
          </p:cNvPr>
          <p:cNvGrpSpPr/>
          <p:nvPr userDrawn="1"/>
        </p:nvGrpSpPr>
        <p:grpSpPr>
          <a:xfrm>
            <a:off x="-3626001" y="0"/>
            <a:ext cx="3513653" cy="4531360"/>
            <a:chOff x="-3626001" y="0"/>
            <a:chExt cx="3513653" cy="4531360"/>
          </a:xfrm>
        </p:grpSpPr>
        <p:sp>
          <p:nvSpPr>
            <p:cNvPr id="13" name="Rectangle 12">
              <a:extLst>
                <a:ext uri="{FF2B5EF4-FFF2-40B4-BE49-F238E27FC236}">
                  <a16:creationId xmlns:a16="http://schemas.microsoft.com/office/drawing/2014/main" id="{49CD2909-B5FD-21E1-FCAA-CD5C3B09D741}"/>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4" name="Rectangle 13">
              <a:extLst>
                <a:ext uri="{FF2B5EF4-FFF2-40B4-BE49-F238E27FC236}">
                  <a16:creationId xmlns:a16="http://schemas.microsoft.com/office/drawing/2014/main" id="{15FCE852-56BF-B005-0F25-39B98283BA0D}"/>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5" name="TextBox 14">
              <a:extLst>
                <a:ext uri="{FF2B5EF4-FFF2-40B4-BE49-F238E27FC236}">
                  <a16:creationId xmlns:a16="http://schemas.microsoft.com/office/drawing/2014/main" id="{E3326265-8815-ABF3-34B1-FC0084522910}"/>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D5EC8893-5791-A47A-8D5C-A0070CBB1974}"/>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3981986793"/>
      </p:ext>
    </p:extLst>
  </p:cSld>
  <p:clrMapOvr>
    <a:overrideClrMapping bg1="lt1" tx1="dk1" bg2="lt2" tx2="dk2" accent1="accent1" accent2="accent2" accent3="accent3" accent4="accent4" accent5="accent5" accent6="accent6" hlink="hlink" folHlink="folHlink"/>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Title Ligh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413583" y="2414631"/>
            <a:ext cx="4366697" cy="1563010"/>
          </a:xfrm>
        </p:spPr>
        <p:txBody>
          <a:bodyPr anchor="b"/>
          <a:lstStyle>
            <a:lvl1pPr>
              <a:defRPr sz="3600" cap="all" baseline="0"/>
            </a:lvl1pPr>
          </a:lstStyle>
          <a:p>
            <a:r>
              <a:rPr lang="en-US" dirty="0"/>
              <a:t>add title</a:t>
            </a:r>
            <a:endParaRPr lang="en-GB" dirty="0"/>
          </a:p>
        </p:txBody>
      </p:sp>
      <p:pic>
        <p:nvPicPr>
          <p:cNvPr id="8" name="Picture 7" descr="A black and purple triangle&#10;&#10;Description automatically generated">
            <a:extLst>
              <a:ext uri="{FF2B5EF4-FFF2-40B4-BE49-F238E27FC236}">
                <a16:creationId xmlns:a16="http://schemas.microsoft.com/office/drawing/2014/main" id="{D070CA6F-4365-5A46-5DA4-21DAA3EA0F47}"/>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a:stretch/>
        </p:blipFill>
        <p:spPr>
          <a:xfrm>
            <a:off x="513595" y="682624"/>
            <a:ext cx="1577143" cy="1049383"/>
          </a:xfrm>
          <a:prstGeom prst="rect">
            <a:avLst/>
          </a:prstGeom>
        </p:spPr>
      </p:pic>
      <p:sp>
        <p:nvSpPr>
          <p:cNvPr id="13" name="Text Placeholder 12">
            <a:extLst>
              <a:ext uri="{FF2B5EF4-FFF2-40B4-BE49-F238E27FC236}">
                <a16:creationId xmlns:a16="http://schemas.microsoft.com/office/drawing/2014/main" id="{01E8856A-B61A-7ABA-1863-4D6C7BDCE0FB}"/>
              </a:ext>
            </a:extLst>
          </p:cNvPr>
          <p:cNvSpPr>
            <a:spLocks noGrp="1"/>
          </p:cNvSpPr>
          <p:nvPr>
            <p:ph type="body" sz="quarter" idx="13" hasCustomPrompt="1"/>
          </p:nvPr>
        </p:nvSpPr>
        <p:spPr>
          <a:xfrm>
            <a:off x="413583" y="4222115"/>
            <a:ext cx="4366697" cy="990600"/>
          </a:xfrm>
        </p:spPr>
        <p:txBody>
          <a:bodyPr/>
          <a:lstStyle>
            <a:lvl1pPr>
              <a:defRPr sz="2000"/>
            </a:lvl1pPr>
            <a:lvl2pPr>
              <a:defRPr sz="2000"/>
            </a:lvl2pPr>
            <a:lvl3pPr>
              <a:defRPr sz="2000"/>
            </a:lvl3pPr>
            <a:lvl4pPr>
              <a:defRPr sz="2000"/>
            </a:lvl4pPr>
            <a:lvl5pPr>
              <a:defRPr sz="2000"/>
            </a:lvl5pPr>
          </a:lstStyle>
          <a:p>
            <a:pPr lvl="0"/>
            <a:r>
              <a:rPr lang="en-US" dirty="0"/>
              <a:t>Add subheading</a:t>
            </a:r>
          </a:p>
        </p:txBody>
      </p:sp>
      <p:sp>
        <p:nvSpPr>
          <p:cNvPr id="15" name="Text Placeholder 14">
            <a:extLst>
              <a:ext uri="{FF2B5EF4-FFF2-40B4-BE49-F238E27FC236}">
                <a16:creationId xmlns:a16="http://schemas.microsoft.com/office/drawing/2014/main" id="{6C7C86CB-6691-7199-BEF8-587CB4338C91}"/>
              </a:ext>
            </a:extLst>
          </p:cNvPr>
          <p:cNvSpPr>
            <a:spLocks noGrp="1"/>
          </p:cNvSpPr>
          <p:nvPr>
            <p:ph type="body" sz="quarter" idx="14" hasCustomPrompt="1"/>
          </p:nvPr>
        </p:nvSpPr>
        <p:spPr>
          <a:xfrm>
            <a:off x="413266" y="5842635"/>
            <a:ext cx="4366697" cy="365125"/>
          </a:xfrm>
        </p:spPr>
        <p:txBody>
          <a:bodyPr anchor="b"/>
          <a:lstStyle>
            <a:lvl1pPr>
              <a:defRPr/>
            </a:lvl1pPr>
          </a:lstStyle>
          <a:p>
            <a:pPr lvl="0"/>
            <a:r>
              <a:rPr lang="en-US" dirty="0"/>
              <a:t>Add date / location / additional info</a:t>
            </a:r>
            <a:endParaRPr lang="en-GB" dirty="0"/>
          </a:p>
        </p:txBody>
      </p:sp>
      <p:grpSp>
        <p:nvGrpSpPr>
          <p:cNvPr id="10" name="Group 9">
            <a:extLst>
              <a:ext uri="{FF2B5EF4-FFF2-40B4-BE49-F238E27FC236}">
                <a16:creationId xmlns:a16="http://schemas.microsoft.com/office/drawing/2014/main" id="{2CEEFC06-A3AB-0A9A-BA8D-148DA6885FA0}"/>
              </a:ext>
            </a:extLst>
          </p:cNvPr>
          <p:cNvGrpSpPr/>
          <p:nvPr userDrawn="1"/>
        </p:nvGrpSpPr>
        <p:grpSpPr>
          <a:xfrm>
            <a:off x="-3626001" y="0"/>
            <a:ext cx="3513653" cy="4531360"/>
            <a:chOff x="-3626001" y="0"/>
            <a:chExt cx="3513653" cy="4531360"/>
          </a:xfrm>
        </p:grpSpPr>
        <p:sp>
          <p:nvSpPr>
            <p:cNvPr id="11" name="Rectangle 10">
              <a:extLst>
                <a:ext uri="{FF2B5EF4-FFF2-40B4-BE49-F238E27FC236}">
                  <a16:creationId xmlns:a16="http://schemas.microsoft.com/office/drawing/2014/main" id="{B8DE3EBC-A041-8237-4EAB-FA338ABFC50D}"/>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0A469F97-E274-48C6-4E3C-9782DBE2DBA7}"/>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4" name="TextBox 13">
              <a:extLst>
                <a:ext uri="{FF2B5EF4-FFF2-40B4-BE49-F238E27FC236}">
                  <a16:creationId xmlns:a16="http://schemas.microsoft.com/office/drawing/2014/main" id="{F3D35897-9D8E-2CCF-20C0-79C0D40E55DF}"/>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AF4F2674-C6AF-06F1-8294-68E774832E61}"/>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sp>
        <p:nvSpPr>
          <p:cNvPr id="3" name="Picture Placeholder 8">
            <a:extLst>
              <a:ext uri="{FF2B5EF4-FFF2-40B4-BE49-F238E27FC236}">
                <a16:creationId xmlns:a16="http://schemas.microsoft.com/office/drawing/2014/main" id="{512A8F45-77B9-F5D0-BB2C-FE2A970B6BC1}"/>
              </a:ext>
            </a:extLst>
          </p:cNvPr>
          <p:cNvSpPr>
            <a:spLocks noGrp="1"/>
          </p:cNvSpPr>
          <p:nvPr>
            <p:ph type="pic" sz="quarter" idx="12" hasCustomPrompt="1"/>
          </p:nvPr>
        </p:nvSpPr>
        <p:spPr>
          <a:xfrm>
            <a:off x="4014845" y="0"/>
            <a:ext cx="8177156" cy="6858000"/>
          </a:xfrm>
          <a:custGeom>
            <a:avLst/>
            <a:gdLst>
              <a:gd name="connsiteX0" fmla="*/ 0 w 8611595"/>
              <a:gd name="connsiteY0" fmla="*/ 0 h 6858000"/>
              <a:gd name="connsiteX1" fmla="*/ 8611595 w 8611595"/>
              <a:gd name="connsiteY1" fmla="*/ 0 h 6858000"/>
              <a:gd name="connsiteX2" fmla="*/ 8611595 w 8611595"/>
              <a:gd name="connsiteY2" fmla="*/ 6858000 h 6858000"/>
              <a:gd name="connsiteX3" fmla="*/ 3964992 w 8611595"/>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611595" h="6858000">
                <a:moveTo>
                  <a:pt x="0" y="0"/>
                </a:moveTo>
                <a:lnTo>
                  <a:pt x="8611595" y="0"/>
                </a:lnTo>
                <a:lnTo>
                  <a:pt x="8611595" y="6858000"/>
                </a:lnTo>
                <a:lnTo>
                  <a:pt x="3964992" y="6858000"/>
                </a:lnTo>
                <a:close/>
              </a:path>
            </a:pathLst>
          </a:custGeom>
        </p:spPr>
        <p:txBody>
          <a:bodyPr wrap="square" bIns="648000" anchor="ctr">
            <a:noAutofit/>
          </a:bodyPr>
          <a:lstStyle>
            <a:lvl1pPr algn="ctr">
              <a:defRPr sz="1200"/>
            </a:lvl1pPr>
          </a:lstStyle>
          <a:p>
            <a:r>
              <a:rPr lang="en-GB" dirty="0"/>
              <a:t>Click icon to insert image</a:t>
            </a:r>
          </a:p>
        </p:txBody>
      </p:sp>
    </p:spTree>
    <p:custDataLst>
      <p:tags r:id="rId1"/>
    </p:custDataLst>
    <p:extLst>
      <p:ext uri="{BB962C8B-B14F-4D97-AF65-F5344CB8AC3E}">
        <p14:creationId xmlns:p14="http://schemas.microsoft.com/office/powerpoint/2010/main" val="3828357729"/>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Title Colour">
    <p:bg>
      <p:bgPr>
        <a:solidFill>
          <a:schemeClr val="accent6"/>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413583" y="2414631"/>
            <a:ext cx="4366697" cy="1563010"/>
          </a:xfrm>
        </p:spPr>
        <p:txBody>
          <a:bodyPr anchor="b"/>
          <a:lstStyle>
            <a:lvl1pPr>
              <a:defRPr sz="3600" cap="all" baseline="0">
                <a:solidFill>
                  <a:schemeClr val="tx1"/>
                </a:solidFill>
              </a:defRPr>
            </a:lvl1pPr>
          </a:lstStyle>
          <a:p>
            <a:r>
              <a:rPr lang="en-US" dirty="0"/>
              <a:t>add title</a:t>
            </a:r>
            <a:endParaRPr lang="en-GB" dirty="0"/>
          </a:p>
        </p:txBody>
      </p:sp>
      <p:sp>
        <p:nvSpPr>
          <p:cNvPr id="13" name="Text Placeholder 12">
            <a:extLst>
              <a:ext uri="{FF2B5EF4-FFF2-40B4-BE49-F238E27FC236}">
                <a16:creationId xmlns:a16="http://schemas.microsoft.com/office/drawing/2014/main" id="{01E8856A-B61A-7ABA-1863-4D6C7BDCE0FB}"/>
              </a:ext>
            </a:extLst>
          </p:cNvPr>
          <p:cNvSpPr>
            <a:spLocks noGrp="1"/>
          </p:cNvSpPr>
          <p:nvPr>
            <p:ph type="body" sz="quarter" idx="13" hasCustomPrompt="1"/>
          </p:nvPr>
        </p:nvSpPr>
        <p:spPr>
          <a:xfrm>
            <a:off x="413583" y="4222115"/>
            <a:ext cx="4366697" cy="990600"/>
          </a:xfrm>
        </p:spPr>
        <p:txBody>
          <a:bodyPr/>
          <a:lstStyle>
            <a:lvl1pPr>
              <a:defRPr sz="2000">
                <a:solidFill>
                  <a:schemeClr val="tx1"/>
                </a:solidFill>
              </a:defRPr>
            </a:lvl1pPr>
            <a:lvl2pPr>
              <a:defRPr sz="2000"/>
            </a:lvl2pPr>
            <a:lvl3pPr>
              <a:defRPr sz="2000"/>
            </a:lvl3pPr>
            <a:lvl4pPr>
              <a:defRPr sz="2000"/>
            </a:lvl4pPr>
            <a:lvl5pPr>
              <a:defRPr sz="2000"/>
            </a:lvl5pPr>
          </a:lstStyle>
          <a:p>
            <a:pPr lvl="0"/>
            <a:r>
              <a:rPr lang="en-US" dirty="0"/>
              <a:t>Add subheading</a:t>
            </a:r>
          </a:p>
        </p:txBody>
      </p:sp>
      <p:sp>
        <p:nvSpPr>
          <p:cNvPr id="15" name="Text Placeholder 14">
            <a:extLst>
              <a:ext uri="{FF2B5EF4-FFF2-40B4-BE49-F238E27FC236}">
                <a16:creationId xmlns:a16="http://schemas.microsoft.com/office/drawing/2014/main" id="{6C7C86CB-6691-7199-BEF8-587CB4338C91}"/>
              </a:ext>
            </a:extLst>
          </p:cNvPr>
          <p:cNvSpPr>
            <a:spLocks noGrp="1"/>
          </p:cNvSpPr>
          <p:nvPr>
            <p:ph type="body" sz="quarter" idx="14" hasCustomPrompt="1"/>
          </p:nvPr>
        </p:nvSpPr>
        <p:spPr>
          <a:xfrm>
            <a:off x="413266" y="5842635"/>
            <a:ext cx="4366697" cy="365125"/>
          </a:xfrm>
        </p:spPr>
        <p:txBody>
          <a:bodyPr anchor="b"/>
          <a:lstStyle>
            <a:lvl1pPr>
              <a:defRPr>
                <a:solidFill>
                  <a:schemeClr val="tx1"/>
                </a:solidFill>
              </a:defRPr>
            </a:lvl1pPr>
          </a:lstStyle>
          <a:p>
            <a:pPr lvl="0"/>
            <a:r>
              <a:rPr lang="en-US" dirty="0"/>
              <a:t>Add date / location / additional info</a:t>
            </a:r>
            <a:endParaRPr lang="en-GB" dirty="0"/>
          </a:p>
        </p:txBody>
      </p:sp>
      <p:grpSp>
        <p:nvGrpSpPr>
          <p:cNvPr id="8" name="Group 7">
            <a:extLst>
              <a:ext uri="{FF2B5EF4-FFF2-40B4-BE49-F238E27FC236}">
                <a16:creationId xmlns:a16="http://schemas.microsoft.com/office/drawing/2014/main" id="{5A600A33-66C9-0523-4624-FBF39B070B27}"/>
              </a:ext>
            </a:extLst>
          </p:cNvPr>
          <p:cNvGrpSpPr/>
          <p:nvPr userDrawn="1"/>
        </p:nvGrpSpPr>
        <p:grpSpPr>
          <a:xfrm>
            <a:off x="-3626001" y="0"/>
            <a:ext cx="3513653" cy="4531360"/>
            <a:chOff x="-3626001" y="0"/>
            <a:chExt cx="3513653" cy="4531360"/>
          </a:xfrm>
        </p:grpSpPr>
        <p:sp>
          <p:nvSpPr>
            <p:cNvPr id="10" name="Rectangle 9">
              <a:extLst>
                <a:ext uri="{FF2B5EF4-FFF2-40B4-BE49-F238E27FC236}">
                  <a16:creationId xmlns:a16="http://schemas.microsoft.com/office/drawing/2014/main" id="{6079DDCA-3B6B-D327-76E9-24D39D92D779}"/>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7021FE20-2F4D-2161-DD09-F713874550B7}"/>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4" name="TextBox 13">
              <a:extLst>
                <a:ext uri="{FF2B5EF4-FFF2-40B4-BE49-F238E27FC236}">
                  <a16:creationId xmlns:a16="http://schemas.microsoft.com/office/drawing/2014/main" id="{DDB56AB7-EFD6-1D7B-3986-60CFF0E7ADB0}"/>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B493F7CC-66A2-0901-1016-8EE174FF37A5}"/>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pic>
        <p:nvPicPr>
          <p:cNvPr id="5" name="Picture 4" descr="A black and purple triangle&#10;&#10;Description automatically generated">
            <a:extLst>
              <a:ext uri="{FF2B5EF4-FFF2-40B4-BE49-F238E27FC236}">
                <a16:creationId xmlns:a16="http://schemas.microsoft.com/office/drawing/2014/main" id="{5E1FDFD6-ECEC-B4B9-A7BC-C972F1406CB3}"/>
              </a:ext>
            </a:extLst>
          </p:cNvPr>
          <p:cNvPicPr>
            <a:picLocks noChangeAspect="1"/>
          </p:cNvPicPr>
          <p:nvPr userDrawn="1"/>
        </p:nvPicPr>
        <p:blipFill rotWithShape="1">
          <a:blip r:embed="rId3" cstate="screen">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a:ext>
            </a:extLst>
          </a:blip>
          <a:srcRect/>
          <a:stretch/>
        </p:blipFill>
        <p:spPr>
          <a:xfrm>
            <a:off x="510364" y="677920"/>
            <a:ext cx="1588784" cy="1057128"/>
          </a:xfrm>
          <a:prstGeom prst="rect">
            <a:avLst/>
          </a:prstGeom>
        </p:spPr>
      </p:pic>
      <p:sp>
        <p:nvSpPr>
          <p:cNvPr id="4" name="Picture Placeholder 8">
            <a:extLst>
              <a:ext uri="{FF2B5EF4-FFF2-40B4-BE49-F238E27FC236}">
                <a16:creationId xmlns:a16="http://schemas.microsoft.com/office/drawing/2014/main" id="{33B0431F-B431-0950-04D3-52DC1949312C}"/>
              </a:ext>
            </a:extLst>
          </p:cNvPr>
          <p:cNvSpPr>
            <a:spLocks noGrp="1"/>
          </p:cNvSpPr>
          <p:nvPr>
            <p:ph type="pic" sz="quarter" idx="12" hasCustomPrompt="1"/>
          </p:nvPr>
        </p:nvSpPr>
        <p:spPr>
          <a:xfrm>
            <a:off x="4014845" y="0"/>
            <a:ext cx="8177156" cy="6858000"/>
          </a:xfrm>
          <a:custGeom>
            <a:avLst/>
            <a:gdLst>
              <a:gd name="connsiteX0" fmla="*/ 0 w 8611595"/>
              <a:gd name="connsiteY0" fmla="*/ 0 h 6858000"/>
              <a:gd name="connsiteX1" fmla="*/ 8611595 w 8611595"/>
              <a:gd name="connsiteY1" fmla="*/ 0 h 6858000"/>
              <a:gd name="connsiteX2" fmla="*/ 8611595 w 8611595"/>
              <a:gd name="connsiteY2" fmla="*/ 6858000 h 6858000"/>
              <a:gd name="connsiteX3" fmla="*/ 3964992 w 8611595"/>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611595" h="6858000">
                <a:moveTo>
                  <a:pt x="0" y="0"/>
                </a:moveTo>
                <a:lnTo>
                  <a:pt x="8611595" y="0"/>
                </a:lnTo>
                <a:lnTo>
                  <a:pt x="8611595" y="6858000"/>
                </a:lnTo>
                <a:lnTo>
                  <a:pt x="3964992" y="6858000"/>
                </a:lnTo>
                <a:close/>
              </a:path>
            </a:pathLst>
          </a:custGeom>
        </p:spPr>
        <p:txBody>
          <a:bodyPr wrap="square" bIns="648000" anchor="ctr">
            <a:noAutofit/>
          </a:bodyPr>
          <a:lstStyle>
            <a:lvl1pPr algn="ctr">
              <a:defRPr sz="1200"/>
            </a:lvl1pPr>
          </a:lstStyle>
          <a:p>
            <a:r>
              <a:rPr lang="en-GB" dirty="0"/>
              <a:t>Click icon to insert image</a:t>
            </a:r>
          </a:p>
        </p:txBody>
      </p:sp>
    </p:spTree>
    <p:custDataLst>
      <p:tags r:id="rId1"/>
    </p:custDataLst>
    <p:extLst>
      <p:ext uri="{BB962C8B-B14F-4D97-AF65-F5344CB8AC3E}">
        <p14:creationId xmlns:p14="http://schemas.microsoft.com/office/powerpoint/2010/main" val="1754895965"/>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64F350-6337-6A13-DF05-B03234292D38}"/>
              </a:ext>
            </a:extLst>
          </p:cNvPr>
          <p:cNvSpPr>
            <a:spLocks noGrp="1"/>
          </p:cNvSpPr>
          <p:nvPr>
            <p:ph type="title" hasCustomPrompt="1"/>
          </p:nvPr>
        </p:nvSpPr>
        <p:spPr>
          <a:xfrm>
            <a:off x="413584" y="502117"/>
            <a:ext cx="4505549" cy="512927"/>
          </a:xfrm>
        </p:spPr>
        <p:txBody>
          <a:bodyPr/>
          <a:lstStyle>
            <a:lvl1pPr>
              <a:defRPr sz="3000"/>
            </a:lvl1pPr>
          </a:lstStyle>
          <a:p>
            <a:r>
              <a:rPr lang="en-US" dirty="0"/>
              <a:t>Add agenda title</a:t>
            </a:r>
            <a:endParaRPr lang="en-GB" dirty="0"/>
          </a:p>
        </p:txBody>
      </p:sp>
      <p:sp>
        <p:nvSpPr>
          <p:cNvPr id="3" name="Footer Placeholder 2">
            <a:extLst>
              <a:ext uri="{FF2B5EF4-FFF2-40B4-BE49-F238E27FC236}">
                <a16:creationId xmlns:a16="http://schemas.microsoft.com/office/drawing/2014/main" id="{7FD6BE90-18AE-8AA3-4690-5549FE4C4D62}"/>
              </a:ext>
            </a:extLst>
          </p:cNvPr>
          <p:cNvSpPr>
            <a:spLocks noGrp="1"/>
          </p:cNvSpPr>
          <p:nvPr>
            <p:ph type="ftr" sz="quarter" idx="10"/>
          </p:nvPr>
        </p:nvSpPr>
        <p:spPr/>
        <p:txBody>
          <a:bodyPr/>
          <a:lstStyle/>
          <a:p>
            <a:endParaRPr lang="en-GB" dirty="0"/>
          </a:p>
        </p:txBody>
      </p:sp>
      <p:pic>
        <p:nvPicPr>
          <p:cNvPr id="9" name="Picture 8" descr="A black and purple triangle&#10;&#10;Description automatically generated">
            <a:extLst>
              <a:ext uri="{FF2B5EF4-FFF2-40B4-BE49-F238E27FC236}">
                <a16:creationId xmlns:a16="http://schemas.microsoft.com/office/drawing/2014/main" id="{72A1CB10-FA18-F746-5E59-0581CECE6540}"/>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a:stretch/>
        </p:blipFill>
        <p:spPr>
          <a:xfrm>
            <a:off x="10566400" y="390842"/>
            <a:ext cx="1223964" cy="814388"/>
          </a:xfrm>
          <a:prstGeom prst="rect">
            <a:avLst/>
          </a:prstGeom>
        </p:spPr>
      </p:pic>
      <p:sp>
        <p:nvSpPr>
          <p:cNvPr id="10" name="Text Placeholder 9">
            <a:extLst>
              <a:ext uri="{FF2B5EF4-FFF2-40B4-BE49-F238E27FC236}">
                <a16:creationId xmlns:a16="http://schemas.microsoft.com/office/drawing/2014/main" id="{CA986167-9126-301D-3AA1-CA57CB56B5CB}"/>
              </a:ext>
            </a:extLst>
          </p:cNvPr>
          <p:cNvSpPr>
            <a:spLocks noGrp="1"/>
          </p:cNvSpPr>
          <p:nvPr>
            <p:ph type="body" sz="quarter" idx="12" hasCustomPrompt="1"/>
          </p:nvPr>
        </p:nvSpPr>
        <p:spPr>
          <a:xfrm>
            <a:off x="413584" y="1797047"/>
            <a:ext cx="512762" cy="512763"/>
          </a:xfrm>
        </p:spPr>
        <p:txBody>
          <a:bodyPr/>
          <a:lstStyle>
            <a:lvl1pPr>
              <a:defRPr sz="1800" b="1">
                <a:solidFill>
                  <a:schemeClr val="accent1"/>
                </a:solidFill>
              </a:defRPr>
            </a:lvl1pPr>
          </a:lstStyle>
          <a:p>
            <a:pPr lvl="0"/>
            <a:r>
              <a:rPr lang="en-US" dirty="0"/>
              <a:t>XX</a:t>
            </a:r>
            <a:endParaRPr lang="en-GB" dirty="0"/>
          </a:p>
        </p:txBody>
      </p:sp>
      <p:sp>
        <p:nvSpPr>
          <p:cNvPr id="13" name="Text Placeholder 9">
            <a:extLst>
              <a:ext uri="{FF2B5EF4-FFF2-40B4-BE49-F238E27FC236}">
                <a16:creationId xmlns:a16="http://schemas.microsoft.com/office/drawing/2014/main" id="{DBC575C8-BECD-D8FD-87D9-B70540701C36}"/>
              </a:ext>
            </a:extLst>
          </p:cNvPr>
          <p:cNvSpPr>
            <a:spLocks noGrp="1"/>
          </p:cNvSpPr>
          <p:nvPr>
            <p:ph type="body" sz="quarter" idx="13" hasCustomPrompt="1"/>
          </p:nvPr>
        </p:nvSpPr>
        <p:spPr>
          <a:xfrm>
            <a:off x="1125511" y="1797047"/>
            <a:ext cx="3919590" cy="512763"/>
          </a:xfrm>
        </p:spPr>
        <p:txBody>
          <a:bodyPr/>
          <a:lstStyle>
            <a:lvl1pPr>
              <a:defRPr sz="1800" b="0">
                <a:solidFill>
                  <a:schemeClr val="tx1"/>
                </a:solidFill>
              </a:defRPr>
            </a:lvl1pPr>
          </a:lstStyle>
          <a:p>
            <a:pPr lvl="0"/>
            <a:r>
              <a:rPr lang="en-US" dirty="0"/>
              <a:t>Add section title</a:t>
            </a:r>
            <a:endParaRPr lang="en-GB" dirty="0"/>
          </a:p>
        </p:txBody>
      </p:sp>
      <p:sp>
        <p:nvSpPr>
          <p:cNvPr id="14" name="Text Placeholder 9">
            <a:extLst>
              <a:ext uri="{FF2B5EF4-FFF2-40B4-BE49-F238E27FC236}">
                <a16:creationId xmlns:a16="http://schemas.microsoft.com/office/drawing/2014/main" id="{7532A88F-F1DE-8B48-F046-1CF70409E7E9}"/>
              </a:ext>
            </a:extLst>
          </p:cNvPr>
          <p:cNvSpPr>
            <a:spLocks noGrp="1"/>
          </p:cNvSpPr>
          <p:nvPr>
            <p:ph type="body" sz="quarter" idx="14" hasCustomPrompt="1"/>
          </p:nvPr>
        </p:nvSpPr>
        <p:spPr>
          <a:xfrm>
            <a:off x="413584" y="2420816"/>
            <a:ext cx="512762" cy="512763"/>
          </a:xfrm>
        </p:spPr>
        <p:txBody>
          <a:bodyPr/>
          <a:lstStyle>
            <a:lvl1pPr>
              <a:defRPr sz="1800" b="1">
                <a:solidFill>
                  <a:schemeClr val="accent1"/>
                </a:solidFill>
              </a:defRPr>
            </a:lvl1pPr>
          </a:lstStyle>
          <a:p>
            <a:pPr lvl="0"/>
            <a:r>
              <a:rPr lang="en-US" dirty="0"/>
              <a:t>XX</a:t>
            </a:r>
            <a:endParaRPr lang="en-GB" dirty="0"/>
          </a:p>
        </p:txBody>
      </p:sp>
      <p:sp>
        <p:nvSpPr>
          <p:cNvPr id="15" name="Text Placeholder 9">
            <a:extLst>
              <a:ext uri="{FF2B5EF4-FFF2-40B4-BE49-F238E27FC236}">
                <a16:creationId xmlns:a16="http://schemas.microsoft.com/office/drawing/2014/main" id="{1DF51CEA-E8A2-F84B-9491-651456B645F5}"/>
              </a:ext>
            </a:extLst>
          </p:cNvPr>
          <p:cNvSpPr>
            <a:spLocks noGrp="1"/>
          </p:cNvSpPr>
          <p:nvPr>
            <p:ph type="body" sz="quarter" idx="15" hasCustomPrompt="1"/>
          </p:nvPr>
        </p:nvSpPr>
        <p:spPr>
          <a:xfrm>
            <a:off x="1125511" y="2420816"/>
            <a:ext cx="3919590" cy="512763"/>
          </a:xfrm>
        </p:spPr>
        <p:txBody>
          <a:bodyPr/>
          <a:lstStyle>
            <a:lvl1pPr>
              <a:defRPr sz="1800" b="0">
                <a:solidFill>
                  <a:schemeClr val="tx1"/>
                </a:solidFill>
              </a:defRPr>
            </a:lvl1pPr>
          </a:lstStyle>
          <a:p>
            <a:pPr lvl="0"/>
            <a:r>
              <a:rPr lang="en-US" dirty="0"/>
              <a:t>Add section title</a:t>
            </a:r>
            <a:endParaRPr lang="en-GB" dirty="0"/>
          </a:p>
        </p:txBody>
      </p:sp>
      <p:sp>
        <p:nvSpPr>
          <p:cNvPr id="16" name="Text Placeholder 9">
            <a:extLst>
              <a:ext uri="{FF2B5EF4-FFF2-40B4-BE49-F238E27FC236}">
                <a16:creationId xmlns:a16="http://schemas.microsoft.com/office/drawing/2014/main" id="{4A30E17D-5F20-ECF7-771F-1352B7EC52B5}"/>
              </a:ext>
            </a:extLst>
          </p:cNvPr>
          <p:cNvSpPr>
            <a:spLocks noGrp="1"/>
          </p:cNvSpPr>
          <p:nvPr>
            <p:ph type="body" sz="quarter" idx="16" hasCustomPrompt="1"/>
          </p:nvPr>
        </p:nvSpPr>
        <p:spPr>
          <a:xfrm>
            <a:off x="413584" y="3044585"/>
            <a:ext cx="512762" cy="512763"/>
          </a:xfrm>
        </p:spPr>
        <p:txBody>
          <a:bodyPr/>
          <a:lstStyle>
            <a:lvl1pPr>
              <a:defRPr sz="1800" b="1">
                <a:solidFill>
                  <a:schemeClr val="accent1"/>
                </a:solidFill>
              </a:defRPr>
            </a:lvl1pPr>
          </a:lstStyle>
          <a:p>
            <a:pPr lvl="0"/>
            <a:r>
              <a:rPr lang="en-US" dirty="0"/>
              <a:t>XX</a:t>
            </a:r>
            <a:endParaRPr lang="en-GB" dirty="0"/>
          </a:p>
        </p:txBody>
      </p:sp>
      <p:sp>
        <p:nvSpPr>
          <p:cNvPr id="17" name="Text Placeholder 9">
            <a:extLst>
              <a:ext uri="{FF2B5EF4-FFF2-40B4-BE49-F238E27FC236}">
                <a16:creationId xmlns:a16="http://schemas.microsoft.com/office/drawing/2014/main" id="{09AC7C30-99E6-01E9-0FF7-612D3C000BF0}"/>
              </a:ext>
            </a:extLst>
          </p:cNvPr>
          <p:cNvSpPr>
            <a:spLocks noGrp="1"/>
          </p:cNvSpPr>
          <p:nvPr>
            <p:ph type="body" sz="quarter" idx="17" hasCustomPrompt="1"/>
          </p:nvPr>
        </p:nvSpPr>
        <p:spPr>
          <a:xfrm>
            <a:off x="1125511" y="3044585"/>
            <a:ext cx="3919590" cy="512763"/>
          </a:xfrm>
        </p:spPr>
        <p:txBody>
          <a:bodyPr/>
          <a:lstStyle>
            <a:lvl1pPr>
              <a:defRPr sz="1800" b="0">
                <a:solidFill>
                  <a:schemeClr val="tx1"/>
                </a:solidFill>
              </a:defRPr>
            </a:lvl1pPr>
          </a:lstStyle>
          <a:p>
            <a:pPr lvl="0"/>
            <a:r>
              <a:rPr lang="en-US" dirty="0"/>
              <a:t>Add section title</a:t>
            </a:r>
            <a:endParaRPr lang="en-GB" dirty="0"/>
          </a:p>
        </p:txBody>
      </p:sp>
      <p:sp>
        <p:nvSpPr>
          <p:cNvPr id="18" name="Text Placeholder 9">
            <a:extLst>
              <a:ext uri="{FF2B5EF4-FFF2-40B4-BE49-F238E27FC236}">
                <a16:creationId xmlns:a16="http://schemas.microsoft.com/office/drawing/2014/main" id="{D18D8EFE-7E86-775F-87C6-51F1E137EB8D}"/>
              </a:ext>
            </a:extLst>
          </p:cNvPr>
          <p:cNvSpPr>
            <a:spLocks noGrp="1"/>
          </p:cNvSpPr>
          <p:nvPr>
            <p:ph type="body" sz="quarter" idx="18" hasCustomPrompt="1"/>
          </p:nvPr>
        </p:nvSpPr>
        <p:spPr>
          <a:xfrm>
            <a:off x="413584" y="3668354"/>
            <a:ext cx="512762" cy="512763"/>
          </a:xfrm>
        </p:spPr>
        <p:txBody>
          <a:bodyPr/>
          <a:lstStyle>
            <a:lvl1pPr>
              <a:defRPr sz="1800" b="1">
                <a:solidFill>
                  <a:schemeClr val="accent1"/>
                </a:solidFill>
              </a:defRPr>
            </a:lvl1pPr>
          </a:lstStyle>
          <a:p>
            <a:pPr lvl="0"/>
            <a:r>
              <a:rPr lang="en-US" dirty="0"/>
              <a:t>XX</a:t>
            </a:r>
            <a:endParaRPr lang="en-GB" dirty="0"/>
          </a:p>
        </p:txBody>
      </p:sp>
      <p:sp>
        <p:nvSpPr>
          <p:cNvPr id="19" name="Text Placeholder 9">
            <a:extLst>
              <a:ext uri="{FF2B5EF4-FFF2-40B4-BE49-F238E27FC236}">
                <a16:creationId xmlns:a16="http://schemas.microsoft.com/office/drawing/2014/main" id="{F6CB7180-7459-3317-7EC0-A132549CD9A3}"/>
              </a:ext>
            </a:extLst>
          </p:cNvPr>
          <p:cNvSpPr>
            <a:spLocks noGrp="1"/>
          </p:cNvSpPr>
          <p:nvPr>
            <p:ph type="body" sz="quarter" idx="19" hasCustomPrompt="1"/>
          </p:nvPr>
        </p:nvSpPr>
        <p:spPr>
          <a:xfrm>
            <a:off x="1125511" y="3668354"/>
            <a:ext cx="3919590" cy="512763"/>
          </a:xfrm>
        </p:spPr>
        <p:txBody>
          <a:bodyPr/>
          <a:lstStyle>
            <a:lvl1pPr>
              <a:defRPr sz="1800" b="0">
                <a:solidFill>
                  <a:schemeClr val="tx1"/>
                </a:solidFill>
              </a:defRPr>
            </a:lvl1pPr>
          </a:lstStyle>
          <a:p>
            <a:pPr lvl="0"/>
            <a:r>
              <a:rPr lang="en-US" dirty="0"/>
              <a:t>Add section title</a:t>
            </a:r>
            <a:endParaRPr lang="en-GB" dirty="0"/>
          </a:p>
        </p:txBody>
      </p:sp>
      <p:sp>
        <p:nvSpPr>
          <p:cNvPr id="20" name="Text Placeholder 9">
            <a:extLst>
              <a:ext uri="{FF2B5EF4-FFF2-40B4-BE49-F238E27FC236}">
                <a16:creationId xmlns:a16="http://schemas.microsoft.com/office/drawing/2014/main" id="{9C4E4E6A-3E33-88C5-53A6-1DF90D2F943C}"/>
              </a:ext>
            </a:extLst>
          </p:cNvPr>
          <p:cNvSpPr>
            <a:spLocks noGrp="1"/>
          </p:cNvSpPr>
          <p:nvPr>
            <p:ph type="body" sz="quarter" idx="20" hasCustomPrompt="1"/>
          </p:nvPr>
        </p:nvSpPr>
        <p:spPr>
          <a:xfrm>
            <a:off x="413584" y="4292123"/>
            <a:ext cx="512762" cy="512763"/>
          </a:xfrm>
        </p:spPr>
        <p:txBody>
          <a:bodyPr/>
          <a:lstStyle>
            <a:lvl1pPr>
              <a:defRPr sz="1800" b="1">
                <a:solidFill>
                  <a:schemeClr val="accent1"/>
                </a:solidFill>
              </a:defRPr>
            </a:lvl1pPr>
          </a:lstStyle>
          <a:p>
            <a:pPr lvl="0"/>
            <a:r>
              <a:rPr lang="en-US" dirty="0"/>
              <a:t>XX</a:t>
            </a:r>
            <a:endParaRPr lang="en-GB" dirty="0"/>
          </a:p>
        </p:txBody>
      </p:sp>
      <p:sp>
        <p:nvSpPr>
          <p:cNvPr id="21" name="Text Placeholder 9">
            <a:extLst>
              <a:ext uri="{FF2B5EF4-FFF2-40B4-BE49-F238E27FC236}">
                <a16:creationId xmlns:a16="http://schemas.microsoft.com/office/drawing/2014/main" id="{2345DABA-B890-24FF-3204-FFC66880A419}"/>
              </a:ext>
            </a:extLst>
          </p:cNvPr>
          <p:cNvSpPr>
            <a:spLocks noGrp="1"/>
          </p:cNvSpPr>
          <p:nvPr>
            <p:ph type="body" sz="quarter" idx="21" hasCustomPrompt="1"/>
          </p:nvPr>
        </p:nvSpPr>
        <p:spPr>
          <a:xfrm>
            <a:off x="1125511" y="4292123"/>
            <a:ext cx="3919590" cy="512763"/>
          </a:xfrm>
        </p:spPr>
        <p:txBody>
          <a:bodyPr/>
          <a:lstStyle>
            <a:lvl1pPr>
              <a:defRPr sz="1800" b="0">
                <a:solidFill>
                  <a:schemeClr val="tx1"/>
                </a:solidFill>
              </a:defRPr>
            </a:lvl1pPr>
          </a:lstStyle>
          <a:p>
            <a:pPr lvl="0"/>
            <a:r>
              <a:rPr lang="en-US" dirty="0"/>
              <a:t>Add section title</a:t>
            </a:r>
            <a:endParaRPr lang="en-GB" dirty="0"/>
          </a:p>
        </p:txBody>
      </p:sp>
      <p:sp>
        <p:nvSpPr>
          <p:cNvPr id="22" name="Text Placeholder 9">
            <a:extLst>
              <a:ext uri="{FF2B5EF4-FFF2-40B4-BE49-F238E27FC236}">
                <a16:creationId xmlns:a16="http://schemas.microsoft.com/office/drawing/2014/main" id="{D90748E6-BD50-7F62-3FB0-59D8D26286A9}"/>
              </a:ext>
            </a:extLst>
          </p:cNvPr>
          <p:cNvSpPr>
            <a:spLocks noGrp="1"/>
          </p:cNvSpPr>
          <p:nvPr>
            <p:ph type="body" sz="quarter" idx="22" hasCustomPrompt="1"/>
          </p:nvPr>
        </p:nvSpPr>
        <p:spPr>
          <a:xfrm>
            <a:off x="413584" y="4915893"/>
            <a:ext cx="512762" cy="512763"/>
          </a:xfrm>
        </p:spPr>
        <p:txBody>
          <a:bodyPr/>
          <a:lstStyle>
            <a:lvl1pPr>
              <a:defRPr sz="1800" b="1">
                <a:solidFill>
                  <a:schemeClr val="accent1"/>
                </a:solidFill>
              </a:defRPr>
            </a:lvl1pPr>
          </a:lstStyle>
          <a:p>
            <a:pPr lvl="0"/>
            <a:r>
              <a:rPr lang="en-US" dirty="0"/>
              <a:t>XX</a:t>
            </a:r>
            <a:endParaRPr lang="en-GB" dirty="0"/>
          </a:p>
        </p:txBody>
      </p:sp>
      <p:sp>
        <p:nvSpPr>
          <p:cNvPr id="23" name="Text Placeholder 9">
            <a:extLst>
              <a:ext uri="{FF2B5EF4-FFF2-40B4-BE49-F238E27FC236}">
                <a16:creationId xmlns:a16="http://schemas.microsoft.com/office/drawing/2014/main" id="{1EBF624F-E2DA-9BF4-CE5C-33A85FD51D66}"/>
              </a:ext>
            </a:extLst>
          </p:cNvPr>
          <p:cNvSpPr>
            <a:spLocks noGrp="1"/>
          </p:cNvSpPr>
          <p:nvPr>
            <p:ph type="body" sz="quarter" idx="23" hasCustomPrompt="1"/>
          </p:nvPr>
        </p:nvSpPr>
        <p:spPr>
          <a:xfrm>
            <a:off x="1125511" y="4915893"/>
            <a:ext cx="3919590" cy="512763"/>
          </a:xfrm>
        </p:spPr>
        <p:txBody>
          <a:bodyPr/>
          <a:lstStyle>
            <a:lvl1pPr>
              <a:defRPr sz="1800" b="0">
                <a:solidFill>
                  <a:schemeClr val="tx1"/>
                </a:solidFill>
              </a:defRPr>
            </a:lvl1pPr>
          </a:lstStyle>
          <a:p>
            <a:pPr lvl="0"/>
            <a:r>
              <a:rPr lang="en-US" dirty="0"/>
              <a:t>Add section title</a:t>
            </a:r>
            <a:endParaRPr lang="en-GB" dirty="0"/>
          </a:p>
        </p:txBody>
      </p:sp>
      <p:cxnSp>
        <p:nvCxnSpPr>
          <p:cNvPr id="25" name="Straight Connector 24">
            <a:extLst>
              <a:ext uri="{FF2B5EF4-FFF2-40B4-BE49-F238E27FC236}">
                <a16:creationId xmlns:a16="http://schemas.microsoft.com/office/drawing/2014/main" id="{60FC753A-01D3-3698-A03E-2FC9D9E6BABC}"/>
              </a:ext>
            </a:extLst>
          </p:cNvPr>
          <p:cNvCxnSpPr>
            <a:cxnSpLocks/>
          </p:cNvCxnSpPr>
          <p:nvPr userDrawn="1"/>
        </p:nvCxnSpPr>
        <p:spPr>
          <a:xfrm>
            <a:off x="969427" y="1896531"/>
            <a:ext cx="0" cy="3280835"/>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4" name="Slide Number Placeholder 3">
            <a:extLst>
              <a:ext uri="{FF2B5EF4-FFF2-40B4-BE49-F238E27FC236}">
                <a16:creationId xmlns:a16="http://schemas.microsoft.com/office/drawing/2014/main" id="{B61E6F19-D458-3891-4D4D-D8EBF62EA9D2}"/>
              </a:ext>
            </a:extLst>
          </p:cNvPr>
          <p:cNvSpPr>
            <a:spLocks noGrp="1"/>
          </p:cNvSpPr>
          <p:nvPr>
            <p:ph type="sldNum" sz="quarter" idx="11"/>
          </p:nvPr>
        </p:nvSpPr>
        <p:spPr/>
        <p:txBody>
          <a:bodyPr/>
          <a:lstStyle>
            <a:lvl1pPr>
              <a:defRPr>
                <a:solidFill>
                  <a:schemeClr val="accent1"/>
                </a:solidFill>
              </a:defRPr>
            </a:lvl1pPr>
          </a:lstStyle>
          <a:p>
            <a:fld id="{E8F1A65C-595C-4736-BF40-F7D31E789466}" type="slidenum">
              <a:rPr lang="en-GB" smtClean="0"/>
              <a:pPr/>
              <a:t>‹#›</a:t>
            </a:fld>
            <a:endParaRPr lang="en-GB" dirty="0"/>
          </a:p>
        </p:txBody>
      </p:sp>
      <p:sp>
        <p:nvSpPr>
          <p:cNvPr id="6" name="Freeform: Shape 5">
            <a:extLst>
              <a:ext uri="{FF2B5EF4-FFF2-40B4-BE49-F238E27FC236}">
                <a16:creationId xmlns:a16="http://schemas.microsoft.com/office/drawing/2014/main" id="{33871360-CA7B-3A94-1D37-1882152DCD2D}"/>
              </a:ext>
            </a:extLst>
          </p:cNvPr>
          <p:cNvSpPr/>
          <p:nvPr userDrawn="1"/>
        </p:nvSpPr>
        <p:spPr>
          <a:xfrm rot="10800000">
            <a:off x="6430875" y="1798442"/>
            <a:ext cx="5761124" cy="4897631"/>
          </a:xfrm>
          <a:custGeom>
            <a:avLst/>
            <a:gdLst>
              <a:gd name="connsiteX0" fmla="*/ 5761124 w 5761124"/>
              <a:gd name="connsiteY0" fmla="*/ 4897631 h 4897631"/>
              <a:gd name="connsiteX1" fmla="*/ 1526308 w 5761124"/>
              <a:gd name="connsiteY1" fmla="*/ 4897631 h 4897631"/>
              <a:gd name="connsiteX2" fmla="*/ 322514 w 5761124"/>
              <a:gd name="connsiteY2" fmla="*/ 4897631 h 4897631"/>
              <a:gd name="connsiteX3" fmla="*/ 0 w 5761124"/>
              <a:gd name="connsiteY3" fmla="*/ 4897631 h 4897631"/>
              <a:gd name="connsiteX4" fmla="*/ 0 w 5761124"/>
              <a:gd name="connsiteY4" fmla="*/ 2148660 h 4897631"/>
              <a:gd name="connsiteX5" fmla="*/ 924410 w 5761124"/>
              <a:gd name="connsiteY5" fmla="*/ 3813578 h 4897631"/>
              <a:gd name="connsiteX6" fmla="*/ 3041819 w 5761124"/>
              <a:gd name="connsiteY6" fmla="*/ 0 h 48976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761124" h="4897631">
                <a:moveTo>
                  <a:pt x="5761124" y="4897631"/>
                </a:moveTo>
                <a:lnTo>
                  <a:pt x="1526308" y="4897631"/>
                </a:lnTo>
                <a:lnTo>
                  <a:pt x="322514" y="4897631"/>
                </a:lnTo>
                <a:lnTo>
                  <a:pt x="0" y="4897631"/>
                </a:lnTo>
                <a:lnTo>
                  <a:pt x="0" y="2148660"/>
                </a:lnTo>
                <a:lnTo>
                  <a:pt x="924410" y="3813578"/>
                </a:lnTo>
                <a:lnTo>
                  <a:pt x="3041819" y="0"/>
                </a:lnTo>
                <a:close/>
              </a:path>
            </a:pathLst>
          </a:custGeom>
          <a:solidFill>
            <a:schemeClr val="accent6"/>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spcAft>
                <a:spcPts val="600"/>
              </a:spcAft>
            </a:pPr>
            <a:endParaRPr lang="en-GB" dirty="0"/>
          </a:p>
        </p:txBody>
      </p:sp>
    </p:spTree>
    <p:custDataLst>
      <p:tags r:id="rId1"/>
    </p:custDataLst>
    <p:extLst>
      <p:ext uri="{BB962C8B-B14F-4D97-AF65-F5344CB8AC3E}">
        <p14:creationId xmlns:p14="http://schemas.microsoft.com/office/powerpoint/2010/main" val="2953083748"/>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Divider Light">
    <p:bg>
      <p:bgRef idx="1001">
        <a:schemeClr val="bg1"/>
      </p:bgRef>
    </p:bg>
    <p:spTree>
      <p:nvGrpSpPr>
        <p:cNvPr id="1" name=""/>
        <p:cNvGrpSpPr/>
        <p:nvPr/>
      </p:nvGrpSpPr>
      <p:grpSpPr>
        <a:xfrm>
          <a:off x="0" y="0"/>
          <a:ext cx="0" cy="0"/>
          <a:chOff x="0" y="0"/>
          <a:chExt cx="0" cy="0"/>
        </a:xfrm>
      </p:grpSpPr>
      <p:sp>
        <p:nvSpPr>
          <p:cNvPr id="19" name="Picture Placeholder 18">
            <a:extLst>
              <a:ext uri="{FF2B5EF4-FFF2-40B4-BE49-F238E27FC236}">
                <a16:creationId xmlns:a16="http://schemas.microsoft.com/office/drawing/2014/main" id="{666FE13F-E318-B323-121E-0093806FB8ED}"/>
              </a:ext>
            </a:extLst>
          </p:cNvPr>
          <p:cNvSpPr>
            <a:spLocks noGrp="1"/>
          </p:cNvSpPr>
          <p:nvPr>
            <p:ph type="pic" sz="quarter" idx="15" hasCustomPrompt="1"/>
          </p:nvPr>
        </p:nvSpPr>
        <p:spPr>
          <a:xfrm>
            <a:off x="0" y="0"/>
            <a:ext cx="8463184" cy="6858000"/>
          </a:xfrm>
          <a:custGeom>
            <a:avLst/>
            <a:gdLst>
              <a:gd name="connsiteX0" fmla="*/ 0 w 8463184"/>
              <a:gd name="connsiteY0" fmla="*/ 0 h 6858000"/>
              <a:gd name="connsiteX1" fmla="*/ 8463184 w 8463184"/>
              <a:gd name="connsiteY1" fmla="*/ 0 h 6858000"/>
              <a:gd name="connsiteX2" fmla="*/ 4498192 w 8463184"/>
              <a:gd name="connsiteY2" fmla="*/ 6858000 h 6858000"/>
              <a:gd name="connsiteX3" fmla="*/ 0 w 8463184"/>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463184" h="6858000">
                <a:moveTo>
                  <a:pt x="0" y="0"/>
                </a:moveTo>
                <a:lnTo>
                  <a:pt x="8463184" y="0"/>
                </a:lnTo>
                <a:lnTo>
                  <a:pt x="4498192" y="6858000"/>
                </a:lnTo>
                <a:lnTo>
                  <a:pt x="0" y="6858000"/>
                </a:lnTo>
                <a:close/>
              </a:path>
            </a:pathLst>
          </a:custGeom>
        </p:spPr>
        <p:txBody>
          <a:bodyPr wrap="square" bIns="648000" anchor="ctr">
            <a:noAutofit/>
          </a:bodyPr>
          <a:lstStyle>
            <a:lvl1pPr algn="ctr">
              <a:defRPr sz="1200"/>
            </a:lvl1pPr>
          </a:lstStyle>
          <a:p>
            <a:r>
              <a:rPr lang="en-GB" dirty="0"/>
              <a:t>Click icon to insert image</a:t>
            </a:r>
          </a:p>
        </p:txBody>
      </p:sp>
      <p:pic>
        <p:nvPicPr>
          <p:cNvPr id="5" name="Content Placeholder 4" descr="A person with purple head wrap&#10;&#10;Description automatically generated" hidden="1">
            <a:extLst>
              <a:ext uri="{FF2B5EF4-FFF2-40B4-BE49-F238E27FC236}">
                <a16:creationId xmlns:a16="http://schemas.microsoft.com/office/drawing/2014/main" id="{0DCC5397-4FE3-DCA6-F0A6-FD1CC25509E3}"/>
              </a:ext>
            </a:extLst>
          </p:cNvPr>
          <p:cNvPicPr>
            <a:picLocks noChangeAspect="1"/>
          </p:cNvPicPr>
          <p:nvPr userDrawn="1"/>
        </p:nvPicPr>
        <p:blipFill>
          <a:blip r:embed="rId3"/>
          <a:stretch>
            <a:fillRect/>
          </a:stretch>
        </p:blipFill>
        <p:spPr>
          <a:xfrm>
            <a:off x="-1" y="0"/>
            <a:ext cx="12202847" cy="6858000"/>
          </a:xfrm>
          <a:prstGeom prst="rect">
            <a:avLst/>
          </a:prstGeom>
        </p:spPr>
      </p:pic>
      <p:sp>
        <p:nvSpPr>
          <p:cNvPr id="2" name="Title 1">
            <a:extLst>
              <a:ext uri="{FF2B5EF4-FFF2-40B4-BE49-F238E27FC236}">
                <a16:creationId xmlns:a16="http://schemas.microsoft.com/office/drawing/2014/main" id="{EAFD28CE-22AC-6B94-6EF4-745475FCDD49}"/>
              </a:ext>
            </a:extLst>
          </p:cNvPr>
          <p:cNvSpPr>
            <a:spLocks noGrp="1"/>
          </p:cNvSpPr>
          <p:nvPr>
            <p:ph type="title" hasCustomPrompt="1"/>
          </p:nvPr>
        </p:nvSpPr>
        <p:spPr>
          <a:xfrm>
            <a:off x="7152641" y="3464560"/>
            <a:ext cx="4625777" cy="1381760"/>
          </a:xfrm>
        </p:spPr>
        <p:txBody>
          <a:bodyPr anchor="t"/>
          <a:lstStyle>
            <a:lvl1pPr algn="r">
              <a:defRPr sz="3600" cap="all" baseline="0">
                <a:solidFill>
                  <a:schemeClr val="tx1"/>
                </a:solidFill>
              </a:defRPr>
            </a:lvl1pPr>
          </a:lstStyle>
          <a:p>
            <a:r>
              <a:rPr lang="en-US" dirty="0"/>
              <a:t>Add section title</a:t>
            </a:r>
            <a:endParaRPr lang="en-GB" dirty="0"/>
          </a:p>
        </p:txBody>
      </p:sp>
      <p:sp>
        <p:nvSpPr>
          <p:cNvPr id="3" name="Footer Placeholder 2">
            <a:extLst>
              <a:ext uri="{FF2B5EF4-FFF2-40B4-BE49-F238E27FC236}">
                <a16:creationId xmlns:a16="http://schemas.microsoft.com/office/drawing/2014/main" id="{83236773-F154-9E31-2695-ABA42ED8742B}"/>
              </a:ext>
            </a:extLst>
          </p:cNvPr>
          <p:cNvSpPr>
            <a:spLocks noGrp="1"/>
          </p:cNvSpPr>
          <p:nvPr>
            <p:ph type="ftr" sz="quarter" idx="10"/>
          </p:nvPr>
        </p:nvSpPr>
        <p:spPr>
          <a:xfrm>
            <a:off x="7693808" y="6330949"/>
            <a:ext cx="4084610" cy="365125"/>
          </a:xfrm>
        </p:spPr>
        <p:txBody>
          <a:bodyPr/>
          <a:lstStyle>
            <a:lvl1pPr algn="r">
              <a:defRPr/>
            </a:lvl1pPr>
          </a:lstStyle>
          <a:p>
            <a:endParaRPr lang="en-GB" dirty="0"/>
          </a:p>
        </p:txBody>
      </p:sp>
      <p:sp>
        <p:nvSpPr>
          <p:cNvPr id="7" name="Text Placeholder 6">
            <a:extLst>
              <a:ext uri="{FF2B5EF4-FFF2-40B4-BE49-F238E27FC236}">
                <a16:creationId xmlns:a16="http://schemas.microsoft.com/office/drawing/2014/main" id="{BD3D1D70-1096-1E03-D135-EE98CCD5F7F3}"/>
              </a:ext>
            </a:extLst>
          </p:cNvPr>
          <p:cNvSpPr>
            <a:spLocks noGrp="1"/>
          </p:cNvSpPr>
          <p:nvPr>
            <p:ph type="body" sz="quarter" idx="12" hasCustomPrompt="1"/>
          </p:nvPr>
        </p:nvSpPr>
        <p:spPr>
          <a:xfrm>
            <a:off x="10322680" y="1956118"/>
            <a:ext cx="1455737" cy="1011237"/>
          </a:xfrm>
        </p:spPr>
        <p:txBody>
          <a:bodyPr/>
          <a:lstStyle>
            <a:lvl1pPr algn="r">
              <a:defRPr sz="6750">
                <a:solidFill>
                  <a:schemeClr val="accent1"/>
                </a:solidFill>
              </a:defRPr>
            </a:lvl1pPr>
          </a:lstStyle>
          <a:p>
            <a:pPr lvl="0"/>
            <a:r>
              <a:rPr lang="en-US" dirty="0"/>
              <a:t>XX</a:t>
            </a:r>
            <a:endParaRPr lang="en-GB" dirty="0"/>
          </a:p>
        </p:txBody>
      </p:sp>
      <p:pic>
        <p:nvPicPr>
          <p:cNvPr id="4" name="Picture 3" descr="A black and purple triangle&#10;&#10;Description automatically generated">
            <a:extLst>
              <a:ext uri="{FF2B5EF4-FFF2-40B4-BE49-F238E27FC236}">
                <a16:creationId xmlns:a16="http://schemas.microsoft.com/office/drawing/2014/main" id="{F09090A3-C8CB-492F-3E90-2B30223A5155}"/>
              </a:ext>
            </a:extLst>
          </p:cNvPr>
          <p:cNvPicPr>
            <a:picLocks noChangeAspect="1"/>
          </p:cNvPicPr>
          <p:nvPr userDrawn="1"/>
        </p:nvPicPr>
        <p:blipFill rotWithShape="1">
          <a:blip r:embed="rId4" cstate="screen">
            <a:extLst>
              <a:ext uri="{28A0092B-C50C-407E-A947-70E740481C1C}">
                <a14:useLocalDpi xmlns:a14="http://schemas.microsoft.com/office/drawing/2010/main"/>
              </a:ext>
            </a:extLst>
          </a:blip>
          <a:srcRect/>
          <a:stretch/>
        </p:blipFill>
        <p:spPr>
          <a:xfrm>
            <a:off x="10566400" y="390842"/>
            <a:ext cx="1223964" cy="814388"/>
          </a:xfrm>
          <a:prstGeom prst="rect">
            <a:avLst/>
          </a:prstGeom>
        </p:spPr>
      </p:pic>
      <p:grpSp>
        <p:nvGrpSpPr>
          <p:cNvPr id="12" name="Group 11">
            <a:extLst>
              <a:ext uri="{FF2B5EF4-FFF2-40B4-BE49-F238E27FC236}">
                <a16:creationId xmlns:a16="http://schemas.microsoft.com/office/drawing/2014/main" id="{9DFACF13-EFF0-A2E8-47BA-79F08E81FF89}"/>
              </a:ext>
            </a:extLst>
          </p:cNvPr>
          <p:cNvGrpSpPr/>
          <p:nvPr userDrawn="1"/>
        </p:nvGrpSpPr>
        <p:grpSpPr>
          <a:xfrm>
            <a:off x="-3626001" y="0"/>
            <a:ext cx="3513653" cy="4531360"/>
            <a:chOff x="-3626001" y="0"/>
            <a:chExt cx="3513653" cy="4531360"/>
          </a:xfrm>
        </p:grpSpPr>
        <p:sp>
          <p:nvSpPr>
            <p:cNvPr id="13" name="Rectangle 12">
              <a:extLst>
                <a:ext uri="{FF2B5EF4-FFF2-40B4-BE49-F238E27FC236}">
                  <a16:creationId xmlns:a16="http://schemas.microsoft.com/office/drawing/2014/main" id="{F9BD9362-CE50-C349-3940-31787ADA9A82}"/>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4" name="Rectangle 13">
              <a:extLst>
                <a:ext uri="{FF2B5EF4-FFF2-40B4-BE49-F238E27FC236}">
                  <a16:creationId xmlns:a16="http://schemas.microsoft.com/office/drawing/2014/main" id="{2D59E734-4787-5A45-2225-4D4508750F50}"/>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5" name="TextBox 14">
              <a:extLst>
                <a:ext uri="{FF2B5EF4-FFF2-40B4-BE49-F238E27FC236}">
                  <a16:creationId xmlns:a16="http://schemas.microsoft.com/office/drawing/2014/main" id="{ED60C9CB-0DF7-9D67-65C4-3BF9F2376002}"/>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90B3D745-C455-1AA2-D1C4-E55A923D6DEB}"/>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2477029107"/>
      </p:ext>
    </p:extLst>
  </p:cSld>
  <p:clrMapOvr>
    <a:overrideClrMapping bg1="lt1" tx1="dk1" bg2="lt2" tx2="dk2" accent1="accent1" accent2="accent2" accent3="accent3" accent4="accent4" accent5="accent5" accent6="accent6" hlink="hlink" folHlink="folHlink"/>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Divider Colour">
    <p:bg>
      <p:bgPr>
        <a:solidFill>
          <a:schemeClr val="accent6"/>
        </a:solidFill>
        <a:effectLst/>
      </p:bgPr>
    </p:bg>
    <p:spTree>
      <p:nvGrpSpPr>
        <p:cNvPr id="1" name=""/>
        <p:cNvGrpSpPr/>
        <p:nvPr/>
      </p:nvGrpSpPr>
      <p:grpSpPr>
        <a:xfrm>
          <a:off x="0" y="0"/>
          <a:ext cx="0" cy="0"/>
          <a:chOff x="0" y="0"/>
          <a:chExt cx="0" cy="0"/>
        </a:xfrm>
      </p:grpSpPr>
      <p:sp>
        <p:nvSpPr>
          <p:cNvPr id="19" name="Picture Placeholder 18">
            <a:extLst>
              <a:ext uri="{FF2B5EF4-FFF2-40B4-BE49-F238E27FC236}">
                <a16:creationId xmlns:a16="http://schemas.microsoft.com/office/drawing/2014/main" id="{666FE13F-E318-B323-121E-0093806FB8ED}"/>
              </a:ext>
            </a:extLst>
          </p:cNvPr>
          <p:cNvSpPr>
            <a:spLocks noGrp="1"/>
          </p:cNvSpPr>
          <p:nvPr>
            <p:ph type="pic" sz="quarter" idx="15" hasCustomPrompt="1"/>
          </p:nvPr>
        </p:nvSpPr>
        <p:spPr>
          <a:xfrm>
            <a:off x="0" y="0"/>
            <a:ext cx="8463184" cy="6858000"/>
          </a:xfrm>
          <a:custGeom>
            <a:avLst/>
            <a:gdLst>
              <a:gd name="connsiteX0" fmla="*/ 0 w 8463184"/>
              <a:gd name="connsiteY0" fmla="*/ 0 h 6858000"/>
              <a:gd name="connsiteX1" fmla="*/ 8463184 w 8463184"/>
              <a:gd name="connsiteY1" fmla="*/ 0 h 6858000"/>
              <a:gd name="connsiteX2" fmla="*/ 4498192 w 8463184"/>
              <a:gd name="connsiteY2" fmla="*/ 6858000 h 6858000"/>
              <a:gd name="connsiteX3" fmla="*/ 0 w 8463184"/>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463184" h="6858000">
                <a:moveTo>
                  <a:pt x="0" y="0"/>
                </a:moveTo>
                <a:lnTo>
                  <a:pt x="8463184" y="0"/>
                </a:lnTo>
                <a:lnTo>
                  <a:pt x="4498192" y="6858000"/>
                </a:lnTo>
                <a:lnTo>
                  <a:pt x="0" y="6858000"/>
                </a:lnTo>
                <a:close/>
              </a:path>
            </a:pathLst>
          </a:custGeom>
        </p:spPr>
        <p:txBody>
          <a:bodyPr wrap="square" bIns="648000" anchor="ctr">
            <a:noAutofit/>
          </a:bodyPr>
          <a:lstStyle>
            <a:lvl1pPr algn="ctr">
              <a:defRPr sz="1200"/>
            </a:lvl1pPr>
          </a:lstStyle>
          <a:p>
            <a:r>
              <a:rPr lang="en-GB" dirty="0"/>
              <a:t>Click icon to insert image</a:t>
            </a:r>
          </a:p>
        </p:txBody>
      </p:sp>
      <p:pic>
        <p:nvPicPr>
          <p:cNvPr id="5" name="Content Placeholder 4" descr="A person with purple head wrap&#10;&#10;Description automatically generated" hidden="1">
            <a:extLst>
              <a:ext uri="{FF2B5EF4-FFF2-40B4-BE49-F238E27FC236}">
                <a16:creationId xmlns:a16="http://schemas.microsoft.com/office/drawing/2014/main" id="{0DCC5397-4FE3-DCA6-F0A6-FD1CC25509E3}"/>
              </a:ext>
            </a:extLst>
          </p:cNvPr>
          <p:cNvPicPr>
            <a:picLocks noChangeAspect="1"/>
          </p:cNvPicPr>
          <p:nvPr userDrawn="1"/>
        </p:nvPicPr>
        <p:blipFill>
          <a:blip r:embed="rId3"/>
          <a:stretch>
            <a:fillRect/>
          </a:stretch>
        </p:blipFill>
        <p:spPr>
          <a:xfrm>
            <a:off x="-1" y="0"/>
            <a:ext cx="12202847" cy="6858000"/>
          </a:xfrm>
          <a:prstGeom prst="rect">
            <a:avLst/>
          </a:prstGeom>
        </p:spPr>
      </p:pic>
      <p:sp>
        <p:nvSpPr>
          <p:cNvPr id="2" name="Title 1">
            <a:extLst>
              <a:ext uri="{FF2B5EF4-FFF2-40B4-BE49-F238E27FC236}">
                <a16:creationId xmlns:a16="http://schemas.microsoft.com/office/drawing/2014/main" id="{EAFD28CE-22AC-6B94-6EF4-745475FCDD49}"/>
              </a:ext>
            </a:extLst>
          </p:cNvPr>
          <p:cNvSpPr>
            <a:spLocks noGrp="1"/>
          </p:cNvSpPr>
          <p:nvPr>
            <p:ph type="title" hasCustomPrompt="1"/>
          </p:nvPr>
        </p:nvSpPr>
        <p:spPr>
          <a:xfrm>
            <a:off x="7152641" y="3464560"/>
            <a:ext cx="4625777" cy="1381760"/>
          </a:xfrm>
        </p:spPr>
        <p:txBody>
          <a:bodyPr anchor="t"/>
          <a:lstStyle>
            <a:lvl1pPr algn="r">
              <a:defRPr sz="3600" cap="all" baseline="0">
                <a:solidFill>
                  <a:schemeClr val="tx1"/>
                </a:solidFill>
              </a:defRPr>
            </a:lvl1pPr>
          </a:lstStyle>
          <a:p>
            <a:r>
              <a:rPr lang="en-US" dirty="0"/>
              <a:t>Add section title</a:t>
            </a:r>
            <a:endParaRPr lang="en-GB" dirty="0"/>
          </a:p>
        </p:txBody>
      </p:sp>
      <p:sp>
        <p:nvSpPr>
          <p:cNvPr id="3" name="Footer Placeholder 2">
            <a:extLst>
              <a:ext uri="{FF2B5EF4-FFF2-40B4-BE49-F238E27FC236}">
                <a16:creationId xmlns:a16="http://schemas.microsoft.com/office/drawing/2014/main" id="{83236773-F154-9E31-2695-ABA42ED8742B}"/>
              </a:ext>
            </a:extLst>
          </p:cNvPr>
          <p:cNvSpPr>
            <a:spLocks noGrp="1"/>
          </p:cNvSpPr>
          <p:nvPr>
            <p:ph type="ftr" sz="quarter" idx="10"/>
          </p:nvPr>
        </p:nvSpPr>
        <p:spPr>
          <a:xfrm>
            <a:off x="7693808" y="6330949"/>
            <a:ext cx="4084610" cy="365125"/>
          </a:xfrm>
        </p:spPr>
        <p:txBody>
          <a:bodyPr/>
          <a:lstStyle>
            <a:lvl1pPr algn="r">
              <a:defRPr/>
            </a:lvl1pPr>
          </a:lstStyle>
          <a:p>
            <a:endParaRPr lang="en-GB" dirty="0"/>
          </a:p>
        </p:txBody>
      </p:sp>
      <p:sp>
        <p:nvSpPr>
          <p:cNvPr id="7" name="Text Placeholder 6">
            <a:extLst>
              <a:ext uri="{FF2B5EF4-FFF2-40B4-BE49-F238E27FC236}">
                <a16:creationId xmlns:a16="http://schemas.microsoft.com/office/drawing/2014/main" id="{BD3D1D70-1096-1E03-D135-EE98CCD5F7F3}"/>
              </a:ext>
            </a:extLst>
          </p:cNvPr>
          <p:cNvSpPr>
            <a:spLocks noGrp="1"/>
          </p:cNvSpPr>
          <p:nvPr>
            <p:ph type="body" sz="quarter" idx="12" hasCustomPrompt="1"/>
          </p:nvPr>
        </p:nvSpPr>
        <p:spPr>
          <a:xfrm>
            <a:off x="10322680" y="1956118"/>
            <a:ext cx="1455737" cy="1011237"/>
          </a:xfrm>
        </p:spPr>
        <p:txBody>
          <a:bodyPr/>
          <a:lstStyle>
            <a:lvl1pPr algn="r">
              <a:defRPr sz="6750"/>
            </a:lvl1pPr>
          </a:lstStyle>
          <a:p>
            <a:pPr lvl="0"/>
            <a:r>
              <a:rPr lang="en-US" dirty="0"/>
              <a:t>XX</a:t>
            </a:r>
            <a:endParaRPr lang="en-GB" dirty="0"/>
          </a:p>
        </p:txBody>
      </p:sp>
      <p:grpSp>
        <p:nvGrpSpPr>
          <p:cNvPr id="11" name="Group 10">
            <a:extLst>
              <a:ext uri="{FF2B5EF4-FFF2-40B4-BE49-F238E27FC236}">
                <a16:creationId xmlns:a16="http://schemas.microsoft.com/office/drawing/2014/main" id="{8F017DC4-71D6-284B-C9A4-3ED060893E8C}"/>
              </a:ext>
            </a:extLst>
          </p:cNvPr>
          <p:cNvGrpSpPr/>
          <p:nvPr userDrawn="1"/>
        </p:nvGrpSpPr>
        <p:grpSpPr>
          <a:xfrm>
            <a:off x="-3626001" y="0"/>
            <a:ext cx="3513653" cy="4531360"/>
            <a:chOff x="-3626001" y="0"/>
            <a:chExt cx="3513653" cy="4531360"/>
          </a:xfrm>
        </p:grpSpPr>
        <p:sp>
          <p:nvSpPr>
            <p:cNvPr id="12" name="Rectangle 11">
              <a:extLst>
                <a:ext uri="{FF2B5EF4-FFF2-40B4-BE49-F238E27FC236}">
                  <a16:creationId xmlns:a16="http://schemas.microsoft.com/office/drawing/2014/main" id="{CACD9013-E5AC-FBD3-1656-59F18C5701BD}"/>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3" name="Rectangle 12">
              <a:extLst>
                <a:ext uri="{FF2B5EF4-FFF2-40B4-BE49-F238E27FC236}">
                  <a16:creationId xmlns:a16="http://schemas.microsoft.com/office/drawing/2014/main" id="{20D48A63-E7D3-2440-30F7-80BA7E335B56}"/>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4" name="TextBox 13">
              <a:extLst>
                <a:ext uri="{FF2B5EF4-FFF2-40B4-BE49-F238E27FC236}">
                  <a16:creationId xmlns:a16="http://schemas.microsoft.com/office/drawing/2014/main" id="{D79B9DDB-BF0B-1316-5412-FCF5671AF5A0}"/>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EB8BABBC-EF32-8FF6-D9CD-9FAA2A704465}"/>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pic>
        <p:nvPicPr>
          <p:cNvPr id="6" name="Picture 5" descr="A black and purple triangle&#10;&#10;Description automatically generated">
            <a:extLst>
              <a:ext uri="{FF2B5EF4-FFF2-40B4-BE49-F238E27FC236}">
                <a16:creationId xmlns:a16="http://schemas.microsoft.com/office/drawing/2014/main" id="{779329D7-AF7F-2B1A-2662-68ADF615AD98}"/>
              </a:ext>
            </a:extLst>
          </p:cNvPr>
          <p:cNvPicPr>
            <a:picLocks noChangeAspect="1"/>
          </p:cNvPicPr>
          <p:nvPr userDrawn="1"/>
        </p:nvPicPr>
        <p:blipFill rotWithShape="1">
          <a:blip r:embed="rId4" cstate="screen">
            <a:extLst>
              <a:ext uri="{BEBA8EAE-BF5A-486C-A8C5-ECC9F3942E4B}">
                <a14:imgProps xmlns:a14="http://schemas.microsoft.com/office/drawing/2010/main">
                  <a14:imgLayer r:embed="rId5">
                    <a14:imgEffect>
                      <a14:brightnessContrast bright="-100000"/>
                    </a14:imgEffect>
                  </a14:imgLayer>
                </a14:imgProps>
              </a:ext>
              <a:ext uri="{28A0092B-C50C-407E-A947-70E740481C1C}">
                <a14:useLocalDpi xmlns:a14="http://schemas.microsoft.com/office/drawing/2010/main"/>
              </a:ext>
            </a:extLst>
          </a:blip>
          <a:srcRect/>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1476791360"/>
      </p:ext>
    </p:extLst>
  </p:cSld>
  <p:clrMapOvr>
    <a:overrideClrMapping bg1="lt1" tx1="dk1" bg2="lt2" tx2="dk2" accent1="accent1" accent2="accent2" accent3="accent3" accent4="accent4" accent5="accent5" accent6="accent6" hlink="hlink" folHlink="folHlink"/>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Two Column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dirty="0"/>
              <a:t>Add subheading</a:t>
            </a:r>
            <a:endParaRPr lang="en-GB" dirty="0"/>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2" y="1641565"/>
            <a:ext cx="9030456" cy="4527459"/>
          </a:xfrm>
        </p:spPr>
        <p:txBody>
          <a:bodyPr numCol="2" spcCol="540000"/>
          <a:lstStyle>
            <a:lvl1pPr>
              <a:defRPr/>
            </a:lvl1pPr>
          </a:lstStyle>
          <a:p>
            <a:pPr lvl="0"/>
            <a:r>
              <a:rPr lang="en-US" dirty="0"/>
              <a:t>Add text to appear in two column layout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1" name="Right Triangle 10">
            <a:extLst>
              <a:ext uri="{FF2B5EF4-FFF2-40B4-BE49-F238E27FC236}">
                <a16:creationId xmlns:a16="http://schemas.microsoft.com/office/drawing/2014/main" id="{DBC61A05-8253-C869-9809-8E3097CCEA3D}"/>
              </a:ext>
            </a:extLst>
          </p:cNvPr>
          <p:cNvSpPr/>
          <p:nvPr userDrawn="1"/>
        </p:nvSpPr>
        <p:spPr>
          <a:xfrm rot="10800000">
            <a:off x="8966200" y="0"/>
            <a:ext cx="3225800" cy="5588000"/>
          </a:xfrm>
          <a:prstGeom prst="rtTriangle">
            <a:avLst/>
          </a:prstGeom>
          <a:solidFill>
            <a:schemeClr val="accent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dirty="0"/>
          </a:p>
        </p:txBody>
      </p:sp>
      <p:pic>
        <p:nvPicPr>
          <p:cNvPr id="8" name="Picture 7" descr="A black and purple triangle&#10;&#10;Description automatically generated">
            <a:extLst>
              <a:ext uri="{FF2B5EF4-FFF2-40B4-BE49-F238E27FC236}">
                <a16:creationId xmlns:a16="http://schemas.microsoft.com/office/drawing/2014/main" id="{F3D50928-5D16-FF6A-AF6E-F5891ADCEC8F}"/>
              </a:ext>
            </a:extLst>
          </p:cNvPr>
          <p:cNvPicPr>
            <a:picLocks noChangeAspect="1"/>
          </p:cNvPicPr>
          <p:nvPr userDrawn="1"/>
        </p:nvPicPr>
        <p:blipFill rotWithShape="1">
          <a:blip r:embed="rId3" cstate="screen">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a:ext>
            </a:extLst>
          </a:blip>
          <a:srcRect/>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2086526053"/>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Single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dirty="0"/>
              <a:t>Add subheading</a:t>
            </a:r>
            <a:endParaRPr lang="en-GB" dirty="0"/>
          </a:p>
        </p:txBody>
      </p:sp>
      <p:sp>
        <p:nvSpPr>
          <p:cNvPr id="5" name="Content Placeholder 14">
            <a:extLst>
              <a:ext uri="{FF2B5EF4-FFF2-40B4-BE49-F238E27FC236}">
                <a16:creationId xmlns:a16="http://schemas.microsoft.com/office/drawing/2014/main" id="{9D4F0DBA-7193-79F1-9CED-9BF29EFD98AD}"/>
              </a:ext>
            </a:extLst>
          </p:cNvPr>
          <p:cNvSpPr>
            <a:spLocks noGrp="1"/>
          </p:cNvSpPr>
          <p:nvPr>
            <p:ph sz="quarter" idx="17" hasCustomPrompt="1"/>
          </p:nvPr>
        </p:nvSpPr>
        <p:spPr>
          <a:xfrm>
            <a:off x="413582" y="1641566"/>
            <a:ext cx="9030456" cy="4527458"/>
          </a:xfrm>
        </p:spPr>
        <p:txBody>
          <a:bodyPr/>
          <a:lstStyle>
            <a:lvl1pPr>
              <a:defRPr/>
            </a:lvl1pPr>
          </a:lstStyle>
          <a:p>
            <a:pPr lvl="0"/>
            <a:r>
              <a:rPr lang="en-US" dirty="0"/>
              <a:t>Add text to appear in single column layout or click icon to insert content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grpSp>
        <p:nvGrpSpPr>
          <p:cNvPr id="6" name="Group 5">
            <a:extLst>
              <a:ext uri="{FF2B5EF4-FFF2-40B4-BE49-F238E27FC236}">
                <a16:creationId xmlns:a16="http://schemas.microsoft.com/office/drawing/2014/main" id="{0EC37F9B-189A-EEF0-82B5-C8E3F921FD7D}"/>
              </a:ext>
            </a:extLst>
          </p:cNvPr>
          <p:cNvGrpSpPr/>
          <p:nvPr userDrawn="1"/>
        </p:nvGrpSpPr>
        <p:grpSpPr>
          <a:xfrm>
            <a:off x="-3626001" y="0"/>
            <a:ext cx="3513653" cy="2943225"/>
            <a:chOff x="-3626001" y="0"/>
            <a:chExt cx="3513653" cy="2943225"/>
          </a:xfrm>
        </p:grpSpPr>
        <p:sp>
          <p:nvSpPr>
            <p:cNvPr id="8" name="Rectangle 7">
              <a:extLst>
                <a:ext uri="{FF2B5EF4-FFF2-40B4-BE49-F238E27FC236}">
                  <a16:creationId xmlns:a16="http://schemas.microsoft.com/office/drawing/2014/main" id="{8DBEDA01-A9F0-6298-AB90-F00B31BE5FDA}"/>
                </a:ext>
              </a:extLst>
            </p:cNvPr>
            <p:cNvSpPr/>
            <p:nvPr/>
          </p:nvSpPr>
          <p:spPr>
            <a:xfrm>
              <a:off x="-3626001" y="0"/>
              <a:ext cx="3507557" cy="2943225"/>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9" name="Rectangle 8">
              <a:extLst>
                <a:ext uri="{FF2B5EF4-FFF2-40B4-BE49-F238E27FC236}">
                  <a16:creationId xmlns:a16="http://schemas.microsoft.com/office/drawing/2014/main" id="{8F89516E-98D5-7607-2085-7FF801BF7372}"/>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2" name="TextBox 11">
              <a:extLst>
                <a:ext uri="{FF2B5EF4-FFF2-40B4-BE49-F238E27FC236}">
                  <a16:creationId xmlns:a16="http://schemas.microsoft.com/office/drawing/2014/main" id="{8E227B3A-E23C-DAB3-31A8-041BC3FF4868}"/>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 CHART</a:t>
              </a:r>
            </a:p>
          </p:txBody>
        </p:sp>
        <p:sp>
          <p:nvSpPr>
            <p:cNvPr id="13" name="TextBox 12">
              <a:extLst>
                <a:ext uri="{FF2B5EF4-FFF2-40B4-BE49-F238E27FC236}">
                  <a16:creationId xmlns:a16="http://schemas.microsoft.com/office/drawing/2014/main" id="{DD102D99-B2D2-3578-1E37-5BA070ECF7D3}"/>
                </a:ext>
              </a:extLst>
            </p:cNvPr>
            <p:cNvSpPr txBox="1"/>
            <p:nvPr userDrawn="1"/>
          </p:nvSpPr>
          <p:spPr>
            <a:xfrm>
              <a:off x="-3560063" y="1006196"/>
              <a:ext cx="3140964" cy="1784629"/>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icon in the middle of the placeholder.</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chart type you wish to use.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Edit your data under </a:t>
              </a:r>
              <a:r>
                <a:rPr lang="en-US" sz="1200" b="1" dirty="0">
                  <a:solidFill>
                    <a:schemeClr val="tx1"/>
                  </a:solidFill>
                  <a:latin typeface="+mn-lt"/>
                </a:rPr>
                <a:t>Design</a:t>
              </a:r>
              <a:r>
                <a:rPr lang="en-US" sz="1200" dirty="0">
                  <a:solidFill>
                    <a:schemeClr val="tx1"/>
                  </a:solidFill>
                  <a:latin typeface="+mn-lt"/>
                </a:rPr>
                <a:t> in the </a:t>
              </a:r>
              <a:r>
                <a:rPr lang="en-US" sz="1200" b="1" dirty="0">
                  <a:solidFill>
                    <a:schemeClr val="tx1"/>
                  </a:solidFill>
                  <a:latin typeface="+mn-lt"/>
                </a:rPr>
                <a:t>Chart Tools</a:t>
              </a:r>
              <a:r>
                <a:rPr lang="en-US" sz="1200" dirty="0">
                  <a:solidFill>
                    <a:schemeClr val="tx1"/>
                  </a:solidFill>
                  <a:latin typeface="+mn-lt"/>
                </a:rPr>
                <a:t> ribbon.</a:t>
              </a:r>
            </a:p>
            <a:p>
              <a:pPr marL="342900" indent="-342900" algn="l">
                <a:lnSpc>
                  <a:spcPct val="100000"/>
                </a:lnSpc>
                <a:spcBef>
                  <a:spcPts val="0"/>
                </a:spcBef>
                <a:spcAft>
                  <a:spcPts val="800"/>
                </a:spcAft>
                <a:buClr>
                  <a:schemeClr val="accent1"/>
                </a:buClr>
                <a:buFont typeface="+mj-lt"/>
                <a:buAutoNum type="arabicPeriod"/>
              </a:pPr>
              <a:r>
                <a:rPr lang="en-US" sz="1200" dirty="0" err="1">
                  <a:solidFill>
                    <a:schemeClr val="tx1"/>
                  </a:solidFill>
                  <a:latin typeface="+mn-lt"/>
                </a:rPr>
                <a:t>Stylise</a:t>
              </a:r>
              <a:r>
                <a:rPr lang="en-US" sz="1200" dirty="0">
                  <a:solidFill>
                    <a:schemeClr val="tx1"/>
                  </a:solidFill>
                  <a:latin typeface="+mn-lt"/>
                </a:rPr>
                <a:t> your chart under Format in the </a:t>
              </a:r>
              <a:r>
                <a:rPr lang="en-US" sz="1200" b="1" dirty="0">
                  <a:solidFill>
                    <a:schemeClr val="tx1"/>
                  </a:solidFill>
                  <a:latin typeface="+mn-lt"/>
                </a:rPr>
                <a:t>Chart Tools</a:t>
              </a:r>
              <a:r>
                <a:rPr lang="en-US" sz="1200" dirty="0">
                  <a:solidFill>
                    <a:schemeClr val="tx1"/>
                  </a:solidFill>
                  <a:latin typeface="+mn-lt"/>
                </a:rPr>
                <a:t> ribbons.</a:t>
              </a:r>
            </a:p>
          </p:txBody>
        </p:sp>
      </p:grpSp>
      <p:sp>
        <p:nvSpPr>
          <p:cNvPr id="11" name="Right Triangle 10">
            <a:extLst>
              <a:ext uri="{FF2B5EF4-FFF2-40B4-BE49-F238E27FC236}">
                <a16:creationId xmlns:a16="http://schemas.microsoft.com/office/drawing/2014/main" id="{448C5033-6EB2-BF8E-6B91-12853985213A}"/>
              </a:ext>
            </a:extLst>
          </p:cNvPr>
          <p:cNvSpPr/>
          <p:nvPr userDrawn="1"/>
        </p:nvSpPr>
        <p:spPr>
          <a:xfrm rot="10800000">
            <a:off x="8966200" y="0"/>
            <a:ext cx="3225800" cy="5588000"/>
          </a:xfrm>
          <a:prstGeom prst="rtTriangle">
            <a:avLst/>
          </a:prstGeom>
          <a:solidFill>
            <a:schemeClr val="accent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dirty="0"/>
          </a:p>
        </p:txBody>
      </p:sp>
      <p:pic>
        <p:nvPicPr>
          <p:cNvPr id="14" name="Picture 13" descr="A black and purple triangle&#10;&#10;Description automatically generated">
            <a:extLst>
              <a:ext uri="{FF2B5EF4-FFF2-40B4-BE49-F238E27FC236}">
                <a16:creationId xmlns:a16="http://schemas.microsoft.com/office/drawing/2014/main" id="{DE6D62F9-4CA3-DB7F-839F-C2F7BB59323C}"/>
              </a:ext>
            </a:extLst>
          </p:cNvPr>
          <p:cNvPicPr>
            <a:picLocks noChangeAspect="1"/>
          </p:cNvPicPr>
          <p:nvPr userDrawn="1"/>
        </p:nvPicPr>
        <p:blipFill rotWithShape="1">
          <a:blip r:embed="rId3" cstate="screen">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a:ext>
            </a:extLst>
          </a:blip>
          <a:srcRect/>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2502072642"/>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Double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dirty="0"/>
              <a:t>Add subheading</a:t>
            </a:r>
            <a:endParaRPr lang="en-GB" dirty="0"/>
          </a:p>
        </p:txBody>
      </p:sp>
      <p:sp>
        <p:nvSpPr>
          <p:cNvPr id="15" name="Content Placeholder 14">
            <a:extLst>
              <a:ext uri="{FF2B5EF4-FFF2-40B4-BE49-F238E27FC236}">
                <a16:creationId xmlns:a16="http://schemas.microsoft.com/office/drawing/2014/main" id="{6CE84618-6178-61CF-AE53-D0A07CF23E00}"/>
              </a:ext>
            </a:extLst>
          </p:cNvPr>
          <p:cNvSpPr>
            <a:spLocks noGrp="1"/>
          </p:cNvSpPr>
          <p:nvPr>
            <p:ph sz="quarter" idx="17" hasCustomPrompt="1"/>
          </p:nvPr>
        </p:nvSpPr>
        <p:spPr>
          <a:xfrm>
            <a:off x="413582" y="2338566"/>
            <a:ext cx="3721538" cy="3830457"/>
          </a:xfrm>
        </p:spPr>
        <p:txBody>
          <a:bodyPr/>
          <a:lstStyle>
            <a:lvl1pPr>
              <a:defRPr/>
            </a:lvl1pPr>
          </a:lstStyle>
          <a:p>
            <a:pPr lvl="0"/>
            <a:r>
              <a:rPr lang="en-US" dirty="0"/>
              <a:t>Add text or click icon to insert content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 name="Text Placeholder 6">
            <a:extLst>
              <a:ext uri="{FF2B5EF4-FFF2-40B4-BE49-F238E27FC236}">
                <a16:creationId xmlns:a16="http://schemas.microsoft.com/office/drawing/2014/main" id="{7071F504-9E35-F89F-D3A9-72668739AD12}"/>
              </a:ext>
            </a:extLst>
          </p:cNvPr>
          <p:cNvSpPr>
            <a:spLocks noGrp="1"/>
          </p:cNvSpPr>
          <p:nvPr>
            <p:ph type="body" sz="quarter" idx="14" hasCustomPrompt="1"/>
          </p:nvPr>
        </p:nvSpPr>
        <p:spPr>
          <a:xfrm>
            <a:off x="413582" y="1641565"/>
            <a:ext cx="3721538" cy="508000"/>
          </a:xfrm>
        </p:spPr>
        <p:txBody>
          <a:bodyPr/>
          <a:lstStyle>
            <a:lvl1pPr>
              <a:defRPr b="1"/>
            </a:lvl1pPr>
          </a:lstStyle>
          <a:p>
            <a:pPr lvl="0"/>
            <a:r>
              <a:rPr lang="en-US" dirty="0"/>
              <a:t>Add heading (two lines max)</a:t>
            </a:r>
            <a:endParaRPr lang="en-GB" dirty="0"/>
          </a:p>
        </p:txBody>
      </p:sp>
      <p:sp>
        <p:nvSpPr>
          <p:cNvPr id="16" name="Content Placeholder 14">
            <a:extLst>
              <a:ext uri="{FF2B5EF4-FFF2-40B4-BE49-F238E27FC236}">
                <a16:creationId xmlns:a16="http://schemas.microsoft.com/office/drawing/2014/main" id="{FA357CB5-059F-A73C-2716-2186BE18F927}"/>
              </a:ext>
            </a:extLst>
          </p:cNvPr>
          <p:cNvSpPr>
            <a:spLocks noGrp="1"/>
          </p:cNvSpPr>
          <p:nvPr>
            <p:ph sz="quarter" idx="18" hasCustomPrompt="1"/>
          </p:nvPr>
        </p:nvSpPr>
        <p:spPr>
          <a:xfrm>
            <a:off x="4533462" y="2338566"/>
            <a:ext cx="3721538" cy="3830457"/>
          </a:xfrm>
        </p:spPr>
        <p:txBody>
          <a:bodyPr/>
          <a:lstStyle>
            <a:lvl1pPr>
              <a:defRPr/>
            </a:lvl1pPr>
          </a:lstStyle>
          <a:p>
            <a:pPr lvl="0"/>
            <a:r>
              <a:rPr lang="en-US" dirty="0"/>
              <a:t>Add text or click icon to insert content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8" name="Text Placeholder 6">
            <a:extLst>
              <a:ext uri="{FF2B5EF4-FFF2-40B4-BE49-F238E27FC236}">
                <a16:creationId xmlns:a16="http://schemas.microsoft.com/office/drawing/2014/main" id="{E2B0E8B1-83D4-CC60-882C-8AADC5DA97DF}"/>
              </a:ext>
            </a:extLst>
          </p:cNvPr>
          <p:cNvSpPr>
            <a:spLocks noGrp="1"/>
          </p:cNvSpPr>
          <p:nvPr>
            <p:ph type="body" sz="quarter" idx="16" hasCustomPrompt="1"/>
          </p:nvPr>
        </p:nvSpPr>
        <p:spPr>
          <a:xfrm>
            <a:off x="4533462" y="1641565"/>
            <a:ext cx="3721538" cy="508000"/>
          </a:xfrm>
        </p:spPr>
        <p:txBody>
          <a:bodyPr/>
          <a:lstStyle>
            <a:lvl1pPr>
              <a:defRPr b="1"/>
            </a:lvl1pPr>
          </a:lstStyle>
          <a:p>
            <a:pPr lvl="0"/>
            <a:r>
              <a:rPr lang="en-US" dirty="0"/>
              <a:t>Add heading (two lines max)</a:t>
            </a:r>
            <a:endParaRPr lang="en-GB" dirty="0"/>
          </a:p>
        </p:txBody>
      </p:sp>
      <p:cxnSp>
        <p:nvCxnSpPr>
          <p:cNvPr id="13" name="Straight Connector 12">
            <a:extLst>
              <a:ext uri="{FF2B5EF4-FFF2-40B4-BE49-F238E27FC236}">
                <a16:creationId xmlns:a16="http://schemas.microsoft.com/office/drawing/2014/main" id="{1A7595AB-3E7F-500E-5874-B5ECB73A19A1}"/>
              </a:ext>
            </a:extLst>
          </p:cNvPr>
          <p:cNvCxnSpPr/>
          <p:nvPr userDrawn="1"/>
        </p:nvCxnSpPr>
        <p:spPr>
          <a:xfrm>
            <a:off x="4334291" y="1752600"/>
            <a:ext cx="0" cy="4191000"/>
          </a:xfrm>
          <a:prstGeom prst="line">
            <a:avLst/>
          </a:prstGeom>
          <a:ln w="25400"/>
        </p:spPr>
        <p:style>
          <a:lnRef idx="1">
            <a:schemeClr val="accent1"/>
          </a:lnRef>
          <a:fillRef idx="0">
            <a:schemeClr val="accent1"/>
          </a:fillRef>
          <a:effectRef idx="0">
            <a:schemeClr val="accent1"/>
          </a:effectRef>
          <a:fontRef idx="minor">
            <a:schemeClr val="tx1"/>
          </a:fontRef>
        </p:style>
      </p:cxnSp>
      <p:grpSp>
        <p:nvGrpSpPr>
          <p:cNvPr id="6" name="Group 5">
            <a:extLst>
              <a:ext uri="{FF2B5EF4-FFF2-40B4-BE49-F238E27FC236}">
                <a16:creationId xmlns:a16="http://schemas.microsoft.com/office/drawing/2014/main" id="{642F7F20-0914-55A5-D38B-A62BCAC240C6}"/>
              </a:ext>
            </a:extLst>
          </p:cNvPr>
          <p:cNvGrpSpPr/>
          <p:nvPr userDrawn="1"/>
        </p:nvGrpSpPr>
        <p:grpSpPr>
          <a:xfrm>
            <a:off x="-3626001" y="0"/>
            <a:ext cx="3513653" cy="2943225"/>
            <a:chOff x="-3626001" y="0"/>
            <a:chExt cx="3513653" cy="2943225"/>
          </a:xfrm>
        </p:grpSpPr>
        <p:sp>
          <p:nvSpPr>
            <p:cNvPr id="9" name="Rectangle 8">
              <a:extLst>
                <a:ext uri="{FF2B5EF4-FFF2-40B4-BE49-F238E27FC236}">
                  <a16:creationId xmlns:a16="http://schemas.microsoft.com/office/drawing/2014/main" id="{2A3F19AD-12D6-D2A3-00D7-079E3686E450}"/>
                </a:ext>
              </a:extLst>
            </p:cNvPr>
            <p:cNvSpPr/>
            <p:nvPr/>
          </p:nvSpPr>
          <p:spPr>
            <a:xfrm>
              <a:off x="-3626001" y="0"/>
              <a:ext cx="3507557" cy="2943225"/>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02297A6B-E741-56EC-DC10-0239315573A3}"/>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4" name="TextBox 13">
              <a:extLst>
                <a:ext uri="{FF2B5EF4-FFF2-40B4-BE49-F238E27FC236}">
                  <a16:creationId xmlns:a16="http://schemas.microsoft.com/office/drawing/2014/main" id="{7266AA31-66CE-6175-C626-E6AD49A3AD89}"/>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 CHART</a:t>
              </a:r>
            </a:p>
          </p:txBody>
        </p:sp>
        <p:sp>
          <p:nvSpPr>
            <p:cNvPr id="17" name="TextBox 16">
              <a:extLst>
                <a:ext uri="{FF2B5EF4-FFF2-40B4-BE49-F238E27FC236}">
                  <a16:creationId xmlns:a16="http://schemas.microsoft.com/office/drawing/2014/main" id="{DC079672-8B2C-BA26-E86A-AF4A723A33C8}"/>
                </a:ext>
              </a:extLst>
            </p:cNvPr>
            <p:cNvSpPr txBox="1"/>
            <p:nvPr userDrawn="1"/>
          </p:nvSpPr>
          <p:spPr>
            <a:xfrm>
              <a:off x="-3560063" y="1006196"/>
              <a:ext cx="3140964" cy="1784629"/>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icon in the middle of the placeholder.</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chart type you wish to use.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Edit your data under </a:t>
              </a:r>
              <a:r>
                <a:rPr lang="en-US" sz="1200" b="1" dirty="0">
                  <a:solidFill>
                    <a:schemeClr val="tx1"/>
                  </a:solidFill>
                  <a:latin typeface="+mn-lt"/>
                </a:rPr>
                <a:t>Design</a:t>
              </a:r>
              <a:r>
                <a:rPr lang="en-US" sz="1200" dirty="0">
                  <a:solidFill>
                    <a:schemeClr val="tx1"/>
                  </a:solidFill>
                  <a:latin typeface="+mn-lt"/>
                </a:rPr>
                <a:t> in the </a:t>
              </a:r>
              <a:r>
                <a:rPr lang="en-US" sz="1200" b="1" dirty="0">
                  <a:solidFill>
                    <a:schemeClr val="tx1"/>
                  </a:solidFill>
                  <a:latin typeface="+mn-lt"/>
                </a:rPr>
                <a:t>Chart Tools</a:t>
              </a:r>
              <a:r>
                <a:rPr lang="en-US" sz="1200" dirty="0">
                  <a:solidFill>
                    <a:schemeClr val="tx1"/>
                  </a:solidFill>
                  <a:latin typeface="+mn-lt"/>
                </a:rPr>
                <a:t> ribbon.</a:t>
              </a:r>
            </a:p>
            <a:p>
              <a:pPr marL="342900" indent="-342900" algn="l">
                <a:lnSpc>
                  <a:spcPct val="100000"/>
                </a:lnSpc>
                <a:spcBef>
                  <a:spcPts val="0"/>
                </a:spcBef>
                <a:spcAft>
                  <a:spcPts val="800"/>
                </a:spcAft>
                <a:buClr>
                  <a:schemeClr val="accent1"/>
                </a:buClr>
                <a:buFont typeface="+mj-lt"/>
                <a:buAutoNum type="arabicPeriod"/>
              </a:pPr>
              <a:r>
                <a:rPr lang="en-US" sz="1200" dirty="0" err="1">
                  <a:solidFill>
                    <a:schemeClr val="tx1"/>
                  </a:solidFill>
                  <a:latin typeface="+mn-lt"/>
                </a:rPr>
                <a:t>Stylise</a:t>
              </a:r>
              <a:r>
                <a:rPr lang="en-US" sz="1200" dirty="0">
                  <a:solidFill>
                    <a:schemeClr val="tx1"/>
                  </a:solidFill>
                  <a:latin typeface="+mn-lt"/>
                </a:rPr>
                <a:t> your chart under Format in the </a:t>
              </a:r>
              <a:r>
                <a:rPr lang="en-US" sz="1200" b="1" dirty="0">
                  <a:solidFill>
                    <a:schemeClr val="tx1"/>
                  </a:solidFill>
                  <a:latin typeface="+mn-lt"/>
                </a:rPr>
                <a:t>Chart Tools</a:t>
              </a:r>
              <a:r>
                <a:rPr lang="en-US" sz="1200" dirty="0">
                  <a:solidFill>
                    <a:schemeClr val="tx1"/>
                  </a:solidFill>
                  <a:latin typeface="+mn-lt"/>
                </a:rPr>
                <a:t> ribbons.</a:t>
              </a:r>
            </a:p>
          </p:txBody>
        </p:sp>
      </p:grpSp>
      <p:sp>
        <p:nvSpPr>
          <p:cNvPr id="11" name="Right Triangle 10">
            <a:extLst>
              <a:ext uri="{FF2B5EF4-FFF2-40B4-BE49-F238E27FC236}">
                <a16:creationId xmlns:a16="http://schemas.microsoft.com/office/drawing/2014/main" id="{A0FE8A72-855C-4810-AF74-6DDCC81A194A}"/>
              </a:ext>
            </a:extLst>
          </p:cNvPr>
          <p:cNvSpPr/>
          <p:nvPr userDrawn="1"/>
        </p:nvSpPr>
        <p:spPr>
          <a:xfrm rot="10800000">
            <a:off x="8966200" y="0"/>
            <a:ext cx="3225800" cy="5588000"/>
          </a:xfrm>
          <a:prstGeom prst="rtTriangle">
            <a:avLst/>
          </a:prstGeom>
          <a:solidFill>
            <a:schemeClr val="accent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dirty="0"/>
          </a:p>
        </p:txBody>
      </p:sp>
      <p:pic>
        <p:nvPicPr>
          <p:cNvPr id="18" name="Picture 17" descr="A black and purple triangle&#10;&#10;Description automatically generated">
            <a:extLst>
              <a:ext uri="{FF2B5EF4-FFF2-40B4-BE49-F238E27FC236}">
                <a16:creationId xmlns:a16="http://schemas.microsoft.com/office/drawing/2014/main" id="{02686373-1102-B275-25AC-6FC32E341B37}"/>
              </a:ext>
            </a:extLst>
          </p:cNvPr>
          <p:cNvPicPr>
            <a:picLocks noChangeAspect="1"/>
          </p:cNvPicPr>
          <p:nvPr userDrawn="1"/>
        </p:nvPicPr>
        <p:blipFill rotWithShape="1">
          <a:blip r:embed="rId3" cstate="screen">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a:ext>
            </a:extLst>
          </a:blip>
          <a:srcRect/>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138194618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wo Column Text">
    <p:spTree>
      <p:nvGrpSpPr>
        <p:cNvPr id="1" name=""/>
        <p:cNvGrpSpPr/>
        <p:nvPr/>
      </p:nvGrpSpPr>
      <p:grpSpPr>
        <a:xfrm>
          <a:off x="0" y="0"/>
          <a:ext cx="0" cy="0"/>
          <a:chOff x="0" y="0"/>
          <a:chExt cx="0" cy="0"/>
        </a:xfrm>
      </p:grpSpPr>
      <p:sp>
        <p:nvSpPr>
          <p:cNvPr id="11" name="Right Triangle 10">
            <a:extLst>
              <a:ext uri="{FF2B5EF4-FFF2-40B4-BE49-F238E27FC236}">
                <a16:creationId xmlns:a16="http://schemas.microsoft.com/office/drawing/2014/main" id="{DBC61A05-8253-C869-9809-8E3097CCEA3D}"/>
              </a:ext>
            </a:extLst>
          </p:cNvPr>
          <p:cNvSpPr/>
          <p:nvPr userDrawn="1"/>
        </p:nvSpPr>
        <p:spPr>
          <a:xfrm rot="10800000">
            <a:off x="8966200" y="0"/>
            <a:ext cx="3225800" cy="5588000"/>
          </a:xfrm>
          <a:prstGeom prst="rtTriangle">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dirty="0"/>
          </a:p>
        </p:txBody>
      </p:sp>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dirty="0"/>
              <a:t>Add subheading</a:t>
            </a:r>
            <a:endParaRPr lang="en-GB" dirty="0"/>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2" y="1641565"/>
            <a:ext cx="9030456" cy="4527459"/>
          </a:xfrm>
        </p:spPr>
        <p:txBody>
          <a:bodyPr numCol="2" spcCol="540000"/>
          <a:lstStyle>
            <a:lvl1pPr>
              <a:defRPr/>
            </a:lvl1pPr>
          </a:lstStyle>
          <a:p>
            <a:pPr lvl="0"/>
            <a:r>
              <a:rPr lang="en-US" dirty="0"/>
              <a:t>Add text to appear in two column layout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pic>
        <p:nvPicPr>
          <p:cNvPr id="10" name="Graphic 9">
            <a:extLst>
              <a:ext uri="{FF2B5EF4-FFF2-40B4-BE49-F238E27FC236}">
                <a16:creationId xmlns:a16="http://schemas.microsoft.com/office/drawing/2014/main" id="{AEAF9089-5394-8B5C-06D5-A0E311DC5BE5}"/>
              </a:ext>
            </a:extLst>
          </p:cNvPr>
          <p:cNvPicPr>
            <a:picLocks noChangeAspect="1"/>
          </p:cNvPicPr>
          <p:nvPr userDrawn="1"/>
        </p:nvPicPr>
        <p:blipFill>
          <a:blip r:embed="rId3">
            <a:lum bright="100000"/>
            <a:extLst>
              <a:ext uri="{96DAC541-7B7A-43D3-8B79-37D633B846F1}">
                <asvg:svgBlip xmlns:asvg="http://schemas.microsoft.com/office/drawing/2016/SVG/main" r:embed="rId4"/>
              </a:ext>
            </a:extLst>
          </a:blip>
          <a:stretch>
            <a:fillRect/>
          </a:stretch>
        </p:blipFill>
        <p:spPr>
          <a:xfrm>
            <a:off x="10566400" y="390842"/>
            <a:ext cx="1223964" cy="814389"/>
          </a:xfrm>
          <a:prstGeom prst="rect">
            <a:avLst/>
          </a:prstGeom>
        </p:spPr>
      </p:pic>
    </p:spTree>
    <p:custDataLst>
      <p:tags r:id="rId1"/>
    </p:custDataLst>
    <p:extLst>
      <p:ext uri="{BB962C8B-B14F-4D97-AF65-F5344CB8AC3E}">
        <p14:creationId xmlns:p14="http://schemas.microsoft.com/office/powerpoint/2010/main" val="86288922"/>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Text w/ Imag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4" y="472593"/>
            <a:ext cx="3828216"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a:xfrm>
            <a:off x="413583" y="6330950"/>
            <a:ext cx="4424232" cy="346298"/>
          </a:xfrm>
        </p:spPr>
        <p:txBody>
          <a:bodyPr/>
          <a:lstStyle/>
          <a:p>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3827847" cy="508000"/>
          </a:xfrm>
        </p:spPr>
        <p:txBody>
          <a:bodyPr/>
          <a:lstStyle>
            <a:lvl1pPr>
              <a:defRPr b="1"/>
            </a:lvl1pPr>
          </a:lstStyle>
          <a:p>
            <a:pPr lvl="0"/>
            <a:r>
              <a:rPr lang="en-US" dirty="0"/>
              <a:t>Add subheading</a:t>
            </a:r>
            <a:endParaRPr lang="en-GB" dirty="0"/>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1" y="1641565"/>
            <a:ext cx="4406069" cy="4527459"/>
          </a:xfrm>
        </p:spPr>
        <p:txBody>
          <a:bodyPr numCol="1" spcCol="360000"/>
          <a:lstStyle>
            <a:lvl1pPr>
              <a:defRPr/>
            </a:lvl1pPr>
          </a:lstStyle>
          <a:p>
            <a:pPr lvl="0"/>
            <a:r>
              <a:rPr lang="en-US" dirty="0"/>
              <a:t>Add text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4" name="Freeform: Shape 13">
            <a:extLst>
              <a:ext uri="{FF2B5EF4-FFF2-40B4-BE49-F238E27FC236}">
                <a16:creationId xmlns:a16="http://schemas.microsoft.com/office/drawing/2014/main" id="{B9D1A5BE-C335-973A-A239-290D818BA7BD}"/>
              </a:ext>
            </a:extLst>
          </p:cNvPr>
          <p:cNvSpPr/>
          <p:nvPr userDrawn="1"/>
        </p:nvSpPr>
        <p:spPr>
          <a:xfrm>
            <a:off x="5087908" y="4972051"/>
            <a:ext cx="7104092" cy="1885950"/>
          </a:xfrm>
          <a:custGeom>
            <a:avLst/>
            <a:gdLst>
              <a:gd name="connsiteX0" fmla="*/ 1090373 w 7104092"/>
              <a:gd name="connsiteY0" fmla="*/ 0 h 1885950"/>
              <a:gd name="connsiteX1" fmla="*/ 7104092 w 7104092"/>
              <a:gd name="connsiteY1" fmla="*/ 0 h 1885950"/>
              <a:gd name="connsiteX2" fmla="*/ 7104092 w 7104092"/>
              <a:gd name="connsiteY2" fmla="*/ 1885950 h 1885950"/>
              <a:gd name="connsiteX3" fmla="*/ 0 w 7104092"/>
              <a:gd name="connsiteY3" fmla="*/ 1885950 h 1885950"/>
            </a:gdLst>
            <a:ahLst/>
            <a:cxnLst>
              <a:cxn ang="0">
                <a:pos x="connsiteX0" y="connsiteY0"/>
              </a:cxn>
              <a:cxn ang="0">
                <a:pos x="connsiteX1" y="connsiteY1"/>
              </a:cxn>
              <a:cxn ang="0">
                <a:pos x="connsiteX2" y="connsiteY2"/>
              </a:cxn>
              <a:cxn ang="0">
                <a:pos x="connsiteX3" y="connsiteY3"/>
              </a:cxn>
            </a:cxnLst>
            <a:rect l="l" t="t" r="r" b="b"/>
            <a:pathLst>
              <a:path w="7104092" h="1885950">
                <a:moveTo>
                  <a:pt x="1090373" y="0"/>
                </a:moveTo>
                <a:lnTo>
                  <a:pt x="7104092" y="0"/>
                </a:lnTo>
                <a:lnTo>
                  <a:pt x="7104092" y="1885950"/>
                </a:lnTo>
                <a:lnTo>
                  <a:pt x="0" y="1885950"/>
                </a:lnTo>
                <a:close/>
              </a:path>
            </a:pathLst>
          </a:custGeom>
          <a:solidFill>
            <a:schemeClr val="accent6"/>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spcAft>
                <a:spcPts val="600"/>
              </a:spcAft>
            </a:pPr>
            <a:endParaRPr lang="en-GB" dirty="0"/>
          </a:p>
        </p:txBody>
      </p:sp>
      <p:sp>
        <p:nvSpPr>
          <p:cNvPr id="12" name="Picture Placeholder 11">
            <a:extLst>
              <a:ext uri="{FF2B5EF4-FFF2-40B4-BE49-F238E27FC236}">
                <a16:creationId xmlns:a16="http://schemas.microsoft.com/office/drawing/2014/main" id="{FD2F811C-30CC-0227-9ED1-DF33736E8B88}"/>
              </a:ext>
            </a:extLst>
          </p:cNvPr>
          <p:cNvSpPr>
            <a:spLocks noGrp="1"/>
          </p:cNvSpPr>
          <p:nvPr>
            <p:ph type="pic" sz="quarter" idx="17" hasCustomPrompt="1"/>
          </p:nvPr>
        </p:nvSpPr>
        <p:spPr>
          <a:xfrm>
            <a:off x="4164605" y="0"/>
            <a:ext cx="8027395" cy="4972050"/>
          </a:xfrm>
          <a:custGeom>
            <a:avLst/>
            <a:gdLst>
              <a:gd name="connsiteX0" fmla="*/ 0 w 8027395"/>
              <a:gd name="connsiteY0" fmla="*/ 0 h 4972050"/>
              <a:gd name="connsiteX1" fmla="*/ 8027395 w 8027395"/>
              <a:gd name="connsiteY1" fmla="*/ 0 h 4972050"/>
              <a:gd name="connsiteX2" fmla="*/ 8027395 w 8027395"/>
              <a:gd name="connsiteY2" fmla="*/ 4972050 h 4972050"/>
              <a:gd name="connsiteX3" fmla="*/ 2874619 w 8027395"/>
              <a:gd name="connsiteY3" fmla="*/ 4972050 h 4972050"/>
            </a:gdLst>
            <a:ahLst/>
            <a:cxnLst>
              <a:cxn ang="0">
                <a:pos x="connsiteX0" y="connsiteY0"/>
              </a:cxn>
              <a:cxn ang="0">
                <a:pos x="connsiteX1" y="connsiteY1"/>
              </a:cxn>
              <a:cxn ang="0">
                <a:pos x="connsiteX2" y="connsiteY2"/>
              </a:cxn>
              <a:cxn ang="0">
                <a:pos x="connsiteX3" y="connsiteY3"/>
              </a:cxn>
            </a:cxnLst>
            <a:rect l="l" t="t" r="r" b="b"/>
            <a:pathLst>
              <a:path w="8027395" h="4972050">
                <a:moveTo>
                  <a:pt x="0" y="0"/>
                </a:moveTo>
                <a:lnTo>
                  <a:pt x="8027395" y="0"/>
                </a:lnTo>
                <a:lnTo>
                  <a:pt x="8027395" y="4972050"/>
                </a:lnTo>
                <a:lnTo>
                  <a:pt x="2874619" y="4972050"/>
                </a:lnTo>
                <a:close/>
              </a:path>
            </a:pathLst>
          </a:custGeom>
        </p:spPr>
        <p:txBody>
          <a:bodyPr wrap="square" bIns="648000" anchor="ctr">
            <a:noAutofit/>
          </a:bodyPr>
          <a:lstStyle>
            <a:lvl1pPr algn="ctr">
              <a:defRPr sz="1200"/>
            </a:lvl1pPr>
          </a:lstStyle>
          <a:p>
            <a:r>
              <a:rPr lang="en-GB" dirty="0"/>
              <a:t>Click icon to insert image</a:t>
            </a:r>
          </a:p>
        </p:txBody>
      </p:sp>
      <p:sp>
        <p:nvSpPr>
          <p:cNvPr id="18" name="Text Placeholder 17">
            <a:extLst>
              <a:ext uri="{FF2B5EF4-FFF2-40B4-BE49-F238E27FC236}">
                <a16:creationId xmlns:a16="http://schemas.microsoft.com/office/drawing/2014/main" id="{B0DB124B-A0F9-82FE-23CC-8CDEA66264B7}"/>
              </a:ext>
            </a:extLst>
          </p:cNvPr>
          <p:cNvSpPr>
            <a:spLocks noGrp="1"/>
          </p:cNvSpPr>
          <p:nvPr>
            <p:ph type="body" sz="quarter" idx="18" hasCustomPrompt="1"/>
          </p:nvPr>
        </p:nvSpPr>
        <p:spPr>
          <a:xfrm>
            <a:off x="6743700" y="5505451"/>
            <a:ext cx="4438650" cy="819150"/>
          </a:xfrm>
        </p:spPr>
        <p:txBody>
          <a:bodyPr anchor="ctr"/>
          <a:lstStyle>
            <a:lvl1pPr>
              <a:defRPr sz="1800" b="1">
                <a:solidFill>
                  <a:schemeClr val="tx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Add highlight text</a:t>
            </a:r>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lvl1pPr>
              <a:defRPr>
                <a:solidFill>
                  <a:schemeClr val="tx1"/>
                </a:solidFill>
              </a:defRPr>
            </a:lvl1pPr>
          </a:lstStyle>
          <a:p>
            <a:fld id="{E8F1A65C-595C-4736-BF40-F7D31E789466}" type="slidenum">
              <a:rPr lang="en-GB" smtClean="0"/>
              <a:pPr/>
              <a:t>‹#›</a:t>
            </a:fld>
            <a:endParaRPr lang="en-GB" dirty="0"/>
          </a:p>
        </p:txBody>
      </p:sp>
      <p:grpSp>
        <p:nvGrpSpPr>
          <p:cNvPr id="15" name="Group 14">
            <a:extLst>
              <a:ext uri="{FF2B5EF4-FFF2-40B4-BE49-F238E27FC236}">
                <a16:creationId xmlns:a16="http://schemas.microsoft.com/office/drawing/2014/main" id="{F787CDB8-F09E-F5C8-C636-A1A05BEAA9C7}"/>
              </a:ext>
            </a:extLst>
          </p:cNvPr>
          <p:cNvGrpSpPr/>
          <p:nvPr userDrawn="1"/>
        </p:nvGrpSpPr>
        <p:grpSpPr>
          <a:xfrm>
            <a:off x="-3626001" y="0"/>
            <a:ext cx="3513653" cy="4531360"/>
            <a:chOff x="-3626001" y="0"/>
            <a:chExt cx="3513653" cy="4531360"/>
          </a:xfrm>
        </p:grpSpPr>
        <p:sp>
          <p:nvSpPr>
            <p:cNvPr id="16" name="Rectangle 15">
              <a:extLst>
                <a:ext uri="{FF2B5EF4-FFF2-40B4-BE49-F238E27FC236}">
                  <a16:creationId xmlns:a16="http://schemas.microsoft.com/office/drawing/2014/main" id="{B6716D0F-5595-51DB-0864-27F7430F7E3C}"/>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7" name="Rectangle 16">
              <a:extLst>
                <a:ext uri="{FF2B5EF4-FFF2-40B4-BE49-F238E27FC236}">
                  <a16:creationId xmlns:a16="http://schemas.microsoft.com/office/drawing/2014/main" id="{C2077BCC-49FC-D1FE-F600-E0F018E8D196}"/>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9" name="TextBox 18">
              <a:extLst>
                <a:ext uri="{FF2B5EF4-FFF2-40B4-BE49-F238E27FC236}">
                  <a16:creationId xmlns:a16="http://schemas.microsoft.com/office/drawing/2014/main" id="{558F06D4-9729-8897-4E0B-F422C5A6AF6D}"/>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20" name="TextBox 19">
              <a:extLst>
                <a:ext uri="{FF2B5EF4-FFF2-40B4-BE49-F238E27FC236}">
                  <a16:creationId xmlns:a16="http://schemas.microsoft.com/office/drawing/2014/main" id="{BD9BA3EC-6124-0E22-56F3-FE0619DE5DB9}"/>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pic>
        <p:nvPicPr>
          <p:cNvPr id="5" name="Picture 4" descr="A black and purple triangle&#10;&#10;Description automatically generated">
            <a:extLst>
              <a:ext uri="{FF2B5EF4-FFF2-40B4-BE49-F238E27FC236}">
                <a16:creationId xmlns:a16="http://schemas.microsoft.com/office/drawing/2014/main" id="{5587551D-2C39-3C55-B642-0B2C14D0BFF2}"/>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3471103008"/>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Text w/ Two Imag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4" y="472593"/>
            <a:ext cx="5474136"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5473609" cy="508000"/>
          </a:xfrm>
        </p:spPr>
        <p:txBody>
          <a:bodyPr/>
          <a:lstStyle>
            <a:lvl1pPr>
              <a:defRPr b="1"/>
            </a:lvl1pPr>
          </a:lstStyle>
          <a:p>
            <a:pPr lvl="0"/>
            <a:r>
              <a:rPr lang="en-US" dirty="0"/>
              <a:t>Add subheading</a:t>
            </a:r>
            <a:endParaRPr lang="en-GB" dirty="0"/>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1" y="1641565"/>
            <a:ext cx="5473609" cy="4527459"/>
          </a:xfrm>
        </p:spPr>
        <p:txBody>
          <a:bodyPr numCol="1" spcCol="360000"/>
          <a:lstStyle>
            <a:lvl1pPr>
              <a:defRPr/>
            </a:lvl1pPr>
          </a:lstStyle>
          <a:p>
            <a:pPr lvl="0"/>
            <a:r>
              <a:rPr lang="en-US" dirty="0"/>
              <a:t>Add text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5" name="Picture Placeholder 14">
            <a:extLst>
              <a:ext uri="{FF2B5EF4-FFF2-40B4-BE49-F238E27FC236}">
                <a16:creationId xmlns:a16="http://schemas.microsoft.com/office/drawing/2014/main" id="{6D8A86BA-4695-B8B6-2073-C91C320FD686}"/>
              </a:ext>
            </a:extLst>
          </p:cNvPr>
          <p:cNvSpPr>
            <a:spLocks noGrp="1"/>
          </p:cNvSpPr>
          <p:nvPr>
            <p:ph type="pic" sz="quarter" idx="14" hasCustomPrompt="1"/>
          </p:nvPr>
        </p:nvSpPr>
        <p:spPr>
          <a:xfrm>
            <a:off x="6089926" y="0"/>
            <a:ext cx="6102074" cy="3905250"/>
          </a:xfrm>
          <a:custGeom>
            <a:avLst/>
            <a:gdLst>
              <a:gd name="connsiteX0" fmla="*/ 0 w 6102074"/>
              <a:gd name="connsiteY0" fmla="*/ 0 h 3905250"/>
              <a:gd name="connsiteX1" fmla="*/ 6102074 w 6102074"/>
              <a:gd name="connsiteY1" fmla="*/ 0 h 3905250"/>
              <a:gd name="connsiteX2" fmla="*/ 6102074 w 6102074"/>
              <a:gd name="connsiteY2" fmla="*/ 3905250 h 3905250"/>
              <a:gd name="connsiteX3" fmla="*/ 2257843 w 6102074"/>
              <a:gd name="connsiteY3" fmla="*/ 3905250 h 3905250"/>
            </a:gdLst>
            <a:ahLst/>
            <a:cxnLst>
              <a:cxn ang="0">
                <a:pos x="connsiteX0" y="connsiteY0"/>
              </a:cxn>
              <a:cxn ang="0">
                <a:pos x="connsiteX1" y="connsiteY1"/>
              </a:cxn>
              <a:cxn ang="0">
                <a:pos x="connsiteX2" y="connsiteY2"/>
              </a:cxn>
              <a:cxn ang="0">
                <a:pos x="connsiteX3" y="connsiteY3"/>
              </a:cxn>
            </a:cxnLst>
            <a:rect l="l" t="t" r="r" b="b"/>
            <a:pathLst>
              <a:path w="6102074" h="3905250">
                <a:moveTo>
                  <a:pt x="0" y="0"/>
                </a:moveTo>
                <a:lnTo>
                  <a:pt x="6102074" y="0"/>
                </a:lnTo>
                <a:lnTo>
                  <a:pt x="6102074" y="3905250"/>
                </a:lnTo>
                <a:lnTo>
                  <a:pt x="2257843" y="3905250"/>
                </a:lnTo>
                <a:close/>
              </a:path>
            </a:pathLst>
          </a:custGeom>
        </p:spPr>
        <p:txBody>
          <a:bodyPr wrap="square" bIns="648000" anchor="ctr">
            <a:noAutofit/>
          </a:bodyPr>
          <a:lstStyle>
            <a:lvl1pPr algn="ctr">
              <a:defRPr sz="1200"/>
            </a:lvl1pPr>
          </a:lstStyle>
          <a:p>
            <a:r>
              <a:rPr lang="en-GB" dirty="0"/>
              <a:t>Click icon to insert image</a:t>
            </a:r>
          </a:p>
        </p:txBody>
      </p:sp>
      <p:sp>
        <p:nvSpPr>
          <p:cNvPr id="17" name="Picture Placeholder 16">
            <a:extLst>
              <a:ext uri="{FF2B5EF4-FFF2-40B4-BE49-F238E27FC236}">
                <a16:creationId xmlns:a16="http://schemas.microsoft.com/office/drawing/2014/main" id="{FEA13534-6BF9-6C2D-1502-6B101138C747}"/>
              </a:ext>
            </a:extLst>
          </p:cNvPr>
          <p:cNvSpPr>
            <a:spLocks noGrp="1"/>
          </p:cNvSpPr>
          <p:nvPr>
            <p:ph type="pic" sz="quarter" idx="15" hasCustomPrompt="1"/>
          </p:nvPr>
        </p:nvSpPr>
        <p:spPr>
          <a:xfrm>
            <a:off x="8384482" y="3968750"/>
            <a:ext cx="3807519" cy="2889250"/>
          </a:xfrm>
          <a:custGeom>
            <a:avLst/>
            <a:gdLst>
              <a:gd name="connsiteX0" fmla="*/ 0 w 3807519"/>
              <a:gd name="connsiteY0" fmla="*/ 0 h 2889250"/>
              <a:gd name="connsiteX1" fmla="*/ 3807519 w 3807519"/>
              <a:gd name="connsiteY1" fmla="*/ 0 h 2889250"/>
              <a:gd name="connsiteX2" fmla="*/ 3807519 w 3807519"/>
              <a:gd name="connsiteY2" fmla="*/ 2889250 h 2889250"/>
              <a:gd name="connsiteX3" fmla="*/ 1670436 w 3807519"/>
              <a:gd name="connsiteY3" fmla="*/ 2889250 h 2889250"/>
            </a:gdLst>
            <a:ahLst/>
            <a:cxnLst>
              <a:cxn ang="0">
                <a:pos x="connsiteX0" y="connsiteY0"/>
              </a:cxn>
              <a:cxn ang="0">
                <a:pos x="connsiteX1" y="connsiteY1"/>
              </a:cxn>
              <a:cxn ang="0">
                <a:pos x="connsiteX2" y="connsiteY2"/>
              </a:cxn>
              <a:cxn ang="0">
                <a:pos x="connsiteX3" y="connsiteY3"/>
              </a:cxn>
            </a:cxnLst>
            <a:rect l="l" t="t" r="r" b="b"/>
            <a:pathLst>
              <a:path w="3807519" h="2889250">
                <a:moveTo>
                  <a:pt x="0" y="0"/>
                </a:moveTo>
                <a:lnTo>
                  <a:pt x="3807519" y="0"/>
                </a:lnTo>
                <a:lnTo>
                  <a:pt x="3807519" y="2889250"/>
                </a:lnTo>
                <a:lnTo>
                  <a:pt x="1670436" y="2889250"/>
                </a:lnTo>
                <a:close/>
              </a:path>
            </a:pathLst>
          </a:custGeom>
        </p:spPr>
        <p:txBody>
          <a:bodyPr wrap="square" bIns="648000" anchor="ctr">
            <a:noAutofit/>
          </a:bodyPr>
          <a:lstStyle>
            <a:lvl1pPr algn="ctr">
              <a:defRPr sz="1200"/>
            </a:lvl1pPr>
          </a:lstStyle>
          <a:p>
            <a:r>
              <a:rPr lang="en-GB" dirty="0"/>
              <a:t>Click icon to insert image</a:t>
            </a:r>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dirty="0"/>
          </a:p>
        </p:txBody>
      </p:sp>
      <p:grpSp>
        <p:nvGrpSpPr>
          <p:cNvPr id="12" name="Group 11">
            <a:extLst>
              <a:ext uri="{FF2B5EF4-FFF2-40B4-BE49-F238E27FC236}">
                <a16:creationId xmlns:a16="http://schemas.microsoft.com/office/drawing/2014/main" id="{B8E28153-5FEF-38AF-79AC-C8ABA8FC26E1}"/>
              </a:ext>
            </a:extLst>
          </p:cNvPr>
          <p:cNvGrpSpPr/>
          <p:nvPr userDrawn="1"/>
        </p:nvGrpSpPr>
        <p:grpSpPr>
          <a:xfrm>
            <a:off x="-3626001" y="0"/>
            <a:ext cx="3513653" cy="4531360"/>
            <a:chOff x="-3626001" y="0"/>
            <a:chExt cx="3513653" cy="4531360"/>
          </a:xfrm>
        </p:grpSpPr>
        <p:sp>
          <p:nvSpPr>
            <p:cNvPr id="14" name="Rectangle 13">
              <a:extLst>
                <a:ext uri="{FF2B5EF4-FFF2-40B4-BE49-F238E27FC236}">
                  <a16:creationId xmlns:a16="http://schemas.microsoft.com/office/drawing/2014/main" id="{B9E6154D-518C-B579-93E5-1E6E8273FCB0}"/>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6" name="Rectangle 15">
              <a:extLst>
                <a:ext uri="{FF2B5EF4-FFF2-40B4-BE49-F238E27FC236}">
                  <a16:creationId xmlns:a16="http://schemas.microsoft.com/office/drawing/2014/main" id="{B32035A8-ACB5-0C6D-1575-13290F69310D}"/>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8" name="TextBox 17">
              <a:extLst>
                <a:ext uri="{FF2B5EF4-FFF2-40B4-BE49-F238E27FC236}">
                  <a16:creationId xmlns:a16="http://schemas.microsoft.com/office/drawing/2014/main" id="{586D428E-A6C5-BB75-662D-7B42D104BC0F}"/>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9" name="TextBox 18">
              <a:extLst>
                <a:ext uri="{FF2B5EF4-FFF2-40B4-BE49-F238E27FC236}">
                  <a16:creationId xmlns:a16="http://schemas.microsoft.com/office/drawing/2014/main" id="{207BA33E-9CED-FBCC-7588-F68896FD81F4}"/>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pic>
        <p:nvPicPr>
          <p:cNvPr id="5" name="Picture 4" descr="A black and purple triangle&#10;&#10;Description automatically generated">
            <a:extLst>
              <a:ext uri="{FF2B5EF4-FFF2-40B4-BE49-F238E27FC236}">
                <a16:creationId xmlns:a16="http://schemas.microsoft.com/office/drawing/2014/main" id="{E7142F01-A14D-1FED-E8D7-3CD754034F59}"/>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2302071259"/>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Text w/ Three Imag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4" y="472593"/>
            <a:ext cx="5474136"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5473609" cy="508000"/>
          </a:xfrm>
        </p:spPr>
        <p:txBody>
          <a:bodyPr/>
          <a:lstStyle>
            <a:lvl1pPr>
              <a:defRPr b="1"/>
            </a:lvl1pPr>
          </a:lstStyle>
          <a:p>
            <a:pPr lvl="0"/>
            <a:r>
              <a:rPr lang="en-US" dirty="0"/>
              <a:t>Add subheading</a:t>
            </a:r>
            <a:endParaRPr lang="en-GB" dirty="0"/>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1" y="1641565"/>
            <a:ext cx="5473609" cy="4527459"/>
          </a:xfrm>
        </p:spPr>
        <p:txBody>
          <a:bodyPr numCol="1" spcCol="360000"/>
          <a:lstStyle>
            <a:lvl1pPr>
              <a:defRPr/>
            </a:lvl1pPr>
          </a:lstStyle>
          <a:p>
            <a:pPr lvl="0"/>
            <a:r>
              <a:rPr lang="en-US" dirty="0"/>
              <a:t>Add text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0" name="Picture Placeholder 9">
            <a:extLst>
              <a:ext uri="{FF2B5EF4-FFF2-40B4-BE49-F238E27FC236}">
                <a16:creationId xmlns:a16="http://schemas.microsoft.com/office/drawing/2014/main" id="{5E3D4653-FBFF-CA9E-AC27-05F365FD9BD2}"/>
              </a:ext>
            </a:extLst>
          </p:cNvPr>
          <p:cNvSpPr>
            <a:spLocks noGrp="1"/>
          </p:cNvSpPr>
          <p:nvPr>
            <p:ph type="pic" sz="quarter" idx="14" hasCustomPrompt="1"/>
          </p:nvPr>
        </p:nvSpPr>
        <p:spPr>
          <a:xfrm>
            <a:off x="6089926" y="0"/>
            <a:ext cx="3735566" cy="3905250"/>
          </a:xfrm>
          <a:custGeom>
            <a:avLst/>
            <a:gdLst>
              <a:gd name="connsiteX0" fmla="*/ 0 w 3735566"/>
              <a:gd name="connsiteY0" fmla="*/ 0 h 3905250"/>
              <a:gd name="connsiteX1" fmla="*/ 3735566 w 3735566"/>
              <a:gd name="connsiteY1" fmla="*/ 0 h 3905250"/>
              <a:gd name="connsiteX2" fmla="*/ 3735566 w 3735566"/>
              <a:gd name="connsiteY2" fmla="*/ 3905250 h 3905250"/>
              <a:gd name="connsiteX3" fmla="*/ 2257843 w 3735566"/>
              <a:gd name="connsiteY3" fmla="*/ 3905250 h 3905250"/>
            </a:gdLst>
            <a:ahLst/>
            <a:cxnLst>
              <a:cxn ang="0">
                <a:pos x="connsiteX0" y="connsiteY0"/>
              </a:cxn>
              <a:cxn ang="0">
                <a:pos x="connsiteX1" y="connsiteY1"/>
              </a:cxn>
              <a:cxn ang="0">
                <a:pos x="connsiteX2" y="connsiteY2"/>
              </a:cxn>
              <a:cxn ang="0">
                <a:pos x="connsiteX3" y="connsiteY3"/>
              </a:cxn>
            </a:cxnLst>
            <a:rect l="l" t="t" r="r" b="b"/>
            <a:pathLst>
              <a:path w="3735566" h="3905250">
                <a:moveTo>
                  <a:pt x="0" y="0"/>
                </a:moveTo>
                <a:lnTo>
                  <a:pt x="3735566" y="0"/>
                </a:lnTo>
                <a:lnTo>
                  <a:pt x="3735566" y="3905250"/>
                </a:lnTo>
                <a:lnTo>
                  <a:pt x="2257843" y="3905250"/>
                </a:lnTo>
                <a:close/>
              </a:path>
            </a:pathLst>
          </a:custGeom>
        </p:spPr>
        <p:txBody>
          <a:bodyPr wrap="square" bIns="648000" anchor="ctr">
            <a:noAutofit/>
          </a:bodyPr>
          <a:lstStyle>
            <a:lvl1pPr algn="ctr">
              <a:defRPr sz="1200"/>
            </a:lvl1pPr>
          </a:lstStyle>
          <a:p>
            <a:r>
              <a:rPr lang="en-GB" dirty="0"/>
              <a:t>Click icon to insert image</a:t>
            </a:r>
          </a:p>
        </p:txBody>
      </p:sp>
      <p:sp>
        <p:nvSpPr>
          <p:cNvPr id="17" name="Picture Placeholder 16">
            <a:extLst>
              <a:ext uri="{FF2B5EF4-FFF2-40B4-BE49-F238E27FC236}">
                <a16:creationId xmlns:a16="http://schemas.microsoft.com/office/drawing/2014/main" id="{FEA13534-6BF9-6C2D-1502-6B101138C747}"/>
              </a:ext>
            </a:extLst>
          </p:cNvPr>
          <p:cNvSpPr>
            <a:spLocks noGrp="1"/>
          </p:cNvSpPr>
          <p:nvPr>
            <p:ph type="pic" sz="quarter" idx="15" hasCustomPrompt="1"/>
          </p:nvPr>
        </p:nvSpPr>
        <p:spPr>
          <a:xfrm>
            <a:off x="8384482" y="3968750"/>
            <a:ext cx="3807519" cy="2889250"/>
          </a:xfrm>
          <a:custGeom>
            <a:avLst/>
            <a:gdLst>
              <a:gd name="connsiteX0" fmla="*/ 0 w 3807519"/>
              <a:gd name="connsiteY0" fmla="*/ 0 h 2889250"/>
              <a:gd name="connsiteX1" fmla="*/ 3807519 w 3807519"/>
              <a:gd name="connsiteY1" fmla="*/ 0 h 2889250"/>
              <a:gd name="connsiteX2" fmla="*/ 3807519 w 3807519"/>
              <a:gd name="connsiteY2" fmla="*/ 2889250 h 2889250"/>
              <a:gd name="connsiteX3" fmla="*/ 1670436 w 3807519"/>
              <a:gd name="connsiteY3" fmla="*/ 2889250 h 2889250"/>
            </a:gdLst>
            <a:ahLst/>
            <a:cxnLst>
              <a:cxn ang="0">
                <a:pos x="connsiteX0" y="connsiteY0"/>
              </a:cxn>
              <a:cxn ang="0">
                <a:pos x="connsiteX1" y="connsiteY1"/>
              </a:cxn>
              <a:cxn ang="0">
                <a:pos x="connsiteX2" y="connsiteY2"/>
              </a:cxn>
              <a:cxn ang="0">
                <a:pos x="connsiteX3" y="connsiteY3"/>
              </a:cxn>
            </a:cxnLst>
            <a:rect l="l" t="t" r="r" b="b"/>
            <a:pathLst>
              <a:path w="3807519" h="2889250">
                <a:moveTo>
                  <a:pt x="0" y="0"/>
                </a:moveTo>
                <a:lnTo>
                  <a:pt x="3807519" y="0"/>
                </a:lnTo>
                <a:lnTo>
                  <a:pt x="3807519" y="2889250"/>
                </a:lnTo>
                <a:lnTo>
                  <a:pt x="1670436" y="2889250"/>
                </a:lnTo>
                <a:close/>
              </a:path>
            </a:pathLst>
          </a:custGeom>
        </p:spPr>
        <p:txBody>
          <a:bodyPr wrap="square" bIns="648000" anchor="ctr">
            <a:noAutofit/>
          </a:bodyPr>
          <a:lstStyle>
            <a:lvl1pPr algn="ctr">
              <a:defRPr sz="1200"/>
            </a:lvl1pPr>
          </a:lstStyle>
          <a:p>
            <a:r>
              <a:rPr lang="en-GB" dirty="0"/>
              <a:t>Click icon to insert image</a:t>
            </a:r>
          </a:p>
        </p:txBody>
      </p:sp>
      <p:sp>
        <p:nvSpPr>
          <p:cNvPr id="13" name="Picture Placeholder 12">
            <a:extLst>
              <a:ext uri="{FF2B5EF4-FFF2-40B4-BE49-F238E27FC236}">
                <a16:creationId xmlns:a16="http://schemas.microsoft.com/office/drawing/2014/main" id="{F726A9E3-2CE7-17EA-94BA-AF62FCACA41D}"/>
              </a:ext>
            </a:extLst>
          </p:cNvPr>
          <p:cNvSpPr>
            <a:spLocks noGrp="1"/>
          </p:cNvSpPr>
          <p:nvPr>
            <p:ph type="pic" sz="quarter" idx="17" hasCustomPrompt="1"/>
          </p:nvPr>
        </p:nvSpPr>
        <p:spPr>
          <a:xfrm>
            <a:off x="9888994" y="0"/>
            <a:ext cx="2303006" cy="3905250"/>
          </a:xfrm>
          <a:custGeom>
            <a:avLst/>
            <a:gdLst>
              <a:gd name="connsiteX0" fmla="*/ 0 w 2303006"/>
              <a:gd name="connsiteY0" fmla="*/ 0 h 3905250"/>
              <a:gd name="connsiteX1" fmla="*/ 2303006 w 2303006"/>
              <a:gd name="connsiteY1" fmla="*/ 0 h 3905250"/>
              <a:gd name="connsiteX2" fmla="*/ 2303006 w 2303006"/>
              <a:gd name="connsiteY2" fmla="*/ 3905250 h 3905250"/>
              <a:gd name="connsiteX3" fmla="*/ 0 w 2303006"/>
              <a:gd name="connsiteY3" fmla="*/ 3905250 h 3905250"/>
            </a:gdLst>
            <a:ahLst/>
            <a:cxnLst>
              <a:cxn ang="0">
                <a:pos x="connsiteX0" y="connsiteY0"/>
              </a:cxn>
              <a:cxn ang="0">
                <a:pos x="connsiteX1" y="connsiteY1"/>
              </a:cxn>
              <a:cxn ang="0">
                <a:pos x="connsiteX2" y="connsiteY2"/>
              </a:cxn>
              <a:cxn ang="0">
                <a:pos x="connsiteX3" y="connsiteY3"/>
              </a:cxn>
            </a:cxnLst>
            <a:rect l="l" t="t" r="r" b="b"/>
            <a:pathLst>
              <a:path w="2303006" h="3905250">
                <a:moveTo>
                  <a:pt x="0" y="0"/>
                </a:moveTo>
                <a:lnTo>
                  <a:pt x="2303006" y="0"/>
                </a:lnTo>
                <a:lnTo>
                  <a:pt x="2303006" y="3905250"/>
                </a:lnTo>
                <a:lnTo>
                  <a:pt x="0" y="3905250"/>
                </a:lnTo>
                <a:close/>
              </a:path>
            </a:pathLst>
          </a:custGeom>
        </p:spPr>
        <p:txBody>
          <a:bodyPr wrap="square" bIns="648000" anchor="ctr">
            <a:noAutofit/>
          </a:bodyPr>
          <a:lstStyle>
            <a:lvl1pPr algn="ctr">
              <a:defRPr sz="1200"/>
            </a:lvl1pPr>
          </a:lstStyle>
          <a:p>
            <a:r>
              <a:rPr lang="en-GB" dirty="0"/>
              <a:t>Click icon to insert image</a:t>
            </a:r>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lvl1pPr>
              <a:defRPr>
                <a:solidFill>
                  <a:schemeClr val="tx1"/>
                </a:solidFill>
              </a:defRPr>
            </a:lvl1pPr>
          </a:lstStyle>
          <a:p>
            <a:fld id="{E8F1A65C-595C-4736-BF40-F7D31E789466}" type="slidenum">
              <a:rPr lang="en-GB" smtClean="0"/>
              <a:pPr/>
              <a:t>‹#›</a:t>
            </a:fld>
            <a:endParaRPr lang="en-GB" dirty="0"/>
          </a:p>
        </p:txBody>
      </p:sp>
      <p:grpSp>
        <p:nvGrpSpPr>
          <p:cNvPr id="14" name="Group 13">
            <a:extLst>
              <a:ext uri="{FF2B5EF4-FFF2-40B4-BE49-F238E27FC236}">
                <a16:creationId xmlns:a16="http://schemas.microsoft.com/office/drawing/2014/main" id="{5383C520-C41B-AE29-D3EF-C2A6F12CAFDB}"/>
              </a:ext>
            </a:extLst>
          </p:cNvPr>
          <p:cNvGrpSpPr/>
          <p:nvPr userDrawn="1"/>
        </p:nvGrpSpPr>
        <p:grpSpPr>
          <a:xfrm>
            <a:off x="-3626001" y="0"/>
            <a:ext cx="3513653" cy="4531360"/>
            <a:chOff x="-3626001" y="0"/>
            <a:chExt cx="3513653" cy="4531360"/>
          </a:xfrm>
        </p:grpSpPr>
        <p:sp>
          <p:nvSpPr>
            <p:cNvPr id="18" name="Rectangle 17">
              <a:extLst>
                <a:ext uri="{FF2B5EF4-FFF2-40B4-BE49-F238E27FC236}">
                  <a16:creationId xmlns:a16="http://schemas.microsoft.com/office/drawing/2014/main" id="{1E8516C7-BAFF-A425-0C1E-88C701547A65}"/>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9" name="Rectangle 18">
              <a:extLst>
                <a:ext uri="{FF2B5EF4-FFF2-40B4-BE49-F238E27FC236}">
                  <a16:creationId xmlns:a16="http://schemas.microsoft.com/office/drawing/2014/main" id="{EA980AAF-CD63-3FBC-83D4-3397464F1C05}"/>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20" name="TextBox 19">
              <a:extLst>
                <a:ext uri="{FF2B5EF4-FFF2-40B4-BE49-F238E27FC236}">
                  <a16:creationId xmlns:a16="http://schemas.microsoft.com/office/drawing/2014/main" id="{9BA96D33-FB5F-235D-B0FE-3C748665E948}"/>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21" name="TextBox 20">
              <a:extLst>
                <a:ext uri="{FF2B5EF4-FFF2-40B4-BE49-F238E27FC236}">
                  <a16:creationId xmlns:a16="http://schemas.microsoft.com/office/drawing/2014/main" id="{6D9733EA-F4B3-A15F-C978-B266EEABE482}"/>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pic>
        <p:nvPicPr>
          <p:cNvPr id="5" name="Picture 4" descr="A black and purple triangle&#10;&#10;Description automatically generated">
            <a:extLst>
              <a:ext uri="{FF2B5EF4-FFF2-40B4-BE49-F238E27FC236}">
                <a16:creationId xmlns:a16="http://schemas.microsoft.com/office/drawing/2014/main" id="{0658EE0F-E821-7465-F130-72AB25DC1B07}"/>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2586466067"/>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Text w/ Char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4" y="472593"/>
            <a:ext cx="3727810"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a:xfrm>
            <a:off x="413583" y="6330949"/>
            <a:ext cx="4424232" cy="335665"/>
          </a:xfrm>
        </p:spPr>
        <p:txBody>
          <a:bodyPr/>
          <a:lstStyle/>
          <a:p>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3727451" cy="508000"/>
          </a:xfrm>
        </p:spPr>
        <p:txBody>
          <a:bodyPr/>
          <a:lstStyle>
            <a:lvl1pPr>
              <a:defRPr b="1"/>
            </a:lvl1pPr>
          </a:lstStyle>
          <a:p>
            <a:pPr lvl="0"/>
            <a:r>
              <a:rPr lang="en-US" dirty="0"/>
              <a:t>Add subheading</a:t>
            </a:r>
            <a:endParaRPr lang="en-GB" dirty="0"/>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1" y="1641565"/>
            <a:ext cx="4406069" cy="4527459"/>
          </a:xfrm>
        </p:spPr>
        <p:txBody>
          <a:bodyPr numCol="1" spcCol="360000"/>
          <a:lstStyle>
            <a:lvl1pPr>
              <a:defRPr/>
            </a:lvl1pPr>
          </a:lstStyle>
          <a:p>
            <a:pPr lvl="0"/>
            <a:r>
              <a:rPr lang="en-US" dirty="0"/>
              <a:t>Add text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5" name="Freeform: Shape 14">
            <a:extLst>
              <a:ext uri="{FF2B5EF4-FFF2-40B4-BE49-F238E27FC236}">
                <a16:creationId xmlns:a16="http://schemas.microsoft.com/office/drawing/2014/main" id="{8E773EE0-56FD-857D-BE01-E630F22C77E7}"/>
              </a:ext>
            </a:extLst>
          </p:cNvPr>
          <p:cNvSpPr/>
          <p:nvPr userDrawn="1"/>
        </p:nvSpPr>
        <p:spPr>
          <a:xfrm>
            <a:off x="5600860" y="5350192"/>
            <a:ext cx="6591140" cy="1507808"/>
          </a:xfrm>
          <a:custGeom>
            <a:avLst/>
            <a:gdLst>
              <a:gd name="connsiteX0" fmla="*/ 871748 w 6591140"/>
              <a:gd name="connsiteY0" fmla="*/ 0 h 1507808"/>
              <a:gd name="connsiteX1" fmla="*/ 6591140 w 6591140"/>
              <a:gd name="connsiteY1" fmla="*/ 0 h 1507808"/>
              <a:gd name="connsiteX2" fmla="*/ 6591140 w 6591140"/>
              <a:gd name="connsiteY2" fmla="*/ 1507808 h 1507808"/>
              <a:gd name="connsiteX3" fmla="*/ 0 w 6591140"/>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591140" h="1507808">
                <a:moveTo>
                  <a:pt x="871748" y="0"/>
                </a:moveTo>
                <a:lnTo>
                  <a:pt x="6591140" y="0"/>
                </a:lnTo>
                <a:lnTo>
                  <a:pt x="6591140" y="1507808"/>
                </a:lnTo>
                <a:lnTo>
                  <a:pt x="0" y="1507808"/>
                </a:lnTo>
                <a:close/>
              </a:path>
            </a:pathLst>
          </a:custGeom>
          <a:solidFill>
            <a:schemeClr val="accent6"/>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spcAft>
                <a:spcPts val="600"/>
              </a:spcAft>
            </a:pPr>
            <a:endParaRPr lang="en-GB" dirty="0"/>
          </a:p>
        </p:txBody>
      </p:sp>
      <p:sp>
        <p:nvSpPr>
          <p:cNvPr id="18" name="Text Placeholder 17">
            <a:extLst>
              <a:ext uri="{FF2B5EF4-FFF2-40B4-BE49-F238E27FC236}">
                <a16:creationId xmlns:a16="http://schemas.microsoft.com/office/drawing/2014/main" id="{B0DB124B-A0F9-82FE-23CC-8CDEA66264B7}"/>
              </a:ext>
            </a:extLst>
          </p:cNvPr>
          <p:cNvSpPr>
            <a:spLocks noGrp="1"/>
          </p:cNvSpPr>
          <p:nvPr>
            <p:ph type="body" sz="quarter" idx="18" hasCustomPrompt="1"/>
          </p:nvPr>
        </p:nvSpPr>
        <p:spPr>
          <a:xfrm>
            <a:off x="6743700" y="5694521"/>
            <a:ext cx="4438650" cy="819150"/>
          </a:xfrm>
        </p:spPr>
        <p:txBody>
          <a:bodyPr anchor="ctr"/>
          <a:lstStyle>
            <a:lvl1pPr>
              <a:defRPr sz="1800" b="1">
                <a:solidFill>
                  <a:schemeClr val="tx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Add highlight text</a:t>
            </a:r>
          </a:p>
        </p:txBody>
      </p:sp>
      <p:cxnSp>
        <p:nvCxnSpPr>
          <p:cNvPr id="10" name="Straight Connector 9">
            <a:extLst>
              <a:ext uri="{FF2B5EF4-FFF2-40B4-BE49-F238E27FC236}">
                <a16:creationId xmlns:a16="http://schemas.microsoft.com/office/drawing/2014/main" id="{1B2467A3-4D51-98A6-BF0D-DE7289A5EB74}"/>
              </a:ext>
            </a:extLst>
          </p:cNvPr>
          <p:cNvCxnSpPr>
            <a:cxnSpLocks/>
            <a:endCxn id="15" idx="0"/>
          </p:cNvCxnSpPr>
          <p:nvPr userDrawn="1"/>
        </p:nvCxnSpPr>
        <p:spPr>
          <a:xfrm>
            <a:off x="3954463" y="-19616"/>
            <a:ext cx="2518145" cy="5369808"/>
          </a:xfrm>
          <a:prstGeom prst="line">
            <a:avLst/>
          </a:prstGeom>
          <a:ln w="25400">
            <a:solidFill>
              <a:schemeClr val="accent6"/>
            </a:solidFill>
          </a:ln>
        </p:spPr>
        <p:style>
          <a:lnRef idx="1">
            <a:schemeClr val="accent1"/>
          </a:lnRef>
          <a:fillRef idx="0">
            <a:schemeClr val="accent1"/>
          </a:fillRef>
          <a:effectRef idx="0">
            <a:schemeClr val="accent1"/>
          </a:effectRef>
          <a:fontRef idx="minor">
            <a:schemeClr val="tx1"/>
          </a:fontRef>
        </p:style>
      </p:cxnSp>
      <p:sp>
        <p:nvSpPr>
          <p:cNvPr id="21" name="Chart Placeholder 20">
            <a:extLst>
              <a:ext uri="{FF2B5EF4-FFF2-40B4-BE49-F238E27FC236}">
                <a16:creationId xmlns:a16="http://schemas.microsoft.com/office/drawing/2014/main" id="{75CFD3FE-DBC4-0EAA-E8E2-227FE5A580FF}"/>
              </a:ext>
            </a:extLst>
          </p:cNvPr>
          <p:cNvSpPr>
            <a:spLocks noGrp="1"/>
          </p:cNvSpPr>
          <p:nvPr>
            <p:ph type="chart" sz="quarter" idx="19" hasCustomPrompt="1"/>
          </p:nvPr>
        </p:nvSpPr>
        <p:spPr>
          <a:xfrm>
            <a:off x="6439879" y="812115"/>
            <a:ext cx="3839792" cy="4020922"/>
          </a:xfrm>
        </p:spPr>
        <p:txBody>
          <a:bodyPr bIns="648000" anchor="ctr"/>
          <a:lstStyle>
            <a:lvl1pPr algn="ctr">
              <a:defRPr sz="1200"/>
            </a:lvl1pPr>
          </a:lstStyle>
          <a:p>
            <a:r>
              <a:rPr lang="en-GB" dirty="0"/>
              <a:t>Click icon to insert chart</a:t>
            </a:r>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lvl1pPr>
              <a:defRPr>
                <a:solidFill>
                  <a:schemeClr val="tx1"/>
                </a:solidFill>
              </a:defRPr>
            </a:lvl1pPr>
          </a:lstStyle>
          <a:p>
            <a:fld id="{E8F1A65C-595C-4736-BF40-F7D31E789466}" type="slidenum">
              <a:rPr lang="en-GB" smtClean="0"/>
              <a:pPr/>
              <a:t>‹#›</a:t>
            </a:fld>
            <a:endParaRPr lang="en-GB" dirty="0"/>
          </a:p>
        </p:txBody>
      </p:sp>
      <p:grpSp>
        <p:nvGrpSpPr>
          <p:cNvPr id="8" name="Group 7">
            <a:extLst>
              <a:ext uri="{FF2B5EF4-FFF2-40B4-BE49-F238E27FC236}">
                <a16:creationId xmlns:a16="http://schemas.microsoft.com/office/drawing/2014/main" id="{47E360A4-A3BE-6FEF-4947-AFB9A7FBD6D6}"/>
              </a:ext>
            </a:extLst>
          </p:cNvPr>
          <p:cNvGrpSpPr/>
          <p:nvPr userDrawn="1"/>
        </p:nvGrpSpPr>
        <p:grpSpPr>
          <a:xfrm>
            <a:off x="-3626001" y="0"/>
            <a:ext cx="3513653" cy="2943225"/>
            <a:chOff x="-3626001" y="0"/>
            <a:chExt cx="3513653" cy="2943225"/>
          </a:xfrm>
        </p:grpSpPr>
        <p:sp>
          <p:nvSpPr>
            <p:cNvPr id="11" name="Rectangle 10">
              <a:extLst>
                <a:ext uri="{FF2B5EF4-FFF2-40B4-BE49-F238E27FC236}">
                  <a16:creationId xmlns:a16="http://schemas.microsoft.com/office/drawing/2014/main" id="{CEA7C7C9-1964-A295-F401-29ACFC3A53BB}"/>
                </a:ext>
              </a:extLst>
            </p:cNvPr>
            <p:cNvSpPr/>
            <p:nvPr/>
          </p:nvSpPr>
          <p:spPr>
            <a:xfrm>
              <a:off x="-3626001" y="0"/>
              <a:ext cx="3507557" cy="2943225"/>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CF6210DD-05E8-9A8A-94CB-CD3A67BE10B8}"/>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3" name="TextBox 12">
              <a:extLst>
                <a:ext uri="{FF2B5EF4-FFF2-40B4-BE49-F238E27FC236}">
                  <a16:creationId xmlns:a16="http://schemas.microsoft.com/office/drawing/2014/main" id="{26CC476E-B103-8E83-A714-6CE3529171FE}"/>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 CHART</a:t>
              </a:r>
            </a:p>
          </p:txBody>
        </p:sp>
        <p:sp>
          <p:nvSpPr>
            <p:cNvPr id="14" name="TextBox 13">
              <a:extLst>
                <a:ext uri="{FF2B5EF4-FFF2-40B4-BE49-F238E27FC236}">
                  <a16:creationId xmlns:a16="http://schemas.microsoft.com/office/drawing/2014/main" id="{57294A69-C5C1-DA94-B8FB-BB8D1A92E50D}"/>
                </a:ext>
              </a:extLst>
            </p:cNvPr>
            <p:cNvSpPr txBox="1"/>
            <p:nvPr userDrawn="1"/>
          </p:nvSpPr>
          <p:spPr>
            <a:xfrm>
              <a:off x="-3560063" y="1006196"/>
              <a:ext cx="3140964" cy="1784629"/>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icon in the middle of the placeholder.</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chart type you wish to use.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Edit your data under </a:t>
              </a:r>
              <a:r>
                <a:rPr lang="en-US" sz="1200" b="1" dirty="0">
                  <a:solidFill>
                    <a:schemeClr val="tx1"/>
                  </a:solidFill>
                  <a:latin typeface="+mn-lt"/>
                </a:rPr>
                <a:t>Design</a:t>
              </a:r>
              <a:r>
                <a:rPr lang="en-US" sz="1200" dirty="0">
                  <a:solidFill>
                    <a:schemeClr val="tx1"/>
                  </a:solidFill>
                  <a:latin typeface="+mn-lt"/>
                </a:rPr>
                <a:t> in the </a:t>
              </a:r>
              <a:r>
                <a:rPr lang="en-US" sz="1200" b="1" dirty="0">
                  <a:solidFill>
                    <a:schemeClr val="tx1"/>
                  </a:solidFill>
                  <a:latin typeface="+mn-lt"/>
                </a:rPr>
                <a:t>Chart Tools</a:t>
              </a:r>
              <a:r>
                <a:rPr lang="en-US" sz="1200" dirty="0">
                  <a:solidFill>
                    <a:schemeClr val="tx1"/>
                  </a:solidFill>
                  <a:latin typeface="+mn-lt"/>
                </a:rPr>
                <a:t> ribbon.</a:t>
              </a:r>
            </a:p>
            <a:p>
              <a:pPr marL="342900" indent="-342900" algn="l">
                <a:lnSpc>
                  <a:spcPct val="100000"/>
                </a:lnSpc>
                <a:spcBef>
                  <a:spcPts val="0"/>
                </a:spcBef>
                <a:spcAft>
                  <a:spcPts val="800"/>
                </a:spcAft>
                <a:buClr>
                  <a:schemeClr val="accent1"/>
                </a:buClr>
                <a:buFont typeface="+mj-lt"/>
                <a:buAutoNum type="arabicPeriod"/>
              </a:pPr>
              <a:r>
                <a:rPr lang="en-US" sz="1200" dirty="0" err="1">
                  <a:solidFill>
                    <a:schemeClr val="tx1"/>
                  </a:solidFill>
                  <a:latin typeface="+mn-lt"/>
                </a:rPr>
                <a:t>Stylise</a:t>
              </a:r>
              <a:r>
                <a:rPr lang="en-US" sz="1200" dirty="0">
                  <a:solidFill>
                    <a:schemeClr val="tx1"/>
                  </a:solidFill>
                  <a:latin typeface="+mn-lt"/>
                </a:rPr>
                <a:t> your chart under Format in the </a:t>
              </a:r>
              <a:r>
                <a:rPr lang="en-US" sz="1200" b="1" dirty="0">
                  <a:solidFill>
                    <a:schemeClr val="tx1"/>
                  </a:solidFill>
                  <a:latin typeface="+mn-lt"/>
                </a:rPr>
                <a:t>Chart Tools</a:t>
              </a:r>
              <a:r>
                <a:rPr lang="en-US" sz="1200" dirty="0">
                  <a:solidFill>
                    <a:schemeClr val="tx1"/>
                  </a:solidFill>
                  <a:latin typeface="+mn-lt"/>
                </a:rPr>
                <a:t> ribbons.</a:t>
              </a:r>
            </a:p>
          </p:txBody>
        </p:sp>
      </p:grpSp>
      <p:pic>
        <p:nvPicPr>
          <p:cNvPr id="5" name="Picture 4" descr="A black and purple triangle&#10;&#10;Description automatically generated">
            <a:extLst>
              <a:ext uri="{FF2B5EF4-FFF2-40B4-BE49-F238E27FC236}">
                <a16:creationId xmlns:a16="http://schemas.microsoft.com/office/drawing/2014/main" id="{91989A41-8997-463C-8C86-AB42F19E12AD}"/>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2447411619"/>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Three Icon Panels">
    <p:spTree>
      <p:nvGrpSpPr>
        <p:cNvPr id="1" name=""/>
        <p:cNvGrpSpPr/>
        <p:nvPr/>
      </p:nvGrpSpPr>
      <p:grpSpPr>
        <a:xfrm>
          <a:off x="0" y="0"/>
          <a:ext cx="0" cy="0"/>
          <a:chOff x="0" y="0"/>
          <a:chExt cx="0" cy="0"/>
        </a:xfrm>
      </p:grpSpPr>
      <p:sp>
        <p:nvSpPr>
          <p:cNvPr id="26" name="Text Placeholder 25">
            <a:extLst>
              <a:ext uri="{FF2B5EF4-FFF2-40B4-BE49-F238E27FC236}">
                <a16:creationId xmlns:a16="http://schemas.microsoft.com/office/drawing/2014/main" id="{E1000538-60E4-C8AB-E925-C494E8455391}"/>
              </a:ext>
            </a:extLst>
          </p:cNvPr>
          <p:cNvSpPr>
            <a:spLocks noGrp="1"/>
          </p:cNvSpPr>
          <p:nvPr>
            <p:ph type="body" sz="quarter" idx="22" hasCustomPrompt="1"/>
          </p:nvPr>
        </p:nvSpPr>
        <p:spPr>
          <a:xfrm>
            <a:off x="546100" y="2184400"/>
            <a:ext cx="3308350" cy="3289300"/>
          </a:xfrm>
          <a:solidFill>
            <a:schemeClr val="accent6"/>
          </a:solidFill>
        </p:spPr>
        <p:txBody>
          <a:bodyPr vert="horz" lIns="288000" tIns="504000" rIns="216000" bIns="45720" rtlCol="0">
            <a:noAutofit/>
          </a:bodyPr>
          <a:lstStyle>
            <a:lvl1pPr>
              <a:defRPr lang="en-US" dirty="0"/>
            </a:lvl1pPr>
            <a:lvl2pPr>
              <a:defRPr lang="en-US" dirty="0"/>
            </a:lvl2pPr>
            <a:lvl3pPr>
              <a:defRPr lang="en-US" dirty="0"/>
            </a:lvl3pPr>
            <a:lvl4pPr>
              <a:defRPr lang="en-US" dirty="0"/>
            </a:lvl4pPr>
            <a:lvl5pPr>
              <a:defRPr lang="en-GB" dirty="0"/>
            </a:lvl5pPr>
          </a:lstStyle>
          <a:p>
            <a:pPr lvl="0"/>
            <a:r>
              <a:rPr lang="en-US" dirty="0"/>
              <a:t>Add text</a:t>
            </a:r>
          </a:p>
          <a:p>
            <a:pPr lvl="1">
              <a:buClr>
                <a:schemeClr val="tx1"/>
              </a:buClr>
            </a:pPr>
            <a:r>
              <a:rPr lang="en-US" dirty="0"/>
              <a:t>Second level</a:t>
            </a:r>
          </a:p>
          <a:p>
            <a:pPr lvl="2">
              <a:buClr>
                <a:schemeClr val="tx1"/>
              </a:buClr>
            </a:pPr>
            <a:r>
              <a:rPr lang="en-US" dirty="0"/>
              <a:t>Third level</a:t>
            </a:r>
          </a:p>
          <a:p>
            <a:pPr lvl="3">
              <a:buClr>
                <a:schemeClr val="tx1"/>
              </a:buClr>
            </a:pPr>
            <a:r>
              <a:rPr lang="en-US" dirty="0"/>
              <a:t>Fourth level</a:t>
            </a:r>
          </a:p>
          <a:p>
            <a:pPr lvl="4">
              <a:buClr>
                <a:schemeClr val="tx1"/>
              </a:buClr>
            </a:pPr>
            <a:r>
              <a:rPr lang="en-US" dirty="0"/>
              <a:t>Fifth level</a:t>
            </a:r>
            <a:endParaRPr lang="en-GB" dirty="0"/>
          </a:p>
        </p:txBody>
      </p:sp>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dirty="0"/>
              <a:t>Add subheading</a:t>
            </a:r>
            <a:endParaRPr lang="en-GB" dirty="0"/>
          </a:p>
        </p:txBody>
      </p:sp>
      <p:sp>
        <p:nvSpPr>
          <p:cNvPr id="16" name="Text Placeholder 15">
            <a:extLst>
              <a:ext uri="{FF2B5EF4-FFF2-40B4-BE49-F238E27FC236}">
                <a16:creationId xmlns:a16="http://schemas.microsoft.com/office/drawing/2014/main" id="{3EDFF97C-A0D0-5AAF-2029-3EB30D20EAB7}"/>
              </a:ext>
            </a:extLst>
          </p:cNvPr>
          <p:cNvSpPr>
            <a:spLocks noGrp="1"/>
          </p:cNvSpPr>
          <p:nvPr>
            <p:ph type="body" sz="quarter" idx="14" hasCustomPrompt="1"/>
          </p:nvPr>
        </p:nvSpPr>
        <p:spPr>
          <a:xfrm>
            <a:off x="858832" y="1801813"/>
            <a:ext cx="773112" cy="773112"/>
          </a:xfrm>
          <a:prstGeom prst="ellipse">
            <a:avLst/>
          </a:prstGeom>
          <a:solidFill>
            <a:schemeClr val="bg1"/>
          </a:solidFill>
          <a:ln w="12700">
            <a:solidFill>
              <a:schemeClr val="accent6"/>
            </a:solidFill>
          </a:ln>
        </p:spPr>
        <p:txBody>
          <a:bodyPr/>
          <a:lstStyle>
            <a:lvl1pPr>
              <a:defRPr>
                <a:ln>
                  <a:solidFill>
                    <a:schemeClr val="accent1"/>
                  </a:solidFill>
                </a:ln>
              </a:defRPr>
            </a:lvl1pPr>
          </a:lstStyle>
          <a:p>
            <a:pPr lvl="0"/>
            <a:r>
              <a:rPr lang="en-US" dirty="0"/>
              <a:t> </a:t>
            </a:r>
            <a:endParaRPr lang="en-GB" dirty="0"/>
          </a:p>
        </p:txBody>
      </p:sp>
      <p:sp>
        <p:nvSpPr>
          <p:cNvPr id="18" name="Picture Placeholder 17">
            <a:extLst>
              <a:ext uri="{FF2B5EF4-FFF2-40B4-BE49-F238E27FC236}">
                <a16:creationId xmlns:a16="http://schemas.microsoft.com/office/drawing/2014/main" id="{AD9EBAE3-C54E-9388-CB54-08278F15C552}"/>
              </a:ext>
            </a:extLst>
          </p:cNvPr>
          <p:cNvSpPr>
            <a:spLocks noGrp="1"/>
          </p:cNvSpPr>
          <p:nvPr>
            <p:ph type="pic" sz="quarter" idx="15" hasCustomPrompt="1"/>
          </p:nvPr>
        </p:nvSpPr>
        <p:spPr>
          <a:xfrm>
            <a:off x="952487" y="1896305"/>
            <a:ext cx="585802" cy="584128"/>
          </a:xfrm>
          <a:prstGeom prst="ellipse">
            <a:avLst/>
          </a:prstGeom>
        </p:spPr>
        <p:txBody>
          <a:bodyPr lIns="0" rIns="0" bIns="576000"/>
          <a:lstStyle>
            <a:lvl1pPr algn="ctr">
              <a:defRPr sz="1200"/>
            </a:lvl1pPr>
          </a:lstStyle>
          <a:p>
            <a:r>
              <a:rPr lang="en-GB" dirty="0"/>
              <a:t>Icon</a:t>
            </a:r>
          </a:p>
        </p:txBody>
      </p:sp>
      <p:sp>
        <p:nvSpPr>
          <p:cNvPr id="27" name="Text Placeholder 25">
            <a:extLst>
              <a:ext uri="{FF2B5EF4-FFF2-40B4-BE49-F238E27FC236}">
                <a16:creationId xmlns:a16="http://schemas.microsoft.com/office/drawing/2014/main" id="{45383CF5-75AA-1EF5-69C0-D82F717FBC01}"/>
              </a:ext>
            </a:extLst>
          </p:cNvPr>
          <p:cNvSpPr>
            <a:spLocks noGrp="1"/>
          </p:cNvSpPr>
          <p:nvPr>
            <p:ph type="body" sz="quarter" idx="23" hasCustomPrompt="1"/>
          </p:nvPr>
        </p:nvSpPr>
        <p:spPr>
          <a:xfrm>
            <a:off x="4441825" y="2184400"/>
            <a:ext cx="3308350" cy="3289300"/>
          </a:xfrm>
          <a:solidFill>
            <a:schemeClr val="accent6"/>
          </a:solidFill>
        </p:spPr>
        <p:txBody>
          <a:bodyPr vert="horz" lIns="288000" tIns="504000" rIns="216000" bIns="45720" rtlCol="0">
            <a:noAutofit/>
          </a:bodyPr>
          <a:lstStyle>
            <a:lvl1pPr>
              <a:defRPr lang="en-US" dirty="0"/>
            </a:lvl1pPr>
            <a:lvl2pPr>
              <a:defRPr lang="en-US" dirty="0"/>
            </a:lvl2pPr>
            <a:lvl3pPr>
              <a:defRPr lang="en-US" dirty="0"/>
            </a:lvl3pPr>
            <a:lvl4pPr>
              <a:defRPr lang="en-US" dirty="0"/>
            </a:lvl4pPr>
            <a:lvl5pPr>
              <a:defRPr lang="en-GB" dirty="0"/>
            </a:lvl5pPr>
          </a:lstStyle>
          <a:p>
            <a:pPr lvl="0"/>
            <a:r>
              <a:rPr lang="en-US" dirty="0"/>
              <a:t>Add text</a:t>
            </a:r>
          </a:p>
          <a:p>
            <a:pPr lvl="1">
              <a:buClr>
                <a:schemeClr val="tx1"/>
              </a:buClr>
            </a:pPr>
            <a:r>
              <a:rPr lang="en-US" dirty="0"/>
              <a:t>Second level</a:t>
            </a:r>
          </a:p>
          <a:p>
            <a:pPr lvl="2">
              <a:buClr>
                <a:schemeClr val="tx1"/>
              </a:buClr>
            </a:pPr>
            <a:r>
              <a:rPr lang="en-US" dirty="0"/>
              <a:t>Third level</a:t>
            </a:r>
          </a:p>
          <a:p>
            <a:pPr lvl="3">
              <a:buClr>
                <a:schemeClr val="tx1"/>
              </a:buClr>
            </a:pPr>
            <a:r>
              <a:rPr lang="en-US" dirty="0"/>
              <a:t>Fourth level</a:t>
            </a:r>
          </a:p>
          <a:p>
            <a:pPr lvl="4">
              <a:buClr>
                <a:schemeClr val="tx1"/>
              </a:buClr>
            </a:pPr>
            <a:r>
              <a:rPr lang="en-US" dirty="0"/>
              <a:t>Fifth level</a:t>
            </a:r>
            <a:endParaRPr lang="en-GB" dirty="0"/>
          </a:p>
        </p:txBody>
      </p:sp>
      <p:sp>
        <p:nvSpPr>
          <p:cNvPr id="20" name="Text Placeholder 15">
            <a:extLst>
              <a:ext uri="{FF2B5EF4-FFF2-40B4-BE49-F238E27FC236}">
                <a16:creationId xmlns:a16="http://schemas.microsoft.com/office/drawing/2014/main" id="{301E9B1F-E264-4331-7A15-B4369072C1D0}"/>
              </a:ext>
            </a:extLst>
          </p:cNvPr>
          <p:cNvSpPr>
            <a:spLocks noGrp="1"/>
          </p:cNvSpPr>
          <p:nvPr>
            <p:ph type="body" sz="quarter" idx="17" hasCustomPrompt="1"/>
          </p:nvPr>
        </p:nvSpPr>
        <p:spPr>
          <a:xfrm>
            <a:off x="4754557" y="1801813"/>
            <a:ext cx="773112" cy="773112"/>
          </a:xfrm>
          <a:prstGeom prst="ellipse">
            <a:avLst/>
          </a:prstGeom>
          <a:solidFill>
            <a:schemeClr val="bg1"/>
          </a:solidFill>
          <a:ln w="12700">
            <a:solidFill>
              <a:schemeClr val="accent6"/>
            </a:solidFill>
          </a:ln>
        </p:spPr>
        <p:txBody>
          <a:bodyPr/>
          <a:lstStyle>
            <a:lvl1pPr>
              <a:defRPr>
                <a:ln>
                  <a:solidFill>
                    <a:schemeClr val="accent1"/>
                  </a:solidFill>
                </a:ln>
              </a:defRPr>
            </a:lvl1pPr>
          </a:lstStyle>
          <a:p>
            <a:pPr lvl="0"/>
            <a:r>
              <a:rPr lang="en-US" dirty="0"/>
              <a:t> </a:t>
            </a:r>
            <a:endParaRPr lang="en-GB" dirty="0"/>
          </a:p>
        </p:txBody>
      </p:sp>
      <p:sp>
        <p:nvSpPr>
          <p:cNvPr id="21" name="Picture Placeholder 17">
            <a:extLst>
              <a:ext uri="{FF2B5EF4-FFF2-40B4-BE49-F238E27FC236}">
                <a16:creationId xmlns:a16="http://schemas.microsoft.com/office/drawing/2014/main" id="{67D8D77D-EFB1-6AF2-9663-A1E99AAAE025}"/>
              </a:ext>
            </a:extLst>
          </p:cNvPr>
          <p:cNvSpPr>
            <a:spLocks noGrp="1"/>
          </p:cNvSpPr>
          <p:nvPr>
            <p:ph type="pic" sz="quarter" idx="18" hasCustomPrompt="1"/>
          </p:nvPr>
        </p:nvSpPr>
        <p:spPr>
          <a:xfrm>
            <a:off x="4848212" y="1896305"/>
            <a:ext cx="585802" cy="584128"/>
          </a:xfrm>
          <a:prstGeom prst="ellipse">
            <a:avLst/>
          </a:prstGeom>
        </p:spPr>
        <p:txBody>
          <a:bodyPr lIns="0" rIns="0" bIns="576000"/>
          <a:lstStyle>
            <a:lvl1pPr algn="ctr">
              <a:defRPr sz="1200"/>
            </a:lvl1pPr>
          </a:lstStyle>
          <a:p>
            <a:r>
              <a:rPr lang="en-GB" dirty="0"/>
              <a:t>Icon</a:t>
            </a:r>
          </a:p>
        </p:txBody>
      </p:sp>
      <p:sp>
        <p:nvSpPr>
          <p:cNvPr id="28" name="Text Placeholder 25">
            <a:extLst>
              <a:ext uri="{FF2B5EF4-FFF2-40B4-BE49-F238E27FC236}">
                <a16:creationId xmlns:a16="http://schemas.microsoft.com/office/drawing/2014/main" id="{2DDD5F56-676F-99A0-7C98-840D299005F7}"/>
              </a:ext>
            </a:extLst>
          </p:cNvPr>
          <p:cNvSpPr>
            <a:spLocks noGrp="1"/>
          </p:cNvSpPr>
          <p:nvPr>
            <p:ph type="body" sz="quarter" idx="24" hasCustomPrompt="1"/>
          </p:nvPr>
        </p:nvSpPr>
        <p:spPr>
          <a:xfrm>
            <a:off x="8337550" y="2184400"/>
            <a:ext cx="3308350" cy="3289300"/>
          </a:xfrm>
          <a:solidFill>
            <a:schemeClr val="accent6"/>
          </a:solidFill>
        </p:spPr>
        <p:txBody>
          <a:bodyPr vert="horz" lIns="288000" tIns="504000" rIns="216000" bIns="45720" rtlCol="0">
            <a:noAutofit/>
          </a:bodyPr>
          <a:lstStyle>
            <a:lvl1pPr>
              <a:defRPr lang="en-US" dirty="0"/>
            </a:lvl1pPr>
            <a:lvl2pPr>
              <a:defRPr lang="en-US" dirty="0"/>
            </a:lvl2pPr>
            <a:lvl3pPr>
              <a:defRPr lang="en-US" dirty="0"/>
            </a:lvl3pPr>
            <a:lvl4pPr>
              <a:defRPr lang="en-US" dirty="0"/>
            </a:lvl4pPr>
            <a:lvl5pPr>
              <a:defRPr lang="en-GB" dirty="0"/>
            </a:lvl5pPr>
          </a:lstStyle>
          <a:p>
            <a:pPr lvl="0"/>
            <a:r>
              <a:rPr lang="en-US" dirty="0"/>
              <a:t>Add text</a:t>
            </a:r>
          </a:p>
          <a:p>
            <a:pPr lvl="1">
              <a:buClr>
                <a:schemeClr val="tx1"/>
              </a:buClr>
            </a:pPr>
            <a:r>
              <a:rPr lang="en-US" dirty="0"/>
              <a:t>Second level</a:t>
            </a:r>
          </a:p>
          <a:p>
            <a:pPr lvl="2">
              <a:buClr>
                <a:schemeClr val="tx1"/>
              </a:buClr>
            </a:pPr>
            <a:r>
              <a:rPr lang="en-US" dirty="0"/>
              <a:t>Third level</a:t>
            </a:r>
          </a:p>
          <a:p>
            <a:pPr lvl="3">
              <a:buClr>
                <a:schemeClr val="tx1"/>
              </a:buClr>
            </a:pPr>
            <a:r>
              <a:rPr lang="en-US" dirty="0"/>
              <a:t>Fourth level</a:t>
            </a:r>
          </a:p>
          <a:p>
            <a:pPr lvl="4">
              <a:buClr>
                <a:schemeClr val="tx1"/>
              </a:buClr>
            </a:pPr>
            <a:r>
              <a:rPr lang="en-US" dirty="0"/>
              <a:t>Fifth level</a:t>
            </a:r>
            <a:endParaRPr lang="en-GB" dirty="0"/>
          </a:p>
        </p:txBody>
      </p:sp>
      <p:sp>
        <p:nvSpPr>
          <p:cNvPr id="23" name="Text Placeholder 15">
            <a:extLst>
              <a:ext uri="{FF2B5EF4-FFF2-40B4-BE49-F238E27FC236}">
                <a16:creationId xmlns:a16="http://schemas.microsoft.com/office/drawing/2014/main" id="{5089AE3D-0216-7372-42C5-554A58E4A010}"/>
              </a:ext>
            </a:extLst>
          </p:cNvPr>
          <p:cNvSpPr>
            <a:spLocks noGrp="1"/>
          </p:cNvSpPr>
          <p:nvPr>
            <p:ph type="body" sz="quarter" idx="20" hasCustomPrompt="1"/>
          </p:nvPr>
        </p:nvSpPr>
        <p:spPr>
          <a:xfrm>
            <a:off x="8650282" y="1801813"/>
            <a:ext cx="773112" cy="773112"/>
          </a:xfrm>
          <a:prstGeom prst="ellipse">
            <a:avLst/>
          </a:prstGeom>
          <a:solidFill>
            <a:schemeClr val="bg1"/>
          </a:solidFill>
          <a:ln w="12700">
            <a:solidFill>
              <a:schemeClr val="accent6"/>
            </a:solidFill>
          </a:ln>
        </p:spPr>
        <p:txBody>
          <a:bodyPr/>
          <a:lstStyle>
            <a:lvl1pPr>
              <a:defRPr>
                <a:ln>
                  <a:solidFill>
                    <a:schemeClr val="accent1"/>
                  </a:solidFill>
                </a:ln>
              </a:defRPr>
            </a:lvl1pPr>
          </a:lstStyle>
          <a:p>
            <a:pPr lvl="0"/>
            <a:r>
              <a:rPr lang="en-US" dirty="0"/>
              <a:t> </a:t>
            </a:r>
            <a:endParaRPr lang="en-GB" dirty="0"/>
          </a:p>
        </p:txBody>
      </p:sp>
      <p:sp>
        <p:nvSpPr>
          <p:cNvPr id="24" name="Picture Placeholder 17">
            <a:extLst>
              <a:ext uri="{FF2B5EF4-FFF2-40B4-BE49-F238E27FC236}">
                <a16:creationId xmlns:a16="http://schemas.microsoft.com/office/drawing/2014/main" id="{5EE02A8C-E7D1-C518-CBC2-2F17DA7AC175}"/>
              </a:ext>
            </a:extLst>
          </p:cNvPr>
          <p:cNvSpPr>
            <a:spLocks noGrp="1"/>
          </p:cNvSpPr>
          <p:nvPr>
            <p:ph type="pic" sz="quarter" idx="21" hasCustomPrompt="1"/>
          </p:nvPr>
        </p:nvSpPr>
        <p:spPr>
          <a:xfrm>
            <a:off x="8743937" y="1896305"/>
            <a:ext cx="585802" cy="584128"/>
          </a:xfrm>
          <a:prstGeom prst="ellipse">
            <a:avLst/>
          </a:prstGeom>
        </p:spPr>
        <p:txBody>
          <a:bodyPr lIns="0" rIns="0" bIns="576000"/>
          <a:lstStyle>
            <a:lvl1pPr algn="ctr">
              <a:defRPr sz="1200"/>
            </a:lvl1pPr>
          </a:lstStyle>
          <a:p>
            <a:r>
              <a:rPr lang="en-GB" dirty="0"/>
              <a:t>Icon</a:t>
            </a:r>
          </a:p>
        </p:txBody>
      </p:sp>
      <p:pic>
        <p:nvPicPr>
          <p:cNvPr id="5" name="Picture 4" descr="A black and purple triangle&#10;&#10;Description automatically generated">
            <a:extLst>
              <a:ext uri="{FF2B5EF4-FFF2-40B4-BE49-F238E27FC236}">
                <a16:creationId xmlns:a16="http://schemas.microsoft.com/office/drawing/2014/main" id="{989F9DBC-EDD4-97CC-638B-D4B3F786BD97}"/>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a:stretch/>
        </p:blipFill>
        <p:spPr>
          <a:xfrm>
            <a:off x="10566400" y="390842"/>
            <a:ext cx="1223964" cy="814388"/>
          </a:xfrm>
          <a:prstGeom prst="rect">
            <a:avLst/>
          </a:prstGeom>
        </p:spPr>
      </p:pic>
      <p:grpSp>
        <p:nvGrpSpPr>
          <p:cNvPr id="13" name="Group 12">
            <a:extLst>
              <a:ext uri="{FF2B5EF4-FFF2-40B4-BE49-F238E27FC236}">
                <a16:creationId xmlns:a16="http://schemas.microsoft.com/office/drawing/2014/main" id="{145B722F-9A3E-DA79-61FE-AAB93CC14404}"/>
              </a:ext>
            </a:extLst>
          </p:cNvPr>
          <p:cNvGrpSpPr/>
          <p:nvPr userDrawn="1"/>
        </p:nvGrpSpPr>
        <p:grpSpPr>
          <a:xfrm>
            <a:off x="-3626001" y="0"/>
            <a:ext cx="3513653" cy="4531360"/>
            <a:chOff x="-3626001" y="0"/>
            <a:chExt cx="3513653" cy="4531360"/>
          </a:xfrm>
        </p:grpSpPr>
        <p:sp>
          <p:nvSpPr>
            <p:cNvPr id="14" name="Rectangle 13">
              <a:extLst>
                <a:ext uri="{FF2B5EF4-FFF2-40B4-BE49-F238E27FC236}">
                  <a16:creationId xmlns:a16="http://schemas.microsoft.com/office/drawing/2014/main" id="{7A99F97D-3F91-EADE-21B2-6FF4435B69C0}"/>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5" name="Rectangle 14">
              <a:extLst>
                <a:ext uri="{FF2B5EF4-FFF2-40B4-BE49-F238E27FC236}">
                  <a16:creationId xmlns:a16="http://schemas.microsoft.com/office/drawing/2014/main" id="{3A5B2ED1-51F0-1B23-85C1-E25EBB550CEB}"/>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7" name="TextBox 16">
              <a:extLst>
                <a:ext uri="{FF2B5EF4-FFF2-40B4-BE49-F238E27FC236}">
                  <a16:creationId xmlns:a16="http://schemas.microsoft.com/office/drawing/2014/main" id="{1D06F239-1BA4-4E31-9A41-356203A6AD3C}"/>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9" name="TextBox 18">
              <a:extLst>
                <a:ext uri="{FF2B5EF4-FFF2-40B4-BE49-F238E27FC236}">
                  <a16:creationId xmlns:a16="http://schemas.microsoft.com/office/drawing/2014/main" id="{D7C207A0-935B-C8DD-9762-F6E3A4251CCF}"/>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2326655520"/>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Quot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195FD0-EA6F-2F78-3CA8-E761768C1CE2}"/>
              </a:ext>
            </a:extLst>
          </p:cNvPr>
          <p:cNvSpPr>
            <a:spLocks noGrp="1"/>
          </p:cNvSpPr>
          <p:nvPr>
            <p:ph type="title" hasCustomPrompt="1"/>
          </p:nvPr>
        </p:nvSpPr>
        <p:spPr>
          <a:xfrm>
            <a:off x="413583" y="2396084"/>
            <a:ext cx="4315897" cy="1830476"/>
          </a:xfrm>
        </p:spPr>
        <p:txBody>
          <a:bodyPr anchor="t"/>
          <a:lstStyle>
            <a:lvl1pPr>
              <a:defRPr>
                <a:solidFill>
                  <a:schemeClr val="tx1"/>
                </a:solidFill>
              </a:defRPr>
            </a:lvl1pPr>
          </a:lstStyle>
          <a:p>
            <a:r>
              <a:rPr lang="en-US" dirty="0"/>
              <a:t>Add quote</a:t>
            </a:r>
            <a:endParaRPr lang="en-GB" dirty="0"/>
          </a:p>
        </p:txBody>
      </p:sp>
      <p:sp>
        <p:nvSpPr>
          <p:cNvPr id="3" name="Footer Placeholder 2">
            <a:extLst>
              <a:ext uri="{FF2B5EF4-FFF2-40B4-BE49-F238E27FC236}">
                <a16:creationId xmlns:a16="http://schemas.microsoft.com/office/drawing/2014/main" id="{8EED790E-FEC8-12FA-FE70-3982C6DCCC5E}"/>
              </a:ext>
            </a:extLst>
          </p:cNvPr>
          <p:cNvSpPr>
            <a:spLocks noGrp="1"/>
          </p:cNvSpPr>
          <p:nvPr>
            <p:ph type="ftr" sz="quarter" idx="10"/>
          </p:nvPr>
        </p:nvSpPr>
        <p:spPr/>
        <p:txBody>
          <a:bodyPr/>
          <a:lstStyle/>
          <a:p>
            <a:endParaRPr lang="en-GB" dirty="0"/>
          </a:p>
        </p:txBody>
      </p:sp>
      <p:sp>
        <p:nvSpPr>
          <p:cNvPr id="11" name="Picture Placeholder 4">
            <a:extLst>
              <a:ext uri="{FF2B5EF4-FFF2-40B4-BE49-F238E27FC236}">
                <a16:creationId xmlns:a16="http://schemas.microsoft.com/office/drawing/2014/main" id="{5E2EB1A3-7036-4947-4249-9A6C4291D1CA}"/>
              </a:ext>
            </a:extLst>
          </p:cNvPr>
          <p:cNvSpPr>
            <a:spLocks noGrp="1"/>
          </p:cNvSpPr>
          <p:nvPr>
            <p:ph type="pic" sz="quarter" idx="12" hasCustomPrompt="1"/>
          </p:nvPr>
        </p:nvSpPr>
        <p:spPr>
          <a:xfrm>
            <a:off x="4153040" y="0"/>
            <a:ext cx="8038960" cy="6858000"/>
          </a:xfrm>
          <a:custGeom>
            <a:avLst/>
            <a:gdLst>
              <a:gd name="connsiteX0" fmla="*/ 0 w 8038960"/>
              <a:gd name="connsiteY0" fmla="*/ 0 h 6858000"/>
              <a:gd name="connsiteX1" fmla="*/ 8038960 w 8038960"/>
              <a:gd name="connsiteY1" fmla="*/ 0 h 6858000"/>
              <a:gd name="connsiteX2" fmla="*/ 8038960 w 8038960"/>
              <a:gd name="connsiteY2" fmla="*/ 6858000 h 6858000"/>
              <a:gd name="connsiteX3" fmla="*/ 3964992 w 803896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38960" h="6858000">
                <a:moveTo>
                  <a:pt x="0" y="0"/>
                </a:moveTo>
                <a:lnTo>
                  <a:pt x="8038960" y="0"/>
                </a:lnTo>
                <a:lnTo>
                  <a:pt x="8038960" y="6858000"/>
                </a:lnTo>
                <a:lnTo>
                  <a:pt x="3964992" y="6858000"/>
                </a:lnTo>
                <a:close/>
              </a:path>
            </a:pathLst>
          </a:custGeom>
          <a:noFill/>
        </p:spPr>
        <p:txBody>
          <a:bodyPr wrap="square" bIns="648000" anchor="ctr">
            <a:noAutofit/>
          </a:bodyPr>
          <a:lstStyle>
            <a:lvl1pPr algn="ctr">
              <a:defRPr sz="1200"/>
            </a:lvl1pPr>
          </a:lstStyle>
          <a:p>
            <a:r>
              <a:rPr lang="en-GB" dirty="0"/>
              <a:t>Click icon to insert image &gt; Right Click &gt; Send to Back</a:t>
            </a:r>
          </a:p>
        </p:txBody>
      </p:sp>
      <p:sp>
        <p:nvSpPr>
          <p:cNvPr id="16" name="Text Placeholder 15">
            <a:extLst>
              <a:ext uri="{FF2B5EF4-FFF2-40B4-BE49-F238E27FC236}">
                <a16:creationId xmlns:a16="http://schemas.microsoft.com/office/drawing/2014/main" id="{484CC794-E93A-86EB-9716-B1AE51482A95}"/>
              </a:ext>
            </a:extLst>
          </p:cNvPr>
          <p:cNvSpPr>
            <a:spLocks noGrp="1"/>
          </p:cNvSpPr>
          <p:nvPr>
            <p:ph type="body" sz="quarter" idx="17" hasCustomPrompt="1"/>
          </p:nvPr>
        </p:nvSpPr>
        <p:spPr>
          <a:xfrm>
            <a:off x="497155" y="1686560"/>
            <a:ext cx="716909" cy="458392"/>
          </a:xfrm>
          <a:custGeom>
            <a:avLst/>
            <a:gdLst/>
            <a:ahLst/>
            <a:cxnLst/>
            <a:rect l="l" t="t" r="r" b="b"/>
            <a:pathLst>
              <a:path w="1069795" h="684028">
                <a:moveTo>
                  <a:pt x="751814" y="0"/>
                </a:moveTo>
                <a:lnTo>
                  <a:pt x="1069795" y="0"/>
                </a:lnTo>
                <a:lnTo>
                  <a:pt x="891085" y="684028"/>
                </a:lnTo>
                <a:lnTo>
                  <a:pt x="527502" y="684028"/>
                </a:lnTo>
                <a:close/>
                <a:moveTo>
                  <a:pt x="229241" y="0"/>
                </a:moveTo>
                <a:lnTo>
                  <a:pt x="547222" y="0"/>
                </a:lnTo>
                <a:lnTo>
                  <a:pt x="361117" y="684028"/>
                </a:lnTo>
                <a:lnTo>
                  <a:pt x="0" y="684028"/>
                </a:lnTo>
                <a:close/>
              </a:path>
            </a:pathLst>
          </a:custGeom>
          <a:solidFill>
            <a:schemeClr val="accent6"/>
          </a:solidFill>
        </p:spPr>
        <p:txBody>
          <a:bodyPr wrap="square">
            <a:noAutofit/>
          </a:bodyPr>
          <a:lstStyle>
            <a:lvl1pPr>
              <a:defRPr/>
            </a:lvl1pPr>
          </a:lstStyle>
          <a:p>
            <a:pPr lvl="0"/>
            <a:r>
              <a:rPr lang="en-US" dirty="0"/>
              <a:t> </a:t>
            </a:r>
            <a:endParaRPr lang="en-GB" dirty="0"/>
          </a:p>
        </p:txBody>
      </p:sp>
      <p:sp>
        <p:nvSpPr>
          <p:cNvPr id="17" name="Text Placeholder 6">
            <a:extLst>
              <a:ext uri="{FF2B5EF4-FFF2-40B4-BE49-F238E27FC236}">
                <a16:creationId xmlns:a16="http://schemas.microsoft.com/office/drawing/2014/main" id="{C56EA86E-26B7-D57F-56C1-784C8AE4725C}"/>
              </a:ext>
            </a:extLst>
          </p:cNvPr>
          <p:cNvSpPr>
            <a:spLocks noGrp="1"/>
          </p:cNvSpPr>
          <p:nvPr>
            <p:ph type="body" sz="quarter" idx="18" hasCustomPrompt="1"/>
          </p:nvPr>
        </p:nvSpPr>
        <p:spPr>
          <a:xfrm>
            <a:off x="414338" y="4363403"/>
            <a:ext cx="4315142" cy="508000"/>
          </a:xfrm>
        </p:spPr>
        <p:txBody>
          <a:bodyPr/>
          <a:lstStyle>
            <a:lvl1pPr>
              <a:defRPr b="0"/>
            </a:lvl1pPr>
          </a:lstStyle>
          <a:p>
            <a:pPr lvl="0"/>
            <a:r>
              <a:rPr lang="en-US" dirty="0"/>
              <a:t>Add source</a:t>
            </a:r>
            <a:endParaRPr lang="en-GB" dirty="0"/>
          </a:p>
        </p:txBody>
      </p:sp>
      <p:sp>
        <p:nvSpPr>
          <p:cNvPr id="4" name="Slide Number Placeholder 3">
            <a:extLst>
              <a:ext uri="{FF2B5EF4-FFF2-40B4-BE49-F238E27FC236}">
                <a16:creationId xmlns:a16="http://schemas.microsoft.com/office/drawing/2014/main" id="{C20BADA5-FE49-3FD5-F354-D7118B18B092}"/>
              </a:ext>
            </a:extLst>
          </p:cNvPr>
          <p:cNvSpPr>
            <a:spLocks noGrp="1"/>
          </p:cNvSpPr>
          <p:nvPr>
            <p:ph type="sldNum" sz="quarter" idx="11"/>
          </p:nvPr>
        </p:nvSpPr>
        <p:spPr/>
        <p:txBody>
          <a:bodyPr/>
          <a:lstStyle/>
          <a:p>
            <a:fld id="{E8F1A65C-595C-4736-BF40-F7D31E789466}" type="slidenum">
              <a:rPr lang="en-GB" smtClean="0"/>
              <a:pPr/>
              <a:t>‹#›</a:t>
            </a:fld>
            <a:endParaRPr lang="en-GB" dirty="0"/>
          </a:p>
        </p:txBody>
      </p:sp>
      <p:grpSp>
        <p:nvGrpSpPr>
          <p:cNvPr id="12" name="Group 11">
            <a:extLst>
              <a:ext uri="{FF2B5EF4-FFF2-40B4-BE49-F238E27FC236}">
                <a16:creationId xmlns:a16="http://schemas.microsoft.com/office/drawing/2014/main" id="{FD8C2D7A-3ECB-FA64-1DFF-D4E592BF097D}"/>
              </a:ext>
            </a:extLst>
          </p:cNvPr>
          <p:cNvGrpSpPr/>
          <p:nvPr userDrawn="1"/>
        </p:nvGrpSpPr>
        <p:grpSpPr>
          <a:xfrm>
            <a:off x="-3626001" y="0"/>
            <a:ext cx="3513653" cy="4531360"/>
            <a:chOff x="-3626001" y="0"/>
            <a:chExt cx="3513653" cy="4531360"/>
          </a:xfrm>
        </p:grpSpPr>
        <p:sp>
          <p:nvSpPr>
            <p:cNvPr id="13" name="Rectangle 12">
              <a:extLst>
                <a:ext uri="{FF2B5EF4-FFF2-40B4-BE49-F238E27FC236}">
                  <a16:creationId xmlns:a16="http://schemas.microsoft.com/office/drawing/2014/main" id="{553C8B57-A0A7-0C2B-B362-1818AB93625D}"/>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4" name="Rectangle 13">
              <a:extLst>
                <a:ext uri="{FF2B5EF4-FFF2-40B4-BE49-F238E27FC236}">
                  <a16:creationId xmlns:a16="http://schemas.microsoft.com/office/drawing/2014/main" id="{0F963A3C-816C-D1FF-C6E9-4DDB10D1B9CF}"/>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5" name="TextBox 14">
              <a:extLst>
                <a:ext uri="{FF2B5EF4-FFF2-40B4-BE49-F238E27FC236}">
                  <a16:creationId xmlns:a16="http://schemas.microsoft.com/office/drawing/2014/main" id="{64E45D50-5C4B-B85F-0E6B-9174452C14AC}"/>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8" name="TextBox 17">
              <a:extLst>
                <a:ext uri="{FF2B5EF4-FFF2-40B4-BE49-F238E27FC236}">
                  <a16:creationId xmlns:a16="http://schemas.microsoft.com/office/drawing/2014/main" id="{39ABDF14-75C2-7C06-DD3D-EFE5AD0CCBE8}"/>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pic>
        <p:nvPicPr>
          <p:cNvPr id="5" name="Picture 4" descr="A black and purple triangle&#10;&#10;Description automatically generated">
            <a:extLst>
              <a:ext uri="{FF2B5EF4-FFF2-40B4-BE49-F238E27FC236}">
                <a16:creationId xmlns:a16="http://schemas.microsoft.com/office/drawing/2014/main" id="{5B8DBDC2-E576-B391-677D-BBAC5AB1CF1A}"/>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2631027259"/>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Statement">
    <p:bg>
      <p:bgRef idx="1001">
        <a:schemeClr val="bg2"/>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195FD0-EA6F-2F78-3CA8-E761768C1CE2}"/>
              </a:ext>
            </a:extLst>
          </p:cNvPr>
          <p:cNvSpPr>
            <a:spLocks noGrp="1"/>
          </p:cNvSpPr>
          <p:nvPr>
            <p:ph type="title" hasCustomPrompt="1"/>
          </p:nvPr>
        </p:nvSpPr>
        <p:spPr>
          <a:xfrm>
            <a:off x="2997201" y="2076450"/>
            <a:ext cx="6197598" cy="2705100"/>
          </a:xfrm>
          <a:solidFill>
            <a:schemeClr val="tx1"/>
          </a:solidFill>
        </p:spPr>
        <p:txBody>
          <a:bodyPr anchor="ctr"/>
          <a:lstStyle>
            <a:lvl1pPr algn="ctr">
              <a:defRPr sz="3600">
                <a:solidFill>
                  <a:schemeClr val="bg1"/>
                </a:solidFill>
              </a:defRPr>
            </a:lvl1pPr>
          </a:lstStyle>
          <a:p>
            <a:r>
              <a:rPr lang="en-US" dirty="0"/>
              <a:t>Add statement</a:t>
            </a:r>
            <a:endParaRPr lang="en-GB" dirty="0"/>
          </a:p>
        </p:txBody>
      </p:sp>
      <p:sp>
        <p:nvSpPr>
          <p:cNvPr id="24" name="Picture Placeholder 23">
            <a:extLst>
              <a:ext uri="{FF2B5EF4-FFF2-40B4-BE49-F238E27FC236}">
                <a16:creationId xmlns:a16="http://schemas.microsoft.com/office/drawing/2014/main" id="{D5A43392-B67A-2D5D-F46C-8E26CB2187FE}"/>
              </a:ext>
            </a:extLst>
          </p:cNvPr>
          <p:cNvSpPr>
            <a:spLocks noGrp="1"/>
          </p:cNvSpPr>
          <p:nvPr>
            <p:ph type="pic" sz="quarter" idx="17" hasCustomPrompt="1"/>
          </p:nvPr>
        </p:nvSpPr>
        <p:spPr>
          <a:xfrm>
            <a:off x="0" y="0"/>
            <a:ext cx="12192000" cy="6858000"/>
          </a:xfrm>
        </p:spPr>
        <p:txBody>
          <a:bodyPr bIns="792000" anchor="ctr"/>
          <a:lstStyle>
            <a:lvl1pPr algn="ctr">
              <a:defRPr>
                <a:solidFill>
                  <a:schemeClr val="bg1"/>
                </a:solidFill>
              </a:defRPr>
            </a:lvl1pPr>
          </a:lstStyle>
          <a:p>
            <a:r>
              <a:rPr lang="en-GB" dirty="0"/>
              <a:t>Click icon to insert image &gt; Right Click &gt; Send to Back</a:t>
            </a:r>
          </a:p>
        </p:txBody>
      </p:sp>
      <p:grpSp>
        <p:nvGrpSpPr>
          <p:cNvPr id="7" name="Group 6">
            <a:extLst>
              <a:ext uri="{FF2B5EF4-FFF2-40B4-BE49-F238E27FC236}">
                <a16:creationId xmlns:a16="http://schemas.microsoft.com/office/drawing/2014/main" id="{0C1A7A36-7636-04C1-003C-CAC969C9C1F1}"/>
              </a:ext>
            </a:extLst>
          </p:cNvPr>
          <p:cNvGrpSpPr/>
          <p:nvPr userDrawn="1"/>
        </p:nvGrpSpPr>
        <p:grpSpPr>
          <a:xfrm>
            <a:off x="-3626001" y="0"/>
            <a:ext cx="3513653" cy="4531360"/>
            <a:chOff x="-3626001" y="0"/>
            <a:chExt cx="3513653" cy="4531360"/>
          </a:xfrm>
        </p:grpSpPr>
        <p:sp>
          <p:nvSpPr>
            <p:cNvPr id="8" name="Rectangle 7">
              <a:extLst>
                <a:ext uri="{FF2B5EF4-FFF2-40B4-BE49-F238E27FC236}">
                  <a16:creationId xmlns:a16="http://schemas.microsoft.com/office/drawing/2014/main" id="{C6EB9268-99D8-8D68-9368-A069A625EF8A}"/>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9" name="Rectangle 8">
              <a:extLst>
                <a:ext uri="{FF2B5EF4-FFF2-40B4-BE49-F238E27FC236}">
                  <a16:creationId xmlns:a16="http://schemas.microsoft.com/office/drawing/2014/main" id="{983391B7-080B-7418-2B91-FCFD284C5E17}"/>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0" name="TextBox 9">
              <a:extLst>
                <a:ext uri="{FF2B5EF4-FFF2-40B4-BE49-F238E27FC236}">
                  <a16:creationId xmlns:a16="http://schemas.microsoft.com/office/drawing/2014/main" id="{DAD65270-4D44-634E-09BE-45F67322792B}"/>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tx1"/>
                  </a:solidFill>
                  <a:latin typeface="+mn-lt"/>
                  <a:ea typeface="Inter Semi Bold" panose="02000703000000020004" pitchFamily="50" charset="0"/>
                  <a:cs typeface="Inter Semi Bold" panose="02000703000000020004" pitchFamily="50" charset="0"/>
                </a:rPr>
                <a:t>How to insert </a:t>
              </a:r>
              <a:br>
                <a:rPr lang="en-GB" sz="2400" dirty="0">
                  <a:solidFill>
                    <a:schemeClr val="tx1"/>
                  </a:solidFill>
                  <a:latin typeface="+mn-lt"/>
                  <a:ea typeface="Inter Semi Bold" panose="02000703000000020004" pitchFamily="50" charset="0"/>
                  <a:cs typeface="Inter Semi Bold" panose="02000703000000020004" pitchFamily="50" charset="0"/>
                </a:rPr>
              </a:br>
              <a:r>
                <a:rPr lang="en-GB" sz="2400" dirty="0">
                  <a:solidFill>
                    <a:schemeClr val="tx1"/>
                  </a:solidFill>
                  <a:latin typeface="+mn-lt"/>
                  <a:ea typeface="Inter Semi Bold" panose="02000703000000020004" pitchFamily="50" charset="0"/>
                  <a:cs typeface="Inter Semi Bold" panose="02000703000000020004" pitchFamily="50" charset="0"/>
                </a:rPr>
                <a:t>an image</a:t>
              </a:r>
            </a:p>
          </p:txBody>
        </p:sp>
        <p:sp>
          <p:nvSpPr>
            <p:cNvPr id="11" name="TextBox 10">
              <a:extLst>
                <a:ext uri="{FF2B5EF4-FFF2-40B4-BE49-F238E27FC236}">
                  <a16:creationId xmlns:a16="http://schemas.microsoft.com/office/drawing/2014/main" id="{F4271B73-870E-30AF-0010-BB6A935E3425}"/>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Click the icon in the middle of the placeholder and choose an image from file, or select the placeholder and paste an image in using </a:t>
              </a:r>
              <a:r>
                <a:rPr lang="en-US" sz="1200" b="1" dirty="0">
                  <a:solidFill>
                    <a:schemeClr val="bg1"/>
                  </a:solidFill>
                  <a:latin typeface="+mn-lt"/>
                </a:rPr>
                <a:t>Ctrl + V</a:t>
              </a:r>
              <a:r>
                <a:rPr lang="en-US" sz="1200" dirty="0">
                  <a:solidFill>
                    <a:schemeClr val="bg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Click on the </a:t>
              </a:r>
              <a:r>
                <a:rPr lang="en-US" sz="1200" b="1" dirty="0">
                  <a:solidFill>
                    <a:schemeClr val="bg1"/>
                  </a:solidFill>
                  <a:latin typeface="+mn-lt"/>
                </a:rPr>
                <a:t>Format Picture </a:t>
              </a:r>
              <a:r>
                <a:rPr lang="en-US" sz="1200" dirty="0">
                  <a:solidFill>
                    <a:schemeClr val="bg1"/>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Choose </a:t>
              </a:r>
              <a:r>
                <a:rPr lang="en-US" sz="1200" b="1" dirty="0">
                  <a:solidFill>
                    <a:schemeClr val="bg1"/>
                  </a:solidFill>
                  <a:latin typeface="+mn-lt"/>
                </a:rPr>
                <a:t>Crop</a:t>
              </a:r>
              <a:r>
                <a:rPr lang="en-US" sz="1200" dirty="0">
                  <a:solidFill>
                    <a:schemeClr val="bg1"/>
                  </a:solidFill>
                  <a:latin typeface="+mn-lt"/>
                </a:rPr>
                <a:t> to resize and move the image within the placeholder, using the white circles in the corners of the image. Click on the drop down arrow and choose </a:t>
              </a:r>
              <a:r>
                <a:rPr lang="en-US" sz="1200" b="1" dirty="0">
                  <a:solidFill>
                    <a:schemeClr val="bg1"/>
                  </a:solidFill>
                  <a:latin typeface="+mn-lt"/>
                </a:rPr>
                <a:t>Fit</a:t>
              </a:r>
              <a:r>
                <a:rPr lang="en-US" sz="1200" dirty="0">
                  <a:solidFill>
                    <a:schemeClr val="bg1"/>
                  </a:solidFill>
                  <a:latin typeface="+mn-lt"/>
                </a:rPr>
                <a:t> or </a:t>
              </a:r>
              <a:r>
                <a:rPr lang="en-US" sz="1200" b="1" dirty="0">
                  <a:solidFill>
                    <a:schemeClr val="bg1"/>
                  </a:solidFill>
                  <a:latin typeface="+mn-lt"/>
                </a:rPr>
                <a:t>Fill</a:t>
              </a:r>
              <a:r>
                <a:rPr lang="en-US" sz="1200" dirty="0">
                  <a:solidFill>
                    <a:schemeClr val="bg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Right click the image and choose </a:t>
              </a:r>
              <a:r>
                <a:rPr lang="en-US" sz="1200" b="1" dirty="0">
                  <a:solidFill>
                    <a:schemeClr val="bg1"/>
                  </a:solidFill>
                  <a:latin typeface="+mn-lt"/>
                </a:rPr>
                <a:t>Send to back </a:t>
              </a:r>
              <a:r>
                <a:rPr lang="en-US" sz="1200" dirty="0">
                  <a:solidFill>
                    <a:schemeClr val="bg1"/>
                  </a:solidFill>
                  <a:latin typeface="+mn-lt"/>
                </a:rPr>
                <a:t>if it is obscuring any other elements.</a:t>
              </a:r>
            </a:p>
          </p:txBody>
        </p:sp>
      </p:grpSp>
      <p:sp>
        <p:nvSpPr>
          <p:cNvPr id="3" name="Footer Placeholder 2">
            <a:extLst>
              <a:ext uri="{FF2B5EF4-FFF2-40B4-BE49-F238E27FC236}">
                <a16:creationId xmlns:a16="http://schemas.microsoft.com/office/drawing/2014/main" id="{8EED790E-FEC8-12FA-FE70-3982C6DCCC5E}"/>
              </a:ext>
            </a:extLst>
          </p:cNvPr>
          <p:cNvSpPr>
            <a:spLocks noGrp="1"/>
          </p:cNvSpPr>
          <p:nvPr>
            <p:ph type="ftr" sz="quarter" idx="10"/>
          </p:nvPr>
        </p:nvSpPr>
        <p:spPr>
          <a:xfrm>
            <a:off x="3531432" y="6330949"/>
            <a:ext cx="5474137" cy="365125"/>
          </a:xfrm>
        </p:spPr>
        <p:txBody>
          <a:bodyPr/>
          <a:lstStyle/>
          <a:p>
            <a:endParaRPr lang="en-GB" dirty="0"/>
          </a:p>
        </p:txBody>
      </p:sp>
      <p:sp>
        <p:nvSpPr>
          <p:cNvPr id="4" name="Slide Number Placeholder 3">
            <a:extLst>
              <a:ext uri="{FF2B5EF4-FFF2-40B4-BE49-F238E27FC236}">
                <a16:creationId xmlns:a16="http://schemas.microsoft.com/office/drawing/2014/main" id="{C20BADA5-FE49-3FD5-F354-D7118B18B092}"/>
              </a:ext>
            </a:extLst>
          </p:cNvPr>
          <p:cNvSpPr>
            <a:spLocks noGrp="1"/>
          </p:cNvSpPr>
          <p:nvPr>
            <p:ph type="sldNum" sz="quarter" idx="11"/>
          </p:nvPr>
        </p:nvSpPr>
        <p:spPr/>
        <p:txBody>
          <a:bodyPr/>
          <a:lstStyle>
            <a:lvl1pPr>
              <a:defRPr>
                <a:solidFill>
                  <a:schemeClr val="tx1"/>
                </a:solidFill>
              </a:defRPr>
            </a:lvl1pPr>
          </a:lstStyle>
          <a:p>
            <a:fld id="{E8F1A65C-595C-4736-BF40-F7D31E789466}" type="slidenum">
              <a:rPr lang="en-GB" smtClean="0"/>
              <a:pPr/>
              <a:t>‹#›</a:t>
            </a:fld>
            <a:endParaRPr lang="en-GB" dirty="0"/>
          </a:p>
        </p:txBody>
      </p:sp>
      <p:pic>
        <p:nvPicPr>
          <p:cNvPr id="5" name="Picture 4" descr="A black and purple triangle&#10;&#10;Description automatically generated">
            <a:extLst>
              <a:ext uri="{FF2B5EF4-FFF2-40B4-BE49-F238E27FC236}">
                <a16:creationId xmlns:a16="http://schemas.microsoft.com/office/drawing/2014/main" id="{1C2A0759-78D7-A029-8245-6E1C819CFF4A}"/>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a:stretch/>
        </p:blipFill>
        <p:spPr>
          <a:xfrm>
            <a:off x="10566400" y="390842"/>
            <a:ext cx="1223964" cy="814388"/>
          </a:xfrm>
          <a:prstGeom prst="rect">
            <a:avLst/>
          </a:prstGeom>
        </p:spPr>
      </p:pic>
      <p:sp>
        <p:nvSpPr>
          <p:cNvPr id="21" name="Text Placeholder 20">
            <a:extLst>
              <a:ext uri="{FF2B5EF4-FFF2-40B4-BE49-F238E27FC236}">
                <a16:creationId xmlns:a16="http://schemas.microsoft.com/office/drawing/2014/main" id="{999563FA-14B9-4919-E106-8B0B596846D3}"/>
              </a:ext>
            </a:extLst>
          </p:cNvPr>
          <p:cNvSpPr>
            <a:spLocks noGrp="1"/>
          </p:cNvSpPr>
          <p:nvPr>
            <p:ph type="body" sz="quarter" idx="13" hasCustomPrompt="1"/>
          </p:nvPr>
        </p:nvSpPr>
        <p:spPr>
          <a:xfrm flipH="1" flipV="1">
            <a:off x="8966200" y="0"/>
            <a:ext cx="3225800" cy="5588000"/>
          </a:xfrm>
          <a:custGeom>
            <a:avLst/>
            <a:gdLst>
              <a:gd name="connsiteX0" fmla="*/ 0 w 3225800"/>
              <a:gd name="connsiteY0" fmla="*/ 0 h 5588000"/>
              <a:gd name="connsiteX1" fmla="*/ 3225800 w 3225800"/>
              <a:gd name="connsiteY1" fmla="*/ 5588000 h 5588000"/>
              <a:gd name="connsiteX2" fmla="*/ 0 w 3225800"/>
              <a:gd name="connsiteY2" fmla="*/ 5588000 h 5588000"/>
            </a:gdLst>
            <a:ahLst/>
            <a:cxnLst>
              <a:cxn ang="0">
                <a:pos x="connsiteX0" y="connsiteY0"/>
              </a:cxn>
              <a:cxn ang="0">
                <a:pos x="connsiteX1" y="connsiteY1"/>
              </a:cxn>
              <a:cxn ang="0">
                <a:pos x="connsiteX2" y="connsiteY2"/>
              </a:cxn>
            </a:cxnLst>
            <a:rect l="l" t="t" r="r" b="b"/>
            <a:pathLst>
              <a:path w="3225800" h="5588000">
                <a:moveTo>
                  <a:pt x="0" y="0"/>
                </a:moveTo>
                <a:lnTo>
                  <a:pt x="3225800" y="5588000"/>
                </a:lnTo>
                <a:lnTo>
                  <a:pt x="0" y="5588000"/>
                </a:lnTo>
                <a:close/>
              </a:path>
            </a:pathLst>
          </a:custGeom>
          <a:solidFill>
            <a:schemeClr val="accent6"/>
          </a:solidFill>
        </p:spPr>
        <p:txBody>
          <a:bodyPr wrap="square">
            <a:noAutofit/>
          </a:bodyPr>
          <a:lstStyle>
            <a:lvl1pPr>
              <a:defRPr/>
            </a:lvl1pPr>
          </a:lstStyle>
          <a:p>
            <a:pPr lvl="0"/>
            <a:r>
              <a:rPr lang="en-US" dirty="0"/>
              <a:t>  </a:t>
            </a:r>
            <a:endParaRPr lang="en-GB" dirty="0"/>
          </a:p>
        </p:txBody>
      </p:sp>
      <p:pic>
        <p:nvPicPr>
          <p:cNvPr id="6" name="Picture 5" descr="A black and purple triangle&#10;&#10;Description automatically generated">
            <a:extLst>
              <a:ext uri="{FF2B5EF4-FFF2-40B4-BE49-F238E27FC236}">
                <a16:creationId xmlns:a16="http://schemas.microsoft.com/office/drawing/2014/main" id="{F094A313-A495-3F7A-8B34-C12E7A1371B8}"/>
              </a:ext>
            </a:extLst>
          </p:cNvPr>
          <p:cNvPicPr>
            <a:picLocks noChangeAspect="1"/>
          </p:cNvPicPr>
          <p:nvPr userDrawn="1"/>
        </p:nvPicPr>
        <p:blipFill rotWithShape="1">
          <a:blip r:embed="rId4" cstate="screen">
            <a:extLst>
              <a:ext uri="{BEBA8EAE-BF5A-486C-A8C5-ECC9F3942E4B}">
                <a14:imgProps xmlns:a14="http://schemas.microsoft.com/office/drawing/2010/main">
                  <a14:imgLayer r:embed="rId5">
                    <a14:imgEffect>
                      <a14:brightnessContrast bright="-100000"/>
                    </a14:imgEffect>
                  </a14:imgLayer>
                </a14:imgProps>
              </a:ext>
              <a:ext uri="{28A0092B-C50C-407E-A947-70E740481C1C}">
                <a14:useLocalDpi xmlns:a14="http://schemas.microsoft.com/office/drawing/2010/main"/>
              </a:ext>
            </a:extLst>
          </a:blip>
          <a:srcRect/>
          <a:stretch/>
        </p:blipFill>
        <p:spPr>
          <a:xfrm>
            <a:off x="10718800" y="543242"/>
            <a:ext cx="1223964" cy="814388"/>
          </a:xfrm>
          <a:prstGeom prst="rect">
            <a:avLst/>
          </a:prstGeom>
        </p:spPr>
      </p:pic>
    </p:spTree>
    <p:custDataLst>
      <p:tags r:id="rId1"/>
    </p:custDataLst>
    <p:extLst>
      <p:ext uri="{BB962C8B-B14F-4D97-AF65-F5344CB8AC3E}">
        <p14:creationId xmlns:p14="http://schemas.microsoft.com/office/powerpoint/2010/main" val="3029483279"/>
      </p:ext>
    </p:extLst>
  </p:cSld>
  <p:clrMapOvr>
    <a:overrideClrMapping bg1="dk1" tx1="lt1" bg2="dk2" tx2="lt2" accent1="accent1" accent2="accent2" accent3="accent3" accent4="accent4" accent5="accent5" accent6="accent6" hlink="hlink" folHlink="folHlink"/>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Blank Ligh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dirty="0"/>
              <a:t>Add subheading</a:t>
            </a:r>
            <a:endParaRPr lang="en-GB" dirty="0"/>
          </a:p>
        </p:txBody>
      </p:sp>
      <p:pic>
        <p:nvPicPr>
          <p:cNvPr id="5" name="Picture 4" descr="A black and purple triangle&#10;&#10;Description automatically generated">
            <a:extLst>
              <a:ext uri="{FF2B5EF4-FFF2-40B4-BE49-F238E27FC236}">
                <a16:creationId xmlns:a16="http://schemas.microsoft.com/office/drawing/2014/main" id="{E289E477-866F-3114-8486-EE68695A7846}"/>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2260018784"/>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Blank Colour">
    <p:bg>
      <p:bgPr>
        <a:solidFill>
          <a:schemeClr val="accent6"/>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solidFill>
                  <a:schemeClr val="tx1"/>
                </a:solidFill>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lvl1pPr>
              <a:defRPr>
                <a:solidFill>
                  <a:schemeClr val="tx1"/>
                </a:solidFill>
              </a:defRPr>
            </a:lvl1pPr>
          </a:lstStyle>
          <a:p>
            <a:fld id="{E8F1A65C-595C-4736-BF40-F7D31E789466}" type="slidenum">
              <a:rPr lang="en-GB" smtClean="0"/>
              <a:pPr/>
              <a:t>‹#›</a:t>
            </a:fld>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dirty="0"/>
              <a:t>Add subheading</a:t>
            </a:r>
            <a:endParaRPr lang="en-GB" dirty="0"/>
          </a:p>
        </p:txBody>
      </p:sp>
      <p:pic>
        <p:nvPicPr>
          <p:cNvPr id="5" name="Picture 4" descr="A black and purple triangle&#10;&#10;Description automatically generated">
            <a:extLst>
              <a:ext uri="{FF2B5EF4-FFF2-40B4-BE49-F238E27FC236}">
                <a16:creationId xmlns:a16="http://schemas.microsoft.com/office/drawing/2014/main" id="{54FA8906-BA4E-F42E-D9C0-EECAE4602F3A}"/>
              </a:ext>
            </a:extLst>
          </p:cNvPr>
          <p:cNvPicPr>
            <a:picLocks noChangeAspect="1"/>
          </p:cNvPicPr>
          <p:nvPr userDrawn="1"/>
        </p:nvPicPr>
        <p:blipFill rotWithShape="1">
          <a:blip r:embed="rId3" cstate="screen">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a:ext>
            </a:extLst>
          </a:blip>
          <a:srcRect/>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2047188001"/>
      </p:ext>
    </p:extLst>
  </p:cSld>
  <p:clrMapOvr>
    <a:overrideClrMapping bg1="lt1" tx1="dk1" bg2="lt2" tx2="dk2" accent1="accent1" accent2="accent2" accent3="accent3" accent4="accent4" accent5="accent5" accent6="accent6" hlink="hlink" folHlink="folHlink"/>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Full Image">
    <p:bg>
      <p:bgRef idx="1001">
        <a:schemeClr val="bg1"/>
      </p:bgRef>
    </p:bg>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0A61D285-409F-9DEC-0B95-30E301D341D3}"/>
              </a:ext>
            </a:extLst>
          </p:cNvPr>
          <p:cNvSpPr>
            <a:spLocks noGrp="1"/>
          </p:cNvSpPr>
          <p:nvPr>
            <p:ph type="pic" sz="quarter" idx="12" hasCustomPrompt="1"/>
          </p:nvPr>
        </p:nvSpPr>
        <p:spPr>
          <a:xfrm>
            <a:off x="0" y="0"/>
            <a:ext cx="12192000" cy="6858000"/>
          </a:xfrm>
          <a:prstGeom prst="rect">
            <a:avLst/>
          </a:prstGeom>
        </p:spPr>
        <p:txBody>
          <a:bodyPr wrap="square" bIns="648000" anchor="ctr">
            <a:noAutofit/>
          </a:bodyPr>
          <a:lstStyle>
            <a:lvl1pPr algn="ctr">
              <a:defRPr sz="1200"/>
            </a:lvl1pPr>
          </a:lstStyle>
          <a:p>
            <a:r>
              <a:rPr lang="en-GB" dirty="0"/>
              <a:t>Click icon to insert image</a:t>
            </a:r>
          </a:p>
        </p:txBody>
      </p:sp>
      <p:sp>
        <p:nvSpPr>
          <p:cNvPr id="8" name="Text Placeholder 7">
            <a:extLst>
              <a:ext uri="{FF2B5EF4-FFF2-40B4-BE49-F238E27FC236}">
                <a16:creationId xmlns:a16="http://schemas.microsoft.com/office/drawing/2014/main" id="{4658EC27-3E24-F724-F000-B8342EDF2E9C}"/>
              </a:ext>
            </a:extLst>
          </p:cNvPr>
          <p:cNvSpPr>
            <a:spLocks noGrp="1"/>
          </p:cNvSpPr>
          <p:nvPr>
            <p:ph type="body" sz="quarter" idx="13" hasCustomPrompt="1"/>
          </p:nvPr>
        </p:nvSpPr>
        <p:spPr>
          <a:xfrm>
            <a:off x="5600860" y="5350192"/>
            <a:ext cx="6591140" cy="1507808"/>
          </a:xfrm>
          <a:custGeom>
            <a:avLst/>
            <a:gdLst>
              <a:gd name="connsiteX0" fmla="*/ 879504 w 6591140"/>
              <a:gd name="connsiteY0" fmla="*/ 0 h 1507808"/>
              <a:gd name="connsiteX1" fmla="*/ 6591140 w 6591140"/>
              <a:gd name="connsiteY1" fmla="*/ 0 h 1507808"/>
              <a:gd name="connsiteX2" fmla="*/ 6591140 w 6591140"/>
              <a:gd name="connsiteY2" fmla="*/ 1507808 h 1507808"/>
              <a:gd name="connsiteX3" fmla="*/ 0 w 6591140"/>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591140" h="1507808">
                <a:moveTo>
                  <a:pt x="879504" y="0"/>
                </a:moveTo>
                <a:lnTo>
                  <a:pt x="6591140" y="0"/>
                </a:lnTo>
                <a:lnTo>
                  <a:pt x="6591140" y="1507808"/>
                </a:lnTo>
                <a:lnTo>
                  <a:pt x="0" y="1507808"/>
                </a:lnTo>
                <a:close/>
              </a:path>
            </a:pathLst>
          </a:custGeom>
          <a:solidFill>
            <a:schemeClr val="accent6"/>
          </a:solidFill>
        </p:spPr>
        <p:txBody>
          <a:bodyPr wrap="square" lIns="1260000" anchor="ctr">
            <a:noAutofit/>
          </a:bodyPr>
          <a:lstStyle>
            <a:lvl1pPr>
              <a:defRPr sz="1800" b="1">
                <a:solidFill>
                  <a:schemeClr val="tx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Add text here</a:t>
            </a:r>
            <a:endParaRPr lang="en-GB" dirty="0"/>
          </a:p>
        </p:txBody>
      </p:sp>
      <p:grpSp>
        <p:nvGrpSpPr>
          <p:cNvPr id="2" name="Group 1">
            <a:extLst>
              <a:ext uri="{FF2B5EF4-FFF2-40B4-BE49-F238E27FC236}">
                <a16:creationId xmlns:a16="http://schemas.microsoft.com/office/drawing/2014/main" id="{8E312553-A210-E683-B189-DD886093AF69}"/>
              </a:ext>
            </a:extLst>
          </p:cNvPr>
          <p:cNvGrpSpPr/>
          <p:nvPr userDrawn="1"/>
        </p:nvGrpSpPr>
        <p:grpSpPr>
          <a:xfrm>
            <a:off x="-3626001" y="0"/>
            <a:ext cx="3513653" cy="4531360"/>
            <a:chOff x="-3626001" y="0"/>
            <a:chExt cx="3513653" cy="4531360"/>
          </a:xfrm>
        </p:grpSpPr>
        <p:sp>
          <p:nvSpPr>
            <p:cNvPr id="7" name="Rectangle 6">
              <a:extLst>
                <a:ext uri="{FF2B5EF4-FFF2-40B4-BE49-F238E27FC236}">
                  <a16:creationId xmlns:a16="http://schemas.microsoft.com/office/drawing/2014/main" id="{F80B538F-9918-D8A2-44CE-97FC55849190}"/>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1" name="Rectangle 10">
              <a:extLst>
                <a:ext uri="{FF2B5EF4-FFF2-40B4-BE49-F238E27FC236}">
                  <a16:creationId xmlns:a16="http://schemas.microsoft.com/office/drawing/2014/main" id="{09C6BA4B-821B-0778-A999-74288840B7FC}"/>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2" name="TextBox 11">
              <a:extLst>
                <a:ext uri="{FF2B5EF4-FFF2-40B4-BE49-F238E27FC236}">
                  <a16:creationId xmlns:a16="http://schemas.microsoft.com/office/drawing/2014/main" id="{101C8818-5024-2801-0CFA-2F9E9B30414E}"/>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3" name="TextBox 12">
              <a:extLst>
                <a:ext uri="{FF2B5EF4-FFF2-40B4-BE49-F238E27FC236}">
                  <a16:creationId xmlns:a16="http://schemas.microsoft.com/office/drawing/2014/main" id="{51ED1437-2555-00A0-F479-764F7B6C1E22}"/>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2589956368"/>
      </p:ext>
    </p:extLst>
  </p:cSld>
  <p:clrMapOvr>
    <a:overrideClrMapping bg1="lt1" tx1="dk1" bg2="lt2" tx2="dk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Single Content">
    <p:spTree>
      <p:nvGrpSpPr>
        <p:cNvPr id="1" name=""/>
        <p:cNvGrpSpPr/>
        <p:nvPr/>
      </p:nvGrpSpPr>
      <p:grpSpPr>
        <a:xfrm>
          <a:off x="0" y="0"/>
          <a:ext cx="0" cy="0"/>
          <a:chOff x="0" y="0"/>
          <a:chExt cx="0" cy="0"/>
        </a:xfrm>
      </p:grpSpPr>
      <p:sp>
        <p:nvSpPr>
          <p:cNvPr id="11" name="Right Triangle 10">
            <a:extLst>
              <a:ext uri="{FF2B5EF4-FFF2-40B4-BE49-F238E27FC236}">
                <a16:creationId xmlns:a16="http://schemas.microsoft.com/office/drawing/2014/main" id="{DBC61A05-8253-C869-9809-8E3097CCEA3D}"/>
              </a:ext>
            </a:extLst>
          </p:cNvPr>
          <p:cNvSpPr/>
          <p:nvPr userDrawn="1"/>
        </p:nvSpPr>
        <p:spPr>
          <a:xfrm rot="10800000">
            <a:off x="8966200" y="0"/>
            <a:ext cx="3225800" cy="5588000"/>
          </a:xfrm>
          <a:prstGeom prst="rtTriangle">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dirty="0"/>
          </a:p>
        </p:txBody>
      </p:sp>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dirty="0"/>
              <a:t>Add subheading</a:t>
            </a:r>
            <a:endParaRPr lang="en-GB" dirty="0"/>
          </a:p>
        </p:txBody>
      </p:sp>
      <p:pic>
        <p:nvPicPr>
          <p:cNvPr id="10" name="Graphic 9">
            <a:extLst>
              <a:ext uri="{FF2B5EF4-FFF2-40B4-BE49-F238E27FC236}">
                <a16:creationId xmlns:a16="http://schemas.microsoft.com/office/drawing/2014/main" id="{AEAF9089-5394-8B5C-06D5-A0E311DC5BE5}"/>
              </a:ext>
            </a:extLst>
          </p:cNvPr>
          <p:cNvPicPr>
            <a:picLocks noChangeAspect="1"/>
          </p:cNvPicPr>
          <p:nvPr userDrawn="1"/>
        </p:nvPicPr>
        <p:blipFill>
          <a:blip r:embed="rId3">
            <a:lum bright="100000"/>
            <a:extLst>
              <a:ext uri="{96DAC541-7B7A-43D3-8B79-37D633B846F1}">
                <asvg:svgBlip xmlns:asvg="http://schemas.microsoft.com/office/drawing/2016/SVG/main" r:embed="rId4"/>
              </a:ext>
            </a:extLst>
          </a:blip>
          <a:stretch>
            <a:fillRect/>
          </a:stretch>
        </p:blipFill>
        <p:spPr>
          <a:xfrm>
            <a:off x="10566400" y="390842"/>
            <a:ext cx="1223964" cy="814389"/>
          </a:xfrm>
          <a:prstGeom prst="rect">
            <a:avLst/>
          </a:prstGeom>
        </p:spPr>
      </p:pic>
      <p:sp>
        <p:nvSpPr>
          <p:cNvPr id="5" name="Content Placeholder 14">
            <a:extLst>
              <a:ext uri="{FF2B5EF4-FFF2-40B4-BE49-F238E27FC236}">
                <a16:creationId xmlns:a16="http://schemas.microsoft.com/office/drawing/2014/main" id="{9D4F0DBA-7193-79F1-9CED-9BF29EFD98AD}"/>
              </a:ext>
            </a:extLst>
          </p:cNvPr>
          <p:cNvSpPr>
            <a:spLocks noGrp="1"/>
          </p:cNvSpPr>
          <p:nvPr>
            <p:ph sz="quarter" idx="17" hasCustomPrompt="1"/>
          </p:nvPr>
        </p:nvSpPr>
        <p:spPr>
          <a:xfrm>
            <a:off x="413582" y="1641566"/>
            <a:ext cx="9030456" cy="4527458"/>
          </a:xfrm>
        </p:spPr>
        <p:txBody>
          <a:bodyPr/>
          <a:lstStyle>
            <a:lvl1pPr>
              <a:defRPr/>
            </a:lvl1pPr>
          </a:lstStyle>
          <a:p>
            <a:pPr lvl="0"/>
            <a:r>
              <a:rPr lang="en-US" dirty="0"/>
              <a:t>Add text to appear in single column layout or click icon to insert content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grpSp>
        <p:nvGrpSpPr>
          <p:cNvPr id="6" name="Group 5">
            <a:extLst>
              <a:ext uri="{FF2B5EF4-FFF2-40B4-BE49-F238E27FC236}">
                <a16:creationId xmlns:a16="http://schemas.microsoft.com/office/drawing/2014/main" id="{0EC37F9B-189A-EEF0-82B5-C8E3F921FD7D}"/>
              </a:ext>
            </a:extLst>
          </p:cNvPr>
          <p:cNvGrpSpPr/>
          <p:nvPr userDrawn="1"/>
        </p:nvGrpSpPr>
        <p:grpSpPr>
          <a:xfrm>
            <a:off x="-3626001" y="0"/>
            <a:ext cx="3513653" cy="2943225"/>
            <a:chOff x="-3626001" y="0"/>
            <a:chExt cx="3513653" cy="2943225"/>
          </a:xfrm>
        </p:grpSpPr>
        <p:sp>
          <p:nvSpPr>
            <p:cNvPr id="8" name="Rectangle 7">
              <a:extLst>
                <a:ext uri="{FF2B5EF4-FFF2-40B4-BE49-F238E27FC236}">
                  <a16:creationId xmlns:a16="http://schemas.microsoft.com/office/drawing/2014/main" id="{8DBEDA01-A9F0-6298-AB90-F00B31BE5FDA}"/>
                </a:ext>
              </a:extLst>
            </p:cNvPr>
            <p:cNvSpPr/>
            <p:nvPr/>
          </p:nvSpPr>
          <p:spPr>
            <a:xfrm>
              <a:off x="-3626001" y="0"/>
              <a:ext cx="3507557" cy="2943225"/>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9" name="Rectangle 8">
              <a:extLst>
                <a:ext uri="{FF2B5EF4-FFF2-40B4-BE49-F238E27FC236}">
                  <a16:creationId xmlns:a16="http://schemas.microsoft.com/office/drawing/2014/main" id="{8F89516E-98D5-7607-2085-7FF801BF7372}"/>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2" name="TextBox 11">
              <a:extLst>
                <a:ext uri="{FF2B5EF4-FFF2-40B4-BE49-F238E27FC236}">
                  <a16:creationId xmlns:a16="http://schemas.microsoft.com/office/drawing/2014/main" id="{8E227B3A-E23C-DAB3-31A8-041BC3FF4868}"/>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 CHART</a:t>
              </a:r>
            </a:p>
          </p:txBody>
        </p:sp>
        <p:sp>
          <p:nvSpPr>
            <p:cNvPr id="13" name="TextBox 12">
              <a:extLst>
                <a:ext uri="{FF2B5EF4-FFF2-40B4-BE49-F238E27FC236}">
                  <a16:creationId xmlns:a16="http://schemas.microsoft.com/office/drawing/2014/main" id="{DD102D99-B2D2-3578-1E37-5BA070ECF7D3}"/>
                </a:ext>
              </a:extLst>
            </p:cNvPr>
            <p:cNvSpPr txBox="1"/>
            <p:nvPr userDrawn="1"/>
          </p:nvSpPr>
          <p:spPr>
            <a:xfrm>
              <a:off x="-3560063" y="1006196"/>
              <a:ext cx="3140964" cy="1784629"/>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icon in the middle of the placeholder.</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chart type you wish to use.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Edit your data under </a:t>
              </a:r>
              <a:r>
                <a:rPr lang="en-US" sz="1200" b="1" dirty="0">
                  <a:solidFill>
                    <a:schemeClr val="tx1"/>
                  </a:solidFill>
                  <a:latin typeface="+mn-lt"/>
                </a:rPr>
                <a:t>Design</a:t>
              </a:r>
              <a:r>
                <a:rPr lang="en-US" sz="1200" dirty="0">
                  <a:solidFill>
                    <a:schemeClr val="tx1"/>
                  </a:solidFill>
                  <a:latin typeface="+mn-lt"/>
                </a:rPr>
                <a:t> in the </a:t>
              </a:r>
              <a:r>
                <a:rPr lang="en-US" sz="1200" b="1" dirty="0">
                  <a:solidFill>
                    <a:schemeClr val="tx1"/>
                  </a:solidFill>
                  <a:latin typeface="+mn-lt"/>
                </a:rPr>
                <a:t>Chart Tools</a:t>
              </a:r>
              <a:r>
                <a:rPr lang="en-US" sz="1200" dirty="0">
                  <a:solidFill>
                    <a:schemeClr val="tx1"/>
                  </a:solidFill>
                  <a:latin typeface="+mn-lt"/>
                </a:rPr>
                <a:t> ribbon.</a:t>
              </a:r>
            </a:p>
            <a:p>
              <a:pPr marL="342900" indent="-342900" algn="l">
                <a:lnSpc>
                  <a:spcPct val="100000"/>
                </a:lnSpc>
                <a:spcBef>
                  <a:spcPts val="0"/>
                </a:spcBef>
                <a:spcAft>
                  <a:spcPts val="800"/>
                </a:spcAft>
                <a:buClr>
                  <a:schemeClr val="accent1"/>
                </a:buClr>
                <a:buFont typeface="+mj-lt"/>
                <a:buAutoNum type="arabicPeriod"/>
              </a:pPr>
              <a:r>
                <a:rPr lang="en-US" sz="1200" dirty="0" err="1">
                  <a:solidFill>
                    <a:schemeClr val="tx1"/>
                  </a:solidFill>
                  <a:latin typeface="+mn-lt"/>
                </a:rPr>
                <a:t>Stylise</a:t>
              </a:r>
              <a:r>
                <a:rPr lang="en-US" sz="1200" dirty="0">
                  <a:solidFill>
                    <a:schemeClr val="tx1"/>
                  </a:solidFill>
                  <a:latin typeface="+mn-lt"/>
                </a:rPr>
                <a:t> your chart under Format in the </a:t>
              </a:r>
              <a:r>
                <a:rPr lang="en-US" sz="1200" b="1" dirty="0">
                  <a:solidFill>
                    <a:schemeClr val="tx1"/>
                  </a:solidFill>
                  <a:latin typeface="+mn-lt"/>
                </a:rPr>
                <a:t>Chart Tools</a:t>
              </a:r>
              <a:r>
                <a:rPr lang="en-US" sz="1200" dirty="0">
                  <a:solidFill>
                    <a:schemeClr val="tx1"/>
                  </a:solidFill>
                  <a:latin typeface="+mn-lt"/>
                </a:rPr>
                <a:t> ribbons.</a:t>
              </a:r>
            </a:p>
          </p:txBody>
        </p:sp>
      </p:grpSp>
    </p:spTree>
    <p:custDataLst>
      <p:tags r:id="rId1"/>
    </p:custDataLst>
    <p:extLst>
      <p:ext uri="{BB962C8B-B14F-4D97-AF65-F5344CB8AC3E}">
        <p14:creationId xmlns:p14="http://schemas.microsoft.com/office/powerpoint/2010/main" val="2044908171"/>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Full Image Alt.">
    <p:bg>
      <p:bgRef idx="1001">
        <a:schemeClr val="bg1"/>
      </p:bgRef>
    </p:bg>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0A61D285-409F-9DEC-0B95-30E301D341D3}"/>
              </a:ext>
            </a:extLst>
          </p:cNvPr>
          <p:cNvSpPr>
            <a:spLocks noGrp="1"/>
          </p:cNvSpPr>
          <p:nvPr>
            <p:ph type="pic" sz="quarter" idx="12" hasCustomPrompt="1"/>
          </p:nvPr>
        </p:nvSpPr>
        <p:spPr>
          <a:xfrm>
            <a:off x="0" y="0"/>
            <a:ext cx="12192000" cy="6858000"/>
          </a:xfrm>
          <a:prstGeom prst="rect">
            <a:avLst/>
          </a:prstGeom>
        </p:spPr>
        <p:txBody>
          <a:bodyPr wrap="square" bIns="648000" anchor="ctr">
            <a:noAutofit/>
          </a:bodyPr>
          <a:lstStyle>
            <a:lvl1pPr algn="ctr">
              <a:defRPr sz="1200"/>
            </a:lvl1pPr>
          </a:lstStyle>
          <a:p>
            <a:r>
              <a:rPr lang="en-GB" dirty="0"/>
              <a:t>Click icon to insert image</a:t>
            </a:r>
          </a:p>
        </p:txBody>
      </p:sp>
      <p:sp>
        <p:nvSpPr>
          <p:cNvPr id="6" name="Text Placeholder 5">
            <a:extLst>
              <a:ext uri="{FF2B5EF4-FFF2-40B4-BE49-F238E27FC236}">
                <a16:creationId xmlns:a16="http://schemas.microsoft.com/office/drawing/2014/main" id="{AB2D815A-BCD0-8EE1-D91A-4D5E04735C89}"/>
              </a:ext>
            </a:extLst>
          </p:cNvPr>
          <p:cNvSpPr>
            <a:spLocks noGrp="1"/>
          </p:cNvSpPr>
          <p:nvPr>
            <p:ph type="body" sz="quarter" idx="14" hasCustomPrompt="1"/>
          </p:nvPr>
        </p:nvSpPr>
        <p:spPr>
          <a:xfrm>
            <a:off x="1" y="0"/>
            <a:ext cx="6365567" cy="1507808"/>
          </a:xfrm>
          <a:custGeom>
            <a:avLst/>
            <a:gdLst>
              <a:gd name="connsiteX0" fmla="*/ 0 w 6365567"/>
              <a:gd name="connsiteY0" fmla="*/ 0 h 1507808"/>
              <a:gd name="connsiteX1" fmla="*/ 6365567 w 6365567"/>
              <a:gd name="connsiteY1" fmla="*/ 0 h 1507808"/>
              <a:gd name="connsiteX2" fmla="*/ 5486063 w 6365567"/>
              <a:gd name="connsiteY2" fmla="*/ 1507808 h 1507808"/>
              <a:gd name="connsiteX3" fmla="*/ 0 w 6365567"/>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365567" h="1507808">
                <a:moveTo>
                  <a:pt x="0" y="0"/>
                </a:moveTo>
                <a:lnTo>
                  <a:pt x="6365567" y="0"/>
                </a:lnTo>
                <a:lnTo>
                  <a:pt x="5486063" y="1507808"/>
                </a:lnTo>
                <a:lnTo>
                  <a:pt x="0" y="1507808"/>
                </a:lnTo>
                <a:close/>
              </a:path>
            </a:pathLst>
          </a:custGeom>
          <a:solidFill>
            <a:schemeClr val="accent6"/>
          </a:solidFill>
        </p:spPr>
        <p:txBody>
          <a:bodyPr vert="horz" wrap="square" lIns="900000" tIns="45720" rIns="91440" bIns="45720" rtlCol="0" anchor="ctr">
            <a:noAutofit/>
          </a:bodyPr>
          <a:lstStyle>
            <a:lvl1pPr>
              <a:defRPr lang="en-GB" sz="1800" b="1" dirty="0">
                <a:solidFill>
                  <a:schemeClr val="tx1"/>
                </a:solidFill>
              </a:defRPr>
            </a:lvl1pPr>
          </a:lstStyle>
          <a:p>
            <a:pPr lvl="0"/>
            <a:r>
              <a:rPr lang="en-US" dirty="0"/>
              <a:t>Add text here</a:t>
            </a:r>
            <a:endParaRPr lang="en-GB" dirty="0"/>
          </a:p>
        </p:txBody>
      </p:sp>
      <p:grpSp>
        <p:nvGrpSpPr>
          <p:cNvPr id="2" name="Group 1">
            <a:extLst>
              <a:ext uri="{FF2B5EF4-FFF2-40B4-BE49-F238E27FC236}">
                <a16:creationId xmlns:a16="http://schemas.microsoft.com/office/drawing/2014/main" id="{8E312553-A210-E683-B189-DD886093AF69}"/>
              </a:ext>
            </a:extLst>
          </p:cNvPr>
          <p:cNvGrpSpPr/>
          <p:nvPr userDrawn="1"/>
        </p:nvGrpSpPr>
        <p:grpSpPr>
          <a:xfrm>
            <a:off x="-3626001" y="0"/>
            <a:ext cx="3513653" cy="4531360"/>
            <a:chOff x="-3626001" y="0"/>
            <a:chExt cx="3513653" cy="4531360"/>
          </a:xfrm>
        </p:grpSpPr>
        <p:sp>
          <p:nvSpPr>
            <p:cNvPr id="7" name="Rectangle 6">
              <a:extLst>
                <a:ext uri="{FF2B5EF4-FFF2-40B4-BE49-F238E27FC236}">
                  <a16:creationId xmlns:a16="http://schemas.microsoft.com/office/drawing/2014/main" id="{F80B538F-9918-D8A2-44CE-97FC55849190}"/>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1" name="Rectangle 10">
              <a:extLst>
                <a:ext uri="{FF2B5EF4-FFF2-40B4-BE49-F238E27FC236}">
                  <a16:creationId xmlns:a16="http://schemas.microsoft.com/office/drawing/2014/main" id="{09C6BA4B-821B-0778-A999-74288840B7FC}"/>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2" name="TextBox 11">
              <a:extLst>
                <a:ext uri="{FF2B5EF4-FFF2-40B4-BE49-F238E27FC236}">
                  <a16:creationId xmlns:a16="http://schemas.microsoft.com/office/drawing/2014/main" id="{101C8818-5024-2801-0CFA-2F9E9B30414E}"/>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3" name="TextBox 12">
              <a:extLst>
                <a:ext uri="{FF2B5EF4-FFF2-40B4-BE49-F238E27FC236}">
                  <a16:creationId xmlns:a16="http://schemas.microsoft.com/office/drawing/2014/main" id="{51ED1437-2555-00A0-F479-764F7B6C1E22}"/>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3962688651"/>
      </p:ext>
    </p:extLst>
  </p:cSld>
  <p:clrMapOvr>
    <a:overrideClrMapping bg1="lt1" tx1="dk1" bg2="lt2" tx2="dk2" accent1="accent1" accent2="accent2" accent3="accent3" accent4="accent4" accent5="accent5" accent6="accent6" hlink="hlink" folHlink="folHlink"/>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Full Video">
    <p:bg>
      <p:bgRef idx="1001">
        <a:schemeClr val="bg1"/>
      </p:bgRef>
    </p:bg>
    <p:spTree>
      <p:nvGrpSpPr>
        <p:cNvPr id="1" name=""/>
        <p:cNvGrpSpPr/>
        <p:nvPr/>
      </p:nvGrpSpPr>
      <p:grpSpPr>
        <a:xfrm>
          <a:off x="0" y="0"/>
          <a:ext cx="0" cy="0"/>
          <a:chOff x="0" y="0"/>
          <a:chExt cx="0" cy="0"/>
        </a:xfrm>
      </p:grpSpPr>
      <p:sp>
        <p:nvSpPr>
          <p:cNvPr id="7" name="Media Placeholder 6">
            <a:extLst>
              <a:ext uri="{FF2B5EF4-FFF2-40B4-BE49-F238E27FC236}">
                <a16:creationId xmlns:a16="http://schemas.microsoft.com/office/drawing/2014/main" id="{EA51839B-7161-8DBD-F7D1-02E67725D1F4}"/>
              </a:ext>
            </a:extLst>
          </p:cNvPr>
          <p:cNvSpPr>
            <a:spLocks noGrp="1"/>
          </p:cNvSpPr>
          <p:nvPr>
            <p:ph type="media" sz="quarter" idx="13" hasCustomPrompt="1"/>
          </p:nvPr>
        </p:nvSpPr>
        <p:spPr>
          <a:xfrm>
            <a:off x="0" y="0"/>
            <a:ext cx="12192000" cy="6858000"/>
          </a:xfrm>
        </p:spPr>
        <p:txBody>
          <a:bodyPr bIns="648000" anchor="ctr"/>
          <a:lstStyle>
            <a:lvl1pPr algn="ctr">
              <a:defRPr sz="1200"/>
            </a:lvl1pPr>
          </a:lstStyle>
          <a:p>
            <a:r>
              <a:rPr lang="en-GB" dirty="0"/>
              <a:t>Click icon to insert video</a:t>
            </a:r>
          </a:p>
        </p:txBody>
      </p:sp>
      <p:grpSp>
        <p:nvGrpSpPr>
          <p:cNvPr id="8" name="Group 7">
            <a:extLst>
              <a:ext uri="{FF2B5EF4-FFF2-40B4-BE49-F238E27FC236}">
                <a16:creationId xmlns:a16="http://schemas.microsoft.com/office/drawing/2014/main" id="{78365652-DAE9-2EFC-D762-DAC602DD1CC2}"/>
              </a:ext>
            </a:extLst>
          </p:cNvPr>
          <p:cNvGrpSpPr/>
          <p:nvPr userDrawn="1"/>
        </p:nvGrpSpPr>
        <p:grpSpPr>
          <a:xfrm>
            <a:off x="-3626001" y="0"/>
            <a:ext cx="3513653" cy="4531360"/>
            <a:chOff x="-3626001" y="0"/>
            <a:chExt cx="3513653" cy="4531360"/>
          </a:xfrm>
        </p:grpSpPr>
        <p:sp>
          <p:nvSpPr>
            <p:cNvPr id="11" name="Rectangle 10">
              <a:extLst>
                <a:ext uri="{FF2B5EF4-FFF2-40B4-BE49-F238E27FC236}">
                  <a16:creationId xmlns:a16="http://schemas.microsoft.com/office/drawing/2014/main" id="{BE0F1162-1DEC-B2E1-0D5E-762134DF9FCF}"/>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12C2D990-AF5F-DD1C-4963-96DEDDFAE558}"/>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3" name="TextBox 12">
              <a:extLst>
                <a:ext uri="{FF2B5EF4-FFF2-40B4-BE49-F238E27FC236}">
                  <a16:creationId xmlns:a16="http://schemas.microsoft.com/office/drawing/2014/main" id="{1874C6C4-5F5C-3AFE-9051-CD2F025EED0B}"/>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 VIDEO</a:t>
              </a:r>
            </a:p>
          </p:txBody>
        </p:sp>
        <p:sp>
          <p:nvSpPr>
            <p:cNvPr id="14" name="TextBox 13">
              <a:extLst>
                <a:ext uri="{FF2B5EF4-FFF2-40B4-BE49-F238E27FC236}">
                  <a16:creationId xmlns:a16="http://schemas.microsoft.com/office/drawing/2014/main" id="{52B28849-D146-298A-CC50-F0E4B229582B}"/>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If there is already a video present, delete </a:t>
              </a:r>
              <a:br>
                <a:rPr lang="en-US" sz="1200" dirty="0">
                  <a:solidFill>
                    <a:schemeClr val="tx1"/>
                  </a:solidFill>
                  <a:latin typeface="+mn-lt"/>
                </a:rPr>
              </a:br>
              <a:r>
                <a:rPr lang="en-US" sz="1200" dirty="0">
                  <a:solidFill>
                    <a:schemeClr val="tx1"/>
                  </a:solidFill>
                  <a:latin typeface="+mn-lt"/>
                </a:rPr>
                <a:t>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the icon in the middle of the placeholder and choose a video from file, or select the placeholder and paste an video in using </a:t>
              </a:r>
              <a:r>
                <a:rPr lang="en-US" sz="1200" b="1" dirty="0">
                  <a:solidFill>
                    <a:schemeClr val="tx1"/>
                  </a:solidFill>
                  <a:latin typeface="+mn-lt"/>
                </a:rPr>
                <a:t>Ctrl + V</a:t>
              </a:r>
              <a:r>
                <a:rPr lang="en-US" sz="1200" dirty="0">
                  <a:solidFill>
                    <a:schemeClr val="tx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a:t>
              </a:r>
              <a:r>
                <a:rPr lang="en-US" sz="1200" b="1" dirty="0">
                  <a:solidFill>
                    <a:schemeClr val="tx1"/>
                  </a:solidFill>
                  <a:latin typeface="+mn-lt"/>
                </a:rPr>
                <a:t>Format Video </a:t>
              </a:r>
              <a:r>
                <a:rPr lang="en-US" sz="1200" dirty="0">
                  <a:solidFill>
                    <a:schemeClr val="tx1"/>
                  </a:solidFill>
                  <a:latin typeface="+mn-lt"/>
                </a:rPr>
                <a:t>tab in the ribbon and use the tools to edit the video.</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Choose </a:t>
              </a:r>
              <a:r>
                <a:rPr lang="en-US" sz="1200" b="1" dirty="0">
                  <a:solidFill>
                    <a:schemeClr val="tx1"/>
                  </a:solidFill>
                  <a:latin typeface="+mn-lt"/>
                </a:rPr>
                <a:t>Crop</a:t>
              </a:r>
              <a:r>
                <a:rPr lang="en-US" sz="1200" dirty="0">
                  <a:solidFill>
                    <a:schemeClr val="tx1"/>
                  </a:solidFill>
                  <a:latin typeface="+mn-lt"/>
                </a:rPr>
                <a:t> to resize and move the video within the placeholder, using the white circles in the corners of the video. Click on the drop down arrow and choose </a:t>
              </a:r>
              <a:r>
                <a:rPr lang="en-US" sz="1200" b="1" dirty="0">
                  <a:solidFill>
                    <a:schemeClr val="tx1"/>
                  </a:solidFill>
                  <a:latin typeface="+mn-lt"/>
                </a:rPr>
                <a:t>Fit</a:t>
              </a:r>
              <a:r>
                <a:rPr lang="en-US" sz="1200" dirty="0">
                  <a:solidFill>
                    <a:schemeClr val="tx1"/>
                  </a:solidFill>
                  <a:latin typeface="+mn-lt"/>
                </a:rPr>
                <a:t> or </a:t>
              </a:r>
              <a:r>
                <a:rPr lang="en-US" sz="1200" b="1" dirty="0">
                  <a:solidFill>
                    <a:schemeClr val="tx1"/>
                  </a:solidFill>
                  <a:latin typeface="+mn-lt"/>
                </a:rPr>
                <a:t>Fill</a:t>
              </a:r>
              <a:r>
                <a:rPr lang="en-US" sz="1200" dirty="0">
                  <a:solidFill>
                    <a:schemeClr val="tx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Right click the video and choose </a:t>
              </a:r>
              <a:r>
                <a:rPr lang="en-US" sz="1200" b="1" dirty="0">
                  <a:solidFill>
                    <a:schemeClr val="tx1"/>
                  </a:solidFill>
                  <a:latin typeface="+mn-lt"/>
                </a:rPr>
                <a:t>Send to back </a:t>
              </a:r>
              <a:r>
                <a:rPr lang="en-US" sz="1200" dirty="0">
                  <a:solidFill>
                    <a:schemeClr val="tx1"/>
                  </a:solidFill>
                  <a:latin typeface="+mn-lt"/>
                </a:rPr>
                <a:t>if it is obscuring any other elements.</a:t>
              </a:r>
            </a:p>
          </p:txBody>
        </p:sp>
      </p:grpSp>
      <p:sp>
        <p:nvSpPr>
          <p:cNvPr id="2" name="Text Placeholder 1">
            <a:extLst>
              <a:ext uri="{FF2B5EF4-FFF2-40B4-BE49-F238E27FC236}">
                <a16:creationId xmlns:a16="http://schemas.microsoft.com/office/drawing/2014/main" id="{639B4901-3D87-BA88-2DF5-7187417C170B}"/>
              </a:ext>
            </a:extLst>
          </p:cNvPr>
          <p:cNvSpPr>
            <a:spLocks noGrp="1"/>
          </p:cNvSpPr>
          <p:nvPr>
            <p:ph type="body" sz="quarter" idx="14" hasCustomPrompt="1"/>
          </p:nvPr>
        </p:nvSpPr>
        <p:spPr>
          <a:xfrm>
            <a:off x="5600860" y="5350192"/>
            <a:ext cx="6591140" cy="1507808"/>
          </a:xfrm>
          <a:custGeom>
            <a:avLst/>
            <a:gdLst>
              <a:gd name="connsiteX0" fmla="*/ 879504 w 6591140"/>
              <a:gd name="connsiteY0" fmla="*/ 0 h 1507808"/>
              <a:gd name="connsiteX1" fmla="*/ 6591140 w 6591140"/>
              <a:gd name="connsiteY1" fmla="*/ 0 h 1507808"/>
              <a:gd name="connsiteX2" fmla="*/ 6591140 w 6591140"/>
              <a:gd name="connsiteY2" fmla="*/ 1507808 h 1507808"/>
              <a:gd name="connsiteX3" fmla="*/ 0 w 6591140"/>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591140" h="1507808">
                <a:moveTo>
                  <a:pt x="879504" y="0"/>
                </a:moveTo>
                <a:lnTo>
                  <a:pt x="6591140" y="0"/>
                </a:lnTo>
                <a:lnTo>
                  <a:pt x="6591140" y="1507808"/>
                </a:lnTo>
                <a:lnTo>
                  <a:pt x="0" y="1507808"/>
                </a:lnTo>
                <a:close/>
              </a:path>
            </a:pathLst>
          </a:custGeom>
          <a:solidFill>
            <a:schemeClr val="accent6"/>
          </a:solidFill>
        </p:spPr>
        <p:txBody>
          <a:bodyPr wrap="square" lIns="1260000" anchor="ctr">
            <a:noAutofit/>
          </a:bodyPr>
          <a:lstStyle>
            <a:lvl1pPr>
              <a:defRPr sz="1800" b="1">
                <a:solidFill>
                  <a:schemeClr val="tx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Add text here</a:t>
            </a:r>
            <a:endParaRPr lang="en-GB" dirty="0"/>
          </a:p>
        </p:txBody>
      </p:sp>
    </p:spTree>
    <p:custDataLst>
      <p:tags r:id="rId1"/>
    </p:custDataLst>
    <p:extLst>
      <p:ext uri="{BB962C8B-B14F-4D97-AF65-F5344CB8AC3E}">
        <p14:creationId xmlns:p14="http://schemas.microsoft.com/office/powerpoint/2010/main" val="4067001284"/>
      </p:ext>
    </p:extLst>
  </p:cSld>
  <p:clrMapOvr>
    <a:overrideClrMapping bg1="lt1" tx1="dk1" bg2="lt2" tx2="dk2" accent1="accent1" accent2="accent2" accent3="accent3" accent4="accent4" accent5="accent5" accent6="accent6" hlink="hlink" folHlink="folHlink"/>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userDrawn="1">
  <p:cSld name="Full Video Alt.">
    <p:bg>
      <p:bgRef idx="1001">
        <a:schemeClr val="bg1"/>
      </p:bgRef>
    </p:bg>
    <p:spTree>
      <p:nvGrpSpPr>
        <p:cNvPr id="1" name=""/>
        <p:cNvGrpSpPr/>
        <p:nvPr/>
      </p:nvGrpSpPr>
      <p:grpSpPr>
        <a:xfrm>
          <a:off x="0" y="0"/>
          <a:ext cx="0" cy="0"/>
          <a:chOff x="0" y="0"/>
          <a:chExt cx="0" cy="0"/>
        </a:xfrm>
      </p:grpSpPr>
      <p:sp>
        <p:nvSpPr>
          <p:cNvPr id="7" name="Media Placeholder 6">
            <a:extLst>
              <a:ext uri="{FF2B5EF4-FFF2-40B4-BE49-F238E27FC236}">
                <a16:creationId xmlns:a16="http://schemas.microsoft.com/office/drawing/2014/main" id="{EA51839B-7161-8DBD-F7D1-02E67725D1F4}"/>
              </a:ext>
            </a:extLst>
          </p:cNvPr>
          <p:cNvSpPr>
            <a:spLocks noGrp="1"/>
          </p:cNvSpPr>
          <p:nvPr>
            <p:ph type="media" sz="quarter" idx="13" hasCustomPrompt="1"/>
          </p:nvPr>
        </p:nvSpPr>
        <p:spPr>
          <a:xfrm>
            <a:off x="0" y="0"/>
            <a:ext cx="12192000" cy="6858000"/>
          </a:xfrm>
        </p:spPr>
        <p:txBody>
          <a:bodyPr bIns="648000" anchor="ctr"/>
          <a:lstStyle>
            <a:lvl1pPr algn="ctr">
              <a:defRPr sz="1200"/>
            </a:lvl1pPr>
          </a:lstStyle>
          <a:p>
            <a:r>
              <a:rPr lang="en-GB" dirty="0"/>
              <a:t>Click icon to insert video</a:t>
            </a:r>
          </a:p>
        </p:txBody>
      </p:sp>
      <p:grpSp>
        <p:nvGrpSpPr>
          <p:cNvPr id="8" name="Group 7">
            <a:extLst>
              <a:ext uri="{FF2B5EF4-FFF2-40B4-BE49-F238E27FC236}">
                <a16:creationId xmlns:a16="http://schemas.microsoft.com/office/drawing/2014/main" id="{78365652-DAE9-2EFC-D762-DAC602DD1CC2}"/>
              </a:ext>
            </a:extLst>
          </p:cNvPr>
          <p:cNvGrpSpPr/>
          <p:nvPr userDrawn="1"/>
        </p:nvGrpSpPr>
        <p:grpSpPr>
          <a:xfrm>
            <a:off x="-3626001" y="0"/>
            <a:ext cx="3513653" cy="4531360"/>
            <a:chOff x="-3626001" y="0"/>
            <a:chExt cx="3513653" cy="4531360"/>
          </a:xfrm>
        </p:grpSpPr>
        <p:sp>
          <p:nvSpPr>
            <p:cNvPr id="11" name="Rectangle 10">
              <a:extLst>
                <a:ext uri="{FF2B5EF4-FFF2-40B4-BE49-F238E27FC236}">
                  <a16:creationId xmlns:a16="http://schemas.microsoft.com/office/drawing/2014/main" id="{BE0F1162-1DEC-B2E1-0D5E-762134DF9FCF}"/>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12C2D990-AF5F-DD1C-4963-96DEDDFAE558}"/>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3" name="TextBox 12">
              <a:extLst>
                <a:ext uri="{FF2B5EF4-FFF2-40B4-BE49-F238E27FC236}">
                  <a16:creationId xmlns:a16="http://schemas.microsoft.com/office/drawing/2014/main" id="{1874C6C4-5F5C-3AFE-9051-CD2F025EED0B}"/>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 VIDEO</a:t>
              </a:r>
            </a:p>
          </p:txBody>
        </p:sp>
        <p:sp>
          <p:nvSpPr>
            <p:cNvPr id="14" name="TextBox 13">
              <a:extLst>
                <a:ext uri="{FF2B5EF4-FFF2-40B4-BE49-F238E27FC236}">
                  <a16:creationId xmlns:a16="http://schemas.microsoft.com/office/drawing/2014/main" id="{52B28849-D146-298A-CC50-F0E4B229582B}"/>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If there is already a video present, delete </a:t>
              </a:r>
              <a:br>
                <a:rPr lang="en-US" sz="1200" dirty="0">
                  <a:solidFill>
                    <a:schemeClr val="tx1"/>
                  </a:solidFill>
                  <a:latin typeface="+mn-lt"/>
                </a:rPr>
              </a:br>
              <a:r>
                <a:rPr lang="en-US" sz="1200" dirty="0">
                  <a:solidFill>
                    <a:schemeClr val="tx1"/>
                  </a:solidFill>
                  <a:latin typeface="+mn-lt"/>
                </a:rPr>
                <a:t>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the icon in the middle of the placeholder and choose a video from file, or select the placeholder and paste an video in using </a:t>
              </a:r>
              <a:r>
                <a:rPr lang="en-US" sz="1200" b="1" dirty="0">
                  <a:solidFill>
                    <a:schemeClr val="tx1"/>
                  </a:solidFill>
                  <a:latin typeface="+mn-lt"/>
                </a:rPr>
                <a:t>Ctrl + V</a:t>
              </a:r>
              <a:r>
                <a:rPr lang="en-US" sz="1200" dirty="0">
                  <a:solidFill>
                    <a:schemeClr val="tx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a:t>
              </a:r>
              <a:r>
                <a:rPr lang="en-US" sz="1200" b="1" dirty="0">
                  <a:solidFill>
                    <a:schemeClr val="tx1"/>
                  </a:solidFill>
                  <a:latin typeface="+mn-lt"/>
                </a:rPr>
                <a:t>Format Video </a:t>
              </a:r>
              <a:r>
                <a:rPr lang="en-US" sz="1200" dirty="0">
                  <a:solidFill>
                    <a:schemeClr val="tx1"/>
                  </a:solidFill>
                  <a:latin typeface="+mn-lt"/>
                </a:rPr>
                <a:t>tab in the ribbon and use the tools to edit the video.</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Choose </a:t>
              </a:r>
              <a:r>
                <a:rPr lang="en-US" sz="1200" b="1" dirty="0">
                  <a:solidFill>
                    <a:schemeClr val="tx1"/>
                  </a:solidFill>
                  <a:latin typeface="+mn-lt"/>
                </a:rPr>
                <a:t>Crop</a:t>
              </a:r>
              <a:r>
                <a:rPr lang="en-US" sz="1200" dirty="0">
                  <a:solidFill>
                    <a:schemeClr val="tx1"/>
                  </a:solidFill>
                  <a:latin typeface="+mn-lt"/>
                </a:rPr>
                <a:t> to resize and move the video within the placeholder, using the white circles in the corners of the video. Click on the drop down arrow and choose </a:t>
              </a:r>
              <a:r>
                <a:rPr lang="en-US" sz="1200" b="1" dirty="0">
                  <a:solidFill>
                    <a:schemeClr val="tx1"/>
                  </a:solidFill>
                  <a:latin typeface="+mn-lt"/>
                </a:rPr>
                <a:t>Fit</a:t>
              </a:r>
              <a:r>
                <a:rPr lang="en-US" sz="1200" dirty="0">
                  <a:solidFill>
                    <a:schemeClr val="tx1"/>
                  </a:solidFill>
                  <a:latin typeface="+mn-lt"/>
                </a:rPr>
                <a:t> or </a:t>
              </a:r>
              <a:r>
                <a:rPr lang="en-US" sz="1200" b="1" dirty="0">
                  <a:solidFill>
                    <a:schemeClr val="tx1"/>
                  </a:solidFill>
                  <a:latin typeface="+mn-lt"/>
                </a:rPr>
                <a:t>Fill</a:t>
              </a:r>
              <a:r>
                <a:rPr lang="en-US" sz="1200" dirty="0">
                  <a:solidFill>
                    <a:schemeClr val="tx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Right click the video and choose </a:t>
              </a:r>
              <a:r>
                <a:rPr lang="en-US" sz="1200" b="1" dirty="0">
                  <a:solidFill>
                    <a:schemeClr val="tx1"/>
                  </a:solidFill>
                  <a:latin typeface="+mn-lt"/>
                </a:rPr>
                <a:t>Send to back </a:t>
              </a:r>
              <a:r>
                <a:rPr lang="en-US" sz="1200" dirty="0">
                  <a:solidFill>
                    <a:schemeClr val="tx1"/>
                  </a:solidFill>
                  <a:latin typeface="+mn-lt"/>
                </a:rPr>
                <a:t>if it is obscuring any other elements.</a:t>
              </a:r>
            </a:p>
          </p:txBody>
        </p:sp>
      </p:grpSp>
      <p:sp>
        <p:nvSpPr>
          <p:cNvPr id="3" name="Text Placeholder 2">
            <a:extLst>
              <a:ext uri="{FF2B5EF4-FFF2-40B4-BE49-F238E27FC236}">
                <a16:creationId xmlns:a16="http://schemas.microsoft.com/office/drawing/2014/main" id="{50015D82-FE8C-DFDA-93EF-12937E7C738B}"/>
              </a:ext>
            </a:extLst>
          </p:cNvPr>
          <p:cNvSpPr>
            <a:spLocks noGrp="1"/>
          </p:cNvSpPr>
          <p:nvPr>
            <p:ph type="body" sz="quarter" idx="14" hasCustomPrompt="1"/>
          </p:nvPr>
        </p:nvSpPr>
        <p:spPr>
          <a:xfrm>
            <a:off x="1" y="0"/>
            <a:ext cx="6365567" cy="1507808"/>
          </a:xfrm>
          <a:custGeom>
            <a:avLst/>
            <a:gdLst>
              <a:gd name="connsiteX0" fmla="*/ 0 w 6365567"/>
              <a:gd name="connsiteY0" fmla="*/ 0 h 1507808"/>
              <a:gd name="connsiteX1" fmla="*/ 6365567 w 6365567"/>
              <a:gd name="connsiteY1" fmla="*/ 0 h 1507808"/>
              <a:gd name="connsiteX2" fmla="*/ 5486063 w 6365567"/>
              <a:gd name="connsiteY2" fmla="*/ 1507808 h 1507808"/>
              <a:gd name="connsiteX3" fmla="*/ 0 w 6365567"/>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365567" h="1507808">
                <a:moveTo>
                  <a:pt x="0" y="0"/>
                </a:moveTo>
                <a:lnTo>
                  <a:pt x="6365567" y="0"/>
                </a:lnTo>
                <a:lnTo>
                  <a:pt x="5486063" y="1507808"/>
                </a:lnTo>
                <a:lnTo>
                  <a:pt x="0" y="1507808"/>
                </a:lnTo>
                <a:close/>
              </a:path>
            </a:pathLst>
          </a:custGeom>
          <a:solidFill>
            <a:schemeClr val="accent6"/>
          </a:solidFill>
        </p:spPr>
        <p:txBody>
          <a:bodyPr vert="horz" wrap="square" lIns="900000" tIns="45720" rIns="91440" bIns="45720" rtlCol="0" anchor="ctr">
            <a:noAutofit/>
          </a:bodyPr>
          <a:lstStyle>
            <a:lvl1pPr>
              <a:defRPr lang="en-GB" sz="1800" b="1" dirty="0">
                <a:solidFill>
                  <a:schemeClr val="tx1"/>
                </a:solidFill>
              </a:defRPr>
            </a:lvl1pPr>
          </a:lstStyle>
          <a:p>
            <a:pPr lvl="0"/>
            <a:r>
              <a:rPr lang="en-US" dirty="0"/>
              <a:t>Add text here</a:t>
            </a:r>
            <a:endParaRPr lang="en-GB" dirty="0"/>
          </a:p>
        </p:txBody>
      </p:sp>
    </p:spTree>
    <p:custDataLst>
      <p:tags r:id="rId1"/>
    </p:custDataLst>
    <p:extLst>
      <p:ext uri="{BB962C8B-B14F-4D97-AF65-F5344CB8AC3E}">
        <p14:creationId xmlns:p14="http://schemas.microsoft.com/office/powerpoint/2010/main" val="2292336827"/>
      </p:ext>
    </p:extLst>
  </p:cSld>
  <p:clrMapOvr>
    <a:overrideClrMapping bg1="lt1" tx1="dk1" bg2="lt2" tx2="dk2" accent1="accent1" accent2="accent2" accent3="accent3" accent4="accent4" accent5="accent5" accent6="accent6" hlink="hlink" folHlink="folHlink"/>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userDrawn="1">
  <p:cSld name="Thank You Light No Partner">
    <p:bg>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6842958" y="2414631"/>
            <a:ext cx="4366697" cy="1563010"/>
          </a:xfrm>
        </p:spPr>
        <p:txBody>
          <a:bodyPr anchor="b"/>
          <a:lstStyle>
            <a:lvl1pPr>
              <a:defRPr sz="3600" cap="all" baseline="0">
                <a:solidFill>
                  <a:schemeClr val="accent1"/>
                </a:solidFill>
              </a:defRPr>
            </a:lvl1pPr>
          </a:lstStyle>
          <a:p>
            <a:r>
              <a:rPr lang="en-US" dirty="0"/>
              <a:t>add thank you</a:t>
            </a:r>
            <a:endParaRPr lang="en-GB" dirty="0"/>
          </a:p>
        </p:txBody>
      </p:sp>
      <p:pic>
        <p:nvPicPr>
          <p:cNvPr id="7" name="Picture 6" descr="A black and purple triangle&#10;&#10;Description automatically generated">
            <a:extLst>
              <a:ext uri="{FF2B5EF4-FFF2-40B4-BE49-F238E27FC236}">
                <a16:creationId xmlns:a16="http://schemas.microsoft.com/office/drawing/2014/main" id="{31B5A21A-4F0D-0994-FCA9-13151A74A9D6}"/>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a:stretch/>
        </p:blipFill>
        <p:spPr>
          <a:xfrm>
            <a:off x="10566400" y="390842"/>
            <a:ext cx="1223964" cy="814388"/>
          </a:xfrm>
          <a:prstGeom prst="rect">
            <a:avLst/>
          </a:prstGeom>
        </p:spPr>
      </p:pic>
      <p:grpSp>
        <p:nvGrpSpPr>
          <p:cNvPr id="8" name="Group 7">
            <a:extLst>
              <a:ext uri="{FF2B5EF4-FFF2-40B4-BE49-F238E27FC236}">
                <a16:creationId xmlns:a16="http://schemas.microsoft.com/office/drawing/2014/main" id="{40B9DE8C-3439-9569-073F-074B5FA5DB32}"/>
              </a:ext>
            </a:extLst>
          </p:cNvPr>
          <p:cNvGrpSpPr/>
          <p:nvPr userDrawn="1"/>
        </p:nvGrpSpPr>
        <p:grpSpPr>
          <a:xfrm>
            <a:off x="-3626001" y="0"/>
            <a:ext cx="3513653" cy="4531360"/>
            <a:chOff x="-3626001" y="0"/>
            <a:chExt cx="3513653" cy="4531360"/>
          </a:xfrm>
        </p:grpSpPr>
        <p:sp>
          <p:nvSpPr>
            <p:cNvPr id="11" name="Rectangle 10">
              <a:extLst>
                <a:ext uri="{FF2B5EF4-FFF2-40B4-BE49-F238E27FC236}">
                  <a16:creationId xmlns:a16="http://schemas.microsoft.com/office/drawing/2014/main" id="{72216337-78C2-3C47-1C86-158F9D788744}"/>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AACDE491-A55F-B9DD-EB5D-4D5A549C3783}"/>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3" name="TextBox 12">
              <a:extLst>
                <a:ext uri="{FF2B5EF4-FFF2-40B4-BE49-F238E27FC236}">
                  <a16:creationId xmlns:a16="http://schemas.microsoft.com/office/drawing/2014/main" id="{23939E1C-799B-0A69-DAA7-A204F20B281B}"/>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4" name="TextBox 13">
              <a:extLst>
                <a:ext uri="{FF2B5EF4-FFF2-40B4-BE49-F238E27FC236}">
                  <a16:creationId xmlns:a16="http://schemas.microsoft.com/office/drawing/2014/main" id="{C0E4E3B0-3F56-66FB-6517-B89F8ABB2854}"/>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sp>
        <p:nvSpPr>
          <p:cNvPr id="18" name="Picture Placeholder 17">
            <a:extLst>
              <a:ext uri="{FF2B5EF4-FFF2-40B4-BE49-F238E27FC236}">
                <a16:creationId xmlns:a16="http://schemas.microsoft.com/office/drawing/2014/main" id="{01EDC27E-1CA8-D683-4481-2230402E2F87}"/>
              </a:ext>
            </a:extLst>
          </p:cNvPr>
          <p:cNvSpPr>
            <a:spLocks noGrp="1"/>
          </p:cNvSpPr>
          <p:nvPr>
            <p:ph type="pic" sz="quarter" idx="10" hasCustomPrompt="1"/>
          </p:nvPr>
        </p:nvSpPr>
        <p:spPr>
          <a:xfrm>
            <a:off x="0" y="0"/>
            <a:ext cx="8061583" cy="6858000"/>
          </a:xfrm>
          <a:custGeom>
            <a:avLst/>
            <a:gdLst>
              <a:gd name="connsiteX0" fmla="*/ 0 w 8061583"/>
              <a:gd name="connsiteY0" fmla="*/ 0 h 6858000"/>
              <a:gd name="connsiteX1" fmla="*/ 8061583 w 8061583"/>
              <a:gd name="connsiteY1" fmla="*/ 0 h 6858000"/>
              <a:gd name="connsiteX2" fmla="*/ 4104437 w 8061583"/>
              <a:gd name="connsiteY2" fmla="*/ 6858000 h 6858000"/>
              <a:gd name="connsiteX3" fmla="*/ 0 w 806158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61583" h="6858000">
                <a:moveTo>
                  <a:pt x="0" y="0"/>
                </a:moveTo>
                <a:lnTo>
                  <a:pt x="8061583" y="0"/>
                </a:lnTo>
                <a:lnTo>
                  <a:pt x="4104437" y="6858000"/>
                </a:lnTo>
                <a:lnTo>
                  <a:pt x="0" y="6858000"/>
                </a:lnTo>
                <a:close/>
              </a:path>
            </a:pathLst>
          </a:custGeom>
        </p:spPr>
        <p:txBody>
          <a:bodyPr wrap="square" bIns="864000" anchor="ctr">
            <a:noAutofit/>
          </a:bodyPr>
          <a:lstStyle>
            <a:lvl1pPr algn="ctr">
              <a:defRPr/>
            </a:lvl1pPr>
          </a:lstStyle>
          <a:p>
            <a:r>
              <a:rPr lang="en-GB" dirty="0"/>
              <a:t>Click icon to insert image</a:t>
            </a:r>
          </a:p>
        </p:txBody>
      </p:sp>
    </p:spTree>
    <p:custDataLst>
      <p:tags r:id="rId1"/>
    </p:custDataLst>
    <p:extLst>
      <p:ext uri="{BB962C8B-B14F-4D97-AF65-F5344CB8AC3E}">
        <p14:creationId xmlns:p14="http://schemas.microsoft.com/office/powerpoint/2010/main" val="4148392566"/>
      </p:ext>
    </p:extLst>
  </p:cSld>
  <p:clrMapOvr>
    <a:overrideClrMapping bg1="lt1" tx1="dk1" bg2="lt2" tx2="dk2" accent1="accent1" accent2="accent2" accent3="accent3" accent4="accent4" accent5="accent5" accent6="accent6" hlink="hlink" folHlink="folHlink"/>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userDrawn="1">
  <p:cSld name="Thank You Colour No Partner">
    <p:bg>
      <p:bgPr>
        <a:solidFill>
          <a:schemeClr val="accent6"/>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6842958" y="2414631"/>
            <a:ext cx="4366697" cy="1563010"/>
          </a:xfrm>
        </p:spPr>
        <p:txBody>
          <a:bodyPr anchor="b"/>
          <a:lstStyle>
            <a:lvl1pPr>
              <a:defRPr sz="3600" cap="all" baseline="0">
                <a:solidFill>
                  <a:schemeClr val="tx1"/>
                </a:solidFill>
              </a:defRPr>
            </a:lvl1pPr>
          </a:lstStyle>
          <a:p>
            <a:r>
              <a:rPr lang="en-US" dirty="0"/>
              <a:t>add thank you</a:t>
            </a:r>
            <a:endParaRPr lang="en-GB" dirty="0"/>
          </a:p>
        </p:txBody>
      </p:sp>
      <p:sp>
        <p:nvSpPr>
          <p:cNvPr id="20" name="Picture Placeholder 19">
            <a:extLst>
              <a:ext uri="{FF2B5EF4-FFF2-40B4-BE49-F238E27FC236}">
                <a16:creationId xmlns:a16="http://schemas.microsoft.com/office/drawing/2014/main" id="{8DA519AD-A2D1-C834-C760-7B31987EB8B5}"/>
              </a:ext>
            </a:extLst>
          </p:cNvPr>
          <p:cNvSpPr>
            <a:spLocks noGrp="1"/>
          </p:cNvSpPr>
          <p:nvPr>
            <p:ph type="pic" sz="quarter" idx="10" hasCustomPrompt="1"/>
          </p:nvPr>
        </p:nvSpPr>
        <p:spPr>
          <a:xfrm>
            <a:off x="0" y="0"/>
            <a:ext cx="8061583" cy="6858000"/>
          </a:xfrm>
          <a:custGeom>
            <a:avLst/>
            <a:gdLst>
              <a:gd name="connsiteX0" fmla="*/ 0 w 8061583"/>
              <a:gd name="connsiteY0" fmla="*/ 0 h 6858000"/>
              <a:gd name="connsiteX1" fmla="*/ 8061583 w 8061583"/>
              <a:gd name="connsiteY1" fmla="*/ 0 h 6858000"/>
              <a:gd name="connsiteX2" fmla="*/ 4104437 w 8061583"/>
              <a:gd name="connsiteY2" fmla="*/ 6858000 h 6858000"/>
              <a:gd name="connsiteX3" fmla="*/ 0 w 806158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61583" h="6858000">
                <a:moveTo>
                  <a:pt x="0" y="0"/>
                </a:moveTo>
                <a:lnTo>
                  <a:pt x="8061583" y="0"/>
                </a:lnTo>
                <a:lnTo>
                  <a:pt x="4104437" y="6858000"/>
                </a:lnTo>
                <a:lnTo>
                  <a:pt x="0" y="6858000"/>
                </a:lnTo>
                <a:close/>
              </a:path>
            </a:pathLst>
          </a:custGeom>
        </p:spPr>
        <p:txBody>
          <a:bodyPr wrap="square" bIns="864000" anchor="ctr">
            <a:noAutofit/>
          </a:bodyPr>
          <a:lstStyle>
            <a:lvl1pPr algn="ctr">
              <a:defRPr/>
            </a:lvl1pPr>
          </a:lstStyle>
          <a:p>
            <a:r>
              <a:rPr lang="en-GB" dirty="0"/>
              <a:t>Click icon to insert image</a:t>
            </a:r>
          </a:p>
        </p:txBody>
      </p:sp>
      <p:grpSp>
        <p:nvGrpSpPr>
          <p:cNvPr id="5" name="Group 4">
            <a:extLst>
              <a:ext uri="{FF2B5EF4-FFF2-40B4-BE49-F238E27FC236}">
                <a16:creationId xmlns:a16="http://schemas.microsoft.com/office/drawing/2014/main" id="{8A92C3C5-B2E4-0CB0-4482-299BB3D75F12}"/>
              </a:ext>
            </a:extLst>
          </p:cNvPr>
          <p:cNvGrpSpPr/>
          <p:nvPr userDrawn="1"/>
        </p:nvGrpSpPr>
        <p:grpSpPr>
          <a:xfrm>
            <a:off x="-3626001" y="0"/>
            <a:ext cx="3513653" cy="4531360"/>
            <a:chOff x="-3626001" y="0"/>
            <a:chExt cx="3513653" cy="4531360"/>
          </a:xfrm>
        </p:grpSpPr>
        <p:sp>
          <p:nvSpPr>
            <p:cNvPr id="6" name="Rectangle 5">
              <a:extLst>
                <a:ext uri="{FF2B5EF4-FFF2-40B4-BE49-F238E27FC236}">
                  <a16:creationId xmlns:a16="http://schemas.microsoft.com/office/drawing/2014/main" id="{30F09EFA-F5F7-E682-33C6-620F705DDC95}"/>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7" name="Rectangle 6">
              <a:extLst>
                <a:ext uri="{FF2B5EF4-FFF2-40B4-BE49-F238E27FC236}">
                  <a16:creationId xmlns:a16="http://schemas.microsoft.com/office/drawing/2014/main" id="{32D05137-F705-B7C0-D5AC-85C787BD98FB}"/>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8" name="TextBox 7">
              <a:extLst>
                <a:ext uri="{FF2B5EF4-FFF2-40B4-BE49-F238E27FC236}">
                  <a16:creationId xmlns:a16="http://schemas.microsoft.com/office/drawing/2014/main" id="{0DBB841A-51B1-DD11-53A5-6CEE96A49149}"/>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9" name="TextBox 8">
              <a:extLst>
                <a:ext uri="{FF2B5EF4-FFF2-40B4-BE49-F238E27FC236}">
                  <a16:creationId xmlns:a16="http://schemas.microsoft.com/office/drawing/2014/main" id="{EFEEE51C-F59D-A67D-0F46-2A86250ED5E5}"/>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pic>
        <p:nvPicPr>
          <p:cNvPr id="3" name="Picture 2" descr="A black and purple triangle&#10;&#10;Description automatically generated">
            <a:extLst>
              <a:ext uri="{FF2B5EF4-FFF2-40B4-BE49-F238E27FC236}">
                <a16:creationId xmlns:a16="http://schemas.microsoft.com/office/drawing/2014/main" id="{18CBD6A1-DCAD-135A-0146-35DB2E4CCAF1}"/>
              </a:ext>
            </a:extLst>
          </p:cNvPr>
          <p:cNvPicPr>
            <a:picLocks noChangeAspect="1"/>
          </p:cNvPicPr>
          <p:nvPr userDrawn="1"/>
        </p:nvPicPr>
        <p:blipFill rotWithShape="1">
          <a:blip r:embed="rId3" cstate="screen">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a:ext>
            </a:extLst>
          </a:blip>
          <a:srcRect/>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787870391"/>
      </p:ext>
    </p:extLst>
  </p:cSld>
  <p:clrMapOvr>
    <a:overrideClrMapping bg1="lt1" tx1="dk1" bg2="lt2" tx2="dk2" accent1="accent1" accent2="accent2" accent3="accent3" accent4="accent4" accent5="accent5" accent6="accent6" hlink="hlink" folHlink="folHlink"/>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userDrawn="1">
  <p:cSld name="Thank You Light">
    <p:bg>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6842958" y="2414631"/>
            <a:ext cx="4366697" cy="1563010"/>
          </a:xfrm>
        </p:spPr>
        <p:txBody>
          <a:bodyPr anchor="b"/>
          <a:lstStyle>
            <a:lvl1pPr>
              <a:defRPr sz="3600" cap="all" baseline="0">
                <a:solidFill>
                  <a:schemeClr val="accent1"/>
                </a:solidFill>
              </a:defRPr>
            </a:lvl1pPr>
          </a:lstStyle>
          <a:p>
            <a:r>
              <a:rPr lang="en-US" dirty="0"/>
              <a:t>add thank you</a:t>
            </a:r>
            <a:endParaRPr lang="en-GB" dirty="0"/>
          </a:p>
        </p:txBody>
      </p:sp>
      <p:pic>
        <p:nvPicPr>
          <p:cNvPr id="8" name="Picture 7" descr="A black and purple triangle&#10;&#10;Description automatically generated">
            <a:extLst>
              <a:ext uri="{FF2B5EF4-FFF2-40B4-BE49-F238E27FC236}">
                <a16:creationId xmlns:a16="http://schemas.microsoft.com/office/drawing/2014/main" id="{B548C9AC-BCF5-51FE-2836-E8AFAF234998}"/>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a:stretch/>
        </p:blipFill>
        <p:spPr>
          <a:xfrm>
            <a:off x="8372252" y="5685698"/>
            <a:ext cx="1048505" cy="697644"/>
          </a:xfrm>
          <a:prstGeom prst="rect">
            <a:avLst/>
          </a:prstGeom>
        </p:spPr>
      </p:pic>
      <p:sp>
        <p:nvSpPr>
          <p:cNvPr id="7" name="Picture Placeholder 6">
            <a:extLst>
              <a:ext uri="{FF2B5EF4-FFF2-40B4-BE49-F238E27FC236}">
                <a16:creationId xmlns:a16="http://schemas.microsoft.com/office/drawing/2014/main" id="{A70A8D77-5378-63BA-9926-00E6C63BB443}"/>
              </a:ext>
            </a:extLst>
          </p:cNvPr>
          <p:cNvSpPr>
            <a:spLocks noGrp="1"/>
          </p:cNvSpPr>
          <p:nvPr>
            <p:ph type="pic" sz="quarter" idx="13" hasCustomPrompt="1"/>
          </p:nvPr>
        </p:nvSpPr>
        <p:spPr>
          <a:xfrm>
            <a:off x="9853614" y="5686063"/>
            <a:ext cx="1936750" cy="696913"/>
          </a:xfrm>
        </p:spPr>
        <p:txBody>
          <a:bodyPr/>
          <a:lstStyle>
            <a:lvl1pPr algn="ctr">
              <a:defRPr sz="1200"/>
            </a:lvl1pPr>
          </a:lstStyle>
          <a:p>
            <a:r>
              <a:rPr lang="en-GB" dirty="0"/>
              <a:t>Add partner logo</a:t>
            </a:r>
          </a:p>
        </p:txBody>
      </p:sp>
      <p:cxnSp>
        <p:nvCxnSpPr>
          <p:cNvPr id="14" name="Straight Connector 13">
            <a:extLst>
              <a:ext uri="{FF2B5EF4-FFF2-40B4-BE49-F238E27FC236}">
                <a16:creationId xmlns:a16="http://schemas.microsoft.com/office/drawing/2014/main" id="{EDF3BB5C-94E2-C279-DD21-9BF28E34248E}"/>
              </a:ext>
            </a:extLst>
          </p:cNvPr>
          <p:cNvCxnSpPr>
            <a:cxnSpLocks/>
          </p:cNvCxnSpPr>
          <p:nvPr userDrawn="1"/>
        </p:nvCxnSpPr>
        <p:spPr>
          <a:xfrm>
            <a:off x="9637185" y="5685698"/>
            <a:ext cx="0" cy="697278"/>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1" name="Group 10">
            <a:extLst>
              <a:ext uri="{FF2B5EF4-FFF2-40B4-BE49-F238E27FC236}">
                <a16:creationId xmlns:a16="http://schemas.microsoft.com/office/drawing/2014/main" id="{55A42BE7-9F4B-179B-DA24-65C12C340EDF}"/>
              </a:ext>
            </a:extLst>
          </p:cNvPr>
          <p:cNvGrpSpPr/>
          <p:nvPr userDrawn="1"/>
        </p:nvGrpSpPr>
        <p:grpSpPr>
          <a:xfrm>
            <a:off x="-3626001" y="0"/>
            <a:ext cx="3513653" cy="4531360"/>
            <a:chOff x="-3626001" y="0"/>
            <a:chExt cx="3513653" cy="4531360"/>
          </a:xfrm>
        </p:grpSpPr>
        <p:sp>
          <p:nvSpPr>
            <p:cNvPr id="12" name="Rectangle 11">
              <a:extLst>
                <a:ext uri="{FF2B5EF4-FFF2-40B4-BE49-F238E27FC236}">
                  <a16:creationId xmlns:a16="http://schemas.microsoft.com/office/drawing/2014/main" id="{6ECC094F-20FD-45E3-0447-ED321F3ACD36}"/>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3" name="Rectangle 12">
              <a:extLst>
                <a:ext uri="{FF2B5EF4-FFF2-40B4-BE49-F238E27FC236}">
                  <a16:creationId xmlns:a16="http://schemas.microsoft.com/office/drawing/2014/main" id="{9F9B0806-A32D-E9F6-1A04-D2B5C5DFD359}"/>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5" name="TextBox 14">
              <a:extLst>
                <a:ext uri="{FF2B5EF4-FFF2-40B4-BE49-F238E27FC236}">
                  <a16:creationId xmlns:a16="http://schemas.microsoft.com/office/drawing/2014/main" id="{9F254AEC-00E0-65ED-5EF0-286AE37C979E}"/>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D7D62B3C-B227-2C79-517E-4B7AC888D8FE}"/>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sp>
        <p:nvSpPr>
          <p:cNvPr id="17" name="Picture Placeholder 16">
            <a:extLst>
              <a:ext uri="{FF2B5EF4-FFF2-40B4-BE49-F238E27FC236}">
                <a16:creationId xmlns:a16="http://schemas.microsoft.com/office/drawing/2014/main" id="{9D264348-9633-9893-C33D-60F167EB7FB3}"/>
              </a:ext>
            </a:extLst>
          </p:cNvPr>
          <p:cNvSpPr>
            <a:spLocks noGrp="1"/>
          </p:cNvSpPr>
          <p:nvPr>
            <p:ph type="pic" sz="quarter" idx="10" hasCustomPrompt="1"/>
          </p:nvPr>
        </p:nvSpPr>
        <p:spPr>
          <a:xfrm>
            <a:off x="0" y="0"/>
            <a:ext cx="8061583" cy="6858000"/>
          </a:xfrm>
          <a:custGeom>
            <a:avLst/>
            <a:gdLst>
              <a:gd name="connsiteX0" fmla="*/ 0 w 8061583"/>
              <a:gd name="connsiteY0" fmla="*/ 0 h 6858000"/>
              <a:gd name="connsiteX1" fmla="*/ 8061583 w 8061583"/>
              <a:gd name="connsiteY1" fmla="*/ 0 h 6858000"/>
              <a:gd name="connsiteX2" fmla="*/ 4104437 w 8061583"/>
              <a:gd name="connsiteY2" fmla="*/ 6858000 h 6858000"/>
              <a:gd name="connsiteX3" fmla="*/ 0 w 806158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61583" h="6858000">
                <a:moveTo>
                  <a:pt x="0" y="0"/>
                </a:moveTo>
                <a:lnTo>
                  <a:pt x="8061583" y="0"/>
                </a:lnTo>
                <a:lnTo>
                  <a:pt x="4104437" y="6858000"/>
                </a:lnTo>
                <a:lnTo>
                  <a:pt x="0" y="6858000"/>
                </a:lnTo>
                <a:close/>
              </a:path>
            </a:pathLst>
          </a:custGeom>
        </p:spPr>
        <p:txBody>
          <a:bodyPr wrap="square" bIns="864000" anchor="ctr">
            <a:noAutofit/>
          </a:bodyPr>
          <a:lstStyle>
            <a:lvl1pPr algn="ctr">
              <a:defRPr/>
            </a:lvl1pPr>
          </a:lstStyle>
          <a:p>
            <a:r>
              <a:rPr lang="en-GB" dirty="0"/>
              <a:t>Click icon to insert image</a:t>
            </a:r>
          </a:p>
        </p:txBody>
      </p:sp>
    </p:spTree>
    <p:custDataLst>
      <p:tags r:id="rId1"/>
    </p:custDataLst>
    <p:extLst>
      <p:ext uri="{BB962C8B-B14F-4D97-AF65-F5344CB8AC3E}">
        <p14:creationId xmlns:p14="http://schemas.microsoft.com/office/powerpoint/2010/main" val="864071041"/>
      </p:ext>
    </p:extLst>
  </p:cSld>
  <p:clrMapOvr>
    <a:overrideClrMapping bg1="lt1" tx1="dk1" bg2="lt2" tx2="dk2" accent1="accent1" accent2="accent2" accent3="accent3" accent4="accent4" accent5="accent5" accent6="accent6" hlink="hlink" folHlink="folHlink"/>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userDrawn="1">
  <p:cSld name="Thank You Colour">
    <p:bg>
      <p:bgPr>
        <a:solidFill>
          <a:schemeClr val="accent6"/>
        </a:solidFill>
        <a:effectLst/>
      </p:bgPr>
    </p:bg>
    <p:spTree>
      <p:nvGrpSpPr>
        <p:cNvPr id="1" name=""/>
        <p:cNvGrpSpPr/>
        <p:nvPr/>
      </p:nvGrpSpPr>
      <p:grpSpPr>
        <a:xfrm>
          <a:off x="0" y="0"/>
          <a:ext cx="0" cy="0"/>
          <a:chOff x="0" y="0"/>
          <a:chExt cx="0" cy="0"/>
        </a:xfrm>
      </p:grpSpPr>
      <p:sp>
        <p:nvSpPr>
          <p:cNvPr id="19" name="Title 1">
            <a:extLst>
              <a:ext uri="{FF2B5EF4-FFF2-40B4-BE49-F238E27FC236}">
                <a16:creationId xmlns:a16="http://schemas.microsoft.com/office/drawing/2014/main" id="{EFE9A9EA-D005-0594-2B0A-7806ECBC8D04}"/>
              </a:ext>
            </a:extLst>
          </p:cNvPr>
          <p:cNvSpPr>
            <a:spLocks noGrp="1"/>
          </p:cNvSpPr>
          <p:nvPr>
            <p:ph type="title" hasCustomPrompt="1"/>
          </p:nvPr>
        </p:nvSpPr>
        <p:spPr>
          <a:xfrm>
            <a:off x="6842958" y="2414631"/>
            <a:ext cx="4366697" cy="1563010"/>
          </a:xfrm>
        </p:spPr>
        <p:txBody>
          <a:bodyPr anchor="b"/>
          <a:lstStyle>
            <a:lvl1pPr>
              <a:defRPr sz="3600" cap="all" baseline="0">
                <a:solidFill>
                  <a:schemeClr val="tx1"/>
                </a:solidFill>
              </a:defRPr>
            </a:lvl1pPr>
          </a:lstStyle>
          <a:p>
            <a:r>
              <a:rPr lang="en-US" dirty="0"/>
              <a:t>add thank you</a:t>
            </a:r>
            <a:endParaRPr lang="en-GB" dirty="0"/>
          </a:p>
        </p:txBody>
      </p:sp>
      <p:sp>
        <p:nvSpPr>
          <p:cNvPr id="7" name="Picture Placeholder 6">
            <a:extLst>
              <a:ext uri="{FF2B5EF4-FFF2-40B4-BE49-F238E27FC236}">
                <a16:creationId xmlns:a16="http://schemas.microsoft.com/office/drawing/2014/main" id="{06B2CACF-942F-06F1-7DB8-BA716808C901}"/>
              </a:ext>
            </a:extLst>
          </p:cNvPr>
          <p:cNvSpPr>
            <a:spLocks noGrp="1"/>
          </p:cNvSpPr>
          <p:nvPr>
            <p:ph type="pic" sz="quarter" idx="13" hasCustomPrompt="1"/>
          </p:nvPr>
        </p:nvSpPr>
        <p:spPr>
          <a:xfrm>
            <a:off x="9853614" y="5686063"/>
            <a:ext cx="1936750" cy="696913"/>
          </a:xfrm>
        </p:spPr>
        <p:txBody>
          <a:bodyPr/>
          <a:lstStyle>
            <a:lvl1pPr algn="ctr">
              <a:defRPr sz="1200"/>
            </a:lvl1pPr>
          </a:lstStyle>
          <a:p>
            <a:r>
              <a:rPr lang="en-GB" dirty="0"/>
              <a:t>Add partner logo</a:t>
            </a:r>
          </a:p>
        </p:txBody>
      </p:sp>
      <p:cxnSp>
        <p:nvCxnSpPr>
          <p:cNvPr id="8" name="Straight Connector 7">
            <a:extLst>
              <a:ext uri="{FF2B5EF4-FFF2-40B4-BE49-F238E27FC236}">
                <a16:creationId xmlns:a16="http://schemas.microsoft.com/office/drawing/2014/main" id="{06DA4408-30C4-6C74-B259-C1F5B271E647}"/>
              </a:ext>
            </a:extLst>
          </p:cNvPr>
          <p:cNvCxnSpPr>
            <a:cxnSpLocks/>
          </p:cNvCxnSpPr>
          <p:nvPr userDrawn="1"/>
        </p:nvCxnSpPr>
        <p:spPr>
          <a:xfrm>
            <a:off x="9637185" y="5685698"/>
            <a:ext cx="0" cy="697278"/>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2" name="Picture Placeholder 1">
            <a:extLst>
              <a:ext uri="{FF2B5EF4-FFF2-40B4-BE49-F238E27FC236}">
                <a16:creationId xmlns:a16="http://schemas.microsoft.com/office/drawing/2014/main" id="{4DF12B62-201B-1063-AD01-C30225E54FB9}"/>
              </a:ext>
            </a:extLst>
          </p:cNvPr>
          <p:cNvSpPr>
            <a:spLocks noGrp="1"/>
          </p:cNvSpPr>
          <p:nvPr>
            <p:ph type="pic" sz="quarter" idx="10" hasCustomPrompt="1"/>
          </p:nvPr>
        </p:nvSpPr>
        <p:spPr>
          <a:xfrm>
            <a:off x="0" y="0"/>
            <a:ext cx="8061583" cy="6858000"/>
          </a:xfrm>
          <a:custGeom>
            <a:avLst/>
            <a:gdLst>
              <a:gd name="connsiteX0" fmla="*/ 0 w 8061583"/>
              <a:gd name="connsiteY0" fmla="*/ 0 h 6858000"/>
              <a:gd name="connsiteX1" fmla="*/ 8061583 w 8061583"/>
              <a:gd name="connsiteY1" fmla="*/ 0 h 6858000"/>
              <a:gd name="connsiteX2" fmla="*/ 4104437 w 8061583"/>
              <a:gd name="connsiteY2" fmla="*/ 6858000 h 6858000"/>
              <a:gd name="connsiteX3" fmla="*/ 0 w 806158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61583" h="6858000">
                <a:moveTo>
                  <a:pt x="0" y="0"/>
                </a:moveTo>
                <a:lnTo>
                  <a:pt x="8061583" y="0"/>
                </a:lnTo>
                <a:lnTo>
                  <a:pt x="4104437" y="6858000"/>
                </a:lnTo>
                <a:lnTo>
                  <a:pt x="0" y="6858000"/>
                </a:lnTo>
                <a:close/>
              </a:path>
            </a:pathLst>
          </a:custGeom>
        </p:spPr>
        <p:txBody>
          <a:bodyPr wrap="square" bIns="864000" anchor="ctr">
            <a:noAutofit/>
          </a:bodyPr>
          <a:lstStyle>
            <a:lvl1pPr algn="ctr">
              <a:defRPr/>
            </a:lvl1pPr>
          </a:lstStyle>
          <a:p>
            <a:r>
              <a:rPr lang="en-GB" dirty="0"/>
              <a:t>Click icon to insert image</a:t>
            </a:r>
          </a:p>
        </p:txBody>
      </p:sp>
      <p:grpSp>
        <p:nvGrpSpPr>
          <p:cNvPr id="12" name="Group 11">
            <a:extLst>
              <a:ext uri="{FF2B5EF4-FFF2-40B4-BE49-F238E27FC236}">
                <a16:creationId xmlns:a16="http://schemas.microsoft.com/office/drawing/2014/main" id="{378A973C-E1F1-1085-9DD6-FED79A51CFEA}"/>
              </a:ext>
            </a:extLst>
          </p:cNvPr>
          <p:cNvGrpSpPr/>
          <p:nvPr userDrawn="1"/>
        </p:nvGrpSpPr>
        <p:grpSpPr>
          <a:xfrm>
            <a:off x="-3626001" y="0"/>
            <a:ext cx="3513653" cy="4531360"/>
            <a:chOff x="-3626001" y="0"/>
            <a:chExt cx="3513653" cy="4531360"/>
          </a:xfrm>
        </p:grpSpPr>
        <p:sp>
          <p:nvSpPr>
            <p:cNvPr id="13" name="Rectangle 12">
              <a:extLst>
                <a:ext uri="{FF2B5EF4-FFF2-40B4-BE49-F238E27FC236}">
                  <a16:creationId xmlns:a16="http://schemas.microsoft.com/office/drawing/2014/main" id="{49CD2909-B5FD-21E1-FCAA-CD5C3B09D741}"/>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4" name="Rectangle 13">
              <a:extLst>
                <a:ext uri="{FF2B5EF4-FFF2-40B4-BE49-F238E27FC236}">
                  <a16:creationId xmlns:a16="http://schemas.microsoft.com/office/drawing/2014/main" id="{15FCE852-56BF-B005-0F25-39B98283BA0D}"/>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5" name="TextBox 14">
              <a:extLst>
                <a:ext uri="{FF2B5EF4-FFF2-40B4-BE49-F238E27FC236}">
                  <a16:creationId xmlns:a16="http://schemas.microsoft.com/office/drawing/2014/main" id="{E3326265-8815-ABF3-34B1-FC0084522910}"/>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D5EC8893-5791-A47A-8D5C-A0070CBB1974}"/>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pic>
        <p:nvPicPr>
          <p:cNvPr id="3" name="Picture 2" descr="A black and purple triangle&#10;&#10;Description automatically generated">
            <a:extLst>
              <a:ext uri="{FF2B5EF4-FFF2-40B4-BE49-F238E27FC236}">
                <a16:creationId xmlns:a16="http://schemas.microsoft.com/office/drawing/2014/main" id="{67DC8EC8-07EB-27D4-C418-3BDBF3428C45}"/>
              </a:ext>
            </a:extLst>
          </p:cNvPr>
          <p:cNvPicPr>
            <a:picLocks noChangeAspect="1"/>
          </p:cNvPicPr>
          <p:nvPr userDrawn="1"/>
        </p:nvPicPr>
        <p:blipFill rotWithShape="1">
          <a:blip r:embed="rId3" cstate="screen">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a:ext>
            </a:extLst>
          </a:blip>
          <a:srcRect/>
          <a:stretch/>
        </p:blipFill>
        <p:spPr>
          <a:xfrm>
            <a:off x="8372252" y="5685698"/>
            <a:ext cx="1048505" cy="697644"/>
          </a:xfrm>
          <a:prstGeom prst="rect">
            <a:avLst/>
          </a:prstGeom>
        </p:spPr>
      </p:pic>
    </p:spTree>
    <p:custDataLst>
      <p:tags r:id="rId1"/>
    </p:custDataLst>
    <p:extLst>
      <p:ext uri="{BB962C8B-B14F-4D97-AF65-F5344CB8AC3E}">
        <p14:creationId xmlns:p14="http://schemas.microsoft.com/office/powerpoint/2010/main" val="939210252"/>
      </p:ext>
    </p:extLst>
  </p:cSld>
  <p:clrMapOvr>
    <a:overrideClrMapping bg1="lt1" tx1="dk1" bg2="lt2" tx2="dk2" accent1="accent1" accent2="accent2" accent3="accent3" accent4="accent4" accent5="accent5" accent6="accent6" hlink="hlink" folHlink="folHlink"/>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userDrawn="1">
  <p:cSld name="Title Ligh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413583" y="2414631"/>
            <a:ext cx="4366697" cy="1563010"/>
          </a:xfrm>
        </p:spPr>
        <p:txBody>
          <a:bodyPr anchor="b"/>
          <a:lstStyle>
            <a:lvl1pPr>
              <a:defRPr sz="3600" cap="all" baseline="0"/>
            </a:lvl1pPr>
          </a:lstStyle>
          <a:p>
            <a:r>
              <a:rPr lang="en-US" dirty="0"/>
              <a:t>add title</a:t>
            </a:r>
            <a:endParaRPr lang="en-GB" dirty="0"/>
          </a:p>
        </p:txBody>
      </p:sp>
      <p:pic>
        <p:nvPicPr>
          <p:cNvPr id="8" name="Picture 7" descr="A black and purple triangle&#10;&#10;Description automatically generated">
            <a:extLst>
              <a:ext uri="{FF2B5EF4-FFF2-40B4-BE49-F238E27FC236}">
                <a16:creationId xmlns:a16="http://schemas.microsoft.com/office/drawing/2014/main" id="{D070CA6F-4365-5A46-5DA4-21DAA3EA0F47}"/>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a:stretch/>
        </p:blipFill>
        <p:spPr>
          <a:xfrm>
            <a:off x="513595" y="682624"/>
            <a:ext cx="1577143" cy="1049383"/>
          </a:xfrm>
          <a:prstGeom prst="rect">
            <a:avLst/>
          </a:prstGeom>
        </p:spPr>
      </p:pic>
      <p:sp>
        <p:nvSpPr>
          <p:cNvPr id="13" name="Text Placeholder 12">
            <a:extLst>
              <a:ext uri="{FF2B5EF4-FFF2-40B4-BE49-F238E27FC236}">
                <a16:creationId xmlns:a16="http://schemas.microsoft.com/office/drawing/2014/main" id="{01E8856A-B61A-7ABA-1863-4D6C7BDCE0FB}"/>
              </a:ext>
            </a:extLst>
          </p:cNvPr>
          <p:cNvSpPr>
            <a:spLocks noGrp="1"/>
          </p:cNvSpPr>
          <p:nvPr>
            <p:ph type="body" sz="quarter" idx="13" hasCustomPrompt="1"/>
          </p:nvPr>
        </p:nvSpPr>
        <p:spPr>
          <a:xfrm>
            <a:off x="413583" y="4222115"/>
            <a:ext cx="4366697" cy="990600"/>
          </a:xfrm>
        </p:spPr>
        <p:txBody>
          <a:bodyPr/>
          <a:lstStyle>
            <a:lvl1pPr>
              <a:defRPr sz="2000"/>
            </a:lvl1pPr>
            <a:lvl2pPr>
              <a:defRPr sz="2000"/>
            </a:lvl2pPr>
            <a:lvl3pPr>
              <a:defRPr sz="2000"/>
            </a:lvl3pPr>
            <a:lvl4pPr>
              <a:defRPr sz="2000"/>
            </a:lvl4pPr>
            <a:lvl5pPr>
              <a:defRPr sz="2000"/>
            </a:lvl5pPr>
          </a:lstStyle>
          <a:p>
            <a:pPr lvl="0"/>
            <a:r>
              <a:rPr lang="en-US" dirty="0"/>
              <a:t>Add subheading</a:t>
            </a:r>
          </a:p>
        </p:txBody>
      </p:sp>
      <p:sp>
        <p:nvSpPr>
          <p:cNvPr id="15" name="Text Placeholder 14">
            <a:extLst>
              <a:ext uri="{FF2B5EF4-FFF2-40B4-BE49-F238E27FC236}">
                <a16:creationId xmlns:a16="http://schemas.microsoft.com/office/drawing/2014/main" id="{6C7C86CB-6691-7199-BEF8-587CB4338C91}"/>
              </a:ext>
            </a:extLst>
          </p:cNvPr>
          <p:cNvSpPr>
            <a:spLocks noGrp="1"/>
          </p:cNvSpPr>
          <p:nvPr>
            <p:ph type="body" sz="quarter" idx="14" hasCustomPrompt="1"/>
          </p:nvPr>
        </p:nvSpPr>
        <p:spPr>
          <a:xfrm>
            <a:off x="413266" y="5842635"/>
            <a:ext cx="4366697" cy="365125"/>
          </a:xfrm>
        </p:spPr>
        <p:txBody>
          <a:bodyPr anchor="b"/>
          <a:lstStyle>
            <a:lvl1pPr>
              <a:defRPr/>
            </a:lvl1pPr>
          </a:lstStyle>
          <a:p>
            <a:pPr lvl="0"/>
            <a:r>
              <a:rPr lang="en-US" dirty="0"/>
              <a:t>Add date / location / additional info</a:t>
            </a:r>
            <a:endParaRPr lang="en-GB" dirty="0"/>
          </a:p>
        </p:txBody>
      </p:sp>
      <p:grpSp>
        <p:nvGrpSpPr>
          <p:cNvPr id="10" name="Group 9">
            <a:extLst>
              <a:ext uri="{FF2B5EF4-FFF2-40B4-BE49-F238E27FC236}">
                <a16:creationId xmlns:a16="http://schemas.microsoft.com/office/drawing/2014/main" id="{2CEEFC06-A3AB-0A9A-BA8D-148DA6885FA0}"/>
              </a:ext>
            </a:extLst>
          </p:cNvPr>
          <p:cNvGrpSpPr/>
          <p:nvPr userDrawn="1"/>
        </p:nvGrpSpPr>
        <p:grpSpPr>
          <a:xfrm>
            <a:off x="-3626001" y="0"/>
            <a:ext cx="3513653" cy="4531360"/>
            <a:chOff x="-3626001" y="0"/>
            <a:chExt cx="3513653" cy="4531360"/>
          </a:xfrm>
        </p:grpSpPr>
        <p:sp>
          <p:nvSpPr>
            <p:cNvPr id="11" name="Rectangle 10">
              <a:extLst>
                <a:ext uri="{FF2B5EF4-FFF2-40B4-BE49-F238E27FC236}">
                  <a16:creationId xmlns:a16="http://schemas.microsoft.com/office/drawing/2014/main" id="{B8DE3EBC-A041-8237-4EAB-FA338ABFC50D}"/>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0A469F97-E274-48C6-4E3C-9782DBE2DBA7}"/>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4" name="TextBox 13">
              <a:extLst>
                <a:ext uri="{FF2B5EF4-FFF2-40B4-BE49-F238E27FC236}">
                  <a16:creationId xmlns:a16="http://schemas.microsoft.com/office/drawing/2014/main" id="{F3D35897-9D8E-2CCF-20C0-79C0D40E55DF}"/>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AF4F2674-C6AF-06F1-8294-68E774832E61}"/>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sp>
        <p:nvSpPr>
          <p:cNvPr id="3" name="Picture Placeholder 8">
            <a:extLst>
              <a:ext uri="{FF2B5EF4-FFF2-40B4-BE49-F238E27FC236}">
                <a16:creationId xmlns:a16="http://schemas.microsoft.com/office/drawing/2014/main" id="{C96D1B8D-880F-0224-C11A-A32E0444EB40}"/>
              </a:ext>
            </a:extLst>
          </p:cNvPr>
          <p:cNvSpPr>
            <a:spLocks noGrp="1"/>
          </p:cNvSpPr>
          <p:nvPr>
            <p:ph type="pic" sz="quarter" idx="12" hasCustomPrompt="1"/>
          </p:nvPr>
        </p:nvSpPr>
        <p:spPr>
          <a:xfrm>
            <a:off x="4014845" y="0"/>
            <a:ext cx="8177156" cy="6858000"/>
          </a:xfrm>
          <a:custGeom>
            <a:avLst/>
            <a:gdLst>
              <a:gd name="connsiteX0" fmla="*/ 0 w 8611595"/>
              <a:gd name="connsiteY0" fmla="*/ 0 h 6858000"/>
              <a:gd name="connsiteX1" fmla="*/ 8611595 w 8611595"/>
              <a:gd name="connsiteY1" fmla="*/ 0 h 6858000"/>
              <a:gd name="connsiteX2" fmla="*/ 8611595 w 8611595"/>
              <a:gd name="connsiteY2" fmla="*/ 6858000 h 6858000"/>
              <a:gd name="connsiteX3" fmla="*/ 3964992 w 8611595"/>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611595" h="6858000">
                <a:moveTo>
                  <a:pt x="0" y="0"/>
                </a:moveTo>
                <a:lnTo>
                  <a:pt x="8611595" y="0"/>
                </a:lnTo>
                <a:lnTo>
                  <a:pt x="8611595" y="6858000"/>
                </a:lnTo>
                <a:lnTo>
                  <a:pt x="3964992" y="6858000"/>
                </a:lnTo>
                <a:close/>
              </a:path>
            </a:pathLst>
          </a:custGeom>
        </p:spPr>
        <p:txBody>
          <a:bodyPr wrap="square" bIns="648000" anchor="ctr">
            <a:noAutofit/>
          </a:bodyPr>
          <a:lstStyle>
            <a:lvl1pPr algn="ctr">
              <a:defRPr sz="1200"/>
            </a:lvl1pPr>
          </a:lstStyle>
          <a:p>
            <a:r>
              <a:rPr lang="en-GB" dirty="0"/>
              <a:t>Click icon to insert image</a:t>
            </a:r>
          </a:p>
        </p:txBody>
      </p:sp>
    </p:spTree>
    <p:custDataLst>
      <p:tags r:id="rId1"/>
    </p:custDataLst>
    <p:extLst>
      <p:ext uri="{BB962C8B-B14F-4D97-AF65-F5344CB8AC3E}">
        <p14:creationId xmlns:p14="http://schemas.microsoft.com/office/powerpoint/2010/main" val="1802990021"/>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userDrawn="1">
  <p:cSld name="Title Colour">
    <p:bg>
      <p:bgPr>
        <a:solidFill>
          <a:schemeClr val="accent5"/>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413583" y="2414631"/>
            <a:ext cx="4366697" cy="1563010"/>
          </a:xfrm>
        </p:spPr>
        <p:txBody>
          <a:bodyPr anchor="b"/>
          <a:lstStyle>
            <a:lvl1pPr>
              <a:defRPr sz="3600" cap="all" baseline="0">
                <a:solidFill>
                  <a:schemeClr val="tx1"/>
                </a:solidFill>
              </a:defRPr>
            </a:lvl1pPr>
          </a:lstStyle>
          <a:p>
            <a:r>
              <a:rPr lang="en-US" dirty="0"/>
              <a:t>add title</a:t>
            </a:r>
            <a:endParaRPr lang="en-GB" dirty="0"/>
          </a:p>
        </p:txBody>
      </p:sp>
      <p:sp>
        <p:nvSpPr>
          <p:cNvPr id="13" name="Text Placeholder 12">
            <a:extLst>
              <a:ext uri="{FF2B5EF4-FFF2-40B4-BE49-F238E27FC236}">
                <a16:creationId xmlns:a16="http://schemas.microsoft.com/office/drawing/2014/main" id="{01E8856A-B61A-7ABA-1863-4D6C7BDCE0FB}"/>
              </a:ext>
            </a:extLst>
          </p:cNvPr>
          <p:cNvSpPr>
            <a:spLocks noGrp="1"/>
          </p:cNvSpPr>
          <p:nvPr>
            <p:ph type="body" sz="quarter" idx="13" hasCustomPrompt="1"/>
          </p:nvPr>
        </p:nvSpPr>
        <p:spPr>
          <a:xfrm>
            <a:off x="413583" y="4222115"/>
            <a:ext cx="4366697" cy="990600"/>
          </a:xfrm>
        </p:spPr>
        <p:txBody>
          <a:bodyPr/>
          <a:lstStyle>
            <a:lvl1pPr>
              <a:defRPr sz="2000">
                <a:solidFill>
                  <a:schemeClr val="tx1"/>
                </a:solidFill>
              </a:defRPr>
            </a:lvl1pPr>
            <a:lvl2pPr>
              <a:defRPr sz="2000"/>
            </a:lvl2pPr>
            <a:lvl3pPr>
              <a:defRPr sz="2000"/>
            </a:lvl3pPr>
            <a:lvl4pPr>
              <a:defRPr sz="2000"/>
            </a:lvl4pPr>
            <a:lvl5pPr>
              <a:defRPr sz="2000"/>
            </a:lvl5pPr>
          </a:lstStyle>
          <a:p>
            <a:pPr lvl="0"/>
            <a:r>
              <a:rPr lang="en-US" dirty="0"/>
              <a:t>Add subheading</a:t>
            </a:r>
          </a:p>
        </p:txBody>
      </p:sp>
      <p:sp>
        <p:nvSpPr>
          <p:cNvPr id="15" name="Text Placeholder 14">
            <a:extLst>
              <a:ext uri="{FF2B5EF4-FFF2-40B4-BE49-F238E27FC236}">
                <a16:creationId xmlns:a16="http://schemas.microsoft.com/office/drawing/2014/main" id="{6C7C86CB-6691-7199-BEF8-587CB4338C91}"/>
              </a:ext>
            </a:extLst>
          </p:cNvPr>
          <p:cNvSpPr>
            <a:spLocks noGrp="1"/>
          </p:cNvSpPr>
          <p:nvPr>
            <p:ph type="body" sz="quarter" idx="14" hasCustomPrompt="1"/>
          </p:nvPr>
        </p:nvSpPr>
        <p:spPr>
          <a:xfrm>
            <a:off x="413266" y="5842635"/>
            <a:ext cx="4366697" cy="365125"/>
          </a:xfrm>
        </p:spPr>
        <p:txBody>
          <a:bodyPr anchor="b"/>
          <a:lstStyle>
            <a:lvl1pPr>
              <a:defRPr>
                <a:solidFill>
                  <a:schemeClr val="tx1"/>
                </a:solidFill>
              </a:defRPr>
            </a:lvl1pPr>
          </a:lstStyle>
          <a:p>
            <a:pPr lvl="0"/>
            <a:r>
              <a:rPr lang="en-US" dirty="0"/>
              <a:t>Add date / location / additional info</a:t>
            </a:r>
            <a:endParaRPr lang="en-GB" dirty="0"/>
          </a:p>
        </p:txBody>
      </p:sp>
      <p:grpSp>
        <p:nvGrpSpPr>
          <p:cNvPr id="8" name="Group 7">
            <a:extLst>
              <a:ext uri="{FF2B5EF4-FFF2-40B4-BE49-F238E27FC236}">
                <a16:creationId xmlns:a16="http://schemas.microsoft.com/office/drawing/2014/main" id="{5A600A33-66C9-0523-4624-FBF39B070B27}"/>
              </a:ext>
            </a:extLst>
          </p:cNvPr>
          <p:cNvGrpSpPr/>
          <p:nvPr userDrawn="1"/>
        </p:nvGrpSpPr>
        <p:grpSpPr>
          <a:xfrm>
            <a:off x="-3626001" y="0"/>
            <a:ext cx="3513653" cy="4531360"/>
            <a:chOff x="-3626001" y="0"/>
            <a:chExt cx="3513653" cy="4531360"/>
          </a:xfrm>
        </p:grpSpPr>
        <p:sp>
          <p:nvSpPr>
            <p:cNvPr id="10" name="Rectangle 9">
              <a:extLst>
                <a:ext uri="{FF2B5EF4-FFF2-40B4-BE49-F238E27FC236}">
                  <a16:creationId xmlns:a16="http://schemas.microsoft.com/office/drawing/2014/main" id="{6079DDCA-3B6B-D327-76E9-24D39D92D779}"/>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7021FE20-2F4D-2161-DD09-F713874550B7}"/>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4" name="TextBox 13">
              <a:extLst>
                <a:ext uri="{FF2B5EF4-FFF2-40B4-BE49-F238E27FC236}">
                  <a16:creationId xmlns:a16="http://schemas.microsoft.com/office/drawing/2014/main" id="{DDB56AB7-EFD6-1D7B-3986-60CFF0E7ADB0}"/>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B493F7CC-66A2-0901-1016-8EE174FF37A5}"/>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pic>
        <p:nvPicPr>
          <p:cNvPr id="3" name="Picture 2" descr="A black and purple triangle&#10;&#10;Description automatically generated">
            <a:extLst>
              <a:ext uri="{FF2B5EF4-FFF2-40B4-BE49-F238E27FC236}">
                <a16:creationId xmlns:a16="http://schemas.microsoft.com/office/drawing/2014/main" id="{5EDBC723-2355-9FFD-1B28-EDA36F48AE7B}"/>
              </a:ext>
            </a:extLst>
          </p:cNvPr>
          <p:cNvPicPr>
            <a:picLocks noChangeAspect="1"/>
          </p:cNvPicPr>
          <p:nvPr userDrawn="1"/>
        </p:nvPicPr>
        <p:blipFill rotWithShape="1">
          <a:blip r:embed="rId3" cstate="screen">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a:ext>
            </a:extLst>
          </a:blip>
          <a:srcRect/>
          <a:stretch/>
        </p:blipFill>
        <p:spPr>
          <a:xfrm>
            <a:off x="513595" y="682624"/>
            <a:ext cx="1577143" cy="1049383"/>
          </a:xfrm>
          <a:prstGeom prst="rect">
            <a:avLst/>
          </a:prstGeom>
        </p:spPr>
      </p:pic>
      <p:sp>
        <p:nvSpPr>
          <p:cNvPr id="4" name="Picture Placeholder 8">
            <a:extLst>
              <a:ext uri="{FF2B5EF4-FFF2-40B4-BE49-F238E27FC236}">
                <a16:creationId xmlns:a16="http://schemas.microsoft.com/office/drawing/2014/main" id="{FDED245D-130D-6B8C-CFF9-549B8476E5BD}"/>
              </a:ext>
            </a:extLst>
          </p:cNvPr>
          <p:cNvSpPr>
            <a:spLocks noGrp="1"/>
          </p:cNvSpPr>
          <p:nvPr>
            <p:ph type="pic" sz="quarter" idx="12" hasCustomPrompt="1"/>
          </p:nvPr>
        </p:nvSpPr>
        <p:spPr>
          <a:xfrm>
            <a:off x="4014845" y="0"/>
            <a:ext cx="8177156" cy="6858000"/>
          </a:xfrm>
          <a:custGeom>
            <a:avLst/>
            <a:gdLst>
              <a:gd name="connsiteX0" fmla="*/ 0 w 8611595"/>
              <a:gd name="connsiteY0" fmla="*/ 0 h 6858000"/>
              <a:gd name="connsiteX1" fmla="*/ 8611595 w 8611595"/>
              <a:gd name="connsiteY1" fmla="*/ 0 h 6858000"/>
              <a:gd name="connsiteX2" fmla="*/ 8611595 w 8611595"/>
              <a:gd name="connsiteY2" fmla="*/ 6858000 h 6858000"/>
              <a:gd name="connsiteX3" fmla="*/ 3964992 w 8611595"/>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611595" h="6858000">
                <a:moveTo>
                  <a:pt x="0" y="0"/>
                </a:moveTo>
                <a:lnTo>
                  <a:pt x="8611595" y="0"/>
                </a:lnTo>
                <a:lnTo>
                  <a:pt x="8611595" y="6858000"/>
                </a:lnTo>
                <a:lnTo>
                  <a:pt x="3964992" y="6858000"/>
                </a:lnTo>
                <a:close/>
              </a:path>
            </a:pathLst>
          </a:custGeom>
        </p:spPr>
        <p:txBody>
          <a:bodyPr wrap="square" bIns="648000" anchor="ctr">
            <a:noAutofit/>
          </a:bodyPr>
          <a:lstStyle>
            <a:lvl1pPr algn="ctr">
              <a:defRPr sz="1200"/>
            </a:lvl1pPr>
          </a:lstStyle>
          <a:p>
            <a:r>
              <a:rPr lang="en-GB" dirty="0"/>
              <a:t>Click icon to insert image</a:t>
            </a:r>
          </a:p>
        </p:txBody>
      </p:sp>
    </p:spTree>
    <p:custDataLst>
      <p:tags r:id="rId1"/>
    </p:custDataLst>
    <p:extLst>
      <p:ext uri="{BB962C8B-B14F-4D97-AF65-F5344CB8AC3E}">
        <p14:creationId xmlns:p14="http://schemas.microsoft.com/office/powerpoint/2010/main" val="1880499355"/>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79.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64F350-6337-6A13-DF05-B03234292D38}"/>
              </a:ext>
            </a:extLst>
          </p:cNvPr>
          <p:cNvSpPr>
            <a:spLocks noGrp="1"/>
          </p:cNvSpPr>
          <p:nvPr>
            <p:ph type="title" hasCustomPrompt="1"/>
          </p:nvPr>
        </p:nvSpPr>
        <p:spPr>
          <a:xfrm>
            <a:off x="413584" y="502117"/>
            <a:ext cx="4505549" cy="512927"/>
          </a:xfrm>
        </p:spPr>
        <p:txBody>
          <a:bodyPr/>
          <a:lstStyle>
            <a:lvl1pPr>
              <a:defRPr sz="3000"/>
            </a:lvl1pPr>
          </a:lstStyle>
          <a:p>
            <a:r>
              <a:rPr lang="en-US" dirty="0"/>
              <a:t>Add agenda title</a:t>
            </a:r>
            <a:endParaRPr lang="en-GB" dirty="0"/>
          </a:p>
        </p:txBody>
      </p:sp>
      <p:sp>
        <p:nvSpPr>
          <p:cNvPr id="3" name="Footer Placeholder 2">
            <a:extLst>
              <a:ext uri="{FF2B5EF4-FFF2-40B4-BE49-F238E27FC236}">
                <a16:creationId xmlns:a16="http://schemas.microsoft.com/office/drawing/2014/main" id="{7FD6BE90-18AE-8AA3-4690-5549FE4C4D62}"/>
              </a:ext>
            </a:extLst>
          </p:cNvPr>
          <p:cNvSpPr>
            <a:spLocks noGrp="1"/>
          </p:cNvSpPr>
          <p:nvPr>
            <p:ph type="ftr" sz="quarter" idx="10"/>
          </p:nvPr>
        </p:nvSpPr>
        <p:spPr/>
        <p:txBody>
          <a:bodyPr/>
          <a:lstStyle/>
          <a:p>
            <a:endParaRPr lang="en-GB" dirty="0"/>
          </a:p>
        </p:txBody>
      </p:sp>
      <p:pic>
        <p:nvPicPr>
          <p:cNvPr id="9" name="Picture 8" descr="A black and purple triangle&#10;&#10;Description automatically generated">
            <a:extLst>
              <a:ext uri="{FF2B5EF4-FFF2-40B4-BE49-F238E27FC236}">
                <a16:creationId xmlns:a16="http://schemas.microsoft.com/office/drawing/2014/main" id="{72A1CB10-FA18-F746-5E59-0581CECE6540}"/>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a:stretch/>
        </p:blipFill>
        <p:spPr>
          <a:xfrm>
            <a:off x="10566400" y="390842"/>
            <a:ext cx="1223964" cy="814388"/>
          </a:xfrm>
          <a:prstGeom prst="rect">
            <a:avLst/>
          </a:prstGeom>
        </p:spPr>
      </p:pic>
      <p:sp>
        <p:nvSpPr>
          <p:cNvPr id="10" name="Text Placeholder 9">
            <a:extLst>
              <a:ext uri="{FF2B5EF4-FFF2-40B4-BE49-F238E27FC236}">
                <a16:creationId xmlns:a16="http://schemas.microsoft.com/office/drawing/2014/main" id="{CA986167-9126-301D-3AA1-CA57CB56B5CB}"/>
              </a:ext>
            </a:extLst>
          </p:cNvPr>
          <p:cNvSpPr>
            <a:spLocks noGrp="1"/>
          </p:cNvSpPr>
          <p:nvPr>
            <p:ph type="body" sz="quarter" idx="12" hasCustomPrompt="1"/>
          </p:nvPr>
        </p:nvSpPr>
        <p:spPr>
          <a:xfrm>
            <a:off x="413584" y="1797047"/>
            <a:ext cx="512762" cy="512763"/>
          </a:xfrm>
        </p:spPr>
        <p:txBody>
          <a:bodyPr/>
          <a:lstStyle>
            <a:lvl1pPr>
              <a:defRPr sz="1800" b="1">
                <a:solidFill>
                  <a:schemeClr val="accent1"/>
                </a:solidFill>
              </a:defRPr>
            </a:lvl1pPr>
          </a:lstStyle>
          <a:p>
            <a:pPr lvl="0"/>
            <a:r>
              <a:rPr lang="en-US" dirty="0"/>
              <a:t>XX</a:t>
            </a:r>
            <a:endParaRPr lang="en-GB" dirty="0"/>
          </a:p>
        </p:txBody>
      </p:sp>
      <p:sp>
        <p:nvSpPr>
          <p:cNvPr id="13" name="Text Placeholder 9">
            <a:extLst>
              <a:ext uri="{FF2B5EF4-FFF2-40B4-BE49-F238E27FC236}">
                <a16:creationId xmlns:a16="http://schemas.microsoft.com/office/drawing/2014/main" id="{DBC575C8-BECD-D8FD-87D9-B70540701C36}"/>
              </a:ext>
            </a:extLst>
          </p:cNvPr>
          <p:cNvSpPr>
            <a:spLocks noGrp="1"/>
          </p:cNvSpPr>
          <p:nvPr>
            <p:ph type="body" sz="quarter" idx="13" hasCustomPrompt="1"/>
          </p:nvPr>
        </p:nvSpPr>
        <p:spPr>
          <a:xfrm>
            <a:off x="1125511" y="1797047"/>
            <a:ext cx="3919590" cy="512763"/>
          </a:xfrm>
        </p:spPr>
        <p:txBody>
          <a:bodyPr/>
          <a:lstStyle>
            <a:lvl1pPr>
              <a:defRPr sz="1800" b="0">
                <a:solidFill>
                  <a:schemeClr val="tx1"/>
                </a:solidFill>
              </a:defRPr>
            </a:lvl1pPr>
          </a:lstStyle>
          <a:p>
            <a:pPr lvl="0"/>
            <a:r>
              <a:rPr lang="en-US" dirty="0"/>
              <a:t>Add section title</a:t>
            </a:r>
            <a:endParaRPr lang="en-GB" dirty="0"/>
          </a:p>
        </p:txBody>
      </p:sp>
      <p:sp>
        <p:nvSpPr>
          <p:cNvPr id="14" name="Text Placeholder 9">
            <a:extLst>
              <a:ext uri="{FF2B5EF4-FFF2-40B4-BE49-F238E27FC236}">
                <a16:creationId xmlns:a16="http://schemas.microsoft.com/office/drawing/2014/main" id="{7532A88F-F1DE-8B48-F046-1CF70409E7E9}"/>
              </a:ext>
            </a:extLst>
          </p:cNvPr>
          <p:cNvSpPr>
            <a:spLocks noGrp="1"/>
          </p:cNvSpPr>
          <p:nvPr>
            <p:ph type="body" sz="quarter" idx="14" hasCustomPrompt="1"/>
          </p:nvPr>
        </p:nvSpPr>
        <p:spPr>
          <a:xfrm>
            <a:off x="413584" y="2420816"/>
            <a:ext cx="512762" cy="512763"/>
          </a:xfrm>
        </p:spPr>
        <p:txBody>
          <a:bodyPr/>
          <a:lstStyle>
            <a:lvl1pPr>
              <a:defRPr sz="1800" b="1">
                <a:solidFill>
                  <a:schemeClr val="accent1"/>
                </a:solidFill>
              </a:defRPr>
            </a:lvl1pPr>
          </a:lstStyle>
          <a:p>
            <a:pPr lvl="0"/>
            <a:r>
              <a:rPr lang="en-US" dirty="0"/>
              <a:t>XX</a:t>
            </a:r>
            <a:endParaRPr lang="en-GB" dirty="0"/>
          </a:p>
        </p:txBody>
      </p:sp>
      <p:sp>
        <p:nvSpPr>
          <p:cNvPr id="15" name="Text Placeholder 9">
            <a:extLst>
              <a:ext uri="{FF2B5EF4-FFF2-40B4-BE49-F238E27FC236}">
                <a16:creationId xmlns:a16="http://schemas.microsoft.com/office/drawing/2014/main" id="{1DF51CEA-E8A2-F84B-9491-651456B645F5}"/>
              </a:ext>
            </a:extLst>
          </p:cNvPr>
          <p:cNvSpPr>
            <a:spLocks noGrp="1"/>
          </p:cNvSpPr>
          <p:nvPr>
            <p:ph type="body" sz="quarter" idx="15" hasCustomPrompt="1"/>
          </p:nvPr>
        </p:nvSpPr>
        <p:spPr>
          <a:xfrm>
            <a:off x="1125511" y="2420816"/>
            <a:ext cx="3919590" cy="512763"/>
          </a:xfrm>
        </p:spPr>
        <p:txBody>
          <a:bodyPr/>
          <a:lstStyle>
            <a:lvl1pPr>
              <a:defRPr sz="1800" b="0">
                <a:solidFill>
                  <a:schemeClr val="tx1"/>
                </a:solidFill>
              </a:defRPr>
            </a:lvl1pPr>
          </a:lstStyle>
          <a:p>
            <a:pPr lvl="0"/>
            <a:r>
              <a:rPr lang="en-US" dirty="0"/>
              <a:t>Add section title</a:t>
            </a:r>
            <a:endParaRPr lang="en-GB" dirty="0"/>
          </a:p>
        </p:txBody>
      </p:sp>
      <p:sp>
        <p:nvSpPr>
          <p:cNvPr id="16" name="Text Placeholder 9">
            <a:extLst>
              <a:ext uri="{FF2B5EF4-FFF2-40B4-BE49-F238E27FC236}">
                <a16:creationId xmlns:a16="http://schemas.microsoft.com/office/drawing/2014/main" id="{4A30E17D-5F20-ECF7-771F-1352B7EC52B5}"/>
              </a:ext>
            </a:extLst>
          </p:cNvPr>
          <p:cNvSpPr>
            <a:spLocks noGrp="1"/>
          </p:cNvSpPr>
          <p:nvPr>
            <p:ph type="body" sz="quarter" idx="16" hasCustomPrompt="1"/>
          </p:nvPr>
        </p:nvSpPr>
        <p:spPr>
          <a:xfrm>
            <a:off x="413584" y="3044585"/>
            <a:ext cx="512762" cy="512763"/>
          </a:xfrm>
        </p:spPr>
        <p:txBody>
          <a:bodyPr/>
          <a:lstStyle>
            <a:lvl1pPr>
              <a:defRPr sz="1800" b="1">
                <a:solidFill>
                  <a:schemeClr val="accent1"/>
                </a:solidFill>
              </a:defRPr>
            </a:lvl1pPr>
          </a:lstStyle>
          <a:p>
            <a:pPr lvl="0"/>
            <a:r>
              <a:rPr lang="en-US" dirty="0"/>
              <a:t>XX</a:t>
            </a:r>
            <a:endParaRPr lang="en-GB" dirty="0"/>
          </a:p>
        </p:txBody>
      </p:sp>
      <p:sp>
        <p:nvSpPr>
          <p:cNvPr id="17" name="Text Placeholder 9">
            <a:extLst>
              <a:ext uri="{FF2B5EF4-FFF2-40B4-BE49-F238E27FC236}">
                <a16:creationId xmlns:a16="http://schemas.microsoft.com/office/drawing/2014/main" id="{09AC7C30-99E6-01E9-0FF7-612D3C000BF0}"/>
              </a:ext>
            </a:extLst>
          </p:cNvPr>
          <p:cNvSpPr>
            <a:spLocks noGrp="1"/>
          </p:cNvSpPr>
          <p:nvPr>
            <p:ph type="body" sz="quarter" idx="17" hasCustomPrompt="1"/>
          </p:nvPr>
        </p:nvSpPr>
        <p:spPr>
          <a:xfrm>
            <a:off x="1125511" y="3044585"/>
            <a:ext cx="3919590" cy="512763"/>
          </a:xfrm>
        </p:spPr>
        <p:txBody>
          <a:bodyPr/>
          <a:lstStyle>
            <a:lvl1pPr>
              <a:defRPr sz="1800" b="0">
                <a:solidFill>
                  <a:schemeClr val="tx1"/>
                </a:solidFill>
              </a:defRPr>
            </a:lvl1pPr>
          </a:lstStyle>
          <a:p>
            <a:pPr lvl="0"/>
            <a:r>
              <a:rPr lang="en-US" dirty="0"/>
              <a:t>Add section title</a:t>
            </a:r>
            <a:endParaRPr lang="en-GB" dirty="0"/>
          </a:p>
        </p:txBody>
      </p:sp>
      <p:sp>
        <p:nvSpPr>
          <p:cNvPr id="18" name="Text Placeholder 9">
            <a:extLst>
              <a:ext uri="{FF2B5EF4-FFF2-40B4-BE49-F238E27FC236}">
                <a16:creationId xmlns:a16="http://schemas.microsoft.com/office/drawing/2014/main" id="{D18D8EFE-7E86-775F-87C6-51F1E137EB8D}"/>
              </a:ext>
            </a:extLst>
          </p:cNvPr>
          <p:cNvSpPr>
            <a:spLocks noGrp="1"/>
          </p:cNvSpPr>
          <p:nvPr>
            <p:ph type="body" sz="quarter" idx="18" hasCustomPrompt="1"/>
          </p:nvPr>
        </p:nvSpPr>
        <p:spPr>
          <a:xfrm>
            <a:off x="413584" y="3668354"/>
            <a:ext cx="512762" cy="512763"/>
          </a:xfrm>
        </p:spPr>
        <p:txBody>
          <a:bodyPr/>
          <a:lstStyle>
            <a:lvl1pPr>
              <a:defRPr sz="1800" b="1">
                <a:solidFill>
                  <a:schemeClr val="accent1"/>
                </a:solidFill>
              </a:defRPr>
            </a:lvl1pPr>
          </a:lstStyle>
          <a:p>
            <a:pPr lvl="0"/>
            <a:r>
              <a:rPr lang="en-US" dirty="0"/>
              <a:t>XX</a:t>
            </a:r>
            <a:endParaRPr lang="en-GB" dirty="0"/>
          </a:p>
        </p:txBody>
      </p:sp>
      <p:sp>
        <p:nvSpPr>
          <p:cNvPr id="19" name="Text Placeholder 9">
            <a:extLst>
              <a:ext uri="{FF2B5EF4-FFF2-40B4-BE49-F238E27FC236}">
                <a16:creationId xmlns:a16="http://schemas.microsoft.com/office/drawing/2014/main" id="{F6CB7180-7459-3317-7EC0-A132549CD9A3}"/>
              </a:ext>
            </a:extLst>
          </p:cNvPr>
          <p:cNvSpPr>
            <a:spLocks noGrp="1"/>
          </p:cNvSpPr>
          <p:nvPr>
            <p:ph type="body" sz="quarter" idx="19" hasCustomPrompt="1"/>
          </p:nvPr>
        </p:nvSpPr>
        <p:spPr>
          <a:xfrm>
            <a:off x="1125511" y="3668354"/>
            <a:ext cx="3919590" cy="512763"/>
          </a:xfrm>
        </p:spPr>
        <p:txBody>
          <a:bodyPr/>
          <a:lstStyle>
            <a:lvl1pPr>
              <a:defRPr sz="1800" b="0">
                <a:solidFill>
                  <a:schemeClr val="tx1"/>
                </a:solidFill>
              </a:defRPr>
            </a:lvl1pPr>
          </a:lstStyle>
          <a:p>
            <a:pPr lvl="0"/>
            <a:r>
              <a:rPr lang="en-US" dirty="0"/>
              <a:t>Add section title</a:t>
            </a:r>
            <a:endParaRPr lang="en-GB" dirty="0"/>
          </a:p>
        </p:txBody>
      </p:sp>
      <p:sp>
        <p:nvSpPr>
          <p:cNvPr id="20" name="Text Placeholder 9">
            <a:extLst>
              <a:ext uri="{FF2B5EF4-FFF2-40B4-BE49-F238E27FC236}">
                <a16:creationId xmlns:a16="http://schemas.microsoft.com/office/drawing/2014/main" id="{9C4E4E6A-3E33-88C5-53A6-1DF90D2F943C}"/>
              </a:ext>
            </a:extLst>
          </p:cNvPr>
          <p:cNvSpPr>
            <a:spLocks noGrp="1"/>
          </p:cNvSpPr>
          <p:nvPr>
            <p:ph type="body" sz="quarter" idx="20" hasCustomPrompt="1"/>
          </p:nvPr>
        </p:nvSpPr>
        <p:spPr>
          <a:xfrm>
            <a:off x="413584" y="4292123"/>
            <a:ext cx="512762" cy="512763"/>
          </a:xfrm>
        </p:spPr>
        <p:txBody>
          <a:bodyPr/>
          <a:lstStyle>
            <a:lvl1pPr>
              <a:defRPr sz="1800" b="1">
                <a:solidFill>
                  <a:schemeClr val="accent1"/>
                </a:solidFill>
              </a:defRPr>
            </a:lvl1pPr>
          </a:lstStyle>
          <a:p>
            <a:pPr lvl="0"/>
            <a:r>
              <a:rPr lang="en-US" dirty="0"/>
              <a:t>XX</a:t>
            </a:r>
            <a:endParaRPr lang="en-GB" dirty="0"/>
          </a:p>
        </p:txBody>
      </p:sp>
      <p:sp>
        <p:nvSpPr>
          <p:cNvPr id="21" name="Text Placeholder 9">
            <a:extLst>
              <a:ext uri="{FF2B5EF4-FFF2-40B4-BE49-F238E27FC236}">
                <a16:creationId xmlns:a16="http://schemas.microsoft.com/office/drawing/2014/main" id="{2345DABA-B890-24FF-3204-FFC66880A419}"/>
              </a:ext>
            </a:extLst>
          </p:cNvPr>
          <p:cNvSpPr>
            <a:spLocks noGrp="1"/>
          </p:cNvSpPr>
          <p:nvPr>
            <p:ph type="body" sz="quarter" idx="21" hasCustomPrompt="1"/>
          </p:nvPr>
        </p:nvSpPr>
        <p:spPr>
          <a:xfrm>
            <a:off x="1125511" y="4292123"/>
            <a:ext cx="3919590" cy="512763"/>
          </a:xfrm>
        </p:spPr>
        <p:txBody>
          <a:bodyPr/>
          <a:lstStyle>
            <a:lvl1pPr>
              <a:defRPr sz="1800" b="0">
                <a:solidFill>
                  <a:schemeClr val="tx1"/>
                </a:solidFill>
              </a:defRPr>
            </a:lvl1pPr>
          </a:lstStyle>
          <a:p>
            <a:pPr lvl="0"/>
            <a:r>
              <a:rPr lang="en-US" dirty="0"/>
              <a:t>Add section title</a:t>
            </a:r>
            <a:endParaRPr lang="en-GB" dirty="0"/>
          </a:p>
        </p:txBody>
      </p:sp>
      <p:sp>
        <p:nvSpPr>
          <p:cNvPr id="22" name="Text Placeholder 9">
            <a:extLst>
              <a:ext uri="{FF2B5EF4-FFF2-40B4-BE49-F238E27FC236}">
                <a16:creationId xmlns:a16="http://schemas.microsoft.com/office/drawing/2014/main" id="{D90748E6-BD50-7F62-3FB0-59D8D26286A9}"/>
              </a:ext>
            </a:extLst>
          </p:cNvPr>
          <p:cNvSpPr>
            <a:spLocks noGrp="1"/>
          </p:cNvSpPr>
          <p:nvPr>
            <p:ph type="body" sz="quarter" idx="22" hasCustomPrompt="1"/>
          </p:nvPr>
        </p:nvSpPr>
        <p:spPr>
          <a:xfrm>
            <a:off x="413584" y="4915893"/>
            <a:ext cx="512762" cy="512763"/>
          </a:xfrm>
        </p:spPr>
        <p:txBody>
          <a:bodyPr/>
          <a:lstStyle>
            <a:lvl1pPr>
              <a:defRPr sz="1800" b="1">
                <a:solidFill>
                  <a:schemeClr val="accent1"/>
                </a:solidFill>
              </a:defRPr>
            </a:lvl1pPr>
          </a:lstStyle>
          <a:p>
            <a:pPr lvl="0"/>
            <a:r>
              <a:rPr lang="en-US" dirty="0"/>
              <a:t>XX</a:t>
            </a:r>
            <a:endParaRPr lang="en-GB" dirty="0"/>
          </a:p>
        </p:txBody>
      </p:sp>
      <p:sp>
        <p:nvSpPr>
          <p:cNvPr id="23" name="Text Placeholder 9">
            <a:extLst>
              <a:ext uri="{FF2B5EF4-FFF2-40B4-BE49-F238E27FC236}">
                <a16:creationId xmlns:a16="http://schemas.microsoft.com/office/drawing/2014/main" id="{1EBF624F-E2DA-9BF4-CE5C-33A85FD51D66}"/>
              </a:ext>
            </a:extLst>
          </p:cNvPr>
          <p:cNvSpPr>
            <a:spLocks noGrp="1"/>
          </p:cNvSpPr>
          <p:nvPr>
            <p:ph type="body" sz="quarter" idx="23" hasCustomPrompt="1"/>
          </p:nvPr>
        </p:nvSpPr>
        <p:spPr>
          <a:xfrm>
            <a:off x="1125511" y="4915893"/>
            <a:ext cx="3919590" cy="512763"/>
          </a:xfrm>
        </p:spPr>
        <p:txBody>
          <a:bodyPr/>
          <a:lstStyle>
            <a:lvl1pPr>
              <a:defRPr sz="1800" b="0">
                <a:solidFill>
                  <a:schemeClr val="tx1"/>
                </a:solidFill>
              </a:defRPr>
            </a:lvl1pPr>
          </a:lstStyle>
          <a:p>
            <a:pPr lvl="0"/>
            <a:r>
              <a:rPr lang="en-US" dirty="0"/>
              <a:t>Add section title</a:t>
            </a:r>
            <a:endParaRPr lang="en-GB" dirty="0"/>
          </a:p>
        </p:txBody>
      </p:sp>
      <p:cxnSp>
        <p:nvCxnSpPr>
          <p:cNvPr id="25" name="Straight Connector 24">
            <a:extLst>
              <a:ext uri="{FF2B5EF4-FFF2-40B4-BE49-F238E27FC236}">
                <a16:creationId xmlns:a16="http://schemas.microsoft.com/office/drawing/2014/main" id="{60FC753A-01D3-3698-A03E-2FC9D9E6BABC}"/>
              </a:ext>
            </a:extLst>
          </p:cNvPr>
          <p:cNvCxnSpPr>
            <a:cxnSpLocks/>
          </p:cNvCxnSpPr>
          <p:nvPr userDrawn="1"/>
        </p:nvCxnSpPr>
        <p:spPr>
          <a:xfrm>
            <a:off x="969427" y="1896531"/>
            <a:ext cx="0" cy="3280835"/>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4" name="Slide Number Placeholder 3">
            <a:extLst>
              <a:ext uri="{FF2B5EF4-FFF2-40B4-BE49-F238E27FC236}">
                <a16:creationId xmlns:a16="http://schemas.microsoft.com/office/drawing/2014/main" id="{B61E6F19-D458-3891-4D4D-D8EBF62EA9D2}"/>
              </a:ext>
            </a:extLst>
          </p:cNvPr>
          <p:cNvSpPr>
            <a:spLocks noGrp="1"/>
          </p:cNvSpPr>
          <p:nvPr>
            <p:ph type="sldNum" sz="quarter" idx="11"/>
          </p:nvPr>
        </p:nvSpPr>
        <p:spPr/>
        <p:txBody>
          <a:bodyPr/>
          <a:lstStyle>
            <a:lvl1pPr>
              <a:defRPr>
                <a:solidFill>
                  <a:schemeClr val="accent1"/>
                </a:solidFill>
              </a:defRPr>
            </a:lvl1pPr>
          </a:lstStyle>
          <a:p>
            <a:fld id="{E8F1A65C-595C-4736-BF40-F7D31E789466}" type="slidenum">
              <a:rPr lang="en-GB" smtClean="0"/>
              <a:pPr/>
              <a:t>‹#›</a:t>
            </a:fld>
            <a:endParaRPr lang="en-GB" dirty="0"/>
          </a:p>
        </p:txBody>
      </p:sp>
      <p:sp>
        <p:nvSpPr>
          <p:cNvPr id="6" name="Freeform: Shape 5">
            <a:extLst>
              <a:ext uri="{FF2B5EF4-FFF2-40B4-BE49-F238E27FC236}">
                <a16:creationId xmlns:a16="http://schemas.microsoft.com/office/drawing/2014/main" id="{F837BD50-2EEA-E5CC-6BFE-F8C21426AAEB}"/>
              </a:ext>
            </a:extLst>
          </p:cNvPr>
          <p:cNvSpPr/>
          <p:nvPr userDrawn="1"/>
        </p:nvSpPr>
        <p:spPr>
          <a:xfrm rot="10800000">
            <a:off x="6430875" y="1798442"/>
            <a:ext cx="5761124" cy="4897631"/>
          </a:xfrm>
          <a:custGeom>
            <a:avLst/>
            <a:gdLst>
              <a:gd name="connsiteX0" fmla="*/ 5761124 w 5761124"/>
              <a:gd name="connsiteY0" fmla="*/ 4897631 h 4897631"/>
              <a:gd name="connsiteX1" fmla="*/ 1526308 w 5761124"/>
              <a:gd name="connsiteY1" fmla="*/ 4897631 h 4897631"/>
              <a:gd name="connsiteX2" fmla="*/ 322514 w 5761124"/>
              <a:gd name="connsiteY2" fmla="*/ 4897631 h 4897631"/>
              <a:gd name="connsiteX3" fmla="*/ 0 w 5761124"/>
              <a:gd name="connsiteY3" fmla="*/ 4897631 h 4897631"/>
              <a:gd name="connsiteX4" fmla="*/ 0 w 5761124"/>
              <a:gd name="connsiteY4" fmla="*/ 2148660 h 4897631"/>
              <a:gd name="connsiteX5" fmla="*/ 924410 w 5761124"/>
              <a:gd name="connsiteY5" fmla="*/ 3813578 h 4897631"/>
              <a:gd name="connsiteX6" fmla="*/ 3041819 w 5761124"/>
              <a:gd name="connsiteY6" fmla="*/ 0 h 48976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761124" h="4897631">
                <a:moveTo>
                  <a:pt x="5761124" y="4897631"/>
                </a:moveTo>
                <a:lnTo>
                  <a:pt x="1526308" y="4897631"/>
                </a:lnTo>
                <a:lnTo>
                  <a:pt x="322514" y="4897631"/>
                </a:lnTo>
                <a:lnTo>
                  <a:pt x="0" y="4897631"/>
                </a:lnTo>
                <a:lnTo>
                  <a:pt x="0" y="2148660"/>
                </a:lnTo>
                <a:lnTo>
                  <a:pt x="924410" y="3813578"/>
                </a:lnTo>
                <a:lnTo>
                  <a:pt x="3041819" y="0"/>
                </a:lnTo>
                <a:close/>
              </a:path>
            </a:pathLst>
          </a:custGeom>
          <a:solidFill>
            <a:schemeClr val="accent5"/>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spcAft>
                <a:spcPts val="600"/>
              </a:spcAft>
            </a:pPr>
            <a:endParaRPr lang="en-GB" dirty="0"/>
          </a:p>
        </p:txBody>
      </p:sp>
    </p:spTree>
    <p:custDataLst>
      <p:tags r:id="rId1"/>
    </p:custDataLst>
    <p:extLst>
      <p:ext uri="{BB962C8B-B14F-4D97-AF65-F5344CB8AC3E}">
        <p14:creationId xmlns:p14="http://schemas.microsoft.com/office/powerpoint/2010/main" val="3096040444"/>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Double Content">
    <p:spTree>
      <p:nvGrpSpPr>
        <p:cNvPr id="1" name=""/>
        <p:cNvGrpSpPr/>
        <p:nvPr/>
      </p:nvGrpSpPr>
      <p:grpSpPr>
        <a:xfrm>
          <a:off x="0" y="0"/>
          <a:ext cx="0" cy="0"/>
          <a:chOff x="0" y="0"/>
          <a:chExt cx="0" cy="0"/>
        </a:xfrm>
      </p:grpSpPr>
      <p:sp>
        <p:nvSpPr>
          <p:cNvPr id="11" name="Right Triangle 10">
            <a:extLst>
              <a:ext uri="{FF2B5EF4-FFF2-40B4-BE49-F238E27FC236}">
                <a16:creationId xmlns:a16="http://schemas.microsoft.com/office/drawing/2014/main" id="{DBC61A05-8253-C869-9809-8E3097CCEA3D}"/>
              </a:ext>
            </a:extLst>
          </p:cNvPr>
          <p:cNvSpPr/>
          <p:nvPr userDrawn="1"/>
        </p:nvSpPr>
        <p:spPr>
          <a:xfrm rot="10800000">
            <a:off x="8966200" y="0"/>
            <a:ext cx="3225800" cy="5588000"/>
          </a:xfrm>
          <a:prstGeom prst="rtTriangle">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dirty="0"/>
          </a:p>
        </p:txBody>
      </p:sp>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dirty="0"/>
              <a:t>Add subheading</a:t>
            </a:r>
            <a:endParaRPr lang="en-GB" dirty="0"/>
          </a:p>
        </p:txBody>
      </p:sp>
      <p:sp>
        <p:nvSpPr>
          <p:cNvPr id="15" name="Content Placeholder 14">
            <a:extLst>
              <a:ext uri="{FF2B5EF4-FFF2-40B4-BE49-F238E27FC236}">
                <a16:creationId xmlns:a16="http://schemas.microsoft.com/office/drawing/2014/main" id="{6CE84618-6178-61CF-AE53-D0A07CF23E00}"/>
              </a:ext>
            </a:extLst>
          </p:cNvPr>
          <p:cNvSpPr>
            <a:spLocks noGrp="1"/>
          </p:cNvSpPr>
          <p:nvPr>
            <p:ph sz="quarter" idx="17" hasCustomPrompt="1"/>
          </p:nvPr>
        </p:nvSpPr>
        <p:spPr>
          <a:xfrm>
            <a:off x="413582" y="2338566"/>
            <a:ext cx="3721538" cy="3830457"/>
          </a:xfrm>
        </p:spPr>
        <p:txBody>
          <a:bodyPr/>
          <a:lstStyle>
            <a:lvl1pPr>
              <a:defRPr/>
            </a:lvl1pPr>
          </a:lstStyle>
          <a:p>
            <a:pPr lvl="0"/>
            <a:r>
              <a:rPr lang="en-US" dirty="0"/>
              <a:t>Add text or click icon to insert content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pic>
        <p:nvPicPr>
          <p:cNvPr id="10" name="Graphic 9">
            <a:extLst>
              <a:ext uri="{FF2B5EF4-FFF2-40B4-BE49-F238E27FC236}">
                <a16:creationId xmlns:a16="http://schemas.microsoft.com/office/drawing/2014/main" id="{AEAF9089-5394-8B5C-06D5-A0E311DC5BE5}"/>
              </a:ext>
            </a:extLst>
          </p:cNvPr>
          <p:cNvPicPr>
            <a:picLocks noChangeAspect="1"/>
          </p:cNvPicPr>
          <p:nvPr userDrawn="1"/>
        </p:nvPicPr>
        <p:blipFill>
          <a:blip r:embed="rId3">
            <a:lum bright="100000"/>
            <a:extLst>
              <a:ext uri="{96DAC541-7B7A-43D3-8B79-37D633B846F1}">
                <asvg:svgBlip xmlns:asvg="http://schemas.microsoft.com/office/drawing/2016/SVG/main" r:embed="rId4"/>
              </a:ext>
            </a:extLst>
          </a:blip>
          <a:stretch>
            <a:fillRect/>
          </a:stretch>
        </p:blipFill>
        <p:spPr>
          <a:xfrm>
            <a:off x="10566400" y="390842"/>
            <a:ext cx="1223964" cy="814389"/>
          </a:xfrm>
          <a:prstGeom prst="rect">
            <a:avLst/>
          </a:prstGeom>
        </p:spPr>
      </p:pic>
      <p:sp>
        <p:nvSpPr>
          <p:cNvPr id="5" name="Text Placeholder 6">
            <a:extLst>
              <a:ext uri="{FF2B5EF4-FFF2-40B4-BE49-F238E27FC236}">
                <a16:creationId xmlns:a16="http://schemas.microsoft.com/office/drawing/2014/main" id="{7071F504-9E35-F89F-D3A9-72668739AD12}"/>
              </a:ext>
            </a:extLst>
          </p:cNvPr>
          <p:cNvSpPr>
            <a:spLocks noGrp="1"/>
          </p:cNvSpPr>
          <p:nvPr>
            <p:ph type="body" sz="quarter" idx="14" hasCustomPrompt="1"/>
          </p:nvPr>
        </p:nvSpPr>
        <p:spPr>
          <a:xfrm>
            <a:off x="413582" y="1641565"/>
            <a:ext cx="3721538" cy="508000"/>
          </a:xfrm>
        </p:spPr>
        <p:txBody>
          <a:bodyPr/>
          <a:lstStyle>
            <a:lvl1pPr>
              <a:defRPr b="1"/>
            </a:lvl1pPr>
          </a:lstStyle>
          <a:p>
            <a:pPr lvl="0"/>
            <a:r>
              <a:rPr lang="en-US" dirty="0"/>
              <a:t>Add heading (two lines max)</a:t>
            </a:r>
            <a:endParaRPr lang="en-GB" dirty="0"/>
          </a:p>
        </p:txBody>
      </p:sp>
      <p:sp>
        <p:nvSpPr>
          <p:cNvPr id="16" name="Content Placeholder 14">
            <a:extLst>
              <a:ext uri="{FF2B5EF4-FFF2-40B4-BE49-F238E27FC236}">
                <a16:creationId xmlns:a16="http://schemas.microsoft.com/office/drawing/2014/main" id="{FA357CB5-059F-A73C-2716-2186BE18F927}"/>
              </a:ext>
            </a:extLst>
          </p:cNvPr>
          <p:cNvSpPr>
            <a:spLocks noGrp="1"/>
          </p:cNvSpPr>
          <p:nvPr>
            <p:ph sz="quarter" idx="18" hasCustomPrompt="1"/>
          </p:nvPr>
        </p:nvSpPr>
        <p:spPr>
          <a:xfrm>
            <a:off x="4533462" y="2338566"/>
            <a:ext cx="3721538" cy="3830457"/>
          </a:xfrm>
        </p:spPr>
        <p:txBody>
          <a:bodyPr/>
          <a:lstStyle>
            <a:lvl1pPr>
              <a:defRPr/>
            </a:lvl1pPr>
          </a:lstStyle>
          <a:p>
            <a:pPr lvl="0"/>
            <a:r>
              <a:rPr lang="en-US" dirty="0"/>
              <a:t>Add text or click icon to insert content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8" name="Text Placeholder 6">
            <a:extLst>
              <a:ext uri="{FF2B5EF4-FFF2-40B4-BE49-F238E27FC236}">
                <a16:creationId xmlns:a16="http://schemas.microsoft.com/office/drawing/2014/main" id="{E2B0E8B1-83D4-CC60-882C-8AADC5DA97DF}"/>
              </a:ext>
            </a:extLst>
          </p:cNvPr>
          <p:cNvSpPr>
            <a:spLocks noGrp="1"/>
          </p:cNvSpPr>
          <p:nvPr>
            <p:ph type="body" sz="quarter" idx="16" hasCustomPrompt="1"/>
          </p:nvPr>
        </p:nvSpPr>
        <p:spPr>
          <a:xfrm>
            <a:off x="4533462" y="1641565"/>
            <a:ext cx="3721538" cy="508000"/>
          </a:xfrm>
        </p:spPr>
        <p:txBody>
          <a:bodyPr/>
          <a:lstStyle>
            <a:lvl1pPr>
              <a:defRPr b="1"/>
            </a:lvl1pPr>
          </a:lstStyle>
          <a:p>
            <a:pPr lvl="0"/>
            <a:r>
              <a:rPr lang="en-US" dirty="0"/>
              <a:t>Add heading (two lines max)</a:t>
            </a:r>
            <a:endParaRPr lang="en-GB" dirty="0"/>
          </a:p>
        </p:txBody>
      </p:sp>
      <p:cxnSp>
        <p:nvCxnSpPr>
          <p:cNvPr id="13" name="Straight Connector 12">
            <a:extLst>
              <a:ext uri="{FF2B5EF4-FFF2-40B4-BE49-F238E27FC236}">
                <a16:creationId xmlns:a16="http://schemas.microsoft.com/office/drawing/2014/main" id="{1A7595AB-3E7F-500E-5874-B5ECB73A19A1}"/>
              </a:ext>
            </a:extLst>
          </p:cNvPr>
          <p:cNvCxnSpPr/>
          <p:nvPr userDrawn="1"/>
        </p:nvCxnSpPr>
        <p:spPr>
          <a:xfrm>
            <a:off x="4334291" y="1752600"/>
            <a:ext cx="0" cy="4191000"/>
          </a:xfrm>
          <a:prstGeom prst="line">
            <a:avLst/>
          </a:prstGeom>
          <a:ln w="25400"/>
        </p:spPr>
        <p:style>
          <a:lnRef idx="1">
            <a:schemeClr val="accent1"/>
          </a:lnRef>
          <a:fillRef idx="0">
            <a:schemeClr val="accent1"/>
          </a:fillRef>
          <a:effectRef idx="0">
            <a:schemeClr val="accent1"/>
          </a:effectRef>
          <a:fontRef idx="minor">
            <a:schemeClr val="tx1"/>
          </a:fontRef>
        </p:style>
      </p:cxnSp>
      <p:grpSp>
        <p:nvGrpSpPr>
          <p:cNvPr id="6" name="Group 5">
            <a:extLst>
              <a:ext uri="{FF2B5EF4-FFF2-40B4-BE49-F238E27FC236}">
                <a16:creationId xmlns:a16="http://schemas.microsoft.com/office/drawing/2014/main" id="{642F7F20-0914-55A5-D38B-A62BCAC240C6}"/>
              </a:ext>
            </a:extLst>
          </p:cNvPr>
          <p:cNvGrpSpPr/>
          <p:nvPr userDrawn="1"/>
        </p:nvGrpSpPr>
        <p:grpSpPr>
          <a:xfrm>
            <a:off x="-3626001" y="0"/>
            <a:ext cx="3513653" cy="2943225"/>
            <a:chOff x="-3626001" y="0"/>
            <a:chExt cx="3513653" cy="2943225"/>
          </a:xfrm>
        </p:grpSpPr>
        <p:sp>
          <p:nvSpPr>
            <p:cNvPr id="9" name="Rectangle 8">
              <a:extLst>
                <a:ext uri="{FF2B5EF4-FFF2-40B4-BE49-F238E27FC236}">
                  <a16:creationId xmlns:a16="http://schemas.microsoft.com/office/drawing/2014/main" id="{2A3F19AD-12D6-D2A3-00D7-079E3686E450}"/>
                </a:ext>
              </a:extLst>
            </p:cNvPr>
            <p:cNvSpPr/>
            <p:nvPr/>
          </p:nvSpPr>
          <p:spPr>
            <a:xfrm>
              <a:off x="-3626001" y="0"/>
              <a:ext cx="3507557" cy="2943225"/>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02297A6B-E741-56EC-DC10-0239315573A3}"/>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4" name="TextBox 13">
              <a:extLst>
                <a:ext uri="{FF2B5EF4-FFF2-40B4-BE49-F238E27FC236}">
                  <a16:creationId xmlns:a16="http://schemas.microsoft.com/office/drawing/2014/main" id="{7266AA31-66CE-6175-C626-E6AD49A3AD89}"/>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 CHART</a:t>
              </a:r>
            </a:p>
          </p:txBody>
        </p:sp>
        <p:sp>
          <p:nvSpPr>
            <p:cNvPr id="17" name="TextBox 16">
              <a:extLst>
                <a:ext uri="{FF2B5EF4-FFF2-40B4-BE49-F238E27FC236}">
                  <a16:creationId xmlns:a16="http://schemas.microsoft.com/office/drawing/2014/main" id="{DC079672-8B2C-BA26-E86A-AF4A723A33C8}"/>
                </a:ext>
              </a:extLst>
            </p:cNvPr>
            <p:cNvSpPr txBox="1"/>
            <p:nvPr userDrawn="1"/>
          </p:nvSpPr>
          <p:spPr>
            <a:xfrm>
              <a:off x="-3560063" y="1006196"/>
              <a:ext cx="3140964" cy="1784629"/>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icon in the middle of the placeholder.</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chart type you wish to use.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Edit your data under </a:t>
              </a:r>
              <a:r>
                <a:rPr lang="en-US" sz="1200" b="1" dirty="0">
                  <a:solidFill>
                    <a:schemeClr val="tx1"/>
                  </a:solidFill>
                  <a:latin typeface="+mn-lt"/>
                </a:rPr>
                <a:t>Design</a:t>
              </a:r>
              <a:r>
                <a:rPr lang="en-US" sz="1200" dirty="0">
                  <a:solidFill>
                    <a:schemeClr val="tx1"/>
                  </a:solidFill>
                  <a:latin typeface="+mn-lt"/>
                </a:rPr>
                <a:t> in the </a:t>
              </a:r>
              <a:r>
                <a:rPr lang="en-US" sz="1200" b="1" dirty="0">
                  <a:solidFill>
                    <a:schemeClr val="tx1"/>
                  </a:solidFill>
                  <a:latin typeface="+mn-lt"/>
                </a:rPr>
                <a:t>Chart Tools</a:t>
              </a:r>
              <a:r>
                <a:rPr lang="en-US" sz="1200" dirty="0">
                  <a:solidFill>
                    <a:schemeClr val="tx1"/>
                  </a:solidFill>
                  <a:latin typeface="+mn-lt"/>
                </a:rPr>
                <a:t> ribbon.</a:t>
              </a:r>
            </a:p>
            <a:p>
              <a:pPr marL="342900" indent="-342900" algn="l">
                <a:lnSpc>
                  <a:spcPct val="100000"/>
                </a:lnSpc>
                <a:spcBef>
                  <a:spcPts val="0"/>
                </a:spcBef>
                <a:spcAft>
                  <a:spcPts val="800"/>
                </a:spcAft>
                <a:buClr>
                  <a:schemeClr val="accent1"/>
                </a:buClr>
                <a:buFont typeface="+mj-lt"/>
                <a:buAutoNum type="arabicPeriod"/>
              </a:pPr>
              <a:r>
                <a:rPr lang="en-US" sz="1200" dirty="0" err="1">
                  <a:solidFill>
                    <a:schemeClr val="tx1"/>
                  </a:solidFill>
                  <a:latin typeface="+mn-lt"/>
                </a:rPr>
                <a:t>Stylise</a:t>
              </a:r>
              <a:r>
                <a:rPr lang="en-US" sz="1200" dirty="0">
                  <a:solidFill>
                    <a:schemeClr val="tx1"/>
                  </a:solidFill>
                  <a:latin typeface="+mn-lt"/>
                </a:rPr>
                <a:t> your chart under Format in the </a:t>
              </a:r>
              <a:r>
                <a:rPr lang="en-US" sz="1200" b="1" dirty="0">
                  <a:solidFill>
                    <a:schemeClr val="tx1"/>
                  </a:solidFill>
                  <a:latin typeface="+mn-lt"/>
                </a:rPr>
                <a:t>Chart Tools</a:t>
              </a:r>
              <a:r>
                <a:rPr lang="en-US" sz="1200" dirty="0">
                  <a:solidFill>
                    <a:schemeClr val="tx1"/>
                  </a:solidFill>
                  <a:latin typeface="+mn-lt"/>
                </a:rPr>
                <a:t> ribbons.</a:t>
              </a:r>
            </a:p>
          </p:txBody>
        </p:sp>
      </p:grpSp>
    </p:spTree>
    <p:custDataLst>
      <p:tags r:id="rId1"/>
    </p:custDataLst>
    <p:extLst>
      <p:ext uri="{BB962C8B-B14F-4D97-AF65-F5344CB8AC3E}">
        <p14:creationId xmlns:p14="http://schemas.microsoft.com/office/powerpoint/2010/main" val="2207392039"/>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preserve="1" userDrawn="1">
  <p:cSld name="Divider Light">
    <p:bg>
      <p:bgRef idx="1001">
        <a:schemeClr val="bg1"/>
      </p:bgRef>
    </p:bg>
    <p:spTree>
      <p:nvGrpSpPr>
        <p:cNvPr id="1" name=""/>
        <p:cNvGrpSpPr/>
        <p:nvPr/>
      </p:nvGrpSpPr>
      <p:grpSpPr>
        <a:xfrm>
          <a:off x="0" y="0"/>
          <a:ext cx="0" cy="0"/>
          <a:chOff x="0" y="0"/>
          <a:chExt cx="0" cy="0"/>
        </a:xfrm>
      </p:grpSpPr>
      <p:sp>
        <p:nvSpPr>
          <p:cNvPr id="19" name="Picture Placeholder 18">
            <a:extLst>
              <a:ext uri="{FF2B5EF4-FFF2-40B4-BE49-F238E27FC236}">
                <a16:creationId xmlns:a16="http://schemas.microsoft.com/office/drawing/2014/main" id="{666FE13F-E318-B323-121E-0093806FB8ED}"/>
              </a:ext>
            </a:extLst>
          </p:cNvPr>
          <p:cNvSpPr>
            <a:spLocks noGrp="1"/>
          </p:cNvSpPr>
          <p:nvPr>
            <p:ph type="pic" sz="quarter" idx="15" hasCustomPrompt="1"/>
          </p:nvPr>
        </p:nvSpPr>
        <p:spPr>
          <a:xfrm>
            <a:off x="0" y="0"/>
            <a:ext cx="8463184" cy="6858000"/>
          </a:xfrm>
          <a:custGeom>
            <a:avLst/>
            <a:gdLst>
              <a:gd name="connsiteX0" fmla="*/ 0 w 8463184"/>
              <a:gd name="connsiteY0" fmla="*/ 0 h 6858000"/>
              <a:gd name="connsiteX1" fmla="*/ 8463184 w 8463184"/>
              <a:gd name="connsiteY1" fmla="*/ 0 h 6858000"/>
              <a:gd name="connsiteX2" fmla="*/ 4498192 w 8463184"/>
              <a:gd name="connsiteY2" fmla="*/ 6858000 h 6858000"/>
              <a:gd name="connsiteX3" fmla="*/ 0 w 8463184"/>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463184" h="6858000">
                <a:moveTo>
                  <a:pt x="0" y="0"/>
                </a:moveTo>
                <a:lnTo>
                  <a:pt x="8463184" y="0"/>
                </a:lnTo>
                <a:lnTo>
                  <a:pt x="4498192" y="6858000"/>
                </a:lnTo>
                <a:lnTo>
                  <a:pt x="0" y="6858000"/>
                </a:lnTo>
                <a:close/>
              </a:path>
            </a:pathLst>
          </a:custGeom>
        </p:spPr>
        <p:txBody>
          <a:bodyPr wrap="square" bIns="648000" anchor="ctr">
            <a:noAutofit/>
          </a:bodyPr>
          <a:lstStyle>
            <a:lvl1pPr algn="ctr">
              <a:defRPr sz="1200"/>
            </a:lvl1pPr>
          </a:lstStyle>
          <a:p>
            <a:r>
              <a:rPr lang="en-GB" dirty="0"/>
              <a:t>Click icon to insert image</a:t>
            </a:r>
          </a:p>
        </p:txBody>
      </p:sp>
      <p:pic>
        <p:nvPicPr>
          <p:cNvPr id="5" name="Content Placeholder 4" descr="A person with purple head wrap&#10;&#10;Description automatically generated" hidden="1">
            <a:extLst>
              <a:ext uri="{FF2B5EF4-FFF2-40B4-BE49-F238E27FC236}">
                <a16:creationId xmlns:a16="http://schemas.microsoft.com/office/drawing/2014/main" id="{0DCC5397-4FE3-DCA6-F0A6-FD1CC25509E3}"/>
              </a:ext>
            </a:extLst>
          </p:cNvPr>
          <p:cNvPicPr>
            <a:picLocks noChangeAspect="1"/>
          </p:cNvPicPr>
          <p:nvPr userDrawn="1"/>
        </p:nvPicPr>
        <p:blipFill>
          <a:blip r:embed="rId3"/>
          <a:stretch>
            <a:fillRect/>
          </a:stretch>
        </p:blipFill>
        <p:spPr>
          <a:xfrm>
            <a:off x="-1" y="0"/>
            <a:ext cx="12202847" cy="6858000"/>
          </a:xfrm>
          <a:prstGeom prst="rect">
            <a:avLst/>
          </a:prstGeom>
        </p:spPr>
      </p:pic>
      <p:sp>
        <p:nvSpPr>
          <p:cNvPr id="2" name="Title 1">
            <a:extLst>
              <a:ext uri="{FF2B5EF4-FFF2-40B4-BE49-F238E27FC236}">
                <a16:creationId xmlns:a16="http://schemas.microsoft.com/office/drawing/2014/main" id="{EAFD28CE-22AC-6B94-6EF4-745475FCDD49}"/>
              </a:ext>
            </a:extLst>
          </p:cNvPr>
          <p:cNvSpPr>
            <a:spLocks noGrp="1"/>
          </p:cNvSpPr>
          <p:nvPr>
            <p:ph type="title" hasCustomPrompt="1"/>
          </p:nvPr>
        </p:nvSpPr>
        <p:spPr>
          <a:xfrm>
            <a:off x="7152641" y="3464560"/>
            <a:ext cx="4625777" cy="1381760"/>
          </a:xfrm>
        </p:spPr>
        <p:txBody>
          <a:bodyPr anchor="t"/>
          <a:lstStyle>
            <a:lvl1pPr algn="r">
              <a:defRPr sz="3600" cap="all" baseline="0">
                <a:solidFill>
                  <a:schemeClr val="tx1"/>
                </a:solidFill>
              </a:defRPr>
            </a:lvl1pPr>
          </a:lstStyle>
          <a:p>
            <a:r>
              <a:rPr lang="en-US" dirty="0"/>
              <a:t>Add section title</a:t>
            </a:r>
            <a:endParaRPr lang="en-GB" dirty="0"/>
          </a:p>
        </p:txBody>
      </p:sp>
      <p:sp>
        <p:nvSpPr>
          <p:cNvPr id="3" name="Footer Placeholder 2">
            <a:extLst>
              <a:ext uri="{FF2B5EF4-FFF2-40B4-BE49-F238E27FC236}">
                <a16:creationId xmlns:a16="http://schemas.microsoft.com/office/drawing/2014/main" id="{83236773-F154-9E31-2695-ABA42ED8742B}"/>
              </a:ext>
            </a:extLst>
          </p:cNvPr>
          <p:cNvSpPr>
            <a:spLocks noGrp="1"/>
          </p:cNvSpPr>
          <p:nvPr>
            <p:ph type="ftr" sz="quarter" idx="10"/>
          </p:nvPr>
        </p:nvSpPr>
        <p:spPr>
          <a:xfrm>
            <a:off x="7693808" y="6330949"/>
            <a:ext cx="4084610" cy="365125"/>
          </a:xfrm>
        </p:spPr>
        <p:txBody>
          <a:bodyPr/>
          <a:lstStyle>
            <a:lvl1pPr algn="r">
              <a:defRPr/>
            </a:lvl1pPr>
          </a:lstStyle>
          <a:p>
            <a:endParaRPr lang="en-GB" dirty="0"/>
          </a:p>
        </p:txBody>
      </p:sp>
      <p:sp>
        <p:nvSpPr>
          <p:cNvPr id="7" name="Text Placeholder 6">
            <a:extLst>
              <a:ext uri="{FF2B5EF4-FFF2-40B4-BE49-F238E27FC236}">
                <a16:creationId xmlns:a16="http://schemas.microsoft.com/office/drawing/2014/main" id="{BD3D1D70-1096-1E03-D135-EE98CCD5F7F3}"/>
              </a:ext>
            </a:extLst>
          </p:cNvPr>
          <p:cNvSpPr>
            <a:spLocks noGrp="1"/>
          </p:cNvSpPr>
          <p:nvPr>
            <p:ph type="body" sz="quarter" idx="12" hasCustomPrompt="1"/>
          </p:nvPr>
        </p:nvSpPr>
        <p:spPr>
          <a:xfrm>
            <a:off x="10322680" y="1956118"/>
            <a:ext cx="1455737" cy="1011237"/>
          </a:xfrm>
        </p:spPr>
        <p:txBody>
          <a:bodyPr/>
          <a:lstStyle>
            <a:lvl1pPr algn="r">
              <a:defRPr sz="6750">
                <a:solidFill>
                  <a:schemeClr val="accent1"/>
                </a:solidFill>
              </a:defRPr>
            </a:lvl1pPr>
          </a:lstStyle>
          <a:p>
            <a:pPr lvl="0"/>
            <a:r>
              <a:rPr lang="en-US" dirty="0"/>
              <a:t>XX</a:t>
            </a:r>
            <a:endParaRPr lang="en-GB" dirty="0"/>
          </a:p>
        </p:txBody>
      </p:sp>
      <p:pic>
        <p:nvPicPr>
          <p:cNvPr id="4" name="Picture 3" descr="A black and purple triangle&#10;&#10;Description automatically generated">
            <a:extLst>
              <a:ext uri="{FF2B5EF4-FFF2-40B4-BE49-F238E27FC236}">
                <a16:creationId xmlns:a16="http://schemas.microsoft.com/office/drawing/2014/main" id="{F09090A3-C8CB-492F-3E90-2B30223A5155}"/>
              </a:ext>
            </a:extLst>
          </p:cNvPr>
          <p:cNvPicPr>
            <a:picLocks noChangeAspect="1"/>
          </p:cNvPicPr>
          <p:nvPr userDrawn="1"/>
        </p:nvPicPr>
        <p:blipFill rotWithShape="1">
          <a:blip r:embed="rId4" cstate="screen">
            <a:extLst>
              <a:ext uri="{28A0092B-C50C-407E-A947-70E740481C1C}">
                <a14:useLocalDpi xmlns:a14="http://schemas.microsoft.com/office/drawing/2010/main"/>
              </a:ext>
            </a:extLst>
          </a:blip>
          <a:srcRect/>
          <a:stretch/>
        </p:blipFill>
        <p:spPr>
          <a:xfrm>
            <a:off x="10566400" y="390842"/>
            <a:ext cx="1223964" cy="814388"/>
          </a:xfrm>
          <a:prstGeom prst="rect">
            <a:avLst/>
          </a:prstGeom>
        </p:spPr>
      </p:pic>
      <p:grpSp>
        <p:nvGrpSpPr>
          <p:cNvPr id="12" name="Group 11">
            <a:extLst>
              <a:ext uri="{FF2B5EF4-FFF2-40B4-BE49-F238E27FC236}">
                <a16:creationId xmlns:a16="http://schemas.microsoft.com/office/drawing/2014/main" id="{9DFACF13-EFF0-A2E8-47BA-79F08E81FF89}"/>
              </a:ext>
            </a:extLst>
          </p:cNvPr>
          <p:cNvGrpSpPr/>
          <p:nvPr userDrawn="1"/>
        </p:nvGrpSpPr>
        <p:grpSpPr>
          <a:xfrm>
            <a:off x="-3626001" y="0"/>
            <a:ext cx="3513653" cy="4531360"/>
            <a:chOff x="-3626001" y="0"/>
            <a:chExt cx="3513653" cy="4531360"/>
          </a:xfrm>
        </p:grpSpPr>
        <p:sp>
          <p:nvSpPr>
            <p:cNvPr id="13" name="Rectangle 12">
              <a:extLst>
                <a:ext uri="{FF2B5EF4-FFF2-40B4-BE49-F238E27FC236}">
                  <a16:creationId xmlns:a16="http://schemas.microsoft.com/office/drawing/2014/main" id="{F9BD9362-CE50-C349-3940-31787ADA9A82}"/>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4" name="Rectangle 13">
              <a:extLst>
                <a:ext uri="{FF2B5EF4-FFF2-40B4-BE49-F238E27FC236}">
                  <a16:creationId xmlns:a16="http://schemas.microsoft.com/office/drawing/2014/main" id="{2D59E734-4787-5A45-2225-4D4508750F50}"/>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5" name="TextBox 14">
              <a:extLst>
                <a:ext uri="{FF2B5EF4-FFF2-40B4-BE49-F238E27FC236}">
                  <a16:creationId xmlns:a16="http://schemas.microsoft.com/office/drawing/2014/main" id="{ED60C9CB-0DF7-9D67-65C4-3BF9F2376002}"/>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90B3D745-C455-1AA2-D1C4-E55A923D6DEB}"/>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834517573"/>
      </p:ext>
    </p:extLst>
  </p:cSld>
  <p:clrMapOvr>
    <a:overrideClrMapping bg1="lt1" tx1="dk1" bg2="lt2" tx2="dk2" accent1="accent1" accent2="accent2" accent3="accent3" accent4="accent4" accent5="accent5" accent6="accent6" hlink="hlink" folHlink="folHlink"/>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preserve="1" userDrawn="1">
  <p:cSld name="Divider Colour">
    <p:bg>
      <p:bgPr>
        <a:solidFill>
          <a:schemeClr val="accent5"/>
        </a:solidFill>
        <a:effectLst/>
      </p:bgPr>
    </p:bg>
    <p:spTree>
      <p:nvGrpSpPr>
        <p:cNvPr id="1" name=""/>
        <p:cNvGrpSpPr/>
        <p:nvPr/>
      </p:nvGrpSpPr>
      <p:grpSpPr>
        <a:xfrm>
          <a:off x="0" y="0"/>
          <a:ext cx="0" cy="0"/>
          <a:chOff x="0" y="0"/>
          <a:chExt cx="0" cy="0"/>
        </a:xfrm>
      </p:grpSpPr>
      <p:sp>
        <p:nvSpPr>
          <p:cNvPr id="19" name="Picture Placeholder 18">
            <a:extLst>
              <a:ext uri="{FF2B5EF4-FFF2-40B4-BE49-F238E27FC236}">
                <a16:creationId xmlns:a16="http://schemas.microsoft.com/office/drawing/2014/main" id="{666FE13F-E318-B323-121E-0093806FB8ED}"/>
              </a:ext>
            </a:extLst>
          </p:cNvPr>
          <p:cNvSpPr>
            <a:spLocks noGrp="1"/>
          </p:cNvSpPr>
          <p:nvPr>
            <p:ph type="pic" sz="quarter" idx="15" hasCustomPrompt="1"/>
          </p:nvPr>
        </p:nvSpPr>
        <p:spPr>
          <a:xfrm>
            <a:off x="0" y="0"/>
            <a:ext cx="8463184" cy="6858000"/>
          </a:xfrm>
          <a:custGeom>
            <a:avLst/>
            <a:gdLst>
              <a:gd name="connsiteX0" fmla="*/ 0 w 8463184"/>
              <a:gd name="connsiteY0" fmla="*/ 0 h 6858000"/>
              <a:gd name="connsiteX1" fmla="*/ 8463184 w 8463184"/>
              <a:gd name="connsiteY1" fmla="*/ 0 h 6858000"/>
              <a:gd name="connsiteX2" fmla="*/ 4498192 w 8463184"/>
              <a:gd name="connsiteY2" fmla="*/ 6858000 h 6858000"/>
              <a:gd name="connsiteX3" fmla="*/ 0 w 8463184"/>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463184" h="6858000">
                <a:moveTo>
                  <a:pt x="0" y="0"/>
                </a:moveTo>
                <a:lnTo>
                  <a:pt x="8463184" y="0"/>
                </a:lnTo>
                <a:lnTo>
                  <a:pt x="4498192" y="6858000"/>
                </a:lnTo>
                <a:lnTo>
                  <a:pt x="0" y="6858000"/>
                </a:lnTo>
                <a:close/>
              </a:path>
            </a:pathLst>
          </a:custGeom>
        </p:spPr>
        <p:txBody>
          <a:bodyPr wrap="square" bIns="648000" anchor="ctr">
            <a:noAutofit/>
          </a:bodyPr>
          <a:lstStyle>
            <a:lvl1pPr algn="ctr">
              <a:defRPr sz="1200"/>
            </a:lvl1pPr>
          </a:lstStyle>
          <a:p>
            <a:r>
              <a:rPr lang="en-GB" dirty="0"/>
              <a:t>Click icon to insert image</a:t>
            </a:r>
          </a:p>
        </p:txBody>
      </p:sp>
      <p:pic>
        <p:nvPicPr>
          <p:cNvPr id="5" name="Content Placeholder 4" descr="A person with purple head wrap&#10;&#10;Description automatically generated" hidden="1">
            <a:extLst>
              <a:ext uri="{FF2B5EF4-FFF2-40B4-BE49-F238E27FC236}">
                <a16:creationId xmlns:a16="http://schemas.microsoft.com/office/drawing/2014/main" id="{0DCC5397-4FE3-DCA6-F0A6-FD1CC25509E3}"/>
              </a:ext>
            </a:extLst>
          </p:cNvPr>
          <p:cNvPicPr>
            <a:picLocks noChangeAspect="1"/>
          </p:cNvPicPr>
          <p:nvPr userDrawn="1"/>
        </p:nvPicPr>
        <p:blipFill>
          <a:blip r:embed="rId3"/>
          <a:stretch>
            <a:fillRect/>
          </a:stretch>
        </p:blipFill>
        <p:spPr>
          <a:xfrm>
            <a:off x="-1" y="0"/>
            <a:ext cx="12202847" cy="6858000"/>
          </a:xfrm>
          <a:prstGeom prst="rect">
            <a:avLst/>
          </a:prstGeom>
        </p:spPr>
      </p:pic>
      <p:sp>
        <p:nvSpPr>
          <p:cNvPr id="2" name="Title 1">
            <a:extLst>
              <a:ext uri="{FF2B5EF4-FFF2-40B4-BE49-F238E27FC236}">
                <a16:creationId xmlns:a16="http://schemas.microsoft.com/office/drawing/2014/main" id="{EAFD28CE-22AC-6B94-6EF4-745475FCDD49}"/>
              </a:ext>
            </a:extLst>
          </p:cNvPr>
          <p:cNvSpPr>
            <a:spLocks noGrp="1"/>
          </p:cNvSpPr>
          <p:nvPr>
            <p:ph type="title" hasCustomPrompt="1"/>
          </p:nvPr>
        </p:nvSpPr>
        <p:spPr>
          <a:xfrm>
            <a:off x="7152641" y="3464560"/>
            <a:ext cx="4625777" cy="1381760"/>
          </a:xfrm>
        </p:spPr>
        <p:txBody>
          <a:bodyPr anchor="t"/>
          <a:lstStyle>
            <a:lvl1pPr algn="r">
              <a:defRPr sz="3600" cap="all" baseline="0">
                <a:solidFill>
                  <a:schemeClr val="tx1"/>
                </a:solidFill>
              </a:defRPr>
            </a:lvl1pPr>
          </a:lstStyle>
          <a:p>
            <a:r>
              <a:rPr lang="en-US" dirty="0"/>
              <a:t>Add section title</a:t>
            </a:r>
            <a:endParaRPr lang="en-GB" dirty="0"/>
          </a:p>
        </p:txBody>
      </p:sp>
      <p:sp>
        <p:nvSpPr>
          <p:cNvPr id="3" name="Footer Placeholder 2">
            <a:extLst>
              <a:ext uri="{FF2B5EF4-FFF2-40B4-BE49-F238E27FC236}">
                <a16:creationId xmlns:a16="http://schemas.microsoft.com/office/drawing/2014/main" id="{83236773-F154-9E31-2695-ABA42ED8742B}"/>
              </a:ext>
            </a:extLst>
          </p:cNvPr>
          <p:cNvSpPr>
            <a:spLocks noGrp="1"/>
          </p:cNvSpPr>
          <p:nvPr>
            <p:ph type="ftr" sz="quarter" idx="10"/>
          </p:nvPr>
        </p:nvSpPr>
        <p:spPr>
          <a:xfrm>
            <a:off x="7693808" y="6330949"/>
            <a:ext cx="4084610" cy="365125"/>
          </a:xfrm>
        </p:spPr>
        <p:txBody>
          <a:bodyPr/>
          <a:lstStyle>
            <a:lvl1pPr algn="r">
              <a:defRPr/>
            </a:lvl1pPr>
          </a:lstStyle>
          <a:p>
            <a:endParaRPr lang="en-GB" dirty="0"/>
          </a:p>
        </p:txBody>
      </p:sp>
      <p:sp>
        <p:nvSpPr>
          <p:cNvPr id="7" name="Text Placeholder 6">
            <a:extLst>
              <a:ext uri="{FF2B5EF4-FFF2-40B4-BE49-F238E27FC236}">
                <a16:creationId xmlns:a16="http://schemas.microsoft.com/office/drawing/2014/main" id="{BD3D1D70-1096-1E03-D135-EE98CCD5F7F3}"/>
              </a:ext>
            </a:extLst>
          </p:cNvPr>
          <p:cNvSpPr>
            <a:spLocks noGrp="1"/>
          </p:cNvSpPr>
          <p:nvPr>
            <p:ph type="body" sz="quarter" idx="12" hasCustomPrompt="1"/>
          </p:nvPr>
        </p:nvSpPr>
        <p:spPr>
          <a:xfrm>
            <a:off x="10322680" y="1956118"/>
            <a:ext cx="1455737" cy="1011237"/>
          </a:xfrm>
        </p:spPr>
        <p:txBody>
          <a:bodyPr/>
          <a:lstStyle>
            <a:lvl1pPr algn="r">
              <a:defRPr sz="6750"/>
            </a:lvl1pPr>
          </a:lstStyle>
          <a:p>
            <a:pPr lvl="0"/>
            <a:r>
              <a:rPr lang="en-US" dirty="0"/>
              <a:t>XX</a:t>
            </a:r>
            <a:endParaRPr lang="en-GB" dirty="0"/>
          </a:p>
        </p:txBody>
      </p:sp>
      <p:grpSp>
        <p:nvGrpSpPr>
          <p:cNvPr id="11" name="Group 10">
            <a:extLst>
              <a:ext uri="{FF2B5EF4-FFF2-40B4-BE49-F238E27FC236}">
                <a16:creationId xmlns:a16="http://schemas.microsoft.com/office/drawing/2014/main" id="{8F017DC4-71D6-284B-C9A4-3ED060893E8C}"/>
              </a:ext>
            </a:extLst>
          </p:cNvPr>
          <p:cNvGrpSpPr/>
          <p:nvPr userDrawn="1"/>
        </p:nvGrpSpPr>
        <p:grpSpPr>
          <a:xfrm>
            <a:off x="-3626001" y="0"/>
            <a:ext cx="3513653" cy="4531360"/>
            <a:chOff x="-3626001" y="0"/>
            <a:chExt cx="3513653" cy="4531360"/>
          </a:xfrm>
        </p:grpSpPr>
        <p:sp>
          <p:nvSpPr>
            <p:cNvPr id="12" name="Rectangle 11">
              <a:extLst>
                <a:ext uri="{FF2B5EF4-FFF2-40B4-BE49-F238E27FC236}">
                  <a16:creationId xmlns:a16="http://schemas.microsoft.com/office/drawing/2014/main" id="{CACD9013-E5AC-FBD3-1656-59F18C5701BD}"/>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3" name="Rectangle 12">
              <a:extLst>
                <a:ext uri="{FF2B5EF4-FFF2-40B4-BE49-F238E27FC236}">
                  <a16:creationId xmlns:a16="http://schemas.microsoft.com/office/drawing/2014/main" id="{20D48A63-E7D3-2440-30F7-80BA7E335B56}"/>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4" name="TextBox 13">
              <a:extLst>
                <a:ext uri="{FF2B5EF4-FFF2-40B4-BE49-F238E27FC236}">
                  <a16:creationId xmlns:a16="http://schemas.microsoft.com/office/drawing/2014/main" id="{D79B9DDB-BF0B-1316-5412-FCF5671AF5A0}"/>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EB8BABBC-EF32-8FF6-D9CD-9FAA2A704465}"/>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pic>
        <p:nvPicPr>
          <p:cNvPr id="4" name="Picture 3" descr="A black and purple triangle&#10;&#10;Description automatically generated">
            <a:extLst>
              <a:ext uri="{FF2B5EF4-FFF2-40B4-BE49-F238E27FC236}">
                <a16:creationId xmlns:a16="http://schemas.microsoft.com/office/drawing/2014/main" id="{883F13CB-442E-F12E-9EE3-7E403C77D656}"/>
              </a:ext>
            </a:extLst>
          </p:cNvPr>
          <p:cNvPicPr>
            <a:picLocks noChangeAspect="1"/>
          </p:cNvPicPr>
          <p:nvPr userDrawn="1"/>
        </p:nvPicPr>
        <p:blipFill rotWithShape="1">
          <a:blip r:embed="rId4" cstate="screen">
            <a:extLst>
              <a:ext uri="{BEBA8EAE-BF5A-486C-A8C5-ECC9F3942E4B}">
                <a14:imgProps xmlns:a14="http://schemas.microsoft.com/office/drawing/2010/main">
                  <a14:imgLayer r:embed="rId5">
                    <a14:imgEffect>
                      <a14:brightnessContrast bright="-100000"/>
                    </a14:imgEffect>
                  </a14:imgLayer>
                </a14:imgProps>
              </a:ext>
              <a:ext uri="{28A0092B-C50C-407E-A947-70E740481C1C}">
                <a14:useLocalDpi xmlns:a14="http://schemas.microsoft.com/office/drawing/2010/main"/>
              </a:ext>
            </a:extLst>
          </a:blip>
          <a:srcRect/>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675587631"/>
      </p:ext>
    </p:extLst>
  </p:cSld>
  <p:clrMapOvr>
    <a:overrideClrMapping bg1="lt1" tx1="dk1" bg2="lt2" tx2="dk2" accent1="accent1" accent2="accent2" accent3="accent3" accent4="accent4" accent5="accent5" accent6="accent6" hlink="hlink" folHlink="folHlink"/>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preserve="1" userDrawn="1">
  <p:cSld name="Two Column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dirty="0"/>
              <a:t>Add subheading</a:t>
            </a:r>
            <a:endParaRPr lang="en-GB" dirty="0"/>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2" y="1641565"/>
            <a:ext cx="9030456" cy="4527459"/>
          </a:xfrm>
        </p:spPr>
        <p:txBody>
          <a:bodyPr numCol="2" spcCol="540000"/>
          <a:lstStyle>
            <a:lvl1pPr>
              <a:defRPr/>
            </a:lvl1pPr>
          </a:lstStyle>
          <a:p>
            <a:pPr lvl="0"/>
            <a:r>
              <a:rPr lang="en-US" dirty="0"/>
              <a:t>Add text to appear in two column layout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grpSp>
        <p:nvGrpSpPr>
          <p:cNvPr id="6" name="Group 5">
            <a:extLst>
              <a:ext uri="{FF2B5EF4-FFF2-40B4-BE49-F238E27FC236}">
                <a16:creationId xmlns:a16="http://schemas.microsoft.com/office/drawing/2014/main" id="{6F25C7CE-065F-AD32-8AE1-654E94F37765}"/>
              </a:ext>
            </a:extLst>
          </p:cNvPr>
          <p:cNvGrpSpPr/>
          <p:nvPr userDrawn="1"/>
        </p:nvGrpSpPr>
        <p:grpSpPr>
          <a:xfrm>
            <a:off x="8966200" y="0"/>
            <a:ext cx="3225800" cy="5588000"/>
            <a:chOff x="8966200" y="0"/>
            <a:chExt cx="3225800" cy="5588000"/>
          </a:xfrm>
        </p:grpSpPr>
        <p:sp>
          <p:nvSpPr>
            <p:cNvPr id="11" name="Right Triangle 10">
              <a:extLst>
                <a:ext uri="{FF2B5EF4-FFF2-40B4-BE49-F238E27FC236}">
                  <a16:creationId xmlns:a16="http://schemas.microsoft.com/office/drawing/2014/main" id="{DBC61A05-8253-C869-9809-8E3097CCEA3D}"/>
                </a:ext>
              </a:extLst>
            </p:cNvPr>
            <p:cNvSpPr/>
            <p:nvPr userDrawn="1"/>
          </p:nvSpPr>
          <p:spPr>
            <a:xfrm rot="10800000">
              <a:off x="8966200" y="0"/>
              <a:ext cx="3225800" cy="5588000"/>
            </a:xfrm>
            <a:prstGeom prst="rtTriangle">
              <a:avLst/>
            </a:prstGeom>
            <a:solidFill>
              <a:schemeClr val="accent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dirty="0"/>
            </a:p>
          </p:txBody>
        </p:sp>
        <p:pic>
          <p:nvPicPr>
            <p:cNvPr id="5" name="Picture 4" descr="A black and purple triangle&#10;&#10;Description automatically generated">
              <a:extLst>
                <a:ext uri="{FF2B5EF4-FFF2-40B4-BE49-F238E27FC236}">
                  <a16:creationId xmlns:a16="http://schemas.microsoft.com/office/drawing/2014/main" id="{3DC423C4-6861-9C6E-2707-C0A967675C43}"/>
                </a:ext>
              </a:extLst>
            </p:cNvPr>
            <p:cNvPicPr>
              <a:picLocks noChangeAspect="1"/>
            </p:cNvPicPr>
            <p:nvPr userDrawn="1"/>
          </p:nvPicPr>
          <p:blipFill rotWithShape="1">
            <a:blip r:embed="rId3" cstate="screen">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a:ext>
              </a:extLst>
            </a:blip>
            <a:srcRect/>
            <a:stretch/>
          </p:blipFill>
          <p:spPr>
            <a:xfrm>
              <a:off x="10566400" y="390842"/>
              <a:ext cx="1223964" cy="814388"/>
            </a:xfrm>
            <a:prstGeom prst="rect">
              <a:avLst/>
            </a:prstGeom>
          </p:spPr>
        </p:pic>
      </p:grpSp>
    </p:spTree>
    <p:custDataLst>
      <p:tags r:id="rId1"/>
    </p:custDataLst>
    <p:extLst>
      <p:ext uri="{BB962C8B-B14F-4D97-AF65-F5344CB8AC3E}">
        <p14:creationId xmlns:p14="http://schemas.microsoft.com/office/powerpoint/2010/main" val="2502911255"/>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preserve="1" userDrawn="1">
  <p:cSld name="Single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dirty="0"/>
              <a:t>Add subheading</a:t>
            </a:r>
            <a:endParaRPr lang="en-GB" dirty="0"/>
          </a:p>
        </p:txBody>
      </p:sp>
      <p:sp>
        <p:nvSpPr>
          <p:cNvPr id="5" name="Content Placeholder 14">
            <a:extLst>
              <a:ext uri="{FF2B5EF4-FFF2-40B4-BE49-F238E27FC236}">
                <a16:creationId xmlns:a16="http://schemas.microsoft.com/office/drawing/2014/main" id="{9D4F0DBA-7193-79F1-9CED-9BF29EFD98AD}"/>
              </a:ext>
            </a:extLst>
          </p:cNvPr>
          <p:cNvSpPr>
            <a:spLocks noGrp="1"/>
          </p:cNvSpPr>
          <p:nvPr>
            <p:ph sz="quarter" idx="17" hasCustomPrompt="1"/>
          </p:nvPr>
        </p:nvSpPr>
        <p:spPr>
          <a:xfrm>
            <a:off x="413582" y="1641566"/>
            <a:ext cx="9030456" cy="4527458"/>
          </a:xfrm>
        </p:spPr>
        <p:txBody>
          <a:bodyPr/>
          <a:lstStyle>
            <a:lvl1pPr>
              <a:defRPr/>
            </a:lvl1pPr>
          </a:lstStyle>
          <a:p>
            <a:pPr lvl="0"/>
            <a:r>
              <a:rPr lang="en-US" dirty="0"/>
              <a:t>Add text to appear in single column layout or click icon to insert content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grpSp>
        <p:nvGrpSpPr>
          <p:cNvPr id="6" name="Group 5">
            <a:extLst>
              <a:ext uri="{FF2B5EF4-FFF2-40B4-BE49-F238E27FC236}">
                <a16:creationId xmlns:a16="http://schemas.microsoft.com/office/drawing/2014/main" id="{0EC37F9B-189A-EEF0-82B5-C8E3F921FD7D}"/>
              </a:ext>
            </a:extLst>
          </p:cNvPr>
          <p:cNvGrpSpPr/>
          <p:nvPr userDrawn="1"/>
        </p:nvGrpSpPr>
        <p:grpSpPr>
          <a:xfrm>
            <a:off x="-3626001" y="0"/>
            <a:ext cx="3513653" cy="2943225"/>
            <a:chOff x="-3626001" y="0"/>
            <a:chExt cx="3513653" cy="2943225"/>
          </a:xfrm>
        </p:grpSpPr>
        <p:sp>
          <p:nvSpPr>
            <p:cNvPr id="8" name="Rectangle 7">
              <a:extLst>
                <a:ext uri="{FF2B5EF4-FFF2-40B4-BE49-F238E27FC236}">
                  <a16:creationId xmlns:a16="http://schemas.microsoft.com/office/drawing/2014/main" id="{8DBEDA01-A9F0-6298-AB90-F00B31BE5FDA}"/>
                </a:ext>
              </a:extLst>
            </p:cNvPr>
            <p:cNvSpPr/>
            <p:nvPr/>
          </p:nvSpPr>
          <p:spPr>
            <a:xfrm>
              <a:off x="-3626001" y="0"/>
              <a:ext cx="3507557" cy="2943225"/>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9" name="Rectangle 8">
              <a:extLst>
                <a:ext uri="{FF2B5EF4-FFF2-40B4-BE49-F238E27FC236}">
                  <a16:creationId xmlns:a16="http://schemas.microsoft.com/office/drawing/2014/main" id="{8F89516E-98D5-7607-2085-7FF801BF7372}"/>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2" name="TextBox 11">
              <a:extLst>
                <a:ext uri="{FF2B5EF4-FFF2-40B4-BE49-F238E27FC236}">
                  <a16:creationId xmlns:a16="http://schemas.microsoft.com/office/drawing/2014/main" id="{8E227B3A-E23C-DAB3-31A8-041BC3FF4868}"/>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 CHART</a:t>
              </a:r>
            </a:p>
          </p:txBody>
        </p:sp>
        <p:sp>
          <p:nvSpPr>
            <p:cNvPr id="13" name="TextBox 12">
              <a:extLst>
                <a:ext uri="{FF2B5EF4-FFF2-40B4-BE49-F238E27FC236}">
                  <a16:creationId xmlns:a16="http://schemas.microsoft.com/office/drawing/2014/main" id="{DD102D99-B2D2-3578-1E37-5BA070ECF7D3}"/>
                </a:ext>
              </a:extLst>
            </p:cNvPr>
            <p:cNvSpPr txBox="1"/>
            <p:nvPr userDrawn="1"/>
          </p:nvSpPr>
          <p:spPr>
            <a:xfrm>
              <a:off x="-3560063" y="1006196"/>
              <a:ext cx="3140964" cy="1784629"/>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icon in the middle of the placeholder.</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chart type you wish to use.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Edit your data under </a:t>
              </a:r>
              <a:r>
                <a:rPr lang="en-US" sz="1200" b="1" dirty="0">
                  <a:solidFill>
                    <a:schemeClr val="tx1"/>
                  </a:solidFill>
                  <a:latin typeface="+mn-lt"/>
                </a:rPr>
                <a:t>Design</a:t>
              </a:r>
              <a:r>
                <a:rPr lang="en-US" sz="1200" dirty="0">
                  <a:solidFill>
                    <a:schemeClr val="tx1"/>
                  </a:solidFill>
                  <a:latin typeface="+mn-lt"/>
                </a:rPr>
                <a:t> in the </a:t>
              </a:r>
              <a:r>
                <a:rPr lang="en-US" sz="1200" b="1" dirty="0">
                  <a:solidFill>
                    <a:schemeClr val="tx1"/>
                  </a:solidFill>
                  <a:latin typeface="+mn-lt"/>
                </a:rPr>
                <a:t>Chart Tools</a:t>
              </a:r>
              <a:r>
                <a:rPr lang="en-US" sz="1200" dirty="0">
                  <a:solidFill>
                    <a:schemeClr val="tx1"/>
                  </a:solidFill>
                  <a:latin typeface="+mn-lt"/>
                </a:rPr>
                <a:t> ribbon.</a:t>
              </a:r>
            </a:p>
            <a:p>
              <a:pPr marL="342900" indent="-342900" algn="l">
                <a:lnSpc>
                  <a:spcPct val="100000"/>
                </a:lnSpc>
                <a:spcBef>
                  <a:spcPts val="0"/>
                </a:spcBef>
                <a:spcAft>
                  <a:spcPts val="800"/>
                </a:spcAft>
                <a:buClr>
                  <a:schemeClr val="accent1"/>
                </a:buClr>
                <a:buFont typeface="+mj-lt"/>
                <a:buAutoNum type="arabicPeriod"/>
              </a:pPr>
              <a:r>
                <a:rPr lang="en-US" sz="1200" dirty="0" err="1">
                  <a:solidFill>
                    <a:schemeClr val="tx1"/>
                  </a:solidFill>
                  <a:latin typeface="+mn-lt"/>
                </a:rPr>
                <a:t>Stylise</a:t>
              </a:r>
              <a:r>
                <a:rPr lang="en-US" sz="1200" dirty="0">
                  <a:solidFill>
                    <a:schemeClr val="tx1"/>
                  </a:solidFill>
                  <a:latin typeface="+mn-lt"/>
                </a:rPr>
                <a:t> your chart under Format in the </a:t>
              </a:r>
              <a:r>
                <a:rPr lang="en-US" sz="1200" b="1" dirty="0">
                  <a:solidFill>
                    <a:schemeClr val="tx1"/>
                  </a:solidFill>
                  <a:latin typeface="+mn-lt"/>
                </a:rPr>
                <a:t>Chart Tools</a:t>
              </a:r>
              <a:r>
                <a:rPr lang="en-US" sz="1200" dirty="0">
                  <a:solidFill>
                    <a:schemeClr val="tx1"/>
                  </a:solidFill>
                  <a:latin typeface="+mn-lt"/>
                </a:rPr>
                <a:t> ribbons.</a:t>
              </a:r>
            </a:p>
          </p:txBody>
        </p:sp>
      </p:grpSp>
      <p:grpSp>
        <p:nvGrpSpPr>
          <p:cNvPr id="14" name="Group 13">
            <a:extLst>
              <a:ext uri="{FF2B5EF4-FFF2-40B4-BE49-F238E27FC236}">
                <a16:creationId xmlns:a16="http://schemas.microsoft.com/office/drawing/2014/main" id="{69ED4337-6F2C-651D-D973-C5C1EA941E6A}"/>
              </a:ext>
            </a:extLst>
          </p:cNvPr>
          <p:cNvGrpSpPr/>
          <p:nvPr userDrawn="1"/>
        </p:nvGrpSpPr>
        <p:grpSpPr>
          <a:xfrm>
            <a:off x="8966200" y="0"/>
            <a:ext cx="3225800" cy="5588000"/>
            <a:chOff x="8966200" y="0"/>
            <a:chExt cx="3225800" cy="5588000"/>
          </a:xfrm>
        </p:grpSpPr>
        <p:sp>
          <p:nvSpPr>
            <p:cNvPr id="15" name="Right Triangle 14">
              <a:extLst>
                <a:ext uri="{FF2B5EF4-FFF2-40B4-BE49-F238E27FC236}">
                  <a16:creationId xmlns:a16="http://schemas.microsoft.com/office/drawing/2014/main" id="{16A8F1D9-A544-47C8-0A2C-C80F74A46B49}"/>
                </a:ext>
              </a:extLst>
            </p:cNvPr>
            <p:cNvSpPr/>
            <p:nvPr userDrawn="1"/>
          </p:nvSpPr>
          <p:spPr>
            <a:xfrm rot="10800000">
              <a:off x="8966200" y="0"/>
              <a:ext cx="3225800" cy="5588000"/>
            </a:xfrm>
            <a:prstGeom prst="rtTriangle">
              <a:avLst/>
            </a:prstGeom>
            <a:solidFill>
              <a:schemeClr val="accent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dirty="0"/>
            </a:p>
          </p:txBody>
        </p:sp>
        <p:pic>
          <p:nvPicPr>
            <p:cNvPr id="16" name="Picture 15" descr="A black and purple triangle&#10;&#10;Description automatically generated">
              <a:extLst>
                <a:ext uri="{FF2B5EF4-FFF2-40B4-BE49-F238E27FC236}">
                  <a16:creationId xmlns:a16="http://schemas.microsoft.com/office/drawing/2014/main" id="{D3530EFC-44B7-2610-7232-860BA72EAA53}"/>
                </a:ext>
              </a:extLst>
            </p:cNvPr>
            <p:cNvPicPr>
              <a:picLocks noChangeAspect="1"/>
            </p:cNvPicPr>
            <p:nvPr userDrawn="1"/>
          </p:nvPicPr>
          <p:blipFill rotWithShape="1">
            <a:blip r:embed="rId3" cstate="screen">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a:ext>
              </a:extLst>
            </a:blip>
            <a:srcRect/>
            <a:stretch/>
          </p:blipFill>
          <p:spPr>
            <a:xfrm>
              <a:off x="10566400" y="390842"/>
              <a:ext cx="1223964" cy="814388"/>
            </a:xfrm>
            <a:prstGeom prst="rect">
              <a:avLst/>
            </a:prstGeom>
          </p:spPr>
        </p:pic>
      </p:grpSp>
    </p:spTree>
    <p:custDataLst>
      <p:tags r:id="rId1"/>
    </p:custDataLst>
    <p:extLst>
      <p:ext uri="{BB962C8B-B14F-4D97-AF65-F5344CB8AC3E}">
        <p14:creationId xmlns:p14="http://schemas.microsoft.com/office/powerpoint/2010/main" val="2947873783"/>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preserve="1" userDrawn="1">
  <p:cSld name="Double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dirty="0"/>
              <a:t>Add subheading</a:t>
            </a:r>
            <a:endParaRPr lang="en-GB" dirty="0"/>
          </a:p>
        </p:txBody>
      </p:sp>
      <p:sp>
        <p:nvSpPr>
          <p:cNvPr id="15" name="Content Placeholder 14">
            <a:extLst>
              <a:ext uri="{FF2B5EF4-FFF2-40B4-BE49-F238E27FC236}">
                <a16:creationId xmlns:a16="http://schemas.microsoft.com/office/drawing/2014/main" id="{6CE84618-6178-61CF-AE53-D0A07CF23E00}"/>
              </a:ext>
            </a:extLst>
          </p:cNvPr>
          <p:cNvSpPr>
            <a:spLocks noGrp="1"/>
          </p:cNvSpPr>
          <p:nvPr>
            <p:ph sz="quarter" idx="17" hasCustomPrompt="1"/>
          </p:nvPr>
        </p:nvSpPr>
        <p:spPr>
          <a:xfrm>
            <a:off x="413582" y="2338566"/>
            <a:ext cx="3721538" cy="3830457"/>
          </a:xfrm>
        </p:spPr>
        <p:txBody>
          <a:bodyPr/>
          <a:lstStyle>
            <a:lvl1pPr>
              <a:defRPr/>
            </a:lvl1pPr>
          </a:lstStyle>
          <a:p>
            <a:pPr lvl="0"/>
            <a:r>
              <a:rPr lang="en-US" dirty="0"/>
              <a:t>Add text or click icon to insert content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 name="Text Placeholder 6">
            <a:extLst>
              <a:ext uri="{FF2B5EF4-FFF2-40B4-BE49-F238E27FC236}">
                <a16:creationId xmlns:a16="http://schemas.microsoft.com/office/drawing/2014/main" id="{7071F504-9E35-F89F-D3A9-72668739AD12}"/>
              </a:ext>
            </a:extLst>
          </p:cNvPr>
          <p:cNvSpPr>
            <a:spLocks noGrp="1"/>
          </p:cNvSpPr>
          <p:nvPr>
            <p:ph type="body" sz="quarter" idx="14" hasCustomPrompt="1"/>
          </p:nvPr>
        </p:nvSpPr>
        <p:spPr>
          <a:xfrm>
            <a:off x="413582" y="1641565"/>
            <a:ext cx="3721538" cy="508000"/>
          </a:xfrm>
        </p:spPr>
        <p:txBody>
          <a:bodyPr/>
          <a:lstStyle>
            <a:lvl1pPr>
              <a:defRPr b="1"/>
            </a:lvl1pPr>
          </a:lstStyle>
          <a:p>
            <a:pPr lvl="0"/>
            <a:r>
              <a:rPr lang="en-US" dirty="0"/>
              <a:t>Add heading (two lines max)</a:t>
            </a:r>
            <a:endParaRPr lang="en-GB" dirty="0"/>
          </a:p>
        </p:txBody>
      </p:sp>
      <p:sp>
        <p:nvSpPr>
          <p:cNvPr id="16" name="Content Placeholder 14">
            <a:extLst>
              <a:ext uri="{FF2B5EF4-FFF2-40B4-BE49-F238E27FC236}">
                <a16:creationId xmlns:a16="http://schemas.microsoft.com/office/drawing/2014/main" id="{FA357CB5-059F-A73C-2716-2186BE18F927}"/>
              </a:ext>
            </a:extLst>
          </p:cNvPr>
          <p:cNvSpPr>
            <a:spLocks noGrp="1"/>
          </p:cNvSpPr>
          <p:nvPr>
            <p:ph sz="quarter" idx="18" hasCustomPrompt="1"/>
          </p:nvPr>
        </p:nvSpPr>
        <p:spPr>
          <a:xfrm>
            <a:off x="4533462" y="2338566"/>
            <a:ext cx="3721538" cy="3830457"/>
          </a:xfrm>
        </p:spPr>
        <p:txBody>
          <a:bodyPr/>
          <a:lstStyle>
            <a:lvl1pPr>
              <a:defRPr/>
            </a:lvl1pPr>
          </a:lstStyle>
          <a:p>
            <a:pPr lvl="0"/>
            <a:r>
              <a:rPr lang="en-US" dirty="0"/>
              <a:t>Add text or click icon to insert content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8" name="Text Placeholder 6">
            <a:extLst>
              <a:ext uri="{FF2B5EF4-FFF2-40B4-BE49-F238E27FC236}">
                <a16:creationId xmlns:a16="http://schemas.microsoft.com/office/drawing/2014/main" id="{E2B0E8B1-83D4-CC60-882C-8AADC5DA97DF}"/>
              </a:ext>
            </a:extLst>
          </p:cNvPr>
          <p:cNvSpPr>
            <a:spLocks noGrp="1"/>
          </p:cNvSpPr>
          <p:nvPr>
            <p:ph type="body" sz="quarter" idx="16" hasCustomPrompt="1"/>
          </p:nvPr>
        </p:nvSpPr>
        <p:spPr>
          <a:xfrm>
            <a:off x="4533462" y="1641565"/>
            <a:ext cx="3721538" cy="508000"/>
          </a:xfrm>
        </p:spPr>
        <p:txBody>
          <a:bodyPr/>
          <a:lstStyle>
            <a:lvl1pPr>
              <a:defRPr b="1"/>
            </a:lvl1pPr>
          </a:lstStyle>
          <a:p>
            <a:pPr lvl="0"/>
            <a:r>
              <a:rPr lang="en-US" dirty="0"/>
              <a:t>Add heading (two lines max)</a:t>
            </a:r>
            <a:endParaRPr lang="en-GB" dirty="0"/>
          </a:p>
        </p:txBody>
      </p:sp>
      <p:cxnSp>
        <p:nvCxnSpPr>
          <p:cNvPr id="13" name="Straight Connector 12">
            <a:extLst>
              <a:ext uri="{FF2B5EF4-FFF2-40B4-BE49-F238E27FC236}">
                <a16:creationId xmlns:a16="http://schemas.microsoft.com/office/drawing/2014/main" id="{1A7595AB-3E7F-500E-5874-B5ECB73A19A1}"/>
              </a:ext>
            </a:extLst>
          </p:cNvPr>
          <p:cNvCxnSpPr/>
          <p:nvPr userDrawn="1"/>
        </p:nvCxnSpPr>
        <p:spPr>
          <a:xfrm>
            <a:off x="4334291" y="1752600"/>
            <a:ext cx="0" cy="4191000"/>
          </a:xfrm>
          <a:prstGeom prst="line">
            <a:avLst/>
          </a:prstGeom>
          <a:ln w="25400"/>
        </p:spPr>
        <p:style>
          <a:lnRef idx="1">
            <a:schemeClr val="accent1"/>
          </a:lnRef>
          <a:fillRef idx="0">
            <a:schemeClr val="accent1"/>
          </a:fillRef>
          <a:effectRef idx="0">
            <a:schemeClr val="accent1"/>
          </a:effectRef>
          <a:fontRef idx="minor">
            <a:schemeClr val="tx1"/>
          </a:fontRef>
        </p:style>
      </p:cxnSp>
      <p:grpSp>
        <p:nvGrpSpPr>
          <p:cNvPr id="6" name="Group 5">
            <a:extLst>
              <a:ext uri="{FF2B5EF4-FFF2-40B4-BE49-F238E27FC236}">
                <a16:creationId xmlns:a16="http://schemas.microsoft.com/office/drawing/2014/main" id="{642F7F20-0914-55A5-D38B-A62BCAC240C6}"/>
              </a:ext>
            </a:extLst>
          </p:cNvPr>
          <p:cNvGrpSpPr/>
          <p:nvPr userDrawn="1"/>
        </p:nvGrpSpPr>
        <p:grpSpPr>
          <a:xfrm>
            <a:off x="-3626001" y="0"/>
            <a:ext cx="3513653" cy="2943225"/>
            <a:chOff x="-3626001" y="0"/>
            <a:chExt cx="3513653" cy="2943225"/>
          </a:xfrm>
        </p:grpSpPr>
        <p:sp>
          <p:nvSpPr>
            <p:cNvPr id="9" name="Rectangle 8">
              <a:extLst>
                <a:ext uri="{FF2B5EF4-FFF2-40B4-BE49-F238E27FC236}">
                  <a16:creationId xmlns:a16="http://schemas.microsoft.com/office/drawing/2014/main" id="{2A3F19AD-12D6-D2A3-00D7-079E3686E450}"/>
                </a:ext>
              </a:extLst>
            </p:cNvPr>
            <p:cNvSpPr/>
            <p:nvPr/>
          </p:nvSpPr>
          <p:spPr>
            <a:xfrm>
              <a:off x="-3626001" y="0"/>
              <a:ext cx="3507557" cy="2943225"/>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02297A6B-E741-56EC-DC10-0239315573A3}"/>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4" name="TextBox 13">
              <a:extLst>
                <a:ext uri="{FF2B5EF4-FFF2-40B4-BE49-F238E27FC236}">
                  <a16:creationId xmlns:a16="http://schemas.microsoft.com/office/drawing/2014/main" id="{7266AA31-66CE-6175-C626-E6AD49A3AD89}"/>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 CHART</a:t>
              </a:r>
            </a:p>
          </p:txBody>
        </p:sp>
        <p:sp>
          <p:nvSpPr>
            <p:cNvPr id="17" name="TextBox 16">
              <a:extLst>
                <a:ext uri="{FF2B5EF4-FFF2-40B4-BE49-F238E27FC236}">
                  <a16:creationId xmlns:a16="http://schemas.microsoft.com/office/drawing/2014/main" id="{DC079672-8B2C-BA26-E86A-AF4A723A33C8}"/>
                </a:ext>
              </a:extLst>
            </p:cNvPr>
            <p:cNvSpPr txBox="1"/>
            <p:nvPr userDrawn="1"/>
          </p:nvSpPr>
          <p:spPr>
            <a:xfrm>
              <a:off x="-3560063" y="1006196"/>
              <a:ext cx="3140964" cy="1784629"/>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icon in the middle of the placeholder.</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chart type you wish to use.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Edit your data under </a:t>
              </a:r>
              <a:r>
                <a:rPr lang="en-US" sz="1200" b="1" dirty="0">
                  <a:solidFill>
                    <a:schemeClr val="tx1"/>
                  </a:solidFill>
                  <a:latin typeface="+mn-lt"/>
                </a:rPr>
                <a:t>Design</a:t>
              </a:r>
              <a:r>
                <a:rPr lang="en-US" sz="1200" dirty="0">
                  <a:solidFill>
                    <a:schemeClr val="tx1"/>
                  </a:solidFill>
                  <a:latin typeface="+mn-lt"/>
                </a:rPr>
                <a:t> in the </a:t>
              </a:r>
              <a:r>
                <a:rPr lang="en-US" sz="1200" b="1" dirty="0">
                  <a:solidFill>
                    <a:schemeClr val="tx1"/>
                  </a:solidFill>
                  <a:latin typeface="+mn-lt"/>
                </a:rPr>
                <a:t>Chart Tools</a:t>
              </a:r>
              <a:r>
                <a:rPr lang="en-US" sz="1200" dirty="0">
                  <a:solidFill>
                    <a:schemeClr val="tx1"/>
                  </a:solidFill>
                  <a:latin typeface="+mn-lt"/>
                </a:rPr>
                <a:t> ribbon.</a:t>
              </a:r>
            </a:p>
            <a:p>
              <a:pPr marL="342900" indent="-342900" algn="l">
                <a:lnSpc>
                  <a:spcPct val="100000"/>
                </a:lnSpc>
                <a:spcBef>
                  <a:spcPts val="0"/>
                </a:spcBef>
                <a:spcAft>
                  <a:spcPts val="800"/>
                </a:spcAft>
                <a:buClr>
                  <a:schemeClr val="accent1"/>
                </a:buClr>
                <a:buFont typeface="+mj-lt"/>
                <a:buAutoNum type="arabicPeriod"/>
              </a:pPr>
              <a:r>
                <a:rPr lang="en-US" sz="1200" dirty="0" err="1">
                  <a:solidFill>
                    <a:schemeClr val="tx1"/>
                  </a:solidFill>
                  <a:latin typeface="+mn-lt"/>
                </a:rPr>
                <a:t>Stylise</a:t>
              </a:r>
              <a:r>
                <a:rPr lang="en-US" sz="1200" dirty="0">
                  <a:solidFill>
                    <a:schemeClr val="tx1"/>
                  </a:solidFill>
                  <a:latin typeface="+mn-lt"/>
                </a:rPr>
                <a:t> your chart under Format in the </a:t>
              </a:r>
              <a:r>
                <a:rPr lang="en-US" sz="1200" b="1" dirty="0">
                  <a:solidFill>
                    <a:schemeClr val="tx1"/>
                  </a:solidFill>
                  <a:latin typeface="+mn-lt"/>
                </a:rPr>
                <a:t>Chart Tools</a:t>
              </a:r>
              <a:r>
                <a:rPr lang="en-US" sz="1200" dirty="0">
                  <a:solidFill>
                    <a:schemeClr val="tx1"/>
                  </a:solidFill>
                  <a:latin typeface="+mn-lt"/>
                </a:rPr>
                <a:t> ribbons.</a:t>
              </a:r>
            </a:p>
          </p:txBody>
        </p:sp>
      </p:grpSp>
      <p:grpSp>
        <p:nvGrpSpPr>
          <p:cNvPr id="18" name="Group 17">
            <a:extLst>
              <a:ext uri="{FF2B5EF4-FFF2-40B4-BE49-F238E27FC236}">
                <a16:creationId xmlns:a16="http://schemas.microsoft.com/office/drawing/2014/main" id="{8A1ADF51-ED23-7D9A-18A1-D7BA4F0F1C63}"/>
              </a:ext>
            </a:extLst>
          </p:cNvPr>
          <p:cNvGrpSpPr/>
          <p:nvPr userDrawn="1"/>
        </p:nvGrpSpPr>
        <p:grpSpPr>
          <a:xfrm>
            <a:off x="8966200" y="0"/>
            <a:ext cx="3225800" cy="5588000"/>
            <a:chOff x="8966200" y="0"/>
            <a:chExt cx="3225800" cy="5588000"/>
          </a:xfrm>
        </p:grpSpPr>
        <p:sp>
          <p:nvSpPr>
            <p:cNvPr id="19" name="Right Triangle 18">
              <a:extLst>
                <a:ext uri="{FF2B5EF4-FFF2-40B4-BE49-F238E27FC236}">
                  <a16:creationId xmlns:a16="http://schemas.microsoft.com/office/drawing/2014/main" id="{B980D404-E9D4-FACF-7F32-045EE60D1582}"/>
                </a:ext>
              </a:extLst>
            </p:cNvPr>
            <p:cNvSpPr/>
            <p:nvPr userDrawn="1"/>
          </p:nvSpPr>
          <p:spPr>
            <a:xfrm rot="10800000">
              <a:off x="8966200" y="0"/>
              <a:ext cx="3225800" cy="5588000"/>
            </a:xfrm>
            <a:prstGeom prst="rtTriangle">
              <a:avLst/>
            </a:prstGeom>
            <a:solidFill>
              <a:schemeClr val="accent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dirty="0"/>
            </a:p>
          </p:txBody>
        </p:sp>
        <p:pic>
          <p:nvPicPr>
            <p:cNvPr id="20" name="Picture 19" descr="A black and purple triangle&#10;&#10;Description automatically generated">
              <a:extLst>
                <a:ext uri="{FF2B5EF4-FFF2-40B4-BE49-F238E27FC236}">
                  <a16:creationId xmlns:a16="http://schemas.microsoft.com/office/drawing/2014/main" id="{BF000745-DFD9-BA7A-0371-79CE308CC65B}"/>
                </a:ext>
              </a:extLst>
            </p:cNvPr>
            <p:cNvPicPr>
              <a:picLocks noChangeAspect="1"/>
            </p:cNvPicPr>
            <p:nvPr userDrawn="1"/>
          </p:nvPicPr>
          <p:blipFill rotWithShape="1">
            <a:blip r:embed="rId3" cstate="screen">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a:ext>
              </a:extLst>
            </a:blip>
            <a:srcRect/>
            <a:stretch/>
          </p:blipFill>
          <p:spPr>
            <a:xfrm>
              <a:off x="10566400" y="390842"/>
              <a:ext cx="1223964" cy="814388"/>
            </a:xfrm>
            <a:prstGeom prst="rect">
              <a:avLst/>
            </a:prstGeom>
          </p:spPr>
        </p:pic>
      </p:grpSp>
    </p:spTree>
    <p:custDataLst>
      <p:tags r:id="rId1"/>
    </p:custDataLst>
    <p:extLst>
      <p:ext uri="{BB962C8B-B14F-4D97-AF65-F5344CB8AC3E}">
        <p14:creationId xmlns:p14="http://schemas.microsoft.com/office/powerpoint/2010/main" val="467805157"/>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preserve="1" userDrawn="1">
  <p:cSld name="Text w/ Imag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4" y="472593"/>
            <a:ext cx="3828216"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a:xfrm>
            <a:off x="413582" y="6330949"/>
            <a:ext cx="4413599" cy="356930"/>
          </a:xfrm>
        </p:spPr>
        <p:txBody>
          <a:bodyPr/>
          <a:lstStyle/>
          <a:p>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3827847" cy="508000"/>
          </a:xfrm>
        </p:spPr>
        <p:txBody>
          <a:bodyPr/>
          <a:lstStyle>
            <a:lvl1pPr>
              <a:defRPr b="1"/>
            </a:lvl1pPr>
          </a:lstStyle>
          <a:p>
            <a:pPr lvl="0"/>
            <a:r>
              <a:rPr lang="en-US" dirty="0"/>
              <a:t>Add subheading</a:t>
            </a:r>
            <a:endParaRPr lang="en-GB" dirty="0"/>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1" y="1641565"/>
            <a:ext cx="4406069" cy="4527459"/>
          </a:xfrm>
        </p:spPr>
        <p:txBody>
          <a:bodyPr numCol="1" spcCol="360000"/>
          <a:lstStyle>
            <a:lvl1pPr>
              <a:defRPr/>
            </a:lvl1pPr>
          </a:lstStyle>
          <a:p>
            <a:pPr lvl="0"/>
            <a:r>
              <a:rPr lang="en-US" dirty="0"/>
              <a:t>Add text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4" name="Freeform: Shape 13">
            <a:extLst>
              <a:ext uri="{FF2B5EF4-FFF2-40B4-BE49-F238E27FC236}">
                <a16:creationId xmlns:a16="http://schemas.microsoft.com/office/drawing/2014/main" id="{B9D1A5BE-C335-973A-A239-290D818BA7BD}"/>
              </a:ext>
            </a:extLst>
          </p:cNvPr>
          <p:cNvSpPr/>
          <p:nvPr userDrawn="1"/>
        </p:nvSpPr>
        <p:spPr>
          <a:xfrm>
            <a:off x="5087908" y="4972051"/>
            <a:ext cx="7104092" cy="1885950"/>
          </a:xfrm>
          <a:custGeom>
            <a:avLst/>
            <a:gdLst>
              <a:gd name="connsiteX0" fmla="*/ 1090373 w 7104092"/>
              <a:gd name="connsiteY0" fmla="*/ 0 h 1885950"/>
              <a:gd name="connsiteX1" fmla="*/ 7104092 w 7104092"/>
              <a:gd name="connsiteY1" fmla="*/ 0 h 1885950"/>
              <a:gd name="connsiteX2" fmla="*/ 7104092 w 7104092"/>
              <a:gd name="connsiteY2" fmla="*/ 1885950 h 1885950"/>
              <a:gd name="connsiteX3" fmla="*/ 0 w 7104092"/>
              <a:gd name="connsiteY3" fmla="*/ 1885950 h 1885950"/>
            </a:gdLst>
            <a:ahLst/>
            <a:cxnLst>
              <a:cxn ang="0">
                <a:pos x="connsiteX0" y="connsiteY0"/>
              </a:cxn>
              <a:cxn ang="0">
                <a:pos x="connsiteX1" y="connsiteY1"/>
              </a:cxn>
              <a:cxn ang="0">
                <a:pos x="connsiteX2" y="connsiteY2"/>
              </a:cxn>
              <a:cxn ang="0">
                <a:pos x="connsiteX3" y="connsiteY3"/>
              </a:cxn>
            </a:cxnLst>
            <a:rect l="l" t="t" r="r" b="b"/>
            <a:pathLst>
              <a:path w="7104092" h="1885950">
                <a:moveTo>
                  <a:pt x="1090373" y="0"/>
                </a:moveTo>
                <a:lnTo>
                  <a:pt x="7104092" y="0"/>
                </a:lnTo>
                <a:lnTo>
                  <a:pt x="7104092" y="1885950"/>
                </a:lnTo>
                <a:lnTo>
                  <a:pt x="0" y="1885950"/>
                </a:lnTo>
                <a:close/>
              </a:path>
            </a:pathLst>
          </a:custGeom>
          <a:solidFill>
            <a:schemeClr val="accent5"/>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spcAft>
                <a:spcPts val="600"/>
              </a:spcAft>
            </a:pPr>
            <a:endParaRPr lang="en-GB" dirty="0"/>
          </a:p>
        </p:txBody>
      </p:sp>
      <p:sp>
        <p:nvSpPr>
          <p:cNvPr id="12" name="Picture Placeholder 11">
            <a:extLst>
              <a:ext uri="{FF2B5EF4-FFF2-40B4-BE49-F238E27FC236}">
                <a16:creationId xmlns:a16="http://schemas.microsoft.com/office/drawing/2014/main" id="{FD2F811C-30CC-0227-9ED1-DF33736E8B88}"/>
              </a:ext>
            </a:extLst>
          </p:cNvPr>
          <p:cNvSpPr>
            <a:spLocks noGrp="1"/>
          </p:cNvSpPr>
          <p:nvPr>
            <p:ph type="pic" sz="quarter" idx="17" hasCustomPrompt="1"/>
          </p:nvPr>
        </p:nvSpPr>
        <p:spPr>
          <a:xfrm>
            <a:off x="4164605" y="0"/>
            <a:ext cx="8027395" cy="4972050"/>
          </a:xfrm>
          <a:custGeom>
            <a:avLst/>
            <a:gdLst>
              <a:gd name="connsiteX0" fmla="*/ 0 w 8027395"/>
              <a:gd name="connsiteY0" fmla="*/ 0 h 4972050"/>
              <a:gd name="connsiteX1" fmla="*/ 8027395 w 8027395"/>
              <a:gd name="connsiteY1" fmla="*/ 0 h 4972050"/>
              <a:gd name="connsiteX2" fmla="*/ 8027395 w 8027395"/>
              <a:gd name="connsiteY2" fmla="*/ 4972050 h 4972050"/>
              <a:gd name="connsiteX3" fmla="*/ 2874619 w 8027395"/>
              <a:gd name="connsiteY3" fmla="*/ 4972050 h 4972050"/>
            </a:gdLst>
            <a:ahLst/>
            <a:cxnLst>
              <a:cxn ang="0">
                <a:pos x="connsiteX0" y="connsiteY0"/>
              </a:cxn>
              <a:cxn ang="0">
                <a:pos x="connsiteX1" y="connsiteY1"/>
              </a:cxn>
              <a:cxn ang="0">
                <a:pos x="connsiteX2" y="connsiteY2"/>
              </a:cxn>
              <a:cxn ang="0">
                <a:pos x="connsiteX3" y="connsiteY3"/>
              </a:cxn>
            </a:cxnLst>
            <a:rect l="l" t="t" r="r" b="b"/>
            <a:pathLst>
              <a:path w="8027395" h="4972050">
                <a:moveTo>
                  <a:pt x="0" y="0"/>
                </a:moveTo>
                <a:lnTo>
                  <a:pt x="8027395" y="0"/>
                </a:lnTo>
                <a:lnTo>
                  <a:pt x="8027395" y="4972050"/>
                </a:lnTo>
                <a:lnTo>
                  <a:pt x="2874619" y="4972050"/>
                </a:lnTo>
                <a:close/>
              </a:path>
            </a:pathLst>
          </a:custGeom>
        </p:spPr>
        <p:txBody>
          <a:bodyPr wrap="square" bIns="648000" anchor="ctr">
            <a:noAutofit/>
          </a:bodyPr>
          <a:lstStyle>
            <a:lvl1pPr algn="ctr">
              <a:defRPr sz="1200"/>
            </a:lvl1pPr>
          </a:lstStyle>
          <a:p>
            <a:r>
              <a:rPr lang="en-GB" dirty="0"/>
              <a:t>Click icon to insert image</a:t>
            </a:r>
          </a:p>
        </p:txBody>
      </p:sp>
      <p:sp>
        <p:nvSpPr>
          <p:cNvPr id="18" name="Text Placeholder 17">
            <a:extLst>
              <a:ext uri="{FF2B5EF4-FFF2-40B4-BE49-F238E27FC236}">
                <a16:creationId xmlns:a16="http://schemas.microsoft.com/office/drawing/2014/main" id="{B0DB124B-A0F9-82FE-23CC-8CDEA66264B7}"/>
              </a:ext>
            </a:extLst>
          </p:cNvPr>
          <p:cNvSpPr>
            <a:spLocks noGrp="1"/>
          </p:cNvSpPr>
          <p:nvPr>
            <p:ph type="body" sz="quarter" idx="18" hasCustomPrompt="1"/>
          </p:nvPr>
        </p:nvSpPr>
        <p:spPr>
          <a:xfrm>
            <a:off x="6743700" y="5505451"/>
            <a:ext cx="4438650" cy="819150"/>
          </a:xfrm>
        </p:spPr>
        <p:txBody>
          <a:bodyPr anchor="ctr"/>
          <a:lstStyle>
            <a:lvl1pPr>
              <a:defRPr sz="1800" b="1">
                <a:solidFill>
                  <a:schemeClr val="tx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Add highlight text</a:t>
            </a:r>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lvl1pPr>
              <a:defRPr>
                <a:solidFill>
                  <a:schemeClr val="tx1"/>
                </a:solidFill>
              </a:defRPr>
            </a:lvl1pPr>
          </a:lstStyle>
          <a:p>
            <a:fld id="{E8F1A65C-595C-4736-BF40-F7D31E789466}" type="slidenum">
              <a:rPr lang="en-GB" smtClean="0"/>
              <a:pPr/>
              <a:t>‹#›</a:t>
            </a:fld>
            <a:endParaRPr lang="en-GB" dirty="0"/>
          </a:p>
        </p:txBody>
      </p:sp>
      <p:grpSp>
        <p:nvGrpSpPr>
          <p:cNvPr id="15" name="Group 14">
            <a:extLst>
              <a:ext uri="{FF2B5EF4-FFF2-40B4-BE49-F238E27FC236}">
                <a16:creationId xmlns:a16="http://schemas.microsoft.com/office/drawing/2014/main" id="{F787CDB8-F09E-F5C8-C636-A1A05BEAA9C7}"/>
              </a:ext>
            </a:extLst>
          </p:cNvPr>
          <p:cNvGrpSpPr/>
          <p:nvPr userDrawn="1"/>
        </p:nvGrpSpPr>
        <p:grpSpPr>
          <a:xfrm>
            <a:off x="-3626001" y="0"/>
            <a:ext cx="3513653" cy="4531360"/>
            <a:chOff x="-3626001" y="0"/>
            <a:chExt cx="3513653" cy="4531360"/>
          </a:xfrm>
        </p:grpSpPr>
        <p:sp>
          <p:nvSpPr>
            <p:cNvPr id="16" name="Rectangle 15">
              <a:extLst>
                <a:ext uri="{FF2B5EF4-FFF2-40B4-BE49-F238E27FC236}">
                  <a16:creationId xmlns:a16="http://schemas.microsoft.com/office/drawing/2014/main" id="{B6716D0F-5595-51DB-0864-27F7430F7E3C}"/>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7" name="Rectangle 16">
              <a:extLst>
                <a:ext uri="{FF2B5EF4-FFF2-40B4-BE49-F238E27FC236}">
                  <a16:creationId xmlns:a16="http://schemas.microsoft.com/office/drawing/2014/main" id="{C2077BCC-49FC-D1FE-F600-E0F018E8D196}"/>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9" name="TextBox 18">
              <a:extLst>
                <a:ext uri="{FF2B5EF4-FFF2-40B4-BE49-F238E27FC236}">
                  <a16:creationId xmlns:a16="http://schemas.microsoft.com/office/drawing/2014/main" id="{558F06D4-9729-8897-4E0B-F422C5A6AF6D}"/>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20" name="TextBox 19">
              <a:extLst>
                <a:ext uri="{FF2B5EF4-FFF2-40B4-BE49-F238E27FC236}">
                  <a16:creationId xmlns:a16="http://schemas.microsoft.com/office/drawing/2014/main" id="{BD9BA3EC-6124-0E22-56F3-FE0619DE5DB9}"/>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pic>
        <p:nvPicPr>
          <p:cNvPr id="5" name="Picture 4" descr="A black and purple triangle&#10;&#10;Description automatically generated">
            <a:extLst>
              <a:ext uri="{FF2B5EF4-FFF2-40B4-BE49-F238E27FC236}">
                <a16:creationId xmlns:a16="http://schemas.microsoft.com/office/drawing/2014/main" id="{5587551D-2C39-3C55-B642-0B2C14D0BFF2}"/>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3205258824"/>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preserve="1" userDrawn="1">
  <p:cSld name="Text w/ Two Imag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4" y="472593"/>
            <a:ext cx="5474136"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5473609" cy="508000"/>
          </a:xfrm>
        </p:spPr>
        <p:txBody>
          <a:bodyPr/>
          <a:lstStyle>
            <a:lvl1pPr>
              <a:defRPr b="1"/>
            </a:lvl1pPr>
          </a:lstStyle>
          <a:p>
            <a:pPr lvl="0"/>
            <a:r>
              <a:rPr lang="en-US" dirty="0"/>
              <a:t>Add subheading</a:t>
            </a:r>
            <a:endParaRPr lang="en-GB" dirty="0"/>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1" y="1641565"/>
            <a:ext cx="5473609" cy="4527459"/>
          </a:xfrm>
        </p:spPr>
        <p:txBody>
          <a:bodyPr numCol="1" spcCol="360000"/>
          <a:lstStyle>
            <a:lvl1pPr>
              <a:defRPr/>
            </a:lvl1pPr>
          </a:lstStyle>
          <a:p>
            <a:pPr lvl="0"/>
            <a:r>
              <a:rPr lang="en-US" dirty="0"/>
              <a:t>Add text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5" name="Picture Placeholder 14">
            <a:extLst>
              <a:ext uri="{FF2B5EF4-FFF2-40B4-BE49-F238E27FC236}">
                <a16:creationId xmlns:a16="http://schemas.microsoft.com/office/drawing/2014/main" id="{6D8A86BA-4695-B8B6-2073-C91C320FD686}"/>
              </a:ext>
            </a:extLst>
          </p:cNvPr>
          <p:cNvSpPr>
            <a:spLocks noGrp="1"/>
          </p:cNvSpPr>
          <p:nvPr>
            <p:ph type="pic" sz="quarter" idx="14" hasCustomPrompt="1"/>
          </p:nvPr>
        </p:nvSpPr>
        <p:spPr>
          <a:xfrm>
            <a:off x="6089926" y="0"/>
            <a:ext cx="6102074" cy="3905250"/>
          </a:xfrm>
          <a:custGeom>
            <a:avLst/>
            <a:gdLst>
              <a:gd name="connsiteX0" fmla="*/ 0 w 6102074"/>
              <a:gd name="connsiteY0" fmla="*/ 0 h 3905250"/>
              <a:gd name="connsiteX1" fmla="*/ 6102074 w 6102074"/>
              <a:gd name="connsiteY1" fmla="*/ 0 h 3905250"/>
              <a:gd name="connsiteX2" fmla="*/ 6102074 w 6102074"/>
              <a:gd name="connsiteY2" fmla="*/ 3905250 h 3905250"/>
              <a:gd name="connsiteX3" fmla="*/ 2257843 w 6102074"/>
              <a:gd name="connsiteY3" fmla="*/ 3905250 h 3905250"/>
            </a:gdLst>
            <a:ahLst/>
            <a:cxnLst>
              <a:cxn ang="0">
                <a:pos x="connsiteX0" y="connsiteY0"/>
              </a:cxn>
              <a:cxn ang="0">
                <a:pos x="connsiteX1" y="connsiteY1"/>
              </a:cxn>
              <a:cxn ang="0">
                <a:pos x="connsiteX2" y="connsiteY2"/>
              </a:cxn>
              <a:cxn ang="0">
                <a:pos x="connsiteX3" y="connsiteY3"/>
              </a:cxn>
            </a:cxnLst>
            <a:rect l="l" t="t" r="r" b="b"/>
            <a:pathLst>
              <a:path w="6102074" h="3905250">
                <a:moveTo>
                  <a:pt x="0" y="0"/>
                </a:moveTo>
                <a:lnTo>
                  <a:pt x="6102074" y="0"/>
                </a:lnTo>
                <a:lnTo>
                  <a:pt x="6102074" y="3905250"/>
                </a:lnTo>
                <a:lnTo>
                  <a:pt x="2257843" y="3905250"/>
                </a:lnTo>
                <a:close/>
              </a:path>
            </a:pathLst>
          </a:custGeom>
        </p:spPr>
        <p:txBody>
          <a:bodyPr wrap="square" bIns="648000" anchor="ctr">
            <a:noAutofit/>
          </a:bodyPr>
          <a:lstStyle>
            <a:lvl1pPr algn="ctr">
              <a:defRPr sz="1200"/>
            </a:lvl1pPr>
          </a:lstStyle>
          <a:p>
            <a:r>
              <a:rPr lang="en-GB" dirty="0"/>
              <a:t>Click icon to insert image</a:t>
            </a:r>
          </a:p>
        </p:txBody>
      </p:sp>
      <p:sp>
        <p:nvSpPr>
          <p:cNvPr id="17" name="Picture Placeholder 16">
            <a:extLst>
              <a:ext uri="{FF2B5EF4-FFF2-40B4-BE49-F238E27FC236}">
                <a16:creationId xmlns:a16="http://schemas.microsoft.com/office/drawing/2014/main" id="{FEA13534-6BF9-6C2D-1502-6B101138C747}"/>
              </a:ext>
            </a:extLst>
          </p:cNvPr>
          <p:cNvSpPr>
            <a:spLocks noGrp="1"/>
          </p:cNvSpPr>
          <p:nvPr>
            <p:ph type="pic" sz="quarter" idx="15" hasCustomPrompt="1"/>
          </p:nvPr>
        </p:nvSpPr>
        <p:spPr>
          <a:xfrm>
            <a:off x="8384482" y="3968750"/>
            <a:ext cx="3807519" cy="2889250"/>
          </a:xfrm>
          <a:custGeom>
            <a:avLst/>
            <a:gdLst>
              <a:gd name="connsiteX0" fmla="*/ 0 w 3807519"/>
              <a:gd name="connsiteY0" fmla="*/ 0 h 2889250"/>
              <a:gd name="connsiteX1" fmla="*/ 3807519 w 3807519"/>
              <a:gd name="connsiteY1" fmla="*/ 0 h 2889250"/>
              <a:gd name="connsiteX2" fmla="*/ 3807519 w 3807519"/>
              <a:gd name="connsiteY2" fmla="*/ 2889250 h 2889250"/>
              <a:gd name="connsiteX3" fmla="*/ 1670436 w 3807519"/>
              <a:gd name="connsiteY3" fmla="*/ 2889250 h 2889250"/>
            </a:gdLst>
            <a:ahLst/>
            <a:cxnLst>
              <a:cxn ang="0">
                <a:pos x="connsiteX0" y="connsiteY0"/>
              </a:cxn>
              <a:cxn ang="0">
                <a:pos x="connsiteX1" y="connsiteY1"/>
              </a:cxn>
              <a:cxn ang="0">
                <a:pos x="connsiteX2" y="connsiteY2"/>
              </a:cxn>
              <a:cxn ang="0">
                <a:pos x="connsiteX3" y="connsiteY3"/>
              </a:cxn>
            </a:cxnLst>
            <a:rect l="l" t="t" r="r" b="b"/>
            <a:pathLst>
              <a:path w="3807519" h="2889250">
                <a:moveTo>
                  <a:pt x="0" y="0"/>
                </a:moveTo>
                <a:lnTo>
                  <a:pt x="3807519" y="0"/>
                </a:lnTo>
                <a:lnTo>
                  <a:pt x="3807519" y="2889250"/>
                </a:lnTo>
                <a:lnTo>
                  <a:pt x="1670436" y="2889250"/>
                </a:lnTo>
                <a:close/>
              </a:path>
            </a:pathLst>
          </a:custGeom>
        </p:spPr>
        <p:txBody>
          <a:bodyPr wrap="square" bIns="648000" anchor="ctr">
            <a:noAutofit/>
          </a:bodyPr>
          <a:lstStyle>
            <a:lvl1pPr algn="ctr">
              <a:defRPr sz="1200"/>
            </a:lvl1pPr>
          </a:lstStyle>
          <a:p>
            <a:r>
              <a:rPr lang="en-GB" dirty="0"/>
              <a:t>Click icon to insert image</a:t>
            </a:r>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dirty="0"/>
          </a:p>
        </p:txBody>
      </p:sp>
      <p:grpSp>
        <p:nvGrpSpPr>
          <p:cNvPr id="12" name="Group 11">
            <a:extLst>
              <a:ext uri="{FF2B5EF4-FFF2-40B4-BE49-F238E27FC236}">
                <a16:creationId xmlns:a16="http://schemas.microsoft.com/office/drawing/2014/main" id="{B8E28153-5FEF-38AF-79AC-C8ABA8FC26E1}"/>
              </a:ext>
            </a:extLst>
          </p:cNvPr>
          <p:cNvGrpSpPr/>
          <p:nvPr userDrawn="1"/>
        </p:nvGrpSpPr>
        <p:grpSpPr>
          <a:xfrm>
            <a:off x="-3626001" y="0"/>
            <a:ext cx="3513653" cy="4531360"/>
            <a:chOff x="-3626001" y="0"/>
            <a:chExt cx="3513653" cy="4531360"/>
          </a:xfrm>
        </p:grpSpPr>
        <p:sp>
          <p:nvSpPr>
            <p:cNvPr id="14" name="Rectangle 13">
              <a:extLst>
                <a:ext uri="{FF2B5EF4-FFF2-40B4-BE49-F238E27FC236}">
                  <a16:creationId xmlns:a16="http://schemas.microsoft.com/office/drawing/2014/main" id="{B9E6154D-518C-B579-93E5-1E6E8273FCB0}"/>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6" name="Rectangle 15">
              <a:extLst>
                <a:ext uri="{FF2B5EF4-FFF2-40B4-BE49-F238E27FC236}">
                  <a16:creationId xmlns:a16="http://schemas.microsoft.com/office/drawing/2014/main" id="{B32035A8-ACB5-0C6D-1575-13290F69310D}"/>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8" name="TextBox 17">
              <a:extLst>
                <a:ext uri="{FF2B5EF4-FFF2-40B4-BE49-F238E27FC236}">
                  <a16:creationId xmlns:a16="http://schemas.microsoft.com/office/drawing/2014/main" id="{586D428E-A6C5-BB75-662D-7B42D104BC0F}"/>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9" name="TextBox 18">
              <a:extLst>
                <a:ext uri="{FF2B5EF4-FFF2-40B4-BE49-F238E27FC236}">
                  <a16:creationId xmlns:a16="http://schemas.microsoft.com/office/drawing/2014/main" id="{207BA33E-9CED-FBCC-7588-F68896FD81F4}"/>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pic>
        <p:nvPicPr>
          <p:cNvPr id="5" name="Picture 4" descr="A black and purple triangle&#10;&#10;Description automatically generated">
            <a:extLst>
              <a:ext uri="{FF2B5EF4-FFF2-40B4-BE49-F238E27FC236}">
                <a16:creationId xmlns:a16="http://schemas.microsoft.com/office/drawing/2014/main" id="{E7142F01-A14D-1FED-E8D7-3CD754034F59}"/>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3474491442"/>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preserve="1" userDrawn="1">
  <p:cSld name="Text w/ Three Imag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4" y="472593"/>
            <a:ext cx="5474136"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5473609" cy="508000"/>
          </a:xfrm>
        </p:spPr>
        <p:txBody>
          <a:bodyPr/>
          <a:lstStyle>
            <a:lvl1pPr>
              <a:defRPr b="1"/>
            </a:lvl1pPr>
          </a:lstStyle>
          <a:p>
            <a:pPr lvl="0"/>
            <a:r>
              <a:rPr lang="en-US" dirty="0"/>
              <a:t>Add subheading</a:t>
            </a:r>
            <a:endParaRPr lang="en-GB" dirty="0"/>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1" y="1641565"/>
            <a:ext cx="5473609" cy="4527459"/>
          </a:xfrm>
        </p:spPr>
        <p:txBody>
          <a:bodyPr numCol="1" spcCol="360000"/>
          <a:lstStyle>
            <a:lvl1pPr>
              <a:defRPr/>
            </a:lvl1pPr>
          </a:lstStyle>
          <a:p>
            <a:pPr lvl="0"/>
            <a:r>
              <a:rPr lang="en-US" dirty="0"/>
              <a:t>Add text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0" name="Picture Placeholder 9">
            <a:extLst>
              <a:ext uri="{FF2B5EF4-FFF2-40B4-BE49-F238E27FC236}">
                <a16:creationId xmlns:a16="http://schemas.microsoft.com/office/drawing/2014/main" id="{5E3D4653-FBFF-CA9E-AC27-05F365FD9BD2}"/>
              </a:ext>
            </a:extLst>
          </p:cNvPr>
          <p:cNvSpPr>
            <a:spLocks noGrp="1"/>
          </p:cNvSpPr>
          <p:nvPr>
            <p:ph type="pic" sz="quarter" idx="14" hasCustomPrompt="1"/>
          </p:nvPr>
        </p:nvSpPr>
        <p:spPr>
          <a:xfrm>
            <a:off x="6089926" y="0"/>
            <a:ext cx="3735566" cy="3905250"/>
          </a:xfrm>
          <a:custGeom>
            <a:avLst/>
            <a:gdLst>
              <a:gd name="connsiteX0" fmla="*/ 0 w 3735566"/>
              <a:gd name="connsiteY0" fmla="*/ 0 h 3905250"/>
              <a:gd name="connsiteX1" fmla="*/ 3735566 w 3735566"/>
              <a:gd name="connsiteY1" fmla="*/ 0 h 3905250"/>
              <a:gd name="connsiteX2" fmla="*/ 3735566 w 3735566"/>
              <a:gd name="connsiteY2" fmla="*/ 3905250 h 3905250"/>
              <a:gd name="connsiteX3" fmla="*/ 2257843 w 3735566"/>
              <a:gd name="connsiteY3" fmla="*/ 3905250 h 3905250"/>
            </a:gdLst>
            <a:ahLst/>
            <a:cxnLst>
              <a:cxn ang="0">
                <a:pos x="connsiteX0" y="connsiteY0"/>
              </a:cxn>
              <a:cxn ang="0">
                <a:pos x="connsiteX1" y="connsiteY1"/>
              </a:cxn>
              <a:cxn ang="0">
                <a:pos x="connsiteX2" y="connsiteY2"/>
              </a:cxn>
              <a:cxn ang="0">
                <a:pos x="connsiteX3" y="connsiteY3"/>
              </a:cxn>
            </a:cxnLst>
            <a:rect l="l" t="t" r="r" b="b"/>
            <a:pathLst>
              <a:path w="3735566" h="3905250">
                <a:moveTo>
                  <a:pt x="0" y="0"/>
                </a:moveTo>
                <a:lnTo>
                  <a:pt x="3735566" y="0"/>
                </a:lnTo>
                <a:lnTo>
                  <a:pt x="3735566" y="3905250"/>
                </a:lnTo>
                <a:lnTo>
                  <a:pt x="2257843" y="3905250"/>
                </a:lnTo>
                <a:close/>
              </a:path>
            </a:pathLst>
          </a:custGeom>
        </p:spPr>
        <p:txBody>
          <a:bodyPr wrap="square" bIns="648000" anchor="ctr">
            <a:noAutofit/>
          </a:bodyPr>
          <a:lstStyle>
            <a:lvl1pPr algn="ctr">
              <a:defRPr sz="1200"/>
            </a:lvl1pPr>
          </a:lstStyle>
          <a:p>
            <a:r>
              <a:rPr lang="en-GB" dirty="0"/>
              <a:t>Click icon to insert image</a:t>
            </a:r>
          </a:p>
        </p:txBody>
      </p:sp>
      <p:sp>
        <p:nvSpPr>
          <p:cNvPr id="17" name="Picture Placeholder 16">
            <a:extLst>
              <a:ext uri="{FF2B5EF4-FFF2-40B4-BE49-F238E27FC236}">
                <a16:creationId xmlns:a16="http://schemas.microsoft.com/office/drawing/2014/main" id="{FEA13534-6BF9-6C2D-1502-6B101138C747}"/>
              </a:ext>
            </a:extLst>
          </p:cNvPr>
          <p:cNvSpPr>
            <a:spLocks noGrp="1"/>
          </p:cNvSpPr>
          <p:nvPr>
            <p:ph type="pic" sz="quarter" idx="15" hasCustomPrompt="1"/>
          </p:nvPr>
        </p:nvSpPr>
        <p:spPr>
          <a:xfrm>
            <a:off x="8384482" y="3968750"/>
            <a:ext cx="3807519" cy="2889250"/>
          </a:xfrm>
          <a:custGeom>
            <a:avLst/>
            <a:gdLst>
              <a:gd name="connsiteX0" fmla="*/ 0 w 3807519"/>
              <a:gd name="connsiteY0" fmla="*/ 0 h 2889250"/>
              <a:gd name="connsiteX1" fmla="*/ 3807519 w 3807519"/>
              <a:gd name="connsiteY1" fmla="*/ 0 h 2889250"/>
              <a:gd name="connsiteX2" fmla="*/ 3807519 w 3807519"/>
              <a:gd name="connsiteY2" fmla="*/ 2889250 h 2889250"/>
              <a:gd name="connsiteX3" fmla="*/ 1670436 w 3807519"/>
              <a:gd name="connsiteY3" fmla="*/ 2889250 h 2889250"/>
            </a:gdLst>
            <a:ahLst/>
            <a:cxnLst>
              <a:cxn ang="0">
                <a:pos x="connsiteX0" y="connsiteY0"/>
              </a:cxn>
              <a:cxn ang="0">
                <a:pos x="connsiteX1" y="connsiteY1"/>
              </a:cxn>
              <a:cxn ang="0">
                <a:pos x="connsiteX2" y="connsiteY2"/>
              </a:cxn>
              <a:cxn ang="0">
                <a:pos x="connsiteX3" y="connsiteY3"/>
              </a:cxn>
            </a:cxnLst>
            <a:rect l="l" t="t" r="r" b="b"/>
            <a:pathLst>
              <a:path w="3807519" h="2889250">
                <a:moveTo>
                  <a:pt x="0" y="0"/>
                </a:moveTo>
                <a:lnTo>
                  <a:pt x="3807519" y="0"/>
                </a:lnTo>
                <a:lnTo>
                  <a:pt x="3807519" y="2889250"/>
                </a:lnTo>
                <a:lnTo>
                  <a:pt x="1670436" y="2889250"/>
                </a:lnTo>
                <a:close/>
              </a:path>
            </a:pathLst>
          </a:custGeom>
        </p:spPr>
        <p:txBody>
          <a:bodyPr wrap="square" bIns="648000" anchor="ctr">
            <a:noAutofit/>
          </a:bodyPr>
          <a:lstStyle>
            <a:lvl1pPr algn="ctr">
              <a:defRPr sz="1200"/>
            </a:lvl1pPr>
          </a:lstStyle>
          <a:p>
            <a:r>
              <a:rPr lang="en-GB" dirty="0"/>
              <a:t>Click icon to insert image</a:t>
            </a:r>
          </a:p>
        </p:txBody>
      </p:sp>
      <p:sp>
        <p:nvSpPr>
          <p:cNvPr id="13" name="Picture Placeholder 12">
            <a:extLst>
              <a:ext uri="{FF2B5EF4-FFF2-40B4-BE49-F238E27FC236}">
                <a16:creationId xmlns:a16="http://schemas.microsoft.com/office/drawing/2014/main" id="{F726A9E3-2CE7-17EA-94BA-AF62FCACA41D}"/>
              </a:ext>
            </a:extLst>
          </p:cNvPr>
          <p:cNvSpPr>
            <a:spLocks noGrp="1"/>
          </p:cNvSpPr>
          <p:nvPr>
            <p:ph type="pic" sz="quarter" idx="17" hasCustomPrompt="1"/>
          </p:nvPr>
        </p:nvSpPr>
        <p:spPr>
          <a:xfrm>
            <a:off x="9888994" y="0"/>
            <a:ext cx="2303006" cy="3905250"/>
          </a:xfrm>
          <a:custGeom>
            <a:avLst/>
            <a:gdLst>
              <a:gd name="connsiteX0" fmla="*/ 0 w 2303006"/>
              <a:gd name="connsiteY0" fmla="*/ 0 h 3905250"/>
              <a:gd name="connsiteX1" fmla="*/ 2303006 w 2303006"/>
              <a:gd name="connsiteY1" fmla="*/ 0 h 3905250"/>
              <a:gd name="connsiteX2" fmla="*/ 2303006 w 2303006"/>
              <a:gd name="connsiteY2" fmla="*/ 3905250 h 3905250"/>
              <a:gd name="connsiteX3" fmla="*/ 0 w 2303006"/>
              <a:gd name="connsiteY3" fmla="*/ 3905250 h 3905250"/>
            </a:gdLst>
            <a:ahLst/>
            <a:cxnLst>
              <a:cxn ang="0">
                <a:pos x="connsiteX0" y="connsiteY0"/>
              </a:cxn>
              <a:cxn ang="0">
                <a:pos x="connsiteX1" y="connsiteY1"/>
              </a:cxn>
              <a:cxn ang="0">
                <a:pos x="connsiteX2" y="connsiteY2"/>
              </a:cxn>
              <a:cxn ang="0">
                <a:pos x="connsiteX3" y="connsiteY3"/>
              </a:cxn>
            </a:cxnLst>
            <a:rect l="l" t="t" r="r" b="b"/>
            <a:pathLst>
              <a:path w="2303006" h="3905250">
                <a:moveTo>
                  <a:pt x="0" y="0"/>
                </a:moveTo>
                <a:lnTo>
                  <a:pt x="2303006" y="0"/>
                </a:lnTo>
                <a:lnTo>
                  <a:pt x="2303006" y="3905250"/>
                </a:lnTo>
                <a:lnTo>
                  <a:pt x="0" y="3905250"/>
                </a:lnTo>
                <a:close/>
              </a:path>
            </a:pathLst>
          </a:custGeom>
        </p:spPr>
        <p:txBody>
          <a:bodyPr wrap="square" bIns="648000" anchor="ctr">
            <a:noAutofit/>
          </a:bodyPr>
          <a:lstStyle>
            <a:lvl1pPr algn="ctr">
              <a:defRPr sz="1200"/>
            </a:lvl1pPr>
          </a:lstStyle>
          <a:p>
            <a:r>
              <a:rPr lang="en-GB" dirty="0"/>
              <a:t>Click icon to insert image</a:t>
            </a:r>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lvl1pPr>
              <a:defRPr>
                <a:solidFill>
                  <a:schemeClr val="tx1"/>
                </a:solidFill>
              </a:defRPr>
            </a:lvl1pPr>
          </a:lstStyle>
          <a:p>
            <a:fld id="{E8F1A65C-595C-4736-BF40-F7D31E789466}" type="slidenum">
              <a:rPr lang="en-GB" smtClean="0"/>
              <a:pPr/>
              <a:t>‹#›</a:t>
            </a:fld>
            <a:endParaRPr lang="en-GB" dirty="0"/>
          </a:p>
        </p:txBody>
      </p:sp>
      <p:grpSp>
        <p:nvGrpSpPr>
          <p:cNvPr id="14" name="Group 13">
            <a:extLst>
              <a:ext uri="{FF2B5EF4-FFF2-40B4-BE49-F238E27FC236}">
                <a16:creationId xmlns:a16="http://schemas.microsoft.com/office/drawing/2014/main" id="{5383C520-C41B-AE29-D3EF-C2A6F12CAFDB}"/>
              </a:ext>
            </a:extLst>
          </p:cNvPr>
          <p:cNvGrpSpPr/>
          <p:nvPr userDrawn="1"/>
        </p:nvGrpSpPr>
        <p:grpSpPr>
          <a:xfrm>
            <a:off x="-3626001" y="0"/>
            <a:ext cx="3513653" cy="4531360"/>
            <a:chOff x="-3626001" y="0"/>
            <a:chExt cx="3513653" cy="4531360"/>
          </a:xfrm>
        </p:grpSpPr>
        <p:sp>
          <p:nvSpPr>
            <p:cNvPr id="18" name="Rectangle 17">
              <a:extLst>
                <a:ext uri="{FF2B5EF4-FFF2-40B4-BE49-F238E27FC236}">
                  <a16:creationId xmlns:a16="http://schemas.microsoft.com/office/drawing/2014/main" id="{1E8516C7-BAFF-A425-0C1E-88C701547A65}"/>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9" name="Rectangle 18">
              <a:extLst>
                <a:ext uri="{FF2B5EF4-FFF2-40B4-BE49-F238E27FC236}">
                  <a16:creationId xmlns:a16="http://schemas.microsoft.com/office/drawing/2014/main" id="{EA980AAF-CD63-3FBC-83D4-3397464F1C05}"/>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20" name="TextBox 19">
              <a:extLst>
                <a:ext uri="{FF2B5EF4-FFF2-40B4-BE49-F238E27FC236}">
                  <a16:creationId xmlns:a16="http://schemas.microsoft.com/office/drawing/2014/main" id="{9BA96D33-FB5F-235D-B0FE-3C748665E948}"/>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21" name="TextBox 20">
              <a:extLst>
                <a:ext uri="{FF2B5EF4-FFF2-40B4-BE49-F238E27FC236}">
                  <a16:creationId xmlns:a16="http://schemas.microsoft.com/office/drawing/2014/main" id="{6D9733EA-F4B3-A15F-C978-B266EEABE482}"/>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pic>
        <p:nvPicPr>
          <p:cNvPr id="5" name="Picture 4" descr="A black and purple triangle&#10;&#10;Description automatically generated">
            <a:extLst>
              <a:ext uri="{FF2B5EF4-FFF2-40B4-BE49-F238E27FC236}">
                <a16:creationId xmlns:a16="http://schemas.microsoft.com/office/drawing/2014/main" id="{0658EE0F-E821-7465-F130-72AB25DC1B07}"/>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1627196771"/>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preserve="1" userDrawn="1">
  <p:cSld name="Text w/ Char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4" y="472593"/>
            <a:ext cx="3727810"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a:xfrm>
            <a:off x="413582" y="6330950"/>
            <a:ext cx="4413599" cy="346298"/>
          </a:xfrm>
        </p:spPr>
        <p:txBody>
          <a:bodyPr/>
          <a:lstStyle/>
          <a:p>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3727451" cy="508000"/>
          </a:xfrm>
        </p:spPr>
        <p:txBody>
          <a:bodyPr/>
          <a:lstStyle>
            <a:lvl1pPr>
              <a:defRPr b="1"/>
            </a:lvl1pPr>
          </a:lstStyle>
          <a:p>
            <a:pPr lvl="0"/>
            <a:r>
              <a:rPr lang="en-US" dirty="0"/>
              <a:t>Add subheading</a:t>
            </a:r>
            <a:endParaRPr lang="en-GB" dirty="0"/>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1" y="1641565"/>
            <a:ext cx="4406069" cy="4527459"/>
          </a:xfrm>
        </p:spPr>
        <p:txBody>
          <a:bodyPr numCol="1" spcCol="360000"/>
          <a:lstStyle>
            <a:lvl1pPr>
              <a:defRPr/>
            </a:lvl1pPr>
          </a:lstStyle>
          <a:p>
            <a:pPr lvl="0"/>
            <a:r>
              <a:rPr lang="en-US" dirty="0"/>
              <a:t>Add text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5" name="Freeform: Shape 14">
            <a:extLst>
              <a:ext uri="{FF2B5EF4-FFF2-40B4-BE49-F238E27FC236}">
                <a16:creationId xmlns:a16="http://schemas.microsoft.com/office/drawing/2014/main" id="{8E773EE0-56FD-857D-BE01-E630F22C77E7}"/>
              </a:ext>
            </a:extLst>
          </p:cNvPr>
          <p:cNvSpPr/>
          <p:nvPr userDrawn="1"/>
        </p:nvSpPr>
        <p:spPr>
          <a:xfrm>
            <a:off x="5600860" y="5350192"/>
            <a:ext cx="6591140" cy="1507808"/>
          </a:xfrm>
          <a:custGeom>
            <a:avLst/>
            <a:gdLst>
              <a:gd name="connsiteX0" fmla="*/ 871748 w 6591140"/>
              <a:gd name="connsiteY0" fmla="*/ 0 h 1507808"/>
              <a:gd name="connsiteX1" fmla="*/ 6591140 w 6591140"/>
              <a:gd name="connsiteY1" fmla="*/ 0 h 1507808"/>
              <a:gd name="connsiteX2" fmla="*/ 6591140 w 6591140"/>
              <a:gd name="connsiteY2" fmla="*/ 1507808 h 1507808"/>
              <a:gd name="connsiteX3" fmla="*/ 0 w 6591140"/>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591140" h="1507808">
                <a:moveTo>
                  <a:pt x="871748" y="0"/>
                </a:moveTo>
                <a:lnTo>
                  <a:pt x="6591140" y="0"/>
                </a:lnTo>
                <a:lnTo>
                  <a:pt x="6591140" y="1507808"/>
                </a:lnTo>
                <a:lnTo>
                  <a:pt x="0" y="1507808"/>
                </a:lnTo>
                <a:close/>
              </a:path>
            </a:pathLst>
          </a:custGeom>
          <a:solidFill>
            <a:schemeClr val="accent5"/>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spcAft>
                <a:spcPts val="600"/>
              </a:spcAft>
            </a:pPr>
            <a:endParaRPr lang="en-GB" dirty="0"/>
          </a:p>
        </p:txBody>
      </p:sp>
      <p:sp>
        <p:nvSpPr>
          <p:cNvPr id="18" name="Text Placeholder 17">
            <a:extLst>
              <a:ext uri="{FF2B5EF4-FFF2-40B4-BE49-F238E27FC236}">
                <a16:creationId xmlns:a16="http://schemas.microsoft.com/office/drawing/2014/main" id="{B0DB124B-A0F9-82FE-23CC-8CDEA66264B7}"/>
              </a:ext>
            </a:extLst>
          </p:cNvPr>
          <p:cNvSpPr>
            <a:spLocks noGrp="1"/>
          </p:cNvSpPr>
          <p:nvPr>
            <p:ph type="body" sz="quarter" idx="18" hasCustomPrompt="1"/>
          </p:nvPr>
        </p:nvSpPr>
        <p:spPr>
          <a:xfrm>
            <a:off x="6743700" y="5694521"/>
            <a:ext cx="4438650" cy="819150"/>
          </a:xfrm>
        </p:spPr>
        <p:txBody>
          <a:bodyPr anchor="ctr"/>
          <a:lstStyle>
            <a:lvl1pPr>
              <a:defRPr sz="1800" b="1">
                <a:solidFill>
                  <a:schemeClr val="tx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Add highlight text</a:t>
            </a:r>
          </a:p>
        </p:txBody>
      </p:sp>
      <p:cxnSp>
        <p:nvCxnSpPr>
          <p:cNvPr id="10" name="Straight Connector 9">
            <a:extLst>
              <a:ext uri="{FF2B5EF4-FFF2-40B4-BE49-F238E27FC236}">
                <a16:creationId xmlns:a16="http://schemas.microsoft.com/office/drawing/2014/main" id="{1B2467A3-4D51-98A6-BF0D-DE7289A5EB74}"/>
              </a:ext>
            </a:extLst>
          </p:cNvPr>
          <p:cNvCxnSpPr>
            <a:cxnSpLocks/>
            <a:endCxn id="15" idx="0"/>
          </p:cNvCxnSpPr>
          <p:nvPr userDrawn="1"/>
        </p:nvCxnSpPr>
        <p:spPr>
          <a:xfrm>
            <a:off x="3954463" y="-19616"/>
            <a:ext cx="2518145" cy="5369808"/>
          </a:xfrm>
          <a:prstGeom prst="line">
            <a:avLst/>
          </a:prstGeom>
          <a:ln w="25400">
            <a:solidFill>
              <a:schemeClr val="accent5"/>
            </a:solidFill>
          </a:ln>
        </p:spPr>
        <p:style>
          <a:lnRef idx="1">
            <a:schemeClr val="accent1"/>
          </a:lnRef>
          <a:fillRef idx="0">
            <a:schemeClr val="accent1"/>
          </a:fillRef>
          <a:effectRef idx="0">
            <a:schemeClr val="accent1"/>
          </a:effectRef>
          <a:fontRef idx="minor">
            <a:schemeClr val="tx1"/>
          </a:fontRef>
        </p:style>
      </p:cxnSp>
      <p:sp>
        <p:nvSpPr>
          <p:cNvPr id="21" name="Chart Placeholder 20">
            <a:extLst>
              <a:ext uri="{FF2B5EF4-FFF2-40B4-BE49-F238E27FC236}">
                <a16:creationId xmlns:a16="http://schemas.microsoft.com/office/drawing/2014/main" id="{75CFD3FE-DBC4-0EAA-E8E2-227FE5A580FF}"/>
              </a:ext>
            </a:extLst>
          </p:cNvPr>
          <p:cNvSpPr>
            <a:spLocks noGrp="1"/>
          </p:cNvSpPr>
          <p:nvPr>
            <p:ph type="chart" sz="quarter" idx="19" hasCustomPrompt="1"/>
          </p:nvPr>
        </p:nvSpPr>
        <p:spPr>
          <a:xfrm>
            <a:off x="6439879" y="812115"/>
            <a:ext cx="3839792" cy="4020922"/>
          </a:xfrm>
        </p:spPr>
        <p:txBody>
          <a:bodyPr bIns="648000" anchor="ctr"/>
          <a:lstStyle>
            <a:lvl1pPr algn="ctr">
              <a:defRPr sz="1200"/>
            </a:lvl1pPr>
          </a:lstStyle>
          <a:p>
            <a:r>
              <a:rPr lang="en-GB" dirty="0"/>
              <a:t>Click icon to insert chart</a:t>
            </a:r>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lvl1pPr>
              <a:defRPr>
                <a:solidFill>
                  <a:schemeClr val="tx1"/>
                </a:solidFill>
              </a:defRPr>
            </a:lvl1pPr>
          </a:lstStyle>
          <a:p>
            <a:fld id="{E8F1A65C-595C-4736-BF40-F7D31E789466}" type="slidenum">
              <a:rPr lang="en-GB" smtClean="0"/>
              <a:pPr/>
              <a:t>‹#›</a:t>
            </a:fld>
            <a:endParaRPr lang="en-GB" dirty="0"/>
          </a:p>
        </p:txBody>
      </p:sp>
      <p:grpSp>
        <p:nvGrpSpPr>
          <p:cNvPr id="8" name="Group 7">
            <a:extLst>
              <a:ext uri="{FF2B5EF4-FFF2-40B4-BE49-F238E27FC236}">
                <a16:creationId xmlns:a16="http://schemas.microsoft.com/office/drawing/2014/main" id="{47E360A4-A3BE-6FEF-4947-AFB9A7FBD6D6}"/>
              </a:ext>
            </a:extLst>
          </p:cNvPr>
          <p:cNvGrpSpPr/>
          <p:nvPr userDrawn="1"/>
        </p:nvGrpSpPr>
        <p:grpSpPr>
          <a:xfrm>
            <a:off x="-3626001" y="0"/>
            <a:ext cx="3513653" cy="2943225"/>
            <a:chOff x="-3626001" y="0"/>
            <a:chExt cx="3513653" cy="2943225"/>
          </a:xfrm>
        </p:grpSpPr>
        <p:sp>
          <p:nvSpPr>
            <p:cNvPr id="11" name="Rectangle 10">
              <a:extLst>
                <a:ext uri="{FF2B5EF4-FFF2-40B4-BE49-F238E27FC236}">
                  <a16:creationId xmlns:a16="http://schemas.microsoft.com/office/drawing/2014/main" id="{CEA7C7C9-1964-A295-F401-29ACFC3A53BB}"/>
                </a:ext>
              </a:extLst>
            </p:cNvPr>
            <p:cNvSpPr/>
            <p:nvPr/>
          </p:nvSpPr>
          <p:spPr>
            <a:xfrm>
              <a:off x="-3626001" y="0"/>
              <a:ext cx="3507557" cy="2943225"/>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CF6210DD-05E8-9A8A-94CB-CD3A67BE10B8}"/>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3" name="TextBox 12">
              <a:extLst>
                <a:ext uri="{FF2B5EF4-FFF2-40B4-BE49-F238E27FC236}">
                  <a16:creationId xmlns:a16="http://schemas.microsoft.com/office/drawing/2014/main" id="{26CC476E-B103-8E83-A714-6CE3529171FE}"/>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 CHART</a:t>
              </a:r>
            </a:p>
          </p:txBody>
        </p:sp>
        <p:sp>
          <p:nvSpPr>
            <p:cNvPr id="14" name="TextBox 13">
              <a:extLst>
                <a:ext uri="{FF2B5EF4-FFF2-40B4-BE49-F238E27FC236}">
                  <a16:creationId xmlns:a16="http://schemas.microsoft.com/office/drawing/2014/main" id="{57294A69-C5C1-DA94-B8FB-BB8D1A92E50D}"/>
                </a:ext>
              </a:extLst>
            </p:cNvPr>
            <p:cNvSpPr txBox="1"/>
            <p:nvPr userDrawn="1"/>
          </p:nvSpPr>
          <p:spPr>
            <a:xfrm>
              <a:off x="-3560063" y="1006196"/>
              <a:ext cx="3140964" cy="1784629"/>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icon in the middle of the placeholder.</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chart type you wish to use.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Edit your data under </a:t>
              </a:r>
              <a:r>
                <a:rPr lang="en-US" sz="1200" b="1" dirty="0">
                  <a:solidFill>
                    <a:schemeClr val="tx1"/>
                  </a:solidFill>
                  <a:latin typeface="+mn-lt"/>
                </a:rPr>
                <a:t>Design</a:t>
              </a:r>
              <a:r>
                <a:rPr lang="en-US" sz="1200" dirty="0">
                  <a:solidFill>
                    <a:schemeClr val="tx1"/>
                  </a:solidFill>
                  <a:latin typeface="+mn-lt"/>
                </a:rPr>
                <a:t> in the </a:t>
              </a:r>
              <a:r>
                <a:rPr lang="en-US" sz="1200" b="1" dirty="0">
                  <a:solidFill>
                    <a:schemeClr val="tx1"/>
                  </a:solidFill>
                  <a:latin typeface="+mn-lt"/>
                </a:rPr>
                <a:t>Chart Tools</a:t>
              </a:r>
              <a:r>
                <a:rPr lang="en-US" sz="1200" dirty="0">
                  <a:solidFill>
                    <a:schemeClr val="tx1"/>
                  </a:solidFill>
                  <a:latin typeface="+mn-lt"/>
                </a:rPr>
                <a:t> ribbon.</a:t>
              </a:r>
            </a:p>
            <a:p>
              <a:pPr marL="342900" indent="-342900" algn="l">
                <a:lnSpc>
                  <a:spcPct val="100000"/>
                </a:lnSpc>
                <a:spcBef>
                  <a:spcPts val="0"/>
                </a:spcBef>
                <a:spcAft>
                  <a:spcPts val="800"/>
                </a:spcAft>
                <a:buClr>
                  <a:schemeClr val="accent1"/>
                </a:buClr>
                <a:buFont typeface="+mj-lt"/>
                <a:buAutoNum type="arabicPeriod"/>
              </a:pPr>
              <a:r>
                <a:rPr lang="en-US" sz="1200" dirty="0" err="1">
                  <a:solidFill>
                    <a:schemeClr val="tx1"/>
                  </a:solidFill>
                  <a:latin typeface="+mn-lt"/>
                </a:rPr>
                <a:t>Stylise</a:t>
              </a:r>
              <a:r>
                <a:rPr lang="en-US" sz="1200" dirty="0">
                  <a:solidFill>
                    <a:schemeClr val="tx1"/>
                  </a:solidFill>
                  <a:latin typeface="+mn-lt"/>
                </a:rPr>
                <a:t> your chart under Format in the </a:t>
              </a:r>
              <a:r>
                <a:rPr lang="en-US" sz="1200" b="1" dirty="0">
                  <a:solidFill>
                    <a:schemeClr val="tx1"/>
                  </a:solidFill>
                  <a:latin typeface="+mn-lt"/>
                </a:rPr>
                <a:t>Chart Tools</a:t>
              </a:r>
              <a:r>
                <a:rPr lang="en-US" sz="1200" dirty="0">
                  <a:solidFill>
                    <a:schemeClr val="tx1"/>
                  </a:solidFill>
                  <a:latin typeface="+mn-lt"/>
                </a:rPr>
                <a:t> ribbons.</a:t>
              </a:r>
            </a:p>
          </p:txBody>
        </p:sp>
      </p:grpSp>
      <p:pic>
        <p:nvPicPr>
          <p:cNvPr id="5" name="Picture 4" descr="A black and purple triangle&#10;&#10;Description automatically generated">
            <a:extLst>
              <a:ext uri="{FF2B5EF4-FFF2-40B4-BE49-F238E27FC236}">
                <a16:creationId xmlns:a16="http://schemas.microsoft.com/office/drawing/2014/main" id="{91989A41-8997-463C-8C86-AB42F19E12AD}"/>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1637404780"/>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preserve="1" userDrawn="1">
  <p:cSld name="Three Icon Panels">
    <p:spTree>
      <p:nvGrpSpPr>
        <p:cNvPr id="1" name=""/>
        <p:cNvGrpSpPr/>
        <p:nvPr/>
      </p:nvGrpSpPr>
      <p:grpSpPr>
        <a:xfrm>
          <a:off x="0" y="0"/>
          <a:ext cx="0" cy="0"/>
          <a:chOff x="0" y="0"/>
          <a:chExt cx="0" cy="0"/>
        </a:xfrm>
      </p:grpSpPr>
      <p:sp>
        <p:nvSpPr>
          <p:cNvPr id="26" name="Text Placeholder 25">
            <a:extLst>
              <a:ext uri="{FF2B5EF4-FFF2-40B4-BE49-F238E27FC236}">
                <a16:creationId xmlns:a16="http://schemas.microsoft.com/office/drawing/2014/main" id="{E1000538-60E4-C8AB-E925-C494E8455391}"/>
              </a:ext>
            </a:extLst>
          </p:cNvPr>
          <p:cNvSpPr>
            <a:spLocks noGrp="1"/>
          </p:cNvSpPr>
          <p:nvPr>
            <p:ph type="body" sz="quarter" idx="22" hasCustomPrompt="1"/>
          </p:nvPr>
        </p:nvSpPr>
        <p:spPr>
          <a:xfrm>
            <a:off x="546100" y="2184400"/>
            <a:ext cx="3308350" cy="3289300"/>
          </a:xfrm>
          <a:solidFill>
            <a:schemeClr val="accent5"/>
          </a:solidFill>
        </p:spPr>
        <p:txBody>
          <a:bodyPr vert="horz" lIns="288000" tIns="504000" rIns="216000" bIns="45720" rtlCol="0">
            <a:noAutofit/>
          </a:bodyPr>
          <a:lstStyle>
            <a:lvl1pPr>
              <a:defRPr lang="en-US" dirty="0"/>
            </a:lvl1pPr>
            <a:lvl2pPr>
              <a:defRPr lang="en-US" dirty="0"/>
            </a:lvl2pPr>
            <a:lvl3pPr>
              <a:defRPr lang="en-US" dirty="0"/>
            </a:lvl3pPr>
            <a:lvl4pPr>
              <a:defRPr lang="en-US" dirty="0"/>
            </a:lvl4pPr>
            <a:lvl5pPr>
              <a:defRPr lang="en-GB" dirty="0"/>
            </a:lvl5pPr>
          </a:lstStyle>
          <a:p>
            <a:pPr lvl="0"/>
            <a:r>
              <a:rPr lang="en-US" dirty="0"/>
              <a:t>Add text</a:t>
            </a:r>
          </a:p>
          <a:p>
            <a:pPr lvl="1">
              <a:buClr>
                <a:schemeClr val="tx1"/>
              </a:buClr>
            </a:pPr>
            <a:r>
              <a:rPr lang="en-US" dirty="0"/>
              <a:t>Second level</a:t>
            </a:r>
          </a:p>
          <a:p>
            <a:pPr lvl="2">
              <a:buClr>
                <a:schemeClr val="tx1"/>
              </a:buClr>
            </a:pPr>
            <a:r>
              <a:rPr lang="en-US" dirty="0"/>
              <a:t>Third level</a:t>
            </a:r>
          </a:p>
          <a:p>
            <a:pPr lvl="3">
              <a:buClr>
                <a:schemeClr val="tx1"/>
              </a:buClr>
            </a:pPr>
            <a:r>
              <a:rPr lang="en-US" dirty="0"/>
              <a:t>Fourth level</a:t>
            </a:r>
          </a:p>
          <a:p>
            <a:pPr lvl="4">
              <a:buClr>
                <a:schemeClr val="tx1"/>
              </a:buClr>
            </a:pPr>
            <a:r>
              <a:rPr lang="en-US" dirty="0"/>
              <a:t>Fifth level</a:t>
            </a:r>
            <a:endParaRPr lang="en-GB" dirty="0"/>
          </a:p>
        </p:txBody>
      </p:sp>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dirty="0"/>
              <a:t>Add subheading</a:t>
            </a:r>
            <a:endParaRPr lang="en-GB" dirty="0"/>
          </a:p>
        </p:txBody>
      </p:sp>
      <p:sp>
        <p:nvSpPr>
          <p:cNvPr id="16" name="Text Placeholder 15">
            <a:extLst>
              <a:ext uri="{FF2B5EF4-FFF2-40B4-BE49-F238E27FC236}">
                <a16:creationId xmlns:a16="http://schemas.microsoft.com/office/drawing/2014/main" id="{3EDFF97C-A0D0-5AAF-2029-3EB30D20EAB7}"/>
              </a:ext>
            </a:extLst>
          </p:cNvPr>
          <p:cNvSpPr>
            <a:spLocks noGrp="1"/>
          </p:cNvSpPr>
          <p:nvPr>
            <p:ph type="body" sz="quarter" idx="14" hasCustomPrompt="1"/>
          </p:nvPr>
        </p:nvSpPr>
        <p:spPr>
          <a:xfrm>
            <a:off x="858832" y="1801813"/>
            <a:ext cx="773112" cy="773112"/>
          </a:xfrm>
          <a:prstGeom prst="ellipse">
            <a:avLst/>
          </a:prstGeom>
          <a:solidFill>
            <a:schemeClr val="bg1"/>
          </a:solidFill>
          <a:ln w="12700">
            <a:solidFill>
              <a:schemeClr val="accent5"/>
            </a:solidFill>
          </a:ln>
        </p:spPr>
        <p:txBody>
          <a:bodyPr/>
          <a:lstStyle>
            <a:lvl1pPr>
              <a:defRPr>
                <a:ln>
                  <a:solidFill>
                    <a:schemeClr val="accent1"/>
                  </a:solidFill>
                </a:ln>
              </a:defRPr>
            </a:lvl1pPr>
          </a:lstStyle>
          <a:p>
            <a:pPr lvl="0"/>
            <a:r>
              <a:rPr lang="en-US" dirty="0"/>
              <a:t> </a:t>
            </a:r>
            <a:endParaRPr lang="en-GB" dirty="0"/>
          </a:p>
        </p:txBody>
      </p:sp>
      <p:sp>
        <p:nvSpPr>
          <p:cNvPr id="18" name="Picture Placeholder 17">
            <a:extLst>
              <a:ext uri="{FF2B5EF4-FFF2-40B4-BE49-F238E27FC236}">
                <a16:creationId xmlns:a16="http://schemas.microsoft.com/office/drawing/2014/main" id="{AD9EBAE3-C54E-9388-CB54-08278F15C552}"/>
              </a:ext>
            </a:extLst>
          </p:cNvPr>
          <p:cNvSpPr>
            <a:spLocks noGrp="1"/>
          </p:cNvSpPr>
          <p:nvPr>
            <p:ph type="pic" sz="quarter" idx="15" hasCustomPrompt="1"/>
          </p:nvPr>
        </p:nvSpPr>
        <p:spPr>
          <a:xfrm>
            <a:off x="952487" y="1896305"/>
            <a:ext cx="585802" cy="584128"/>
          </a:xfrm>
          <a:prstGeom prst="ellipse">
            <a:avLst/>
          </a:prstGeom>
        </p:spPr>
        <p:txBody>
          <a:bodyPr lIns="0" rIns="0" bIns="576000"/>
          <a:lstStyle>
            <a:lvl1pPr algn="ctr">
              <a:defRPr sz="1200"/>
            </a:lvl1pPr>
          </a:lstStyle>
          <a:p>
            <a:r>
              <a:rPr lang="en-GB" dirty="0"/>
              <a:t>Icon</a:t>
            </a:r>
          </a:p>
        </p:txBody>
      </p:sp>
      <p:sp>
        <p:nvSpPr>
          <p:cNvPr id="27" name="Text Placeholder 25">
            <a:extLst>
              <a:ext uri="{FF2B5EF4-FFF2-40B4-BE49-F238E27FC236}">
                <a16:creationId xmlns:a16="http://schemas.microsoft.com/office/drawing/2014/main" id="{45383CF5-75AA-1EF5-69C0-D82F717FBC01}"/>
              </a:ext>
            </a:extLst>
          </p:cNvPr>
          <p:cNvSpPr>
            <a:spLocks noGrp="1"/>
          </p:cNvSpPr>
          <p:nvPr>
            <p:ph type="body" sz="quarter" idx="23" hasCustomPrompt="1"/>
          </p:nvPr>
        </p:nvSpPr>
        <p:spPr>
          <a:xfrm>
            <a:off x="4441825" y="2184400"/>
            <a:ext cx="3308350" cy="3289300"/>
          </a:xfrm>
          <a:solidFill>
            <a:schemeClr val="accent5"/>
          </a:solidFill>
        </p:spPr>
        <p:txBody>
          <a:bodyPr vert="horz" lIns="288000" tIns="504000" rIns="216000" bIns="45720" rtlCol="0">
            <a:noAutofit/>
          </a:bodyPr>
          <a:lstStyle>
            <a:lvl1pPr>
              <a:defRPr lang="en-US" dirty="0"/>
            </a:lvl1pPr>
            <a:lvl2pPr>
              <a:defRPr lang="en-US" dirty="0"/>
            </a:lvl2pPr>
            <a:lvl3pPr>
              <a:defRPr lang="en-US" dirty="0"/>
            </a:lvl3pPr>
            <a:lvl4pPr>
              <a:defRPr lang="en-US" dirty="0"/>
            </a:lvl4pPr>
            <a:lvl5pPr>
              <a:defRPr lang="en-GB" dirty="0"/>
            </a:lvl5pPr>
          </a:lstStyle>
          <a:p>
            <a:pPr lvl="0"/>
            <a:r>
              <a:rPr lang="en-US" dirty="0"/>
              <a:t>Add text</a:t>
            </a:r>
          </a:p>
          <a:p>
            <a:pPr lvl="1">
              <a:buClr>
                <a:schemeClr val="tx1"/>
              </a:buClr>
            </a:pPr>
            <a:r>
              <a:rPr lang="en-US" dirty="0"/>
              <a:t>Second level</a:t>
            </a:r>
          </a:p>
          <a:p>
            <a:pPr lvl="2">
              <a:buClr>
                <a:schemeClr val="tx1"/>
              </a:buClr>
            </a:pPr>
            <a:r>
              <a:rPr lang="en-US" dirty="0"/>
              <a:t>Third level</a:t>
            </a:r>
          </a:p>
          <a:p>
            <a:pPr lvl="3">
              <a:buClr>
                <a:schemeClr val="tx1"/>
              </a:buClr>
            </a:pPr>
            <a:r>
              <a:rPr lang="en-US" dirty="0"/>
              <a:t>Fourth level</a:t>
            </a:r>
          </a:p>
          <a:p>
            <a:pPr lvl="4">
              <a:buClr>
                <a:schemeClr val="tx1"/>
              </a:buClr>
            </a:pPr>
            <a:r>
              <a:rPr lang="en-US" dirty="0"/>
              <a:t>Fifth level</a:t>
            </a:r>
            <a:endParaRPr lang="en-GB" dirty="0"/>
          </a:p>
        </p:txBody>
      </p:sp>
      <p:sp>
        <p:nvSpPr>
          <p:cNvPr id="20" name="Text Placeholder 15">
            <a:extLst>
              <a:ext uri="{FF2B5EF4-FFF2-40B4-BE49-F238E27FC236}">
                <a16:creationId xmlns:a16="http://schemas.microsoft.com/office/drawing/2014/main" id="{301E9B1F-E264-4331-7A15-B4369072C1D0}"/>
              </a:ext>
            </a:extLst>
          </p:cNvPr>
          <p:cNvSpPr>
            <a:spLocks noGrp="1"/>
          </p:cNvSpPr>
          <p:nvPr>
            <p:ph type="body" sz="quarter" idx="17" hasCustomPrompt="1"/>
          </p:nvPr>
        </p:nvSpPr>
        <p:spPr>
          <a:xfrm>
            <a:off x="4754557" y="1801813"/>
            <a:ext cx="773112" cy="773112"/>
          </a:xfrm>
          <a:prstGeom prst="ellipse">
            <a:avLst/>
          </a:prstGeom>
          <a:solidFill>
            <a:schemeClr val="bg1"/>
          </a:solidFill>
          <a:ln w="12700">
            <a:solidFill>
              <a:schemeClr val="accent5"/>
            </a:solidFill>
          </a:ln>
        </p:spPr>
        <p:txBody>
          <a:bodyPr/>
          <a:lstStyle>
            <a:lvl1pPr>
              <a:defRPr>
                <a:ln>
                  <a:solidFill>
                    <a:schemeClr val="accent1"/>
                  </a:solidFill>
                </a:ln>
              </a:defRPr>
            </a:lvl1pPr>
          </a:lstStyle>
          <a:p>
            <a:pPr lvl="0"/>
            <a:r>
              <a:rPr lang="en-US" dirty="0"/>
              <a:t> </a:t>
            </a:r>
            <a:endParaRPr lang="en-GB" dirty="0"/>
          </a:p>
        </p:txBody>
      </p:sp>
      <p:sp>
        <p:nvSpPr>
          <p:cNvPr id="21" name="Picture Placeholder 17">
            <a:extLst>
              <a:ext uri="{FF2B5EF4-FFF2-40B4-BE49-F238E27FC236}">
                <a16:creationId xmlns:a16="http://schemas.microsoft.com/office/drawing/2014/main" id="{67D8D77D-EFB1-6AF2-9663-A1E99AAAE025}"/>
              </a:ext>
            </a:extLst>
          </p:cNvPr>
          <p:cNvSpPr>
            <a:spLocks noGrp="1"/>
          </p:cNvSpPr>
          <p:nvPr>
            <p:ph type="pic" sz="quarter" idx="18" hasCustomPrompt="1"/>
          </p:nvPr>
        </p:nvSpPr>
        <p:spPr>
          <a:xfrm>
            <a:off x="4848212" y="1896305"/>
            <a:ext cx="585802" cy="584128"/>
          </a:xfrm>
          <a:prstGeom prst="ellipse">
            <a:avLst/>
          </a:prstGeom>
        </p:spPr>
        <p:txBody>
          <a:bodyPr lIns="0" rIns="0" bIns="576000"/>
          <a:lstStyle>
            <a:lvl1pPr algn="ctr">
              <a:defRPr sz="1200"/>
            </a:lvl1pPr>
          </a:lstStyle>
          <a:p>
            <a:r>
              <a:rPr lang="en-GB" dirty="0"/>
              <a:t>Icon</a:t>
            </a:r>
          </a:p>
        </p:txBody>
      </p:sp>
      <p:sp>
        <p:nvSpPr>
          <p:cNvPr id="28" name="Text Placeholder 25">
            <a:extLst>
              <a:ext uri="{FF2B5EF4-FFF2-40B4-BE49-F238E27FC236}">
                <a16:creationId xmlns:a16="http://schemas.microsoft.com/office/drawing/2014/main" id="{2DDD5F56-676F-99A0-7C98-840D299005F7}"/>
              </a:ext>
            </a:extLst>
          </p:cNvPr>
          <p:cNvSpPr>
            <a:spLocks noGrp="1"/>
          </p:cNvSpPr>
          <p:nvPr>
            <p:ph type="body" sz="quarter" idx="24" hasCustomPrompt="1"/>
          </p:nvPr>
        </p:nvSpPr>
        <p:spPr>
          <a:xfrm>
            <a:off x="8337550" y="2184400"/>
            <a:ext cx="3308350" cy="3289300"/>
          </a:xfrm>
          <a:solidFill>
            <a:schemeClr val="accent5"/>
          </a:solidFill>
        </p:spPr>
        <p:txBody>
          <a:bodyPr vert="horz" lIns="288000" tIns="504000" rIns="216000" bIns="45720" rtlCol="0">
            <a:noAutofit/>
          </a:bodyPr>
          <a:lstStyle>
            <a:lvl1pPr>
              <a:defRPr lang="en-US" dirty="0"/>
            </a:lvl1pPr>
            <a:lvl2pPr>
              <a:defRPr lang="en-US" dirty="0"/>
            </a:lvl2pPr>
            <a:lvl3pPr>
              <a:defRPr lang="en-US" dirty="0"/>
            </a:lvl3pPr>
            <a:lvl4pPr>
              <a:defRPr lang="en-US" dirty="0"/>
            </a:lvl4pPr>
            <a:lvl5pPr>
              <a:defRPr lang="en-GB" dirty="0"/>
            </a:lvl5pPr>
          </a:lstStyle>
          <a:p>
            <a:pPr lvl="0"/>
            <a:r>
              <a:rPr lang="en-US" dirty="0"/>
              <a:t>Add text</a:t>
            </a:r>
          </a:p>
          <a:p>
            <a:pPr lvl="1">
              <a:buClr>
                <a:schemeClr val="tx1"/>
              </a:buClr>
            </a:pPr>
            <a:r>
              <a:rPr lang="en-US" dirty="0"/>
              <a:t>Second level</a:t>
            </a:r>
          </a:p>
          <a:p>
            <a:pPr lvl="2">
              <a:buClr>
                <a:schemeClr val="tx1"/>
              </a:buClr>
            </a:pPr>
            <a:r>
              <a:rPr lang="en-US" dirty="0"/>
              <a:t>Third level</a:t>
            </a:r>
          </a:p>
          <a:p>
            <a:pPr lvl="3">
              <a:buClr>
                <a:schemeClr val="tx1"/>
              </a:buClr>
            </a:pPr>
            <a:r>
              <a:rPr lang="en-US" dirty="0"/>
              <a:t>Fourth level</a:t>
            </a:r>
          </a:p>
          <a:p>
            <a:pPr lvl="4">
              <a:buClr>
                <a:schemeClr val="tx1"/>
              </a:buClr>
            </a:pPr>
            <a:r>
              <a:rPr lang="en-US" dirty="0"/>
              <a:t>Fifth level</a:t>
            </a:r>
            <a:endParaRPr lang="en-GB" dirty="0"/>
          </a:p>
        </p:txBody>
      </p:sp>
      <p:sp>
        <p:nvSpPr>
          <p:cNvPr id="23" name="Text Placeholder 15">
            <a:extLst>
              <a:ext uri="{FF2B5EF4-FFF2-40B4-BE49-F238E27FC236}">
                <a16:creationId xmlns:a16="http://schemas.microsoft.com/office/drawing/2014/main" id="{5089AE3D-0216-7372-42C5-554A58E4A010}"/>
              </a:ext>
            </a:extLst>
          </p:cNvPr>
          <p:cNvSpPr>
            <a:spLocks noGrp="1"/>
          </p:cNvSpPr>
          <p:nvPr>
            <p:ph type="body" sz="quarter" idx="20" hasCustomPrompt="1"/>
          </p:nvPr>
        </p:nvSpPr>
        <p:spPr>
          <a:xfrm>
            <a:off x="8650282" y="1801813"/>
            <a:ext cx="773112" cy="773112"/>
          </a:xfrm>
          <a:prstGeom prst="ellipse">
            <a:avLst/>
          </a:prstGeom>
          <a:solidFill>
            <a:schemeClr val="bg1"/>
          </a:solidFill>
          <a:ln w="12700">
            <a:solidFill>
              <a:schemeClr val="accent5"/>
            </a:solidFill>
          </a:ln>
        </p:spPr>
        <p:txBody>
          <a:bodyPr/>
          <a:lstStyle>
            <a:lvl1pPr>
              <a:defRPr>
                <a:ln>
                  <a:solidFill>
                    <a:schemeClr val="accent1"/>
                  </a:solidFill>
                </a:ln>
              </a:defRPr>
            </a:lvl1pPr>
          </a:lstStyle>
          <a:p>
            <a:pPr lvl="0"/>
            <a:r>
              <a:rPr lang="en-US" dirty="0"/>
              <a:t> </a:t>
            </a:r>
            <a:endParaRPr lang="en-GB" dirty="0"/>
          </a:p>
        </p:txBody>
      </p:sp>
      <p:sp>
        <p:nvSpPr>
          <p:cNvPr id="24" name="Picture Placeholder 17">
            <a:extLst>
              <a:ext uri="{FF2B5EF4-FFF2-40B4-BE49-F238E27FC236}">
                <a16:creationId xmlns:a16="http://schemas.microsoft.com/office/drawing/2014/main" id="{5EE02A8C-E7D1-C518-CBC2-2F17DA7AC175}"/>
              </a:ext>
            </a:extLst>
          </p:cNvPr>
          <p:cNvSpPr>
            <a:spLocks noGrp="1"/>
          </p:cNvSpPr>
          <p:nvPr>
            <p:ph type="pic" sz="quarter" idx="21" hasCustomPrompt="1"/>
          </p:nvPr>
        </p:nvSpPr>
        <p:spPr>
          <a:xfrm>
            <a:off x="8743937" y="1896305"/>
            <a:ext cx="585802" cy="584128"/>
          </a:xfrm>
          <a:prstGeom prst="ellipse">
            <a:avLst/>
          </a:prstGeom>
        </p:spPr>
        <p:txBody>
          <a:bodyPr lIns="0" rIns="0" bIns="576000"/>
          <a:lstStyle>
            <a:lvl1pPr algn="ctr">
              <a:defRPr sz="1200"/>
            </a:lvl1pPr>
          </a:lstStyle>
          <a:p>
            <a:r>
              <a:rPr lang="en-GB" dirty="0"/>
              <a:t>Icon</a:t>
            </a:r>
          </a:p>
        </p:txBody>
      </p:sp>
      <p:pic>
        <p:nvPicPr>
          <p:cNvPr id="5" name="Picture 4" descr="A black and purple triangle&#10;&#10;Description automatically generated">
            <a:extLst>
              <a:ext uri="{FF2B5EF4-FFF2-40B4-BE49-F238E27FC236}">
                <a16:creationId xmlns:a16="http://schemas.microsoft.com/office/drawing/2014/main" id="{989F9DBC-EDD4-97CC-638B-D4B3F786BD97}"/>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a:stretch/>
        </p:blipFill>
        <p:spPr>
          <a:xfrm>
            <a:off x="10566400" y="390842"/>
            <a:ext cx="1223964" cy="814388"/>
          </a:xfrm>
          <a:prstGeom prst="rect">
            <a:avLst/>
          </a:prstGeom>
        </p:spPr>
      </p:pic>
      <p:grpSp>
        <p:nvGrpSpPr>
          <p:cNvPr id="13" name="Group 12">
            <a:extLst>
              <a:ext uri="{FF2B5EF4-FFF2-40B4-BE49-F238E27FC236}">
                <a16:creationId xmlns:a16="http://schemas.microsoft.com/office/drawing/2014/main" id="{FF385467-AA31-8D0A-486A-97D6EC9359F3}"/>
              </a:ext>
            </a:extLst>
          </p:cNvPr>
          <p:cNvGrpSpPr/>
          <p:nvPr userDrawn="1"/>
        </p:nvGrpSpPr>
        <p:grpSpPr>
          <a:xfrm>
            <a:off x="-3626001" y="0"/>
            <a:ext cx="3513653" cy="4531360"/>
            <a:chOff x="-3626001" y="0"/>
            <a:chExt cx="3513653" cy="4531360"/>
          </a:xfrm>
        </p:grpSpPr>
        <p:sp>
          <p:nvSpPr>
            <p:cNvPr id="14" name="Rectangle 13">
              <a:extLst>
                <a:ext uri="{FF2B5EF4-FFF2-40B4-BE49-F238E27FC236}">
                  <a16:creationId xmlns:a16="http://schemas.microsoft.com/office/drawing/2014/main" id="{4865D3FD-14AC-075C-24AC-1141E7222660}"/>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5" name="Rectangle 14">
              <a:extLst>
                <a:ext uri="{FF2B5EF4-FFF2-40B4-BE49-F238E27FC236}">
                  <a16:creationId xmlns:a16="http://schemas.microsoft.com/office/drawing/2014/main" id="{BE5755B2-1293-8BF8-4569-0131D0FBE4D5}"/>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7" name="TextBox 16">
              <a:extLst>
                <a:ext uri="{FF2B5EF4-FFF2-40B4-BE49-F238E27FC236}">
                  <a16:creationId xmlns:a16="http://schemas.microsoft.com/office/drawing/2014/main" id="{5F8A1459-E057-E1AE-E1F8-D801F8C2809E}"/>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9" name="TextBox 18">
              <a:extLst>
                <a:ext uri="{FF2B5EF4-FFF2-40B4-BE49-F238E27FC236}">
                  <a16:creationId xmlns:a16="http://schemas.microsoft.com/office/drawing/2014/main" id="{C2DEFB2C-1BD9-56E2-B91B-757ED6687B32}"/>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296035551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ext w/ Imag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4" y="472593"/>
            <a:ext cx="3828216"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a:xfrm>
            <a:off x="413582" y="6330949"/>
            <a:ext cx="4434865" cy="367563"/>
          </a:xfrm>
        </p:spPr>
        <p:txBody>
          <a:bodyPr/>
          <a:lstStyle/>
          <a:p>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3827847" cy="508000"/>
          </a:xfrm>
        </p:spPr>
        <p:txBody>
          <a:bodyPr/>
          <a:lstStyle>
            <a:lvl1pPr>
              <a:defRPr b="1"/>
            </a:lvl1pPr>
          </a:lstStyle>
          <a:p>
            <a:pPr lvl="0"/>
            <a:r>
              <a:rPr lang="en-US" dirty="0"/>
              <a:t>Add subheading</a:t>
            </a:r>
            <a:endParaRPr lang="en-GB" dirty="0"/>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1" y="1641565"/>
            <a:ext cx="4406069" cy="4527459"/>
          </a:xfrm>
        </p:spPr>
        <p:txBody>
          <a:bodyPr numCol="1" spcCol="360000"/>
          <a:lstStyle>
            <a:lvl1pPr>
              <a:defRPr/>
            </a:lvl1pPr>
          </a:lstStyle>
          <a:p>
            <a:pPr lvl="0"/>
            <a:r>
              <a:rPr lang="en-US" dirty="0"/>
              <a:t>Add text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4" name="Freeform: Shape 13">
            <a:extLst>
              <a:ext uri="{FF2B5EF4-FFF2-40B4-BE49-F238E27FC236}">
                <a16:creationId xmlns:a16="http://schemas.microsoft.com/office/drawing/2014/main" id="{B9D1A5BE-C335-973A-A239-290D818BA7BD}"/>
              </a:ext>
            </a:extLst>
          </p:cNvPr>
          <p:cNvSpPr/>
          <p:nvPr userDrawn="1"/>
        </p:nvSpPr>
        <p:spPr>
          <a:xfrm>
            <a:off x="5087908" y="4972051"/>
            <a:ext cx="7104092" cy="1885950"/>
          </a:xfrm>
          <a:custGeom>
            <a:avLst/>
            <a:gdLst>
              <a:gd name="connsiteX0" fmla="*/ 1090373 w 7104092"/>
              <a:gd name="connsiteY0" fmla="*/ 0 h 1885950"/>
              <a:gd name="connsiteX1" fmla="*/ 7104092 w 7104092"/>
              <a:gd name="connsiteY1" fmla="*/ 0 h 1885950"/>
              <a:gd name="connsiteX2" fmla="*/ 7104092 w 7104092"/>
              <a:gd name="connsiteY2" fmla="*/ 1885950 h 1885950"/>
              <a:gd name="connsiteX3" fmla="*/ 0 w 7104092"/>
              <a:gd name="connsiteY3" fmla="*/ 1885950 h 1885950"/>
            </a:gdLst>
            <a:ahLst/>
            <a:cxnLst>
              <a:cxn ang="0">
                <a:pos x="connsiteX0" y="connsiteY0"/>
              </a:cxn>
              <a:cxn ang="0">
                <a:pos x="connsiteX1" y="connsiteY1"/>
              </a:cxn>
              <a:cxn ang="0">
                <a:pos x="connsiteX2" y="connsiteY2"/>
              </a:cxn>
              <a:cxn ang="0">
                <a:pos x="connsiteX3" y="connsiteY3"/>
              </a:cxn>
            </a:cxnLst>
            <a:rect l="l" t="t" r="r" b="b"/>
            <a:pathLst>
              <a:path w="7104092" h="1885950">
                <a:moveTo>
                  <a:pt x="1090373" y="0"/>
                </a:moveTo>
                <a:lnTo>
                  <a:pt x="7104092" y="0"/>
                </a:lnTo>
                <a:lnTo>
                  <a:pt x="7104092" y="1885950"/>
                </a:lnTo>
                <a:lnTo>
                  <a:pt x="0" y="1885950"/>
                </a:lnTo>
                <a:close/>
              </a:path>
            </a:pathLst>
          </a:custGeom>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spcAft>
                <a:spcPts val="600"/>
              </a:spcAft>
            </a:pPr>
            <a:endParaRPr lang="en-GB" dirty="0"/>
          </a:p>
        </p:txBody>
      </p:sp>
      <p:sp>
        <p:nvSpPr>
          <p:cNvPr id="12" name="Picture Placeholder 11">
            <a:extLst>
              <a:ext uri="{FF2B5EF4-FFF2-40B4-BE49-F238E27FC236}">
                <a16:creationId xmlns:a16="http://schemas.microsoft.com/office/drawing/2014/main" id="{FD2F811C-30CC-0227-9ED1-DF33736E8B88}"/>
              </a:ext>
            </a:extLst>
          </p:cNvPr>
          <p:cNvSpPr>
            <a:spLocks noGrp="1"/>
          </p:cNvSpPr>
          <p:nvPr>
            <p:ph type="pic" sz="quarter" idx="17" hasCustomPrompt="1"/>
          </p:nvPr>
        </p:nvSpPr>
        <p:spPr>
          <a:xfrm>
            <a:off x="4164605" y="0"/>
            <a:ext cx="8027395" cy="4972050"/>
          </a:xfrm>
          <a:custGeom>
            <a:avLst/>
            <a:gdLst>
              <a:gd name="connsiteX0" fmla="*/ 0 w 8027395"/>
              <a:gd name="connsiteY0" fmla="*/ 0 h 4972050"/>
              <a:gd name="connsiteX1" fmla="*/ 8027395 w 8027395"/>
              <a:gd name="connsiteY1" fmla="*/ 0 h 4972050"/>
              <a:gd name="connsiteX2" fmla="*/ 8027395 w 8027395"/>
              <a:gd name="connsiteY2" fmla="*/ 4972050 h 4972050"/>
              <a:gd name="connsiteX3" fmla="*/ 2874619 w 8027395"/>
              <a:gd name="connsiteY3" fmla="*/ 4972050 h 4972050"/>
            </a:gdLst>
            <a:ahLst/>
            <a:cxnLst>
              <a:cxn ang="0">
                <a:pos x="connsiteX0" y="connsiteY0"/>
              </a:cxn>
              <a:cxn ang="0">
                <a:pos x="connsiteX1" y="connsiteY1"/>
              </a:cxn>
              <a:cxn ang="0">
                <a:pos x="connsiteX2" y="connsiteY2"/>
              </a:cxn>
              <a:cxn ang="0">
                <a:pos x="connsiteX3" y="connsiteY3"/>
              </a:cxn>
            </a:cxnLst>
            <a:rect l="l" t="t" r="r" b="b"/>
            <a:pathLst>
              <a:path w="8027395" h="4972050">
                <a:moveTo>
                  <a:pt x="0" y="0"/>
                </a:moveTo>
                <a:lnTo>
                  <a:pt x="8027395" y="0"/>
                </a:lnTo>
                <a:lnTo>
                  <a:pt x="8027395" y="4972050"/>
                </a:lnTo>
                <a:lnTo>
                  <a:pt x="2874619" y="4972050"/>
                </a:lnTo>
                <a:close/>
              </a:path>
            </a:pathLst>
          </a:custGeom>
        </p:spPr>
        <p:txBody>
          <a:bodyPr wrap="square" bIns="648000" anchor="ctr">
            <a:noAutofit/>
          </a:bodyPr>
          <a:lstStyle>
            <a:lvl1pPr algn="ctr">
              <a:defRPr sz="1200"/>
            </a:lvl1pPr>
          </a:lstStyle>
          <a:p>
            <a:r>
              <a:rPr lang="en-GB" dirty="0"/>
              <a:t>Click icon to insert image</a:t>
            </a:r>
          </a:p>
        </p:txBody>
      </p:sp>
      <p:sp>
        <p:nvSpPr>
          <p:cNvPr id="18" name="Text Placeholder 17">
            <a:extLst>
              <a:ext uri="{FF2B5EF4-FFF2-40B4-BE49-F238E27FC236}">
                <a16:creationId xmlns:a16="http://schemas.microsoft.com/office/drawing/2014/main" id="{B0DB124B-A0F9-82FE-23CC-8CDEA66264B7}"/>
              </a:ext>
            </a:extLst>
          </p:cNvPr>
          <p:cNvSpPr>
            <a:spLocks noGrp="1"/>
          </p:cNvSpPr>
          <p:nvPr>
            <p:ph type="body" sz="quarter" idx="18" hasCustomPrompt="1"/>
          </p:nvPr>
        </p:nvSpPr>
        <p:spPr>
          <a:xfrm>
            <a:off x="6743700" y="5505451"/>
            <a:ext cx="4438650" cy="819150"/>
          </a:xfrm>
        </p:spPr>
        <p:txBody>
          <a:bodyPr anchor="ctr"/>
          <a:lstStyle>
            <a:lvl1pPr>
              <a:defRPr sz="1800" b="1">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Add highlight text</a:t>
            </a:r>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lvl1pPr>
              <a:defRPr>
                <a:solidFill>
                  <a:schemeClr val="bg1"/>
                </a:solidFill>
              </a:defRPr>
            </a:lvl1pPr>
          </a:lstStyle>
          <a:p>
            <a:fld id="{E8F1A65C-595C-4736-BF40-F7D31E789466}" type="slidenum">
              <a:rPr lang="en-GB" smtClean="0"/>
              <a:pPr/>
              <a:t>‹#›</a:t>
            </a:fld>
            <a:endParaRPr lang="en-GB" dirty="0"/>
          </a:p>
        </p:txBody>
      </p:sp>
      <p:grpSp>
        <p:nvGrpSpPr>
          <p:cNvPr id="15" name="Group 14">
            <a:extLst>
              <a:ext uri="{FF2B5EF4-FFF2-40B4-BE49-F238E27FC236}">
                <a16:creationId xmlns:a16="http://schemas.microsoft.com/office/drawing/2014/main" id="{F787CDB8-F09E-F5C8-C636-A1A05BEAA9C7}"/>
              </a:ext>
            </a:extLst>
          </p:cNvPr>
          <p:cNvGrpSpPr/>
          <p:nvPr userDrawn="1"/>
        </p:nvGrpSpPr>
        <p:grpSpPr>
          <a:xfrm>
            <a:off x="-3626001" y="0"/>
            <a:ext cx="3513653" cy="4531360"/>
            <a:chOff x="-3626001" y="0"/>
            <a:chExt cx="3513653" cy="4531360"/>
          </a:xfrm>
        </p:grpSpPr>
        <p:sp>
          <p:nvSpPr>
            <p:cNvPr id="16" name="Rectangle 15">
              <a:extLst>
                <a:ext uri="{FF2B5EF4-FFF2-40B4-BE49-F238E27FC236}">
                  <a16:creationId xmlns:a16="http://schemas.microsoft.com/office/drawing/2014/main" id="{B6716D0F-5595-51DB-0864-27F7430F7E3C}"/>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7" name="Rectangle 16">
              <a:extLst>
                <a:ext uri="{FF2B5EF4-FFF2-40B4-BE49-F238E27FC236}">
                  <a16:creationId xmlns:a16="http://schemas.microsoft.com/office/drawing/2014/main" id="{C2077BCC-49FC-D1FE-F600-E0F018E8D196}"/>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9" name="TextBox 18">
              <a:extLst>
                <a:ext uri="{FF2B5EF4-FFF2-40B4-BE49-F238E27FC236}">
                  <a16:creationId xmlns:a16="http://schemas.microsoft.com/office/drawing/2014/main" id="{558F06D4-9729-8897-4E0B-F422C5A6AF6D}"/>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20" name="TextBox 19">
              <a:extLst>
                <a:ext uri="{FF2B5EF4-FFF2-40B4-BE49-F238E27FC236}">
                  <a16:creationId xmlns:a16="http://schemas.microsoft.com/office/drawing/2014/main" id="{BD9BA3EC-6124-0E22-56F3-FE0619DE5DB9}"/>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pic>
        <p:nvPicPr>
          <p:cNvPr id="5" name="Picture 4" descr="A black and purple triangle&#10;&#10;Description automatically generated">
            <a:extLst>
              <a:ext uri="{FF2B5EF4-FFF2-40B4-BE49-F238E27FC236}">
                <a16:creationId xmlns:a16="http://schemas.microsoft.com/office/drawing/2014/main" id="{5587551D-2C39-3C55-B642-0B2C14D0BFF2}"/>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2993868522"/>
      </p:ext>
    </p:extLst>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preserve="1" userDrawn="1">
  <p:cSld name="Quot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195FD0-EA6F-2F78-3CA8-E761768C1CE2}"/>
              </a:ext>
            </a:extLst>
          </p:cNvPr>
          <p:cNvSpPr>
            <a:spLocks noGrp="1"/>
          </p:cNvSpPr>
          <p:nvPr>
            <p:ph type="title" hasCustomPrompt="1"/>
          </p:nvPr>
        </p:nvSpPr>
        <p:spPr>
          <a:xfrm>
            <a:off x="413583" y="2396084"/>
            <a:ext cx="4315897" cy="1830476"/>
          </a:xfrm>
        </p:spPr>
        <p:txBody>
          <a:bodyPr anchor="t"/>
          <a:lstStyle>
            <a:lvl1pPr>
              <a:defRPr>
                <a:solidFill>
                  <a:schemeClr val="tx1"/>
                </a:solidFill>
              </a:defRPr>
            </a:lvl1pPr>
          </a:lstStyle>
          <a:p>
            <a:r>
              <a:rPr lang="en-US" dirty="0"/>
              <a:t>Add quote</a:t>
            </a:r>
            <a:endParaRPr lang="en-GB" dirty="0"/>
          </a:p>
        </p:txBody>
      </p:sp>
      <p:sp>
        <p:nvSpPr>
          <p:cNvPr id="3" name="Footer Placeholder 2">
            <a:extLst>
              <a:ext uri="{FF2B5EF4-FFF2-40B4-BE49-F238E27FC236}">
                <a16:creationId xmlns:a16="http://schemas.microsoft.com/office/drawing/2014/main" id="{8EED790E-FEC8-12FA-FE70-3982C6DCCC5E}"/>
              </a:ext>
            </a:extLst>
          </p:cNvPr>
          <p:cNvSpPr>
            <a:spLocks noGrp="1"/>
          </p:cNvSpPr>
          <p:nvPr>
            <p:ph type="ftr" sz="quarter" idx="10"/>
          </p:nvPr>
        </p:nvSpPr>
        <p:spPr/>
        <p:txBody>
          <a:bodyPr/>
          <a:lstStyle/>
          <a:p>
            <a:endParaRPr lang="en-GB" dirty="0"/>
          </a:p>
        </p:txBody>
      </p:sp>
      <p:sp>
        <p:nvSpPr>
          <p:cNvPr id="11" name="Picture Placeholder 4">
            <a:extLst>
              <a:ext uri="{FF2B5EF4-FFF2-40B4-BE49-F238E27FC236}">
                <a16:creationId xmlns:a16="http://schemas.microsoft.com/office/drawing/2014/main" id="{5E2EB1A3-7036-4947-4249-9A6C4291D1CA}"/>
              </a:ext>
            </a:extLst>
          </p:cNvPr>
          <p:cNvSpPr>
            <a:spLocks noGrp="1"/>
          </p:cNvSpPr>
          <p:nvPr>
            <p:ph type="pic" sz="quarter" idx="12" hasCustomPrompt="1"/>
          </p:nvPr>
        </p:nvSpPr>
        <p:spPr>
          <a:xfrm>
            <a:off x="4153040" y="0"/>
            <a:ext cx="8038960" cy="6858000"/>
          </a:xfrm>
          <a:custGeom>
            <a:avLst/>
            <a:gdLst>
              <a:gd name="connsiteX0" fmla="*/ 0 w 8038960"/>
              <a:gd name="connsiteY0" fmla="*/ 0 h 6858000"/>
              <a:gd name="connsiteX1" fmla="*/ 8038960 w 8038960"/>
              <a:gd name="connsiteY1" fmla="*/ 0 h 6858000"/>
              <a:gd name="connsiteX2" fmla="*/ 8038960 w 8038960"/>
              <a:gd name="connsiteY2" fmla="*/ 6858000 h 6858000"/>
              <a:gd name="connsiteX3" fmla="*/ 3964992 w 803896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38960" h="6858000">
                <a:moveTo>
                  <a:pt x="0" y="0"/>
                </a:moveTo>
                <a:lnTo>
                  <a:pt x="8038960" y="0"/>
                </a:lnTo>
                <a:lnTo>
                  <a:pt x="8038960" y="6858000"/>
                </a:lnTo>
                <a:lnTo>
                  <a:pt x="3964992" y="6858000"/>
                </a:lnTo>
                <a:close/>
              </a:path>
            </a:pathLst>
          </a:custGeom>
          <a:noFill/>
        </p:spPr>
        <p:txBody>
          <a:bodyPr wrap="square" bIns="648000" anchor="ctr">
            <a:noAutofit/>
          </a:bodyPr>
          <a:lstStyle>
            <a:lvl1pPr algn="ctr">
              <a:defRPr sz="1200"/>
            </a:lvl1pPr>
          </a:lstStyle>
          <a:p>
            <a:r>
              <a:rPr lang="en-GB" dirty="0"/>
              <a:t>Click icon to insert image</a:t>
            </a:r>
          </a:p>
        </p:txBody>
      </p:sp>
      <p:sp>
        <p:nvSpPr>
          <p:cNvPr id="16" name="Text Placeholder 15">
            <a:extLst>
              <a:ext uri="{FF2B5EF4-FFF2-40B4-BE49-F238E27FC236}">
                <a16:creationId xmlns:a16="http://schemas.microsoft.com/office/drawing/2014/main" id="{484CC794-E93A-86EB-9716-B1AE51482A95}"/>
              </a:ext>
            </a:extLst>
          </p:cNvPr>
          <p:cNvSpPr>
            <a:spLocks noGrp="1"/>
          </p:cNvSpPr>
          <p:nvPr>
            <p:ph type="body" sz="quarter" idx="17" hasCustomPrompt="1"/>
          </p:nvPr>
        </p:nvSpPr>
        <p:spPr>
          <a:xfrm>
            <a:off x="497155" y="1686560"/>
            <a:ext cx="716909" cy="458392"/>
          </a:xfrm>
          <a:custGeom>
            <a:avLst/>
            <a:gdLst/>
            <a:ahLst/>
            <a:cxnLst/>
            <a:rect l="l" t="t" r="r" b="b"/>
            <a:pathLst>
              <a:path w="1069795" h="684028">
                <a:moveTo>
                  <a:pt x="751814" y="0"/>
                </a:moveTo>
                <a:lnTo>
                  <a:pt x="1069795" y="0"/>
                </a:lnTo>
                <a:lnTo>
                  <a:pt x="891085" y="684028"/>
                </a:lnTo>
                <a:lnTo>
                  <a:pt x="527502" y="684028"/>
                </a:lnTo>
                <a:close/>
                <a:moveTo>
                  <a:pt x="229241" y="0"/>
                </a:moveTo>
                <a:lnTo>
                  <a:pt x="547222" y="0"/>
                </a:lnTo>
                <a:lnTo>
                  <a:pt x="361117" y="684028"/>
                </a:lnTo>
                <a:lnTo>
                  <a:pt x="0" y="684028"/>
                </a:lnTo>
                <a:close/>
              </a:path>
            </a:pathLst>
          </a:custGeom>
          <a:solidFill>
            <a:schemeClr val="accent5"/>
          </a:solidFill>
        </p:spPr>
        <p:txBody>
          <a:bodyPr wrap="square">
            <a:noAutofit/>
          </a:bodyPr>
          <a:lstStyle>
            <a:lvl1pPr>
              <a:defRPr/>
            </a:lvl1pPr>
          </a:lstStyle>
          <a:p>
            <a:pPr lvl="0"/>
            <a:r>
              <a:rPr lang="en-US" dirty="0"/>
              <a:t> </a:t>
            </a:r>
            <a:endParaRPr lang="en-GB" dirty="0"/>
          </a:p>
        </p:txBody>
      </p:sp>
      <p:sp>
        <p:nvSpPr>
          <p:cNvPr id="17" name="Text Placeholder 6">
            <a:extLst>
              <a:ext uri="{FF2B5EF4-FFF2-40B4-BE49-F238E27FC236}">
                <a16:creationId xmlns:a16="http://schemas.microsoft.com/office/drawing/2014/main" id="{C56EA86E-26B7-D57F-56C1-784C8AE4725C}"/>
              </a:ext>
            </a:extLst>
          </p:cNvPr>
          <p:cNvSpPr>
            <a:spLocks noGrp="1"/>
          </p:cNvSpPr>
          <p:nvPr>
            <p:ph type="body" sz="quarter" idx="18" hasCustomPrompt="1"/>
          </p:nvPr>
        </p:nvSpPr>
        <p:spPr>
          <a:xfrm>
            <a:off x="414338" y="4363403"/>
            <a:ext cx="4315142" cy="508000"/>
          </a:xfrm>
        </p:spPr>
        <p:txBody>
          <a:bodyPr/>
          <a:lstStyle>
            <a:lvl1pPr>
              <a:defRPr b="0"/>
            </a:lvl1pPr>
          </a:lstStyle>
          <a:p>
            <a:pPr lvl="0"/>
            <a:r>
              <a:rPr lang="en-US" dirty="0"/>
              <a:t>Add source</a:t>
            </a:r>
            <a:endParaRPr lang="en-GB" dirty="0"/>
          </a:p>
        </p:txBody>
      </p:sp>
      <p:sp>
        <p:nvSpPr>
          <p:cNvPr id="4" name="Slide Number Placeholder 3">
            <a:extLst>
              <a:ext uri="{FF2B5EF4-FFF2-40B4-BE49-F238E27FC236}">
                <a16:creationId xmlns:a16="http://schemas.microsoft.com/office/drawing/2014/main" id="{C20BADA5-FE49-3FD5-F354-D7118B18B092}"/>
              </a:ext>
            </a:extLst>
          </p:cNvPr>
          <p:cNvSpPr>
            <a:spLocks noGrp="1"/>
          </p:cNvSpPr>
          <p:nvPr>
            <p:ph type="sldNum" sz="quarter" idx="11"/>
          </p:nvPr>
        </p:nvSpPr>
        <p:spPr/>
        <p:txBody>
          <a:bodyPr/>
          <a:lstStyle/>
          <a:p>
            <a:fld id="{E8F1A65C-595C-4736-BF40-F7D31E789466}" type="slidenum">
              <a:rPr lang="en-GB" smtClean="0"/>
              <a:pPr/>
              <a:t>‹#›</a:t>
            </a:fld>
            <a:endParaRPr lang="en-GB" dirty="0"/>
          </a:p>
        </p:txBody>
      </p:sp>
      <p:grpSp>
        <p:nvGrpSpPr>
          <p:cNvPr id="12" name="Group 11">
            <a:extLst>
              <a:ext uri="{FF2B5EF4-FFF2-40B4-BE49-F238E27FC236}">
                <a16:creationId xmlns:a16="http://schemas.microsoft.com/office/drawing/2014/main" id="{FD8C2D7A-3ECB-FA64-1DFF-D4E592BF097D}"/>
              </a:ext>
            </a:extLst>
          </p:cNvPr>
          <p:cNvGrpSpPr/>
          <p:nvPr userDrawn="1"/>
        </p:nvGrpSpPr>
        <p:grpSpPr>
          <a:xfrm>
            <a:off x="-3626001" y="0"/>
            <a:ext cx="3513653" cy="4531360"/>
            <a:chOff x="-3626001" y="0"/>
            <a:chExt cx="3513653" cy="4531360"/>
          </a:xfrm>
        </p:grpSpPr>
        <p:sp>
          <p:nvSpPr>
            <p:cNvPr id="13" name="Rectangle 12">
              <a:extLst>
                <a:ext uri="{FF2B5EF4-FFF2-40B4-BE49-F238E27FC236}">
                  <a16:creationId xmlns:a16="http://schemas.microsoft.com/office/drawing/2014/main" id="{553C8B57-A0A7-0C2B-B362-1818AB93625D}"/>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4" name="Rectangle 13">
              <a:extLst>
                <a:ext uri="{FF2B5EF4-FFF2-40B4-BE49-F238E27FC236}">
                  <a16:creationId xmlns:a16="http://schemas.microsoft.com/office/drawing/2014/main" id="{0F963A3C-816C-D1FF-C6E9-4DDB10D1B9CF}"/>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5" name="TextBox 14">
              <a:extLst>
                <a:ext uri="{FF2B5EF4-FFF2-40B4-BE49-F238E27FC236}">
                  <a16:creationId xmlns:a16="http://schemas.microsoft.com/office/drawing/2014/main" id="{64E45D50-5C4B-B85F-0E6B-9174452C14AC}"/>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8" name="TextBox 17">
              <a:extLst>
                <a:ext uri="{FF2B5EF4-FFF2-40B4-BE49-F238E27FC236}">
                  <a16:creationId xmlns:a16="http://schemas.microsoft.com/office/drawing/2014/main" id="{39ABDF14-75C2-7C06-DD3D-EFE5AD0CCBE8}"/>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pic>
        <p:nvPicPr>
          <p:cNvPr id="5" name="Picture 4" descr="A black and purple triangle&#10;&#10;Description automatically generated">
            <a:extLst>
              <a:ext uri="{FF2B5EF4-FFF2-40B4-BE49-F238E27FC236}">
                <a16:creationId xmlns:a16="http://schemas.microsoft.com/office/drawing/2014/main" id="{5B8DBDC2-E576-B391-677D-BBAC5AB1CF1A}"/>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3249597260"/>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preserve="1" userDrawn="1">
  <p:cSld name="Statement">
    <p:bg>
      <p:bgRef idx="1001">
        <a:schemeClr val="bg2"/>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195FD0-EA6F-2F78-3CA8-E761768C1CE2}"/>
              </a:ext>
            </a:extLst>
          </p:cNvPr>
          <p:cNvSpPr>
            <a:spLocks noGrp="1"/>
          </p:cNvSpPr>
          <p:nvPr>
            <p:ph type="title" hasCustomPrompt="1"/>
          </p:nvPr>
        </p:nvSpPr>
        <p:spPr>
          <a:xfrm>
            <a:off x="2997201" y="2076450"/>
            <a:ext cx="6197598" cy="2705100"/>
          </a:xfrm>
          <a:solidFill>
            <a:schemeClr val="tx1"/>
          </a:solidFill>
        </p:spPr>
        <p:txBody>
          <a:bodyPr anchor="ctr"/>
          <a:lstStyle>
            <a:lvl1pPr algn="ctr">
              <a:defRPr sz="3600">
                <a:solidFill>
                  <a:schemeClr val="bg1"/>
                </a:solidFill>
              </a:defRPr>
            </a:lvl1pPr>
          </a:lstStyle>
          <a:p>
            <a:r>
              <a:rPr lang="en-US" dirty="0"/>
              <a:t>Add statement</a:t>
            </a:r>
            <a:endParaRPr lang="en-GB" dirty="0"/>
          </a:p>
        </p:txBody>
      </p:sp>
      <p:sp>
        <p:nvSpPr>
          <p:cNvPr id="24" name="Picture Placeholder 23">
            <a:extLst>
              <a:ext uri="{FF2B5EF4-FFF2-40B4-BE49-F238E27FC236}">
                <a16:creationId xmlns:a16="http://schemas.microsoft.com/office/drawing/2014/main" id="{D5A43392-B67A-2D5D-F46C-8E26CB2187FE}"/>
              </a:ext>
            </a:extLst>
          </p:cNvPr>
          <p:cNvSpPr>
            <a:spLocks noGrp="1"/>
          </p:cNvSpPr>
          <p:nvPr>
            <p:ph type="pic" sz="quarter" idx="17" hasCustomPrompt="1"/>
          </p:nvPr>
        </p:nvSpPr>
        <p:spPr>
          <a:xfrm>
            <a:off x="0" y="0"/>
            <a:ext cx="12192000" cy="6858000"/>
          </a:xfrm>
        </p:spPr>
        <p:txBody>
          <a:bodyPr bIns="792000" anchor="ctr"/>
          <a:lstStyle>
            <a:lvl1pPr algn="ctr">
              <a:defRPr>
                <a:solidFill>
                  <a:schemeClr val="bg1"/>
                </a:solidFill>
              </a:defRPr>
            </a:lvl1pPr>
          </a:lstStyle>
          <a:p>
            <a:r>
              <a:rPr lang="en-GB" dirty="0"/>
              <a:t>Click icon to insert image &gt; Right Click &gt; Send to Back</a:t>
            </a:r>
          </a:p>
        </p:txBody>
      </p:sp>
      <p:grpSp>
        <p:nvGrpSpPr>
          <p:cNvPr id="7" name="Group 6">
            <a:extLst>
              <a:ext uri="{FF2B5EF4-FFF2-40B4-BE49-F238E27FC236}">
                <a16:creationId xmlns:a16="http://schemas.microsoft.com/office/drawing/2014/main" id="{0C1A7A36-7636-04C1-003C-CAC969C9C1F1}"/>
              </a:ext>
            </a:extLst>
          </p:cNvPr>
          <p:cNvGrpSpPr/>
          <p:nvPr userDrawn="1"/>
        </p:nvGrpSpPr>
        <p:grpSpPr>
          <a:xfrm>
            <a:off x="-3626001" y="0"/>
            <a:ext cx="3513653" cy="4531360"/>
            <a:chOff x="-3626001" y="0"/>
            <a:chExt cx="3513653" cy="4531360"/>
          </a:xfrm>
        </p:grpSpPr>
        <p:sp>
          <p:nvSpPr>
            <p:cNvPr id="8" name="Rectangle 7">
              <a:extLst>
                <a:ext uri="{FF2B5EF4-FFF2-40B4-BE49-F238E27FC236}">
                  <a16:creationId xmlns:a16="http://schemas.microsoft.com/office/drawing/2014/main" id="{C6EB9268-99D8-8D68-9368-A069A625EF8A}"/>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9" name="Rectangle 8">
              <a:extLst>
                <a:ext uri="{FF2B5EF4-FFF2-40B4-BE49-F238E27FC236}">
                  <a16:creationId xmlns:a16="http://schemas.microsoft.com/office/drawing/2014/main" id="{983391B7-080B-7418-2B91-FCFD284C5E17}"/>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0" name="TextBox 9">
              <a:extLst>
                <a:ext uri="{FF2B5EF4-FFF2-40B4-BE49-F238E27FC236}">
                  <a16:creationId xmlns:a16="http://schemas.microsoft.com/office/drawing/2014/main" id="{DAD65270-4D44-634E-09BE-45F67322792B}"/>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tx1"/>
                  </a:solidFill>
                  <a:latin typeface="+mn-lt"/>
                  <a:ea typeface="Inter Semi Bold" panose="02000703000000020004" pitchFamily="50" charset="0"/>
                  <a:cs typeface="Inter Semi Bold" panose="02000703000000020004" pitchFamily="50" charset="0"/>
                </a:rPr>
                <a:t>How to insert </a:t>
              </a:r>
              <a:br>
                <a:rPr lang="en-GB" sz="2400" dirty="0">
                  <a:solidFill>
                    <a:schemeClr val="tx1"/>
                  </a:solidFill>
                  <a:latin typeface="+mn-lt"/>
                  <a:ea typeface="Inter Semi Bold" panose="02000703000000020004" pitchFamily="50" charset="0"/>
                  <a:cs typeface="Inter Semi Bold" panose="02000703000000020004" pitchFamily="50" charset="0"/>
                </a:rPr>
              </a:br>
              <a:r>
                <a:rPr lang="en-GB" sz="2400" dirty="0">
                  <a:solidFill>
                    <a:schemeClr val="tx1"/>
                  </a:solidFill>
                  <a:latin typeface="+mn-lt"/>
                  <a:ea typeface="Inter Semi Bold" panose="02000703000000020004" pitchFamily="50" charset="0"/>
                  <a:cs typeface="Inter Semi Bold" panose="02000703000000020004" pitchFamily="50" charset="0"/>
                </a:rPr>
                <a:t>an image</a:t>
              </a:r>
            </a:p>
          </p:txBody>
        </p:sp>
        <p:sp>
          <p:nvSpPr>
            <p:cNvPr id="11" name="TextBox 10">
              <a:extLst>
                <a:ext uri="{FF2B5EF4-FFF2-40B4-BE49-F238E27FC236}">
                  <a16:creationId xmlns:a16="http://schemas.microsoft.com/office/drawing/2014/main" id="{F4271B73-870E-30AF-0010-BB6A935E3425}"/>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Click the icon in the middle of the placeholder and choose an image from file, or select the placeholder and paste an image in using </a:t>
              </a:r>
              <a:r>
                <a:rPr lang="en-US" sz="1200" b="1" dirty="0">
                  <a:solidFill>
                    <a:schemeClr val="bg1"/>
                  </a:solidFill>
                  <a:latin typeface="+mn-lt"/>
                </a:rPr>
                <a:t>Ctrl + V</a:t>
              </a:r>
              <a:r>
                <a:rPr lang="en-US" sz="1200" dirty="0">
                  <a:solidFill>
                    <a:schemeClr val="bg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Click on the </a:t>
              </a:r>
              <a:r>
                <a:rPr lang="en-US" sz="1200" b="1" dirty="0">
                  <a:solidFill>
                    <a:schemeClr val="bg1"/>
                  </a:solidFill>
                  <a:latin typeface="+mn-lt"/>
                </a:rPr>
                <a:t>Format Picture </a:t>
              </a:r>
              <a:r>
                <a:rPr lang="en-US" sz="1200" dirty="0">
                  <a:solidFill>
                    <a:schemeClr val="bg1"/>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Choose </a:t>
              </a:r>
              <a:r>
                <a:rPr lang="en-US" sz="1200" b="1" dirty="0">
                  <a:solidFill>
                    <a:schemeClr val="bg1"/>
                  </a:solidFill>
                  <a:latin typeface="+mn-lt"/>
                </a:rPr>
                <a:t>Crop</a:t>
              </a:r>
              <a:r>
                <a:rPr lang="en-US" sz="1200" dirty="0">
                  <a:solidFill>
                    <a:schemeClr val="bg1"/>
                  </a:solidFill>
                  <a:latin typeface="+mn-lt"/>
                </a:rPr>
                <a:t> to resize and move the image within the placeholder, using the white circles in the corners of the image. Click on the drop down arrow and choose </a:t>
              </a:r>
              <a:r>
                <a:rPr lang="en-US" sz="1200" b="1" dirty="0">
                  <a:solidFill>
                    <a:schemeClr val="bg1"/>
                  </a:solidFill>
                  <a:latin typeface="+mn-lt"/>
                </a:rPr>
                <a:t>Fit</a:t>
              </a:r>
              <a:r>
                <a:rPr lang="en-US" sz="1200" dirty="0">
                  <a:solidFill>
                    <a:schemeClr val="bg1"/>
                  </a:solidFill>
                  <a:latin typeface="+mn-lt"/>
                </a:rPr>
                <a:t> or </a:t>
              </a:r>
              <a:r>
                <a:rPr lang="en-US" sz="1200" b="1" dirty="0">
                  <a:solidFill>
                    <a:schemeClr val="bg1"/>
                  </a:solidFill>
                  <a:latin typeface="+mn-lt"/>
                </a:rPr>
                <a:t>Fill</a:t>
              </a:r>
              <a:r>
                <a:rPr lang="en-US" sz="1200" dirty="0">
                  <a:solidFill>
                    <a:schemeClr val="bg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Right click the image and choose </a:t>
              </a:r>
              <a:r>
                <a:rPr lang="en-US" sz="1200" b="1" dirty="0">
                  <a:solidFill>
                    <a:schemeClr val="bg1"/>
                  </a:solidFill>
                  <a:latin typeface="+mn-lt"/>
                </a:rPr>
                <a:t>Send to back </a:t>
              </a:r>
              <a:r>
                <a:rPr lang="en-US" sz="1200" dirty="0">
                  <a:solidFill>
                    <a:schemeClr val="bg1"/>
                  </a:solidFill>
                  <a:latin typeface="+mn-lt"/>
                </a:rPr>
                <a:t>if it is obscuring any other elements.</a:t>
              </a:r>
            </a:p>
          </p:txBody>
        </p:sp>
      </p:grpSp>
      <p:sp>
        <p:nvSpPr>
          <p:cNvPr id="3" name="Footer Placeholder 2">
            <a:extLst>
              <a:ext uri="{FF2B5EF4-FFF2-40B4-BE49-F238E27FC236}">
                <a16:creationId xmlns:a16="http://schemas.microsoft.com/office/drawing/2014/main" id="{8EED790E-FEC8-12FA-FE70-3982C6DCCC5E}"/>
              </a:ext>
            </a:extLst>
          </p:cNvPr>
          <p:cNvSpPr>
            <a:spLocks noGrp="1"/>
          </p:cNvSpPr>
          <p:nvPr>
            <p:ph type="ftr" sz="quarter" idx="10"/>
          </p:nvPr>
        </p:nvSpPr>
        <p:spPr>
          <a:xfrm>
            <a:off x="3531432" y="6330949"/>
            <a:ext cx="5474137" cy="365125"/>
          </a:xfrm>
        </p:spPr>
        <p:txBody>
          <a:bodyPr/>
          <a:lstStyle/>
          <a:p>
            <a:endParaRPr lang="en-GB" dirty="0"/>
          </a:p>
        </p:txBody>
      </p:sp>
      <p:sp>
        <p:nvSpPr>
          <p:cNvPr id="4" name="Slide Number Placeholder 3">
            <a:extLst>
              <a:ext uri="{FF2B5EF4-FFF2-40B4-BE49-F238E27FC236}">
                <a16:creationId xmlns:a16="http://schemas.microsoft.com/office/drawing/2014/main" id="{C20BADA5-FE49-3FD5-F354-D7118B18B092}"/>
              </a:ext>
            </a:extLst>
          </p:cNvPr>
          <p:cNvSpPr>
            <a:spLocks noGrp="1"/>
          </p:cNvSpPr>
          <p:nvPr>
            <p:ph type="sldNum" sz="quarter" idx="11"/>
          </p:nvPr>
        </p:nvSpPr>
        <p:spPr/>
        <p:txBody>
          <a:bodyPr/>
          <a:lstStyle>
            <a:lvl1pPr>
              <a:defRPr>
                <a:solidFill>
                  <a:schemeClr val="tx1"/>
                </a:solidFill>
              </a:defRPr>
            </a:lvl1pPr>
          </a:lstStyle>
          <a:p>
            <a:fld id="{E8F1A65C-595C-4736-BF40-F7D31E789466}" type="slidenum">
              <a:rPr lang="en-GB" smtClean="0"/>
              <a:pPr/>
              <a:t>‹#›</a:t>
            </a:fld>
            <a:endParaRPr lang="en-GB" dirty="0"/>
          </a:p>
        </p:txBody>
      </p:sp>
      <p:pic>
        <p:nvPicPr>
          <p:cNvPr id="5" name="Picture 4" descr="A black and purple triangle&#10;&#10;Description automatically generated">
            <a:extLst>
              <a:ext uri="{FF2B5EF4-FFF2-40B4-BE49-F238E27FC236}">
                <a16:creationId xmlns:a16="http://schemas.microsoft.com/office/drawing/2014/main" id="{1C2A0759-78D7-A029-8245-6E1C819CFF4A}"/>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a:stretch/>
        </p:blipFill>
        <p:spPr>
          <a:xfrm>
            <a:off x="10566400" y="390842"/>
            <a:ext cx="1223964" cy="814388"/>
          </a:xfrm>
          <a:prstGeom prst="rect">
            <a:avLst/>
          </a:prstGeom>
        </p:spPr>
      </p:pic>
      <p:sp>
        <p:nvSpPr>
          <p:cNvPr id="21" name="Text Placeholder 20">
            <a:extLst>
              <a:ext uri="{FF2B5EF4-FFF2-40B4-BE49-F238E27FC236}">
                <a16:creationId xmlns:a16="http://schemas.microsoft.com/office/drawing/2014/main" id="{999563FA-14B9-4919-E106-8B0B596846D3}"/>
              </a:ext>
            </a:extLst>
          </p:cNvPr>
          <p:cNvSpPr>
            <a:spLocks noGrp="1"/>
          </p:cNvSpPr>
          <p:nvPr>
            <p:ph type="body" sz="quarter" idx="13" hasCustomPrompt="1"/>
          </p:nvPr>
        </p:nvSpPr>
        <p:spPr>
          <a:xfrm flipH="1" flipV="1">
            <a:off x="8966200" y="0"/>
            <a:ext cx="3225800" cy="5588000"/>
          </a:xfrm>
          <a:custGeom>
            <a:avLst/>
            <a:gdLst>
              <a:gd name="connsiteX0" fmla="*/ 0 w 3225800"/>
              <a:gd name="connsiteY0" fmla="*/ 0 h 5588000"/>
              <a:gd name="connsiteX1" fmla="*/ 3225800 w 3225800"/>
              <a:gd name="connsiteY1" fmla="*/ 5588000 h 5588000"/>
              <a:gd name="connsiteX2" fmla="*/ 0 w 3225800"/>
              <a:gd name="connsiteY2" fmla="*/ 5588000 h 5588000"/>
            </a:gdLst>
            <a:ahLst/>
            <a:cxnLst>
              <a:cxn ang="0">
                <a:pos x="connsiteX0" y="connsiteY0"/>
              </a:cxn>
              <a:cxn ang="0">
                <a:pos x="connsiteX1" y="connsiteY1"/>
              </a:cxn>
              <a:cxn ang="0">
                <a:pos x="connsiteX2" y="connsiteY2"/>
              </a:cxn>
            </a:cxnLst>
            <a:rect l="l" t="t" r="r" b="b"/>
            <a:pathLst>
              <a:path w="3225800" h="5588000">
                <a:moveTo>
                  <a:pt x="0" y="0"/>
                </a:moveTo>
                <a:lnTo>
                  <a:pt x="3225800" y="5588000"/>
                </a:lnTo>
                <a:lnTo>
                  <a:pt x="0" y="5588000"/>
                </a:lnTo>
                <a:close/>
              </a:path>
            </a:pathLst>
          </a:custGeom>
          <a:solidFill>
            <a:schemeClr val="accent5"/>
          </a:solidFill>
        </p:spPr>
        <p:txBody>
          <a:bodyPr wrap="square">
            <a:noAutofit/>
          </a:bodyPr>
          <a:lstStyle>
            <a:lvl1pPr>
              <a:defRPr/>
            </a:lvl1pPr>
          </a:lstStyle>
          <a:p>
            <a:pPr lvl="0"/>
            <a:r>
              <a:rPr lang="en-US" dirty="0"/>
              <a:t>  </a:t>
            </a:r>
            <a:endParaRPr lang="en-GB" dirty="0"/>
          </a:p>
        </p:txBody>
      </p:sp>
      <p:sp>
        <p:nvSpPr>
          <p:cNvPr id="6" name="Text Placeholder 18">
            <a:extLst>
              <a:ext uri="{FF2B5EF4-FFF2-40B4-BE49-F238E27FC236}">
                <a16:creationId xmlns:a16="http://schemas.microsoft.com/office/drawing/2014/main" id="{46F9FD50-6FB1-6F5C-4AEC-819F1E717EF6}"/>
              </a:ext>
            </a:extLst>
          </p:cNvPr>
          <p:cNvSpPr>
            <a:spLocks noGrp="1"/>
          </p:cNvSpPr>
          <p:nvPr>
            <p:ph type="body" sz="quarter" idx="16" hasCustomPrompt="1"/>
          </p:nvPr>
        </p:nvSpPr>
        <p:spPr>
          <a:xfrm>
            <a:off x="10566400" y="390842"/>
            <a:ext cx="1223964" cy="814389"/>
          </a:xfrm>
          <a:blipFill>
            <a:blip r:embed="rId4">
              <a:lum bright="-100000"/>
              <a:extLst>
                <a:ext uri="{96DAC541-7B7A-43D3-8B79-37D633B846F1}">
                  <asvg:svgBlip xmlns:asvg="http://schemas.microsoft.com/office/drawing/2016/SVG/main" r:embed="rId5"/>
                </a:ext>
              </a:extLst>
            </a:blip>
            <a:stretch>
              <a:fillRect/>
            </a:stretch>
          </a:blipFill>
        </p:spPr>
        <p:txBody>
          <a:bodyPr/>
          <a:lstStyle>
            <a:lvl1pPr>
              <a:defRPr/>
            </a:lvl1pPr>
          </a:lstStyle>
          <a:p>
            <a:pPr lvl="0"/>
            <a:r>
              <a:rPr lang="en-US" dirty="0"/>
              <a:t>  </a:t>
            </a:r>
            <a:endParaRPr lang="en-GB" dirty="0"/>
          </a:p>
        </p:txBody>
      </p:sp>
    </p:spTree>
    <p:custDataLst>
      <p:tags r:id="rId1"/>
    </p:custDataLst>
    <p:extLst>
      <p:ext uri="{BB962C8B-B14F-4D97-AF65-F5344CB8AC3E}">
        <p14:creationId xmlns:p14="http://schemas.microsoft.com/office/powerpoint/2010/main" val="1893083069"/>
      </p:ext>
    </p:extLst>
  </p:cSld>
  <p:clrMapOvr>
    <a:overrideClrMapping bg1="dk1" tx1="lt1" bg2="dk2" tx2="lt2" accent1="accent1" accent2="accent2" accent3="accent3" accent4="accent4" accent5="accent5" accent6="accent6" hlink="hlink" folHlink="folHlink"/>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preserve="1" userDrawn="1">
  <p:cSld name="Blank Ligh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dirty="0"/>
              <a:t>Add subheading</a:t>
            </a:r>
            <a:endParaRPr lang="en-GB" dirty="0"/>
          </a:p>
        </p:txBody>
      </p:sp>
      <p:pic>
        <p:nvPicPr>
          <p:cNvPr id="5" name="Picture 4" descr="A black and purple triangle&#10;&#10;Description automatically generated">
            <a:extLst>
              <a:ext uri="{FF2B5EF4-FFF2-40B4-BE49-F238E27FC236}">
                <a16:creationId xmlns:a16="http://schemas.microsoft.com/office/drawing/2014/main" id="{E289E477-866F-3114-8486-EE68695A7846}"/>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1733092969"/>
      </p:ext>
    </p:extLst>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preserve="1" userDrawn="1">
  <p:cSld name="Blank Colour">
    <p:bg>
      <p:bgPr>
        <a:solidFill>
          <a:schemeClr val="accent5"/>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solidFill>
                  <a:schemeClr val="tx1"/>
                </a:solidFill>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lvl1pPr>
              <a:defRPr>
                <a:solidFill>
                  <a:schemeClr val="tx1"/>
                </a:solidFill>
              </a:defRPr>
            </a:lvl1pPr>
          </a:lstStyle>
          <a:p>
            <a:fld id="{E8F1A65C-595C-4736-BF40-F7D31E789466}" type="slidenum">
              <a:rPr lang="en-GB" smtClean="0"/>
              <a:pPr/>
              <a:t>‹#›</a:t>
            </a:fld>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dirty="0"/>
              <a:t>Add subheading</a:t>
            </a:r>
            <a:endParaRPr lang="en-GB" dirty="0"/>
          </a:p>
        </p:txBody>
      </p:sp>
      <p:pic>
        <p:nvPicPr>
          <p:cNvPr id="6" name="Picture 5" descr="A black and purple triangle&#10;&#10;Description automatically generated">
            <a:extLst>
              <a:ext uri="{FF2B5EF4-FFF2-40B4-BE49-F238E27FC236}">
                <a16:creationId xmlns:a16="http://schemas.microsoft.com/office/drawing/2014/main" id="{25F43DC9-9EDC-0E60-9499-DEFF08707710}"/>
              </a:ext>
            </a:extLst>
          </p:cNvPr>
          <p:cNvPicPr>
            <a:picLocks noChangeAspect="1"/>
          </p:cNvPicPr>
          <p:nvPr userDrawn="1"/>
        </p:nvPicPr>
        <p:blipFill rotWithShape="1">
          <a:blip r:embed="rId3" cstate="screen">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a:ext>
            </a:extLst>
          </a:blip>
          <a:srcRect/>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1404035172"/>
      </p:ext>
    </p:extLst>
  </p:cSld>
  <p:clrMapOvr>
    <a:overrideClrMapping bg1="lt1" tx1="dk1" bg2="lt2" tx2="dk2" accent1="accent1" accent2="accent2" accent3="accent3" accent4="accent4" accent5="accent5" accent6="accent6" hlink="hlink" folHlink="folHlink"/>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preserve="1" userDrawn="1">
  <p:cSld name="Full Image">
    <p:bg>
      <p:bgRef idx="1001">
        <a:schemeClr val="bg1"/>
      </p:bgRef>
    </p:bg>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0A61D285-409F-9DEC-0B95-30E301D341D3}"/>
              </a:ext>
            </a:extLst>
          </p:cNvPr>
          <p:cNvSpPr>
            <a:spLocks noGrp="1"/>
          </p:cNvSpPr>
          <p:nvPr>
            <p:ph type="pic" sz="quarter" idx="12" hasCustomPrompt="1"/>
          </p:nvPr>
        </p:nvSpPr>
        <p:spPr>
          <a:xfrm>
            <a:off x="0" y="0"/>
            <a:ext cx="12192000" cy="6858000"/>
          </a:xfrm>
          <a:prstGeom prst="rect">
            <a:avLst/>
          </a:prstGeom>
        </p:spPr>
        <p:txBody>
          <a:bodyPr wrap="square" bIns="648000" anchor="ctr">
            <a:noAutofit/>
          </a:bodyPr>
          <a:lstStyle>
            <a:lvl1pPr algn="ctr">
              <a:defRPr sz="1200"/>
            </a:lvl1pPr>
          </a:lstStyle>
          <a:p>
            <a:r>
              <a:rPr lang="en-GB" dirty="0"/>
              <a:t>Click icon to insert image</a:t>
            </a:r>
          </a:p>
        </p:txBody>
      </p:sp>
      <p:sp>
        <p:nvSpPr>
          <p:cNvPr id="8" name="Text Placeholder 7">
            <a:extLst>
              <a:ext uri="{FF2B5EF4-FFF2-40B4-BE49-F238E27FC236}">
                <a16:creationId xmlns:a16="http://schemas.microsoft.com/office/drawing/2014/main" id="{4658EC27-3E24-F724-F000-B8342EDF2E9C}"/>
              </a:ext>
            </a:extLst>
          </p:cNvPr>
          <p:cNvSpPr>
            <a:spLocks noGrp="1"/>
          </p:cNvSpPr>
          <p:nvPr>
            <p:ph type="body" sz="quarter" idx="13" hasCustomPrompt="1"/>
          </p:nvPr>
        </p:nvSpPr>
        <p:spPr>
          <a:xfrm>
            <a:off x="5600860" y="5350192"/>
            <a:ext cx="6591140" cy="1507808"/>
          </a:xfrm>
          <a:custGeom>
            <a:avLst/>
            <a:gdLst>
              <a:gd name="connsiteX0" fmla="*/ 879504 w 6591140"/>
              <a:gd name="connsiteY0" fmla="*/ 0 h 1507808"/>
              <a:gd name="connsiteX1" fmla="*/ 6591140 w 6591140"/>
              <a:gd name="connsiteY1" fmla="*/ 0 h 1507808"/>
              <a:gd name="connsiteX2" fmla="*/ 6591140 w 6591140"/>
              <a:gd name="connsiteY2" fmla="*/ 1507808 h 1507808"/>
              <a:gd name="connsiteX3" fmla="*/ 0 w 6591140"/>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591140" h="1507808">
                <a:moveTo>
                  <a:pt x="879504" y="0"/>
                </a:moveTo>
                <a:lnTo>
                  <a:pt x="6591140" y="0"/>
                </a:lnTo>
                <a:lnTo>
                  <a:pt x="6591140" y="1507808"/>
                </a:lnTo>
                <a:lnTo>
                  <a:pt x="0" y="1507808"/>
                </a:lnTo>
                <a:close/>
              </a:path>
            </a:pathLst>
          </a:custGeom>
          <a:solidFill>
            <a:schemeClr val="accent5"/>
          </a:solidFill>
        </p:spPr>
        <p:txBody>
          <a:bodyPr wrap="square" lIns="1260000" anchor="ctr">
            <a:noAutofit/>
          </a:bodyPr>
          <a:lstStyle>
            <a:lvl1pPr>
              <a:defRPr sz="1800" b="1">
                <a:solidFill>
                  <a:schemeClr val="tx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Add text here</a:t>
            </a:r>
            <a:endParaRPr lang="en-GB" dirty="0"/>
          </a:p>
        </p:txBody>
      </p:sp>
      <p:grpSp>
        <p:nvGrpSpPr>
          <p:cNvPr id="2" name="Group 1">
            <a:extLst>
              <a:ext uri="{FF2B5EF4-FFF2-40B4-BE49-F238E27FC236}">
                <a16:creationId xmlns:a16="http://schemas.microsoft.com/office/drawing/2014/main" id="{8E312553-A210-E683-B189-DD886093AF69}"/>
              </a:ext>
            </a:extLst>
          </p:cNvPr>
          <p:cNvGrpSpPr/>
          <p:nvPr userDrawn="1"/>
        </p:nvGrpSpPr>
        <p:grpSpPr>
          <a:xfrm>
            <a:off x="-3626001" y="0"/>
            <a:ext cx="3513653" cy="4531360"/>
            <a:chOff x="-3626001" y="0"/>
            <a:chExt cx="3513653" cy="4531360"/>
          </a:xfrm>
        </p:grpSpPr>
        <p:sp>
          <p:nvSpPr>
            <p:cNvPr id="7" name="Rectangle 6">
              <a:extLst>
                <a:ext uri="{FF2B5EF4-FFF2-40B4-BE49-F238E27FC236}">
                  <a16:creationId xmlns:a16="http://schemas.microsoft.com/office/drawing/2014/main" id="{F80B538F-9918-D8A2-44CE-97FC55849190}"/>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1" name="Rectangle 10">
              <a:extLst>
                <a:ext uri="{FF2B5EF4-FFF2-40B4-BE49-F238E27FC236}">
                  <a16:creationId xmlns:a16="http://schemas.microsoft.com/office/drawing/2014/main" id="{09C6BA4B-821B-0778-A999-74288840B7FC}"/>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2" name="TextBox 11">
              <a:extLst>
                <a:ext uri="{FF2B5EF4-FFF2-40B4-BE49-F238E27FC236}">
                  <a16:creationId xmlns:a16="http://schemas.microsoft.com/office/drawing/2014/main" id="{101C8818-5024-2801-0CFA-2F9E9B30414E}"/>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3" name="TextBox 12">
              <a:extLst>
                <a:ext uri="{FF2B5EF4-FFF2-40B4-BE49-F238E27FC236}">
                  <a16:creationId xmlns:a16="http://schemas.microsoft.com/office/drawing/2014/main" id="{51ED1437-2555-00A0-F479-764F7B6C1E22}"/>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2005566840"/>
      </p:ext>
    </p:extLst>
  </p:cSld>
  <p:clrMapOvr>
    <a:overrideClrMapping bg1="lt1" tx1="dk1" bg2="lt2" tx2="dk2" accent1="accent1" accent2="accent2" accent3="accent3" accent4="accent4" accent5="accent5" accent6="accent6" hlink="hlink" folHlink="folHlink"/>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preserve="1" userDrawn="1">
  <p:cSld name="Full Image Alt.">
    <p:bg>
      <p:bgRef idx="1001">
        <a:schemeClr val="bg1"/>
      </p:bgRef>
    </p:bg>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0A61D285-409F-9DEC-0B95-30E301D341D3}"/>
              </a:ext>
            </a:extLst>
          </p:cNvPr>
          <p:cNvSpPr>
            <a:spLocks noGrp="1"/>
          </p:cNvSpPr>
          <p:nvPr>
            <p:ph type="pic" sz="quarter" idx="12" hasCustomPrompt="1"/>
          </p:nvPr>
        </p:nvSpPr>
        <p:spPr>
          <a:xfrm>
            <a:off x="0" y="0"/>
            <a:ext cx="12192000" cy="6858000"/>
          </a:xfrm>
          <a:prstGeom prst="rect">
            <a:avLst/>
          </a:prstGeom>
        </p:spPr>
        <p:txBody>
          <a:bodyPr wrap="square" bIns="648000" anchor="ctr">
            <a:noAutofit/>
          </a:bodyPr>
          <a:lstStyle>
            <a:lvl1pPr algn="ctr">
              <a:defRPr sz="1200"/>
            </a:lvl1pPr>
          </a:lstStyle>
          <a:p>
            <a:r>
              <a:rPr lang="en-GB" dirty="0"/>
              <a:t>Click icon to insert image</a:t>
            </a:r>
          </a:p>
        </p:txBody>
      </p:sp>
      <p:sp>
        <p:nvSpPr>
          <p:cNvPr id="6" name="Text Placeholder 5">
            <a:extLst>
              <a:ext uri="{FF2B5EF4-FFF2-40B4-BE49-F238E27FC236}">
                <a16:creationId xmlns:a16="http://schemas.microsoft.com/office/drawing/2014/main" id="{AB2D815A-BCD0-8EE1-D91A-4D5E04735C89}"/>
              </a:ext>
            </a:extLst>
          </p:cNvPr>
          <p:cNvSpPr>
            <a:spLocks noGrp="1"/>
          </p:cNvSpPr>
          <p:nvPr>
            <p:ph type="body" sz="quarter" idx="14" hasCustomPrompt="1"/>
          </p:nvPr>
        </p:nvSpPr>
        <p:spPr>
          <a:xfrm>
            <a:off x="1" y="0"/>
            <a:ext cx="6365567" cy="1507808"/>
          </a:xfrm>
          <a:custGeom>
            <a:avLst/>
            <a:gdLst>
              <a:gd name="connsiteX0" fmla="*/ 0 w 6365567"/>
              <a:gd name="connsiteY0" fmla="*/ 0 h 1507808"/>
              <a:gd name="connsiteX1" fmla="*/ 6365567 w 6365567"/>
              <a:gd name="connsiteY1" fmla="*/ 0 h 1507808"/>
              <a:gd name="connsiteX2" fmla="*/ 5486063 w 6365567"/>
              <a:gd name="connsiteY2" fmla="*/ 1507808 h 1507808"/>
              <a:gd name="connsiteX3" fmla="*/ 0 w 6365567"/>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365567" h="1507808">
                <a:moveTo>
                  <a:pt x="0" y="0"/>
                </a:moveTo>
                <a:lnTo>
                  <a:pt x="6365567" y="0"/>
                </a:lnTo>
                <a:lnTo>
                  <a:pt x="5486063" y="1507808"/>
                </a:lnTo>
                <a:lnTo>
                  <a:pt x="0" y="1507808"/>
                </a:lnTo>
                <a:close/>
              </a:path>
            </a:pathLst>
          </a:custGeom>
          <a:solidFill>
            <a:schemeClr val="accent5"/>
          </a:solidFill>
        </p:spPr>
        <p:txBody>
          <a:bodyPr vert="horz" wrap="square" lIns="900000" tIns="45720" rIns="91440" bIns="45720" rtlCol="0" anchor="ctr">
            <a:noAutofit/>
          </a:bodyPr>
          <a:lstStyle>
            <a:lvl1pPr>
              <a:defRPr lang="en-GB" sz="1800" b="1" dirty="0">
                <a:solidFill>
                  <a:schemeClr val="tx1"/>
                </a:solidFill>
              </a:defRPr>
            </a:lvl1pPr>
          </a:lstStyle>
          <a:p>
            <a:pPr lvl="0"/>
            <a:r>
              <a:rPr lang="en-US" dirty="0"/>
              <a:t>Add text here</a:t>
            </a:r>
            <a:endParaRPr lang="en-GB" dirty="0"/>
          </a:p>
        </p:txBody>
      </p:sp>
      <p:grpSp>
        <p:nvGrpSpPr>
          <p:cNvPr id="2" name="Group 1">
            <a:extLst>
              <a:ext uri="{FF2B5EF4-FFF2-40B4-BE49-F238E27FC236}">
                <a16:creationId xmlns:a16="http://schemas.microsoft.com/office/drawing/2014/main" id="{8E312553-A210-E683-B189-DD886093AF69}"/>
              </a:ext>
            </a:extLst>
          </p:cNvPr>
          <p:cNvGrpSpPr/>
          <p:nvPr userDrawn="1"/>
        </p:nvGrpSpPr>
        <p:grpSpPr>
          <a:xfrm>
            <a:off x="-3626001" y="0"/>
            <a:ext cx="3513653" cy="4531360"/>
            <a:chOff x="-3626001" y="0"/>
            <a:chExt cx="3513653" cy="4531360"/>
          </a:xfrm>
        </p:grpSpPr>
        <p:sp>
          <p:nvSpPr>
            <p:cNvPr id="7" name="Rectangle 6">
              <a:extLst>
                <a:ext uri="{FF2B5EF4-FFF2-40B4-BE49-F238E27FC236}">
                  <a16:creationId xmlns:a16="http://schemas.microsoft.com/office/drawing/2014/main" id="{F80B538F-9918-D8A2-44CE-97FC55849190}"/>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1" name="Rectangle 10">
              <a:extLst>
                <a:ext uri="{FF2B5EF4-FFF2-40B4-BE49-F238E27FC236}">
                  <a16:creationId xmlns:a16="http://schemas.microsoft.com/office/drawing/2014/main" id="{09C6BA4B-821B-0778-A999-74288840B7FC}"/>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2" name="TextBox 11">
              <a:extLst>
                <a:ext uri="{FF2B5EF4-FFF2-40B4-BE49-F238E27FC236}">
                  <a16:creationId xmlns:a16="http://schemas.microsoft.com/office/drawing/2014/main" id="{101C8818-5024-2801-0CFA-2F9E9B30414E}"/>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3" name="TextBox 12">
              <a:extLst>
                <a:ext uri="{FF2B5EF4-FFF2-40B4-BE49-F238E27FC236}">
                  <a16:creationId xmlns:a16="http://schemas.microsoft.com/office/drawing/2014/main" id="{51ED1437-2555-00A0-F479-764F7B6C1E22}"/>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3213709408"/>
      </p:ext>
    </p:extLst>
  </p:cSld>
  <p:clrMapOvr>
    <a:overrideClrMapping bg1="lt1" tx1="dk1" bg2="lt2" tx2="dk2" accent1="accent1" accent2="accent2" accent3="accent3" accent4="accent4" accent5="accent5" accent6="accent6" hlink="hlink" folHlink="folHlink"/>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preserve="1" userDrawn="1">
  <p:cSld name="Full Video">
    <p:bg>
      <p:bgRef idx="1001">
        <a:schemeClr val="bg1"/>
      </p:bgRef>
    </p:bg>
    <p:spTree>
      <p:nvGrpSpPr>
        <p:cNvPr id="1" name=""/>
        <p:cNvGrpSpPr/>
        <p:nvPr/>
      </p:nvGrpSpPr>
      <p:grpSpPr>
        <a:xfrm>
          <a:off x="0" y="0"/>
          <a:ext cx="0" cy="0"/>
          <a:chOff x="0" y="0"/>
          <a:chExt cx="0" cy="0"/>
        </a:xfrm>
      </p:grpSpPr>
      <p:sp>
        <p:nvSpPr>
          <p:cNvPr id="7" name="Media Placeholder 6">
            <a:extLst>
              <a:ext uri="{FF2B5EF4-FFF2-40B4-BE49-F238E27FC236}">
                <a16:creationId xmlns:a16="http://schemas.microsoft.com/office/drawing/2014/main" id="{EA51839B-7161-8DBD-F7D1-02E67725D1F4}"/>
              </a:ext>
            </a:extLst>
          </p:cNvPr>
          <p:cNvSpPr>
            <a:spLocks noGrp="1"/>
          </p:cNvSpPr>
          <p:nvPr>
            <p:ph type="media" sz="quarter" idx="13" hasCustomPrompt="1"/>
          </p:nvPr>
        </p:nvSpPr>
        <p:spPr>
          <a:xfrm>
            <a:off x="0" y="0"/>
            <a:ext cx="12192000" cy="6858000"/>
          </a:xfrm>
        </p:spPr>
        <p:txBody>
          <a:bodyPr bIns="648000" anchor="ctr"/>
          <a:lstStyle>
            <a:lvl1pPr algn="ctr">
              <a:defRPr sz="1200"/>
            </a:lvl1pPr>
          </a:lstStyle>
          <a:p>
            <a:r>
              <a:rPr lang="en-GB" dirty="0"/>
              <a:t>Click icon to insert video</a:t>
            </a:r>
          </a:p>
        </p:txBody>
      </p:sp>
      <p:grpSp>
        <p:nvGrpSpPr>
          <p:cNvPr id="8" name="Group 7">
            <a:extLst>
              <a:ext uri="{FF2B5EF4-FFF2-40B4-BE49-F238E27FC236}">
                <a16:creationId xmlns:a16="http://schemas.microsoft.com/office/drawing/2014/main" id="{78365652-DAE9-2EFC-D762-DAC602DD1CC2}"/>
              </a:ext>
            </a:extLst>
          </p:cNvPr>
          <p:cNvGrpSpPr/>
          <p:nvPr userDrawn="1"/>
        </p:nvGrpSpPr>
        <p:grpSpPr>
          <a:xfrm>
            <a:off x="-3626001" y="0"/>
            <a:ext cx="3513653" cy="4531360"/>
            <a:chOff x="-3626001" y="0"/>
            <a:chExt cx="3513653" cy="4531360"/>
          </a:xfrm>
        </p:grpSpPr>
        <p:sp>
          <p:nvSpPr>
            <p:cNvPr id="11" name="Rectangle 10">
              <a:extLst>
                <a:ext uri="{FF2B5EF4-FFF2-40B4-BE49-F238E27FC236}">
                  <a16:creationId xmlns:a16="http://schemas.microsoft.com/office/drawing/2014/main" id="{BE0F1162-1DEC-B2E1-0D5E-762134DF9FCF}"/>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12C2D990-AF5F-DD1C-4963-96DEDDFAE558}"/>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3" name="TextBox 12">
              <a:extLst>
                <a:ext uri="{FF2B5EF4-FFF2-40B4-BE49-F238E27FC236}">
                  <a16:creationId xmlns:a16="http://schemas.microsoft.com/office/drawing/2014/main" id="{1874C6C4-5F5C-3AFE-9051-CD2F025EED0B}"/>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 VIDEO</a:t>
              </a:r>
            </a:p>
          </p:txBody>
        </p:sp>
        <p:sp>
          <p:nvSpPr>
            <p:cNvPr id="14" name="TextBox 13">
              <a:extLst>
                <a:ext uri="{FF2B5EF4-FFF2-40B4-BE49-F238E27FC236}">
                  <a16:creationId xmlns:a16="http://schemas.microsoft.com/office/drawing/2014/main" id="{52B28849-D146-298A-CC50-F0E4B229582B}"/>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If there is already a video present, delete </a:t>
              </a:r>
              <a:br>
                <a:rPr lang="en-US" sz="1200" dirty="0">
                  <a:solidFill>
                    <a:schemeClr val="tx1"/>
                  </a:solidFill>
                  <a:latin typeface="+mn-lt"/>
                </a:rPr>
              </a:br>
              <a:r>
                <a:rPr lang="en-US" sz="1200" dirty="0">
                  <a:solidFill>
                    <a:schemeClr val="tx1"/>
                  </a:solidFill>
                  <a:latin typeface="+mn-lt"/>
                </a:rPr>
                <a:t>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the icon in the middle of the placeholder and choose a video from file, or select the placeholder and paste an video in using </a:t>
              </a:r>
              <a:r>
                <a:rPr lang="en-US" sz="1200" b="1" dirty="0">
                  <a:solidFill>
                    <a:schemeClr val="tx1"/>
                  </a:solidFill>
                  <a:latin typeface="+mn-lt"/>
                </a:rPr>
                <a:t>Ctrl + V</a:t>
              </a:r>
              <a:r>
                <a:rPr lang="en-US" sz="1200" dirty="0">
                  <a:solidFill>
                    <a:schemeClr val="tx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a:t>
              </a:r>
              <a:r>
                <a:rPr lang="en-US" sz="1200" b="1" dirty="0">
                  <a:solidFill>
                    <a:schemeClr val="tx1"/>
                  </a:solidFill>
                  <a:latin typeface="+mn-lt"/>
                </a:rPr>
                <a:t>Format Video </a:t>
              </a:r>
              <a:r>
                <a:rPr lang="en-US" sz="1200" dirty="0">
                  <a:solidFill>
                    <a:schemeClr val="tx1"/>
                  </a:solidFill>
                  <a:latin typeface="+mn-lt"/>
                </a:rPr>
                <a:t>tab in the ribbon and use the tools to edit the video.</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Choose </a:t>
              </a:r>
              <a:r>
                <a:rPr lang="en-US" sz="1200" b="1" dirty="0">
                  <a:solidFill>
                    <a:schemeClr val="tx1"/>
                  </a:solidFill>
                  <a:latin typeface="+mn-lt"/>
                </a:rPr>
                <a:t>Crop</a:t>
              </a:r>
              <a:r>
                <a:rPr lang="en-US" sz="1200" dirty="0">
                  <a:solidFill>
                    <a:schemeClr val="tx1"/>
                  </a:solidFill>
                  <a:latin typeface="+mn-lt"/>
                </a:rPr>
                <a:t> to resize and move the video within the placeholder, using the white circles in the corners of the video. Click on the drop down arrow and choose </a:t>
              </a:r>
              <a:r>
                <a:rPr lang="en-US" sz="1200" b="1" dirty="0">
                  <a:solidFill>
                    <a:schemeClr val="tx1"/>
                  </a:solidFill>
                  <a:latin typeface="+mn-lt"/>
                </a:rPr>
                <a:t>Fit</a:t>
              </a:r>
              <a:r>
                <a:rPr lang="en-US" sz="1200" dirty="0">
                  <a:solidFill>
                    <a:schemeClr val="tx1"/>
                  </a:solidFill>
                  <a:latin typeface="+mn-lt"/>
                </a:rPr>
                <a:t> or </a:t>
              </a:r>
              <a:r>
                <a:rPr lang="en-US" sz="1200" b="1" dirty="0">
                  <a:solidFill>
                    <a:schemeClr val="tx1"/>
                  </a:solidFill>
                  <a:latin typeface="+mn-lt"/>
                </a:rPr>
                <a:t>Fill</a:t>
              </a:r>
              <a:r>
                <a:rPr lang="en-US" sz="1200" dirty="0">
                  <a:solidFill>
                    <a:schemeClr val="tx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Right click the video and choose </a:t>
              </a:r>
              <a:r>
                <a:rPr lang="en-US" sz="1200" b="1" dirty="0">
                  <a:solidFill>
                    <a:schemeClr val="tx1"/>
                  </a:solidFill>
                  <a:latin typeface="+mn-lt"/>
                </a:rPr>
                <a:t>Send to back </a:t>
              </a:r>
              <a:r>
                <a:rPr lang="en-US" sz="1200" dirty="0">
                  <a:solidFill>
                    <a:schemeClr val="tx1"/>
                  </a:solidFill>
                  <a:latin typeface="+mn-lt"/>
                </a:rPr>
                <a:t>if it is obscuring any other elements.</a:t>
              </a:r>
            </a:p>
          </p:txBody>
        </p:sp>
      </p:grpSp>
      <p:sp>
        <p:nvSpPr>
          <p:cNvPr id="2" name="Text Placeholder 1">
            <a:extLst>
              <a:ext uri="{FF2B5EF4-FFF2-40B4-BE49-F238E27FC236}">
                <a16:creationId xmlns:a16="http://schemas.microsoft.com/office/drawing/2014/main" id="{639B4901-3D87-BA88-2DF5-7187417C170B}"/>
              </a:ext>
            </a:extLst>
          </p:cNvPr>
          <p:cNvSpPr>
            <a:spLocks noGrp="1"/>
          </p:cNvSpPr>
          <p:nvPr>
            <p:ph type="body" sz="quarter" idx="14" hasCustomPrompt="1"/>
          </p:nvPr>
        </p:nvSpPr>
        <p:spPr>
          <a:xfrm>
            <a:off x="5600860" y="5350192"/>
            <a:ext cx="6591140" cy="1507808"/>
          </a:xfrm>
          <a:custGeom>
            <a:avLst/>
            <a:gdLst>
              <a:gd name="connsiteX0" fmla="*/ 879504 w 6591140"/>
              <a:gd name="connsiteY0" fmla="*/ 0 h 1507808"/>
              <a:gd name="connsiteX1" fmla="*/ 6591140 w 6591140"/>
              <a:gd name="connsiteY1" fmla="*/ 0 h 1507808"/>
              <a:gd name="connsiteX2" fmla="*/ 6591140 w 6591140"/>
              <a:gd name="connsiteY2" fmla="*/ 1507808 h 1507808"/>
              <a:gd name="connsiteX3" fmla="*/ 0 w 6591140"/>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591140" h="1507808">
                <a:moveTo>
                  <a:pt x="879504" y="0"/>
                </a:moveTo>
                <a:lnTo>
                  <a:pt x="6591140" y="0"/>
                </a:lnTo>
                <a:lnTo>
                  <a:pt x="6591140" y="1507808"/>
                </a:lnTo>
                <a:lnTo>
                  <a:pt x="0" y="1507808"/>
                </a:lnTo>
                <a:close/>
              </a:path>
            </a:pathLst>
          </a:custGeom>
          <a:solidFill>
            <a:schemeClr val="accent5"/>
          </a:solidFill>
        </p:spPr>
        <p:txBody>
          <a:bodyPr wrap="square" lIns="1260000" anchor="ctr">
            <a:noAutofit/>
          </a:bodyPr>
          <a:lstStyle>
            <a:lvl1pPr>
              <a:defRPr sz="1800" b="1">
                <a:solidFill>
                  <a:schemeClr val="tx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Add text here</a:t>
            </a:r>
            <a:endParaRPr lang="en-GB" dirty="0"/>
          </a:p>
        </p:txBody>
      </p:sp>
    </p:spTree>
    <p:custDataLst>
      <p:tags r:id="rId1"/>
    </p:custDataLst>
    <p:extLst>
      <p:ext uri="{BB962C8B-B14F-4D97-AF65-F5344CB8AC3E}">
        <p14:creationId xmlns:p14="http://schemas.microsoft.com/office/powerpoint/2010/main" val="1797413484"/>
      </p:ext>
    </p:extLst>
  </p:cSld>
  <p:clrMapOvr>
    <a:overrideClrMapping bg1="lt1" tx1="dk1" bg2="lt2" tx2="dk2" accent1="accent1" accent2="accent2" accent3="accent3" accent4="accent4" accent5="accent5" accent6="accent6" hlink="hlink" folHlink="folHlink"/>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preserve="1" userDrawn="1">
  <p:cSld name="Full Video Alt.">
    <p:bg>
      <p:bgRef idx="1001">
        <a:schemeClr val="bg1"/>
      </p:bgRef>
    </p:bg>
    <p:spTree>
      <p:nvGrpSpPr>
        <p:cNvPr id="1" name=""/>
        <p:cNvGrpSpPr/>
        <p:nvPr/>
      </p:nvGrpSpPr>
      <p:grpSpPr>
        <a:xfrm>
          <a:off x="0" y="0"/>
          <a:ext cx="0" cy="0"/>
          <a:chOff x="0" y="0"/>
          <a:chExt cx="0" cy="0"/>
        </a:xfrm>
      </p:grpSpPr>
      <p:sp>
        <p:nvSpPr>
          <p:cNvPr id="7" name="Media Placeholder 6">
            <a:extLst>
              <a:ext uri="{FF2B5EF4-FFF2-40B4-BE49-F238E27FC236}">
                <a16:creationId xmlns:a16="http://schemas.microsoft.com/office/drawing/2014/main" id="{EA51839B-7161-8DBD-F7D1-02E67725D1F4}"/>
              </a:ext>
            </a:extLst>
          </p:cNvPr>
          <p:cNvSpPr>
            <a:spLocks noGrp="1"/>
          </p:cNvSpPr>
          <p:nvPr>
            <p:ph type="media" sz="quarter" idx="13" hasCustomPrompt="1"/>
          </p:nvPr>
        </p:nvSpPr>
        <p:spPr>
          <a:xfrm>
            <a:off x="0" y="0"/>
            <a:ext cx="12192000" cy="6858000"/>
          </a:xfrm>
        </p:spPr>
        <p:txBody>
          <a:bodyPr bIns="648000" anchor="ctr"/>
          <a:lstStyle>
            <a:lvl1pPr algn="ctr">
              <a:defRPr sz="1200"/>
            </a:lvl1pPr>
          </a:lstStyle>
          <a:p>
            <a:r>
              <a:rPr lang="en-GB" dirty="0"/>
              <a:t>Click icon to insert video</a:t>
            </a:r>
          </a:p>
        </p:txBody>
      </p:sp>
      <p:grpSp>
        <p:nvGrpSpPr>
          <p:cNvPr id="8" name="Group 7">
            <a:extLst>
              <a:ext uri="{FF2B5EF4-FFF2-40B4-BE49-F238E27FC236}">
                <a16:creationId xmlns:a16="http://schemas.microsoft.com/office/drawing/2014/main" id="{78365652-DAE9-2EFC-D762-DAC602DD1CC2}"/>
              </a:ext>
            </a:extLst>
          </p:cNvPr>
          <p:cNvGrpSpPr/>
          <p:nvPr userDrawn="1"/>
        </p:nvGrpSpPr>
        <p:grpSpPr>
          <a:xfrm>
            <a:off x="-3626001" y="0"/>
            <a:ext cx="3513653" cy="4531360"/>
            <a:chOff x="-3626001" y="0"/>
            <a:chExt cx="3513653" cy="4531360"/>
          </a:xfrm>
        </p:grpSpPr>
        <p:sp>
          <p:nvSpPr>
            <p:cNvPr id="11" name="Rectangle 10">
              <a:extLst>
                <a:ext uri="{FF2B5EF4-FFF2-40B4-BE49-F238E27FC236}">
                  <a16:creationId xmlns:a16="http://schemas.microsoft.com/office/drawing/2014/main" id="{BE0F1162-1DEC-B2E1-0D5E-762134DF9FCF}"/>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12C2D990-AF5F-DD1C-4963-96DEDDFAE558}"/>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3" name="TextBox 12">
              <a:extLst>
                <a:ext uri="{FF2B5EF4-FFF2-40B4-BE49-F238E27FC236}">
                  <a16:creationId xmlns:a16="http://schemas.microsoft.com/office/drawing/2014/main" id="{1874C6C4-5F5C-3AFE-9051-CD2F025EED0B}"/>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 VIDEO</a:t>
              </a:r>
            </a:p>
          </p:txBody>
        </p:sp>
        <p:sp>
          <p:nvSpPr>
            <p:cNvPr id="14" name="TextBox 13">
              <a:extLst>
                <a:ext uri="{FF2B5EF4-FFF2-40B4-BE49-F238E27FC236}">
                  <a16:creationId xmlns:a16="http://schemas.microsoft.com/office/drawing/2014/main" id="{52B28849-D146-298A-CC50-F0E4B229582B}"/>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If there is already a video present, delete </a:t>
              </a:r>
              <a:br>
                <a:rPr lang="en-US" sz="1200" dirty="0">
                  <a:solidFill>
                    <a:schemeClr val="tx1"/>
                  </a:solidFill>
                  <a:latin typeface="+mn-lt"/>
                </a:rPr>
              </a:br>
              <a:r>
                <a:rPr lang="en-US" sz="1200" dirty="0">
                  <a:solidFill>
                    <a:schemeClr val="tx1"/>
                  </a:solidFill>
                  <a:latin typeface="+mn-lt"/>
                </a:rPr>
                <a:t>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the icon in the middle of the placeholder and choose a video from file, or select the placeholder and paste an video in using </a:t>
              </a:r>
              <a:r>
                <a:rPr lang="en-US" sz="1200" b="1" dirty="0">
                  <a:solidFill>
                    <a:schemeClr val="tx1"/>
                  </a:solidFill>
                  <a:latin typeface="+mn-lt"/>
                </a:rPr>
                <a:t>Ctrl + V</a:t>
              </a:r>
              <a:r>
                <a:rPr lang="en-US" sz="1200" dirty="0">
                  <a:solidFill>
                    <a:schemeClr val="tx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a:t>
              </a:r>
              <a:r>
                <a:rPr lang="en-US" sz="1200" b="1" dirty="0">
                  <a:solidFill>
                    <a:schemeClr val="tx1"/>
                  </a:solidFill>
                  <a:latin typeface="+mn-lt"/>
                </a:rPr>
                <a:t>Format Video </a:t>
              </a:r>
              <a:r>
                <a:rPr lang="en-US" sz="1200" dirty="0">
                  <a:solidFill>
                    <a:schemeClr val="tx1"/>
                  </a:solidFill>
                  <a:latin typeface="+mn-lt"/>
                </a:rPr>
                <a:t>tab in the ribbon and use the tools to edit the video.</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Choose </a:t>
              </a:r>
              <a:r>
                <a:rPr lang="en-US" sz="1200" b="1" dirty="0">
                  <a:solidFill>
                    <a:schemeClr val="tx1"/>
                  </a:solidFill>
                  <a:latin typeface="+mn-lt"/>
                </a:rPr>
                <a:t>Crop</a:t>
              </a:r>
              <a:r>
                <a:rPr lang="en-US" sz="1200" dirty="0">
                  <a:solidFill>
                    <a:schemeClr val="tx1"/>
                  </a:solidFill>
                  <a:latin typeface="+mn-lt"/>
                </a:rPr>
                <a:t> to resize and move the video within the placeholder, using the white circles in the corners of the video. Click on the drop down arrow and choose </a:t>
              </a:r>
              <a:r>
                <a:rPr lang="en-US" sz="1200" b="1" dirty="0">
                  <a:solidFill>
                    <a:schemeClr val="tx1"/>
                  </a:solidFill>
                  <a:latin typeface="+mn-lt"/>
                </a:rPr>
                <a:t>Fit</a:t>
              </a:r>
              <a:r>
                <a:rPr lang="en-US" sz="1200" dirty="0">
                  <a:solidFill>
                    <a:schemeClr val="tx1"/>
                  </a:solidFill>
                  <a:latin typeface="+mn-lt"/>
                </a:rPr>
                <a:t> or </a:t>
              </a:r>
              <a:r>
                <a:rPr lang="en-US" sz="1200" b="1" dirty="0">
                  <a:solidFill>
                    <a:schemeClr val="tx1"/>
                  </a:solidFill>
                  <a:latin typeface="+mn-lt"/>
                </a:rPr>
                <a:t>Fill</a:t>
              </a:r>
              <a:r>
                <a:rPr lang="en-US" sz="1200" dirty="0">
                  <a:solidFill>
                    <a:schemeClr val="tx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Right click the video and choose </a:t>
              </a:r>
              <a:r>
                <a:rPr lang="en-US" sz="1200" b="1" dirty="0">
                  <a:solidFill>
                    <a:schemeClr val="tx1"/>
                  </a:solidFill>
                  <a:latin typeface="+mn-lt"/>
                </a:rPr>
                <a:t>Send to back </a:t>
              </a:r>
              <a:r>
                <a:rPr lang="en-US" sz="1200" dirty="0">
                  <a:solidFill>
                    <a:schemeClr val="tx1"/>
                  </a:solidFill>
                  <a:latin typeface="+mn-lt"/>
                </a:rPr>
                <a:t>if it is obscuring any other elements.</a:t>
              </a:r>
            </a:p>
          </p:txBody>
        </p:sp>
      </p:grpSp>
      <p:sp>
        <p:nvSpPr>
          <p:cNvPr id="3" name="Text Placeholder 2">
            <a:extLst>
              <a:ext uri="{FF2B5EF4-FFF2-40B4-BE49-F238E27FC236}">
                <a16:creationId xmlns:a16="http://schemas.microsoft.com/office/drawing/2014/main" id="{50015D82-FE8C-DFDA-93EF-12937E7C738B}"/>
              </a:ext>
            </a:extLst>
          </p:cNvPr>
          <p:cNvSpPr>
            <a:spLocks noGrp="1"/>
          </p:cNvSpPr>
          <p:nvPr>
            <p:ph type="body" sz="quarter" idx="14" hasCustomPrompt="1"/>
          </p:nvPr>
        </p:nvSpPr>
        <p:spPr>
          <a:xfrm>
            <a:off x="1" y="0"/>
            <a:ext cx="6365567" cy="1507808"/>
          </a:xfrm>
          <a:custGeom>
            <a:avLst/>
            <a:gdLst>
              <a:gd name="connsiteX0" fmla="*/ 0 w 6365567"/>
              <a:gd name="connsiteY0" fmla="*/ 0 h 1507808"/>
              <a:gd name="connsiteX1" fmla="*/ 6365567 w 6365567"/>
              <a:gd name="connsiteY1" fmla="*/ 0 h 1507808"/>
              <a:gd name="connsiteX2" fmla="*/ 5486063 w 6365567"/>
              <a:gd name="connsiteY2" fmla="*/ 1507808 h 1507808"/>
              <a:gd name="connsiteX3" fmla="*/ 0 w 6365567"/>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365567" h="1507808">
                <a:moveTo>
                  <a:pt x="0" y="0"/>
                </a:moveTo>
                <a:lnTo>
                  <a:pt x="6365567" y="0"/>
                </a:lnTo>
                <a:lnTo>
                  <a:pt x="5486063" y="1507808"/>
                </a:lnTo>
                <a:lnTo>
                  <a:pt x="0" y="1507808"/>
                </a:lnTo>
                <a:close/>
              </a:path>
            </a:pathLst>
          </a:custGeom>
          <a:solidFill>
            <a:schemeClr val="accent5"/>
          </a:solidFill>
        </p:spPr>
        <p:txBody>
          <a:bodyPr vert="horz" wrap="square" lIns="900000" tIns="45720" rIns="91440" bIns="45720" rtlCol="0" anchor="ctr">
            <a:noAutofit/>
          </a:bodyPr>
          <a:lstStyle>
            <a:lvl1pPr>
              <a:defRPr lang="en-GB" sz="1800" b="1" dirty="0">
                <a:solidFill>
                  <a:schemeClr val="tx1"/>
                </a:solidFill>
              </a:defRPr>
            </a:lvl1pPr>
          </a:lstStyle>
          <a:p>
            <a:pPr lvl="0"/>
            <a:r>
              <a:rPr lang="en-US" dirty="0"/>
              <a:t>Add text here</a:t>
            </a:r>
            <a:endParaRPr lang="en-GB" dirty="0"/>
          </a:p>
        </p:txBody>
      </p:sp>
    </p:spTree>
    <p:custDataLst>
      <p:tags r:id="rId1"/>
    </p:custDataLst>
    <p:extLst>
      <p:ext uri="{BB962C8B-B14F-4D97-AF65-F5344CB8AC3E}">
        <p14:creationId xmlns:p14="http://schemas.microsoft.com/office/powerpoint/2010/main" val="720057678"/>
      </p:ext>
    </p:extLst>
  </p:cSld>
  <p:clrMapOvr>
    <a:overrideClrMapping bg1="lt1" tx1="dk1" bg2="lt2" tx2="dk2" accent1="accent1" accent2="accent2" accent3="accent3" accent4="accent4" accent5="accent5" accent6="accent6" hlink="hlink" folHlink="folHlink"/>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preserve="1" userDrawn="1">
  <p:cSld name="Thank You Light No Partner">
    <p:bg>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6842958" y="2414631"/>
            <a:ext cx="4366697" cy="1563010"/>
          </a:xfrm>
        </p:spPr>
        <p:txBody>
          <a:bodyPr anchor="b"/>
          <a:lstStyle>
            <a:lvl1pPr>
              <a:defRPr sz="3600" cap="all" baseline="0">
                <a:solidFill>
                  <a:schemeClr val="accent1"/>
                </a:solidFill>
              </a:defRPr>
            </a:lvl1pPr>
          </a:lstStyle>
          <a:p>
            <a:r>
              <a:rPr lang="en-US" dirty="0"/>
              <a:t>add thank you</a:t>
            </a:r>
            <a:endParaRPr lang="en-GB" dirty="0"/>
          </a:p>
        </p:txBody>
      </p:sp>
      <p:pic>
        <p:nvPicPr>
          <p:cNvPr id="7" name="Picture 6" descr="A black and purple triangle&#10;&#10;Description automatically generated">
            <a:extLst>
              <a:ext uri="{FF2B5EF4-FFF2-40B4-BE49-F238E27FC236}">
                <a16:creationId xmlns:a16="http://schemas.microsoft.com/office/drawing/2014/main" id="{31B5A21A-4F0D-0994-FCA9-13151A74A9D6}"/>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a:stretch/>
        </p:blipFill>
        <p:spPr>
          <a:xfrm>
            <a:off x="10566400" y="390842"/>
            <a:ext cx="1223964" cy="814388"/>
          </a:xfrm>
          <a:prstGeom prst="rect">
            <a:avLst/>
          </a:prstGeom>
        </p:spPr>
      </p:pic>
      <p:grpSp>
        <p:nvGrpSpPr>
          <p:cNvPr id="8" name="Group 7">
            <a:extLst>
              <a:ext uri="{FF2B5EF4-FFF2-40B4-BE49-F238E27FC236}">
                <a16:creationId xmlns:a16="http://schemas.microsoft.com/office/drawing/2014/main" id="{40B9DE8C-3439-9569-073F-074B5FA5DB32}"/>
              </a:ext>
            </a:extLst>
          </p:cNvPr>
          <p:cNvGrpSpPr/>
          <p:nvPr userDrawn="1"/>
        </p:nvGrpSpPr>
        <p:grpSpPr>
          <a:xfrm>
            <a:off x="-3626001" y="0"/>
            <a:ext cx="3513653" cy="4531360"/>
            <a:chOff x="-3626001" y="0"/>
            <a:chExt cx="3513653" cy="4531360"/>
          </a:xfrm>
        </p:grpSpPr>
        <p:sp>
          <p:nvSpPr>
            <p:cNvPr id="11" name="Rectangle 10">
              <a:extLst>
                <a:ext uri="{FF2B5EF4-FFF2-40B4-BE49-F238E27FC236}">
                  <a16:creationId xmlns:a16="http://schemas.microsoft.com/office/drawing/2014/main" id="{72216337-78C2-3C47-1C86-158F9D788744}"/>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AACDE491-A55F-B9DD-EB5D-4D5A549C3783}"/>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3" name="TextBox 12">
              <a:extLst>
                <a:ext uri="{FF2B5EF4-FFF2-40B4-BE49-F238E27FC236}">
                  <a16:creationId xmlns:a16="http://schemas.microsoft.com/office/drawing/2014/main" id="{23939E1C-799B-0A69-DAA7-A204F20B281B}"/>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4" name="TextBox 13">
              <a:extLst>
                <a:ext uri="{FF2B5EF4-FFF2-40B4-BE49-F238E27FC236}">
                  <a16:creationId xmlns:a16="http://schemas.microsoft.com/office/drawing/2014/main" id="{C0E4E3B0-3F56-66FB-6517-B89F8ABB2854}"/>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sp>
        <p:nvSpPr>
          <p:cNvPr id="18" name="Picture Placeholder 17">
            <a:extLst>
              <a:ext uri="{FF2B5EF4-FFF2-40B4-BE49-F238E27FC236}">
                <a16:creationId xmlns:a16="http://schemas.microsoft.com/office/drawing/2014/main" id="{01EDC27E-1CA8-D683-4481-2230402E2F87}"/>
              </a:ext>
            </a:extLst>
          </p:cNvPr>
          <p:cNvSpPr>
            <a:spLocks noGrp="1"/>
          </p:cNvSpPr>
          <p:nvPr>
            <p:ph type="pic" sz="quarter" idx="10" hasCustomPrompt="1"/>
          </p:nvPr>
        </p:nvSpPr>
        <p:spPr>
          <a:xfrm>
            <a:off x="0" y="0"/>
            <a:ext cx="8061583" cy="6858000"/>
          </a:xfrm>
          <a:custGeom>
            <a:avLst/>
            <a:gdLst>
              <a:gd name="connsiteX0" fmla="*/ 0 w 8061583"/>
              <a:gd name="connsiteY0" fmla="*/ 0 h 6858000"/>
              <a:gd name="connsiteX1" fmla="*/ 8061583 w 8061583"/>
              <a:gd name="connsiteY1" fmla="*/ 0 h 6858000"/>
              <a:gd name="connsiteX2" fmla="*/ 4104437 w 8061583"/>
              <a:gd name="connsiteY2" fmla="*/ 6858000 h 6858000"/>
              <a:gd name="connsiteX3" fmla="*/ 0 w 806158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61583" h="6858000">
                <a:moveTo>
                  <a:pt x="0" y="0"/>
                </a:moveTo>
                <a:lnTo>
                  <a:pt x="8061583" y="0"/>
                </a:lnTo>
                <a:lnTo>
                  <a:pt x="4104437" y="6858000"/>
                </a:lnTo>
                <a:lnTo>
                  <a:pt x="0" y="6858000"/>
                </a:lnTo>
                <a:close/>
              </a:path>
            </a:pathLst>
          </a:custGeom>
        </p:spPr>
        <p:txBody>
          <a:bodyPr wrap="square" bIns="864000" anchor="ctr">
            <a:noAutofit/>
          </a:bodyPr>
          <a:lstStyle>
            <a:lvl1pPr algn="ctr">
              <a:defRPr/>
            </a:lvl1pPr>
          </a:lstStyle>
          <a:p>
            <a:r>
              <a:rPr lang="en-GB" dirty="0"/>
              <a:t>Click icon to insert image</a:t>
            </a:r>
          </a:p>
        </p:txBody>
      </p:sp>
    </p:spTree>
    <p:custDataLst>
      <p:tags r:id="rId1"/>
    </p:custDataLst>
    <p:extLst>
      <p:ext uri="{BB962C8B-B14F-4D97-AF65-F5344CB8AC3E}">
        <p14:creationId xmlns:p14="http://schemas.microsoft.com/office/powerpoint/2010/main" val="802154219"/>
      </p:ext>
    </p:extLst>
  </p:cSld>
  <p:clrMapOvr>
    <a:overrideClrMapping bg1="lt1" tx1="dk1" bg2="lt2" tx2="dk2" accent1="accent1" accent2="accent2" accent3="accent3" accent4="accent4" accent5="accent5" accent6="accent6" hlink="hlink" folHlink="folHlink"/>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preserve="1" userDrawn="1">
  <p:cSld name="Thank You Colour No Partner">
    <p:bg>
      <p:bgPr>
        <a:solidFill>
          <a:schemeClr val="accent5"/>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6842958" y="2414631"/>
            <a:ext cx="4366697" cy="1563010"/>
          </a:xfrm>
        </p:spPr>
        <p:txBody>
          <a:bodyPr anchor="b"/>
          <a:lstStyle>
            <a:lvl1pPr>
              <a:defRPr sz="3600" cap="all" baseline="0">
                <a:solidFill>
                  <a:schemeClr val="tx1"/>
                </a:solidFill>
              </a:defRPr>
            </a:lvl1pPr>
          </a:lstStyle>
          <a:p>
            <a:r>
              <a:rPr lang="en-US" dirty="0"/>
              <a:t>add thank you</a:t>
            </a:r>
            <a:endParaRPr lang="en-GB" dirty="0"/>
          </a:p>
        </p:txBody>
      </p:sp>
      <p:sp>
        <p:nvSpPr>
          <p:cNvPr id="20" name="Picture Placeholder 19">
            <a:extLst>
              <a:ext uri="{FF2B5EF4-FFF2-40B4-BE49-F238E27FC236}">
                <a16:creationId xmlns:a16="http://schemas.microsoft.com/office/drawing/2014/main" id="{8DA519AD-A2D1-C834-C760-7B31987EB8B5}"/>
              </a:ext>
            </a:extLst>
          </p:cNvPr>
          <p:cNvSpPr>
            <a:spLocks noGrp="1"/>
          </p:cNvSpPr>
          <p:nvPr>
            <p:ph type="pic" sz="quarter" idx="10" hasCustomPrompt="1"/>
          </p:nvPr>
        </p:nvSpPr>
        <p:spPr>
          <a:xfrm>
            <a:off x="0" y="0"/>
            <a:ext cx="8061583" cy="6858000"/>
          </a:xfrm>
          <a:custGeom>
            <a:avLst/>
            <a:gdLst>
              <a:gd name="connsiteX0" fmla="*/ 0 w 8061583"/>
              <a:gd name="connsiteY0" fmla="*/ 0 h 6858000"/>
              <a:gd name="connsiteX1" fmla="*/ 8061583 w 8061583"/>
              <a:gd name="connsiteY1" fmla="*/ 0 h 6858000"/>
              <a:gd name="connsiteX2" fmla="*/ 4104437 w 8061583"/>
              <a:gd name="connsiteY2" fmla="*/ 6858000 h 6858000"/>
              <a:gd name="connsiteX3" fmla="*/ 0 w 806158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61583" h="6858000">
                <a:moveTo>
                  <a:pt x="0" y="0"/>
                </a:moveTo>
                <a:lnTo>
                  <a:pt x="8061583" y="0"/>
                </a:lnTo>
                <a:lnTo>
                  <a:pt x="4104437" y="6858000"/>
                </a:lnTo>
                <a:lnTo>
                  <a:pt x="0" y="6858000"/>
                </a:lnTo>
                <a:close/>
              </a:path>
            </a:pathLst>
          </a:custGeom>
        </p:spPr>
        <p:txBody>
          <a:bodyPr wrap="square" bIns="864000" anchor="ctr">
            <a:noAutofit/>
          </a:bodyPr>
          <a:lstStyle>
            <a:lvl1pPr algn="ctr">
              <a:defRPr/>
            </a:lvl1pPr>
          </a:lstStyle>
          <a:p>
            <a:r>
              <a:rPr lang="en-GB" dirty="0"/>
              <a:t>Click icon to insert image</a:t>
            </a:r>
          </a:p>
        </p:txBody>
      </p:sp>
      <p:pic>
        <p:nvPicPr>
          <p:cNvPr id="4" name="Picture 3" descr="A black and purple triangle&#10;&#10;Description automatically generated">
            <a:extLst>
              <a:ext uri="{FF2B5EF4-FFF2-40B4-BE49-F238E27FC236}">
                <a16:creationId xmlns:a16="http://schemas.microsoft.com/office/drawing/2014/main" id="{F92F1844-445C-D1D8-0214-8D980269BCEF}"/>
              </a:ext>
            </a:extLst>
          </p:cNvPr>
          <p:cNvPicPr>
            <a:picLocks noChangeAspect="1"/>
          </p:cNvPicPr>
          <p:nvPr userDrawn="1"/>
        </p:nvPicPr>
        <p:blipFill rotWithShape="1">
          <a:blip r:embed="rId3" cstate="screen">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a:ext>
            </a:extLst>
          </a:blip>
          <a:srcRect/>
          <a:stretch/>
        </p:blipFill>
        <p:spPr>
          <a:xfrm>
            <a:off x="10566400" y="390842"/>
            <a:ext cx="1223964" cy="814388"/>
          </a:xfrm>
          <a:prstGeom prst="rect">
            <a:avLst/>
          </a:prstGeom>
        </p:spPr>
      </p:pic>
      <p:grpSp>
        <p:nvGrpSpPr>
          <p:cNvPr id="5" name="Group 4">
            <a:extLst>
              <a:ext uri="{FF2B5EF4-FFF2-40B4-BE49-F238E27FC236}">
                <a16:creationId xmlns:a16="http://schemas.microsoft.com/office/drawing/2014/main" id="{8A92C3C5-B2E4-0CB0-4482-299BB3D75F12}"/>
              </a:ext>
            </a:extLst>
          </p:cNvPr>
          <p:cNvGrpSpPr/>
          <p:nvPr userDrawn="1"/>
        </p:nvGrpSpPr>
        <p:grpSpPr>
          <a:xfrm>
            <a:off x="-3626001" y="0"/>
            <a:ext cx="3513653" cy="4531360"/>
            <a:chOff x="-3626001" y="0"/>
            <a:chExt cx="3513653" cy="4531360"/>
          </a:xfrm>
        </p:grpSpPr>
        <p:sp>
          <p:nvSpPr>
            <p:cNvPr id="6" name="Rectangle 5">
              <a:extLst>
                <a:ext uri="{FF2B5EF4-FFF2-40B4-BE49-F238E27FC236}">
                  <a16:creationId xmlns:a16="http://schemas.microsoft.com/office/drawing/2014/main" id="{30F09EFA-F5F7-E682-33C6-620F705DDC95}"/>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7" name="Rectangle 6">
              <a:extLst>
                <a:ext uri="{FF2B5EF4-FFF2-40B4-BE49-F238E27FC236}">
                  <a16:creationId xmlns:a16="http://schemas.microsoft.com/office/drawing/2014/main" id="{32D05137-F705-B7C0-D5AC-85C787BD98FB}"/>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8" name="TextBox 7">
              <a:extLst>
                <a:ext uri="{FF2B5EF4-FFF2-40B4-BE49-F238E27FC236}">
                  <a16:creationId xmlns:a16="http://schemas.microsoft.com/office/drawing/2014/main" id="{0DBB841A-51B1-DD11-53A5-6CEE96A49149}"/>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9" name="TextBox 8">
              <a:extLst>
                <a:ext uri="{FF2B5EF4-FFF2-40B4-BE49-F238E27FC236}">
                  <a16:creationId xmlns:a16="http://schemas.microsoft.com/office/drawing/2014/main" id="{EFEEE51C-F59D-A67D-0F46-2A86250ED5E5}"/>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3207636842"/>
      </p:ext>
    </p:extLst>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tags" Target="../tags/tag2.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4.xml"/><Relationship Id="rId13" Type="http://schemas.openxmlformats.org/officeDocument/2006/relationships/slideLayout" Target="../slideLayouts/slideLayout39.xml"/><Relationship Id="rId18" Type="http://schemas.openxmlformats.org/officeDocument/2006/relationships/slideLayout" Target="../slideLayouts/slideLayout44.xml"/><Relationship Id="rId26" Type="http://schemas.openxmlformats.org/officeDocument/2006/relationships/theme" Target="../theme/theme2.xml"/><Relationship Id="rId3" Type="http://schemas.openxmlformats.org/officeDocument/2006/relationships/slideLayout" Target="../slideLayouts/slideLayout29.xml"/><Relationship Id="rId21" Type="http://schemas.openxmlformats.org/officeDocument/2006/relationships/slideLayout" Target="../slideLayouts/slideLayout47.xml"/><Relationship Id="rId7" Type="http://schemas.openxmlformats.org/officeDocument/2006/relationships/slideLayout" Target="../slideLayouts/slideLayout33.xml"/><Relationship Id="rId12" Type="http://schemas.openxmlformats.org/officeDocument/2006/relationships/slideLayout" Target="../slideLayouts/slideLayout38.xml"/><Relationship Id="rId17" Type="http://schemas.openxmlformats.org/officeDocument/2006/relationships/slideLayout" Target="../slideLayouts/slideLayout43.xml"/><Relationship Id="rId25" Type="http://schemas.openxmlformats.org/officeDocument/2006/relationships/slideLayout" Target="../slideLayouts/slideLayout51.xml"/><Relationship Id="rId2" Type="http://schemas.openxmlformats.org/officeDocument/2006/relationships/slideLayout" Target="../slideLayouts/slideLayout28.xml"/><Relationship Id="rId16" Type="http://schemas.openxmlformats.org/officeDocument/2006/relationships/slideLayout" Target="../slideLayouts/slideLayout42.xml"/><Relationship Id="rId20" Type="http://schemas.openxmlformats.org/officeDocument/2006/relationships/slideLayout" Target="../slideLayouts/slideLayout46.xml"/><Relationship Id="rId1" Type="http://schemas.openxmlformats.org/officeDocument/2006/relationships/slideLayout" Target="../slideLayouts/slideLayout27.xml"/><Relationship Id="rId6" Type="http://schemas.openxmlformats.org/officeDocument/2006/relationships/slideLayout" Target="../slideLayouts/slideLayout32.xml"/><Relationship Id="rId11" Type="http://schemas.openxmlformats.org/officeDocument/2006/relationships/slideLayout" Target="../slideLayouts/slideLayout37.xml"/><Relationship Id="rId24" Type="http://schemas.openxmlformats.org/officeDocument/2006/relationships/slideLayout" Target="../slideLayouts/slideLayout50.xml"/><Relationship Id="rId5" Type="http://schemas.openxmlformats.org/officeDocument/2006/relationships/slideLayout" Target="../slideLayouts/slideLayout31.xml"/><Relationship Id="rId15" Type="http://schemas.openxmlformats.org/officeDocument/2006/relationships/slideLayout" Target="../slideLayouts/slideLayout41.xml"/><Relationship Id="rId23" Type="http://schemas.openxmlformats.org/officeDocument/2006/relationships/slideLayout" Target="../slideLayouts/slideLayout49.xml"/><Relationship Id="rId10" Type="http://schemas.openxmlformats.org/officeDocument/2006/relationships/slideLayout" Target="../slideLayouts/slideLayout36.xml"/><Relationship Id="rId19" Type="http://schemas.openxmlformats.org/officeDocument/2006/relationships/slideLayout" Target="../slideLayouts/slideLayout45.xml"/><Relationship Id="rId4" Type="http://schemas.openxmlformats.org/officeDocument/2006/relationships/slideLayout" Target="../slideLayouts/slideLayout30.xml"/><Relationship Id="rId9" Type="http://schemas.openxmlformats.org/officeDocument/2006/relationships/slideLayout" Target="../slideLayouts/slideLayout35.xml"/><Relationship Id="rId14" Type="http://schemas.openxmlformats.org/officeDocument/2006/relationships/slideLayout" Target="../slideLayouts/slideLayout40.xml"/><Relationship Id="rId22" Type="http://schemas.openxmlformats.org/officeDocument/2006/relationships/slideLayout" Target="../slideLayouts/slideLayout48.xml"/><Relationship Id="rId27" Type="http://schemas.openxmlformats.org/officeDocument/2006/relationships/tags" Target="../tags/tag28.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59.xml"/><Relationship Id="rId13" Type="http://schemas.openxmlformats.org/officeDocument/2006/relationships/slideLayout" Target="../slideLayouts/slideLayout64.xml"/><Relationship Id="rId18" Type="http://schemas.openxmlformats.org/officeDocument/2006/relationships/slideLayout" Target="../slideLayouts/slideLayout69.xml"/><Relationship Id="rId26" Type="http://schemas.openxmlformats.org/officeDocument/2006/relationships/theme" Target="../theme/theme3.xml"/><Relationship Id="rId3" Type="http://schemas.openxmlformats.org/officeDocument/2006/relationships/slideLayout" Target="../slideLayouts/slideLayout54.xml"/><Relationship Id="rId21" Type="http://schemas.openxmlformats.org/officeDocument/2006/relationships/slideLayout" Target="../slideLayouts/slideLayout72.xml"/><Relationship Id="rId7" Type="http://schemas.openxmlformats.org/officeDocument/2006/relationships/slideLayout" Target="../slideLayouts/slideLayout58.xml"/><Relationship Id="rId12" Type="http://schemas.openxmlformats.org/officeDocument/2006/relationships/slideLayout" Target="../slideLayouts/slideLayout63.xml"/><Relationship Id="rId17" Type="http://schemas.openxmlformats.org/officeDocument/2006/relationships/slideLayout" Target="../slideLayouts/slideLayout68.xml"/><Relationship Id="rId25" Type="http://schemas.openxmlformats.org/officeDocument/2006/relationships/slideLayout" Target="../slideLayouts/slideLayout76.xml"/><Relationship Id="rId2" Type="http://schemas.openxmlformats.org/officeDocument/2006/relationships/slideLayout" Target="../slideLayouts/slideLayout53.xml"/><Relationship Id="rId16" Type="http://schemas.openxmlformats.org/officeDocument/2006/relationships/slideLayout" Target="../slideLayouts/slideLayout67.xml"/><Relationship Id="rId20" Type="http://schemas.openxmlformats.org/officeDocument/2006/relationships/slideLayout" Target="../slideLayouts/slideLayout71.xml"/><Relationship Id="rId1" Type="http://schemas.openxmlformats.org/officeDocument/2006/relationships/slideLayout" Target="../slideLayouts/slideLayout52.xml"/><Relationship Id="rId6" Type="http://schemas.openxmlformats.org/officeDocument/2006/relationships/slideLayout" Target="../slideLayouts/slideLayout57.xml"/><Relationship Id="rId11" Type="http://schemas.openxmlformats.org/officeDocument/2006/relationships/slideLayout" Target="../slideLayouts/slideLayout62.xml"/><Relationship Id="rId24" Type="http://schemas.openxmlformats.org/officeDocument/2006/relationships/slideLayout" Target="../slideLayouts/slideLayout75.xml"/><Relationship Id="rId5" Type="http://schemas.openxmlformats.org/officeDocument/2006/relationships/slideLayout" Target="../slideLayouts/slideLayout56.xml"/><Relationship Id="rId15" Type="http://schemas.openxmlformats.org/officeDocument/2006/relationships/slideLayout" Target="../slideLayouts/slideLayout66.xml"/><Relationship Id="rId23" Type="http://schemas.openxmlformats.org/officeDocument/2006/relationships/slideLayout" Target="../slideLayouts/slideLayout74.xml"/><Relationship Id="rId10" Type="http://schemas.openxmlformats.org/officeDocument/2006/relationships/slideLayout" Target="../slideLayouts/slideLayout61.xml"/><Relationship Id="rId19" Type="http://schemas.openxmlformats.org/officeDocument/2006/relationships/slideLayout" Target="../slideLayouts/slideLayout70.xml"/><Relationship Id="rId4" Type="http://schemas.openxmlformats.org/officeDocument/2006/relationships/slideLayout" Target="../slideLayouts/slideLayout55.xml"/><Relationship Id="rId9" Type="http://schemas.openxmlformats.org/officeDocument/2006/relationships/slideLayout" Target="../slideLayouts/slideLayout60.xml"/><Relationship Id="rId14" Type="http://schemas.openxmlformats.org/officeDocument/2006/relationships/slideLayout" Target="../slideLayouts/slideLayout65.xml"/><Relationship Id="rId22" Type="http://schemas.openxmlformats.org/officeDocument/2006/relationships/slideLayout" Target="../slideLayouts/slideLayout73.xml"/><Relationship Id="rId27" Type="http://schemas.openxmlformats.org/officeDocument/2006/relationships/tags" Target="../tags/tag54.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84.xml"/><Relationship Id="rId13" Type="http://schemas.openxmlformats.org/officeDocument/2006/relationships/slideLayout" Target="../slideLayouts/slideLayout89.xml"/><Relationship Id="rId18" Type="http://schemas.openxmlformats.org/officeDocument/2006/relationships/slideLayout" Target="../slideLayouts/slideLayout94.xml"/><Relationship Id="rId26" Type="http://schemas.openxmlformats.org/officeDocument/2006/relationships/theme" Target="../theme/theme4.xml"/><Relationship Id="rId3" Type="http://schemas.openxmlformats.org/officeDocument/2006/relationships/slideLayout" Target="../slideLayouts/slideLayout79.xml"/><Relationship Id="rId21" Type="http://schemas.openxmlformats.org/officeDocument/2006/relationships/slideLayout" Target="../slideLayouts/slideLayout97.xml"/><Relationship Id="rId7" Type="http://schemas.openxmlformats.org/officeDocument/2006/relationships/slideLayout" Target="../slideLayouts/slideLayout83.xml"/><Relationship Id="rId12" Type="http://schemas.openxmlformats.org/officeDocument/2006/relationships/slideLayout" Target="../slideLayouts/slideLayout88.xml"/><Relationship Id="rId17" Type="http://schemas.openxmlformats.org/officeDocument/2006/relationships/slideLayout" Target="../slideLayouts/slideLayout93.xml"/><Relationship Id="rId25" Type="http://schemas.openxmlformats.org/officeDocument/2006/relationships/slideLayout" Target="../slideLayouts/slideLayout101.xml"/><Relationship Id="rId2" Type="http://schemas.openxmlformats.org/officeDocument/2006/relationships/slideLayout" Target="../slideLayouts/slideLayout78.xml"/><Relationship Id="rId16" Type="http://schemas.openxmlformats.org/officeDocument/2006/relationships/slideLayout" Target="../slideLayouts/slideLayout92.xml"/><Relationship Id="rId20" Type="http://schemas.openxmlformats.org/officeDocument/2006/relationships/slideLayout" Target="../slideLayouts/slideLayout96.xml"/><Relationship Id="rId1" Type="http://schemas.openxmlformats.org/officeDocument/2006/relationships/slideLayout" Target="../slideLayouts/slideLayout77.xml"/><Relationship Id="rId6" Type="http://schemas.openxmlformats.org/officeDocument/2006/relationships/slideLayout" Target="../slideLayouts/slideLayout82.xml"/><Relationship Id="rId11" Type="http://schemas.openxmlformats.org/officeDocument/2006/relationships/slideLayout" Target="../slideLayouts/slideLayout87.xml"/><Relationship Id="rId24" Type="http://schemas.openxmlformats.org/officeDocument/2006/relationships/slideLayout" Target="../slideLayouts/slideLayout100.xml"/><Relationship Id="rId5" Type="http://schemas.openxmlformats.org/officeDocument/2006/relationships/slideLayout" Target="../slideLayouts/slideLayout81.xml"/><Relationship Id="rId15" Type="http://schemas.openxmlformats.org/officeDocument/2006/relationships/slideLayout" Target="../slideLayouts/slideLayout91.xml"/><Relationship Id="rId23" Type="http://schemas.openxmlformats.org/officeDocument/2006/relationships/slideLayout" Target="../slideLayouts/slideLayout99.xml"/><Relationship Id="rId10" Type="http://schemas.openxmlformats.org/officeDocument/2006/relationships/slideLayout" Target="../slideLayouts/slideLayout86.xml"/><Relationship Id="rId19" Type="http://schemas.openxmlformats.org/officeDocument/2006/relationships/slideLayout" Target="../slideLayouts/slideLayout95.xml"/><Relationship Id="rId4" Type="http://schemas.openxmlformats.org/officeDocument/2006/relationships/slideLayout" Target="../slideLayouts/slideLayout80.xml"/><Relationship Id="rId9" Type="http://schemas.openxmlformats.org/officeDocument/2006/relationships/slideLayout" Target="../slideLayouts/slideLayout85.xml"/><Relationship Id="rId14" Type="http://schemas.openxmlformats.org/officeDocument/2006/relationships/slideLayout" Target="../slideLayouts/slideLayout90.xml"/><Relationship Id="rId22" Type="http://schemas.openxmlformats.org/officeDocument/2006/relationships/slideLayout" Target="../slideLayouts/slideLayout98.xml"/><Relationship Id="rId27" Type="http://schemas.openxmlformats.org/officeDocument/2006/relationships/tags" Target="../tags/tag80.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109.xml"/><Relationship Id="rId13" Type="http://schemas.openxmlformats.org/officeDocument/2006/relationships/slideLayout" Target="../slideLayouts/slideLayout114.xml"/><Relationship Id="rId18" Type="http://schemas.openxmlformats.org/officeDocument/2006/relationships/slideLayout" Target="../slideLayouts/slideLayout119.xml"/><Relationship Id="rId26" Type="http://schemas.openxmlformats.org/officeDocument/2006/relationships/theme" Target="../theme/theme5.xml"/><Relationship Id="rId3" Type="http://schemas.openxmlformats.org/officeDocument/2006/relationships/slideLayout" Target="../slideLayouts/slideLayout104.xml"/><Relationship Id="rId21" Type="http://schemas.openxmlformats.org/officeDocument/2006/relationships/slideLayout" Target="../slideLayouts/slideLayout122.xml"/><Relationship Id="rId7" Type="http://schemas.openxmlformats.org/officeDocument/2006/relationships/slideLayout" Target="../slideLayouts/slideLayout108.xml"/><Relationship Id="rId12" Type="http://schemas.openxmlformats.org/officeDocument/2006/relationships/slideLayout" Target="../slideLayouts/slideLayout113.xml"/><Relationship Id="rId17" Type="http://schemas.openxmlformats.org/officeDocument/2006/relationships/slideLayout" Target="../slideLayouts/slideLayout118.xml"/><Relationship Id="rId25" Type="http://schemas.openxmlformats.org/officeDocument/2006/relationships/slideLayout" Target="../slideLayouts/slideLayout126.xml"/><Relationship Id="rId2" Type="http://schemas.openxmlformats.org/officeDocument/2006/relationships/slideLayout" Target="../slideLayouts/slideLayout103.xml"/><Relationship Id="rId16" Type="http://schemas.openxmlformats.org/officeDocument/2006/relationships/slideLayout" Target="../slideLayouts/slideLayout117.xml"/><Relationship Id="rId20" Type="http://schemas.openxmlformats.org/officeDocument/2006/relationships/slideLayout" Target="../slideLayouts/slideLayout121.xml"/><Relationship Id="rId1" Type="http://schemas.openxmlformats.org/officeDocument/2006/relationships/slideLayout" Target="../slideLayouts/slideLayout102.xml"/><Relationship Id="rId6" Type="http://schemas.openxmlformats.org/officeDocument/2006/relationships/slideLayout" Target="../slideLayouts/slideLayout107.xml"/><Relationship Id="rId11" Type="http://schemas.openxmlformats.org/officeDocument/2006/relationships/slideLayout" Target="../slideLayouts/slideLayout112.xml"/><Relationship Id="rId24" Type="http://schemas.openxmlformats.org/officeDocument/2006/relationships/slideLayout" Target="../slideLayouts/slideLayout125.xml"/><Relationship Id="rId5" Type="http://schemas.openxmlformats.org/officeDocument/2006/relationships/slideLayout" Target="../slideLayouts/slideLayout106.xml"/><Relationship Id="rId15" Type="http://schemas.openxmlformats.org/officeDocument/2006/relationships/slideLayout" Target="../slideLayouts/slideLayout116.xml"/><Relationship Id="rId23" Type="http://schemas.openxmlformats.org/officeDocument/2006/relationships/slideLayout" Target="../slideLayouts/slideLayout124.xml"/><Relationship Id="rId10" Type="http://schemas.openxmlformats.org/officeDocument/2006/relationships/slideLayout" Target="../slideLayouts/slideLayout111.xml"/><Relationship Id="rId19" Type="http://schemas.openxmlformats.org/officeDocument/2006/relationships/slideLayout" Target="../slideLayouts/slideLayout120.xml"/><Relationship Id="rId4" Type="http://schemas.openxmlformats.org/officeDocument/2006/relationships/slideLayout" Target="../slideLayouts/slideLayout105.xml"/><Relationship Id="rId9" Type="http://schemas.openxmlformats.org/officeDocument/2006/relationships/slideLayout" Target="../slideLayouts/slideLayout110.xml"/><Relationship Id="rId14" Type="http://schemas.openxmlformats.org/officeDocument/2006/relationships/slideLayout" Target="../slideLayouts/slideLayout115.xml"/><Relationship Id="rId22" Type="http://schemas.openxmlformats.org/officeDocument/2006/relationships/slideLayout" Target="../slideLayouts/slideLayout123.xml"/><Relationship Id="rId27" Type="http://schemas.openxmlformats.org/officeDocument/2006/relationships/tags" Target="../tags/tag106.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134.xml"/><Relationship Id="rId13" Type="http://schemas.openxmlformats.org/officeDocument/2006/relationships/slideLayout" Target="../slideLayouts/slideLayout139.xml"/><Relationship Id="rId18" Type="http://schemas.openxmlformats.org/officeDocument/2006/relationships/slideLayout" Target="../slideLayouts/slideLayout144.xml"/><Relationship Id="rId26" Type="http://schemas.openxmlformats.org/officeDocument/2006/relationships/theme" Target="../theme/theme6.xml"/><Relationship Id="rId3" Type="http://schemas.openxmlformats.org/officeDocument/2006/relationships/slideLayout" Target="../slideLayouts/slideLayout129.xml"/><Relationship Id="rId21" Type="http://schemas.openxmlformats.org/officeDocument/2006/relationships/slideLayout" Target="../slideLayouts/slideLayout147.xml"/><Relationship Id="rId7" Type="http://schemas.openxmlformats.org/officeDocument/2006/relationships/slideLayout" Target="../slideLayouts/slideLayout133.xml"/><Relationship Id="rId12" Type="http://schemas.openxmlformats.org/officeDocument/2006/relationships/slideLayout" Target="../slideLayouts/slideLayout138.xml"/><Relationship Id="rId17" Type="http://schemas.openxmlformats.org/officeDocument/2006/relationships/slideLayout" Target="../slideLayouts/slideLayout143.xml"/><Relationship Id="rId25" Type="http://schemas.openxmlformats.org/officeDocument/2006/relationships/slideLayout" Target="../slideLayouts/slideLayout151.xml"/><Relationship Id="rId2" Type="http://schemas.openxmlformats.org/officeDocument/2006/relationships/slideLayout" Target="../slideLayouts/slideLayout128.xml"/><Relationship Id="rId16" Type="http://schemas.openxmlformats.org/officeDocument/2006/relationships/slideLayout" Target="../slideLayouts/slideLayout142.xml"/><Relationship Id="rId20" Type="http://schemas.openxmlformats.org/officeDocument/2006/relationships/slideLayout" Target="../slideLayouts/slideLayout146.xml"/><Relationship Id="rId1" Type="http://schemas.openxmlformats.org/officeDocument/2006/relationships/slideLayout" Target="../slideLayouts/slideLayout127.xml"/><Relationship Id="rId6" Type="http://schemas.openxmlformats.org/officeDocument/2006/relationships/slideLayout" Target="../slideLayouts/slideLayout132.xml"/><Relationship Id="rId11" Type="http://schemas.openxmlformats.org/officeDocument/2006/relationships/slideLayout" Target="../slideLayouts/slideLayout137.xml"/><Relationship Id="rId24" Type="http://schemas.openxmlformats.org/officeDocument/2006/relationships/slideLayout" Target="../slideLayouts/slideLayout150.xml"/><Relationship Id="rId5" Type="http://schemas.openxmlformats.org/officeDocument/2006/relationships/slideLayout" Target="../slideLayouts/slideLayout131.xml"/><Relationship Id="rId15" Type="http://schemas.openxmlformats.org/officeDocument/2006/relationships/slideLayout" Target="../slideLayouts/slideLayout141.xml"/><Relationship Id="rId23" Type="http://schemas.openxmlformats.org/officeDocument/2006/relationships/slideLayout" Target="../slideLayouts/slideLayout149.xml"/><Relationship Id="rId10" Type="http://schemas.openxmlformats.org/officeDocument/2006/relationships/slideLayout" Target="../slideLayouts/slideLayout136.xml"/><Relationship Id="rId19" Type="http://schemas.openxmlformats.org/officeDocument/2006/relationships/slideLayout" Target="../slideLayouts/slideLayout145.xml"/><Relationship Id="rId4" Type="http://schemas.openxmlformats.org/officeDocument/2006/relationships/slideLayout" Target="../slideLayouts/slideLayout130.xml"/><Relationship Id="rId9" Type="http://schemas.openxmlformats.org/officeDocument/2006/relationships/slideLayout" Target="../slideLayouts/slideLayout135.xml"/><Relationship Id="rId14" Type="http://schemas.openxmlformats.org/officeDocument/2006/relationships/slideLayout" Target="../slideLayouts/slideLayout140.xml"/><Relationship Id="rId22" Type="http://schemas.openxmlformats.org/officeDocument/2006/relationships/slideLayout" Target="../slideLayouts/slideLayout148.xml"/><Relationship Id="rId27" Type="http://schemas.openxmlformats.org/officeDocument/2006/relationships/tags" Target="../tags/tag13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C0917BBB-14D1-E0D8-045B-A6F528466659}"/>
              </a:ext>
            </a:extLst>
          </p:cNvPr>
          <p:cNvSpPr>
            <a:spLocks noGrp="1"/>
          </p:cNvSpPr>
          <p:nvPr>
            <p:ph type="title"/>
          </p:nvPr>
        </p:nvSpPr>
        <p:spPr>
          <a:xfrm>
            <a:off x="413583" y="472593"/>
            <a:ext cx="9497497" cy="512927"/>
          </a:xfrm>
          <a:prstGeom prst="rect">
            <a:avLst/>
          </a:prstGeom>
        </p:spPr>
        <p:txBody>
          <a:bodyPr vert="horz" lIns="91440" tIns="45720" rIns="91440" bIns="45720" rtlCol="0" anchor="b">
            <a:noAutofit/>
          </a:bodyPr>
          <a:lstStyle/>
          <a:p>
            <a:r>
              <a:rPr lang="en-US"/>
              <a:t>Click to edit Master title style</a:t>
            </a:r>
            <a:endParaRPr lang="en-GB" dirty="0"/>
          </a:p>
        </p:txBody>
      </p:sp>
      <p:sp>
        <p:nvSpPr>
          <p:cNvPr id="3" name="Text Placeholder 2">
            <a:extLst>
              <a:ext uri="{FF2B5EF4-FFF2-40B4-BE49-F238E27FC236}">
                <a16:creationId xmlns:a16="http://schemas.microsoft.com/office/drawing/2014/main" id="{E787A105-965F-FC65-72F5-3ECA3DF6CFE8}"/>
              </a:ext>
            </a:extLst>
          </p:cNvPr>
          <p:cNvSpPr>
            <a:spLocks noGrp="1"/>
          </p:cNvSpPr>
          <p:nvPr>
            <p:ph type="body" idx="1"/>
          </p:nvPr>
        </p:nvSpPr>
        <p:spPr>
          <a:xfrm>
            <a:off x="413583" y="1657985"/>
            <a:ext cx="9497497" cy="4351338"/>
          </a:xfrm>
          <a:prstGeom prst="rect">
            <a:avLst/>
          </a:prstGeom>
        </p:spPr>
        <p:txBody>
          <a:bodyPr vert="horz" lIns="91440" tIns="45720" rIns="91440" bIns="45720" rtlCol="0">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5" name="Footer Placeholder 4">
            <a:extLst>
              <a:ext uri="{FF2B5EF4-FFF2-40B4-BE49-F238E27FC236}">
                <a16:creationId xmlns:a16="http://schemas.microsoft.com/office/drawing/2014/main" id="{3BDE715D-FBDB-06BD-AFCD-B960E70D3B76}"/>
              </a:ext>
            </a:extLst>
          </p:cNvPr>
          <p:cNvSpPr>
            <a:spLocks noGrp="1"/>
          </p:cNvSpPr>
          <p:nvPr>
            <p:ph type="ftr" sz="quarter" idx="3"/>
          </p:nvPr>
        </p:nvSpPr>
        <p:spPr>
          <a:xfrm>
            <a:off x="413582" y="6330949"/>
            <a:ext cx="5474137" cy="365125"/>
          </a:xfrm>
          <a:prstGeom prst="rect">
            <a:avLst/>
          </a:prstGeom>
        </p:spPr>
        <p:txBody>
          <a:bodyPr vert="horz" lIns="91440" tIns="45720" rIns="91440" bIns="45720" rtlCol="0" anchor="ctr">
            <a:noAutofit/>
          </a:bodyPr>
          <a:lstStyle>
            <a:lvl1pPr algn="l">
              <a:lnSpc>
                <a:spcPct val="100000"/>
              </a:lnSpc>
              <a:spcBef>
                <a:spcPts val="0"/>
              </a:spcBef>
              <a:spcAft>
                <a:spcPts val="800"/>
              </a:spcAft>
              <a:defRPr sz="900">
                <a:solidFill>
                  <a:schemeClr val="tx1"/>
                </a:solidFill>
              </a:defRPr>
            </a:lvl1pPr>
          </a:lstStyle>
          <a:p>
            <a:endParaRPr lang="en-GB" dirty="0"/>
          </a:p>
        </p:txBody>
      </p:sp>
      <p:sp>
        <p:nvSpPr>
          <p:cNvPr id="6" name="Slide Number Placeholder 5">
            <a:extLst>
              <a:ext uri="{FF2B5EF4-FFF2-40B4-BE49-F238E27FC236}">
                <a16:creationId xmlns:a16="http://schemas.microsoft.com/office/drawing/2014/main" id="{864C33B6-40F8-318B-FDF0-081CCC707FDF}"/>
              </a:ext>
            </a:extLst>
          </p:cNvPr>
          <p:cNvSpPr>
            <a:spLocks noGrp="1"/>
          </p:cNvSpPr>
          <p:nvPr>
            <p:ph type="sldNum" sz="quarter" idx="4"/>
          </p:nvPr>
        </p:nvSpPr>
        <p:spPr>
          <a:xfrm>
            <a:off x="11038840" y="6330949"/>
            <a:ext cx="863600" cy="365125"/>
          </a:xfrm>
          <a:prstGeom prst="rect">
            <a:avLst/>
          </a:prstGeom>
        </p:spPr>
        <p:txBody>
          <a:bodyPr vert="horz" lIns="91440" tIns="45720" rIns="91440" bIns="45720" rtlCol="0" anchor="ctr">
            <a:noAutofit/>
          </a:bodyPr>
          <a:lstStyle>
            <a:lvl1pPr algn="r">
              <a:lnSpc>
                <a:spcPct val="100000"/>
              </a:lnSpc>
              <a:spcBef>
                <a:spcPts val="0"/>
              </a:spcBef>
              <a:spcAft>
                <a:spcPts val="800"/>
              </a:spcAft>
              <a:defRPr sz="1200" b="1">
                <a:solidFill>
                  <a:schemeClr val="accent1"/>
                </a:solidFill>
              </a:defRPr>
            </a:lvl1pPr>
          </a:lstStyle>
          <a:p>
            <a:fld id="{E8F1A65C-595C-4736-BF40-F7D31E789466}" type="slidenum">
              <a:rPr lang="en-GB" smtClean="0"/>
              <a:pPr/>
              <a:t>‹#›</a:t>
            </a:fld>
            <a:endParaRPr lang="en-GB" dirty="0"/>
          </a:p>
        </p:txBody>
      </p:sp>
    </p:spTree>
    <p:custDataLst>
      <p:tags r:id="rId28"/>
    </p:custDataLst>
    <p:extLst>
      <p:ext uri="{BB962C8B-B14F-4D97-AF65-F5344CB8AC3E}">
        <p14:creationId xmlns:p14="http://schemas.microsoft.com/office/powerpoint/2010/main" val="217860231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66" r:id="rId4"/>
    <p:sldLayoutId id="2147483665" r:id="rId5"/>
    <p:sldLayoutId id="2147483654" r:id="rId6"/>
    <p:sldLayoutId id="2147483669" r:id="rId7"/>
    <p:sldLayoutId id="2147483663" r:id="rId8"/>
    <p:sldLayoutId id="2147483657" r:id="rId9"/>
    <p:sldLayoutId id="2147483655" r:id="rId10"/>
    <p:sldLayoutId id="2147483662" r:id="rId11"/>
    <p:sldLayoutId id="2147483659" r:id="rId12"/>
    <p:sldLayoutId id="2147483656" r:id="rId13"/>
    <p:sldLayoutId id="2147483668" r:id="rId14"/>
    <p:sldLayoutId id="2147483671" r:id="rId15"/>
    <p:sldLayoutId id="2147483780" r:id="rId16"/>
    <p:sldLayoutId id="2147483670" r:id="rId17"/>
    <p:sldLayoutId id="2147483760" r:id="rId18"/>
    <p:sldLayoutId id="2147483906" r:id="rId19"/>
    <p:sldLayoutId id="2147483761" r:id="rId20"/>
    <p:sldLayoutId id="2147483907" r:id="rId21"/>
    <p:sldLayoutId id="2147483667" r:id="rId22"/>
    <p:sldLayoutId id="2147483771" r:id="rId23"/>
    <p:sldLayoutId id="2147483770" r:id="rId24"/>
    <p:sldLayoutId id="2147483660" r:id="rId25"/>
    <p:sldLayoutId id="2147483918" r:id="rId26"/>
  </p:sldLayoutIdLst>
  <p:hf hdr="0" dt="0"/>
  <p:txStyles>
    <p:titleStyle>
      <a:lvl1pPr algn="l" defTabSz="914400" rtl="0" eaLnBrk="1" latinLnBrk="0" hangingPunct="1">
        <a:lnSpc>
          <a:spcPct val="90000"/>
        </a:lnSpc>
        <a:spcBef>
          <a:spcPct val="0"/>
        </a:spcBef>
        <a:buNone/>
        <a:defRPr sz="2200" b="1" kern="1200">
          <a:solidFill>
            <a:schemeClr val="accent1"/>
          </a:solidFill>
          <a:latin typeface="+mj-lt"/>
          <a:ea typeface="+mj-ea"/>
          <a:cs typeface="+mj-cs"/>
        </a:defRPr>
      </a:lvl1pPr>
    </p:titleStyle>
    <p:bodyStyle>
      <a:lvl1pPr marL="0" indent="0" algn="l" defTabSz="914400" rtl="0" eaLnBrk="1" latinLnBrk="0" hangingPunct="1">
        <a:lnSpc>
          <a:spcPct val="100000"/>
        </a:lnSpc>
        <a:spcBef>
          <a:spcPts val="0"/>
        </a:spcBef>
        <a:spcAft>
          <a:spcPts val="800"/>
        </a:spcAft>
        <a:buFont typeface="Arial" panose="020B0604020202020204" pitchFamily="34" charset="0"/>
        <a:buNone/>
        <a:defRPr sz="1600" kern="1200">
          <a:solidFill>
            <a:schemeClr val="tx1"/>
          </a:solidFill>
          <a:latin typeface="+mn-lt"/>
          <a:ea typeface="+mn-ea"/>
          <a:cs typeface="+mn-cs"/>
        </a:defRPr>
      </a:lvl1pPr>
      <a:lvl2pPr marL="180975"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600" kern="1200">
          <a:solidFill>
            <a:schemeClr val="tx1"/>
          </a:solidFill>
          <a:latin typeface="+mn-lt"/>
          <a:ea typeface="+mn-ea"/>
          <a:cs typeface="+mn-cs"/>
        </a:defRPr>
      </a:lvl2pPr>
      <a:lvl3pPr marL="357188"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400" kern="1200">
          <a:solidFill>
            <a:schemeClr val="tx1"/>
          </a:solidFill>
          <a:latin typeface="+mn-lt"/>
          <a:ea typeface="+mn-ea"/>
          <a:cs typeface="+mn-cs"/>
        </a:defRPr>
      </a:lvl3pPr>
      <a:lvl4pPr marL="536575"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200" kern="1200">
          <a:solidFill>
            <a:schemeClr val="tx1"/>
          </a:solidFill>
          <a:latin typeface="+mn-lt"/>
          <a:ea typeface="+mn-ea"/>
          <a:cs typeface="+mn-cs"/>
        </a:defRPr>
      </a:lvl4pPr>
      <a:lvl5pPr marL="717550"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3840" userDrawn="1">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C0917BBB-14D1-E0D8-045B-A6F528466659}"/>
              </a:ext>
            </a:extLst>
          </p:cNvPr>
          <p:cNvSpPr>
            <a:spLocks noGrp="1"/>
          </p:cNvSpPr>
          <p:nvPr>
            <p:ph type="title"/>
          </p:nvPr>
        </p:nvSpPr>
        <p:spPr>
          <a:xfrm>
            <a:off x="413583" y="472593"/>
            <a:ext cx="9497497" cy="512927"/>
          </a:xfrm>
          <a:prstGeom prst="rect">
            <a:avLst/>
          </a:prstGeom>
        </p:spPr>
        <p:txBody>
          <a:bodyPr vert="horz" lIns="91440" tIns="45720" rIns="91440" bIns="45720" rtlCol="0" anchor="b">
            <a:noAutofit/>
          </a:bodyPr>
          <a:lstStyle/>
          <a:p>
            <a:r>
              <a:rPr lang="en-US"/>
              <a:t>Click to edit Master title style</a:t>
            </a:r>
            <a:endParaRPr lang="en-GB" dirty="0"/>
          </a:p>
        </p:txBody>
      </p:sp>
      <p:sp>
        <p:nvSpPr>
          <p:cNvPr id="3" name="Text Placeholder 2">
            <a:extLst>
              <a:ext uri="{FF2B5EF4-FFF2-40B4-BE49-F238E27FC236}">
                <a16:creationId xmlns:a16="http://schemas.microsoft.com/office/drawing/2014/main" id="{E787A105-965F-FC65-72F5-3ECA3DF6CFE8}"/>
              </a:ext>
            </a:extLst>
          </p:cNvPr>
          <p:cNvSpPr>
            <a:spLocks noGrp="1"/>
          </p:cNvSpPr>
          <p:nvPr>
            <p:ph type="body" idx="1"/>
          </p:nvPr>
        </p:nvSpPr>
        <p:spPr>
          <a:xfrm>
            <a:off x="413583" y="1657985"/>
            <a:ext cx="9497497" cy="4351338"/>
          </a:xfrm>
          <a:prstGeom prst="rect">
            <a:avLst/>
          </a:prstGeom>
        </p:spPr>
        <p:txBody>
          <a:bodyPr vert="horz" lIns="91440" tIns="45720" rIns="91440" bIns="45720" rtlCol="0">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5" name="Footer Placeholder 4">
            <a:extLst>
              <a:ext uri="{FF2B5EF4-FFF2-40B4-BE49-F238E27FC236}">
                <a16:creationId xmlns:a16="http://schemas.microsoft.com/office/drawing/2014/main" id="{3BDE715D-FBDB-06BD-AFCD-B960E70D3B76}"/>
              </a:ext>
            </a:extLst>
          </p:cNvPr>
          <p:cNvSpPr>
            <a:spLocks noGrp="1"/>
          </p:cNvSpPr>
          <p:nvPr>
            <p:ph type="ftr" sz="quarter" idx="3"/>
          </p:nvPr>
        </p:nvSpPr>
        <p:spPr>
          <a:xfrm>
            <a:off x="413582" y="6330949"/>
            <a:ext cx="5474137" cy="365125"/>
          </a:xfrm>
          <a:prstGeom prst="rect">
            <a:avLst/>
          </a:prstGeom>
        </p:spPr>
        <p:txBody>
          <a:bodyPr vert="horz" lIns="91440" tIns="45720" rIns="91440" bIns="45720" rtlCol="0" anchor="ctr">
            <a:noAutofit/>
          </a:bodyPr>
          <a:lstStyle>
            <a:lvl1pPr algn="l">
              <a:lnSpc>
                <a:spcPct val="100000"/>
              </a:lnSpc>
              <a:spcBef>
                <a:spcPts val="0"/>
              </a:spcBef>
              <a:spcAft>
                <a:spcPts val="800"/>
              </a:spcAft>
              <a:defRPr sz="900">
                <a:solidFill>
                  <a:schemeClr val="tx1"/>
                </a:solidFill>
              </a:defRPr>
            </a:lvl1pPr>
          </a:lstStyle>
          <a:p>
            <a:endParaRPr lang="en-GB" dirty="0"/>
          </a:p>
        </p:txBody>
      </p:sp>
      <p:sp>
        <p:nvSpPr>
          <p:cNvPr id="6" name="Slide Number Placeholder 5">
            <a:extLst>
              <a:ext uri="{FF2B5EF4-FFF2-40B4-BE49-F238E27FC236}">
                <a16:creationId xmlns:a16="http://schemas.microsoft.com/office/drawing/2014/main" id="{864C33B6-40F8-318B-FDF0-081CCC707FDF}"/>
              </a:ext>
            </a:extLst>
          </p:cNvPr>
          <p:cNvSpPr>
            <a:spLocks noGrp="1"/>
          </p:cNvSpPr>
          <p:nvPr>
            <p:ph type="sldNum" sz="quarter" idx="4"/>
          </p:nvPr>
        </p:nvSpPr>
        <p:spPr>
          <a:xfrm>
            <a:off x="11038840" y="6330949"/>
            <a:ext cx="863600" cy="365125"/>
          </a:xfrm>
          <a:prstGeom prst="rect">
            <a:avLst/>
          </a:prstGeom>
        </p:spPr>
        <p:txBody>
          <a:bodyPr vert="horz" lIns="91440" tIns="45720" rIns="91440" bIns="45720" rtlCol="0" anchor="ctr">
            <a:noAutofit/>
          </a:bodyPr>
          <a:lstStyle>
            <a:lvl1pPr algn="r">
              <a:lnSpc>
                <a:spcPct val="100000"/>
              </a:lnSpc>
              <a:spcBef>
                <a:spcPts val="0"/>
              </a:spcBef>
              <a:spcAft>
                <a:spcPts val="800"/>
              </a:spcAft>
              <a:defRPr sz="1200" b="1">
                <a:solidFill>
                  <a:schemeClr val="accent1"/>
                </a:solidFill>
              </a:defRPr>
            </a:lvl1pPr>
          </a:lstStyle>
          <a:p>
            <a:fld id="{E8F1A65C-595C-4736-BF40-F7D31E789466}" type="slidenum">
              <a:rPr lang="en-GB" smtClean="0"/>
              <a:pPr/>
              <a:t>‹#›</a:t>
            </a:fld>
            <a:endParaRPr lang="en-GB" dirty="0"/>
          </a:p>
        </p:txBody>
      </p:sp>
    </p:spTree>
    <p:custDataLst>
      <p:tags r:id="rId27"/>
    </p:custDataLst>
    <p:extLst>
      <p:ext uri="{BB962C8B-B14F-4D97-AF65-F5344CB8AC3E}">
        <p14:creationId xmlns:p14="http://schemas.microsoft.com/office/powerpoint/2010/main" val="3402449339"/>
      </p:ext>
    </p:extLst>
  </p:cSld>
  <p:clrMap bg1="lt1" tx1="dk1" bg2="lt2" tx2="dk2" accent1="accent1" accent2="accent2" accent3="accent3" accent4="accent4" accent5="accent5" accent6="accent6" hlink="hlink" folHlink="folHlink"/>
  <p:sldLayoutIdLst>
    <p:sldLayoutId id="2147483782" r:id="rId1"/>
    <p:sldLayoutId id="2147483783" r:id="rId2"/>
    <p:sldLayoutId id="2147483784" r:id="rId3"/>
    <p:sldLayoutId id="2147483785" r:id="rId4"/>
    <p:sldLayoutId id="2147483786" r:id="rId5"/>
    <p:sldLayoutId id="2147483787" r:id="rId6"/>
    <p:sldLayoutId id="2147483788" r:id="rId7"/>
    <p:sldLayoutId id="2147483789" r:id="rId8"/>
    <p:sldLayoutId id="2147483790" r:id="rId9"/>
    <p:sldLayoutId id="2147483791" r:id="rId10"/>
    <p:sldLayoutId id="2147483792" r:id="rId11"/>
    <p:sldLayoutId id="2147483793" r:id="rId12"/>
    <p:sldLayoutId id="2147483794" r:id="rId13"/>
    <p:sldLayoutId id="2147483795" r:id="rId14"/>
    <p:sldLayoutId id="2147483796" r:id="rId15"/>
    <p:sldLayoutId id="2147483798" r:id="rId16"/>
    <p:sldLayoutId id="2147483799" r:id="rId17"/>
    <p:sldLayoutId id="2147483800" r:id="rId18"/>
    <p:sldLayoutId id="2147483908" r:id="rId19"/>
    <p:sldLayoutId id="2147483801" r:id="rId20"/>
    <p:sldLayoutId id="2147483909" r:id="rId21"/>
    <p:sldLayoutId id="2147483802" r:id="rId22"/>
    <p:sldLayoutId id="2147483803" r:id="rId23"/>
    <p:sldLayoutId id="2147483804" r:id="rId24"/>
    <p:sldLayoutId id="2147483805" r:id="rId25"/>
  </p:sldLayoutIdLst>
  <p:hf hdr="0" dt="0"/>
  <p:txStyles>
    <p:titleStyle>
      <a:lvl1pPr algn="l" defTabSz="914400" rtl="0" eaLnBrk="1" latinLnBrk="0" hangingPunct="1">
        <a:lnSpc>
          <a:spcPct val="90000"/>
        </a:lnSpc>
        <a:spcBef>
          <a:spcPct val="0"/>
        </a:spcBef>
        <a:buNone/>
        <a:defRPr sz="2200" b="1" kern="1200">
          <a:solidFill>
            <a:schemeClr val="accent1"/>
          </a:solidFill>
          <a:latin typeface="+mj-lt"/>
          <a:ea typeface="+mj-ea"/>
          <a:cs typeface="+mj-cs"/>
        </a:defRPr>
      </a:lvl1pPr>
    </p:titleStyle>
    <p:bodyStyle>
      <a:lvl1pPr marL="0" indent="0" algn="l" defTabSz="914400" rtl="0" eaLnBrk="1" latinLnBrk="0" hangingPunct="1">
        <a:lnSpc>
          <a:spcPct val="100000"/>
        </a:lnSpc>
        <a:spcBef>
          <a:spcPts val="0"/>
        </a:spcBef>
        <a:spcAft>
          <a:spcPts val="800"/>
        </a:spcAft>
        <a:buFont typeface="Arial" panose="020B0604020202020204" pitchFamily="34" charset="0"/>
        <a:buNone/>
        <a:defRPr sz="1600" kern="1200">
          <a:solidFill>
            <a:schemeClr val="tx1"/>
          </a:solidFill>
          <a:latin typeface="+mn-lt"/>
          <a:ea typeface="+mn-ea"/>
          <a:cs typeface="+mn-cs"/>
        </a:defRPr>
      </a:lvl1pPr>
      <a:lvl2pPr marL="180975"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600" kern="1200">
          <a:solidFill>
            <a:schemeClr val="tx1"/>
          </a:solidFill>
          <a:latin typeface="+mn-lt"/>
          <a:ea typeface="+mn-ea"/>
          <a:cs typeface="+mn-cs"/>
        </a:defRPr>
      </a:lvl2pPr>
      <a:lvl3pPr marL="357188"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400" kern="1200">
          <a:solidFill>
            <a:schemeClr val="tx1"/>
          </a:solidFill>
          <a:latin typeface="+mn-lt"/>
          <a:ea typeface="+mn-ea"/>
          <a:cs typeface="+mn-cs"/>
        </a:defRPr>
      </a:lvl3pPr>
      <a:lvl4pPr marL="536575"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200" kern="1200">
          <a:solidFill>
            <a:schemeClr val="tx1"/>
          </a:solidFill>
          <a:latin typeface="+mn-lt"/>
          <a:ea typeface="+mn-ea"/>
          <a:cs typeface="+mn-cs"/>
        </a:defRPr>
      </a:lvl4pPr>
      <a:lvl5pPr marL="717550"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3840" userDrawn="1">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C0917BBB-14D1-E0D8-045B-A6F528466659}"/>
              </a:ext>
            </a:extLst>
          </p:cNvPr>
          <p:cNvSpPr>
            <a:spLocks noGrp="1"/>
          </p:cNvSpPr>
          <p:nvPr>
            <p:ph type="title"/>
          </p:nvPr>
        </p:nvSpPr>
        <p:spPr>
          <a:xfrm>
            <a:off x="413583" y="472593"/>
            <a:ext cx="9497497" cy="512927"/>
          </a:xfrm>
          <a:prstGeom prst="rect">
            <a:avLst/>
          </a:prstGeom>
        </p:spPr>
        <p:txBody>
          <a:bodyPr vert="horz" lIns="91440" tIns="45720" rIns="91440" bIns="45720" rtlCol="0" anchor="b">
            <a:noAutofit/>
          </a:bodyPr>
          <a:lstStyle/>
          <a:p>
            <a:r>
              <a:rPr lang="en-US"/>
              <a:t>Click to edit Master title style</a:t>
            </a:r>
            <a:endParaRPr lang="en-GB" dirty="0"/>
          </a:p>
        </p:txBody>
      </p:sp>
      <p:sp>
        <p:nvSpPr>
          <p:cNvPr id="3" name="Text Placeholder 2">
            <a:extLst>
              <a:ext uri="{FF2B5EF4-FFF2-40B4-BE49-F238E27FC236}">
                <a16:creationId xmlns:a16="http://schemas.microsoft.com/office/drawing/2014/main" id="{E787A105-965F-FC65-72F5-3ECA3DF6CFE8}"/>
              </a:ext>
            </a:extLst>
          </p:cNvPr>
          <p:cNvSpPr>
            <a:spLocks noGrp="1"/>
          </p:cNvSpPr>
          <p:nvPr>
            <p:ph type="body" idx="1"/>
          </p:nvPr>
        </p:nvSpPr>
        <p:spPr>
          <a:xfrm>
            <a:off x="413583" y="1657985"/>
            <a:ext cx="9497497" cy="4351338"/>
          </a:xfrm>
          <a:prstGeom prst="rect">
            <a:avLst/>
          </a:prstGeom>
        </p:spPr>
        <p:txBody>
          <a:bodyPr vert="horz" lIns="91440" tIns="45720" rIns="91440" bIns="45720" rtlCol="0">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5" name="Footer Placeholder 4">
            <a:extLst>
              <a:ext uri="{FF2B5EF4-FFF2-40B4-BE49-F238E27FC236}">
                <a16:creationId xmlns:a16="http://schemas.microsoft.com/office/drawing/2014/main" id="{3BDE715D-FBDB-06BD-AFCD-B960E70D3B76}"/>
              </a:ext>
            </a:extLst>
          </p:cNvPr>
          <p:cNvSpPr>
            <a:spLocks noGrp="1"/>
          </p:cNvSpPr>
          <p:nvPr>
            <p:ph type="ftr" sz="quarter" idx="3"/>
          </p:nvPr>
        </p:nvSpPr>
        <p:spPr>
          <a:xfrm>
            <a:off x="413582" y="6330949"/>
            <a:ext cx="5474137" cy="365125"/>
          </a:xfrm>
          <a:prstGeom prst="rect">
            <a:avLst/>
          </a:prstGeom>
        </p:spPr>
        <p:txBody>
          <a:bodyPr vert="horz" lIns="91440" tIns="45720" rIns="91440" bIns="45720" rtlCol="0" anchor="ctr">
            <a:noAutofit/>
          </a:bodyPr>
          <a:lstStyle>
            <a:lvl1pPr algn="l">
              <a:lnSpc>
                <a:spcPct val="100000"/>
              </a:lnSpc>
              <a:spcBef>
                <a:spcPts val="0"/>
              </a:spcBef>
              <a:spcAft>
                <a:spcPts val="800"/>
              </a:spcAft>
              <a:defRPr sz="900">
                <a:solidFill>
                  <a:schemeClr val="tx1"/>
                </a:solidFill>
              </a:defRPr>
            </a:lvl1pPr>
          </a:lstStyle>
          <a:p>
            <a:endParaRPr lang="en-GB" dirty="0"/>
          </a:p>
        </p:txBody>
      </p:sp>
      <p:sp>
        <p:nvSpPr>
          <p:cNvPr id="6" name="Slide Number Placeholder 5">
            <a:extLst>
              <a:ext uri="{FF2B5EF4-FFF2-40B4-BE49-F238E27FC236}">
                <a16:creationId xmlns:a16="http://schemas.microsoft.com/office/drawing/2014/main" id="{864C33B6-40F8-318B-FDF0-081CCC707FDF}"/>
              </a:ext>
            </a:extLst>
          </p:cNvPr>
          <p:cNvSpPr>
            <a:spLocks noGrp="1"/>
          </p:cNvSpPr>
          <p:nvPr>
            <p:ph type="sldNum" sz="quarter" idx="4"/>
          </p:nvPr>
        </p:nvSpPr>
        <p:spPr>
          <a:xfrm>
            <a:off x="11038840" y="6330949"/>
            <a:ext cx="863600" cy="365125"/>
          </a:xfrm>
          <a:prstGeom prst="rect">
            <a:avLst/>
          </a:prstGeom>
        </p:spPr>
        <p:txBody>
          <a:bodyPr vert="horz" lIns="91440" tIns="45720" rIns="91440" bIns="45720" rtlCol="0" anchor="ctr">
            <a:noAutofit/>
          </a:bodyPr>
          <a:lstStyle>
            <a:lvl1pPr algn="r">
              <a:lnSpc>
                <a:spcPct val="100000"/>
              </a:lnSpc>
              <a:spcBef>
                <a:spcPts val="0"/>
              </a:spcBef>
              <a:spcAft>
                <a:spcPts val="800"/>
              </a:spcAft>
              <a:defRPr sz="1200" b="1">
                <a:solidFill>
                  <a:schemeClr val="accent1"/>
                </a:solidFill>
              </a:defRPr>
            </a:lvl1pPr>
          </a:lstStyle>
          <a:p>
            <a:fld id="{E8F1A65C-595C-4736-BF40-F7D31E789466}" type="slidenum">
              <a:rPr lang="en-GB" smtClean="0"/>
              <a:pPr/>
              <a:t>‹#›</a:t>
            </a:fld>
            <a:endParaRPr lang="en-GB" dirty="0"/>
          </a:p>
        </p:txBody>
      </p:sp>
    </p:spTree>
    <p:custDataLst>
      <p:tags r:id="rId27"/>
    </p:custDataLst>
    <p:extLst>
      <p:ext uri="{BB962C8B-B14F-4D97-AF65-F5344CB8AC3E}">
        <p14:creationId xmlns:p14="http://schemas.microsoft.com/office/powerpoint/2010/main" val="1537537829"/>
      </p:ext>
    </p:extLst>
  </p:cSld>
  <p:clrMap bg1="lt1" tx1="dk1" bg2="lt2" tx2="dk2" accent1="accent1" accent2="accent2" accent3="accent3" accent4="accent4" accent5="accent5" accent6="accent6" hlink="hlink" folHlink="folHlink"/>
  <p:sldLayoutIdLst>
    <p:sldLayoutId id="2147483807" r:id="rId1"/>
    <p:sldLayoutId id="2147483808" r:id="rId2"/>
    <p:sldLayoutId id="2147483809" r:id="rId3"/>
    <p:sldLayoutId id="2147483810" r:id="rId4"/>
    <p:sldLayoutId id="2147483811" r:id="rId5"/>
    <p:sldLayoutId id="2147483812" r:id="rId6"/>
    <p:sldLayoutId id="2147483813" r:id="rId7"/>
    <p:sldLayoutId id="2147483814" r:id="rId8"/>
    <p:sldLayoutId id="2147483815" r:id="rId9"/>
    <p:sldLayoutId id="2147483816" r:id="rId10"/>
    <p:sldLayoutId id="2147483817" r:id="rId11"/>
    <p:sldLayoutId id="2147483818" r:id="rId12"/>
    <p:sldLayoutId id="2147483819" r:id="rId13"/>
    <p:sldLayoutId id="2147483820" r:id="rId14"/>
    <p:sldLayoutId id="2147483821" r:id="rId15"/>
    <p:sldLayoutId id="2147483823" r:id="rId16"/>
    <p:sldLayoutId id="2147483824" r:id="rId17"/>
    <p:sldLayoutId id="2147483825" r:id="rId18"/>
    <p:sldLayoutId id="2147483910" r:id="rId19"/>
    <p:sldLayoutId id="2147483826" r:id="rId20"/>
    <p:sldLayoutId id="2147483911" r:id="rId21"/>
    <p:sldLayoutId id="2147483827" r:id="rId22"/>
    <p:sldLayoutId id="2147483828" r:id="rId23"/>
    <p:sldLayoutId id="2147483829" r:id="rId24"/>
    <p:sldLayoutId id="2147483830" r:id="rId25"/>
  </p:sldLayoutIdLst>
  <p:hf hdr="0" dt="0"/>
  <p:txStyles>
    <p:titleStyle>
      <a:lvl1pPr algn="l" defTabSz="914400" rtl="0" eaLnBrk="1" latinLnBrk="0" hangingPunct="1">
        <a:lnSpc>
          <a:spcPct val="90000"/>
        </a:lnSpc>
        <a:spcBef>
          <a:spcPct val="0"/>
        </a:spcBef>
        <a:buNone/>
        <a:defRPr sz="2200" b="1" kern="1200">
          <a:solidFill>
            <a:schemeClr val="accent1"/>
          </a:solidFill>
          <a:latin typeface="+mj-lt"/>
          <a:ea typeface="+mj-ea"/>
          <a:cs typeface="+mj-cs"/>
        </a:defRPr>
      </a:lvl1pPr>
    </p:titleStyle>
    <p:bodyStyle>
      <a:lvl1pPr marL="0" indent="0" algn="l" defTabSz="914400" rtl="0" eaLnBrk="1" latinLnBrk="0" hangingPunct="1">
        <a:lnSpc>
          <a:spcPct val="100000"/>
        </a:lnSpc>
        <a:spcBef>
          <a:spcPts val="0"/>
        </a:spcBef>
        <a:spcAft>
          <a:spcPts val="800"/>
        </a:spcAft>
        <a:buFont typeface="Arial" panose="020B0604020202020204" pitchFamily="34" charset="0"/>
        <a:buNone/>
        <a:defRPr sz="1600" kern="1200">
          <a:solidFill>
            <a:schemeClr val="tx1"/>
          </a:solidFill>
          <a:latin typeface="+mn-lt"/>
          <a:ea typeface="+mn-ea"/>
          <a:cs typeface="+mn-cs"/>
        </a:defRPr>
      </a:lvl1pPr>
      <a:lvl2pPr marL="180975"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600" kern="1200">
          <a:solidFill>
            <a:schemeClr val="tx1"/>
          </a:solidFill>
          <a:latin typeface="+mn-lt"/>
          <a:ea typeface="+mn-ea"/>
          <a:cs typeface="+mn-cs"/>
        </a:defRPr>
      </a:lvl2pPr>
      <a:lvl3pPr marL="357188"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400" kern="1200">
          <a:solidFill>
            <a:schemeClr val="tx1"/>
          </a:solidFill>
          <a:latin typeface="+mn-lt"/>
          <a:ea typeface="+mn-ea"/>
          <a:cs typeface="+mn-cs"/>
        </a:defRPr>
      </a:lvl3pPr>
      <a:lvl4pPr marL="536575"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200" kern="1200">
          <a:solidFill>
            <a:schemeClr val="tx1"/>
          </a:solidFill>
          <a:latin typeface="+mn-lt"/>
          <a:ea typeface="+mn-ea"/>
          <a:cs typeface="+mn-cs"/>
        </a:defRPr>
      </a:lvl4pPr>
      <a:lvl5pPr marL="717550"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3840" userDrawn="1">
          <p15:clr>
            <a:srgbClr val="F26B43"/>
          </p15:clr>
        </p15:guide>
      </p15:sldGuideLst>
    </p:ext>
  </p:extLst>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C0917BBB-14D1-E0D8-045B-A6F528466659}"/>
              </a:ext>
            </a:extLst>
          </p:cNvPr>
          <p:cNvSpPr>
            <a:spLocks noGrp="1"/>
          </p:cNvSpPr>
          <p:nvPr>
            <p:ph type="title"/>
          </p:nvPr>
        </p:nvSpPr>
        <p:spPr>
          <a:xfrm>
            <a:off x="413583" y="472593"/>
            <a:ext cx="9497497" cy="512927"/>
          </a:xfrm>
          <a:prstGeom prst="rect">
            <a:avLst/>
          </a:prstGeom>
        </p:spPr>
        <p:txBody>
          <a:bodyPr vert="horz" lIns="91440" tIns="45720" rIns="91440" bIns="45720" rtlCol="0" anchor="b">
            <a:noAutofit/>
          </a:bodyPr>
          <a:lstStyle/>
          <a:p>
            <a:r>
              <a:rPr lang="en-US"/>
              <a:t>Click to edit Master title style</a:t>
            </a:r>
            <a:endParaRPr lang="en-GB" dirty="0"/>
          </a:p>
        </p:txBody>
      </p:sp>
      <p:sp>
        <p:nvSpPr>
          <p:cNvPr id="3" name="Text Placeholder 2">
            <a:extLst>
              <a:ext uri="{FF2B5EF4-FFF2-40B4-BE49-F238E27FC236}">
                <a16:creationId xmlns:a16="http://schemas.microsoft.com/office/drawing/2014/main" id="{E787A105-965F-FC65-72F5-3ECA3DF6CFE8}"/>
              </a:ext>
            </a:extLst>
          </p:cNvPr>
          <p:cNvSpPr>
            <a:spLocks noGrp="1"/>
          </p:cNvSpPr>
          <p:nvPr>
            <p:ph type="body" idx="1"/>
          </p:nvPr>
        </p:nvSpPr>
        <p:spPr>
          <a:xfrm>
            <a:off x="413583" y="1657985"/>
            <a:ext cx="9497497" cy="4351338"/>
          </a:xfrm>
          <a:prstGeom prst="rect">
            <a:avLst/>
          </a:prstGeom>
        </p:spPr>
        <p:txBody>
          <a:bodyPr vert="horz" lIns="91440" tIns="45720" rIns="91440" bIns="45720" rtlCol="0">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5" name="Footer Placeholder 4">
            <a:extLst>
              <a:ext uri="{FF2B5EF4-FFF2-40B4-BE49-F238E27FC236}">
                <a16:creationId xmlns:a16="http://schemas.microsoft.com/office/drawing/2014/main" id="{3BDE715D-FBDB-06BD-AFCD-B960E70D3B76}"/>
              </a:ext>
            </a:extLst>
          </p:cNvPr>
          <p:cNvSpPr>
            <a:spLocks noGrp="1"/>
          </p:cNvSpPr>
          <p:nvPr>
            <p:ph type="ftr" sz="quarter" idx="3"/>
          </p:nvPr>
        </p:nvSpPr>
        <p:spPr>
          <a:xfrm>
            <a:off x="413582" y="6330949"/>
            <a:ext cx="5474137" cy="365125"/>
          </a:xfrm>
          <a:prstGeom prst="rect">
            <a:avLst/>
          </a:prstGeom>
        </p:spPr>
        <p:txBody>
          <a:bodyPr vert="horz" lIns="91440" tIns="45720" rIns="91440" bIns="45720" rtlCol="0" anchor="ctr">
            <a:noAutofit/>
          </a:bodyPr>
          <a:lstStyle>
            <a:lvl1pPr algn="l">
              <a:lnSpc>
                <a:spcPct val="100000"/>
              </a:lnSpc>
              <a:spcBef>
                <a:spcPts val="0"/>
              </a:spcBef>
              <a:spcAft>
                <a:spcPts val="800"/>
              </a:spcAft>
              <a:defRPr sz="900">
                <a:solidFill>
                  <a:schemeClr val="tx1"/>
                </a:solidFill>
              </a:defRPr>
            </a:lvl1pPr>
          </a:lstStyle>
          <a:p>
            <a:endParaRPr lang="en-GB" dirty="0"/>
          </a:p>
        </p:txBody>
      </p:sp>
      <p:sp>
        <p:nvSpPr>
          <p:cNvPr id="6" name="Slide Number Placeholder 5">
            <a:extLst>
              <a:ext uri="{FF2B5EF4-FFF2-40B4-BE49-F238E27FC236}">
                <a16:creationId xmlns:a16="http://schemas.microsoft.com/office/drawing/2014/main" id="{864C33B6-40F8-318B-FDF0-081CCC707FDF}"/>
              </a:ext>
            </a:extLst>
          </p:cNvPr>
          <p:cNvSpPr>
            <a:spLocks noGrp="1"/>
          </p:cNvSpPr>
          <p:nvPr>
            <p:ph type="sldNum" sz="quarter" idx="4"/>
          </p:nvPr>
        </p:nvSpPr>
        <p:spPr>
          <a:xfrm>
            <a:off x="11038840" y="6330949"/>
            <a:ext cx="863600" cy="365125"/>
          </a:xfrm>
          <a:prstGeom prst="rect">
            <a:avLst/>
          </a:prstGeom>
        </p:spPr>
        <p:txBody>
          <a:bodyPr vert="horz" lIns="91440" tIns="45720" rIns="91440" bIns="45720" rtlCol="0" anchor="ctr">
            <a:noAutofit/>
          </a:bodyPr>
          <a:lstStyle>
            <a:lvl1pPr algn="r">
              <a:lnSpc>
                <a:spcPct val="100000"/>
              </a:lnSpc>
              <a:spcBef>
                <a:spcPts val="0"/>
              </a:spcBef>
              <a:spcAft>
                <a:spcPts val="800"/>
              </a:spcAft>
              <a:defRPr sz="1200" b="1">
                <a:solidFill>
                  <a:schemeClr val="accent1"/>
                </a:solidFill>
              </a:defRPr>
            </a:lvl1pPr>
          </a:lstStyle>
          <a:p>
            <a:fld id="{E8F1A65C-595C-4736-BF40-F7D31E789466}" type="slidenum">
              <a:rPr lang="en-GB" smtClean="0"/>
              <a:pPr/>
              <a:t>‹#›</a:t>
            </a:fld>
            <a:endParaRPr lang="en-GB" dirty="0"/>
          </a:p>
        </p:txBody>
      </p:sp>
    </p:spTree>
    <p:custDataLst>
      <p:tags r:id="rId27"/>
    </p:custDataLst>
    <p:extLst>
      <p:ext uri="{BB962C8B-B14F-4D97-AF65-F5344CB8AC3E}">
        <p14:creationId xmlns:p14="http://schemas.microsoft.com/office/powerpoint/2010/main" val="1901971054"/>
      </p:ext>
    </p:extLst>
  </p:cSld>
  <p:clrMap bg1="lt1" tx1="dk1" bg2="lt2" tx2="dk2" accent1="accent1" accent2="accent2" accent3="accent3" accent4="accent4" accent5="accent5" accent6="accent6" hlink="hlink" folHlink="folHlink"/>
  <p:sldLayoutIdLst>
    <p:sldLayoutId id="2147483832" r:id="rId1"/>
    <p:sldLayoutId id="2147483833" r:id="rId2"/>
    <p:sldLayoutId id="2147483834" r:id="rId3"/>
    <p:sldLayoutId id="2147483835" r:id="rId4"/>
    <p:sldLayoutId id="2147483836" r:id="rId5"/>
    <p:sldLayoutId id="2147483837" r:id="rId6"/>
    <p:sldLayoutId id="2147483838" r:id="rId7"/>
    <p:sldLayoutId id="2147483839" r:id="rId8"/>
    <p:sldLayoutId id="2147483840" r:id="rId9"/>
    <p:sldLayoutId id="2147483841" r:id="rId10"/>
    <p:sldLayoutId id="2147483842" r:id="rId11"/>
    <p:sldLayoutId id="2147483843" r:id="rId12"/>
    <p:sldLayoutId id="2147483844" r:id="rId13"/>
    <p:sldLayoutId id="2147483845" r:id="rId14"/>
    <p:sldLayoutId id="2147483846" r:id="rId15"/>
    <p:sldLayoutId id="2147483848" r:id="rId16"/>
    <p:sldLayoutId id="2147483849" r:id="rId17"/>
    <p:sldLayoutId id="2147483850" r:id="rId18"/>
    <p:sldLayoutId id="2147483912" r:id="rId19"/>
    <p:sldLayoutId id="2147483851" r:id="rId20"/>
    <p:sldLayoutId id="2147483913" r:id="rId21"/>
    <p:sldLayoutId id="2147483852" r:id="rId22"/>
    <p:sldLayoutId id="2147483853" r:id="rId23"/>
    <p:sldLayoutId id="2147483854" r:id="rId24"/>
    <p:sldLayoutId id="2147483855" r:id="rId25"/>
  </p:sldLayoutIdLst>
  <p:hf hdr="0" dt="0"/>
  <p:txStyles>
    <p:titleStyle>
      <a:lvl1pPr algn="l" defTabSz="914400" rtl="0" eaLnBrk="1" latinLnBrk="0" hangingPunct="1">
        <a:lnSpc>
          <a:spcPct val="90000"/>
        </a:lnSpc>
        <a:spcBef>
          <a:spcPct val="0"/>
        </a:spcBef>
        <a:buNone/>
        <a:defRPr sz="2200" b="1" kern="1200">
          <a:solidFill>
            <a:schemeClr val="accent1"/>
          </a:solidFill>
          <a:latin typeface="+mj-lt"/>
          <a:ea typeface="+mj-ea"/>
          <a:cs typeface="+mj-cs"/>
        </a:defRPr>
      </a:lvl1pPr>
    </p:titleStyle>
    <p:bodyStyle>
      <a:lvl1pPr marL="0" indent="0" algn="l" defTabSz="914400" rtl="0" eaLnBrk="1" latinLnBrk="0" hangingPunct="1">
        <a:lnSpc>
          <a:spcPct val="100000"/>
        </a:lnSpc>
        <a:spcBef>
          <a:spcPts val="0"/>
        </a:spcBef>
        <a:spcAft>
          <a:spcPts val="800"/>
        </a:spcAft>
        <a:buFont typeface="Arial" panose="020B0604020202020204" pitchFamily="34" charset="0"/>
        <a:buNone/>
        <a:defRPr sz="1600" kern="1200">
          <a:solidFill>
            <a:schemeClr val="tx1"/>
          </a:solidFill>
          <a:latin typeface="+mn-lt"/>
          <a:ea typeface="+mn-ea"/>
          <a:cs typeface="+mn-cs"/>
        </a:defRPr>
      </a:lvl1pPr>
      <a:lvl2pPr marL="180975"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600" kern="1200">
          <a:solidFill>
            <a:schemeClr val="tx1"/>
          </a:solidFill>
          <a:latin typeface="+mn-lt"/>
          <a:ea typeface="+mn-ea"/>
          <a:cs typeface="+mn-cs"/>
        </a:defRPr>
      </a:lvl2pPr>
      <a:lvl3pPr marL="357188"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400" kern="1200">
          <a:solidFill>
            <a:schemeClr val="tx1"/>
          </a:solidFill>
          <a:latin typeface="+mn-lt"/>
          <a:ea typeface="+mn-ea"/>
          <a:cs typeface="+mn-cs"/>
        </a:defRPr>
      </a:lvl3pPr>
      <a:lvl4pPr marL="536575"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200" kern="1200">
          <a:solidFill>
            <a:schemeClr val="tx1"/>
          </a:solidFill>
          <a:latin typeface="+mn-lt"/>
          <a:ea typeface="+mn-ea"/>
          <a:cs typeface="+mn-cs"/>
        </a:defRPr>
      </a:lvl4pPr>
      <a:lvl5pPr marL="717550"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3840" userDrawn="1">
          <p15:clr>
            <a:srgbClr val="F26B43"/>
          </p15:clr>
        </p15:guide>
      </p15:sldGuideLst>
    </p:ext>
  </p:extLst>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C0917BBB-14D1-E0D8-045B-A6F528466659}"/>
              </a:ext>
            </a:extLst>
          </p:cNvPr>
          <p:cNvSpPr>
            <a:spLocks noGrp="1"/>
          </p:cNvSpPr>
          <p:nvPr>
            <p:ph type="title"/>
          </p:nvPr>
        </p:nvSpPr>
        <p:spPr>
          <a:xfrm>
            <a:off x="413583" y="472593"/>
            <a:ext cx="9497497" cy="512927"/>
          </a:xfrm>
          <a:prstGeom prst="rect">
            <a:avLst/>
          </a:prstGeom>
        </p:spPr>
        <p:txBody>
          <a:bodyPr vert="horz" lIns="91440" tIns="45720" rIns="91440" bIns="45720" rtlCol="0" anchor="b">
            <a:noAutofit/>
          </a:bodyPr>
          <a:lstStyle/>
          <a:p>
            <a:r>
              <a:rPr lang="en-US"/>
              <a:t>Click to edit Master title style</a:t>
            </a:r>
            <a:endParaRPr lang="en-GB" dirty="0"/>
          </a:p>
        </p:txBody>
      </p:sp>
      <p:sp>
        <p:nvSpPr>
          <p:cNvPr id="3" name="Text Placeholder 2">
            <a:extLst>
              <a:ext uri="{FF2B5EF4-FFF2-40B4-BE49-F238E27FC236}">
                <a16:creationId xmlns:a16="http://schemas.microsoft.com/office/drawing/2014/main" id="{E787A105-965F-FC65-72F5-3ECA3DF6CFE8}"/>
              </a:ext>
            </a:extLst>
          </p:cNvPr>
          <p:cNvSpPr>
            <a:spLocks noGrp="1"/>
          </p:cNvSpPr>
          <p:nvPr>
            <p:ph type="body" idx="1"/>
          </p:nvPr>
        </p:nvSpPr>
        <p:spPr>
          <a:xfrm>
            <a:off x="413583" y="1657985"/>
            <a:ext cx="9497497" cy="4351338"/>
          </a:xfrm>
          <a:prstGeom prst="rect">
            <a:avLst/>
          </a:prstGeom>
        </p:spPr>
        <p:txBody>
          <a:bodyPr vert="horz" lIns="91440" tIns="45720" rIns="91440" bIns="45720" rtlCol="0">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5" name="Footer Placeholder 4">
            <a:extLst>
              <a:ext uri="{FF2B5EF4-FFF2-40B4-BE49-F238E27FC236}">
                <a16:creationId xmlns:a16="http://schemas.microsoft.com/office/drawing/2014/main" id="{3BDE715D-FBDB-06BD-AFCD-B960E70D3B76}"/>
              </a:ext>
            </a:extLst>
          </p:cNvPr>
          <p:cNvSpPr>
            <a:spLocks noGrp="1"/>
          </p:cNvSpPr>
          <p:nvPr>
            <p:ph type="ftr" sz="quarter" idx="3"/>
          </p:nvPr>
        </p:nvSpPr>
        <p:spPr>
          <a:xfrm>
            <a:off x="413582" y="6330949"/>
            <a:ext cx="5474137" cy="365125"/>
          </a:xfrm>
          <a:prstGeom prst="rect">
            <a:avLst/>
          </a:prstGeom>
        </p:spPr>
        <p:txBody>
          <a:bodyPr vert="horz" lIns="91440" tIns="45720" rIns="91440" bIns="45720" rtlCol="0" anchor="ctr">
            <a:noAutofit/>
          </a:bodyPr>
          <a:lstStyle>
            <a:lvl1pPr algn="l">
              <a:lnSpc>
                <a:spcPct val="100000"/>
              </a:lnSpc>
              <a:spcBef>
                <a:spcPts val="0"/>
              </a:spcBef>
              <a:spcAft>
                <a:spcPts val="800"/>
              </a:spcAft>
              <a:defRPr sz="900">
                <a:solidFill>
                  <a:schemeClr val="tx1"/>
                </a:solidFill>
              </a:defRPr>
            </a:lvl1pPr>
          </a:lstStyle>
          <a:p>
            <a:endParaRPr lang="en-GB" dirty="0"/>
          </a:p>
        </p:txBody>
      </p:sp>
      <p:sp>
        <p:nvSpPr>
          <p:cNvPr id="6" name="Slide Number Placeholder 5">
            <a:extLst>
              <a:ext uri="{FF2B5EF4-FFF2-40B4-BE49-F238E27FC236}">
                <a16:creationId xmlns:a16="http://schemas.microsoft.com/office/drawing/2014/main" id="{864C33B6-40F8-318B-FDF0-081CCC707FDF}"/>
              </a:ext>
            </a:extLst>
          </p:cNvPr>
          <p:cNvSpPr>
            <a:spLocks noGrp="1"/>
          </p:cNvSpPr>
          <p:nvPr>
            <p:ph type="sldNum" sz="quarter" idx="4"/>
          </p:nvPr>
        </p:nvSpPr>
        <p:spPr>
          <a:xfrm>
            <a:off x="11038840" y="6330949"/>
            <a:ext cx="863600" cy="365125"/>
          </a:xfrm>
          <a:prstGeom prst="rect">
            <a:avLst/>
          </a:prstGeom>
        </p:spPr>
        <p:txBody>
          <a:bodyPr vert="horz" lIns="91440" tIns="45720" rIns="91440" bIns="45720" rtlCol="0" anchor="ctr">
            <a:noAutofit/>
          </a:bodyPr>
          <a:lstStyle>
            <a:lvl1pPr algn="r">
              <a:lnSpc>
                <a:spcPct val="100000"/>
              </a:lnSpc>
              <a:spcBef>
                <a:spcPts val="0"/>
              </a:spcBef>
              <a:spcAft>
                <a:spcPts val="800"/>
              </a:spcAft>
              <a:defRPr sz="1200" b="1">
                <a:solidFill>
                  <a:schemeClr val="accent1"/>
                </a:solidFill>
              </a:defRPr>
            </a:lvl1pPr>
          </a:lstStyle>
          <a:p>
            <a:fld id="{E8F1A65C-595C-4736-BF40-F7D31E789466}" type="slidenum">
              <a:rPr lang="en-GB" smtClean="0"/>
              <a:pPr/>
              <a:t>‹#›</a:t>
            </a:fld>
            <a:endParaRPr lang="en-GB" dirty="0"/>
          </a:p>
        </p:txBody>
      </p:sp>
    </p:spTree>
    <p:custDataLst>
      <p:tags r:id="rId27"/>
    </p:custDataLst>
    <p:extLst>
      <p:ext uri="{BB962C8B-B14F-4D97-AF65-F5344CB8AC3E}">
        <p14:creationId xmlns:p14="http://schemas.microsoft.com/office/powerpoint/2010/main" val="2675682169"/>
      </p:ext>
    </p:extLst>
  </p:cSld>
  <p:clrMap bg1="lt1" tx1="dk1" bg2="lt2" tx2="dk2" accent1="accent1" accent2="accent2" accent3="accent3" accent4="accent4" accent5="accent5" accent6="accent6" hlink="hlink" folHlink="folHlink"/>
  <p:sldLayoutIdLst>
    <p:sldLayoutId id="2147483857" r:id="rId1"/>
    <p:sldLayoutId id="2147483858" r:id="rId2"/>
    <p:sldLayoutId id="2147483859" r:id="rId3"/>
    <p:sldLayoutId id="2147483860" r:id="rId4"/>
    <p:sldLayoutId id="2147483861" r:id="rId5"/>
    <p:sldLayoutId id="2147483862" r:id="rId6"/>
    <p:sldLayoutId id="2147483863" r:id="rId7"/>
    <p:sldLayoutId id="2147483864" r:id="rId8"/>
    <p:sldLayoutId id="2147483865" r:id="rId9"/>
    <p:sldLayoutId id="2147483866" r:id="rId10"/>
    <p:sldLayoutId id="2147483867" r:id="rId11"/>
    <p:sldLayoutId id="2147483868" r:id="rId12"/>
    <p:sldLayoutId id="2147483869" r:id="rId13"/>
    <p:sldLayoutId id="2147483870" r:id="rId14"/>
    <p:sldLayoutId id="2147483871" r:id="rId15"/>
    <p:sldLayoutId id="2147483873" r:id="rId16"/>
    <p:sldLayoutId id="2147483874" r:id="rId17"/>
    <p:sldLayoutId id="2147483875" r:id="rId18"/>
    <p:sldLayoutId id="2147483914" r:id="rId19"/>
    <p:sldLayoutId id="2147483876" r:id="rId20"/>
    <p:sldLayoutId id="2147483915" r:id="rId21"/>
    <p:sldLayoutId id="2147483877" r:id="rId22"/>
    <p:sldLayoutId id="2147483878" r:id="rId23"/>
    <p:sldLayoutId id="2147483879" r:id="rId24"/>
    <p:sldLayoutId id="2147483880" r:id="rId25"/>
  </p:sldLayoutIdLst>
  <p:hf hdr="0" dt="0"/>
  <p:txStyles>
    <p:titleStyle>
      <a:lvl1pPr algn="l" defTabSz="914400" rtl="0" eaLnBrk="1" latinLnBrk="0" hangingPunct="1">
        <a:lnSpc>
          <a:spcPct val="90000"/>
        </a:lnSpc>
        <a:spcBef>
          <a:spcPct val="0"/>
        </a:spcBef>
        <a:buNone/>
        <a:defRPr sz="2200" b="1" kern="1200">
          <a:solidFill>
            <a:schemeClr val="accent1"/>
          </a:solidFill>
          <a:latin typeface="+mj-lt"/>
          <a:ea typeface="+mj-ea"/>
          <a:cs typeface="+mj-cs"/>
        </a:defRPr>
      </a:lvl1pPr>
    </p:titleStyle>
    <p:bodyStyle>
      <a:lvl1pPr marL="0" indent="0" algn="l" defTabSz="914400" rtl="0" eaLnBrk="1" latinLnBrk="0" hangingPunct="1">
        <a:lnSpc>
          <a:spcPct val="100000"/>
        </a:lnSpc>
        <a:spcBef>
          <a:spcPts val="0"/>
        </a:spcBef>
        <a:spcAft>
          <a:spcPts val="800"/>
        </a:spcAft>
        <a:buFont typeface="Arial" panose="020B0604020202020204" pitchFamily="34" charset="0"/>
        <a:buNone/>
        <a:defRPr sz="1600" kern="1200">
          <a:solidFill>
            <a:schemeClr val="tx1"/>
          </a:solidFill>
          <a:latin typeface="+mn-lt"/>
          <a:ea typeface="+mn-ea"/>
          <a:cs typeface="+mn-cs"/>
        </a:defRPr>
      </a:lvl1pPr>
      <a:lvl2pPr marL="180975"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600" kern="1200">
          <a:solidFill>
            <a:schemeClr val="tx1"/>
          </a:solidFill>
          <a:latin typeface="+mn-lt"/>
          <a:ea typeface="+mn-ea"/>
          <a:cs typeface="+mn-cs"/>
        </a:defRPr>
      </a:lvl2pPr>
      <a:lvl3pPr marL="357188"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400" kern="1200">
          <a:solidFill>
            <a:schemeClr val="tx1"/>
          </a:solidFill>
          <a:latin typeface="+mn-lt"/>
          <a:ea typeface="+mn-ea"/>
          <a:cs typeface="+mn-cs"/>
        </a:defRPr>
      </a:lvl3pPr>
      <a:lvl4pPr marL="536575"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200" kern="1200">
          <a:solidFill>
            <a:schemeClr val="tx1"/>
          </a:solidFill>
          <a:latin typeface="+mn-lt"/>
          <a:ea typeface="+mn-ea"/>
          <a:cs typeface="+mn-cs"/>
        </a:defRPr>
      </a:lvl4pPr>
      <a:lvl5pPr marL="717550"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3840" userDrawn="1">
          <p15:clr>
            <a:srgbClr val="F26B43"/>
          </p15:clr>
        </p15:guide>
      </p15:sldGuideLst>
    </p:ext>
  </p:extLst>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C0917BBB-14D1-E0D8-045B-A6F528466659}"/>
              </a:ext>
            </a:extLst>
          </p:cNvPr>
          <p:cNvSpPr>
            <a:spLocks noGrp="1"/>
          </p:cNvSpPr>
          <p:nvPr>
            <p:ph type="title"/>
          </p:nvPr>
        </p:nvSpPr>
        <p:spPr>
          <a:xfrm>
            <a:off x="413583" y="472593"/>
            <a:ext cx="9497497" cy="512927"/>
          </a:xfrm>
          <a:prstGeom prst="rect">
            <a:avLst/>
          </a:prstGeom>
        </p:spPr>
        <p:txBody>
          <a:bodyPr vert="horz" lIns="91440" tIns="45720" rIns="91440" bIns="45720" rtlCol="0" anchor="b">
            <a:noAutofit/>
          </a:bodyPr>
          <a:lstStyle/>
          <a:p>
            <a:r>
              <a:rPr lang="en-US"/>
              <a:t>Click to edit Master title style</a:t>
            </a:r>
            <a:endParaRPr lang="en-GB" dirty="0"/>
          </a:p>
        </p:txBody>
      </p:sp>
      <p:sp>
        <p:nvSpPr>
          <p:cNvPr id="3" name="Text Placeholder 2">
            <a:extLst>
              <a:ext uri="{FF2B5EF4-FFF2-40B4-BE49-F238E27FC236}">
                <a16:creationId xmlns:a16="http://schemas.microsoft.com/office/drawing/2014/main" id="{E787A105-965F-FC65-72F5-3ECA3DF6CFE8}"/>
              </a:ext>
            </a:extLst>
          </p:cNvPr>
          <p:cNvSpPr>
            <a:spLocks noGrp="1"/>
          </p:cNvSpPr>
          <p:nvPr>
            <p:ph type="body" idx="1"/>
          </p:nvPr>
        </p:nvSpPr>
        <p:spPr>
          <a:xfrm>
            <a:off x="413583" y="1657985"/>
            <a:ext cx="9497497" cy="4351338"/>
          </a:xfrm>
          <a:prstGeom prst="rect">
            <a:avLst/>
          </a:prstGeom>
        </p:spPr>
        <p:txBody>
          <a:bodyPr vert="horz" lIns="91440" tIns="45720" rIns="91440" bIns="45720" rtlCol="0">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5" name="Footer Placeholder 4">
            <a:extLst>
              <a:ext uri="{FF2B5EF4-FFF2-40B4-BE49-F238E27FC236}">
                <a16:creationId xmlns:a16="http://schemas.microsoft.com/office/drawing/2014/main" id="{3BDE715D-FBDB-06BD-AFCD-B960E70D3B76}"/>
              </a:ext>
            </a:extLst>
          </p:cNvPr>
          <p:cNvSpPr>
            <a:spLocks noGrp="1"/>
          </p:cNvSpPr>
          <p:nvPr>
            <p:ph type="ftr" sz="quarter" idx="3"/>
          </p:nvPr>
        </p:nvSpPr>
        <p:spPr>
          <a:xfrm>
            <a:off x="413582" y="6330949"/>
            <a:ext cx="5474137" cy="365125"/>
          </a:xfrm>
          <a:prstGeom prst="rect">
            <a:avLst/>
          </a:prstGeom>
        </p:spPr>
        <p:txBody>
          <a:bodyPr vert="horz" lIns="91440" tIns="45720" rIns="91440" bIns="45720" rtlCol="0" anchor="ctr">
            <a:noAutofit/>
          </a:bodyPr>
          <a:lstStyle>
            <a:lvl1pPr algn="l">
              <a:lnSpc>
                <a:spcPct val="100000"/>
              </a:lnSpc>
              <a:spcBef>
                <a:spcPts val="0"/>
              </a:spcBef>
              <a:spcAft>
                <a:spcPts val="800"/>
              </a:spcAft>
              <a:defRPr sz="900">
                <a:solidFill>
                  <a:schemeClr val="tx1"/>
                </a:solidFill>
              </a:defRPr>
            </a:lvl1pPr>
          </a:lstStyle>
          <a:p>
            <a:endParaRPr lang="en-GB" dirty="0"/>
          </a:p>
        </p:txBody>
      </p:sp>
      <p:sp>
        <p:nvSpPr>
          <p:cNvPr id="6" name="Slide Number Placeholder 5">
            <a:extLst>
              <a:ext uri="{FF2B5EF4-FFF2-40B4-BE49-F238E27FC236}">
                <a16:creationId xmlns:a16="http://schemas.microsoft.com/office/drawing/2014/main" id="{864C33B6-40F8-318B-FDF0-081CCC707FDF}"/>
              </a:ext>
            </a:extLst>
          </p:cNvPr>
          <p:cNvSpPr>
            <a:spLocks noGrp="1"/>
          </p:cNvSpPr>
          <p:nvPr>
            <p:ph type="sldNum" sz="quarter" idx="4"/>
          </p:nvPr>
        </p:nvSpPr>
        <p:spPr>
          <a:xfrm>
            <a:off x="11038840" y="6330949"/>
            <a:ext cx="863600" cy="365125"/>
          </a:xfrm>
          <a:prstGeom prst="rect">
            <a:avLst/>
          </a:prstGeom>
        </p:spPr>
        <p:txBody>
          <a:bodyPr vert="horz" lIns="91440" tIns="45720" rIns="91440" bIns="45720" rtlCol="0" anchor="ctr">
            <a:noAutofit/>
          </a:bodyPr>
          <a:lstStyle>
            <a:lvl1pPr algn="r">
              <a:lnSpc>
                <a:spcPct val="100000"/>
              </a:lnSpc>
              <a:spcBef>
                <a:spcPts val="0"/>
              </a:spcBef>
              <a:spcAft>
                <a:spcPts val="800"/>
              </a:spcAft>
              <a:defRPr sz="1200" b="1">
                <a:solidFill>
                  <a:schemeClr val="accent1"/>
                </a:solidFill>
              </a:defRPr>
            </a:lvl1pPr>
          </a:lstStyle>
          <a:p>
            <a:fld id="{E8F1A65C-595C-4736-BF40-F7D31E789466}" type="slidenum">
              <a:rPr lang="en-GB" smtClean="0"/>
              <a:pPr/>
              <a:t>‹#›</a:t>
            </a:fld>
            <a:endParaRPr lang="en-GB" dirty="0"/>
          </a:p>
        </p:txBody>
      </p:sp>
    </p:spTree>
    <p:custDataLst>
      <p:tags r:id="rId27"/>
    </p:custDataLst>
    <p:extLst>
      <p:ext uri="{BB962C8B-B14F-4D97-AF65-F5344CB8AC3E}">
        <p14:creationId xmlns:p14="http://schemas.microsoft.com/office/powerpoint/2010/main" val="3319380951"/>
      </p:ext>
    </p:extLst>
  </p:cSld>
  <p:clrMap bg1="lt1" tx1="dk1" bg2="lt2" tx2="dk2" accent1="accent1" accent2="accent2" accent3="accent3" accent4="accent4" accent5="accent5" accent6="accent6" hlink="hlink" folHlink="folHlink"/>
  <p:sldLayoutIdLst>
    <p:sldLayoutId id="2147483882" r:id="rId1"/>
    <p:sldLayoutId id="2147483883" r:id="rId2"/>
    <p:sldLayoutId id="2147483884" r:id="rId3"/>
    <p:sldLayoutId id="2147483885" r:id="rId4"/>
    <p:sldLayoutId id="2147483886" r:id="rId5"/>
    <p:sldLayoutId id="2147483887" r:id="rId6"/>
    <p:sldLayoutId id="2147483888" r:id="rId7"/>
    <p:sldLayoutId id="2147483889" r:id="rId8"/>
    <p:sldLayoutId id="2147483890" r:id="rId9"/>
    <p:sldLayoutId id="2147483891" r:id="rId10"/>
    <p:sldLayoutId id="2147483892" r:id="rId11"/>
    <p:sldLayoutId id="2147483893" r:id="rId12"/>
    <p:sldLayoutId id="2147483894" r:id="rId13"/>
    <p:sldLayoutId id="2147483895" r:id="rId14"/>
    <p:sldLayoutId id="2147483896" r:id="rId15"/>
    <p:sldLayoutId id="2147483898" r:id="rId16"/>
    <p:sldLayoutId id="2147483899" r:id="rId17"/>
    <p:sldLayoutId id="2147483900" r:id="rId18"/>
    <p:sldLayoutId id="2147483916" r:id="rId19"/>
    <p:sldLayoutId id="2147483901" r:id="rId20"/>
    <p:sldLayoutId id="2147483917" r:id="rId21"/>
    <p:sldLayoutId id="2147483902" r:id="rId22"/>
    <p:sldLayoutId id="2147483903" r:id="rId23"/>
    <p:sldLayoutId id="2147483904" r:id="rId24"/>
    <p:sldLayoutId id="2147483905" r:id="rId25"/>
  </p:sldLayoutIdLst>
  <p:hf hdr="0" dt="0"/>
  <p:txStyles>
    <p:titleStyle>
      <a:lvl1pPr algn="l" defTabSz="914400" rtl="0" eaLnBrk="1" latinLnBrk="0" hangingPunct="1">
        <a:lnSpc>
          <a:spcPct val="90000"/>
        </a:lnSpc>
        <a:spcBef>
          <a:spcPct val="0"/>
        </a:spcBef>
        <a:buNone/>
        <a:defRPr sz="2200" b="1" kern="1200">
          <a:solidFill>
            <a:schemeClr val="accent1"/>
          </a:solidFill>
          <a:latin typeface="+mj-lt"/>
          <a:ea typeface="+mj-ea"/>
          <a:cs typeface="+mj-cs"/>
        </a:defRPr>
      </a:lvl1pPr>
    </p:titleStyle>
    <p:bodyStyle>
      <a:lvl1pPr marL="0" indent="0" algn="l" defTabSz="914400" rtl="0" eaLnBrk="1" latinLnBrk="0" hangingPunct="1">
        <a:lnSpc>
          <a:spcPct val="100000"/>
        </a:lnSpc>
        <a:spcBef>
          <a:spcPts val="0"/>
        </a:spcBef>
        <a:spcAft>
          <a:spcPts val="800"/>
        </a:spcAft>
        <a:buFont typeface="Arial" panose="020B0604020202020204" pitchFamily="34" charset="0"/>
        <a:buNone/>
        <a:defRPr sz="1600" kern="1200">
          <a:solidFill>
            <a:schemeClr val="tx1"/>
          </a:solidFill>
          <a:latin typeface="+mn-lt"/>
          <a:ea typeface="+mn-ea"/>
          <a:cs typeface="+mn-cs"/>
        </a:defRPr>
      </a:lvl1pPr>
      <a:lvl2pPr marL="180975"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600" kern="1200">
          <a:solidFill>
            <a:schemeClr val="tx1"/>
          </a:solidFill>
          <a:latin typeface="+mn-lt"/>
          <a:ea typeface="+mn-ea"/>
          <a:cs typeface="+mn-cs"/>
        </a:defRPr>
      </a:lvl2pPr>
      <a:lvl3pPr marL="357188"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400" kern="1200">
          <a:solidFill>
            <a:schemeClr val="tx1"/>
          </a:solidFill>
          <a:latin typeface="+mn-lt"/>
          <a:ea typeface="+mn-ea"/>
          <a:cs typeface="+mn-cs"/>
        </a:defRPr>
      </a:lvl3pPr>
      <a:lvl4pPr marL="536575"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200" kern="1200">
          <a:solidFill>
            <a:schemeClr val="tx1"/>
          </a:solidFill>
          <a:latin typeface="+mn-lt"/>
          <a:ea typeface="+mn-ea"/>
          <a:cs typeface="+mn-cs"/>
        </a:defRPr>
      </a:lvl4pPr>
      <a:lvl5pPr marL="717550"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p15:clr>
            <a:srgbClr val="F26B43"/>
          </p15:clr>
        </p15:guide>
        <p15:guide id="2" pos="3840">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46.emf"/><Relationship Id="rId2" Type="http://schemas.openxmlformats.org/officeDocument/2006/relationships/image" Target="../media/image45.emf"/><Relationship Id="rId1" Type="http://schemas.openxmlformats.org/officeDocument/2006/relationships/slideLayout" Target="../slideLayouts/slideLayout26.xml"/><Relationship Id="rId4" Type="http://schemas.openxmlformats.org/officeDocument/2006/relationships/hyperlink" Target="http://news.bbc.co.uk/1/hi/health/131744.stm" TargetMode="Externa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8" Type="http://schemas.openxmlformats.org/officeDocument/2006/relationships/image" Target="../media/image23.png"/><Relationship Id="rId3" Type="http://schemas.openxmlformats.org/officeDocument/2006/relationships/image" Target="../media/image20.png"/><Relationship Id="rId7" Type="http://schemas.microsoft.com/office/2007/relationships/hdphoto" Target="../media/hdphoto22.wdp"/><Relationship Id="rId2" Type="http://schemas.openxmlformats.org/officeDocument/2006/relationships/notesSlide" Target="../notesSlides/notesSlide3.xml"/><Relationship Id="rId1" Type="http://schemas.openxmlformats.org/officeDocument/2006/relationships/slideLayout" Target="../slideLayouts/slideLayout8.xml"/><Relationship Id="rId6" Type="http://schemas.openxmlformats.org/officeDocument/2006/relationships/image" Target="../media/image22.png"/><Relationship Id="rId11" Type="http://schemas.microsoft.com/office/2007/relationships/hdphoto" Target="../media/hdphoto24.wdp"/><Relationship Id="rId5" Type="http://schemas.microsoft.com/office/2007/relationships/hdphoto" Target="../media/hdphoto21.wdp"/><Relationship Id="rId10" Type="http://schemas.openxmlformats.org/officeDocument/2006/relationships/image" Target="../media/image24.png"/><Relationship Id="rId4" Type="http://schemas.openxmlformats.org/officeDocument/2006/relationships/image" Target="../media/image21.png"/><Relationship Id="rId9" Type="http://schemas.microsoft.com/office/2007/relationships/hdphoto" Target="../media/hdphoto23.wdp"/></Relationships>
</file>

<file path=ppt/slides/_rels/slide5.xml.rels><?xml version="1.0" encoding="UTF-8" standalone="yes"?>
<Relationships xmlns="http://schemas.openxmlformats.org/package/2006/relationships"><Relationship Id="rId8" Type="http://schemas.openxmlformats.org/officeDocument/2006/relationships/image" Target="../media/image28.png"/><Relationship Id="rId3" Type="http://schemas.microsoft.com/office/2007/relationships/hdphoto" Target="../media/hdphoto25.wdp"/><Relationship Id="rId7" Type="http://schemas.microsoft.com/office/2007/relationships/hdphoto" Target="../media/hdphoto27.wdp"/><Relationship Id="rId2" Type="http://schemas.openxmlformats.org/officeDocument/2006/relationships/image" Target="../media/image25.png"/><Relationship Id="rId1" Type="http://schemas.openxmlformats.org/officeDocument/2006/relationships/slideLayout" Target="../slideLayouts/slideLayout10.xml"/><Relationship Id="rId6" Type="http://schemas.openxmlformats.org/officeDocument/2006/relationships/image" Target="../media/image27.png"/><Relationship Id="rId5" Type="http://schemas.microsoft.com/office/2007/relationships/hdphoto" Target="../media/hdphoto26.wdp"/><Relationship Id="rId10" Type="http://schemas.openxmlformats.org/officeDocument/2006/relationships/image" Target="../media/image29.png"/><Relationship Id="rId4" Type="http://schemas.openxmlformats.org/officeDocument/2006/relationships/image" Target="../media/image26.png"/><Relationship Id="rId9" Type="http://schemas.microsoft.com/office/2007/relationships/hdphoto" Target="../media/hdphoto28.wdp"/></Relationships>
</file>

<file path=ppt/slides/_rels/slide6.xml.rels><?xml version="1.0" encoding="UTF-8" standalone="yes"?>
<Relationships xmlns="http://schemas.openxmlformats.org/package/2006/relationships"><Relationship Id="rId3" Type="http://schemas.microsoft.com/office/2007/relationships/hdphoto" Target="../media/hdphoto29.wdp"/><Relationship Id="rId2" Type="http://schemas.openxmlformats.org/officeDocument/2006/relationships/image" Target="../media/image30.png"/><Relationship Id="rId1" Type="http://schemas.openxmlformats.org/officeDocument/2006/relationships/slideLayout" Target="../slideLayouts/slideLayout26.xml"/></Relationships>
</file>

<file path=ppt/slides/_rels/slide7.xml.rels><?xml version="1.0" encoding="UTF-8" standalone="yes"?>
<Relationships xmlns="http://schemas.openxmlformats.org/package/2006/relationships"><Relationship Id="rId8" Type="http://schemas.openxmlformats.org/officeDocument/2006/relationships/image" Target="../media/image35.png"/><Relationship Id="rId3" Type="http://schemas.openxmlformats.org/officeDocument/2006/relationships/image" Target="../media/image32.png"/><Relationship Id="rId7" Type="http://schemas.microsoft.com/office/2007/relationships/hdphoto" Target="../media/hdphoto31.wdp"/><Relationship Id="rId2" Type="http://schemas.openxmlformats.org/officeDocument/2006/relationships/image" Target="../media/image31.png"/><Relationship Id="rId1" Type="http://schemas.openxmlformats.org/officeDocument/2006/relationships/slideLayout" Target="../slideLayouts/slideLayout6.xml"/><Relationship Id="rId6" Type="http://schemas.openxmlformats.org/officeDocument/2006/relationships/image" Target="../media/image34.png"/><Relationship Id="rId5" Type="http://schemas.openxmlformats.org/officeDocument/2006/relationships/image" Target="../media/image33.png"/><Relationship Id="rId4" Type="http://schemas.microsoft.com/office/2007/relationships/hdphoto" Target="../media/hdphoto30.wdp"/><Relationship Id="rId9" Type="http://schemas.microsoft.com/office/2007/relationships/hdphoto" Target="../media/hdphoto32.wdp"/></Relationships>
</file>

<file path=ppt/slides/_rels/slide8.xml.rels><?xml version="1.0" encoding="UTF-8" standalone="yes"?>
<Relationships xmlns="http://schemas.openxmlformats.org/package/2006/relationships"><Relationship Id="rId3" Type="http://schemas.openxmlformats.org/officeDocument/2006/relationships/image" Target="../media/image36.png"/><Relationship Id="rId7" Type="http://schemas.openxmlformats.org/officeDocument/2006/relationships/image" Target="../media/image40.png"/><Relationship Id="rId2" Type="http://schemas.openxmlformats.org/officeDocument/2006/relationships/notesSlide" Target="../notesSlides/notesSlide4.xml"/><Relationship Id="rId1" Type="http://schemas.openxmlformats.org/officeDocument/2006/relationships/slideLayout" Target="../slideLayouts/slideLayout26.xml"/><Relationship Id="rId6" Type="http://schemas.openxmlformats.org/officeDocument/2006/relationships/image" Target="../media/image39.png"/><Relationship Id="rId5" Type="http://schemas.openxmlformats.org/officeDocument/2006/relationships/image" Target="../media/image38.png"/><Relationship Id="rId4" Type="http://schemas.openxmlformats.org/officeDocument/2006/relationships/image" Target="../media/image37.emf"/></Relationships>
</file>

<file path=ppt/slides/_rels/slide9.xml.rels><?xml version="1.0" encoding="UTF-8" standalone="yes"?>
<Relationships xmlns="http://schemas.openxmlformats.org/package/2006/relationships"><Relationship Id="rId3" Type="http://schemas.openxmlformats.org/officeDocument/2006/relationships/image" Target="../media/image41.emf"/><Relationship Id="rId2" Type="http://schemas.openxmlformats.org/officeDocument/2006/relationships/notesSlide" Target="../notesSlides/notesSlide5.xml"/><Relationship Id="rId1" Type="http://schemas.openxmlformats.org/officeDocument/2006/relationships/slideLayout" Target="../slideLayouts/slideLayout26.xml"/><Relationship Id="rId6" Type="http://schemas.openxmlformats.org/officeDocument/2006/relationships/image" Target="../media/image44.png"/><Relationship Id="rId5" Type="http://schemas.openxmlformats.org/officeDocument/2006/relationships/image" Target="../media/image43.jpeg"/><Relationship Id="rId4" Type="http://schemas.openxmlformats.org/officeDocument/2006/relationships/image" Target="../media/image42.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394A16-95E7-93CD-44B2-E98E9FD7C83B}"/>
              </a:ext>
            </a:extLst>
          </p:cNvPr>
          <p:cNvSpPr>
            <a:spLocks noGrp="1"/>
          </p:cNvSpPr>
          <p:nvPr>
            <p:ph type="title"/>
          </p:nvPr>
        </p:nvSpPr>
        <p:spPr>
          <a:xfrm>
            <a:off x="278502" y="1329553"/>
            <a:ext cx="6226208" cy="1563010"/>
          </a:xfrm>
        </p:spPr>
        <p:txBody>
          <a:bodyPr/>
          <a:lstStyle/>
          <a:p>
            <a:r>
              <a:rPr lang="en-GB" sz="4000" b="0" i="0" cap="none" dirty="0">
                <a:solidFill>
                  <a:srgbClr val="000000"/>
                </a:solidFill>
                <a:effectLst/>
                <a:latin typeface="+mn-lt"/>
              </a:rPr>
              <a:t>Suspects and certainties:</a:t>
            </a:r>
            <a:endParaRPr lang="en-GB" sz="4000" cap="none" dirty="0">
              <a:latin typeface="+mn-lt"/>
            </a:endParaRPr>
          </a:p>
        </p:txBody>
      </p:sp>
      <p:sp>
        <p:nvSpPr>
          <p:cNvPr id="4" name="Text Placeholder 3">
            <a:extLst>
              <a:ext uri="{FF2B5EF4-FFF2-40B4-BE49-F238E27FC236}">
                <a16:creationId xmlns:a16="http://schemas.microsoft.com/office/drawing/2014/main" id="{2FD8EC40-27EC-4387-6ED2-F3C68CDB6561}"/>
              </a:ext>
            </a:extLst>
          </p:cNvPr>
          <p:cNvSpPr>
            <a:spLocks noGrp="1"/>
          </p:cNvSpPr>
          <p:nvPr>
            <p:ph type="body" sz="quarter" idx="13"/>
          </p:nvPr>
        </p:nvSpPr>
        <p:spPr>
          <a:xfrm>
            <a:off x="413265" y="2892563"/>
            <a:ext cx="5353690" cy="1563010"/>
          </a:xfrm>
        </p:spPr>
        <p:txBody>
          <a:bodyPr/>
          <a:lstStyle/>
          <a:p>
            <a:r>
              <a:rPr lang="en-GB" sz="3200" dirty="0">
                <a:solidFill>
                  <a:srgbClr val="000000"/>
                </a:solidFill>
              </a:rPr>
              <a:t>G</a:t>
            </a:r>
            <a:r>
              <a:rPr lang="en-GB" sz="3200" b="0" i="0" cap="none" dirty="0">
                <a:solidFill>
                  <a:srgbClr val="000000"/>
                </a:solidFill>
                <a:effectLst/>
              </a:rPr>
              <a:t>enes, identities and female agency in late 20th century </a:t>
            </a:r>
            <a:r>
              <a:rPr lang="en-GB" sz="3200" dirty="0">
                <a:solidFill>
                  <a:srgbClr val="000000"/>
                </a:solidFill>
              </a:rPr>
              <a:t>B</a:t>
            </a:r>
            <a:r>
              <a:rPr lang="en-GB" sz="3200" b="0" i="0" cap="none" dirty="0">
                <a:solidFill>
                  <a:srgbClr val="000000"/>
                </a:solidFill>
                <a:effectLst/>
              </a:rPr>
              <a:t>ritain</a:t>
            </a:r>
            <a:endParaRPr lang="en-GB" sz="3200" dirty="0"/>
          </a:p>
        </p:txBody>
      </p:sp>
      <p:sp>
        <p:nvSpPr>
          <p:cNvPr id="5" name="Text Placeholder 4">
            <a:extLst>
              <a:ext uri="{FF2B5EF4-FFF2-40B4-BE49-F238E27FC236}">
                <a16:creationId xmlns:a16="http://schemas.microsoft.com/office/drawing/2014/main" id="{39F3D175-242C-01A6-057D-C56573A56851}"/>
              </a:ext>
            </a:extLst>
          </p:cNvPr>
          <p:cNvSpPr>
            <a:spLocks noGrp="1"/>
          </p:cNvSpPr>
          <p:nvPr>
            <p:ph type="body" sz="quarter" idx="14"/>
          </p:nvPr>
        </p:nvSpPr>
        <p:spPr>
          <a:xfrm>
            <a:off x="413266" y="5373385"/>
            <a:ext cx="4366697" cy="834376"/>
          </a:xfrm>
        </p:spPr>
        <p:txBody>
          <a:bodyPr/>
          <a:lstStyle/>
          <a:p>
            <a:r>
              <a:rPr lang="en-GB" dirty="0"/>
              <a:t>Roberta Bivins </a:t>
            </a:r>
          </a:p>
          <a:p>
            <a:r>
              <a:rPr lang="en-GB" dirty="0"/>
              <a:t>Centre for the History of Medicine University of Warwick</a:t>
            </a:r>
          </a:p>
        </p:txBody>
      </p:sp>
      <p:pic>
        <p:nvPicPr>
          <p:cNvPr id="9" name="Picture Placeholder 8" descr="A box of dna test&#10;&#10;AI-generated content may be incorrect.">
            <a:extLst>
              <a:ext uri="{FF2B5EF4-FFF2-40B4-BE49-F238E27FC236}">
                <a16:creationId xmlns:a16="http://schemas.microsoft.com/office/drawing/2014/main" id="{A7F031BD-6D01-CFE0-AFAF-AE7ED9887F79}"/>
              </a:ext>
            </a:extLst>
          </p:cNvPr>
          <p:cNvPicPr>
            <a:picLocks noGrp="1" noChangeAspect="1"/>
          </p:cNvPicPr>
          <p:nvPr>
            <p:ph type="pic" sz="quarter" idx="12"/>
          </p:nvPr>
        </p:nvPicPr>
        <p:blipFill>
          <a:blip r:embed="rId3" cstate="screen">
            <a:extLst>
              <a:ext uri="{28A0092B-C50C-407E-A947-70E740481C1C}">
                <a14:useLocalDpi xmlns:a14="http://schemas.microsoft.com/office/drawing/2010/main"/>
              </a:ext>
            </a:extLst>
          </a:blip>
          <a:srcRect l="-42"/>
          <a:stretch/>
        </p:blipFill>
        <p:spPr>
          <a:xfrm>
            <a:off x="4599296" y="0"/>
            <a:ext cx="7592704" cy="6858000"/>
          </a:xfrm>
        </p:spPr>
      </p:pic>
    </p:spTree>
    <p:extLst>
      <p:ext uri="{BB962C8B-B14F-4D97-AF65-F5344CB8AC3E}">
        <p14:creationId xmlns:p14="http://schemas.microsoft.com/office/powerpoint/2010/main" val="376174152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FCA512FE-DFDA-4A44-B3EC-E5415369A67E}"/>
              </a:ext>
            </a:extLst>
          </p:cNvPr>
          <p:cNvSpPr>
            <a:spLocks noGrp="1"/>
          </p:cNvSpPr>
          <p:nvPr>
            <p:ph type="title"/>
          </p:nvPr>
        </p:nvSpPr>
        <p:spPr>
          <a:xfrm>
            <a:off x="68581" y="83840"/>
            <a:ext cx="10363200" cy="752872"/>
          </a:xfrm>
        </p:spPr>
        <p:txBody>
          <a:bodyPr/>
          <a:lstStyle/>
          <a:p>
            <a:r>
              <a:rPr lang="en-GB" sz="4800" dirty="0"/>
              <a:t>The Rise and Risks of Certainty</a:t>
            </a:r>
          </a:p>
        </p:txBody>
      </p:sp>
      <p:pic>
        <p:nvPicPr>
          <p:cNvPr id="18" name="Picture 17">
            <a:extLst>
              <a:ext uri="{FF2B5EF4-FFF2-40B4-BE49-F238E27FC236}">
                <a16:creationId xmlns:a16="http://schemas.microsoft.com/office/drawing/2014/main" id="{40B67D85-E157-374C-BF2F-53A8DC1AE369}"/>
              </a:ext>
            </a:extLst>
          </p:cNvPr>
          <p:cNvPicPr>
            <a:picLocks noChangeAspect="1"/>
          </p:cNvPicPr>
          <p:nvPr/>
        </p:nvPicPr>
        <p:blipFill rotWithShape="1">
          <a:blip r:embed="rId2">
            <a:extLst>
              <a:ext uri="{28A0092B-C50C-407E-A947-70E740481C1C}">
                <a14:useLocalDpi xmlns:a14="http://schemas.microsoft.com/office/drawing/2010/main"/>
              </a:ext>
            </a:extLst>
          </a:blip>
          <a:srcRect b="3913"/>
          <a:stretch/>
        </p:blipFill>
        <p:spPr>
          <a:xfrm>
            <a:off x="8679723" y="452669"/>
            <a:ext cx="3264363" cy="5502555"/>
          </a:xfrm>
          <a:prstGeom prst="rect">
            <a:avLst/>
          </a:prstGeom>
        </p:spPr>
      </p:pic>
      <p:pic>
        <p:nvPicPr>
          <p:cNvPr id="20" name="Picture 19">
            <a:extLst>
              <a:ext uri="{FF2B5EF4-FFF2-40B4-BE49-F238E27FC236}">
                <a16:creationId xmlns:a16="http://schemas.microsoft.com/office/drawing/2014/main" id="{6AF901B8-728F-214F-9D0C-EACF33B59EEF}"/>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68625" y="1028733"/>
            <a:ext cx="2776081" cy="4869160"/>
          </a:xfrm>
          <a:prstGeom prst="rect">
            <a:avLst/>
          </a:prstGeom>
        </p:spPr>
      </p:pic>
      <p:sp>
        <p:nvSpPr>
          <p:cNvPr id="3" name="Content Placeholder 2">
            <a:extLst>
              <a:ext uri="{FF2B5EF4-FFF2-40B4-BE49-F238E27FC236}">
                <a16:creationId xmlns:a16="http://schemas.microsoft.com/office/drawing/2014/main" id="{E4182333-D133-D240-ABA5-4D34408B3C56}"/>
              </a:ext>
            </a:extLst>
          </p:cNvPr>
          <p:cNvSpPr>
            <a:spLocks noGrp="1"/>
          </p:cNvSpPr>
          <p:nvPr>
            <p:ph sz="half" idx="2"/>
          </p:nvPr>
        </p:nvSpPr>
        <p:spPr>
          <a:xfrm>
            <a:off x="3023659" y="1028734"/>
            <a:ext cx="5376597" cy="5952661"/>
          </a:xfrm>
        </p:spPr>
        <p:txBody>
          <a:bodyPr/>
          <a:lstStyle/>
          <a:p>
            <a:r>
              <a:rPr lang="en-GB" sz="1867" b="1" dirty="0"/>
              <a:t>The Ad: </a:t>
            </a:r>
            <a:r>
              <a:rPr lang="en-GB" sz="1867" dirty="0"/>
              <a:t>"Whose child is it? Are you really the father? The curious, suspicious or disbelieving who just want peace of mind can now conduct paternity checks in the comfort of their own home. Do-it-yourself DNA tests are now available in Britain.”</a:t>
            </a:r>
          </a:p>
          <a:p>
            <a:r>
              <a:rPr lang="en-GB" sz="1867" b="1" dirty="0"/>
              <a:t>The Chair of Commons Health Select Committee</a:t>
            </a:r>
            <a:r>
              <a:rPr lang="en-GB" sz="1867" dirty="0"/>
              <a:t>: "I hope the Government will find some way to block the activities of this agency and other agencies undertaking similar testing. … I want to see it stopped. Clearly there is a huge gap in law here where there is no provision in respect of non-medical use of DNA.”</a:t>
            </a:r>
          </a:p>
          <a:p>
            <a:r>
              <a:rPr lang="en-GB" sz="1867" b="1" dirty="0"/>
              <a:t>The ‘DNA Testing Agency’: </a:t>
            </a:r>
            <a:r>
              <a:rPr lang="en-GB" sz="1867" dirty="0"/>
              <a:t>"They [critics and the government] are defending the position where they are controlling the tests in this country. We are giving people the opportunity to do private testing. There is nothing deceitful or underhand about it."</a:t>
            </a:r>
          </a:p>
          <a:p>
            <a:br>
              <a:rPr lang="en-GB" sz="1867" dirty="0"/>
            </a:br>
            <a:r>
              <a:rPr lang="en-GB" sz="1867" dirty="0">
                <a:hlinkClick r:id="rId4"/>
              </a:rPr>
              <a:t>http://news.bbc.co.uk/1/hi/health/131744.stm</a:t>
            </a:r>
            <a:r>
              <a:rPr lang="en-GB" sz="1867" dirty="0"/>
              <a:t> 1998</a:t>
            </a:r>
          </a:p>
          <a:p>
            <a:endParaRPr lang="en-GB" sz="1867" dirty="0"/>
          </a:p>
        </p:txBody>
      </p:sp>
    </p:spTree>
    <p:extLst>
      <p:ext uri="{BB962C8B-B14F-4D97-AF65-F5344CB8AC3E}">
        <p14:creationId xmlns:p14="http://schemas.microsoft.com/office/powerpoint/2010/main" val="121103320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2402C2-47E6-A62C-DFB5-E8EBAD93456C}"/>
              </a:ext>
            </a:extLst>
          </p:cNvPr>
          <p:cNvSpPr>
            <a:spLocks noGrp="1"/>
          </p:cNvSpPr>
          <p:nvPr>
            <p:ph type="title"/>
          </p:nvPr>
        </p:nvSpPr>
        <p:spPr>
          <a:xfrm>
            <a:off x="214412" y="95753"/>
            <a:ext cx="7841417" cy="512927"/>
          </a:xfrm>
        </p:spPr>
        <p:txBody>
          <a:bodyPr/>
          <a:lstStyle/>
          <a:p>
            <a:r>
              <a:rPr lang="en-GB" dirty="0"/>
              <a:t>Genetics, Identity and Parenthood in an age of certainty</a:t>
            </a:r>
          </a:p>
        </p:txBody>
      </p:sp>
      <p:sp>
        <p:nvSpPr>
          <p:cNvPr id="4" name="Slide Number Placeholder 3">
            <a:extLst>
              <a:ext uri="{FF2B5EF4-FFF2-40B4-BE49-F238E27FC236}">
                <a16:creationId xmlns:a16="http://schemas.microsoft.com/office/drawing/2014/main" id="{399A7AD1-312C-6702-7724-5A088F7C8C29}"/>
              </a:ext>
            </a:extLst>
          </p:cNvPr>
          <p:cNvSpPr>
            <a:spLocks noGrp="1"/>
          </p:cNvSpPr>
          <p:nvPr>
            <p:ph type="sldNum" sz="quarter" idx="11"/>
          </p:nvPr>
        </p:nvSpPr>
        <p:spPr/>
        <p:txBody>
          <a:bodyPr/>
          <a:lstStyle/>
          <a:p>
            <a:fld id="{E8F1A65C-595C-4736-BF40-F7D31E789466}" type="slidenum">
              <a:rPr lang="en-GB" smtClean="0"/>
              <a:pPr/>
              <a:t>2</a:t>
            </a:fld>
            <a:endParaRPr lang="en-GB" dirty="0"/>
          </a:p>
        </p:txBody>
      </p:sp>
      <p:sp>
        <p:nvSpPr>
          <p:cNvPr id="7" name="Text Placeholder 6">
            <a:extLst>
              <a:ext uri="{FF2B5EF4-FFF2-40B4-BE49-F238E27FC236}">
                <a16:creationId xmlns:a16="http://schemas.microsoft.com/office/drawing/2014/main" id="{F7A24FB4-26FC-A209-6F39-51CBB304D859}"/>
              </a:ext>
            </a:extLst>
          </p:cNvPr>
          <p:cNvSpPr>
            <a:spLocks noGrp="1"/>
          </p:cNvSpPr>
          <p:nvPr>
            <p:ph type="body" sz="quarter" idx="12"/>
          </p:nvPr>
        </p:nvSpPr>
        <p:spPr>
          <a:xfrm>
            <a:off x="215167" y="608680"/>
            <a:ext cx="7840662" cy="508000"/>
          </a:xfrm>
        </p:spPr>
        <p:txBody>
          <a:bodyPr/>
          <a:lstStyle/>
          <a:p>
            <a:r>
              <a:rPr lang="en-GB" dirty="0"/>
              <a:t>The legal framework in Britain before 1991</a:t>
            </a:r>
          </a:p>
          <a:p>
            <a:endParaRPr lang="en-GB" dirty="0"/>
          </a:p>
        </p:txBody>
      </p:sp>
      <p:sp>
        <p:nvSpPr>
          <p:cNvPr id="6" name="Text Placeholder 5">
            <a:extLst>
              <a:ext uri="{FF2B5EF4-FFF2-40B4-BE49-F238E27FC236}">
                <a16:creationId xmlns:a16="http://schemas.microsoft.com/office/drawing/2014/main" id="{76D098A3-6616-DBAA-7376-6913908DE746}"/>
              </a:ext>
            </a:extLst>
          </p:cNvPr>
          <p:cNvSpPr>
            <a:spLocks noGrp="1"/>
          </p:cNvSpPr>
          <p:nvPr>
            <p:ph sz="quarter" idx="17"/>
          </p:nvPr>
        </p:nvSpPr>
        <p:spPr>
          <a:xfrm>
            <a:off x="4386944" y="1357568"/>
            <a:ext cx="5573486" cy="5184746"/>
          </a:xfrm>
        </p:spPr>
        <p:txBody>
          <a:bodyPr/>
          <a:lstStyle/>
          <a:p>
            <a:r>
              <a:rPr lang="en-GB" b="1" dirty="0"/>
              <a:t>Filius nullius  and ‘mater semper </a:t>
            </a:r>
            <a:r>
              <a:rPr lang="en-GB" b="1" dirty="0" err="1"/>
              <a:t>certa</a:t>
            </a:r>
            <a:r>
              <a:rPr lang="en-GB" b="1" dirty="0"/>
              <a:t> </a:t>
            </a:r>
            <a:r>
              <a:rPr lang="en-GB" b="1" dirty="0" err="1"/>
              <a:t>est</a:t>
            </a:r>
            <a:r>
              <a:rPr lang="en-GB" b="1" dirty="0"/>
              <a:t>’</a:t>
            </a:r>
            <a:r>
              <a:rPr lang="en-GB" dirty="0"/>
              <a:t>: paternal ‘custody and control’ the protected norm except in cases of ‘bastardy’ – ‘fathers’ rights negated the possibility of mothers’ rights’ (de </a:t>
            </a:r>
            <a:r>
              <a:rPr lang="en-GB" dirty="0" err="1"/>
              <a:t>Manneville</a:t>
            </a:r>
            <a:r>
              <a:rPr lang="en-GB" dirty="0"/>
              <a:t> vs de </a:t>
            </a:r>
            <a:r>
              <a:rPr lang="en-GB" dirty="0" err="1"/>
              <a:t>Mannville</a:t>
            </a:r>
            <a:r>
              <a:rPr lang="en-GB" dirty="0"/>
              <a:t>, 1804).</a:t>
            </a:r>
          </a:p>
          <a:p>
            <a:r>
              <a:rPr lang="en-GB" b="1" dirty="0"/>
              <a:t>1834 New Poor Law strips paupers of key parental rights</a:t>
            </a:r>
            <a:r>
              <a:rPr lang="en-GB" dirty="0"/>
              <a:t>, fearing ‘hereditary pauperism’ and enabling state ‘custody and control’ that also subordinated (poor) children’s welfare to welfare of the state. ‘Bastardy Clause’ de facto dilutes responsibility of fathers to illegitimate children</a:t>
            </a:r>
          </a:p>
          <a:p>
            <a:r>
              <a:rPr lang="en-GB" b="1" dirty="0"/>
              <a:t>Late 19</a:t>
            </a:r>
            <a:r>
              <a:rPr lang="en-GB" b="1" baseline="30000" dirty="0"/>
              <a:t>th</a:t>
            </a:r>
            <a:r>
              <a:rPr lang="en-GB" b="1" dirty="0"/>
              <a:t> and early 20</a:t>
            </a:r>
            <a:r>
              <a:rPr lang="en-GB" b="1" baseline="30000" dirty="0"/>
              <a:t>th</a:t>
            </a:r>
            <a:r>
              <a:rPr lang="en-GB" b="1" dirty="0"/>
              <a:t> c. guardianship laws </a:t>
            </a:r>
            <a:r>
              <a:rPr lang="en-GB" dirty="0"/>
              <a:t>create a </a:t>
            </a:r>
            <a:r>
              <a:rPr lang="en-GB" b="1" dirty="0"/>
              <a:t>judicial duty to child welfare</a:t>
            </a:r>
            <a:r>
              <a:rPr lang="en-GB" dirty="0"/>
              <a:t>).</a:t>
            </a:r>
          </a:p>
          <a:p>
            <a:r>
              <a:rPr lang="en-GB" b="1" dirty="0"/>
              <a:t>1973</a:t>
            </a:r>
            <a:r>
              <a:rPr lang="en-GB" dirty="0"/>
              <a:t> Parental equality in matters of custody and control finally established.</a:t>
            </a:r>
          </a:p>
          <a:p>
            <a:r>
              <a:rPr lang="en-GB" b="1" dirty="0"/>
              <a:t>1987</a:t>
            </a:r>
            <a:r>
              <a:rPr lang="en-GB" dirty="0"/>
              <a:t> legal equalisation of ‘legitimate’ and ‘illegitimate’ (citizen) children (but not  completely for citizenship purposes until 2025)</a:t>
            </a:r>
          </a:p>
          <a:p>
            <a:r>
              <a:rPr lang="en-GB" b="1" dirty="0"/>
              <a:t>1990</a:t>
            </a:r>
            <a:r>
              <a:rPr lang="en-GB" dirty="0"/>
              <a:t> Social  Security Act enables DSS to claw income support costs back from non-resident parent</a:t>
            </a:r>
          </a:p>
          <a:p>
            <a:r>
              <a:rPr lang="en-GB" b="1" dirty="0"/>
              <a:t>1991</a:t>
            </a:r>
            <a:r>
              <a:rPr lang="en-GB" dirty="0"/>
              <a:t> Child Support Act establishes Child Support Agency </a:t>
            </a:r>
          </a:p>
          <a:p>
            <a:endParaRPr lang="en-GB" dirty="0"/>
          </a:p>
          <a:p>
            <a:endParaRPr lang="en-GB" dirty="0"/>
          </a:p>
          <a:p>
            <a:r>
              <a:rPr lang="en-GB" dirty="0"/>
              <a:t>     </a:t>
            </a:r>
          </a:p>
          <a:p>
            <a:endParaRPr lang="en-GB" dirty="0"/>
          </a:p>
          <a:p>
            <a:endParaRPr lang="en-GB" dirty="0"/>
          </a:p>
        </p:txBody>
      </p:sp>
      <p:sp>
        <p:nvSpPr>
          <p:cNvPr id="8" name="Text Placeholder 7">
            <a:extLst>
              <a:ext uri="{FF2B5EF4-FFF2-40B4-BE49-F238E27FC236}">
                <a16:creationId xmlns:a16="http://schemas.microsoft.com/office/drawing/2014/main" id="{635B67EE-A1F1-6211-18B4-2563A9A1FA97}"/>
              </a:ext>
            </a:extLst>
          </p:cNvPr>
          <p:cNvSpPr>
            <a:spLocks noGrp="1"/>
          </p:cNvSpPr>
          <p:nvPr>
            <p:ph type="body" sz="quarter" idx="14"/>
          </p:nvPr>
        </p:nvSpPr>
        <p:spPr>
          <a:xfrm>
            <a:off x="214412" y="968934"/>
            <a:ext cx="3721538" cy="508000"/>
          </a:xfrm>
        </p:spPr>
        <p:txBody>
          <a:bodyPr/>
          <a:lstStyle/>
          <a:p>
            <a:r>
              <a:rPr lang="en-GB" dirty="0"/>
              <a:t>Parenthood and Citizenship</a:t>
            </a:r>
          </a:p>
        </p:txBody>
      </p:sp>
      <p:sp>
        <p:nvSpPr>
          <p:cNvPr id="10" name="Content Placeholder 9">
            <a:extLst>
              <a:ext uri="{FF2B5EF4-FFF2-40B4-BE49-F238E27FC236}">
                <a16:creationId xmlns:a16="http://schemas.microsoft.com/office/drawing/2014/main" id="{020818A2-4C00-D1F6-1028-9FC800C1CD26}"/>
              </a:ext>
            </a:extLst>
          </p:cNvPr>
          <p:cNvSpPr>
            <a:spLocks noGrp="1"/>
          </p:cNvSpPr>
          <p:nvPr>
            <p:ph sz="quarter" idx="18"/>
          </p:nvPr>
        </p:nvSpPr>
        <p:spPr>
          <a:xfrm>
            <a:off x="129542" y="1328434"/>
            <a:ext cx="4257401" cy="5433813"/>
          </a:xfrm>
        </p:spPr>
        <p:txBody>
          <a:bodyPr/>
          <a:lstStyle/>
          <a:p>
            <a:r>
              <a:rPr lang="en-GB" b="1" dirty="0"/>
              <a:t>Pre-1914 Nationality descends to infants from fathers </a:t>
            </a:r>
            <a:r>
              <a:rPr lang="en-GB" dirty="0"/>
              <a:t>in the case of marriage, and from mothers only in the absence of marriage. </a:t>
            </a:r>
            <a:r>
              <a:rPr lang="en-GB" b="1" dirty="0"/>
              <a:t>Children born in British Isles treated </a:t>
            </a:r>
            <a:r>
              <a:rPr lang="en-GB" b="1" i="1" dirty="0"/>
              <a:t>jus soli.</a:t>
            </a:r>
          </a:p>
          <a:p>
            <a:r>
              <a:rPr lang="en-GB" b="1" dirty="0"/>
              <a:t>1914-22</a:t>
            </a:r>
            <a:r>
              <a:rPr lang="en-GB" dirty="0"/>
              <a:t> Transmission of subject status along </a:t>
            </a:r>
            <a:r>
              <a:rPr lang="en-GB" b="1" dirty="0"/>
              <a:t>legitimate male </a:t>
            </a:r>
            <a:r>
              <a:rPr lang="en-GB" dirty="0"/>
              <a:t>line for Britons born overseas</a:t>
            </a:r>
          </a:p>
          <a:p>
            <a:r>
              <a:rPr lang="en-GB" b="1" dirty="0"/>
              <a:t>1948-1981 Gradual development of UK citizenship </a:t>
            </a:r>
            <a:r>
              <a:rPr lang="en-GB" dirty="0"/>
              <a:t>linked inheritance of citizenship </a:t>
            </a:r>
            <a:r>
              <a:rPr lang="en-GB" i="1" dirty="0"/>
              <a:t>from legitimate fathers </a:t>
            </a:r>
            <a:r>
              <a:rPr lang="en-GB" dirty="0"/>
              <a:t>with marriage; and right of abode with financial provision. </a:t>
            </a:r>
          </a:p>
          <a:p>
            <a:r>
              <a:rPr lang="en-GB" b="1" dirty="0"/>
              <a:t>1981</a:t>
            </a:r>
            <a:r>
              <a:rPr lang="en-GB" dirty="0"/>
              <a:t> British mothers gain right to pass on nationality to children born overseas </a:t>
            </a:r>
          </a:p>
          <a:p>
            <a:r>
              <a:rPr lang="en-GB" b="1" dirty="0"/>
              <a:t>1981</a:t>
            </a:r>
            <a:r>
              <a:rPr lang="en-GB" dirty="0"/>
              <a:t> ‘Fatherhood’ for transmission of nationality assigned to the husband of the mother at the time of child’s birth. </a:t>
            </a:r>
            <a:endParaRPr lang="en-GB" i="1" dirty="0"/>
          </a:p>
          <a:p>
            <a:r>
              <a:rPr lang="en-GB" b="1" dirty="0"/>
              <a:t>1983</a:t>
            </a:r>
            <a:r>
              <a:rPr lang="en-GB" i="1" dirty="0"/>
              <a:t> Jus soli </a:t>
            </a:r>
            <a:r>
              <a:rPr lang="en-GB" dirty="0"/>
              <a:t>replaced by </a:t>
            </a:r>
            <a:r>
              <a:rPr lang="en-GB" i="1" dirty="0"/>
              <a:t>jus sanguinis</a:t>
            </a:r>
          </a:p>
          <a:p>
            <a:r>
              <a:rPr lang="en-GB" b="1" dirty="0"/>
              <a:t>Only in 21</a:t>
            </a:r>
            <a:r>
              <a:rPr lang="en-GB" b="1" baseline="30000" dirty="0"/>
              <a:t>st</a:t>
            </a:r>
            <a:r>
              <a:rPr lang="en-GB" b="1" dirty="0"/>
              <a:t> c. </a:t>
            </a:r>
            <a:r>
              <a:rPr lang="en-GB" dirty="0"/>
              <a:t>do illegitimate children born abroad to UK fathers gain citizenship by birth </a:t>
            </a:r>
            <a:r>
              <a:rPr lang="en-GB" b="1" dirty="0"/>
              <a:t>if</a:t>
            </a:r>
            <a:r>
              <a:rPr lang="en-GB" dirty="0"/>
              <a:t> paternity can be proven.</a:t>
            </a:r>
          </a:p>
          <a:p>
            <a:endParaRPr lang="en-GB" dirty="0"/>
          </a:p>
          <a:p>
            <a:endParaRPr lang="en-GB" dirty="0"/>
          </a:p>
        </p:txBody>
      </p:sp>
      <p:sp>
        <p:nvSpPr>
          <p:cNvPr id="9" name="Text Placeholder 8">
            <a:extLst>
              <a:ext uri="{FF2B5EF4-FFF2-40B4-BE49-F238E27FC236}">
                <a16:creationId xmlns:a16="http://schemas.microsoft.com/office/drawing/2014/main" id="{D6DEAF39-2B7A-0491-EFE5-9261183EAFDD}"/>
              </a:ext>
            </a:extLst>
          </p:cNvPr>
          <p:cNvSpPr>
            <a:spLocks noGrp="1"/>
          </p:cNvSpPr>
          <p:nvPr>
            <p:ph type="body" sz="quarter" idx="16"/>
          </p:nvPr>
        </p:nvSpPr>
        <p:spPr>
          <a:xfrm>
            <a:off x="4480159" y="1045466"/>
            <a:ext cx="3804995" cy="282968"/>
          </a:xfrm>
        </p:spPr>
        <p:txBody>
          <a:bodyPr/>
          <a:lstStyle/>
          <a:p>
            <a:r>
              <a:rPr lang="en-GB" dirty="0"/>
              <a:t>Parenthood and ‘Custody and Control’</a:t>
            </a:r>
          </a:p>
        </p:txBody>
      </p:sp>
    </p:spTree>
    <p:extLst>
      <p:ext uri="{BB962C8B-B14F-4D97-AF65-F5344CB8AC3E}">
        <p14:creationId xmlns:p14="http://schemas.microsoft.com/office/powerpoint/2010/main" val="88289208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A2D20F-CF27-D46F-F1EB-91AEF98BA9A0}"/>
              </a:ext>
            </a:extLst>
          </p:cNvPr>
          <p:cNvSpPr>
            <a:spLocks noGrp="1"/>
          </p:cNvSpPr>
          <p:nvPr>
            <p:ph type="title"/>
          </p:nvPr>
        </p:nvSpPr>
        <p:spPr>
          <a:xfrm>
            <a:off x="132984" y="145783"/>
            <a:ext cx="8589740" cy="512927"/>
          </a:xfrm>
        </p:spPr>
        <p:txBody>
          <a:bodyPr/>
          <a:lstStyle/>
          <a:p>
            <a:r>
              <a:rPr lang="en-GB" dirty="0"/>
              <a:t>Identifying Asian men: Bureaucratic identity but biological paternity</a:t>
            </a:r>
          </a:p>
        </p:txBody>
      </p:sp>
      <p:sp>
        <p:nvSpPr>
          <p:cNvPr id="3" name="Footer Placeholder 2">
            <a:extLst>
              <a:ext uri="{FF2B5EF4-FFF2-40B4-BE49-F238E27FC236}">
                <a16:creationId xmlns:a16="http://schemas.microsoft.com/office/drawing/2014/main" id="{682704CC-C96E-2B0A-3788-B519D995C333}"/>
              </a:ext>
            </a:extLst>
          </p:cNvPr>
          <p:cNvSpPr>
            <a:spLocks noGrp="1"/>
          </p:cNvSpPr>
          <p:nvPr>
            <p:ph type="ftr" sz="quarter" idx="10"/>
          </p:nvPr>
        </p:nvSpPr>
        <p:spPr>
          <a:xfrm>
            <a:off x="2567619" y="6330949"/>
            <a:ext cx="4258117" cy="435725"/>
          </a:xfrm>
        </p:spPr>
        <p:txBody>
          <a:bodyPr/>
          <a:lstStyle/>
          <a:p>
            <a:r>
              <a:rPr lang="en-GB" dirty="0"/>
              <a:t>Bangladesh Divided Families Campaign, 1980s	                          Nature, 1988		</a:t>
            </a:r>
          </a:p>
        </p:txBody>
      </p:sp>
      <p:sp>
        <p:nvSpPr>
          <p:cNvPr id="4" name="Slide Number Placeholder 3">
            <a:extLst>
              <a:ext uri="{FF2B5EF4-FFF2-40B4-BE49-F238E27FC236}">
                <a16:creationId xmlns:a16="http://schemas.microsoft.com/office/drawing/2014/main" id="{883FB82A-9417-C650-B565-EF8FE2F3F675}"/>
              </a:ext>
            </a:extLst>
          </p:cNvPr>
          <p:cNvSpPr>
            <a:spLocks noGrp="1"/>
          </p:cNvSpPr>
          <p:nvPr>
            <p:ph type="sldNum" sz="quarter" idx="11"/>
          </p:nvPr>
        </p:nvSpPr>
        <p:spPr/>
        <p:txBody>
          <a:bodyPr/>
          <a:lstStyle/>
          <a:p>
            <a:fld id="{E8F1A65C-595C-4736-BF40-F7D31E789466}" type="slidenum">
              <a:rPr lang="en-GB" smtClean="0"/>
              <a:pPr/>
              <a:t>3</a:t>
            </a:fld>
            <a:endParaRPr lang="en-GB" dirty="0"/>
          </a:p>
        </p:txBody>
      </p:sp>
      <p:pic>
        <p:nvPicPr>
          <p:cNvPr id="11" name="Content Placeholder 10" descr="A person holding a piece of paper with a group of children&#10;&#10;AI-generated content may be incorrect.">
            <a:extLst>
              <a:ext uri="{FF2B5EF4-FFF2-40B4-BE49-F238E27FC236}">
                <a16:creationId xmlns:a16="http://schemas.microsoft.com/office/drawing/2014/main" id="{F7C9E789-B26B-30C0-2FF4-DCA8DDE3DA63}"/>
              </a:ext>
            </a:extLst>
          </p:cNvPr>
          <p:cNvPicPr>
            <a:picLocks noGrp="1" noChangeAspect="1"/>
          </p:cNvPicPr>
          <p:nvPr>
            <p:ph sz="quarter" idx="17"/>
          </p:nvPr>
        </p:nvPicPr>
        <p:blipFill>
          <a:blip r:embed="rId2" cstate="screen">
            <a:extLst>
              <a:ext uri="{28A0092B-C50C-407E-A947-70E740481C1C}">
                <a14:useLocalDpi xmlns:a14="http://schemas.microsoft.com/office/drawing/2010/main"/>
              </a:ext>
            </a:extLst>
          </a:blip>
          <a:stretch>
            <a:fillRect/>
          </a:stretch>
        </p:blipFill>
        <p:spPr>
          <a:xfrm>
            <a:off x="229331" y="1235010"/>
            <a:ext cx="4799869" cy="4925973"/>
          </a:xfrm>
        </p:spPr>
      </p:pic>
      <p:sp>
        <p:nvSpPr>
          <p:cNvPr id="7" name="Text Placeholder 6">
            <a:extLst>
              <a:ext uri="{FF2B5EF4-FFF2-40B4-BE49-F238E27FC236}">
                <a16:creationId xmlns:a16="http://schemas.microsoft.com/office/drawing/2014/main" id="{2DF50746-30C9-CFAC-C517-178596DB00BC}"/>
              </a:ext>
            </a:extLst>
          </p:cNvPr>
          <p:cNvSpPr>
            <a:spLocks noGrp="1"/>
          </p:cNvSpPr>
          <p:nvPr>
            <p:ph type="body" sz="quarter" idx="14"/>
          </p:nvPr>
        </p:nvSpPr>
        <p:spPr>
          <a:xfrm>
            <a:off x="706850" y="737331"/>
            <a:ext cx="3721538" cy="508000"/>
          </a:xfrm>
        </p:spPr>
        <p:txBody>
          <a:bodyPr/>
          <a:lstStyle/>
          <a:p>
            <a:r>
              <a:rPr lang="en-GB" dirty="0"/>
              <a:t>The ‘Sylheti Tax Pattern’</a:t>
            </a:r>
          </a:p>
        </p:txBody>
      </p:sp>
      <p:sp>
        <p:nvSpPr>
          <p:cNvPr id="9" name="Text Placeholder 8">
            <a:extLst>
              <a:ext uri="{FF2B5EF4-FFF2-40B4-BE49-F238E27FC236}">
                <a16:creationId xmlns:a16="http://schemas.microsoft.com/office/drawing/2014/main" id="{716D9339-D60E-1772-4BEE-76E5AD8304DE}"/>
              </a:ext>
            </a:extLst>
          </p:cNvPr>
          <p:cNvSpPr>
            <a:spLocks noGrp="1"/>
          </p:cNvSpPr>
          <p:nvPr>
            <p:ph type="body" sz="quarter" idx="16"/>
          </p:nvPr>
        </p:nvSpPr>
        <p:spPr>
          <a:xfrm>
            <a:off x="5493066" y="673323"/>
            <a:ext cx="3721538" cy="508000"/>
          </a:xfrm>
        </p:spPr>
        <p:txBody>
          <a:bodyPr/>
          <a:lstStyle/>
          <a:p>
            <a:r>
              <a:rPr lang="en-GB" dirty="0"/>
              <a:t>The ‘double-edged sword’ of DNA</a:t>
            </a:r>
          </a:p>
        </p:txBody>
      </p:sp>
      <p:pic>
        <p:nvPicPr>
          <p:cNvPr id="12" name="Content Placeholder 11" descr="A cartoon of a person in a police uniform&#10;&#10;Description automatically generated">
            <a:extLst>
              <a:ext uri="{FF2B5EF4-FFF2-40B4-BE49-F238E27FC236}">
                <a16:creationId xmlns:a16="http://schemas.microsoft.com/office/drawing/2014/main" id="{683B8DFF-7504-17AA-26D1-C0BD9C3038A8}"/>
              </a:ext>
            </a:extLst>
          </p:cNvPr>
          <p:cNvPicPr>
            <a:picLocks noGrp="1" noChangeAspect="1"/>
          </p:cNvPicPr>
          <p:nvPr>
            <p:ph sz="quarter" idx="18"/>
          </p:nvPr>
        </p:nvPicPr>
        <p:blipFill rotWithShape="1">
          <a:blip r:embed="rId3">
            <a:extLst>
              <a:ext uri="{28A0092B-C50C-407E-A947-70E740481C1C}">
                <a14:useLocalDpi xmlns:a14="http://schemas.microsoft.com/office/drawing/2010/main"/>
              </a:ext>
            </a:extLst>
          </a:blip>
          <a:srcRect/>
          <a:stretch/>
        </p:blipFill>
        <p:spPr>
          <a:xfrm>
            <a:off x="5405849" y="1175902"/>
            <a:ext cx="4258117" cy="5008775"/>
          </a:xfrm>
          <a:prstGeom prst="rect">
            <a:avLst/>
          </a:prstGeom>
        </p:spPr>
      </p:pic>
    </p:spTree>
    <p:extLst>
      <p:ext uri="{BB962C8B-B14F-4D97-AF65-F5344CB8AC3E}">
        <p14:creationId xmlns:p14="http://schemas.microsoft.com/office/powerpoint/2010/main" val="294776778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Content Placeholder 10" descr="A cartoon of a person in a cap&#10;&#10;AI-generated content may be incorrect.">
            <a:extLst>
              <a:ext uri="{FF2B5EF4-FFF2-40B4-BE49-F238E27FC236}">
                <a16:creationId xmlns:a16="http://schemas.microsoft.com/office/drawing/2014/main" id="{74BB614A-9A26-60B9-2B16-623AF671317D}"/>
              </a:ext>
            </a:extLst>
          </p:cNvPr>
          <p:cNvPicPr>
            <a:picLocks noGrp="1" noChangeAspect="1"/>
          </p:cNvPicPr>
          <p:nvPr>
            <p:ph sz="quarter" idx="17"/>
          </p:nvPr>
        </p:nvPicPr>
        <p:blipFill>
          <a:blip r:embed="rId3">
            <a:extLst>
              <a:ext uri="{28A0092B-C50C-407E-A947-70E740481C1C}">
                <a14:useLocalDpi xmlns:a14="http://schemas.microsoft.com/office/drawing/2010/main"/>
              </a:ext>
            </a:extLst>
          </a:blip>
          <a:stretch>
            <a:fillRect/>
          </a:stretch>
        </p:blipFill>
        <p:spPr>
          <a:xfrm>
            <a:off x="0" y="499318"/>
            <a:ext cx="4903820" cy="6187865"/>
          </a:xfrm>
        </p:spPr>
      </p:pic>
      <p:sp>
        <p:nvSpPr>
          <p:cNvPr id="2" name="Title 1">
            <a:extLst>
              <a:ext uri="{FF2B5EF4-FFF2-40B4-BE49-F238E27FC236}">
                <a16:creationId xmlns:a16="http://schemas.microsoft.com/office/drawing/2014/main" id="{3B7BC7F6-4BE0-D998-9A13-161049F22041}"/>
              </a:ext>
            </a:extLst>
          </p:cNvPr>
          <p:cNvSpPr>
            <a:spLocks noGrp="1"/>
          </p:cNvSpPr>
          <p:nvPr>
            <p:ph type="title"/>
          </p:nvPr>
        </p:nvSpPr>
        <p:spPr>
          <a:xfrm>
            <a:off x="261348" y="12314"/>
            <a:ext cx="7841417" cy="512927"/>
          </a:xfrm>
        </p:spPr>
        <p:txBody>
          <a:bodyPr/>
          <a:lstStyle/>
          <a:p>
            <a:r>
              <a:rPr lang="en-GB" dirty="0"/>
              <a:t>Identifying Asian women at the border: Virginity or Maternity</a:t>
            </a:r>
          </a:p>
        </p:txBody>
      </p:sp>
      <p:sp>
        <p:nvSpPr>
          <p:cNvPr id="3" name="Footer Placeholder 2">
            <a:extLst>
              <a:ext uri="{FF2B5EF4-FFF2-40B4-BE49-F238E27FC236}">
                <a16:creationId xmlns:a16="http://schemas.microsoft.com/office/drawing/2014/main" id="{3CC7FA4A-CC19-0019-1C17-F1FF81249BA4}"/>
              </a:ext>
            </a:extLst>
          </p:cNvPr>
          <p:cNvSpPr>
            <a:spLocks noGrp="1"/>
          </p:cNvSpPr>
          <p:nvPr>
            <p:ph type="ftr" sz="quarter" idx="10"/>
          </p:nvPr>
        </p:nvSpPr>
        <p:spPr>
          <a:xfrm>
            <a:off x="1298249" y="5754086"/>
            <a:ext cx="6502400" cy="365125"/>
          </a:xfrm>
        </p:spPr>
        <p:txBody>
          <a:bodyPr/>
          <a:lstStyle/>
          <a:p>
            <a:r>
              <a:rPr lang="en-GB" dirty="0"/>
              <a:t>Times of India, 1979 			Cellmark Information Brochure, 1987 </a:t>
            </a:r>
          </a:p>
        </p:txBody>
      </p:sp>
      <p:sp>
        <p:nvSpPr>
          <p:cNvPr id="4" name="Slide Number Placeholder 3">
            <a:extLst>
              <a:ext uri="{FF2B5EF4-FFF2-40B4-BE49-F238E27FC236}">
                <a16:creationId xmlns:a16="http://schemas.microsoft.com/office/drawing/2014/main" id="{A18BD994-EEAD-90D7-E59A-1D1289050AEC}"/>
              </a:ext>
            </a:extLst>
          </p:cNvPr>
          <p:cNvSpPr>
            <a:spLocks noGrp="1"/>
          </p:cNvSpPr>
          <p:nvPr>
            <p:ph type="sldNum" sz="quarter" idx="11"/>
          </p:nvPr>
        </p:nvSpPr>
        <p:spPr/>
        <p:txBody>
          <a:bodyPr/>
          <a:lstStyle/>
          <a:p>
            <a:fld id="{E8F1A65C-595C-4736-BF40-F7D31E789466}" type="slidenum">
              <a:rPr lang="en-GB" smtClean="0"/>
              <a:pPr/>
              <a:t>4</a:t>
            </a:fld>
            <a:endParaRPr lang="en-GB" dirty="0"/>
          </a:p>
        </p:txBody>
      </p:sp>
      <p:sp>
        <p:nvSpPr>
          <p:cNvPr id="7" name="Text Placeholder 6">
            <a:extLst>
              <a:ext uri="{FF2B5EF4-FFF2-40B4-BE49-F238E27FC236}">
                <a16:creationId xmlns:a16="http://schemas.microsoft.com/office/drawing/2014/main" id="{14F103FF-5BBD-B46B-D8EA-12600F54B09B}"/>
              </a:ext>
            </a:extLst>
          </p:cNvPr>
          <p:cNvSpPr>
            <a:spLocks noGrp="1"/>
          </p:cNvSpPr>
          <p:nvPr>
            <p:ph type="body" sz="quarter" idx="14"/>
          </p:nvPr>
        </p:nvSpPr>
        <p:spPr>
          <a:xfrm>
            <a:off x="108948" y="921351"/>
            <a:ext cx="3721537" cy="582023"/>
          </a:xfrm>
        </p:spPr>
        <p:txBody>
          <a:bodyPr/>
          <a:lstStyle/>
          <a:p>
            <a:r>
              <a:rPr lang="en-GB" dirty="0"/>
              <a:t>From Virginity Testing for Asian Fiancées (to prove that they are </a:t>
            </a:r>
            <a:r>
              <a:rPr lang="en-GB" u="sng" dirty="0"/>
              <a:t>not</a:t>
            </a:r>
            <a:r>
              <a:rPr lang="en-GB" dirty="0"/>
              <a:t> wives)</a:t>
            </a:r>
          </a:p>
        </p:txBody>
      </p:sp>
      <p:pic>
        <p:nvPicPr>
          <p:cNvPr id="13" name="Content Placeholder 12" descr="A book with a person and a child&#10;&#10;AI-generated content may be incorrect.">
            <a:extLst>
              <a:ext uri="{FF2B5EF4-FFF2-40B4-BE49-F238E27FC236}">
                <a16:creationId xmlns:a16="http://schemas.microsoft.com/office/drawing/2014/main" id="{01CC5DA3-FFA0-E3A0-6034-9C02EAA7CC07}"/>
              </a:ext>
            </a:extLst>
          </p:cNvPr>
          <p:cNvPicPr>
            <a:picLocks noGrp="1" noChangeAspect="1"/>
          </p:cNvPicPr>
          <p:nvPr>
            <p:ph sz="quarter" idx="18"/>
          </p:nvPr>
        </p:nvPicPr>
        <p:blipFill>
          <a:blip r:embed="rId4" cstate="screen">
            <a:extLst>
              <a:ext uri="{BEBA8EAE-BF5A-486C-A8C5-ECC9F3942E4B}">
                <a14:imgProps xmlns:a14="http://schemas.microsoft.com/office/drawing/2010/main">
                  <a14:imgLayer r:embed="rId5">
                    <a14:imgEffect>
                      <a14:brightnessContrast bright="20000" contrast="20000"/>
                    </a14:imgEffect>
                  </a14:imgLayer>
                </a14:imgProps>
              </a:ext>
              <a:ext uri="{28A0092B-C50C-407E-A947-70E740481C1C}">
                <a14:useLocalDpi xmlns:a14="http://schemas.microsoft.com/office/drawing/2010/main"/>
              </a:ext>
            </a:extLst>
          </a:blip>
          <a:srcRect t="-1472"/>
          <a:stretch/>
        </p:blipFill>
        <p:spPr>
          <a:xfrm>
            <a:off x="4903820" y="1645552"/>
            <a:ext cx="4230356" cy="3899730"/>
          </a:xfrm>
        </p:spPr>
      </p:pic>
      <p:sp>
        <p:nvSpPr>
          <p:cNvPr id="9" name="Text Placeholder 8">
            <a:extLst>
              <a:ext uri="{FF2B5EF4-FFF2-40B4-BE49-F238E27FC236}">
                <a16:creationId xmlns:a16="http://schemas.microsoft.com/office/drawing/2014/main" id="{C0ED175A-9E12-51F2-3764-79D49CBA1779}"/>
              </a:ext>
            </a:extLst>
          </p:cNvPr>
          <p:cNvSpPr>
            <a:spLocks noGrp="1"/>
          </p:cNvSpPr>
          <p:nvPr>
            <p:ph type="body" sz="quarter" idx="16"/>
          </p:nvPr>
        </p:nvSpPr>
        <p:spPr>
          <a:xfrm>
            <a:off x="5085248" y="995374"/>
            <a:ext cx="3721538" cy="508000"/>
          </a:xfrm>
        </p:spPr>
        <p:txBody>
          <a:bodyPr/>
          <a:lstStyle/>
          <a:p>
            <a:r>
              <a:rPr lang="en-GB" dirty="0"/>
              <a:t>To DNA testing for Asian mothers (to prove that they </a:t>
            </a:r>
            <a:r>
              <a:rPr lang="en-GB" u="sng" dirty="0"/>
              <a:t>are</a:t>
            </a:r>
            <a:r>
              <a:rPr lang="en-GB" dirty="0"/>
              <a:t> wives)</a:t>
            </a:r>
          </a:p>
        </p:txBody>
      </p:sp>
      <p:pic>
        <p:nvPicPr>
          <p:cNvPr id="5" name="Picture 4">
            <a:extLst>
              <a:ext uri="{FF2B5EF4-FFF2-40B4-BE49-F238E27FC236}">
                <a16:creationId xmlns:a16="http://schemas.microsoft.com/office/drawing/2014/main" id="{94BB5442-A85F-2227-3C0B-A40C58650469}"/>
              </a:ext>
            </a:extLst>
          </p:cNvPr>
          <p:cNvPicPr>
            <a:picLocks noChangeAspect="1"/>
          </p:cNvPicPr>
          <p:nvPr/>
        </p:nvPicPr>
        <p:blipFill>
          <a:blip r:embed="rId6" cstate="screen">
            <a:extLst>
              <a:ext uri="{BEBA8EAE-BF5A-486C-A8C5-ECC9F3942E4B}">
                <a14:imgProps xmlns:a14="http://schemas.microsoft.com/office/drawing/2010/main">
                  <a14:imgLayer r:embed="rId7">
                    <a14:imgEffect>
                      <a14:brightnessContrast bright="20000" contrast="20000"/>
                    </a14:imgEffect>
                  </a14:imgLayer>
                </a14:imgProps>
              </a:ext>
              <a:ext uri="{28A0092B-C50C-407E-A947-70E740481C1C}">
                <a14:useLocalDpi xmlns:a14="http://schemas.microsoft.com/office/drawing/2010/main"/>
              </a:ext>
            </a:extLst>
          </a:blip>
          <a:stretch>
            <a:fillRect/>
          </a:stretch>
        </p:blipFill>
        <p:spPr>
          <a:xfrm>
            <a:off x="5205936" y="6257047"/>
            <a:ext cx="5793658" cy="512927"/>
          </a:xfrm>
          <a:prstGeom prst="rect">
            <a:avLst/>
          </a:prstGeom>
          <a:ln>
            <a:solidFill>
              <a:schemeClr val="accent1"/>
            </a:solidFill>
          </a:ln>
        </p:spPr>
      </p:pic>
      <p:pic>
        <p:nvPicPr>
          <p:cNvPr id="6" name="Picture 5">
            <a:extLst>
              <a:ext uri="{FF2B5EF4-FFF2-40B4-BE49-F238E27FC236}">
                <a16:creationId xmlns:a16="http://schemas.microsoft.com/office/drawing/2014/main" id="{CD91FE76-F09C-28C9-F379-F8456BAB7E8F}"/>
              </a:ext>
            </a:extLst>
          </p:cNvPr>
          <p:cNvPicPr>
            <a:picLocks noChangeAspect="1"/>
          </p:cNvPicPr>
          <p:nvPr/>
        </p:nvPicPr>
        <p:blipFill>
          <a:blip r:embed="rId8" cstate="screen">
            <a:extLst>
              <a:ext uri="{BEBA8EAE-BF5A-486C-A8C5-ECC9F3942E4B}">
                <a14:imgProps xmlns:a14="http://schemas.microsoft.com/office/drawing/2010/main">
                  <a14:imgLayer r:embed="rId9">
                    <a14:imgEffect>
                      <a14:brightnessContrast bright="40000" contrast="20000"/>
                    </a14:imgEffect>
                  </a14:imgLayer>
                </a14:imgProps>
              </a:ext>
              <a:ext uri="{28A0092B-C50C-407E-A947-70E740481C1C}">
                <a14:useLocalDpi xmlns:a14="http://schemas.microsoft.com/office/drawing/2010/main"/>
              </a:ext>
            </a:extLst>
          </a:blip>
          <a:srcRect t="-2300"/>
          <a:stretch/>
        </p:blipFill>
        <p:spPr>
          <a:xfrm>
            <a:off x="7450107" y="5186114"/>
            <a:ext cx="4630994" cy="862219"/>
          </a:xfrm>
          <a:prstGeom prst="rect">
            <a:avLst/>
          </a:prstGeom>
          <a:ln>
            <a:solidFill>
              <a:schemeClr val="accent1"/>
            </a:solidFill>
          </a:ln>
        </p:spPr>
      </p:pic>
      <p:pic>
        <p:nvPicPr>
          <p:cNvPr id="8" name="Picture 7">
            <a:extLst>
              <a:ext uri="{FF2B5EF4-FFF2-40B4-BE49-F238E27FC236}">
                <a16:creationId xmlns:a16="http://schemas.microsoft.com/office/drawing/2014/main" id="{9033DED3-AAC3-3A30-3711-30FC717F58C9}"/>
              </a:ext>
            </a:extLst>
          </p:cNvPr>
          <p:cNvPicPr>
            <a:picLocks noChangeAspect="1"/>
          </p:cNvPicPr>
          <p:nvPr/>
        </p:nvPicPr>
        <p:blipFill>
          <a:blip r:embed="rId10" cstate="screen">
            <a:extLst>
              <a:ext uri="{BEBA8EAE-BF5A-486C-A8C5-ECC9F3942E4B}">
                <a14:imgProps xmlns:a14="http://schemas.microsoft.com/office/drawing/2010/main">
                  <a14:imgLayer r:embed="rId11">
                    <a14:imgEffect>
                      <a14:brightnessContrast bright="20000" contrast="-20000"/>
                    </a14:imgEffect>
                  </a14:imgLayer>
                </a14:imgProps>
              </a:ext>
              <a:ext uri="{28A0092B-C50C-407E-A947-70E740481C1C}">
                <a14:useLocalDpi xmlns:a14="http://schemas.microsoft.com/office/drawing/2010/main"/>
              </a:ext>
            </a:extLst>
          </a:blip>
          <a:stretch>
            <a:fillRect/>
          </a:stretch>
        </p:blipFill>
        <p:spPr>
          <a:xfrm>
            <a:off x="8586288" y="2623615"/>
            <a:ext cx="3140300" cy="2591000"/>
          </a:xfrm>
          <a:prstGeom prst="rect">
            <a:avLst/>
          </a:prstGeom>
          <a:ln>
            <a:solidFill>
              <a:schemeClr val="accent1"/>
            </a:solidFill>
          </a:ln>
        </p:spPr>
      </p:pic>
    </p:spTree>
    <p:extLst>
      <p:ext uri="{BB962C8B-B14F-4D97-AF65-F5344CB8AC3E}">
        <p14:creationId xmlns:p14="http://schemas.microsoft.com/office/powerpoint/2010/main" val="413621890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a:extLst>
              <a:ext uri="{FF2B5EF4-FFF2-40B4-BE49-F238E27FC236}">
                <a16:creationId xmlns:a16="http://schemas.microsoft.com/office/drawing/2014/main" id="{6E83F9B9-8C93-24AE-3844-CFC1AFD073E3}"/>
              </a:ext>
            </a:extLst>
          </p:cNvPr>
          <p:cNvPicPr>
            <a:picLocks noChangeAspect="1"/>
          </p:cNvPicPr>
          <p:nvPr/>
        </p:nvPicPr>
        <p:blipFill>
          <a:blip r:embed="rId2" cstate="screen">
            <a:extLst>
              <a:ext uri="{BEBA8EAE-BF5A-486C-A8C5-ECC9F3942E4B}">
                <a14:imgProps xmlns:a14="http://schemas.microsoft.com/office/drawing/2010/main">
                  <a14:imgLayer r:embed="rId3">
                    <a14:imgEffect>
                      <a14:brightnessContrast bright="20000" contrast="-20000"/>
                    </a14:imgEffect>
                  </a14:imgLayer>
                </a14:imgProps>
              </a:ext>
              <a:ext uri="{28A0092B-C50C-407E-A947-70E740481C1C}">
                <a14:useLocalDpi xmlns:a14="http://schemas.microsoft.com/office/drawing/2010/main"/>
              </a:ext>
            </a:extLst>
          </a:blip>
          <a:stretch>
            <a:fillRect/>
          </a:stretch>
        </p:blipFill>
        <p:spPr>
          <a:xfrm>
            <a:off x="4463570" y="983870"/>
            <a:ext cx="4121325" cy="2984880"/>
          </a:xfrm>
          <a:prstGeom prst="rect">
            <a:avLst/>
          </a:prstGeom>
          <a:ln w="19050">
            <a:solidFill>
              <a:schemeClr val="accent1"/>
            </a:solidFill>
          </a:ln>
        </p:spPr>
      </p:pic>
      <p:sp>
        <p:nvSpPr>
          <p:cNvPr id="2" name="Title 1">
            <a:extLst>
              <a:ext uri="{FF2B5EF4-FFF2-40B4-BE49-F238E27FC236}">
                <a16:creationId xmlns:a16="http://schemas.microsoft.com/office/drawing/2014/main" id="{03A84F58-742D-6B76-98B0-84092366AF9A}"/>
              </a:ext>
            </a:extLst>
          </p:cNvPr>
          <p:cNvSpPr>
            <a:spLocks noGrp="1"/>
          </p:cNvSpPr>
          <p:nvPr>
            <p:ph type="title"/>
          </p:nvPr>
        </p:nvSpPr>
        <p:spPr>
          <a:xfrm>
            <a:off x="105144" y="34686"/>
            <a:ext cx="6316203" cy="512927"/>
          </a:xfrm>
        </p:spPr>
        <p:txBody>
          <a:bodyPr/>
          <a:lstStyle/>
          <a:p>
            <a:r>
              <a:rPr lang="en-GB" sz="2800" dirty="0"/>
              <a:t>From seizing certainty to losing agency</a:t>
            </a:r>
          </a:p>
        </p:txBody>
      </p:sp>
      <p:sp>
        <p:nvSpPr>
          <p:cNvPr id="3" name="Footer Placeholder 2">
            <a:extLst>
              <a:ext uri="{FF2B5EF4-FFF2-40B4-BE49-F238E27FC236}">
                <a16:creationId xmlns:a16="http://schemas.microsoft.com/office/drawing/2014/main" id="{00B40D8A-6859-979B-1493-06F5EC9B99D8}"/>
              </a:ext>
            </a:extLst>
          </p:cNvPr>
          <p:cNvSpPr>
            <a:spLocks noGrp="1"/>
          </p:cNvSpPr>
          <p:nvPr>
            <p:ph type="ftr" sz="quarter" idx="10"/>
          </p:nvPr>
        </p:nvSpPr>
        <p:spPr/>
        <p:txBody>
          <a:bodyPr/>
          <a:lstStyle/>
          <a:p>
            <a:endParaRPr lang="en-GB" dirty="0"/>
          </a:p>
        </p:txBody>
      </p:sp>
      <p:sp>
        <p:nvSpPr>
          <p:cNvPr id="4" name="Text Placeholder 3">
            <a:extLst>
              <a:ext uri="{FF2B5EF4-FFF2-40B4-BE49-F238E27FC236}">
                <a16:creationId xmlns:a16="http://schemas.microsoft.com/office/drawing/2014/main" id="{278179D6-0166-673E-1AEE-C36EBD9CCC56}"/>
              </a:ext>
            </a:extLst>
          </p:cNvPr>
          <p:cNvSpPr>
            <a:spLocks noGrp="1"/>
          </p:cNvSpPr>
          <p:nvPr>
            <p:ph type="body" sz="quarter" idx="12"/>
          </p:nvPr>
        </p:nvSpPr>
        <p:spPr>
          <a:xfrm>
            <a:off x="105144" y="492088"/>
            <a:ext cx="5473609" cy="508000"/>
          </a:xfrm>
        </p:spPr>
        <p:txBody>
          <a:bodyPr/>
          <a:lstStyle/>
          <a:p>
            <a:r>
              <a:rPr lang="en-GB" sz="2000" dirty="0"/>
              <a:t>Women and the introduction of genetic profiling</a:t>
            </a:r>
          </a:p>
        </p:txBody>
      </p:sp>
      <p:sp>
        <p:nvSpPr>
          <p:cNvPr id="5" name="Text Placeholder 4">
            <a:extLst>
              <a:ext uri="{FF2B5EF4-FFF2-40B4-BE49-F238E27FC236}">
                <a16:creationId xmlns:a16="http://schemas.microsoft.com/office/drawing/2014/main" id="{B711AAFA-FB69-E1FB-C51F-830AFD92E9F3}"/>
              </a:ext>
            </a:extLst>
          </p:cNvPr>
          <p:cNvSpPr>
            <a:spLocks noGrp="1"/>
          </p:cNvSpPr>
          <p:nvPr>
            <p:ph type="body" sz="quarter" idx="13"/>
          </p:nvPr>
        </p:nvSpPr>
        <p:spPr>
          <a:xfrm>
            <a:off x="30839" y="1458001"/>
            <a:ext cx="4358425" cy="5071527"/>
          </a:xfrm>
          <a:solidFill>
            <a:schemeClr val="bg1"/>
          </a:solidFill>
        </p:spPr>
        <p:txBody>
          <a:bodyPr/>
          <a:lstStyle/>
          <a:p>
            <a:pPr marL="342900" indent="-342900">
              <a:buFont typeface="Arial" panose="020B0604020202020204" pitchFamily="34" charset="0"/>
              <a:buChar char="•"/>
            </a:pPr>
            <a:r>
              <a:rPr lang="en-GB" sz="2000" dirty="0"/>
              <a:t>1985: </a:t>
            </a:r>
            <a:r>
              <a:rPr lang="en-GB" sz="2000" dirty="0" err="1"/>
              <a:t>Seona</a:t>
            </a:r>
            <a:r>
              <a:rPr lang="en-GB" sz="2000" dirty="0"/>
              <a:t> York and Christiana </a:t>
            </a:r>
            <a:r>
              <a:rPr lang="en-GB" sz="2000" dirty="0" err="1"/>
              <a:t>Sarbah</a:t>
            </a:r>
            <a:r>
              <a:rPr lang="en-GB" sz="2000" dirty="0"/>
              <a:t> recruit Alec Jeffreys to support </a:t>
            </a:r>
            <a:r>
              <a:rPr lang="en-GB" sz="2000" dirty="0" err="1"/>
              <a:t>Sarbah’s</a:t>
            </a:r>
            <a:r>
              <a:rPr lang="en-GB" sz="2000" dirty="0"/>
              <a:t> appeal against the deportation of her young son on the grounds that she is not his mother.</a:t>
            </a:r>
          </a:p>
          <a:p>
            <a:pPr marL="342900" indent="-342900">
              <a:buFont typeface="Arial" panose="020B0604020202020204" pitchFamily="34" charset="0"/>
              <a:buChar char="•"/>
            </a:pPr>
            <a:r>
              <a:rPr lang="en-GB" sz="2000" dirty="0"/>
              <a:t>1989: Home Office replaces proof or familial relationship with economic capacity to support as primary barrier to reunification migration</a:t>
            </a:r>
          </a:p>
          <a:p>
            <a:pPr marL="342900" indent="-342900">
              <a:buFont typeface="Arial" panose="020B0604020202020204" pitchFamily="34" charset="0"/>
              <a:buChar char="•"/>
            </a:pPr>
            <a:r>
              <a:rPr lang="en-GB" sz="2000" dirty="0"/>
              <a:t>1989: Women demand acceptance of DNA evidence in cases of rape </a:t>
            </a:r>
            <a:r>
              <a:rPr lang="en-GB" sz="2000" u="sng" dirty="0"/>
              <a:t>and</a:t>
            </a:r>
            <a:r>
              <a:rPr lang="en-GB" sz="2000" dirty="0"/>
              <a:t> affiliation</a:t>
            </a:r>
          </a:p>
          <a:p>
            <a:pPr marL="342900" indent="-342900">
              <a:buFont typeface="Arial" panose="020B0604020202020204" pitchFamily="34" charset="0"/>
              <a:buChar char="•"/>
            </a:pPr>
            <a:r>
              <a:rPr lang="en-GB" sz="2000" dirty="0"/>
              <a:t>1995: CSA begins to use DNA to claw back costs of mothers’ income support from ‘feckless fathers’</a:t>
            </a:r>
          </a:p>
        </p:txBody>
      </p:sp>
      <p:sp>
        <p:nvSpPr>
          <p:cNvPr id="7" name="Picture Placeholder 6">
            <a:extLst>
              <a:ext uri="{FF2B5EF4-FFF2-40B4-BE49-F238E27FC236}">
                <a16:creationId xmlns:a16="http://schemas.microsoft.com/office/drawing/2014/main" id="{BE408229-683D-C570-79D5-50854631FBAE}"/>
              </a:ext>
            </a:extLst>
          </p:cNvPr>
          <p:cNvSpPr>
            <a:spLocks noGrp="1"/>
          </p:cNvSpPr>
          <p:nvPr>
            <p:ph type="pic" sz="quarter" idx="15"/>
          </p:nvPr>
        </p:nvSpPr>
        <p:spPr/>
        <p:txBody>
          <a:bodyPr/>
          <a:lstStyle/>
          <a:p>
            <a:endParaRPr lang="en-GB"/>
          </a:p>
        </p:txBody>
      </p:sp>
      <p:sp>
        <p:nvSpPr>
          <p:cNvPr id="8" name="Slide Number Placeholder 7">
            <a:extLst>
              <a:ext uri="{FF2B5EF4-FFF2-40B4-BE49-F238E27FC236}">
                <a16:creationId xmlns:a16="http://schemas.microsoft.com/office/drawing/2014/main" id="{0125A6C5-CDDD-C104-61E7-E57AF7A3661F}"/>
              </a:ext>
            </a:extLst>
          </p:cNvPr>
          <p:cNvSpPr>
            <a:spLocks noGrp="1"/>
          </p:cNvSpPr>
          <p:nvPr>
            <p:ph type="sldNum" sz="quarter" idx="11"/>
          </p:nvPr>
        </p:nvSpPr>
        <p:spPr/>
        <p:txBody>
          <a:bodyPr/>
          <a:lstStyle/>
          <a:p>
            <a:fld id="{E8F1A65C-595C-4736-BF40-F7D31E789466}" type="slidenum">
              <a:rPr lang="en-GB" smtClean="0"/>
              <a:pPr/>
              <a:t>5</a:t>
            </a:fld>
            <a:endParaRPr lang="en-GB" dirty="0"/>
          </a:p>
        </p:txBody>
      </p:sp>
      <p:pic>
        <p:nvPicPr>
          <p:cNvPr id="15" name="Picture 14">
            <a:extLst>
              <a:ext uri="{FF2B5EF4-FFF2-40B4-BE49-F238E27FC236}">
                <a16:creationId xmlns:a16="http://schemas.microsoft.com/office/drawing/2014/main" id="{0866C1FF-B3AA-C25A-69D8-4C43EDB9F61A}"/>
              </a:ext>
            </a:extLst>
          </p:cNvPr>
          <p:cNvPicPr>
            <a:picLocks noChangeAspect="1"/>
          </p:cNvPicPr>
          <p:nvPr/>
        </p:nvPicPr>
        <p:blipFill rotWithShape="1">
          <a:blip r:embed="rId4" cstate="screen">
            <a:extLst>
              <a:ext uri="{BEBA8EAE-BF5A-486C-A8C5-ECC9F3942E4B}">
                <a14:imgProps xmlns:a14="http://schemas.microsoft.com/office/drawing/2010/main">
                  <a14:imgLayer r:embed="rId5">
                    <a14:imgEffect>
                      <a14:brightnessContrast bright="20000" contrast="-40000"/>
                    </a14:imgEffect>
                  </a14:imgLayer>
                </a14:imgProps>
              </a:ext>
              <a:ext uri="{28A0092B-C50C-407E-A947-70E740481C1C}">
                <a14:useLocalDpi xmlns:a14="http://schemas.microsoft.com/office/drawing/2010/main"/>
              </a:ext>
            </a:extLst>
          </a:blip>
          <a:srcRect/>
          <a:stretch/>
        </p:blipFill>
        <p:spPr>
          <a:xfrm>
            <a:off x="7540892" y="123412"/>
            <a:ext cx="4490245" cy="3658425"/>
          </a:xfrm>
          <a:prstGeom prst="rect">
            <a:avLst/>
          </a:prstGeom>
          <a:ln w="19050">
            <a:solidFill>
              <a:schemeClr val="tx1"/>
            </a:solidFill>
          </a:ln>
        </p:spPr>
      </p:pic>
      <p:pic>
        <p:nvPicPr>
          <p:cNvPr id="11" name="Picture 10">
            <a:extLst>
              <a:ext uri="{FF2B5EF4-FFF2-40B4-BE49-F238E27FC236}">
                <a16:creationId xmlns:a16="http://schemas.microsoft.com/office/drawing/2014/main" id="{D38C2A39-6720-FB3F-CBC6-2D5C5E5FC44B}"/>
              </a:ext>
            </a:extLst>
          </p:cNvPr>
          <p:cNvPicPr>
            <a:picLocks noChangeAspect="1"/>
          </p:cNvPicPr>
          <p:nvPr/>
        </p:nvPicPr>
        <p:blipFill>
          <a:blip r:embed="rId6" cstate="screen">
            <a:extLst>
              <a:ext uri="{BEBA8EAE-BF5A-486C-A8C5-ECC9F3942E4B}">
                <a14:imgProps xmlns:a14="http://schemas.microsoft.com/office/drawing/2010/main">
                  <a14:imgLayer r:embed="rId7">
                    <a14:imgEffect>
                      <a14:brightnessContrast bright="20000" contrast="20000"/>
                    </a14:imgEffect>
                  </a14:imgLayer>
                </a14:imgProps>
              </a:ext>
              <a:ext uri="{28A0092B-C50C-407E-A947-70E740481C1C}">
                <a14:useLocalDpi xmlns:a14="http://schemas.microsoft.com/office/drawing/2010/main"/>
              </a:ext>
            </a:extLst>
          </a:blip>
          <a:stretch>
            <a:fillRect/>
          </a:stretch>
        </p:blipFill>
        <p:spPr>
          <a:xfrm>
            <a:off x="7021650" y="3845337"/>
            <a:ext cx="5118148" cy="2763800"/>
          </a:xfrm>
          <a:prstGeom prst="rect">
            <a:avLst/>
          </a:prstGeom>
          <a:ln w="19050">
            <a:solidFill>
              <a:schemeClr val="tx1"/>
            </a:solidFill>
          </a:ln>
        </p:spPr>
      </p:pic>
      <p:pic>
        <p:nvPicPr>
          <p:cNvPr id="12" name="Picture 11">
            <a:extLst>
              <a:ext uri="{FF2B5EF4-FFF2-40B4-BE49-F238E27FC236}">
                <a16:creationId xmlns:a16="http://schemas.microsoft.com/office/drawing/2014/main" id="{7D397944-3FDF-8F82-F4DB-598E6C1DDE10}"/>
              </a:ext>
            </a:extLst>
          </p:cNvPr>
          <p:cNvPicPr>
            <a:picLocks noChangeAspect="1"/>
          </p:cNvPicPr>
          <p:nvPr/>
        </p:nvPicPr>
        <p:blipFill>
          <a:blip r:embed="rId8" cstate="screen">
            <a:extLst>
              <a:ext uri="{BEBA8EAE-BF5A-486C-A8C5-ECC9F3942E4B}">
                <a14:imgProps xmlns:a14="http://schemas.microsoft.com/office/drawing/2010/main">
                  <a14:imgLayer r:embed="rId9">
                    <a14:imgEffect>
                      <a14:brightnessContrast bright="40000" contrast="40000"/>
                    </a14:imgEffect>
                  </a14:imgLayer>
                </a14:imgProps>
              </a:ext>
              <a:ext uri="{28A0092B-C50C-407E-A947-70E740481C1C}">
                <a14:useLocalDpi xmlns:a14="http://schemas.microsoft.com/office/drawing/2010/main"/>
              </a:ext>
            </a:extLst>
          </a:blip>
          <a:stretch>
            <a:fillRect/>
          </a:stretch>
        </p:blipFill>
        <p:spPr>
          <a:xfrm>
            <a:off x="4515903" y="4156185"/>
            <a:ext cx="2357136" cy="2265516"/>
          </a:xfrm>
          <a:prstGeom prst="rect">
            <a:avLst/>
          </a:prstGeom>
          <a:ln w="19050">
            <a:solidFill>
              <a:schemeClr val="accent1"/>
            </a:solidFill>
          </a:ln>
        </p:spPr>
      </p:pic>
      <p:pic>
        <p:nvPicPr>
          <p:cNvPr id="14" name="Picture 13">
            <a:extLst>
              <a:ext uri="{FF2B5EF4-FFF2-40B4-BE49-F238E27FC236}">
                <a16:creationId xmlns:a16="http://schemas.microsoft.com/office/drawing/2014/main" id="{32296D81-3355-103A-DCE3-2845659CE7A5}"/>
              </a:ext>
            </a:extLst>
          </p:cNvPr>
          <p:cNvPicPr>
            <a:picLocks noChangeAspect="1"/>
          </p:cNvPicPr>
          <p:nvPr/>
        </p:nvPicPr>
        <p:blipFill>
          <a:blip r:embed="rId10" cstate="screen">
            <a:extLst>
              <a:ext uri="{28A0092B-C50C-407E-A947-70E740481C1C}">
                <a14:useLocalDpi xmlns:a14="http://schemas.microsoft.com/office/drawing/2010/main"/>
              </a:ext>
            </a:extLst>
          </a:blip>
          <a:srcRect l="-1" r="-1170"/>
          <a:stretch/>
        </p:blipFill>
        <p:spPr>
          <a:xfrm>
            <a:off x="413582" y="972326"/>
            <a:ext cx="3613888" cy="508000"/>
          </a:xfrm>
          <a:prstGeom prst="rect">
            <a:avLst/>
          </a:prstGeom>
        </p:spPr>
      </p:pic>
    </p:spTree>
    <p:extLst>
      <p:ext uri="{BB962C8B-B14F-4D97-AF65-F5344CB8AC3E}">
        <p14:creationId xmlns:p14="http://schemas.microsoft.com/office/powerpoint/2010/main" val="211793347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FCA512FE-DFDA-4A44-B3EC-E5415369A67E}"/>
              </a:ext>
            </a:extLst>
          </p:cNvPr>
          <p:cNvSpPr>
            <a:spLocks noGrp="1"/>
          </p:cNvSpPr>
          <p:nvPr>
            <p:ph type="title"/>
          </p:nvPr>
        </p:nvSpPr>
        <p:spPr>
          <a:xfrm>
            <a:off x="491662" y="-100679"/>
            <a:ext cx="10363200" cy="864954"/>
          </a:xfrm>
        </p:spPr>
        <p:txBody>
          <a:bodyPr/>
          <a:lstStyle/>
          <a:p>
            <a:r>
              <a:rPr lang="en-GB" sz="3733" dirty="0"/>
              <a:t>Certainty for ‘certain situations’ – </a:t>
            </a:r>
            <a:r>
              <a:rPr lang="en-GB" sz="3733" u="sng" dirty="0"/>
              <a:t>but for whom</a:t>
            </a:r>
            <a:r>
              <a:rPr lang="en-GB" sz="3733" dirty="0"/>
              <a:t>?</a:t>
            </a:r>
          </a:p>
        </p:txBody>
      </p:sp>
      <p:pic>
        <p:nvPicPr>
          <p:cNvPr id="29" name="Picture 28">
            <a:extLst>
              <a:ext uri="{FF2B5EF4-FFF2-40B4-BE49-F238E27FC236}">
                <a16:creationId xmlns:a16="http://schemas.microsoft.com/office/drawing/2014/main" id="{7DA676A1-73D3-B244-B790-EEA7719F2603}"/>
              </a:ext>
            </a:extLst>
          </p:cNvPr>
          <p:cNvPicPr>
            <a:picLocks noChangeAspect="1"/>
          </p:cNvPicPr>
          <p:nvPr/>
        </p:nvPicPr>
        <p:blipFill rotWithShape="1">
          <a:blip r:embed="rId2" cstate="screen">
            <a:alphaModFix/>
            <a:biLevel thresh="75000"/>
            <a:extLst>
              <a:ext uri="{BEBA8EAE-BF5A-486C-A8C5-ECC9F3942E4B}">
                <a14:imgProps xmlns:a14="http://schemas.microsoft.com/office/drawing/2010/main">
                  <a14:imgLayer r:embed="rId3">
                    <a14:imgEffect>
                      <a14:sharpenSoften amount="100000"/>
                    </a14:imgEffect>
                    <a14:imgEffect>
                      <a14:saturation sat="0"/>
                    </a14:imgEffect>
                    <a14:imgEffect>
                      <a14:brightnessContrast bright="40000" contrast="-40000"/>
                    </a14:imgEffect>
                  </a14:imgLayer>
                </a14:imgProps>
              </a:ext>
              <a:ext uri="{28A0092B-C50C-407E-A947-70E740481C1C}">
                <a14:useLocalDpi xmlns:a14="http://schemas.microsoft.com/office/drawing/2010/main"/>
              </a:ext>
            </a:extLst>
          </a:blip>
          <a:srcRect/>
          <a:stretch/>
        </p:blipFill>
        <p:spPr>
          <a:xfrm rot="5400000">
            <a:off x="526942" y="322479"/>
            <a:ext cx="4704524" cy="5588116"/>
          </a:xfrm>
          <a:prstGeom prst="rect">
            <a:avLst/>
          </a:prstGeom>
        </p:spPr>
      </p:pic>
      <p:sp>
        <p:nvSpPr>
          <p:cNvPr id="31" name="Content Placeholder 30">
            <a:extLst>
              <a:ext uri="{FF2B5EF4-FFF2-40B4-BE49-F238E27FC236}">
                <a16:creationId xmlns:a16="http://schemas.microsoft.com/office/drawing/2014/main" id="{83F23C2A-A780-9741-ACB5-E585C3358CF5}"/>
              </a:ext>
            </a:extLst>
          </p:cNvPr>
          <p:cNvSpPr>
            <a:spLocks noGrp="1"/>
          </p:cNvSpPr>
          <p:nvPr>
            <p:ph sz="half" idx="2"/>
          </p:nvPr>
        </p:nvSpPr>
        <p:spPr>
          <a:xfrm>
            <a:off x="5998235" y="970458"/>
            <a:ext cx="5991708" cy="4592777"/>
          </a:xfrm>
        </p:spPr>
        <p:txBody>
          <a:bodyPr/>
          <a:lstStyle/>
          <a:p>
            <a:r>
              <a:rPr lang="en-GB" sz="2667" dirty="0"/>
              <a:t>‘The striking ability of the [‘genetic fingerprinting’] techniques to resolve individual cases – to the great joy of the protagonists in immigration disputes, or mothers seeking child maintenance for example – does not give firm ground for the wilder predictions… </a:t>
            </a:r>
            <a:r>
              <a:rPr lang="en-GB" sz="2667" dirty="0">
                <a:solidFill>
                  <a:srgbClr val="FF0000"/>
                </a:solidFill>
              </a:rPr>
              <a:t>A technical novelty can change the basis of arguments in the courtroom, but is unlikely ever to eliminate them.</a:t>
            </a:r>
            <a:r>
              <a:rPr lang="en-GB" sz="2667" dirty="0"/>
              <a:t>’ </a:t>
            </a:r>
          </a:p>
          <a:p>
            <a:pPr algn="r"/>
            <a:r>
              <a:rPr lang="en-GB" sz="2667" dirty="0"/>
              <a:t>Turney, </a:t>
            </a:r>
            <a:r>
              <a:rPr lang="en-GB" sz="2667" i="1" dirty="0"/>
              <a:t>Times Higher Ed</a:t>
            </a:r>
            <a:r>
              <a:rPr lang="en-GB" sz="2667" dirty="0"/>
              <a:t>, November 1989</a:t>
            </a:r>
          </a:p>
        </p:txBody>
      </p:sp>
      <p:sp>
        <p:nvSpPr>
          <p:cNvPr id="2" name="TextBox 1">
            <a:extLst>
              <a:ext uri="{FF2B5EF4-FFF2-40B4-BE49-F238E27FC236}">
                <a16:creationId xmlns:a16="http://schemas.microsoft.com/office/drawing/2014/main" id="{21A0F9F8-1FA6-25EB-C604-5778DE811897}"/>
              </a:ext>
            </a:extLst>
          </p:cNvPr>
          <p:cNvSpPr txBox="1"/>
          <p:nvPr/>
        </p:nvSpPr>
        <p:spPr>
          <a:xfrm>
            <a:off x="0" y="5678629"/>
            <a:ext cx="12192000" cy="1200329"/>
          </a:xfrm>
          <a:prstGeom prst="rect">
            <a:avLst/>
          </a:prstGeom>
          <a:solidFill>
            <a:srgbClr val="FF0000"/>
          </a:solidFill>
        </p:spPr>
        <p:txBody>
          <a:bodyPr wrap="square">
            <a:spAutoFit/>
          </a:bodyPr>
          <a:lstStyle/>
          <a:p>
            <a:r>
              <a:rPr lang="en-GB" sz="1800" dirty="0">
                <a:latin typeface="+mn-lt"/>
              </a:rPr>
              <a:t>‘A government study on genetic fingerprinting last July revealed a high percentage of immigrant parentage claims to be genuine. The immigration laws have since been changed. Proof of family ties is no longer the major criterion for settlement in this country.’</a:t>
            </a:r>
          </a:p>
          <a:p>
            <a:pPr algn="r"/>
            <a:r>
              <a:rPr lang="en-GB" sz="1800" dirty="0">
                <a:latin typeface="+mn-lt"/>
              </a:rPr>
              <a:t>Jon </a:t>
            </a:r>
            <a:r>
              <a:rPr lang="en-GB" sz="1800" dirty="0" err="1">
                <a:latin typeface="+mn-lt"/>
              </a:rPr>
              <a:t>Trux</a:t>
            </a:r>
            <a:r>
              <a:rPr lang="en-GB" sz="1800" dirty="0">
                <a:latin typeface="+mn-lt"/>
              </a:rPr>
              <a:t>, ‘A Case of Unmistakeable Identity’, </a:t>
            </a:r>
            <a:r>
              <a:rPr lang="en-GB" sz="1800" i="1" dirty="0">
                <a:latin typeface="+mn-lt"/>
              </a:rPr>
              <a:t>Observer</a:t>
            </a:r>
            <a:r>
              <a:rPr lang="en-GB" sz="1800" dirty="0">
                <a:latin typeface="+mn-lt"/>
              </a:rPr>
              <a:t>, 13 August 1989</a:t>
            </a:r>
          </a:p>
        </p:txBody>
      </p:sp>
    </p:spTree>
    <p:extLst>
      <p:ext uri="{BB962C8B-B14F-4D97-AF65-F5344CB8AC3E}">
        <p14:creationId xmlns:p14="http://schemas.microsoft.com/office/powerpoint/2010/main" val="17201443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19174C66-14E0-6455-965B-C1B0A90E0111}"/>
              </a:ext>
            </a:extLst>
          </p:cNvPr>
          <p:cNvSpPr>
            <a:spLocks noGrp="1"/>
          </p:cNvSpPr>
          <p:nvPr>
            <p:ph type="title"/>
          </p:nvPr>
        </p:nvSpPr>
        <p:spPr>
          <a:xfrm>
            <a:off x="107299" y="541271"/>
            <a:ext cx="8630466" cy="512927"/>
          </a:xfrm>
        </p:spPr>
        <p:txBody>
          <a:bodyPr/>
          <a:lstStyle/>
          <a:p>
            <a:r>
              <a:rPr lang="en-GB" sz="2800" dirty="0"/>
              <a:t>DNA for Deadbeat dads: </a:t>
            </a:r>
            <a:br>
              <a:rPr lang="en-GB" sz="2800" dirty="0"/>
            </a:br>
            <a:r>
              <a:rPr lang="en-GB" sz="2800" dirty="0"/>
              <a:t>After the immigrants, the ‘underclass’?</a:t>
            </a:r>
          </a:p>
        </p:txBody>
      </p:sp>
      <p:sp>
        <p:nvSpPr>
          <p:cNvPr id="5" name="Footer Placeholder 4">
            <a:extLst>
              <a:ext uri="{FF2B5EF4-FFF2-40B4-BE49-F238E27FC236}">
                <a16:creationId xmlns:a16="http://schemas.microsoft.com/office/drawing/2014/main" id="{BD75F362-0E81-A640-DA22-A5DBEE7953A9}"/>
              </a:ext>
            </a:extLst>
          </p:cNvPr>
          <p:cNvSpPr>
            <a:spLocks noGrp="1"/>
          </p:cNvSpPr>
          <p:nvPr>
            <p:ph type="ftr" sz="quarter" idx="10"/>
          </p:nvPr>
        </p:nvSpPr>
        <p:spPr>
          <a:xfrm>
            <a:off x="438296" y="5750491"/>
            <a:ext cx="5474137" cy="365125"/>
          </a:xfrm>
        </p:spPr>
        <p:txBody>
          <a:bodyPr/>
          <a:lstStyle/>
          <a:p>
            <a:pPr>
              <a:defRPr/>
            </a:pPr>
            <a:endParaRPr lang="en-GB" altLang="en-US" dirty="0"/>
          </a:p>
        </p:txBody>
      </p:sp>
      <p:sp>
        <p:nvSpPr>
          <p:cNvPr id="6" name="Slide Number Placeholder 5">
            <a:extLst>
              <a:ext uri="{FF2B5EF4-FFF2-40B4-BE49-F238E27FC236}">
                <a16:creationId xmlns:a16="http://schemas.microsoft.com/office/drawing/2014/main" id="{BDC83FFF-105F-8180-3AF8-6D35390ACA66}"/>
              </a:ext>
            </a:extLst>
          </p:cNvPr>
          <p:cNvSpPr>
            <a:spLocks noGrp="1"/>
          </p:cNvSpPr>
          <p:nvPr>
            <p:ph type="sldNum" sz="quarter" idx="11"/>
          </p:nvPr>
        </p:nvSpPr>
        <p:spPr/>
        <p:txBody>
          <a:bodyPr/>
          <a:lstStyle/>
          <a:p>
            <a:pPr>
              <a:defRPr/>
            </a:pPr>
            <a:fld id="{8A76B3E9-7FF0-4902-80F9-E8997D5A0E30}" type="slidenum">
              <a:rPr lang="en-GB" altLang="en-US" smtClean="0"/>
              <a:pPr>
                <a:defRPr/>
              </a:pPr>
              <a:t>7</a:t>
            </a:fld>
            <a:endParaRPr lang="en-GB" altLang="en-US"/>
          </a:p>
        </p:txBody>
      </p:sp>
      <p:sp>
        <p:nvSpPr>
          <p:cNvPr id="9" name="Text Placeholder 8">
            <a:extLst>
              <a:ext uri="{FF2B5EF4-FFF2-40B4-BE49-F238E27FC236}">
                <a16:creationId xmlns:a16="http://schemas.microsoft.com/office/drawing/2014/main" id="{59E1BE20-E4F5-188E-B8A3-3584922DD835}"/>
              </a:ext>
            </a:extLst>
          </p:cNvPr>
          <p:cNvSpPr>
            <a:spLocks noGrp="1"/>
          </p:cNvSpPr>
          <p:nvPr>
            <p:ph type="body" sz="quarter" idx="13"/>
          </p:nvPr>
        </p:nvSpPr>
        <p:spPr>
          <a:xfrm>
            <a:off x="4462818" y="1641566"/>
            <a:ext cx="4981220" cy="3400066"/>
          </a:xfrm>
        </p:spPr>
        <p:txBody>
          <a:bodyPr/>
          <a:lstStyle/>
          <a:p>
            <a:endParaRPr lang="en-GB" dirty="0"/>
          </a:p>
        </p:txBody>
      </p:sp>
      <p:pic>
        <p:nvPicPr>
          <p:cNvPr id="12" name="Content Placeholder 10" descr="A cartoon of a person sitting in a hospital bed&#10;&#10;AI-generated content may be incorrect.">
            <a:extLst>
              <a:ext uri="{FF2B5EF4-FFF2-40B4-BE49-F238E27FC236}">
                <a16:creationId xmlns:a16="http://schemas.microsoft.com/office/drawing/2014/main" id="{D73B3A23-DB6D-98F6-F1E4-1A692A48B98C}"/>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8075724" y="1287182"/>
            <a:ext cx="3826716" cy="4426780"/>
          </a:xfrm>
          <a:prstGeom prst="rect">
            <a:avLst/>
          </a:prstGeom>
          <a:ln w="28575">
            <a:solidFill>
              <a:schemeClr val="tx1"/>
            </a:solidFill>
          </a:ln>
        </p:spPr>
      </p:pic>
      <p:pic>
        <p:nvPicPr>
          <p:cNvPr id="14" name="Picture 13">
            <a:extLst>
              <a:ext uri="{FF2B5EF4-FFF2-40B4-BE49-F238E27FC236}">
                <a16:creationId xmlns:a16="http://schemas.microsoft.com/office/drawing/2014/main" id="{5BAC51A0-C65B-B101-CC61-C36973CC0467}"/>
              </a:ext>
            </a:extLst>
          </p:cNvPr>
          <p:cNvPicPr>
            <a:picLocks noChangeAspect="1"/>
          </p:cNvPicPr>
          <p:nvPr/>
        </p:nvPicPr>
        <p:blipFill rotWithShape="1">
          <a:blip r:embed="rId3" cstate="screen">
            <a:extLst>
              <a:ext uri="{BEBA8EAE-BF5A-486C-A8C5-ECC9F3942E4B}">
                <a14:imgProps xmlns:a14="http://schemas.microsoft.com/office/drawing/2010/main">
                  <a14:imgLayer r:embed="rId4">
                    <a14:imgEffect>
                      <a14:brightnessContrast bright="20000" contrast="20000"/>
                    </a14:imgEffect>
                  </a14:imgLayer>
                </a14:imgProps>
              </a:ext>
              <a:ext uri="{28A0092B-C50C-407E-A947-70E740481C1C}">
                <a14:useLocalDpi xmlns:a14="http://schemas.microsoft.com/office/drawing/2010/main"/>
              </a:ext>
            </a:extLst>
          </a:blip>
          <a:srcRect/>
          <a:stretch/>
        </p:blipFill>
        <p:spPr>
          <a:xfrm rot="5400000">
            <a:off x="400409" y="994073"/>
            <a:ext cx="3400067" cy="3986286"/>
          </a:xfrm>
          <a:prstGeom prst="rect">
            <a:avLst/>
          </a:prstGeom>
          <a:ln w="28575">
            <a:solidFill>
              <a:schemeClr val="tx1"/>
            </a:solidFill>
          </a:ln>
        </p:spPr>
      </p:pic>
      <p:pic>
        <p:nvPicPr>
          <p:cNvPr id="10" name="Content Placeholder 2" descr="A cartoon of a person and person&#10;&#10;AI-generated content may be incorrect.">
            <a:extLst>
              <a:ext uri="{FF2B5EF4-FFF2-40B4-BE49-F238E27FC236}">
                <a16:creationId xmlns:a16="http://schemas.microsoft.com/office/drawing/2014/main" id="{1F0C4172-3570-EF4F-18C9-EE883A2D40E0}"/>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3733496" y="1105601"/>
            <a:ext cx="4357873" cy="4246843"/>
          </a:xfrm>
          <a:prstGeom prst="rect">
            <a:avLst/>
          </a:prstGeom>
          <a:ln w="38100">
            <a:solidFill>
              <a:schemeClr val="tx1"/>
            </a:solidFill>
          </a:ln>
        </p:spPr>
      </p:pic>
      <p:sp>
        <p:nvSpPr>
          <p:cNvPr id="2" name="TextBox 1">
            <a:extLst>
              <a:ext uri="{FF2B5EF4-FFF2-40B4-BE49-F238E27FC236}">
                <a16:creationId xmlns:a16="http://schemas.microsoft.com/office/drawing/2014/main" id="{CA6AEBF1-1A72-F7F8-B549-93E7D2E64DAC}"/>
              </a:ext>
            </a:extLst>
          </p:cNvPr>
          <p:cNvSpPr txBox="1"/>
          <p:nvPr/>
        </p:nvSpPr>
        <p:spPr>
          <a:xfrm>
            <a:off x="0" y="6034835"/>
            <a:ext cx="12192000" cy="830997"/>
          </a:xfrm>
          <a:prstGeom prst="rect">
            <a:avLst/>
          </a:prstGeom>
          <a:solidFill>
            <a:srgbClr val="FF0000"/>
          </a:solidFill>
        </p:spPr>
        <p:txBody>
          <a:bodyPr wrap="square">
            <a:spAutoFit/>
          </a:bodyPr>
          <a:lstStyle/>
          <a:p>
            <a:r>
              <a:rPr lang="en-GB" sz="1600" dirty="0">
                <a:latin typeface="+mn-lt"/>
              </a:rPr>
              <a:t>‘A government study on genetic fingerprinting last July revealed a high percentage of immigrant parentage claims to be genuine. The immigration laws have since been changed. Proof of family ties is no longer the major criterion for settlement in this country.’</a:t>
            </a:r>
          </a:p>
          <a:p>
            <a:pPr algn="r"/>
            <a:r>
              <a:rPr lang="en-GB" sz="1600" dirty="0">
                <a:latin typeface="+mn-lt"/>
              </a:rPr>
              <a:t>Jon </a:t>
            </a:r>
            <a:r>
              <a:rPr lang="en-GB" sz="1600" dirty="0" err="1">
                <a:latin typeface="+mn-lt"/>
              </a:rPr>
              <a:t>Trux</a:t>
            </a:r>
            <a:r>
              <a:rPr lang="en-GB" sz="1600" dirty="0">
                <a:latin typeface="+mn-lt"/>
              </a:rPr>
              <a:t>, ‘A Case of Unmistakeable Identity’, </a:t>
            </a:r>
            <a:r>
              <a:rPr lang="en-GB" sz="1600" i="1" dirty="0">
                <a:latin typeface="+mn-lt"/>
              </a:rPr>
              <a:t>Observer</a:t>
            </a:r>
            <a:r>
              <a:rPr lang="en-GB" sz="1600" dirty="0">
                <a:latin typeface="+mn-lt"/>
              </a:rPr>
              <a:t>, 13 August 1989</a:t>
            </a:r>
          </a:p>
        </p:txBody>
      </p:sp>
      <p:pic>
        <p:nvPicPr>
          <p:cNvPr id="3" name="Picture 2">
            <a:extLst>
              <a:ext uri="{FF2B5EF4-FFF2-40B4-BE49-F238E27FC236}">
                <a16:creationId xmlns:a16="http://schemas.microsoft.com/office/drawing/2014/main" id="{F3BDC244-FAD0-EF49-0138-30706590FA55}"/>
              </a:ext>
            </a:extLst>
          </p:cNvPr>
          <p:cNvPicPr>
            <a:picLocks noChangeAspect="1"/>
          </p:cNvPicPr>
          <p:nvPr/>
        </p:nvPicPr>
        <p:blipFill rotWithShape="1">
          <a:blip r:embed="rId6" cstate="screen">
            <a:extLst>
              <a:ext uri="{BEBA8EAE-BF5A-486C-A8C5-ECC9F3942E4B}">
                <a14:imgProps xmlns:a14="http://schemas.microsoft.com/office/drawing/2010/main">
                  <a14:imgLayer r:embed="rId7">
                    <a14:imgEffect>
                      <a14:brightnessContrast bright="20000"/>
                    </a14:imgEffect>
                  </a14:imgLayer>
                </a14:imgProps>
              </a:ext>
              <a:ext uri="{28A0092B-C50C-407E-A947-70E740481C1C}">
                <a14:useLocalDpi xmlns:a14="http://schemas.microsoft.com/office/drawing/2010/main"/>
              </a:ext>
            </a:extLst>
          </a:blip>
          <a:srcRect r="-1500"/>
          <a:stretch/>
        </p:blipFill>
        <p:spPr>
          <a:xfrm>
            <a:off x="0" y="4027095"/>
            <a:ext cx="2224362" cy="1944217"/>
          </a:xfrm>
          <a:prstGeom prst="rect">
            <a:avLst/>
          </a:prstGeom>
          <a:ln w="38100">
            <a:solidFill>
              <a:schemeClr val="tx1"/>
            </a:solidFill>
          </a:ln>
        </p:spPr>
      </p:pic>
      <p:pic>
        <p:nvPicPr>
          <p:cNvPr id="4" name="Content Placeholder 5">
            <a:extLst>
              <a:ext uri="{FF2B5EF4-FFF2-40B4-BE49-F238E27FC236}">
                <a16:creationId xmlns:a16="http://schemas.microsoft.com/office/drawing/2014/main" id="{2208CDF3-305E-97F7-7ECA-266650ADC50B}"/>
              </a:ext>
            </a:extLst>
          </p:cNvPr>
          <p:cNvPicPr>
            <a:picLocks noChangeAspect="1"/>
          </p:cNvPicPr>
          <p:nvPr/>
        </p:nvPicPr>
        <p:blipFill rotWithShape="1">
          <a:blip r:embed="rId8" cstate="screen">
            <a:extLst>
              <a:ext uri="{BEBA8EAE-BF5A-486C-A8C5-ECC9F3942E4B}">
                <a14:imgProps xmlns:a14="http://schemas.microsoft.com/office/drawing/2010/main">
                  <a14:imgLayer r:embed="rId9">
                    <a14:imgEffect>
                      <a14:brightnessContrast bright="40000" contrast="-20000"/>
                    </a14:imgEffect>
                  </a14:imgLayer>
                </a14:imgProps>
              </a:ext>
              <a:ext uri="{28A0092B-C50C-407E-A947-70E740481C1C}">
                <a14:useLocalDpi xmlns:a14="http://schemas.microsoft.com/office/drawing/2010/main"/>
              </a:ext>
            </a:extLst>
          </a:blip>
          <a:srcRect r="-1490"/>
          <a:stretch/>
        </p:blipFill>
        <p:spPr>
          <a:xfrm>
            <a:off x="2368424" y="3546203"/>
            <a:ext cx="2216127" cy="2448272"/>
          </a:xfrm>
          <a:prstGeom prst="rect">
            <a:avLst/>
          </a:prstGeom>
          <a:ln w="38100">
            <a:solidFill>
              <a:schemeClr val="tx1"/>
            </a:solidFill>
          </a:ln>
        </p:spPr>
      </p:pic>
    </p:spTree>
    <p:extLst>
      <p:ext uri="{BB962C8B-B14F-4D97-AF65-F5344CB8AC3E}">
        <p14:creationId xmlns:p14="http://schemas.microsoft.com/office/powerpoint/2010/main" val="246039842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6FA3E72-D50D-2822-CCE1-ACB056F8A219}"/>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5D97342D-7E58-EB24-EAEF-5097CA068669}"/>
              </a:ext>
            </a:extLst>
          </p:cNvPr>
          <p:cNvSpPr>
            <a:spLocks noGrp="1"/>
          </p:cNvSpPr>
          <p:nvPr>
            <p:ph type="title"/>
          </p:nvPr>
        </p:nvSpPr>
        <p:spPr>
          <a:xfrm>
            <a:off x="120004" y="124347"/>
            <a:ext cx="11704632" cy="689577"/>
          </a:xfrm>
        </p:spPr>
        <p:txBody>
          <a:bodyPr/>
          <a:lstStyle/>
          <a:p>
            <a:r>
              <a:rPr lang="en-GB" sz="2400" dirty="0"/>
              <a:t>Testing for Paternity:</a:t>
            </a:r>
            <a:br>
              <a:rPr lang="en-GB" sz="2400" dirty="0"/>
            </a:br>
            <a:r>
              <a:rPr lang="en-GB" sz="2400" dirty="0"/>
              <a:t>Attitudes towards blood tests before genetic certainty and </a:t>
            </a:r>
            <a:r>
              <a:rPr lang="en-GB" sz="2400" dirty="0" err="1"/>
              <a:t>bioborders</a:t>
            </a:r>
            <a:endParaRPr lang="en-GB" sz="2400" dirty="0"/>
          </a:p>
        </p:txBody>
      </p:sp>
      <p:pic>
        <p:nvPicPr>
          <p:cNvPr id="38" name="Picture 37" descr="A newspaper article with a person holding a baby&#10;&#10;AI-generated content may be incorrect.">
            <a:extLst>
              <a:ext uri="{FF2B5EF4-FFF2-40B4-BE49-F238E27FC236}">
                <a16:creationId xmlns:a16="http://schemas.microsoft.com/office/drawing/2014/main" id="{45652FF2-BB9A-F007-79BF-3C01785A594F}"/>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63534" y="982819"/>
            <a:ext cx="3847714" cy="4114800"/>
          </a:xfrm>
          <a:prstGeom prst="rect">
            <a:avLst/>
          </a:prstGeom>
          <a:solidFill>
            <a:srgbClr val="FF0000"/>
          </a:solidFill>
        </p:spPr>
      </p:pic>
      <p:sp>
        <p:nvSpPr>
          <p:cNvPr id="4" name="Footer Placeholder 3">
            <a:extLst>
              <a:ext uri="{FF2B5EF4-FFF2-40B4-BE49-F238E27FC236}">
                <a16:creationId xmlns:a16="http://schemas.microsoft.com/office/drawing/2014/main" id="{FE73C006-719E-85D1-17F4-321500F48D48}"/>
              </a:ext>
            </a:extLst>
          </p:cNvPr>
          <p:cNvSpPr>
            <a:spLocks noGrp="1"/>
          </p:cNvSpPr>
          <p:nvPr>
            <p:ph type="ftr" sz="quarter" idx="11"/>
          </p:nvPr>
        </p:nvSpPr>
        <p:spPr>
          <a:xfrm>
            <a:off x="120004" y="3147853"/>
            <a:ext cx="1244839" cy="3585800"/>
          </a:xfrm>
          <a:solidFill>
            <a:srgbClr val="FF0000"/>
          </a:solidFill>
        </p:spPr>
        <p:txBody>
          <a:bodyPr/>
          <a:lstStyle/>
          <a:p>
            <a:pPr algn="l">
              <a:lnSpc>
                <a:spcPct val="100000"/>
              </a:lnSpc>
              <a:spcBef>
                <a:spcPts val="0"/>
              </a:spcBef>
              <a:spcAft>
                <a:spcPts val="800"/>
              </a:spcAft>
            </a:pPr>
            <a:r>
              <a:rPr lang="en-GB" sz="1400" dirty="0"/>
              <a:t>‘The public has been fired with the idea that all paternity can be definitely settled with blood tests… There must be many hundreds of cases where paternity has been </a:t>
            </a:r>
            <a:r>
              <a:rPr lang="en-GB" sz="1400" b="1" dirty="0"/>
              <a:t>falsely attributed</a:t>
            </a:r>
            <a:r>
              <a:rPr lang="en-GB" sz="1400" dirty="0"/>
              <a:t>…’ </a:t>
            </a:r>
            <a:r>
              <a:rPr lang="en-GB" sz="1400" i="1" dirty="0"/>
              <a:t>Daily Mail</a:t>
            </a:r>
            <a:r>
              <a:rPr lang="en-GB" sz="1400" dirty="0"/>
              <a:t>, </a:t>
            </a:r>
            <a:r>
              <a:rPr lang="en-GB" sz="1400" b="1" dirty="0"/>
              <a:t>1938</a:t>
            </a:r>
          </a:p>
        </p:txBody>
      </p:sp>
      <p:pic>
        <p:nvPicPr>
          <p:cNvPr id="36" name="Picture 35">
            <a:extLst>
              <a:ext uri="{FF2B5EF4-FFF2-40B4-BE49-F238E27FC236}">
                <a16:creationId xmlns:a16="http://schemas.microsoft.com/office/drawing/2014/main" id="{8F46E1BD-8237-3466-CEAE-2BD8856A4EDA}"/>
              </a:ext>
            </a:extLst>
          </p:cNvPr>
          <p:cNvPicPr>
            <a:picLocks noChangeAspect="1"/>
          </p:cNvPicPr>
          <p:nvPr/>
        </p:nvPicPr>
        <p:blipFill>
          <a:blip r:embed="rId4"/>
          <a:srcRect l="-40" t="1660" r="72667" b="52802"/>
          <a:stretch/>
        </p:blipFill>
        <p:spPr>
          <a:xfrm>
            <a:off x="9181974" y="33647"/>
            <a:ext cx="2620992" cy="6479864"/>
          </a:xfrm>
          <a:prstGeom prst="rect">
            <a:avLst/>
          </a:prstGeom>
        </p:spPr>
      </p:pic>
      <p:pic>
        <p:nvPicPr>
          <p:cNvPr id="10" name="Picture 9" descr="A text on a page&#10;&#10;AI-generated content may be incorrect.">
            <a:extLst>
              <a:ext uri="{FF2B5EF4-FFF2-40B4-BE49-F238E27FC236}">
                <a16:creationId xmlns:a16="http://schemas.microsoft.com/office/drawing/2014/main" id="{9CE8D4B5-AE7D-554D-CC27-60EE90F4D5DF}"/>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5827242" y="882057"/>
            <a:ext cx="2300464" cy="5093886"/>
          </a:xfrm>
          <a:prstGeom prst="rect">
            <a:avLst/>
          </a:prstGeom>
        </p:spPr>
      </p:pic>
      <p:pic>
        <p:nvPicPr>
          <p:cNvPr id="12" name="Picture 11" descr="A black and white text on a newspaper&#10;&#10;AI-generated content may be incorrect.">
            <a:extLst>
              <a:ext uri="{FF2B5EF4-FFF2-40B4-BE49-F238E27FC236}">
                <a16:creationId xmlns:a16="http://schemas.microsoft.com/office/drawing/2014/main" id="{A77E64C5-9994-39F0-33FF-B138F617FFAF}"/>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2181505" y="1570367"/>
            <a:ext cx="2162561" cy="4520945"/>
          </a:xfrm>
          <a:prstGeom prst="rect">
            <a:avLst/>
          </a:prstGeom>
        </p:spPr>
      </p:pic>
      <p:pic>
        <p:nvPicPr>
          <p:cNvPr id="8" name="Picture 7" descr="A newspaper article with text&#10;&#10;AI-generated content may be incorrect.">
            <a:extLst>
              <a:ext uri="{FF2B5EF4-FFF2-40B4-BE49-F238E27FC236}">
                <a16:creationId xmlns:a16="http://schemas.microsoft.com/office/drawing/2014/main" id="{03A7CE57-34DE-7A63-F73B-6931AB1B7BEE}"/>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4607825" y="3209545"/>
            <a:ext cx="5085989" cy="2618231"/>
          </a:xfrm>
          <a:prstGeom prst="rect">
            <a:avLst/>
          </a:prstGeom>
          <a:solidFill>
            <a:srgbClr val="FF0000"/>
          </a:solidFill>
        </p:spPr>
      </p:pic>
      <p:sp>
        <p:nvSpPr>
          <p:cNvPr id="42" name="TextBox 41">
            <a:extLst>
              <a:ext uri="{FF2B5EF4-FFF2-40B4-BE49-F238E27FC236}">
                <a16:creationId xmlns:a16="http://schemas.microsoft.com/office/drawing/2014/main" id="{D39A976A-BABC-5D20-432E-E9D97F97A7E7}"/>
              </a:ext>
            </a:extLst>
          </p:cNvPr>
          <p:cNvSpPr txBox="1"/>
          <p:nvPr/>
        </p:nvSpPr>
        <p:spPr>
          <a:xfrm>
            <a:off x="2141751" y="4015876"/>
            <a:ext cx="2230294" cy="979811"/>
          </a:xfrm>
          <a:prstGeom prst="rect">
            <a:avLst/>
          </a:prstGeom>
          <a:solidFill>
            <a:srgbClr val="FF0000"/>
          </a:solidFill>
        </p:spPr>
        <p:txBody>
          <a:bodyPr wrap="none" rtlCol="0">
            <a:noAutofit/>
          </a:bodyPr>
          <a:lstStyle/>
          <a:p>
            <a:pPr algn="l">
              <a:lnSpc>
                <a:spcPct val="100000"/>
              </a:lnSpc>
              <a:spcBef>
                <a:spcPts val="0"/>
              </a:spcBef>
              <a:spcAft>
                <a:spcPts val="800"/>
              </a:spcAft>
            </a:pPr>
            <a:r>
              <a:rPr lang="en-GB" sz="1400" dirty="0"/>
              <a:t>‘Cuts out a range of </a:t>
            </a:r>
            <a:r>
              <a:rPr lang="en-GB" sz="1400" b="1" dirty="0"/>
              <a:t>wrongly</a:t>
            </a:r>
          </a:p>
          <a:p>
            <a:pPr algn="l">
              <a:lnSpc>
                <a:spcPct val="100000"/>
              </a:lnSpc>
              <a:spcBef>
                <a:spcPts val="0"/>
              </a:spcBef>
              <a:spcAft>
                <a:spcPts val="800"/>
              </a:spcAft>
            </a:pPr>
            <a:r>
              <a:rPr lang="en-GB" sz="1400" b="1" dirty="0"/>
              <a:t>accused</a:t>
            </a:r>
            <a:r>
              <a:rPr lang="en-GB" sz="1400" dirty="0"/>
              <a:t> fathers…’ </a:t>
            </a:r>
          </a:p>
          <a:p>
            <a:pPr algn="l">
              <a:lnSpc>
                <a:spcPct val="100000"/>
              </a:lnSpc>
              <a:spcBef>
                <a:spcPts val="0"/>
              </a:spcBef>
              <a:spcAft>
                <a:spcPts val="800"/>
              </a:spcAft>
            </a:pPr>
            <a:r>
              <a:rPr lang="en-GB" sz="1400" i="1" dirty="0"/>
              <a:t>Guardian</a:t>
            </a:r>
            <a:r>
              <a:rPr lang="en-GB" sz="1400" dirty="0"/>
              <a:t> </a:t>
            </a:r>
            <a:r>
              <a:rPr lang="en-GB" sz="1400" b="1" dirty="0"/>
              <a:t>1966</a:t>
            </a:r>
          </a:p>
        </p:txBody>
      </p:sp>
      <p:sp>
        <p:nvSpPr>
          <p:cNvPr id="5" name="Slide Number Placeholder 4">
            <a:extLst>
              <a:ext uri="{FF2B5EF4-FFF2-40B4-BE49-F238E27FC236}">
                <a16:creationId xmlns:a16="http://schemas.microsoft.com/office/drawing/2014/main" id="{D001EA73-8614-09DF-8D6F-AB7A1B92424E}"/>
              </a:ext>
            </a:extLst>
          </p:cNvPr>
          <p:cNvSpPr>
            <a:spLocks noGrp="1"/>
          </p:cNvSpPr>
          <p:nvPr>
            <p:ph type="sldNum" sz="quarter" idx="12"/>
          </p:nvPr>
        </p:nvSpPr>
        <p:spPr/>
        <p:txBody>
          <a:bodyPr/>
          <a:lstStyle/>
          <a:p>
            <a:fld id="{E8F1A65C-595C-4736-BF40-F7D31E789466}" type="slidenum">
              <a:rPr lang="en-GB" smtClean="0"/>
              <a:pPr/>
              <a:t>8</a:t>
            </a:fld>
            <a:endParaRPr lang="en-GB" dirty="0"/>
          </a:p>
        </p:txBody>
      </p:sp>
      <p:sp>
        <p:nvSpPr>
          <p:cNvPr id="13" name="TextBox 12">
            <a:extLst>
              <a:ext uri="{FF2B5EF4-FFF2-40B4-BE49-F238E27FC236}">
                <a16:creationId xmlns:a16="http://schemas.microsoft.com/office/drawing/2014/main" id="{5AC29BE8-D3F4-F242-B9F2-C572A80A8C70}"/>
              </a:ext>
            </a:extLst>
          </p:cNvPr>
          <p:cNvSpPr txBox="1"/>
          <p:nvPr/>
        </p:nvSpPr>
        <p:spPr>
          <a:xfrm>
            <a:off x="5065516" y="2079892"/>
            <a:ext cx="3823915" cy="427187"/>
          </a:xfrm>
          <a:prstGeom prst="rect">
            <a:avLst/>
          </a:prstGeom>
          <a:solidFill>
            <a:srgbClr val="FF0000"/>
          </a:solidFill>
        </p:spPr>
        <p:txBody>
          <a:bodyPr wrap="none" rtlCol="0">
            <a:noAutofit/>
          </a:bodyPr>
          <a:lstStyle/>
          <a:p>
            <a:pPr algn="l">
              <a:lnSpc>
                <a:spcPct val="100000"/>
              </a:lnSpc>
              <a:spcBef>
                <a:spcPts val="0"/>
              </a:spcBef>
              <a:spcAft>
                <a:spcPts val="800"/>
              </a:spcAft>
            </a:pPr>
            <a:r>
              <a:rPr lang="en-GB" dirty="0"/>
              <a:t>‘Not in the best interests of the child…’</a:t>
            </a:r>
          </a:p>
        </p:txBody>
      </p:sp>
      <p:sp>
        <p:nvSpPr>
          <p:cNvPr id="14" name="TextBox 13">
            <a:extLst>
              <a:ext uri="{FF2B5EF4-FFF2-40B4-BE49-F238E27FC236}">
                <a16:creationId xmlns:a16="http://schemas.microsoft.com/office/drawing/2014/main" id="{11FE98C7-F419-5AB4-601D-40C048070849}"/>
              </a:ext>
            </a:extLst>
          </p:cNvPr>
          <p:cNvSpPr txBox="1"/>
          <p:nvPr/>
        </p:nvSpPr>
        <p:spPr>
          <a:xfrm>
            <a:off x="5073682" y="5097619"/>
            <a:ext cx="4620132" cy="1601340"/>
          </a:xfrm>
          <a:prstGeom prst="rect">
            <a:avLst/>
          </a:prstGeom>
          <a:solidFill>
            <a:srgbClr val="FF0000"/>
          </a:solidFill>
        </p:spPr>
        <p:txBody>
          <a:bodyPr wrap="none" rtlCol="0">
            <a:noAutofit/>
          </a:bodyPr>
          <a:lstStyle/>
          <a:p>
            <a:pPr algn="l">
              <a:lnSpc>
                <a:spcPct val="100000"/>
              </a:lnSpc>
              <a:spcBef>
                <a:spcPts val="0"/>
              </a:spcBef>
              <a:spcAft>
                <a:spcPts val="800"/>
              </a:spcAft>
            </a:pPr>
            <a:r>
              <a:rPr lang="en-GB" dirty="0"/>
              <a:t>‘In the old days, the court had no option but to </a:t>
            </a:r>
          </a:p>
          <a:p>
            <a:pPr algn="l">
              <a:lnSpc>
                <a:spcPct val="100000"/>
              </a:lnSpc>
              <a:spcBef>
                <a:spcPts val="0"/>
              </a:spcBef>
              <a:spcAft>
                <a:spcPts val="800"/>
              </a:spcAft>
            </a:pPr>
            <a:r>
              <a:rPr lang="en-GB" dirty="0"/>
              <a:t>rely on presumption of legitimacy. Now when it </a:t>
            </a:r>
          </a:p>
          <a:p>
            <a:pPr algn="l">
              <a:lnSpc>
                <a:spcPct val="100000"/>
              </a:lnSpc>
              <a:spcBef>
                <a:spcPts val="0"/>
              </a:spcBef>
              <a:spcAft>
                <a:spcPts val="800"/>
              </a:spcAft>
            </a:pPr>
            <a:r>
              <a:rPr lang="en-GB" dirty="0"/>
              <a:t>had scientific tests ready a hand, it should make </a:t>
            </a:r>
          </a:p>
          <a:p>
            <a:pPr algn="l">
              <a:lnSpc>
                <a:spcPct val="100000"/>
              </a:lnSpc>
              <a:spcBef>
                <a:spcPts val="0"/>
              </a:spcBef>
              <a:spcAft>
                <a:spcPts val="800"/>
              </a:spcAft>
            </a:pPr>
            <a:r>
              <a:rPr lang="en-GB" dirty="0"/>
              <a:t>use of them’ Guardian, </a:t>
            </a:r>
            <a:r>
              <a:rPr lang="en-GB" b="1" dirty="0"/>
              <a:t>1969</a:t>
            </a:r>
          </a:p>
        </p:txBody>
      </p:sp>
      <p:sp>
        <p:nvSpPr>
          <p:cNvPr id="15" name="TextBox 14">
            <a:extLst>
              <a:ext uri="{FF2B5EF4-FFF2-40B4-BE49-F238E27FC236}">
                <a16:creationId xmlns:a16="http://schemas.microsoft.com/office/drawing/2014/main" id="{8BCA6BEE-ACCD-807A-3936-614C87136A9B}"/>
              </a:ext>
            </a:extLst>
          </p:cNvPr>
          <p:cNvSpPr txBox="1"/>
          <p:nvPr/>
        </p:nvSpPr>
        <p:spPr>
          <a:xfrm>
            <a:off x="9698636" y="3235297"/>
            <a:ext cx="2299444" cy="2151615"/>
          </a:xfrm>
          <a:prstGeom prst="rect">
            <a:avLst/>
          </a:prstGeom>
          <a:solidFill>
            <a:srgbClr val="FF0000"/>
          </a:solidFill>
        </p:spPr>
        <p:txBody>
          <a:bodyPr wrap="none" rtlCol="0">
            <a:noAutofit/>
          </a:bodyPr>
          <a:lstStyle/>
          <a:p>
            <a:pPr algn="l">
              <a:lnSpc>
                <a:spcPct val="100000"/>
              </a:lnSpc>
              <a:spcBef>
                <a:spcPts val="0"/>
              </a:spcBef>
              <a:spcAft>
                <a:spcPts val="800"/>
              </a:spcAft>
            </a:pPr>
            <a:r>
              <a:rPr lang="en-GB" sz="1400" dirty="0"/>
              <a:t>‘It is best [for the child] </a:t>
            </a:r>
          </a:p>
          <a:p>
            <a:pPr algn="l">
              <a:lnSpc>
                <a:spcPct val="100000"/>
              </a:lnSpc>
              <a:spcBef>
                <a:spcPts val="0"/>
              </a:spcBef>
              <a:spcAft>
                <a:spcPts val="800"/>
              </a:spcAft>
            </a:pPr>
            <a:r>
              <a:rPr lang="en-GB" sz="1400" dirty="0"/>
              <a:t>that truth will out’</a:t>
            </a:r>
          </a:p>
          <a:p>
            <a:pPr algn="l">
              <a:lnSpc>
                <a:spcPct val="100000"/>
              </a:lnSpc>
              <a:spcBef>
                <a:spcPts val="0"/>
              </a:spcBef>
              <a:spcAft>
                <a:spcPts val="800"/>
              </a:spcAft>
            </a:pPr>
            <a:r>
              <a:rPr lang="en-GB" sz="1400" dirty="0"/>
              <a:t>‘When it comes to the crunch,</a:t>
            </a:r>
          </a:p>
          <a:p>
            <a:pPr algn="l">
              <a:lnSpc>
                <a:spcPct val="100000"/>
              </a:lnSpc>
              <a:spcBef>
                <a:spcPts val="0"/>
              </a:spcBef>
              <a:spcAft>
                <a:spcPts val="800"/>
              </a:spcAft>
            </a:pPr>
            <a:r>
              <a:rPr lang="en-GB" sz="1400" dirty="0"/>
              <a:t>Justice must prevail’</a:t>
            </a:r>
          </a:p>
          <a:p>
            <a:pPr algn="l">
              <a:lnSpc>
                <a:spcPct val="100000"/>
              </a:lnSpc>
              <a:spcBef>
                <a:spcPts val="0"/>
              </a:spcBef>
              <a:spcAft>
                <a:spcPts val="800"/>
              </a:spcAft>
            </a:pPr>
            <a:r>
              <a:rPr lang="en-GB" sz="1400" dirty="0"/>
              <a:t>‘Blood testing is </a:t>
            </a:r>
            <a:r>
              <a:rPr lang="en-GB" sz="1400" b="1" dirty="0"/>
              <a:t>not a sure </a:t>
            </a:r>
          </a:p>
          <a:p>
            <a:pPr algn="l">
              <a:lnSpc>
                <a:spcPct val="100000"/>
              </a:lnSpc>
              <a:spcBef>
                <a:spcPts val="0"/>
              </a:spcBef>
              <a:spcAft>
                <a:spcPts val="800"/>
              </a:spcAft>
            </a:pPr>
            <a:r>
              <a:rPr lang="en-GB" sz="1400" b="1" dirty="0"/>
              <a:t>way of discovering parentage</a:t>
            </a:r>
            <a:r>
              <a:rPr lang="en-GB" sz="1400" dirty="0"/>
              <a:t>’</a:t>
            </a:r>
          </a:p>
          <a:p>
            <a:pPr algn="l">
              <a:lnSpc>
                <a:spcPct val="100000"/>
              </a:lnSpc>
              <a:spcBef>
                <a:spcPts val="0"/>
              </a:spcBef>
              <a:spcAft>
                <a:spcPts val="800"/>
              </a:spcAft>
            </a:pPr>
            <a:r>
              <a:rPr lang="en-GB" sz="1400" i="1" dirty="0"/>
              <a:t>Daily Mail </a:t>
            </a:r>
            <a:r>
              <a:rPr lang="en-GB" sz="1400" b="1" dirty="0"/>
              <a:t>1970</a:t>
            </a:r>
          </a:p>
        </p:txBody>
      </p:sp>
      <p:sp>
        <p:nvSpPr>
          <p:cNvPr id="9" name="TextBox 8">
            <a:extLst>
              <a:ext uri="{FF2B5EF4-FFF2-40B4-BE49-F238E27FC236}">
                <a16:creationId xmlns:a16="http://schemas.microsoft.com/office/drawing/2014/main" id="{B1316EE3-6F39-2D5C-45CB-17514C78E620}"/>
              </a:ext>
            </a:extLst>
          </p:cNvPr>
          <p:cNvSpPr txBox="1"/>
          <p:nvPr/>
        </p:nvSpPr>
        <p:spPr>
          <a:xfrm>
            <a:off x="1397195" y="5945012"/>
            <a:ext cx="3731180" cy="954107"/>
          </a:xfrm>
          <a:prstGeom prst="rect">
            <a:avLst/>
          </a:prstGeom>
          <a:noFill/>
        </p:spPr>
        <p:txBody>
          <a:bodyPr wrap="square">
            <a:spAutoFit/>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en-GB" sz="1400" b="0" i="0" u="none" strike="noStrike" cap="none" normalizeH="0" baseline="0" dirty="0">
                <a:ln>
                  <a:noFill/>
                </a:ln>
                <a:solidFill>
                  <a:schemeClr val="tx1"/>
                </a:solidFill>
                <a:effectLst/>
                <a:latin typeface="+mn-lt"/>
              </a:rPr>
              <a:t>‘Serious lapses of justice may occur and bring discredit on scientific discoveries which if properly used, can save 1000 innocent men a year…’ </a:t>
            </a:r>
            <a:r>
              <a:rPr kumimoji="0" lang="en-GB" sz="1400" b="0" i="1" u="none" strike="noStrike" cap="none" normalizeH="0" baseline="0" dirty="0">
                <a:ln>
                  <a:noFill/>
                </a:ln>
                <a:solidFill>
                  <a:schemeClr val="tx1"/>
                </a:solidFill>
                <a:effectLst/>
                <a:latin typeface="+mn-lt"/>
              </a:rPr>
              <a:t>Daily Mail</a:t>
            </a:r>
            <a:r>
              <a:rPr kumimoji="0" lang="en-GB" sz="1400" b="0" i="0" u="none" strike="noStrike" cap="none" normalizeH="0" baseline="0" dirty="0">
                <a:ln>
                  <a:noFill/>
                </a:ln>
                <a:solidFill>
                  <a:schemeClr val="tx1"/>
                </a:solidFill>
                <a:effectLst/>
                <a:latin typeface="+mn-lt"/>
              </a:rPr>
              <a:t>, 13 July 1938</a:t>
            </a:r>
          </a:p>
        </p:txBody>
      </p:sp>
    </p:spTree>
    <p:extLst>
      <p:ext uri="{BB962C8B-B14F-4D97-AF65-F5344CB8AC3E}">
        <p14:creationId xmlns:p14="http://schemas.microsoft.com/office/powerpoint/2010/main" val="331235294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8A62D05-39FF-6B00-2E93-D5726B44B0D3}"/>
              </a:ext>
            </a:extLst>
          </p:cNvPr>
          <p:cNvSpPr>
            <a:spLocks noGrp="1"/>
          </p:cNvSpPr>
          <p:nvPr>
            <p:ph type="title"/>
          </p:nvPr>
        </p:nvSpPr>
        <p:spPr>
          <a:xfrm>
            <a:off x="704586" y="-132697"/>
            <a:ext cx="11978733" cy="689577"/>
          </a:xfrm>
        </p:spPr>
        <p:txBody>
          <a:bodyPr/>
          <a:lstStyle/>
          <a:p>
            <a:r>
              <a:rPr lang="en-GB" sz="2800" dirty="0"/>
              <a:t>After-effects: From genetics at the border to DNA for Deadbeat Dads</a:t>
            </a:r>
          </a:p>
        </p:txBody>
      </p:sp>
      <p:sp>
        <p:nvSpPr>
          <p:cNvPr id="5" name="Slide Number Placeholder 4">
            <a:extLst>
              <a:ext uri="{FF2B5EF4-FFF2-40B4-BE49-F238E27FC236}">
                <a16:creationId xmlns:a16="http://schemas.microsoft.com/office/drawing/2014/main" id="{4FA157D0-5E6A-571D-E04B-4790645DE3B3}"/>
              </a:ext>
            </a:extLst>
          </p:cNvPr>
          <p:cNvSpPr>
            <a:spLocks noGrp="1"/>
          </p:cNvSpPr>
          <p:nvPr>
            <p:ph type="sldNum" sz="quarter" idx="12"/>
          </p:nvPr>
        </p:nvSpPr>
        <p:spPr/>
        <p:txBody>
          <a:bodyPr/>
          <a:lstStyle/>
          <a:p>
            <a:fld id="{E8F1A65C-595C-4736-BF40-F7D31E789466}" type="slidenum">
              <a:rPr lang="en-GB" smtClean="0"/>
              <a:pPr/>
              <a:t>9</a:t>
            </a:fld>
            <a:endParaRPr lang="en-GB" dirty="0"/>
          </a:p>
        </p:txBody>
      </p:sp>
      <p:pic>
        <p:nvPicPr>
          <p:cNvPr id="32" name="Picture 31">
            <a:extLst>
              <a:ext uri="{FF2B5EF4-FFF2-40B4-BE49-F238E27FC236}">
                <a16:creationId xmlns:a16="http://schemas.microsoft.com/office/drawing/2014/main" id="{2CD7BB17-AC4A-2048-539E-3ACBD38BC42A}"/>
              </a:ext>
            </a:extLst>
          </p:cNvPr>
          <p:cNvPicPr>
            <a:picLocks noChangeAspect="1"/>
          </p:cNvPicPr>
          <p:nvPr/>
        </p:nvPicPr>
        <p:blipFill>
          <a:blip r:embed="rId3"/>
          <a:srcRect l="3444" t="3751" r="67091" b="52533"/>
          <a:stretch/>
        </p:blipFill>
        <p:spPr>
          <a:xfrm>
            <a:off x="213268" y="542586"/>
            <a:ext cx="2328148" cy="4631553"/>
          </a:xfrm>
          <a:prstGeom prst="rect">
            <a:avLst/>
          </a:prstGeom>
        </p:spPr>
      </p:pic>
      <p:pic>
        <p:nvPicPr>
          <p:cNvPr id="34" name="Picture 33">
            <a:extLst>
              <a:ext uri="{FF2B5EF4-FFF2-40B4-BE49-F238E27FC236}">
                <a16:creationId xmlns:a16="http://schemas.microsoft.com/office/drawing/2014/main" id="{85F4E59B-1A87-D1F1-3C36-CCB205A3A108}"/>
              </a:ext>
            </a:extLst>
          </p:cNvPr>
          <p:cNvPicPr>
            <a:picLocks noChangeAspect="1"/>
          </p:cNvPicPr>
          <p:nvPr/>
        </p:nvPicPr>
        <p:blipFill>
          <a:blip r:embed="rId4"/>
          <a:srcRect l="1360" t="24074" r="16020" b="25185"/>
          <a:stretch/>
        </p:blipFill>
        <p:spPr>
          <a:xfrm>
            <a:off x="2584987" y="544876"/>
            <a:ext cx="5434486" cy="4629263"/>
          </a:xfrm>
          <a:prstGeom prst="rect">
            <a:avLst/>
          </a:prstGeom>
        </p:spPr>
      </p:pic>
      <p:pic>
        <p:nvPicPr>
          <p:cNvPr id="1028" name="Picture 4">
            <a:extLst>
              <a:ext uri="{FF2B5EF4-FFF2-40B4-BE49-F238E27FC236}">
                <a16:creationId xmlns:a16="http://schemas.microsoft.com/office/drawing/2014/main" id="{3ACAD9F6-38AB-8960-C865-2C775ECFB8D8}"/>
              </a:ext>
            </a:extLst>
          </p:cNvPr>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2401290" y="2333773"/>
            <a:ext cx="3000703" cy="3640282"/>
          </a:xfrm>
          <a:prstGeom prst="rect">
            <a:avLst/>
          </a:prstGeom>
          <a:noFill/>
          <a:ln w="28575">
            <a:solidFill>
              <a:schemeClr val="accent1"/>
            </a:solidFill>
          </a:ln>
          <a:extLst>
            <a:ext uri="{909E8E84-426E-40DD-AFC4-6F175D3DCCD1}">
              <a14:hiddenFill xmlns:a14="http://schemas.microsoft.com/office/drawing/2010/main">
                <a:solidFill>
                  <a:srgbClr val="FFFFFF"/>
                </a:solidFill>
              </a14:hiddenFill>
            </a:ext>
          </a:extLst>
        </p:spPr>
      </p:pic>
      <p:sp>
        <p:nvSpPr>
          <p:cNvPr id="40" name="TextBox 39">
            <a:extLst>
              <a:ext uri="{FF2B5EF4-FFF2-40B4-BE49-F238E27FC236}">
                <a16:creationId xmlns:a16="http://schemas.microsoft.com/office/drawing/2014/main" id="{1E737D6F-3605-3BD2-D012-EAF93488DF29}"/>
              </a:ext>
            </a:extLst>
          </p:cNvPr>
          <p:cNvSpPr txBox="1"/>
          <p:nvPr/>
        </p:nvSpPr>
        <p:spPr>
          <a:xfrm>
            <a:off x="30227" y="5096242"/>
            <a:ext cx="2733755" cy="1677729"/>
          </a:xfrm>
          <a:prstGeom prst="rect">
            <a:avLst/>
          </a:prstGeom>
          <a:solidFill>
            <a:srgbClr val="FF0000"/>
          </a:solidFill>
        </p:spPr>
        <p:txBody>
          <a:bodyPr wrap="none" rtlCol="0">
            <a:noAutofit/>
          </a:bodyPr>
          <a:lstStyle/>
          <a:p>
            <a:pPr algn="l">
              <a:lnSpc>
                <a:spcPct val="100000"/>
              </a:lnSpc>
              <a:spcBef>
                <a:spcPts val="0"/>
              </a:spcBef>
              <a:spcAft>
                <a:spcPts val="800"/>
              </a:spcAft>
            </a:pPr>
            <a:r>
              <a:rPr lang="en-GB" sz="1600" dirty="0"/>
              <a:t>‘Moved by the plight of the </a:t>
            </a:r>
          </a:p>
          <a:p>
            <a:pPr algn="l">
              <a:lnSpc>
                <a:spcPct val="100000"/>
              </a:lnSpc>
              <a:spcBef>
                <a:spcPts val="0"/>
              </a:spcBef>
              <a:spcAft>
                <a:spcPts val="800"/>
              </a:spcAft>
            </a:pPr>
            <a:r>
              <a:rPr lang="en-GB" sz="1600" dirty="0"/>
              <a:t>growing number of children of </a:t>
            </a:r>
          </a:p>
          <a:p>
            <a:pPr algn="l">
              <a:lnSpc>
                <a:spcPct val="100000"/>
              </a:lnSpc>
              <a:spcBef>
                <a:spcPts val="0"/>
              </a:spcBef>
              <a:spcAft>
                <a:spcPts val="800"/>
              </a:spcAft>
            </a:pPr>
            <a:r>
              <a:rPr lang="en-GB" sz="1600" dirty="0"/>
              <a:t>broken marriages… </a:t>
            </a:r>
          </a:p>
          <a:p>
            <a:pPr algn="l">
              <a:lnSpc>
                <a:spcPct val="100000"/>
              </a:lnSpc>
              <a:spcBef>
                <a:spcPts val="0"/>
              </a:spcBef>
              <a:spcAft>
                <a:spcPts val="800"/>
              </a:spcAft>
            </a:pPr>
            <a:r>
              <a:rPr lang="en-GB" sz="1600" dirty="0"/>
              <a:t>determined to make errant </a:t>
            </a:r>
          </a:p>
          <a:p>
            <a:pPr algn="l">
              <a:lnSpc>
                <a:spcPct val="100000"/>
              </a:lnSpc>
              <a:spcBef>
                <a:spcPts val="0"/>
              </a:spcBef>
              <a:spcAft>
                <a:spcPts val="800"/>
              </a:spcAft>
            </a:pPr>
            <a:r>
              <a:rPr lang="en-GB" sz="1600" dirty="0"/>
              <a:t>fathers pay …’</a:t>
            </a:r>
          </a:p>
        </p:txBody>
      </p:sp>
      <p:sp>
        <p:nvSpPr>
          <p:cNvPr id="41" name="TextBox 40">
            <a:extLst>
              <a:ext uri="{FF2B5EF4-FFF2-40B4-BE49-F238E27FC236}">
                <a16:creationId xmlns:a16="http://schemas.microsoft.com/office/drawing/2014/main" id="{2050717F-7B82-B95C-A5EF-2268FA7B553C}"/>
              </a:ext>
            </a:extLst>
          </p:cNvPr>
          <p:cNvSpPr txBox="1"/>
          <p:nvPr/>
        </p:nvSpPr>
        <p:spPr>
          <a:xfrm>
            <a:off x="8203170" y="724894"/>
            <a:ext cx="3829233" cy="2154281"/>
          </a:xfrm>
          <a:prstGeom prst="rect">
            <a:avLst/>
          </a:prstGeom>
          <a:solidFill>
            <a:srgbClr val="FF0000"/>
          </a:solidFill>
        </p:spPr>
        <p:txBody>
          <a:bodyPr wrap="none" rtlCol="0">
            <a:noAutofit/>
          </a:bodyPr>
          <a:lstStyle/>
          <a:p>
            <a:pPr algn="l">
              <a:lnSpc>
                <a:spcPct val="100000"/>
              </a:lnSpc>
              <a:spcBef>
                <a:spcPts val="0"/>
              </a:spcBef>
              <a:spcAft>
                <a:spcPts val="800"/>
              </a:spcAft>
            </a:pPr>
            <a:r>
              <a:rPr lang="en-GB" sz="1600" dirty="0"/>
              <a:t>‘Appalled at the size of the bill left behind by </a:t>
            </a:r>
          </a:p>
          <a:p>
            <a:pPr algn="l">
              <a:lnSpc>
                <a:spcPct val="100000"/>
              </a:lnSpc>
              <a:spcBef>
                <a:spcPts val="0"/>
              </a:spcBef>
              <a:spcAft>
                <a:spcPts val="800"/>
              </a:spcAft>
            </a:pPr>
            <a:r>
              <a:rPr lang="en-GB" sz="1600" dirty="0"/>
              <a:t>Fathers…’</a:t>
            </a:r>
          </a:p>
          <a:p>
            <a:pPr algn="l">
              <a:lnSpc>
                <a:spcPct val="100000"/>
              </a:lnSpc>
              <a:spcBef>
                <a:spcPts val="0"/>
              </a:spcBef>
              <a:spcAft>
                <a:spcPts val="800"/>
              </a:spcAft>
            </a:pPr>
            <a:r>
              <a:rPr lang="en-GB" sz="1600" dirty="0"/>
              <a:t>‘Family life is under threat’</a:t>
            </a:r>
          </a:p>
          <a:p>
            <a:pPr algn="l">
              <a:lnSpc>
                <a:spcPct val="100000"/>
              </a:lnSpc>
              <a:spcBef>
                <a:spcPts val="0"/>
              </a:spcBef>
              <a:spcAft>
                <a:spcPts val="800"/>
              </a:spcAft>
            </a:pPr>
            <a:r>
              <a:rPr lang="en-GB" sz="1600" dirty="0"/>
              <a:t>‘the absent male’</a:t>
            </a:r>
          </a:p>
          <a:p>
            <a:pPr algn="l">
              <a:lnSpc>
                <a:spcPct val="100000"/>
              </a:lnSpc>
              <a:spcBef>
                <a:spcPts val="0"/>
              </a:spcBef>
              <a:spcAft>
                <a:spcPts val="800"/>
              </a:spcAft>
            </a:pPr>
            <a:r>
              <a:rPr lang="en-GB" sz="1600" dirty="0"/>
              <a:t>‘Nearly 1 in seven families’</a:t>
            </a:r>
          </a:p>
          <a:p>
            <a:pPr algn="l">
              <a:lnSpc>
                <a:spcPct val="100000"/>
              </a:lnSpc>
              <a:spcBef>
                <a:spcPts val="0"/>
              </a:spcBef>
              <a:spcAft>
                <a:spcPts val="800"/>
              </a:spcAft>
            </a:pPr>
            <a:r>
              <a:rPr lang="en-GB" sz="1600" dirty="0"/>
              <a:t>‘Mothers struggling…’</a:t>
            </a:r>
          </a:p>
        </p:txBody>
      </p:sp>
      <p:pic>
        <p:nvPicPr>
          <p:cNvPr id="30" name="Content Placeholder 29" descr="A newspaper article with a baby and a person&#10;&#10;AI-generated content may be incorrect.">
            <a:extLst>
              <a:ext uri="{FF2B5EF4-FFF2-40B4-BE49-F238E27FC236}">
                <a16:creationId xmlns:a16="http://schemas.microsoft.com/office/drawing/2014/main" id="{4A7EB2EC-0557-2B6C-D2F5-34028D0E95BB}"/>
              </a:ext>
            </a:extLst>
          </p:cNvPr>
          <p:cNvPicPr>
            <a:picLocks noGrp="1" noChangeAspect="1"/>
          </p:cNvPicPr>
          <p:nvPr>
            <p:ph sz="half" idx="2"/>
          </p:nvPr>
        </p:nvPicPr>
        <p:blipFill>
          <a:blip r:embed="rId6" cstate="screen">
            <a:extLst>
              <a:ext uri="{28A0092B-C50C-407E-A947-70E740481C1C}">
                <a14:useLocalDpi xmlns:a14="http://schemas.microsoft.com/office/drawing/2010/main"/>
              </a:ext>
            </a:extLst>
          </a:blip>
          <a:stretch>
            <a:fillRect/>
          </a:stretch>
        </p:blipFill>
        <p:spPr>
          <a:xfrm>
            <a:off x="6343788" y="3047189"/>
            <a:ext cx="5680290" cy="3544111"/>
          </a:xfrm>
        </p:spPr>
      </p:pic>
    </p:spTree>
    <p:extLst>
      <p:ext uri="{BB962C8B-B14F-4D97-AF65-F5344CB8AC3E}">
        <p14:creationId xmlns:p14="http://schemas.microsoft.com/office/powerpoint/2010/main" val="1754924559"/>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DESIGN_ID_UNIVERSITY OF WARWICK TEMPLATE" val="o3vyYe39"/>
  <p:tag name="ARTICULATE_DESIGN_ID_1_PURPLE" val="AduQcjRa"/>
  <p:tag name="ARTICULATE_DESIGN_ID_PURPLE" val="H2tNWEnT"/>
  <p:tag name="ARTICULATE_DESIGN_ID_1_GREEN" val="A9jtIQJD"/>
  <p:tag name="ARTICULATE_DESIGN_ID_1_ORANGE" val="DYW5gw80"/>
  <p:tag name="ARTICULATE_DESIGN_ID_1_RED" val="4zeqPENU"/>
  <p:tag name="ARTICULATE_DESIGN_ID_BLUE" val="sVk99ODY"/>
  <p:tag name="ARTICULATE_DESIGN_ID_GREEN" val="GS3ERbu0"/>
  <p:tag name="ARTICULATE_DESIGN_ID_ORANGE" val="lGEOL85f"/>
  <p:tag name="ARTICULATE_DESIGN_ID_RED" val="HToPVZQA"/>
  <p:tag name="PRESGUID" val="0c4b2974-b076-4de0-abb9-2a1dba2ff14f"/>
  <p:tag name="ARTICULATE_DESIGN_ID_5_UNIVERSITY OF WARWICK" val="Rm1u8kJp"/>
  <p:tag name="ARTICULATE_DESIGN_ID_UNIVERSITY OF WARWICK" val="76Q5vuZC"/>
  <p:tag name="ARTICULATE_PROJECT_OPEN" val="0"/>
  <p:tag name="ARTICULATE_DESIGN_ID_1_UNIVERSITY OF WARWICK" val="8P3AOuwW"/>
  <p:tag name="ARTICULATE_DESIGN_ID_BRIGHT TEAL" val="9kJ2EVKG"/>
  <p:tag name="ARTICULATE_DESIGN_ID_1_BRIGHT TEAL" val="DsamqdXS"/>
  <p:tag name="ARTICULATE_DESIGN_ID_BRIGHT BLUE" val="uV00Dvu6"/>
  <p:tag name="ARTICULATE_DESIGN_ID_1_BRIGHT BLUE" val="uZ3judsJ"/>
  <p:tag name="ARTICULATE_DESIGN_ID_BRIGHT ORANGE" val="WLP2QPCx"/>
  <p:tag name="ARTICULATE_DESIGN_ID_1_BRIGHT ORANGE" val="pOoiGpez"/>
  <p:tag name="ARTICULATE_DESIGN_ID_BRIGHT RUBY" val="TYXO80EN"/>
  <p:tag name="ARTICULATE_DESIGN_ID_BRIGHT GOLD" val="ml7Vg9xM"/>
  <p:tag name="ARTICULATE_SLIDE_COUNT" val="42"/>
</p:tagLst>
</file>

<file path=ppt/tags/tag1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0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0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0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0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0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0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0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0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0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0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4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4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4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4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4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4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4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4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4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4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5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5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5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5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5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5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5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5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University of Warwick">
  <a:themeElements>
    <a:clrScheme name="University of Warwick Colours">
      <a:dk1>
        <a:sysClr val="windowText" lastClr="000000"/>
      </a:dk1>
      <a:lt1>
        <a:sysClr val="window" lastClr="FFFFFF"/>
      </a:lt1>
      <a:dk2>
        <a:srgbClr val="3F4246"/>
      </a:dk2>
      <a:lt2>
        <a:srgbClr val="FFFFFF"/>
      </a:lt2>
      <a:accent1>
        <a:srgbClr val="3C1053"/>
      </a:accent1>
      <a:accent2>
        <a:srgbClr val="6DCDB8"/>
      </a:accent2>
      <a:accent3>
        <a:srgbClr val="CB333B"/>
      </a:accent3>
      <a:accent4>
        <a:srgbClr val="F1BE48"/>
      </a:accent4>
      <a:accent5>
        <a:srgbClr val="E87722"/>
      </a:accent5>
      <a:accent6>
        <a:srgbClr val="00A9CE"/>
      </a:accent6>
      <a:hlink>
        <a:srgbClr val="00A9CE"/>
      </a:hlink>
      <a:folHlink>
        <a:srgbClr val="CB333B"/>
      </a:folHlink>
    </a:clrScheme>
    <a:fontScheme name="Warwick">
      <a:majorFont>
        <a:latin typeface="Calibri"/>
        <a:ea typeface=""/>
        <a:cs typeface=""/>
      </a:majorFont>
      <a:minorFont>
        <a:latin typeface="Calibri"/>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spcAft>
            <a:spcPts val="600"/>
          </a:spcAft>
          <a:defRPr dirty="0" smtClean="0"/>
        </a:defPPr>
      </a:lstStyle>
      <a:style>
        <a:lnRef idx="2">
          <a:schemeClr val="accent1">
            <a:shade val="15000"/>
          </a:schemeClr>
        </a:lnRef>
        <a:fillRef idx="1">
          <a:schemeClr val="accent1"/>
        </a:fillRef>
        <a:effectRef idx="0">
          <a:schemeClr val="accent1"/>
        </a:effectRef>
        <a:fontRef idx="minor">
          <a:schemeClr val="lt1"/>
        </a:fontRef>
      </a:style>
    </a:spDef>
    <a:lnDef>
      <a:spPr>
        <a:ln w="12700"/>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noAutofit/>
      </a:bodyPr>
      <a:lstStyle>
        <a:defPPr algn="l">
          <a:lnSpc>
            <a:spcPct val="100000"/>
          </a:lnSpc>
          <a:spcBef>
            <a:spcPts val="0"/>
          </a:spcBef>
          <a:spcAft>
            <a:spcPts val="800"/>
          </a:spcAft>
          <a:defRPr dirty="0" smtClean="0"/>
        </a:defPPr>
      </a:lstStyle>
    </a:txDef>
  </a:objectDefaults>
  <a:extraClrSchemeLst/>
  <a:extLst>
    <a:ext uri="{05A4C25C-085E-4340-85A3-A5531E510DB2}">
      <thm15:themeFamily xmlns:thm15="http://schemas.microsoft.com/office/thememl/2012/main" name="UoW PowerPoint Template.pptx" id="{297DD32F-A8CA-4B1C-8165-BEDAD9EEEB3C}" vid="{7EB86DD2-3F2D-44FE-9459-B2FCDD5A0F47}"/>
    </a:ext>
  </a:extLst>
</a:theme>
</file>

<file path=ppt/theme/theme2.xml><?xml version="1.0" encoding="utf-8"?>
<a:theme xmlns:a="http://schemas.openxmlformats.org/drawingml/2006/main" name="Bright Teal">
  <a:themeElements>
    <a:clrScheme name="University of Warwick Colours">
      <a:dk1>
        <a:sysClr val="windowText" lastClr="000000"/>
      </a:dk1>
      <a:lt1>
        <a:sysClr val="window" lastClr="FFFFFF"/>
      </a:lt1>
      <a:dk2>
        <a:srgbClr val="3F4246"/>
      </a:dk2>
      <a:lt2>
        <a:srgbClr val="FFFFFF"/>
      </a:lt2>
      <a:accent1>
        <a:srgbClr val="3C1053"/>
      </a:accent1>
      <a:accent2>
        <a:srgbClr val="6DCDB8"/>
      </a:accent2>
      <a:accent3>
        <a:srgbClr val="CB333B"/>
      </a:accent3>
      <a:accent4>
        <a:srgbClr val="F1BE48"/>
      </a:accent4>
      <a:accent5>
        <a:srgbClr val="E87722"/>
      </a:accent5>
      <a:accent6>
        <a:srgbClr val="00A9CE"/>
      </a:accent6>
      <a:hlink>
        <a:srgbClr val="00A9CE"/>
      </a:hlink>
      <a:folHlink>
        <a:srgbClr val="CB333B"/>
      </a:folHlink>
    </a:clrScheme>
    <a:fontScheme name="Warwick">
      <a:majorFont>
        <a:latin typeface="Calibri"/>
        <a:ea typeface=""/>
        <a:cs typeface=""/>
      </a:majorFont>
      <a:minorFont>
        <a:latin typeface="Calibri"/>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spcAft>
            <a:spcPts val="600"/>
          </a:spcAft>
          <a:defRPr dirty="0" smtClean="0"/>
        </a:defPPr>
      </a:lstStyle>
      <a:style>
        <a:lnRef idx="2">
          <a:schemeClr val="accent1">
            <a:shade val="15000"/>
          </a:schemeClr>
        </a:lnRef>
        <a:fillRef idx="1">
          <a:schemeClr val="accent1"/>
        </a:fillRef>
        <a:effectRef idx="0">
          <a:schemeClr val="accent1"/>
        </a:effectRef>
        <a:fontRef idx="minor">
          <a:schemeClr val="lt1"/>
        </a:fontRef>
      </a:style>
    </a:spDef>
    <a:lnDef>
      <a:spPr>
        <a:ln w="12700"/>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noAutofit/>
      </a:bodyPr>
      <a:lstStyle>
        <a:defPPr algn="l">
          <a:lnSpc>
            <a:spcPct val="100000"/>
          </a:lnSpc>
          <a:spcBef>
            <a:spcPts val="0"/>
          </a:spcBef>
          <a:spcAft>
            <a:spcPts val="800"/>
          </a:spcAft>
          <a:defRPr dirty="0" smtClean="0"/>
        </a:defPPr>
      </a:lstStyle>
    </a:txDef>
  </a:objectDefaults>
  <a:extraClrSchemeLst/>
  <a:extLst>
    <a:ext uri="{05A4C25C-085E-4340-85A3-A5531E510DB2}">
      <thm15:themeFamily xmlns:thm15="http://schemas.microsoft.com/office/thememl/2012/main" name="UoW PowerPoint Template.pptx" id="{297DD32F-A8CA-4B1C-8165-BEDAD9EEEB3C}" vid="{354E357C-859A-4614-8A2D-C90D06BDD0E7}"/>
    </a:ext>
  </a:extLst>
</a:theme>
</file>

<file path=ppt/theme/theme3.xml><?xml version="1.0" encoding="utf-8"?>
<a:theme xmlns:a="http://schemas.openxmlformats.org/drawingml/2006/main" name="Bright Blue">
  <a:themeElements>
    <a:clrScheme name="University of Warwick Colours">
      <a:dk1>
        <a:sysClr val="windowText" lastClr="000000"/>
      </a:dk1>
      <a:lt1>
        <a:sysClr val="window" lastClr="FFFFFF"/>
      </a:lt1>
      <a:dk2>
        <a:srgbClr val="3F4246"/>
      </a:dk2>
      <a:lt2>
        <a:srgbClr val="FFFFFF"/>
      </a:lt2>
      <a:accent1>
        <a:srgbClr val="3C1053"/>
      </a:accent1>
      <a:accent2>
        <a:srgbClr val="6DCDB8"/>
      </a:accent2>
      <a:accent3>
        <a:srgbClr val="CB333B"/>
      </a:accent3>
      <a:accent4>
        <a:srgbClr val="F1BE48"/>
      </a:accent4>
      <a:accent5>
        <a:srgbClr val="E87722"/>
      </a:accent5>
      <a:accent6>
        <a:srgbClr val="00A9CE"/>
      </a:accent6>
      <a:hlink>
        <a:srgbClr val="00A9CE"/>
      </a:hlink>
      <a:folHlink>
        <a:srgbClr val="CB333B"/>
      </a:folHlink>
    </a:clrScheme>
    <a:fontScheme name="Warwick">
      <a:majorFont>
        <a:latin typeface="Calibri"/>
        <a:ea typeface=""/>
        <a:cs typeface=""/>
      </a:majorFont>
      <a:minorFont>
        <a:latin typeface="Calibri"/>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spcAft>
            <a:spcPts val="600"/>
          </a:spcAft>
          <a:defRPr dirty="0" smtClean="0"/>
        </a:defPPr>
      </a:lstStyle>
      <a:style>
        <a:lnRef idx="2">
          <a:schemeClr val="accent1">
            <a:shade val="15000"/>
          </a:schemeClr>
        </a:lnRef>
        <a:fillRef idx="1">
          <a:schemeClr val="accent1"/>
        </a:fillRef>
        <a:effectRef idx="0">
          <a:schemeClr val="accent1"/>
        </a:effectRef>
        <a:fontRef idx="minor">
          <a:schemeClr val="lt1"/>
        </a:fontRef>
      </a:style>
    </a:spDef>
    <a:lnDef>
      <a:spPr>
        <a:ln w="12700"/>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noAutofit/>
      </a:bodyPr>
      <a:lstStyle>
        <a:defPPr algn="l">
          <a:lnSpc>
            <a:spcPct val="100000"/>
          </a:lnSpc>
          <a:spcBef>
            <a:spcPts val="0"/>
          </a:spcBef>
          <a:spcAft>
            <a:spcPts val="800"/>
          </a:spcAft>
          <a:defRPr dirty="0" smtClean="0"/>
        </a:defPPr>
      </a:lstStyle>
    </a:txDef>
  </a:objectDefaults>
  <a:extraClrSchemeLst/>
  <a:extLst>
    <a:ext uri="{05A4C25C-085E-4340-85A3-A5531E510DB2}">
      <thm15:themeFamily xmlns:thm15="http://schemas.microsoft.com/office/thememl/2012/main" name="UoW PowerPoint Template.pptx" id="{297DD32F-A8CA-4B1C-8165-BEDAD9EEEB3C}" vid="{732FAF07-4AEC-49C5-80C8-9A7AB155F0B7}"/>
    </a:ext>
  </a:extLst>
</a:theme>
</file>

<file path=ppt/theme/theme4.xml><?xml version="1.0" encoding="utf-8"?>
<a:theme xmlns:a="http://schemas.openxmlformats.org/drawingml/2006/main" name="Bright Orange">
  <a:themeElements>
    <a:clrScheme name="University of Warwick Colours">
      <a:dk1>
        <a:sysClr val="windowText" lastClr="000000"/>
      </a:dk1>
      <a:lt1>
        <a:sysClr val="window" lastClr="FFFFFF"/>
      </a:lt1>
      <a:dk2>
        <a:srgbClr val="3F4246"/>
      </a:dk2>
      <a:lt2>
        <a:srgbClr val="FFFFFF"/>
      </a:lt2>
      <a:accent1>
        <a:srgbClr val="3C1053"/>
      </a:accent1>
      <a:accent2>
        <a:srgbClr val="6DCDB8"/>
      </a:accent2>
      <a:accent3>
        <a:srgbClr val="CB333B"/>
      </a:accent3>
      <a:accent4>
        <a:srgbClr val="F1BE48"/>
      </a:accent4>
      <a:accent5>
        <a:srgbClr val="E87722"/>
      </a:accent5>
      <a:accent6>
        <a:srgbClr val="00A9CE"/>
      </a:accent6>
      <a:hlink>
        <a:srgbClr val="00A9CE"/>
      </a:hlink>
      <a:folHlink>
        <a:srgbClr val="CB333B"/>
      </a:folHlink>
    </a:clrScheme>
    <a:fontScheme name="Warwick">
      <a:majorFont>
        <a:latin typeface="Calibri"/>
        <a:ea typeface=""/>
        <a:cs typeface=""/>
      </a:majorFont>
      <a:minorFont>
        <a:latin typeface="Calibri"/>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spcAft>
            <a:spcPts val="600"/>
          </a:spcAft>
          <a:defRPr dirty="0" smtClean="0"/>
        </a:defPPr>
      </a:lstStyle>
      <a:style>
        <a:lnRef idx="2">
          <a:schemeClr val="accent1">
            <a:shade val="15000"/>
          </a:schemeClr>
        </a:lnRef>
        <a:fillRef idx="1">
          <a:schemeClr val="accent1"/>
        </a:fillRef>
        <a:effectRef idx="0">
          <a:schemeClr val="accent1"/>
        </a:effectRef>
        <a:fontRef idx="minor">
          <a:schemeClr val="lt1"/>
        </a:fontRef>
      </a:style>
    </a:spDef>
    <a:lnDef>
      <a:spPr>
        <a:ln w="12700"/>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noAutofit/>
      </a:bodyPr>
      <a:lstStyle>
        <a:defPPr algn="l">
          <a:lnSpc>
            <a:spcPct val="100000"/>
          </a:lnSpc>
          <a:spcBef>
            <a:spcPts val="0"/>
          </a:spcBef>
          <a:spcAft>
            <a:spcPts val="800"/>
          </a:spcAft>
          <a:defRPr dirty="0" smtClean="0"/>
        </a:defPPr>
      </a:lstStyle>
    </a:txDef>
  </a:objectDefaults>
  <a:extraClrSchemeLst/>
  <a:extLst>
    <a:ext uri="{05A4C25C-085E-4340-85A3-A5531E510DB2}">
      <thm15:themeFamily xmlns:thm15="http://schemas.microsoft.com/office/thememl/2012/main" name="UoW PowerPoint Template.pptx" id="{297DD32F-A8CA-4B1C-8165-BEDAD9EEEB3C}" vid="{1026240F-7360-42FC-A9DA-A44170D985CB}"/>
    </a:ext>
  </a:extLst>
</a:theme>
</file>

<file path=ppt/theme/theme5.xml><?xml version="1.0" encoding="utf-8"?>
<a:theme xmlns:a="http://schemas.openxmlformats.org/drawingml/2006/main" name="Dark Ruby">
  <a:themeElements>
    <a:clrScheme name="Uni Of Warwick">
      <a:dk1>
        <a:sysClr val="windowText" lastClr="000000"/>
      </a:dk1>
      <a:lt1>
        <a:sysClr val="window" lastClr="FFFFFF"/>
      </a:lt1>
      <a:dk2>
        <a:srgbClr val="3F4246"/>
      </a:dk2>
      <a:lt2>
        <a:srgbClr val="FFFFFF"/>
      </a:lt2>
      <a:accent1>
        <a:srgbClr val="3C1053"/>
      </a:accent1>
      <a:accent2>
        <a:srgbClr val="6DCDB8"/>
      </a:accent2>
      <a:accent3>
        <a:srgbClr val="9D2235"/>
      </a:accent3>
      <a:accent4>
        <a:srgbClr val="F1BE48"/>
      </a:accent4>
      <a:accent5>
        <a:srgbClr val="E87722"/>
      </a:accent5>
      <a:accent6>
        <a:srgbClr val="00A9CE"/>
      </a:accent6>
      <a:hlink>
        <a:srgbClr val="00A9CE"/>
      </a:hlink>
      <a:folHlink>
        <a:srgbClr val="CB333B"/>
      </a:folHlink>
    </a:clrScheme>
    <a:fontScheme name="Warwick">
      <a:majorFont>
        <a:latin typeface="Calibri"/>
        <a:ea typeface=""/>
        <a:cs typeface=""/>
      </a:majorFont>
      <a:minorFont>
        <a:latin typeface="Calibri"/>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spcAft>
            <a:spcPts val="600"/>
          </a:spcAft>
          <a:defRPr dirty="0" smtClean="0"/>
        </a:defPPr>
      </a:lstStyle>
      <a:style>
        <a:lnRef idx="2">
          <a:schemeClr val="accent1">
            <a:shade val="15000"/>
          </a:schemeClr>
        </a:lnRef>
        <a:fillRef idx="1">
          <a:schemeClr val="accent1"/>
        </a:fillRef>
        <a:effectRef idx="0">
          <a:schemeClr val="accent1"/>
        </a:effectRef>
        <a:fontRef idx="minor">
          <a:schemeClr val="lt1"/>
        </a:fontRef>
      </a:style>
    </a:spDef>
    <a:lnDef>
      <a:spPr>
        <a:ln w="12700"/>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noAutofit/>
      </a:bodyPr>
      <a:lstStyle>
        <a:defPPr algn="l">
          <a:lnSpc>
            <a:spcPct val="100000"/>
          </a:lnSpc>
          <a:spcBef>
            <a:spcPts val="0"/>
          </a:spcBef>
          <a:spcAft>
            <a:spcPts val="800"/>
          </a:spcAft>
          <a:defRPr dirty="0" smtClean="0"/>
        </a:defPPr>
      </a:lstStyle>
    </a:txDef>
  </a:objectDefaults>
  <a:extraClrSchemeLst/>
  <a:extLst>
    <a:ext uri="{05A4C25C-085E-4340-85A3-A5531E510DB2}">
      <thm15:themeFamily xmlns:thm15="http://schemas.microsoft.com/office/thememl/2012/main" name="UoW PowerPoint Template.pptx" id="{297DD32F-A8CA-4B1C-8165-BEDAD9EEEB3C}" vid="{72A9E9CC-1D69-4533-9D26-0FE921900D47}"/>
    </a:ext>
  </a:extLst>
</a:theme>
</file>

<file path=ppt/theme/theme6.xml><?xml version="1.0" encoding="utf-8"?>
<a:theme xmlns:a="http://schemas.openxmlformats.org/drawingml/2006/main" name="Bright Gold">
  <a:themeElements>
    <a:clrScheme name="University of Warwick Colours">
      <a:dk1>
        <a:sysClr val="windowText" lastClr="000000"/>
      </a:dk1>
      <a:lt1>
        <a:sysClr val="window" lastClr="FFFFFF"/>
      </a:lt1>
      <a:dk2>
        <a:srgbClr val="3F4246"/>
      </a:dk2>
      <a:lt2>
        <a:srgbClr val="FFFFFF"/>
      </a:lt2>
      <a:accent1>
        <a:srgbClr val="3C1053"/>
      </a:accent1>
      <a:accent2>
        <a:srgbClr val="6DCDB8"/>
      </a:accent2>
      <a:accent3>
        <a:srgbClr val="CB333B"/>
      </a:accent3>
      <a:accent4>
        <a:srgbClr val="F1BE48"/>
      </a:accent4>
      <a:accent5>
        <a:srgbClr val="E87722"/>
      </a:accent5>
      <a:accent6>
        <a:srgbClr val="00A9CE"/>
      </a:accent6>
      <a:hlink>
        <a:srgbClr val="00A9CE"/>
      </a:hlink>
      <a:folHlink>
        <a:srgbClr val="CB333B"/>
      </a:folHlink>
    </a:clrScheme>
    <a:fontScheme name="Warwick">
      <a:majorFont>
        <a:latin typeface="Calibri"/>
        <a:ea typeface=""/>
        <a:cs typeface=""/>
      </a:majorFont>
      <a:minorFont>
        <a:latin typeface="Calibri"/>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spcAft>
            <a:spcPts val="600"/>
          </a:spcAft>
          <a:defRPr dirty="0" smtClean="0"/>
        </a:defPPr>
      </a:lstStyle>
      <a:style>
        <a:lnRef idx="2">
          <a:schemeClr val="accent1">
            <a:shade val="15000"/>
          </a:schemeClr>
        </a:lnRef>
        <a:fillRef idx="1">
          <a:schemeClr val="accent1"/>
        </a:fillRef>
        <a:effectRef idx="0">
          <a:schemeClr val="accent1"/>
        </a:effectRef>
        <a:fontRef idx="minor">
          <a:schemeClr val="lt1"/>
        </a:fontRef>
      </a:style>
    </a:spDef>
    <a:lnDef>
      <a:spPr>
        <a:ln w="12700"/>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noAutofit/>
      </a:bodyPr>
      <a:lstStyle>
        <a:defPPr algn="l">
          <a:lnSpc>
            <a:spcPct val="100000"/>
          </a:lnSpc>
          <a:spcBef>
            <a:spcPts val="0"/>
          </a:spcBef>
          <a:spcAft>
            <a:spcPts val="800"/>
          </a:spcAft>
          <a:defRPr dirty="0" smtClean="0"/>
        </a:defPPr>
      </a:lstStyle>
    </a:txDef>
  </a:objectDefaults>
  <a:extraClrSchemeLst/>
  <a:extLst>
    <a:ext uri="{05A4C25C-085E-4340-85A3-A5531E510DB2}">
      <thm15:themeFamily xmlns:thm15="http://schemas.microsoft.com/office/thememl/2012/main" name="UoW PowerPoint Template.pptx" id="{297DD32F-A8CA-4B1C-8165-BEDAD9EEEB3C}" vid="{C207D76F-168D-4246-91B2-54AF695E71CF}"/>
    </a:ext>
  </a:extLst>
</a:theme>
</file>

<file path=ppt/theme/theme7.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8.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University_of_Warwick_Template_v9</Template>
  <TotalTime>11564</TotalTime>
  <Words>1307</Words>
  <Application>Microsoft Macintosh PowerPoint</Application>
  <PresentationFormat>Widescreen</PresentationFormat>
  <Paragraphs>96</Paragraphs>
  <Slides>10</Slides>
  <Notes>5</Notes>
  <HiddenSlides>0</HiddenSlides>
  <MMClips>0</MMClips>
  <ScaleCrop>false</ScaleCrop>
  <HeadingPairs>
    <vt:vector size="6" baseType="variant">
      <vt:variant>
        <vt:lpstr>Fonts Used</vt:lpstr>
      </vt:variant>
      <vt:variant>
        <vt:i4>2</vt:i4>
      </vt:variant>
      <vt:variant>
        <vt:lpstr>Theme</vt:lpstr>
      </vt:variant>
      <vt:variant>
        <vt:i4>6</vt:i4>
      </vt:variant>
      <vt:variant>
        <vt:lpstr>Slide Titles</vt:lpstr>
      </vt:variant>
      <vt:variant>
        <vt:i4>10</vt:i4>
      </vt:variant>
    </vt:vector>
  </HeadingPairs>
  <TitlesOfParts>
    <vt:vector size="18" baseType="lpstr">
      <vt:lpstr>Arial</vt:lpstr>
      <vt:lpstr>Calibri</vt:lpstr>
      <vt:lpstr>University of Warwick</vt:lpstr>
      <vt:lpstr>Bright Teal</vt:lpstr>
      <vt:lpstr>Bright Blue</vt:lpstr>
      <vt:lpstr>Bright Orange</vt:lpstr>
      <vt:lpstr>Dark Ruby</vt:lpstr>
      <vt:lpstr>Bright Gold</vt:lpstr>
      <vt:lpstr>Suspects and certainties:</vt:lpstr>
      <vt:lpstr>Genetics, Identity and Parenthood in an age of certainty</vt:lpstr>
      <vt:lpstr>Identifying Asian men: Bureaucratic identity but biological paternity</vt:lpstr>
      <vt:lpstr>Identifying Asian women at the border: Virginity or Maternity</vt:lpstr>
      <vt:lpstr>From seizing certainty to losing agency</vt:lpstr>
      <vt:lpstr>Certainty for ‘certain situations’ – but for whom?</vt:lpstr>
      <vt:lpstr>DNA for Deadbeat dads:  After the immigrants, the ‘underclass’?</vt:lpstr>
      <vt:lpstr>Testing for Paternity: Attitudes towards blood tests before genetic certainty and bioborders</vt:lpstr>
      <vt:lpstr>After-effects: From genetics at the border to DNA for Deadbeat Dads</vt:lpstr>
      <vt:lpstr>The Rise and Risks of Certainty</vt:lpstr>
    </vt:vector>
  </TitlesOfParts>
  <Company>University of Warwick</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Introduction to your template</dc:title>
  <dc:creator>Kelleher, Lucy</dc:creator>
  <cp:lastModifiedBy>Bivins, Roberta</cp:lastModifiedBy>
  <cp:revision>51</cp:revision>
  <dcterms:created xsi:type="dcterms:W3CDTF">2023-11-28T11:44:59Z</dcterms:created>
  <dcterms:modified xsi:type="dcterms:W3CDTF">2025-03-13T15:35:28Z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rticulateGUID">
    <vt:lpwstr>53154194-7411-4916-863E-B7DFE5A19319</vt:lpwstr>
  </property>
  <property fmtid="{D5CDD505-2E9C-101B-9397-08002B2CF9AE}" pid="3" name="ArticulatePath">
    <vt:lpwstr>Presentation1</vt:lpwstr>
  </property>
</Properties>
</file>