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2" r:id="rId7"/>
    <p:sldId id="260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2" autoAdjust="0"/>
    <p:restoredTop sz="94660"/>
  </p:normalViewPr>
  <p:slideViewPr>
    <p:cSldViewPr snapToGrid="0">
      <p:cViewPr varScale="1">
        <p:scale>
          <a:sx n="59" d="100"/>
          <a:sy n="59" d="100"/>
        </p:scale>
        <p:origin x="7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F5A3A-2B19-B162-041E-314FE78976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7B27AC-9D1B-70F3-16D8-45978A122E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92F4D-6912-3C2A-F3E6-313DF83B7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07488-4F8F-AD35-214D-7BBCCEF6E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05E29-FBB9-4488-406C-CE3BB8872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469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44B22-0FE6-697F-72DF-33AD40F19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DE2BD7-DB00-E6B9-002F-22D2C6E78E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0A598-228F-C3E9-20D7-4A06316ED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8F812-2E30-C4EC-3D76-C475BB61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86B3B-0A83-DBCA-E607-6059A0186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27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F2445E-3AAB-1285-8406-78073B6A68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E95A2D-8CFE-5921-8CFE-5FB27064B6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C9535-3099-4E1A-9F33-0635D1447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4DC49-D7D6-717C-2499-AEA7360DC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4A72D-D22F-641B-C8C1-7437B32FE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743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460A0-D96A-5262-7D77-8C33D06A2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BA394-C755-BE8B-07F9-576C1CAB0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9E981-09EC-27BF-1006-A723AEE34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837BB-CB6B-8785-02C9-E51D15B83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DBE8A-E984-15E2-1A78-406BC430D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851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8382A-41AF-3AD5-36EA-3BEB2AA14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FDF2D-2736-85AE-376C-557D233E2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AF4C6-82F6-40CE-4ACF-A0212945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61B18-81E4-DB4F-26E7-AC84E7766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82C63-5C3A-93D0-9891-324631016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97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1C63-A5AD-4D29-2541-DA29E3933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C71F2-93EB-5E90-552A-2E682FB5A9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3A965-9A74-86AD-F5D3-5EDC4D66F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2C5A5-DCAA-44BD-06AF-1EDDAF2AA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03330-2F60-87C6-AD51-6F0E901BF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14DF9-1200-CC75-0C09-73D846D06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556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7D1F1-DC1F-4734-951C-6D5D9FDC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BDD067-11F8-F54D-AEFB-61D4D7D8F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17E083-BD26-4A7D-0E35-A4466EF6D5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72B707-FD4A-8B09-9620-34654B9A2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C26713-DEDF-8F4F-0C78-250479A180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5BD00-951E-728F-DBD7-51943BAC0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20E034-0CEB-EE55-BEB3-C298C619E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EEA20E-CBFF-A898-579D-EE0DB2AAC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196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36A54-C4C0-37B0-C6CD-8D68EBF45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813AC5-3A8B-8512-1E0F-FB2AE3E13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F6320E-9C08-A2F7-5BCC-73AA49911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4D4868-4E39-C093-4F6B-020143188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87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3140E8-C9CB-2E6C-4D17-FAA8970D6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9370F4-AC99-CFC6-3D4C-DA289F1A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07287-DEBC-4D14-2502-C801F9DAF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031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9CC8C-CED6-B8D9-02A6-5CEF3BAD3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A8C0F-AA81-F58C-F455-39ECEF22E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B85362-F94A-3E51-E0E3-0C650E61E2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A358D-6174-1A21-5172-8A39639F2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FEAB12-4B49-69C3-1658-07BB5A2E7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80812-B3F5-DAEE-F321-7F635AFB7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100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8F2EC-9273-3644-3B8E-FE3445EDA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9DC4A2-53FD-6175-0726-C34A5B9308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BCE72-BEA3-11B5-EBB9-A0088705F1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A7AB4-CAD3-F39A-DA44-36D6EFD3C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4410C-7775-13C1-AC60-60ACD9320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A1D9C-F3D3-29E1-90B7-D5411BA58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73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D6703C-A8ED-EC23-585D-DA160DC7F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F5E60B-5CAD-5785-67F1-441AFC1E8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2AB8D-E6C8-6ABB-51E2-A26D688751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D87C69-E404-49F8-B170-3B31A23F26D1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D2B0C-6822-0913-5A72-8A7CCD70B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E6B21-C037-BBB8-2404-DA7A048BE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110AE2-BA35-4F78-9E09-BEF415DAA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8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2B496-1D06-0F5C-E5B8-61C7C01B03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Firewater Myth: Colonial Policies and the Addiction Crisis in Indigenous Canada</a:t>
            </a:r>
          </a:p>
        </p:txBody>
      </p:sp>
    </p:spTree>
    <p:extLst>
      <p:ext uri="{BB962C8B-B14F-4D97-AF65-F5344CB8AC3E}">
        <p14:creationId xmlns:p14="http://schemas.microsoft.com/office/powerpoint/2010/main" val="384466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226C6-7F2F-4948-941F-3FD6132D9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1E2E9-A478-BFA0-67C2-E3E78BBF9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is “the Firewater Myth”?</a:t>
            </a:r>
          </a:p>
        </p:txBody>
      </p:sp>
    </p:spTree>
    <p:extLst>
      <p:ext uri="{BB962C8B-B14F-4D97-AF65-F5344CB8AC3E}">
        <p14:creationId xmlns:p14="http://schemas.microsoft.com/office/powerpoint/2010/main" val="3496277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8DB13-46F3-D30B-77A6-7264AE6F9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my thesis and how will I get there?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71E4E-C462-88E8-374E-E17A88D5C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2782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Thesis: </a:t>
            </a:r>
            <a:r>
              <a:rPr lang="en-GB" dirty="0"/>
              <a:t>Addiction among Indigenous Canadians is not just a </a:t>
            </a:r>
            <a:r>
              <a:rPr lang="en-GB"/>
              <a:t>medical issue, </a:t>
            </a:r>
            <a:r>
              <a:rPr lang="en-GB" dirty="0"/>
              <a:t>but a historical consequence of systemic discrimination and intergenerational trauma</a:t>
            </a: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What historical factors explain the higher incidence of overdose and addiction in Canada’s indigenous communities?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How has intergenerational trauma from colonisation impacted substance abuse and addiction in First Nations people in Canada?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How have colonial policies contributed to addiction in Indigenous Canadian communities?</a:t>
            </a:r>
          </a:p>
        </p:txBody>
      </p:sp>
    </p:spTree>
    <p:extLst>
      <p:ext uri="{BB962C8B-B14F-4D97-AF65-F5344CB8AC3E}">
        <p14:creationId xmlns:p14="http://schemas.microsoft.com/office/powerpoint/2010/main" val="1533606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D1F7A-EA83-F273-F778-D346515EC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themes to address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C8946-B55D-94AD-449A-17D29C7A6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2282"/>
            <a:ext cx="10515600" cy="4351338"/>
          </a:xfrm>
        </p:spPr>
        <p:txBody>
          <a:bodyPr/>
          <a:lstStyle/>
          <a:p>
            <a:r>
              <a:rPr lang="en-GB" dirty="0"/>
              <a:t>Colonial policies </a:t>
            </a:r>
          </a:p>
          <a:p>
            <a:r>
              <a:rPr lang="en-GB" dirty="0"/>
              <a:t>Intergenerational trauma </a:t>
            </a:r>
          </a:p>
          <a:p>
            <a:r>
              <a:rPr lang="en-GB" dirty="0"/>
              <a:t>The symbol of “Firewater”</a:t>
            </a:r>
          </a:p>
        </p:txBody>
      </p:sp>
    </p:spTree>
    <p:extLst>
      <p:ext uri="{BB962C8B-B14F-4D97-AF65-F5344CB8AC3E}">
        <p14:creationId xmlns:p14="http://schemas.microsoft.com/office/powerpoint/2010/main" val="2825184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37A2C-6B49-C6BE-9771-F977D4679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kind of evidence will I use?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80D42-F620-8281-03EB-769F0B5F7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PRIMARY:</a:t>
            </a:r>
          </a:p>
          <a:p>
            <a:pPr>
              <a:buFontTx/>
              <a:buChar char="-"/>
            </a:pPr>
            <a:r>
              <a:rPr lang="en-GB" dirty="0"/>
              <a:t>Oral histories</a:t>
            </a:r>
          </a:p>
          <a:p>
            <a:pPr>
              <a:buFontTx/>
              <a:buChar char="-"/>
            </a:pPr>
            <a:r>
              <a:rPr lang="en-GB" dirty="0"/>
              <a:t>Survivor testimonies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SECONDARY:</a:t>
            </a:r>
          </a:p>
          <a:p>
            <a:pPr>
              <a:buFontTx/>
              <a:buChar char="-"/>
            </a:pPr>
            <a:r>
              <a:rPr lang="en-GB" dirty="0"/>
              <a:t>Studies and reports</a:t>
            </a:r>
          </a:p>
          <a:p>
            <a:pPr>
              <a:buFontTx/>
              <a:buChar char="-"/>
            </a:pPr>
            <a:r>
              <a:rPr lang="en-GB" dirty="0"/>
              <a:t>Works by Indigenous writers</a:t>
            </a:r>
          </a:p>
        </p:txBody>
      </p:sp>
    </p:spTree>
    <p:extLst>
      <p:ext uri="{BB962C8B-B14F-4D97-AF65-F5344CB8AC3E}">
        <p14:creationId xmlns:p14="http://schemas.microsoft.com/office/powerpoint/2010/main" val="864043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82BE9-0A20-FAE0-ED0D-40A356EC9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98FB8-B59E-1FEC-1619-64605FDAC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Firewater: How Alcohol is Killing My People (and Yours) by Harold R. Johnson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Theoretical tools:</a:t>
            </a:r>
          </a:p>
          <a:p>
            <a:pPr>
              <a:buFontTx/>
              <a:buChar char="-"/>
            </a:pPr>
            <a:r>
              <a:rPr lang="en-GB" dirty="0"/>
              <a:t>Addiction as a historical and social issue</a:t>
            </a:r>
          </a:p>
          <a:p>
            <a:pPr>
              <a:buFontTx/>
              <a:buChar char="-"/>
            </a:pPr>
            <a:r>
              <a:rPr lang="en-GB" dirty="0"/>
              <a:t>Attempting to decolonise views towards addiction</a:t>
            </a:r>
          </a:p>
          <a:p>
            <a:pPr>
              <a:buFontTx/>
              <a:buChar char="-"/>
            </a:pPr>
            <a:r>
              <a:rPr lang="en-GB" dirty="0"/>
              <a:t>Focus on structural violence</a:t>
            </a:r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929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32028-F667-0744-FA01-DCC2732EF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9242A-1561-4AA2-E0D2-1EAECB15E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r>
              <a:rPr lang="en-GB" dirty="0"/>
              <a:t>Gaps in evidence </a:t>
            </a:r>
          </a:p>
          <a:p>
            <a:r>
              <a:rPr lang="en-GB" dirty="0"/>
              <a:t>Ethically using Indigenous testimonies </a:t>
            </a:r>
          </a:p>
          <a:p>
            <a:r>
              <a:rPr lang="en-GB" dirty="0"/>
              <a:t>Biased sources</a:t>
            </a:r>
          </a:p>
        </p:txBody>
      </p:sp>
    </p:spTree>
    <p:extLst>
      <p:ext uri="{BB962C8B-B14F-4D97-AF65-F5344CB8AC3E}">
        <p14:creationId xmlns:p14="http://schemas.microsoft.com/office/powerpoint/2010/main" val="1297806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F36-D4C7-35AF-E045-040D3C122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Historiographical significance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AD47E-C625-AC65-8E35-809461EB40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Challenging stereotypes</a:t>
            </a:r>
          </a:p>
          <a:p>
            <a:r>
              <a:rPr lang="en-GB" dirty="0"/>
              <a:t>Exploring underrepresented voices</a:t>
            </a:r>
          </a:p>
          <a:p>
            <a:r>
              <a:rPr lang="en-GB" dirty="0"/>
              <a:t>Expanding the routes through which we can study colonialism</a:t>
            </a:r>
          </a:p>
          <a:p>
            <a:r>
              <a:rPr lang="en-GB" dirty="0"/>
              <a:t>Engaging with current historiographical debates</a:t>
            </a:r>
          </a:p>
        </p:txBody>
      </p:sp>
    </p:spTree>
    <p:extLst>
      <p:ext uri="{BB962C8B-B14F-4D97-AF65-F5344CB8AC3E}">
        <p14:creationId xmlns:p14="http://schemas.microsoft.com/office/powerpoint/2010/main" val="969024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FC8CF-DDF1-4740-9D91-EE2699EFC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7828" y="2531552"/>
            <a:ext cx="3396343" cy="1794895"/>
          </a:xfrm>
        </p:spPr>
        <p:txBody>
          <a:bodyPr>
            <a:normAutofit fontScale="90000"/>
          </a:bodyPr>
          <a:lstStyle/>
          <a:p>
            <a:r>
              <a:rPr lang="en-GB" sz="6600" dirty="0"/>
              <a:t>Questions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8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5034</TotalTime>
  <Words>209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The Firewater Myth: Colonial Policies and the Addiction Crisis in Indigenous Canada</vt:lpstr>
      <vt:lpstr>Background information</vt:lpstr>
      <vt:lpstr>What is my thesis and how will I get there?</vt:lpstr>
      <vt:lpstr>Key themes to address</vt:lpstr>
      <vt:lpstr>What kind of evidence will I use?</vt:lpstr>
      <vt:lpstr>Example</vt:lpstr>
      <vt:lpstr>Challenges</vt:lpstr>
      <vt:lpstr>Historiographical significance</vt:lpstr>
      <vt:lpstr>Questions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ARMSTRONG-GIMBLETT, ISABEL (UG)</dc:creator>
  <cp:lastModifiedBy>ARMSTRONG-GIMBLETT, ISABEL (UG)</cp:lastModifiedBy>
  <cp:revision>13</cp:revision>
  <dcterms:created xsi:type="dcterms:W3CDTF">2025-01-18T12:34:23Z</dcterms:created>
  <dcterms:modified xsi:type="dcterms:W3CDTF">2025-01-24T10:36:10Z</dcterms:modified>
</cp:coreProperties>
</file>