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66" r:id="rId6"/>
    <p:sldId id="259" r:id="rId7"/>
    <p:sldId id="260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4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677F5-5865-4C31-86B9-25B84EC15C61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48CAB-B693-4877-BABF-8E216E655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748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15767E5-12C4-4E42-8236-D45B6F4313FE}" type="slidenum">
              <a:rPr lang="en-GB" altLang="en-US" smtClean="0"/>
              <a:pPr eaLnBrk="1" hangingPunct="1"/>
              <a:t>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E969B1E-28D8-4ECD-8386-52B28DDF6D00}" type="slidenum">
              <a:rPr lang="en-GB" altLang="en-US" smtClean="0"/>
              <a:pPr eaLnBrk="1" hangingPunct="1"/>
              <a:t>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70F004C-6E0E-4DD2-B8B3-7AC82C2242B4}" type="slidenum">
              <a:rPr lang="en-GB" altLang="en-US" smtClean="0"/>
              <a:pPr eaLnBrk="1" hangingPunct="1"/>
              <a:t>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FC36402-AAB7-45EA-89C9-BF0C4F004BB2}" type="slidenum">
              <a:rPr lang="en-GB" altLang="en-US" smtClean="0"/>
              <a:pPr eaLnBrk="1" hangingPunct="1"/>
              <a:t>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5796EB1-C181-434E-A73E-C0B5469C49D2}" type="slidenum">
              <a:rPr lang="en-GB" altLang="en-US" smtClean="0"/>
              <a:pPr eaLnBrk="1" hangingPunct="1"/>
              <a:t>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533E397-98B6-4736-A87A-E232CDDFEC71}" type="slidenum">
              <a:rPr lang="en-GB" altLang="en-US" smtClean="0"/>
              <a:pPr eaLnBrk="1" hangingPunct="1"/>
              <a:t>9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414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2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85B4A-F6D2-452C-8A61-75DA8DB547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86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29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94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646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6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84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98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05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7CC2C-0AEE-4EB4-9D7C-F28D939EF712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C66D0-B669-4BE0-86C3-13ED7541F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344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emf"/><Relationship Id="rId5" Type="http://schemas.openxmlformats.org/officeDocument/2006/relationships/image" Target="../media/image3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prehistory of HIV in East Africa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Shane Doyle</a:t>
            </a:r>
          </a:p>
          <a:p>
            <a:r>
              <a:rPr lang="en-GB" dirty="0" smtClean="0"/>
              <a:t>s.d.doyle@leeds.ac.uk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892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750888"/>
          <a:ext cx="9144000" cy="542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art" r:id="rId4" imgW="8772449" imgH="4686300" progId="Excel.Chart.8">
                  <p:embed/>
                </p:oleObj>
              </mc:Choice>
              <mc:Fallback>
                <p:oleObj name="Chart" r:id="rId4" imgW="8772449" imgH="46863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50888"/>
                        <a:ext cx="9144000" cy="542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9529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10_uganda_Protectorate_British_administration800x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49275"/>
            <a:ext cx="50292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3348038" y="5516563"/>
            <a:ext cx="823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1400" b="1"/>
              <a:t>Buhaya</a:t>
            </a:r>
          </a:p>
        </p:txBody>
      </p:sp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4067175" y="1916113"/>
            <a:ext cx="14255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 u="sng"/>
              <a:t>UGANDA</a:t>
            </a:r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5148263" y="5537200"/>
            <a:ext cx="13684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b="1" u="sng"/>
              <a:t>TANZANIA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65650" y="4005064"/>
            <a:ext cx="159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</a:t>
            </a:r>
            <a:r>
              <a:rPr lang="en-GB" sz="1000" dirty="0" smtClean="0"/>
              <a:t> Kampala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582759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Sub-types of HIV-1 Group 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971600" y="1556792"/>
            <a:ext cx="8043858" cy="4509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14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31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 altLang="en-US" sz="2400" smtClean="0"/>
          </a:p>
        </p:txBody>
      </p:sp>
      <p:sp>
        <p:nvSpPr>
          <p:cNvPr id="1032" name="Rectangle 6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en-US" altLang="en-US" sz="2400" smtClean="0"/>
          </a:p>
        </p:txBody>
      </p:sp>
      <p:sp>
        <p:nvSpPr>
          <p:cNvPr id="1033" name="Rectangle 7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en-US" altLang="en-US" sz="2400" smtClean="0"/>
          </a:p>
        </p:txBody>
      </p:sp>
      <p:sp>
        <p:nvSpPr>
          <p:cNvPr id="1034" name="Rectangle 8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en-US" altLang="en-US" sz="2400" smtClean="0"/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0" y="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Slide" r:id="rId4" imgW="4572180" imgH="3428972" progId="PowerPoint.Slide.8">
                  <p:embed/>
                </p:oleObj>
              </mc:Choice>
              <mc:Fallback>
                <p:oleObj name="Slide" r:id="rId4" imgW="4572180" imgH="3428972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572000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27" name="Object 11"/>
          <p:cNvGraphicFramePr>
            <a:graphicFrameLocks noChangeAspect="1"/>
          </p:cNvGraphicFramePr>
          <p:nvPr/>
        </p:nvGraphicFramePr>
        <p:xfrm>
          <a:off x="4572000" y="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Slide" r:id="rId6" imgW="4572180" imgH="3428972" progId="PowerPoint.Slide.8">
                  <p:embed/>
                </p:oleObj>
              </mc:Choice>
              <mc:Fallback>
                <p:oleObj name="Slide" r:id="rId6" imgW="4572180" imgH="3428972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0"/>
                        <a:ext cx="4572000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28" name="Object 13"/>
          <p:cNvGraphicFramePr>
            <a:graphicFrameLocks noChangeAspect="1"/>
          </p:cNvGraphicFramePr>
          <p:nvPr/>
        </p:nvGraphicFramePr>
        <p:xfrm>
          <a:off x="0" y="321310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Slide" r:id="rId8" imgW="4572180" imgH="3428972" progId="PowerPoint.Slide.8">
                  <p:embed/>
                </p:oleObj>
              </mc:Choice>
              <mc:Fallback>
                <p:oleObj name="Slide" r:id="rId8" imgW="4572180" imgH="3428972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213100"/>
                        <a:ext cx="4572000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29" name="Object 15"/>
          <p:cNvGraphicFramePr>
            <a:graphicFrameLocks noChangeAspect="1"/>
          </p:cNvGraphicFramePr>
          <p:nvPr/>
        </p:nvGraphicFramePr>
        <p:xfrm>
          <a:off x="4572000" y="321310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Slide" r:id="rId10" imgW="4572180" imgH="3428972" progId="PowerPoint.Slide.8">
                  <p:embed/>
                </p:oleObj>
              </mc:Choice>
              <mc:Fallback>
                <p:oleObj name="Slide" r:id="rId10" imgW="4572180" imgH="3428972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213100"/>
                        <a:ext cx="4572000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4663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Interconnectedness of town and country in Uganda and NW Tanzania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611560" y="1628800"/>
            <a:ext cx="834961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1703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Sexual narratives</a:t>
            </a:r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‘After my first marriage I did not want to marry again, but of course, I had several lovers.’</a:t>
            </a:r>
          </a:p>
          <a:p>
            <a:r>
              <a:rPr lang="en-GB" altLang="en-US" dirty="0" smtClean="0"/>
              <a:t>Int. Therese M., </a:t>
            </a:r>
            <a:r>
              <a:rPr lang="en-GB" altLang="en-US" dirty="0" err="1" smtClean="0"/>
              <a:t>Busindi</a:t>
            </a:r>
            <a:r>
              <a:rPr lang="en-GB" altLang="en-US" dirty="0" smtClean="0"/>
              <a:t>, Aug. 2000, b.1935</a:t>
            </a:r>
          </a:p>
          <a:p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8240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sz="3200" smtClean="0">
                <a:solidFill>
                  <a:schemeClr val="tx1"/>
                </a:solidFill>
              </a:rPr>
              <a:t>Male FGD, Kisubi Kiwulwe, 4 Sept. 2004, born 1921, 1921, 1933</a:t>
            </a:r>
            <a:br>
              <a:rPr lang="en-GB" altLang="en-US" sz="3200" smtClean="0">
                <a:solidFill>
                  <a:schemeClr val="tx1"/>
                </a:solidFill>
              </a:rPr>
            </a:br>
            <a:endParaRPr lang="en-GB" altLang="en-US" sz="320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97450"/>
          </a:xfrm>
        </p:spPr>
        <p:txBody>
          <a:bodyPr>
            <a:normAutofit/>
          </a:bodyPr>
          <a:lstStyle/>
          <a:p>
            <a:r>
              <a:rPr lang="en-GB" altLang="en-US" sz="2800" dirty="0" smtClean="0"/>
              <a:t>Q	How many wives have you had?</a:t>
            </a:r>
          </a:p>
          <a:p>
            <a:r>
              <a:rPr lang="en-GB" altLang="en-US" sz="2800" dirty="0" smtClean="0"/>
              <a:t>R</a:t>
            </a:r>
            <a:r>
              <a:rPr lang="en-GB" altLang="en-US" sz="2800" baseline="-25000" dirty="0" smtClean="0"/>
              <a:t>1	</a:t>
            </a:r>
            <a:r>
              <a:rPr lang="en-GB" altLang="en-US" sz="2800" dirty="0" smtClean="0"/>
              <a:t>Two. </a:t>
            </a:r>
          </a:p>
          <a:p>
            <a:r>
              <a:rPr lang="en-GB" altLang="en-US" sz="2800" dirty="0" smtClean="0"/>
              <a:t>R</a:t>
            </a:r>
            <a:r>
              <a:rPr lang="en-GB" altLang="en-US" sz="2800" baseline="-25000" dirty="0" smtClean="0"/>
              <a:t>2	</a:t>
            </a:r>
            <a:r>
              <a:rPr lang="en-GB" altLang="en-US" sz="2800" dirty="0" smtClean="0"/>
              <a:t>No you had five!</a:t>
            </a:r>
          </a:p>
          <a:p>
            <a:r>
              <a:rPr lang="en-GB" altLang="en-US" sz="2800" dirty="0" smtClean="0"/>
              <a:t>R</a:t>
            </a:r>
            <a:r>
              <a:rPr lang="en-GB" altLang="en-US" sz="2800" baseline="-25000" dirty="0" smtClean="0"/>
              <a:t>1	</a:t>
            </a:r>
            <a:r>
              <a:rPr lang="en-GB" altLang="en-US" sz="2800" dirty="0" smtClean="0"/>
              <a:t>I had two proper wives, the other women I lived with were just </a:t>
            </a:r>
            <a:r>
              <a:rPr lang="en-GB" altLang="en-US" sz="2800" i="1" dirty="0" err="1" smtClean="0"/>
              <a:t>malaya</a:t>
            </a:r>
            <a:r>
              <a:rPr lang="en-GB" altLang="en-US" sz="2800" dirty="0" smtClean="0"/>
              <a:t> – prostitutes.</a:t>
            </a:r>
          </a:p>
        </p:txBody>
      </p:sp>
    </p:spTree>
    <p:extLst>
      <p:ext uri="{BB962C8B-B14F-4D97-AF65-F5344CB8AC3E}">
        <p14:creationId xmlns:p14="http://schemas.microsoft.com/office/powerpoint/2010/main" val="1554998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155575" y="969963"/>
            <a:ext cx="88328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2400" b="1"/>
              <a:t>Uganda Argus, 10 June 1971, p.6</a:t>
            </a:r>
          </a:p>
          <a:p>
            <a:pPr algn="ctr" eaLnBrk="1" hangingPunct="1"/>
            <a:endParaRPr lang="en-GB" altLang="en-US" sz="2400"/>
          </a:p>
        </p:txBody>
      </p:sp>
      <p:pic>
        <p:nvPicPr>
          <p:cNvPr id="7171" name="Picture 5" descr="C:\Users\doyle\Documents\arguscartooncheat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989138"/>
            <a:ext cx="80581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59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128588" y="1630363"/>
            <a:ext cx="8886825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2400" b="1"/>
              <a:t>‘Your stars this week’</a:t>
            </a:r>
            <a:endParaRPr lang="en-GB" altLang="en-US" sz="2400"/>
          </a:p>
          <a:p>
            <a:pPr algn="ctr" eaLnBrk="1" hangingPunct="1"/>
            <a:r>
              <a:rPr lang="en-GB" altLang="en-US" sz="2400" i="1"/>
              <a:t>Uganda Weekly News</a:t>
            </a:r>
            <a:r>
              <a:rPr lang="en-GB" altLang="en-US" sz="2400"/>
              <a:t>, 5 Feb. 1978, p.13</a:t>
            </a:r>
          </a:p>
          <a:p>
            <a:pPr algn="ctr" eaLnBrk="1" hangingPunct="1"/>
            <a:endParaRPr lang="en-GB" altLang="en-US"/>
          </a:p>
          <a:p>
            <a:pPr algn="ctr" eaLnBrk="1" hangingPunct="1"/>
            <a:endParaRPr lang="en-GB" altLang="en-US"/>
          </a:p>
          <a:p>
            <a:pPr algn="ctr" eaLnBrk="1" hangingPunct="1"/>
            <a:endParaRPr lang="en-GB" altLang="en-US"/>
          </a:p>
          <a:p>
            <a:pPr algn="ctr" eaLnBrk="1" hangingPunct="1"/>
            <a:endParaRPr lang="en-GB" altLang="en-US"/>
          </a:p>
          <a:p>
            <a:pPr algn="ctr" eaLnBrk="1" hangingPunct="1"/>
            <a:r>
              <a:rPr lang="en-GB" altLang="en-US" i="1"/>
              <a:t>Aquarius</a:t>
            </a:r>
            <a:r>
              <a:rPr lang="en-GB" altLang="en-US"/>
              <a:t> Love - go out and have your nets stretched for a big catch</a:t>
            </a:r>
          </a:p>
          <a:p>
            <a:pPr algn="ctr" eaLnBrk="1" hangingPunct="1"/>
            <a:r>
              <a:rPr lang="en-GB" altLang="en-US" i="1"/>
              <a:t>Aries</a:t>
            </a:r>
            <a:r>
              <a:rPr lang="en-GB" altLang="en-US"/>
              <a:t> If you still want to be at peace, let alone the married and the students</a:t>
            </a:r>
          </a:p>
          <a:p>
            <a:pPr algn="ctr" eaLnBrk="1" hangingPunct="1"/>
            <a:r>
              <a:rPr lang="en-GB" altLang="en-US" i="1"/>
              <a:t>Taurus</a:t>
            </a:r>
            <a:r>
              <a:rPr lang="en-GB" altLang="en-US"/>
              <a:t> Love - be very careful about members of the opposite sex </a:t>
            </a:r>
          </a:p>
          <a:p>
            <a:pPr algn="ctr" eaLnBrk="1" hangingPunct="1"/>
            <a:r>
              <a:rPr lang="en-GB" altLang="en-US"/>
              <a:t>who want you for just one thing only! Money.</a:t>
            </a:r>
          </a:p>
          <a:p>
            <a:pPr algn="ctr" eaLnBrk="1" hangingPunct="1"/>
            <a:r>
              <a:rPr lang="en-GB" altLang="en-US" i="1"/>
              <a:t>Virgo</a:t>
            </a:r>
            <a:r>
              <a:rPr lang="en-GB" altLang="en-US"/>
              <a:t> Love - try to be as loyal to your friend as you would like that person to be to you</a:t>
            </a:r>
          </a:p>
          <a:p>
            <a:pPr algn="ctr" eaLnBrk="1" hangingPunct="1"/>
            <a:r>
              <a:rPr lang="en-GB" altLang="en-US" i="1"/>
              <a:t>Scorpio</a:t>
            </a:r>
            <a:r>
              <a:rPr lang="en-GB" altLang="en-US"/>
              <a:t> Money - invest it rather in assets than in bottles of beer and sex.</a:t>
            </a:r>
          </a:p>
        </p:txBody>
      </p:sp>
    </p:spTree>
    <p:extLst>
      <p:ext uri="{BB962C8B-B14F-4D97-AF65-F5344CB8AC3E}">
        <p14:creationId xmlns:p14="http://schemas.microsoft.com/office/powerpoint/2010/main" val="792072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205</Words>
  <Application>Microsoft Office PowerPoint</Application>
  <PresentationFormat>On-screen Show (4:3)</PresentationFormat>
  <Paragraphs>36</Paragraphs>
  <Slides>10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Slide</vt:lpstr>
      <vt:lpstr>Chart</vt:lpstr>
      <vt:lpstr>The prehistory of HIV in East Africa</vt:lpstr>
      <vt:lpstr>PowerPoint Presentation</vt:lpstr>
      <vt:lpstr>Sub-types of HIV-1 Group M</vt:lpstr>
      <vt:lpstr>PowerPoint Presentation</vt:lpstr>
      <vt:lpstr>Interconnectedness of town and country in Uganda and NW Tanzania</vt:lpstr>
      <vt:lpstr>Sexual narratives</vt:lpstr>
      <vt:lpstr>Male FGD, Kisubi Kiwulwe, 4 Sept. 2004, born 1921, 1921, 1933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D</dc:creator>
  <cp:lastModifiedBy>S D</cp:lastModifiedBy>
  <cp:revision>6</cp:revision>
  <dcterms:created xsi:type="dcterms:W3CDTF">2014-02-03T22:59:58Z</dcterms:created>
  <dcterms:modified xsi:type="dcterms:W3CDTF">2014-02-04T10:37:57Z</dcterms:modified>
</cp:coreProperties>
</file>