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11"/>
  </p:normalViewPr>
  <p:slideViewPr>
    <p:cSldViewPr snapToGrid="0">
      <p:cViewPr varScale="1">
        <p:scale>
          <a:sx n="91" d="100"/>
          <a:sy n="91" d="100"/>
        </p:scale>
        <p:origin x="2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45D8F7-2813-4C75-AF68-0DB3959127AA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66478F5-8334-4DF3-8ABC-6F84AB02A97B}">
      <dgm:prSet/>
      <dgm:spPr/>
      <dgm:t>
        <a:bodyPr/>
        <a:lstStyle/>
        <a:p>
          <a:r>
            <a:rPr lang="en-US"/>
            <a:t>Why has abortion become the key single issue in the United States?</a:t>
          </a:r>
        </a:p>
      </dgm:t>
    </dgm:pt>
    <dgm:pt modelId="{13711212-5D66-4927-890A-31B65494C229}" type="parTrans" cxnId="{D7BC637B-D466-4AB1-A52D-C0B3658B5856}">
      <dgm:prSet/>
      <dgm:spPr/>
      <dgm:t>
        <a:bodyPr/>
        <a:lstStyle/>
        <a:p>
          <a:endParaRPr lang="en-US"/>
        </a:p>
      </dgm:t>
    </dgm:pt>
    <dgm:pt modelId="{80DD5517-52D4-4A73-8496-93A0589DC809}" type="sibTrans" cxnId="{D7BC637B-D466-4AB1-A52D-C0B3658B5856}">
      <dgm:prSet/>
      <dgm:spPr/>
      <dgm:t>
        <a:bodyPr/>
        <a:lstStyle/>
        <a:p>
          <a:endParaRPr lang="en-US"/>
        </a:p>
      </dgm:t>
    </dgm:pt>
    <dgm:pt modelId="{85FFD778-E80A-4675-A1CB-3A3D736E008B}">
      <dgm:prSet/>
      <dgm:spPr/>
      <dgm:t>
        <a:bodyPr/>
        <a:lstStyle/>
        <a:p>
          <a:r>
            <a:rPr lang="en-US" dirty="0"/>
            <a:t>What does it signify?</a:t>
          </a:r>
        </a:p>
      </dgm:t>
    </dgm:pt>
    <dgm:pt modelId="{24B37F96-1D04-406D-890D-72172D2F205E}" type="parTrans" cxnId="{629B0B6C-CE7D-4CA1-894B-871135570E0B}">
      <dgm:prSet/>
      <dgm:spPr/>
      <dgm:t>
        <a:bodyPr/>
        <a:lstStyle/>
        <a:p>
          <a:endParaRPr lang="en-US"/>
        </a:p>
      </dgm:t>
    </dgm:pt>
    <dgm:pt modelId="{51A5F18F-4CB2-49E0-B27B-5D2990AC2822}" type="sibTrans" cxnId="{629B0B6C-CE7D-4CA1-894B-871135570E0B}">
      <dgm:prSet/>
      <dgm:spPr/>
      <dgm:t>
        <a:bodyPr/>
        <a:lstStyle/>
        <a:p>
          <a:endParaRPr lang="en-US"/>
        </a:p>
      </dgm:t>
    </dgm:pt>
    <dgm:pt modelId="{A82F374E-7E63-4F8E-8D3A-A1F2575AAACF}">
      <dgm:prSet/>
      <dgm:spPr/>
      <dgm:t>
        <a:bodyPr/>
        <a:lstStyle/>
        <a:p>
          <a:r>
            <a:rPr lang="en-US" dirty="0"/>
            <a:t>Why abortion? Why not drugs, immigration, the economy, foreign policy?</a:t>
          </a:r>
        </a:p>
      </dgm:t>
    </dgm:pt>
    <dgm:pt modelId="{2485E507-AE21-439D-86EF-D2F6AAE54739}" type="parTrans" cxnId="{2BFF3BC8-D8B0-4D14-8A22-6245657DA4EB}">
      <dgm:prSet/>
      <dgm:spPr/>
      <dgm:t>
        <a:bodyPr/>
        <a:lstStyle/>
        <a:p>
          <a:endParaRPr lang="en-US"/>
        </a:p>
      </dgm:t>
    </dgm:pt>
    <dgm:pt modelId="{BF4A0AF3-6273-4468-8FCE-1857614A3EE0}" type="sibTrans" cxnId="{2BFF3BC8-D8B0-4D14-8A22-6245657DA4EB}">
      <dgm:prSet/>
      <dgm:spPr/>
      <dgm:t>
        <a:bodyPr/>
        <a:lstStyle/>
        <a:p>
          <a:endParaRPr lang="en-US"/>
        </a:p>
      </dgm:t>
    </dgm:pt>
    <dgm:pt modelId="{89775F32-0588-4C55-BE84-2F282A1441D4}">
      <dgm:prSet/>
      <dgm:spPr/>
      <dgm:t>
        <a:bodyPr/>
        <a:lstStyle/>
        <a:p>
          <a:r>
            <a:rPr lang="en-US"/>
            <a:t>What will be the new divisive cultural issue? Trans rights, same-sex marriage?</a:t>
          </a:r>
        </a:p>
      </dgm:t>
    </dgm:pt>
    <dgm:pt modelId="{28EFD3BE-1903-48F0-BAFC-465284E2195E}" type="parTrans" cxnId="{52DE2469-8A88-4F32-A9E5-6DDFC4143ADC}">
      <dgm:prSet/>
      <dgm:spPr/>
      <dgm:t>
        <a:bodyPr/>
        <a:lstStyle/>
        <a:p>
          <a:endParaRPr lang="en-US"/>
        </a:p>
      </dgm:t>
    </dgm:pt>
    <dgm:pt modelId="{76392F87-BBF2-41E8-9373-8832CDAF3113}" type="sibTrans" cxnId="{52DE2469-8A88-4F32-A9E5-6DDFC4143ADC}">
      <dgm:prSet/>
      <dgm:spPr/>
      <dgm:t>
        <a:bodyPr/>
        <a:lstStyle/>
        <a:p>
          <a:endParaRPr lang="en-US"/>
        </a:p>
      </dgm:t>
    </dgm:pt>
    <dgm:pt modelId="{FC558896-0CEC-9447-AD64-38A86067FA96}" type="pres">
      <dgm:prSet presAssocID="{E745D8F7-2813-4C75-AF68-0DB3959127AA}" presName="linear" presStyleCnt="0">
        <dgm:presLayoutVars>
          <dgm:animLvl val="lvl"/>
          <dgm:resizeHandles val="exact"/>
        </dgm:presLayoutVars>
      </dgm:prSet>
      <dgm:spPr/>
    </dgm:pt>
    <dgm:pt modelId="{5C96F90C-1405-8141-AB5F-ADEDFCC398BC}" type="pres">
      <dgm:prSet presAssocID="{D66478F5-8334-4DF3-8ABC-6F84AB02A97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635384D-33C0-924F-8D4A-8A1726B0907F}" type="pres">
      <dgm:prSet presAssocID="{80DD5517-52D4-4A73-8496-93A0589DC809}" presName="spacer" presStyleCnt="0"/>
      <dgm:spPr/>
    </dgm:pt>
    <dgm:pt modelId="{FBD7C701-2DCE-7441-8063-9E295F673EC7}" type="pres">
      <dgm:prSet presAssocID="{85FFD778-E80A-4675-A1CB-3A3D736E008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57C34E1-F66D-684C-9EAE-AF153F54BED3}" type="pres">
      <dgm:prSet presAssocID="{51A5F18F-4CB2-49E0-B27B-5D2990AC2822}" presName="spacer" presStyleCnt="0"/>
      <dgm:spPr/>
    </dgm:pt>
    <dgm:pt modelId="{09041911-705C-DB4B-9A2E-890382BDFCC8}" type="pres">
      <dgm:prSet presAssocID="{A82F374E-7E63-4F8E-8D3A-A1F2575AAAC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5C3D0DF-6ED6-F944-BBB0-05FEF7B091BA}" type="pres">
      <dgm:prSet presAssocID="{BF4A0AF3-6273-4468-8FCE-1857614A3EE0}" presName="spacer" presStyleCnt="0"/>
      <dgm:spPr/>
    </dgm:pt>
    <dgm:pt modelId="{E58907AF-E5CF-F14E-A47F-58D91AC34C7D}" type="pres">
      <dgm:prSet presAssocID="{89775F32-0588-4C55-BE84-2F282A1441D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2DE2469-8A88-4F32-A9E5-6DDFC4143ADC}" srcId="{E745D8F7-2813-4C75-AF68-0DB3959127AA}" destId="{89775F32-0588-4C55-BE84-2F282A1441D4}" srcOrd="3" destOrd="0" parTransId="{28EFD3BE-1903-48F0-BAFC-465284E2195E}" sibTransId="{76392F87-BBF2-41E8-9373-8832CDAF3113}"/>
    <dgm:cxn modelId="{629B0B6C-CE7D-4CA1-894B-871135570E0B}" srcId="{E745D8F7-2813-4C75-AF68-0DB3959127AA}" destId="{85FFD778-E80A-4675-A1CB-3A3D736E008B}" srcOrd="1" destOrd="0" parTransId="{24B37F96-1D04-406D-890D-72172D2F205E}" sibTransId="{51A5F18F-4CB2-49E0-B27B-5D2990AC2822}"/>
    <dgm:cxn modelId="{D7BC637B-D466-4AB1-A52D-C0B3658B5856}" srcId="{E745D8F7-2813-4C75-AF68-0DB3959127AA}" destId="{D66478F5-8334-4DF3-8ABC-6F84AB02A97B}" srcOrd="0" destOrd="0" parTransId="{13711212-5D66-4927-890A-31B65494C229}" sibTransId="{80DD5517-52D4-4A73-8496-93A0589DC809}"/>
    <dgm:cxn modelId="{0FE8238F-425D-9D43-A03A-C03E9865729C}" type="presOf" srcId="{E745D8F7-2813-4C75-AF68-0DB3959127AA}" destId="{FC558896-0CEC-9447-AD64-38A86067FA96}" srcOrd="0" destOrd="0" presId="urn:microsoft.com/office/officeart/2005/8/layout/vList2"/>
    <dgm:cxn modelId="{D7E87C99-0DEC-E94F-8DE4-A9D253BA6746}" type="presOf" srcId="{85FFD778-E80A-4675-A1CB-3A3D736E008B}" destId="{FBD7C701-2DCE-7441-8063-9E295F673EC7}" srcOrd="0" destOrd="0" presId="urn:microsoft.com/office/officeart/2005/8/layout/vList2"/>
    <dgm:cxn modelId="{F70F31B5-0576-4742-BFC6-EFEB2B5FAF92}" type="presOf" srcId="{A82F374E-7E63-4F8E-8D3A-A1F2575AAACF}" destId="{09041911-705C-DB4B-9A2E-890382BDFCC8}" srcOrd="0" destOrd="0" presId="urn:microsoft.com/office/officeart/2005/8/layout/vList2"/>
    <dgm:cxn modelId="{247A24B9-A1C8-3144-96B7-487A2B686F79}" type="presOf" srcId="{89775F32-0588-4C55-BE84-2F282A1441D4}" destId="{E58907AF-E5CF-F14E-A47F-58D91AC34C7D}" srcOrd="0" destOrd="0" presId="urn:microsoft.com/office/officeart/2005/8/layout/vList2"/>
    <dgm:cxn modelId="{2BFF3BC8-D8B0-4D14-8A22-6245657DA4EB}" srcId="{E745D8F7-2813-4C75-AF68-0DB3959127AA}" destId="{A82F374E-7E63-4F8E-8D3A-A1F2575AAACF}" srcOrd="2" destOrd="0" parTransId="{2485E507-AE21-439D-86EF-D2F6AAE54739}" sibTransId="{BF4A0AF3-6273-4468-8FCE-1857614A3EE0}"/>
    <dgm:cxn modelId="{5F0E9ECA-F3A0-9F48-A070-1E157EE2AE8F}" type="presOf" srcId="{D66478F5-8334-4DF3-8ABC-6F84AB02A97B}" destId="{5C96F90C-1405-8141-AB5F-ADEDFCC398BC}" srcOrd="0" destOrd="0" presId="urn:microsoft.com/office/officeart/2005/8/layout/vList2"/>
    <dgm:cxn modelId="{205EE8B4-A1B7-3242-846B-28441BEF5250}" type="presParOf" srcId="{FC558896-0CEC-9447-AD64-38A86067FA96}" destId="{5C96F90C-1405-8141-AB5F-ADEDFCC398BC}" srcOrd="0" destOrd="0" presId="urn:microsoft.com/office/officeart/2005/8/layout/vList2"/>
    <dgm:cxn modelId="{A564265C-82FB-8B4F-9FE3-B5F9328C3169}" type="presParOf" srcId="{FC558896-0CEC-9447-AD64-38A86067FA96}" destId="{8635384D-33C0-924F-8D4A-8A1726B0907F}" srcOrd="1" destOrd="0" presId="urn:microsoft.com/office/officeart/2005/8/layout/vList2"/>
    <dgm:cxn modelId="{B83AE092-EC87-A946-AF41-A436B4584D27}" type="presParOf" srcId="{FC558896-0CEC-9447-AD64-38A86067FA96}" destId="{FBD7C701-2DCE-7441-8063-9E295F673EC7}" srcOrd="2" destOrd="0" presId="urn:microsoft.com/office/officeart/2005/8/layout/vList2"/>
    <dgm:cxn modelId="{ADCCA7F9-29AA-C841-92CE-BE476E479565}" type="presParOf" srcId="{FC558896-0CEC-9447-AD64-38A86067FA96}" destId="{657C34E1-F66D-684C-9EAE-AF153F54BED3}" srcOrd="3" destOrd="0" presId="urn:microsoft.com/office/officeart/2005/8/layout/vList2"/>
    <dgm:cxn modelId="{1869687E-BE78-7544-8746-0CD3BF2D361E}" type="presParOf" srcId="{FC558896-0CEC-9447-AD64-38A86067FA96}" destId="{09041911-705C-DB4B-9A2E-890382BDFCC8}" srcOrd="4" destOrd="0" presId="urn:microsoft.com/office/officeart/2005/8/layout/vList2"/>
    <dgm:cxn modelId="{6A1CE38E-38D4-6C4F-A0F2-02D4179533CB}" type="presParOf" srcId="{FC558896-0CEC-9447-AD64-38A86067FA96}" destId="{25C3D0DF-6ED6-F944-BBB0-05FEF7B091BA}" srcOrd="5" destOrd="0" presId="urn:microsoft.com/office/officeart/2005/8/layout/vList2"/>
    <dgm:cxn modelId="{4C8CA75B-263D-504E-8FA8-950703629A4F}" type="presParOf" srcId="{FC558896-0CEC-9447-AD64-38A86067FA96}" destId="{E58907AF-E5CF-F14E-A47F-58D91AC34C7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6F90C-1405-8141-AB5F-ADEDFCC398BC}">
      <dsp:nvSpPr>
        <dsp:cNvPr id="0" name=""/>
        <dsp:cNvSpPr/>
      </dsp:nvSpPr>
      <dsp:spPr>
        <a:xfrm>
          <a:off x="0" y="462200"/>
          <a:ext cx="6666833" cy="10740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Why has abortion become the key single issue in the United States?</a:t>
          </a:r>
        </a:p>
      </dsp:txBody>
      <dsp:txXfrm>
        <a:off x="52431" y="514631"/>
        <a:ext cx="6561971" cy="969198"/>
      </dsp:txXfrm>
    </dsp:sp>
    <dsp:sp modelId="{FBD7C701-2DCE-7441-8063-9E295F673EC7}">
      <dsp:nvSpPr>
        <dsp:cNvPr id="0" name=""/>
        <dsp:cNvSpPr/>
      </dsp:nvSpPr>
      <dsp:spPr>
        <a:xfrm>
          <a:off x="0" y="1614020"/>
          <a:ext cx="6666833" cy="1074060"/>
        </a:xfrm>
        <a:prstGeom prst="roundRect">
          <a:avLst/>
        </a:prstGeom>
        <a:gradFill rotWithShape="0">
          <a:gsLst>
            <a:gs pos="0">
              <a:schemeClr val="accent5">
                <a:hueOff val="-4050717"/>
                <a:satOff val="-275"/>
                <a:lumOff val="65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050717"/>
                <a:satOff val="-275"/>
                <a:lumOff val="65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050717"/>
                <a:satOff val="-275"/>
                <a:lumOff val="65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What does it signify?</a:t>
          </a:r>
        </a:p>
      </dsp:txBody>
      <dsp:txXfrm>
        <a:off x="52431" y="1666451"/>
        <a:ext cx="6561971" cy="969198"/>
      </dsp:txXfrm>
    </dsp:sp>
    <dsp:sp modelId="{09041911-705C-DB4B-9A2E-890382BDFCC8}">
      <dsp:nvSpPr>
        <dsp:cNvPr id="0" name=""/>
        <dsp:cNvSpPr/>
      </dsp:nvSpPr>
      <dsp:spPr>
        <a:xfrm>
          <a:off x="0" y="2765839"/>
          <a:ext cx="6666833" cy="1074060"/>
        </a:xfrm>
        <a:prstGeom prst="roundRect">
          <a:avLst/>
        </a:prstGeom>
        <a:gradFill rotWithShape="0">
          <a:gsLst>
            <a:gs pos="0">
              <a:schemeClr val="accent5">
                <a:hueOff val="-8101434"/>
                <a:satOff val="-551"/>
                <a:lumOff val="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8101434"/>
                <a:satOff val="-551"/>
                <a:lumOff val="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8101434"/>
                <a:satOff val="-551"/>
                <a:lumOff val="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Why abortion? Why not drugs, immigration, the economy, foreign policy?</a:t>
          </a:r>
        </a:p>
      </dsp:txBody>
      <dsp:txXfrm>
        <a:off x="52431" y="2818270"/>
        <a:ext cx="6561971" cy="969198"/>
      </dsp:txXfrm>
    </dsp:sp>
    <dsp:sp modelId="{E58907AF-E5CF-F14E-A47F-58D91AC34C7D}">
      <dsp:nvSpPr>
        <dsp:cNvPr id="0" name=""/>
        <dsp:cNvSpPr/>
      </dsp:nvSpPr>
      <dsp:spPr>
        <a:xfrm>
          <a:off x="0" y="3917659"/>
          <a:ext cx="6666833" cy="1074060"/>
        </a:xfrm>
        <a:prstGeom prst="roundRect">
          <a:avLst/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What will be the new divisive cultural issue? Trans rights, same-sex marriage?</a:t>
          </a:r>
        </a:p>
      </dsp:txBody>
      <dsp:txXfrm>
        <a:off x="52431" y="3970090"/>
        <a:ext cx="6561971" cy="9691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CB734-053B-83EA-D620-33AC374480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614ABD-5903-4BB4-0DAF-46B2C3799D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1FD5D-BE4C-4AFA-062D-16097FA1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9E734-3649-96DF-67AB-BA86FDB0D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7AD610-4B73-85E9-78E9-1578E766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40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BE26C-5606-6ED2-16F3-7AA11B853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A25BC6-BD50-1863-D2F5-FCB66AC94C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393A5-C87D-38F6-CE97-75FB957F3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E9AE5-B36D-8B56-17CF-AA9F5F238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DB569-07BB-7240-88CA-451044333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41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0897F4-C911-58BE-DBF7-E692AFA8B7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56636-1134-991E-CB64-B4538AB5A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CED9A-A551-189E-7BFC-60A8AE74E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6AD7A-BAF8-F35F-A404-634B3D0A9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33F2E-5B8A-09F9-50B1-0D2F33C75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49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3D83F-199D-857D-9E25-E1BCF1D82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4DD1E-8BA6-18AF-5ADC-4D24DA04A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AFC19-5FD5-09BD-8FBF-2DBC2E1E3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89BD85-64C8-072D-3E8E-95DDCF7C5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47901-4D2A-4C21-3935-25397DA1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6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5F553-6434-70AD-FCC1-5CE190A2F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CA159A-1425-72AD-8146-12B0BA8764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0D75B-E9AD-F613-2E1C-7204596F4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58984-A7BB-7280-CCA6-4330C5682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676686-8BA8-DB85-26D5-6A24FC89A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366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EF553-7B15-18E6-864D-BA97B9A10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3CD00-40E0-FF10-1F01-8689A1FB1F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B788EC-6FF5-1388-C3CF-95A6179D01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2B8991-C301-0116-774F-FE1CBB0F4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DD8F31-10B1-2BD0-24BA-724D7677D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6959CC-FBE4-AF93-482D-9F6E7A56A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902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E7A7C-5DE6-0197-1206-FB2188F48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DAC6F-C8A2-A6BB-51E9-4568E63C2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5ACB2-83DB-81B2-D400-A7DAA9BCF9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FDA97D-F91C-65D3-782C-C9F46056E4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ADE6A2-2FA5-C3A5-E172-57E82DA92F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A1DFFF-C046-0E10-7ACE-59230DDA8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801DB9-412D-58CF-B301-3C39875D4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4F3BA9-7E90-2B70-7A0E-1E0BD4907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573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B3B7D-656A-4E48-D329-8975FC45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F31CFE-D4A7-CE40-933D-6440D4D9B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7D8EC-DB2C-5CCF-E2F8-EE1AA6B0A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7FDB4-17C7-A00C-7E58-9A82F0F64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7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BD3784-AF0C-1E1F-19D1-79CFA7C19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F1A311-E692-59A2-0CFB-3DAF36C08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8C71A9-AE4B-835C-6FDA-0ECEFA8E5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175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96A0B-900F-5F61-5A80-CB94FBE91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18600-8D45-C161-E29F-0A11A631A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E2613-0B9A-414A-B0F0-5A4C0867F5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174B6D-4AA7-ABFA-5B09-A7E9789A3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C5D642-569E-9477-9E4F-7E9C9C11B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20572F-87CE-80EC-F936-F70BD89F2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31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9C62A-64D0-CC62-A65C-0D34AEB3E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5C475D-EF3C-7389-FE39-6EC9B8C97D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8DFE7E-160A-DC16-65E0-522B18715C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D668D7-9B90-5179-343D-68350ECBC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5B6F45-0A53-E99D-94EA-9937B338E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D9BC88-31ED-1B24-BE57-6103D86F9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7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1A9D3F-87CF-43C1-CD6F-60467C67B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C1E77-73A8-3D1F-0896-9EC07101E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39DFB-1286-291D-C7F4-CE87B83478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EC3741-FD58-A64A-8128-1BA0276969AC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85808-9A4A-BD1B-06EF-98C0A60B71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7EFF3-A553-68D4-2998-4A0B3FC4B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0AFD93-FD84-6542-866F-63BB7D098C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y02pQTyeTE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89ED1AA-8684-4D37-B208-8777E1A77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raphic 33">
            <a:extLst>
              <a:ext uri="{FF2B5EF4-FFF2-40B4-BE49-F238E27FC236}">
                <a16:creationId xmlns:a16="http://schemas.microsoft.com/office/drawing/2014/main" id="{4180E01B-B1F4-437C-807D-1C930718E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10784" y="0"/>
            <a:ext cx="9570431" cy="6858000"/>
          </a:xfrm>
          <a:custGeom>
            <a:avLst/>
            <a:gdLst>
              <a:gd name="connsiteX0" fmla="*/ 7178288 w 7187261"/>
              <a:gd name="connsiteY0" fmla="*/ 2604802 h 5150263"/>
              <a:gd name="connsiteX1" fmla="*/ 7169335 w 7187261"/>
              <a:gd name="connsiteY1" fmla="*/ 2328577 h 5150263"/>
              <a:gd name="connsiteX2" fmla="*/ 7060845 w 7187261"/>
              <a:gd name="connsiteY2" fmla="*/ 1661160 h 5150263"/>
              <a:gd name="connsiteX3" fmla="*/ 6212263 w 7187261"/>
              <a:gd name="connsiteY3" fmla="*/ 243840 h 5150263"/>
              <a:gd name="connsiteX4" fmla="*/ 5953564 w 7187261"/>
              <a:gd name="connsiteY4" fmla="*/ 0 h 5150263"/>
              <a:gd name="connsiteX5" fmla="*/ 1408615 w 7187261"/>
              <a:gd name="connsiteY5" fmla="*/ 0 h 5150263"/>
              <a:gd name="connsiteX6" fmla="*/ 805111 w 7187261"/>
              <a:gd name="connsiteY6" fmla="*/ 676275 h 5150263"/>
              <a:gd name="connsiteX7" fmla="*/ 104928 w 7187261"/>
              <a:gd name="connsiteY7" fmla="*/ 2183035 h 5150263"/>
              <a:gd name="connsiteX8" fmla="*/ 51588 w 7187261"/>
              <a:gd name="connsiteY8" fmla="*/ 2400014 h 5150263"/>
              <a:gd name="connsiteX9" fmla="*/ 41301 w 7187261"/>
              <a:gd name="connsiteY9" fmla="*/ 2424208 h 5150263"/>
              <a:gd name="connsiteX10" fmla="*/ 119692 w 7187261"/>
              <a:gd name="connsiteY10" fmla="*/ 1834801 h 5150263"/>
              <a:gd name="connsiteX11" fmla="*/ 870071 w 7187261"/>
              <a:gd name="connsiteY11" fmla="*/ 462248 h 5150263"/>
              <a:gd name="connsiteX12" fmla="*/ 1389279 w 7187261"/>
              <a:gd name="connsiteY12" fmla="*/ 476 h 5150263"/>
              <a:gd name="connsiteX13" fmla="*/ 1320223 w 7187261"/>
              <a:gd name="connsiteY13" fmla="*/ 476 h 5150263"/>
              <a:gd name="connsiteX14" fmla="*/ 423158 w 7187261"/>
              <a:gd name="connsiteY14" fmla="*/ 989743 h 5150263"/>
              <a:gd name="connsiteX15" fmla="*/ 25585 w 7187261"/>
              <a:gd name="connsiteY15" fmla="*/ 2113693 h 5150263"/>
              <a:gd name="connsiteX16" fmla="*/ 2344 w 7187261"/>
              <a:gd name="connsiteY16" fmla="*/ 2725865 h 5150263"/>
              <a:gd name="connsiteX17" fmla="*/ 447256 w 7187261"/>
              <a:gd name="connsiteY17" fmla="*/ 4210717 h 5150263"/>
              <a:gd name="connsiteX18" fmla="*/ 1138962 w 7187261"/>
              <a:gd name="connsiteY18" fmla="*/ 4988910 h 5150263"/>
              <a:gd name="connsiteX19" fmla="*/ 1348512 w 7187261"/>
              <a:gd name="connsiteY19" fmla="*/ 5146834 h 5150263"/>
              <a:gd name="connsiteX20" fmla="*/ 1422712 w 7187261"/>
              <a:gd name="connsiteY20" fmla="*/ 5146834 h 5150263"/>
              <a:gd name="connsiteX21" fmla="*/ 480594 w 7187261"/>
              <a:gd name="connsiteY21" fmla="*/ 4187952 h 5150263"/>
              <a:gd name="connsiteX22" fmla="*/ 398679 w 7187261"/>
              <a:gd name="connsiteY22" fmla="*/ 4046125 h 5150263"/>
              <a:gd name="connsiteX23" fmla="*/ 411823 w 7187261"/>
              <a:gd name="connsiteY23" fmla="*/ 4053078 h 5150263"/>
              <a:gd name="connsiteX24" fmla="*/ 1439380 w 7187261"/>
              <a:gd name="connsiteY24" fmla="*/ 5147405 h 5150263"/>
              <a:gd name="connsiteX25" fmla="*/ 5710010 w 7187261"/>
              <a:gd name="connsiteY25" fmla="*/ 5150263 h 5150263"/>
              <a:gd name="connsiteX26" fmla="*/ 5999665 w 7187261"/>
              <a:gd name="connsiteY26" fmla="*/ 4910900 h 5150263"/>
              <a:gd name="connsiteX27" fmla="*/ 6954165 w 7187261"/>
              <a:gd name="connsiteY27" fmla="*/ 3545777 h 5150263"/>
              <a:gd name="connsiteX28" fmla="*/ 7137712 w 7187261"/>
              <a:gd name="connsiteY28" fmla="*/ 2799207 h 5150263"/>
              <a:gd name="connsiteX29" fmla="*/ 7142951 w 7187261"/>
              <a:gd name="connsiteY29" fmla="*/ 2754535 h 5150263"/>
              <a:gd name="connsiteX30" fmla="*/ 7149428 w 7187261"/>
              <a:gd name="connsiteY30" fmla="*/ 2774823 h 5150263"/>
              <a:gd name="connsiteX31" fmla="*/ 7066465 w 7187261"/>
              <a:gd name="connsiteY31" fmla="*/ 3465672 h 5150263"/>
              <a:gd name="connsiteX32" fmla="*/ 6452578 w 7187261"/>
              <a:gd name="connsiteY32" fmla="*/ 4552760 h 5150263"/>
              <a:gd name="connsiteX33" fmla="*/ 5752110 w 7187261"/>
              <a:gd name="connsiteY33" fmla="*/ 5150263 h 5150263"/>
              <a:gd name="connsiteX34" fmla="*/ 5827643 w 7187261"/>
              <a:gd name="connsiteY34" fmla="*/ 5150263 h 5150263"/>
              <a:gd name="connsiteX35" fmla="*/ 6642793 w 7187261"/>
              <a:gd name="connsiteY35" fmla="*/ 4389406 h 5150263"/>
              <a:gd name="connsiteX36" fmla="*/ 7102469 w 7187261"/>
              <a:gd name="connsiteY36" fmla="*/ 3490817 h 5150263"/>
              <a:gd name="connsiteX37" fmla="*/ 7187242 w 7187261"/>
              <a:gd name="connsiteY37" fmla="*/ 2990183 h 5150263"/>
              <a:gd name="connsiteX38" fmla="*/ 7178288 w 7187261"/>
              <a:gd name="connsiteY38" fmla="*/ 2604802 h 5150263"/>
              <a:gd name="connsiteX39" fmla="*/ 6342565 w 7187261"/>
              <a:gd name="connsiteY39" fmla="*/ 441389 h 5150263"/>
              <a:gd name="connsiteX40" fmla="*/ 7126567 w 7187261"/>
              <a:gd name="connsiteY40" fmla="*/ 2355056 h 5150263"/>
              <a:gd name="connsiteX41" fmla="*/ 6342565 w 7187261"/>
              <a:gd name="connsiteY41" fmla="*/ 441389 h 515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87261" h="5150263">
                <a:moveTo>
                  <a:pt x="7178288" y="2604802"/>
                </a:moveTo>
                <a:cubicBezTo>
                  <a:pt x="7168763" y="2513076"/>
                  <a:pt x="7174478" y="2420684"/>
                  <a:pt x="7169335" y="2328577"/>
                </a:cubicBezTo>
                <a:cubicBezTo>
                  <a:pt x="7156952" y="2102882"/>
                  <a:pt x="7120586" y="1879149"/>
                  <a:pt x="7060845" y="1661160"/>
                </a:cubicBezTo>
                <a:cubicBezTo>
                  <a:pt x="6910588" y="1121007"/>
                  <a:pt x="6617428" y="631374"/>
                  <a:pt x="6212263" y="243840"/>
                </a:cubicBezTo>
                <a:cubicBezTo>
                  <a:pt x="6126538" y="162496"/>
                  <a:pt x="6040813" y="80201"/>
                  <a:pt x="5953564" y="0"/>
                </a:cubicBezTo>
                <a:lnTo>
                  <a:pt x="1408615" y="0"/>
                </a:lnTo>
                <a:cubicBezTo>
                  <a:pt x="1180967" y="200316"/>
                  <a:pt x="978332" y="427387"/>
                  <a:pt x="805111" y="676275"/>
                </a:cubicBezTo>
                <a:cubicBezTo>
                  <a:pt x="481261" y="1136523"/>
                  <a:pt x="252089" y="1640872"/>
                  <a:pt x="104928" y="2183035"/>
                </a:cubicBezTo>
                <a:cubicBezTo>
                  <a:pt x="85878" y="2254853"/>
                  <a:pt x="69495" y="2327720"/>
                  <a:pt x="51588" y="2400014"/>
                </a:cubicBezTo>
                <a:cubicBezTo>
                  <a:pt x="49683" y="2407634"/>
                  <a:pt x="51588" y="2416969"/>
                  <a:pt x="41301" y="2424208"/>
                </a:cubicBezTo>
                <a:cubicBezTo>
                  <a:pt x="45900" y="2225469"/>
                  <a:pt x="72186" y="2027834"/>
                  <a:pt x="119692" y="1834801"/>
                </a:cubicBezTo>
                <a:cubicBezTo>
                  <a:pt x="247993" y="1310926"/>
                  <a:pt x="506121" y="857726"/>
                  <a:pt x="870071" y="462248"/>
                </a:cubicBezTo>
                <a:cubicBezTo>
                  <a:pt x="1027729" y="291823"/>
                  <a:pt x="1201617" y="137169"/>
                  <a:pt x="1389279" y="476"/>
                </a:cubicBezTo>
                <a:lnTo>
                  <a:pt x="1320223" y="476"/>
                </a:lnTo>
                <a:cubicBezTo>
                  <a:pt x="960844" y="274320"/>
                  <a:pt x="656330" y="599123"/>
                  <a:pt x="423158" y="989743"/>
                </a:cubicBezTo>
                <a:cubicBezTo>
                  <a:pt x="215608" y="1337596"/>
                  <a:pt x="80258" y="1711357"/>
                  <a:pt x="25585" y="2113693"/>
                </a:cubicBezTo>
                <a:cubicBezTo>
                  <a:pt x="-2705" y="2316480"/>
                  <a:pt x="-2228" y="2521077"/>
                  <a:pt x="2344" y="2725865"/>
                </a:cubicBezTo>
                <a:cubicBezTo>
                  <a:pt x="14155" y="3261932"/>
                  <a:pt x="170650" y="3754565"/>
                  <a:pt x="447256" y="4210717"/>
                </a:cubicBezTo>
                <a:cubicBezTo>
                  <a:pt x="629851" y="4511612"/>
                  <a:pt x="866356" y="4767167"/>
                  <a:pt x="1138962" y="4988910"/>
                </a:cubicBezTo>
                <a:cubicBezTo>
                  <a:pt x="1207161" y="5044345"/>
                  <a:pt x="1277008" y="5096990"/>
                  <a:pt x="1348512" y="5146834"/>
                </a:cubicBezTo>
                <a:lnTo>
                  <a:pt x="1422712" y="5146834"/>
                </a:lnTo>
                <a:cubicBezTo>
                  <a:pt x="1043426" y="4892802"/>
                  <a:pt x="724720" y="4577334"/>
                  <a:pt x="480594" y="4187952"/>
                </a:cubicBezTo>
                <a:cubicBezTo>
                  <a:pt x="452019" y="4141851"/>
                  <a:pt x="423444" y="4095179"/>
                  <a:pt x="398679" y="4046125"/>
                </a:cubicBezTo>
                <a:cubicBezTo>
                  <a:pt x="407442" y="4043267"/>
                  <a:pt x="409156" y="4048982"/>
                  <a:pt x="411823" y="4053078"/>
                </a:cubicBezTo>
                <a:cubicBezTo>
                  <a:pt x="683572" y="4484656"/>
                  <a:pt x="1033139" y="4842701"/>
                  <a:pt x="1439380" y="5147405"/>
                </a:cubicBezTo>
                <a:lnTo>
                  <a:pt x="5710010" y="5150263"/>
                </a:lnTo>
                <a:cubicBezTo>
                  <a:pt x="5810594" y="5075482"/>
                  <a:pt x="5907272" y="4995587"/>
                  <a:pt x="5999665" y="4910900"/>
                </a:cubicBezTo>
                <a:cubicBezTo>
                  <a:pt x="6418765" y="4526661"/>
                  <a:pt x="6746901" y="4078129"/>
                  <a:pt x="6954165" y="3545777"/>
                </a:cubicBezTo>
                <a:cubicBezTo>
                  <a:pt x="7048234" y="3306175"/>
                  <a:pt x="7109956" y="3055115"/>
                  <a:pt x="7137712" y="2799207"/>
                </a:cubicBezTo>
                <a:cubicBezTo>
                  <a:pt x="7139236" y="2784920"/>
                  <a:pt x="7141046" y="2770632"/>
                  <a:pt x="7142951" y="2754535"/>
                </a:cubicBezTo>
                <a:cubicBezTo>
                  <a:pt x="7151714" y="2760440"/>
                  <a:pt x="7149237" y="2768441"/>
                  <a:pt x="7149428" y="2774823"/>
                </a:cubicBezTo>
                <a:cubicBezTo>
                  <a:pt x="7156743" y="3007967"/>
                  <a:pt x="7128777" y="3240881"/>
                  <a:pt x="7066465" y="3465672"/>
                </a:cubicBezTo>
                <a:cubicBezTo>
                  <a:pt x="6952165" y="3878580"/>
                  <a:pt x="6737948" y="4235863"/>
                  <a:pt x="6452578" y="4552760"/>
                </a:cubicBezTo>
                <a:cubicBezTo>
                  <a:pt x="6244553" y="4783836"/>
                  <a:pt x="6008809" y="4980242"/>
                  <a:pt x="5752110" y="5150263"/>
                </a:cubicBezTo>
                <a:lnTo>
                  <a:pt x="5827643" y="5150263"/>
                </a:lnTo>
                <a:cubicBezTo>
                  <a:pt x="6136539" y="4938904"/>
                  <a:pt x="6412192" y="4689348"/>
                  <a:pt x="6642793" y="4389406"/>
                </a:cubicBezTo>
                <a:cubicBezTo>
                  <a:pt x="6851295" y="4118324"/>
                  <a:pt x="7009125" y="3820859"/>
                  <a:pt x="7102469" y="3490817"/>
                </a:cubicBezTo>
                <a:cubicBezTo>
                  <a:pt x="7148646" y="3327473"/>
                  <a:pt x="7177069" y="3159624"/>
                  <a:pt x="7187242" y="2990183"/>
                </a:cubicBezTo>
                <a:cubicBezTo>
                  <a:pt x="7187623" y="2984087"/>
                  <a:pt x="7182384" y="2642330"/>
                  <a:pt x="7178288" y="2604802"/>
                </a:cubicBezTo>
                <a:close/>
                <a:moveTo>
                  <a:pt x="6342565" y="441389"/>
                </a:moveTo>
                <a:cubicBezTo>
                  <a:pt x="6829797" y="986533"/>
                  <a:pt x="7091135" y="1624422"/>
                  <a:pt x="7126567" y="2355056"/>
                </a:cubicBezTo>
                <a:cubicBezTo>
                  <a:pt x="7001123" y="1661827"/>
                  <a:pt x="6756426" y="1017365"/>
                  <a:pt x="6342565" y="441389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AE52E5-5C7C-4183-411A-A36B78E80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58716" y="955309"/>
            <a:ext cx="7074568" cy="2898975"/>
          </a:xfrm>
        </p:spPr>
        <p:txBody>
          <a:bodyPr>
            <a:normAutofit/>
          </a:bodyPr>
          <a:lstStyle/>
          <a:p>
            <a:r>
              <a:rPr lang="en-US" sz="6600">
                <a:solidFill>
                  <a:srgbClr val="FFFFFF"/>
                </a:solidFill>
              </a:rPr>
              <a:t>The Abortion Debate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75D09D-6C3A-5CB9-E33C-D0A3325290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4916" y="4533813"/>
            <a:ext cx="6930189" cy="938463"/>
          </a:xfrm>
        </p:spPr>
        <p:txBody>
          <a:bodyPr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41F77738-2AF0-4750-A0C7-F97C2C1759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17349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58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53D652-CF17-E660-5744-F3429DAFA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US" sz="3700"/>
              <a:t>Why was there little debate about abortion pre-1973?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5790B-1AE4-B543-4891-779F54F9A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Why did Catholics oppose abortion?</a:t>
            </a:r>
          </a:p>
          <a:p>
            <a:endParaRPr lang="en-US" sz="2000" dirty="0"/>
          </a:p>
          <a:p>
            <a:r>
              <a:rPr lang="en-US" sz="2000" dirty="0"/>
              <a:t>Why did feminists oppose abortion?</a:t>
            </a:r>
          </a:p>
        </p:txBody>
      </p:sp>
      <p:pic>
        <p:nvPicPr>
          <p:cNvPr id="5" name="Picture 4" descr="Different coloured question marks">
            <a:extLst>
              <a:ext uri="{FF2B5EF4-FFF2-40B4-BE49-F238E27FC236}">
                <a16:creationId xmlns:a16="http://schemas.microsoft.com/office/drawing/2014/main" id="{3DA9CD09-5671-0C3C-6D5C-7EB7090FE5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16" r="26928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908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Women holding a sign with text&#10;&#10;Description automatically generated">
            <a:extLst>
              <a:ext uri="{FF2B5EF4-FFF2-40B4-BE49-F238E27FC236}">
                <a16:creationId xmlns:a16="http://schemas.microsoft.com/office/drawing/2014/main" id="{FAD888A8-6991-FD53-528C-2F268ED9FB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826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8DC0EA-E3F0-4149-A3AA-4FAAAEA9D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Roe vs Wade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7CCD1-FE24-B8E1-E2AB-24878C9A1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r>
              <a:rPr lang="en-US" sz="2000"/>
              <a:t>What did it decide?</a:t>
            </a:r>
          </a:p>
        </p:txBody>
      </p:sp>
    </p:spTree>
    <p:extLst>
      <p:ext uri="{BB962C8B-B14F-4D97-AF65-F5344CB8AC3E}">
        <p14:creationId xmlns:p14="http://schemas.microsoft.com/office/powerpoint/2010/main" val="3296149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D4677D2-D5AC-4CF9-9EED-2B89D0A1C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695F69-7001-421E-98A8-E74156934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group of dolls lying on snow&#10;&#10;Description automatically generated">
            <a:extLst>
              <a:ext uri="{FF2B5EF4-FFF2-40B4-BE49-F238E27FC236}">
                <a16:creationId xmlns:a16="http://schemas.microsoft.com/office/drawing/2014/main" id="{79AC7B1D-9393-78E2-2F7A-E86E34CF63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0179" r="16266"/>
          <a:stretch/>
        </p:blipFill>
        <p:spPr>
          <a:xfrm>
            <a:off x="6096010" y="10"/>
            <a:ext cx="6095999" cy="6857990"/>
          </a:xfrm>
          <a:custGeom>
            <a:avLst/>
            <a:gdLst/>
            <a:ahLst/>
            <a:cxnLst/>
            <a:rect l="l" t="t" r="r" b="b"/>
            <a:pathLst>
              <a:path w="6095999" h="6858000">
                <a:moveTo>
                  <a:pt x="0" y="0"/>
                </a:moveTo>
                <a:lnTo>
                  <a:pt x="6095999" y="0"/>
                </a:lnTo>
                <a:lnTo>
                  <a:pt x="6095999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220980" y="6857999"/>
                </a:lnTo>
                <a:lnTo>
                  <a:pt x="4213164" y="6851010"/>
                </a:lnTo>
                <a:cubicBezTo>
                  <a:pt x="4181666" y="6825777"/>
                  <a:pt x="4066661" y="6744343"/>
                  <a:pt x="4062999" y="6737842"/>
                </a:cubicBezTo>
                <a:cubicBezTo>
                  <a:pt x="4024279" y="6693220"/>
                  <a:pt x="4060463" y="6731339"/>
                  <a:pt x="3994350" y="6686435"/>
                </a:cubicBezTo>
                <a:cubicBezTo>
                  <a:pt x="3947033" y="6670674"/>
                  <a:pt x="3899856" y="6566625"/>
                  <a:pt x="3859426" y="6512643"/>
                </a:cubicBezTo>
                <a:cubicBezTo>
                  <a:pt x="3843619" y="6494605"/>
                  <a:pt x="3819111" y="6476220"/>
                  <a:pt x="3795266" y="6469055"/>
                </a:cubicBezTo>
                <a:cubicBezTo>
                  <a:pt x="3772240" y="6479507"/>
                  <a:pt x="3769424" y="6446115"/>
                  <a:pt x="3752228" y="6440526"/>
                </a:cubicBezTo>
                <a:cubicBezTo>
                  <a:pt x="3742060" y="6447641"/>
                  <a:pt x="3719048" y="6424775"/>
                  <a:pt x="3716355" y="6414007"/>
                </a:cubicBezTo>
                <a:cubicBezTo>
                  <a:pt x="3729286" y="6392352"/>
                  <a:pt x="3629924" y="6387100"/>
                  <a:pt x="3629916" y="6370687"/>
                </a:cubicBezTo>
                <a:cubicBezTo>
                  <a:pt x="3600280" y="6362353"/>
                  <a:pt x="3495200" y="6368444"/>
                  <a:pt x="3479034" y="6339494"/>
                </a:cubicBezTo>
                <a:cubicBezTo>
                  <a:pt x="3420435" y="6317314"/>
                  <a:pt x="3345614" y="6290932"/>
                  <a:pt x="3319627" y="6285893"/>
                </a:cubicBezTo>
                <a:cubicBezTo>
                  <a:pt x="3282294" y="6327705"/>
                  <a:pt x="3185936" y="6185255"/>
                  <a:pt x="3075494" y="6164273"/>
                </a:cubicBezTo>
                <a:cubicBezTo>
                  <a:pt x="3059427" y="6166243"/>
                  <a:pt x="3051440" y="6164859"/>
                  <a:pt x="3050019" y="6153683"/>
                </a:cubicBezTo>
                <a:cubicBezTo>
                  <a:pt x="3016030" y="6146243"/>
                  <a:pt x="2991340" y="6114870"/>
                  <a:pt x="2963636" y="6123708"/>
                </a:cubicBezTo>
                <a:cubicBezTo>
                  <a:pt x="2928425" y="6105855"/>
                  <a:pt x="2947049" y="6092097"/>
                  <a:pt x="2914912" y="6078439"/>
                </a:cubicBezTo>
                <a:lnTo>
                  <a:pt x="2770812" y="6041758"/>
                </a:lnTo>
                <a:cubicBezTo>
                  <a:pt x="2750466" y="6034724"/>
                  <a:pt x="2729222" y="6014032"/>
                  <a:pt x="2708585" y="6007728"/>
                </a:cubicBezTo>
                <a:lnTo>
                  <a:pt x="2687072" y="6003931"/>
                </a:lnTo>
                <a:lnTo>
                  <a:pt x="2674457" y="5991515"/>
                </a:lnTo>
                <a:cubicBezTo>
                  <a:pt x="2668773" y="5988707"/>
                  <a:pt x="2661696" y="5988167"/>
                  <a:pt x="2652298" y="5991525"/>
                </a:cubicBezTo>
                <a:cubicBezTo>
                  <a:pt x="2634345" y="5986939"/>
                  <a:pt x="2583809" y="5969299"/>
                  <a:pt x="2566743" y="5963996"/>
                </a:cubicBezTo>
                <a:lnTo>
                  <a:pt x="2549903" y="5959709"/>
                </a:lnTo>
                <a:lnTo>
                  <a:pt x="2542177" y="5951723"/>
                </a:lnTo>
                <a:cubicBezTo>
                  <a:pt x="2529898" y="5945994"/>
                  <a:pt x="2498812" y="5935402"/>
                  <a:pt x="2476225" y="5925338"/>
                </a:cubicBezTo>
                <a:cubicBezTo>
                  <a:pt x="2457810" y="5911056"/>
                  <a:pt x="2433846" y="5899348"/>
                  <a:pt x="2406656" y="5891344"/>
                </a:cubicBezTo>
                <a:cubicBezTo>
                  <a:pt x="2400991" y="5896275"/>
                  <a:pt x="2393612" y="5885783"/>
                  <a:pt x="2389160" y="5883030"/>
                </a:cubicBezTo>
                <a:cubicBezTo>
                  <a:pt x="2387458" y="5886701"/>
                  <a:pt x="2375233" y="5885881"/>
                  <a:pt x="2372540" y="5881920"/>
                </a:cubicBezTo>
                <a:cubicBezTo>
                  <a:pt x="2293168" y="5849488"/>
                  <a:pt x="2325743" y="5894734"/>
                  <a:pt x="2283811" y="5862541"/>
                </a:cubicBezTo>
                <a:cubicBezTo>
                  <a:pt x="2275730" y="5859531"/>
                  <a:pt x="2268484" y="5859925"/>
                  <a:pt x="2261759" y="5861764"/>
                </a:cubicBezTo>
                <a:lnTo>
                  <a:pt x="2219265" y="5849327"/>
                </a:lnTo>
                <a:cubicBezTo>
                  <a:pt x="2203078" y="5842651"/>
                  <a:pt x="2185672" y="5837119"/>
                  <a:pt x="2167456" y="5832891"/>
                </a:cubicBezTo>
                <a:cubicBezTo>
                  <a:pt x="2161387" y="5839963"/>
                  <a:pt x="2149583" y="5826532"/>
                  <a:pt x="2143288" y="5823218"/>
                </a:cubicBezTo>
                <a:cubicBezTo>
                  <a:pt x="2141966" y="5828274"/>
                  <a:pt x="2126227" y="5828196"/>
                  <a:pt x="2121889" y="5823116"/>
                </a:cubicBezTo>
                <a:cubicBezTo>
                  <a:pt x="2013448" y="5786297"/>
                  <a:pt x="2065303" y="5844161"/>
                  <a:pt x="2004548" y="5804552"/>
                </a:cubicBezTo>
                <a:cubicBezTo>
                  <a:pt x="1993575" y="5801194"/>
                  <a:pt x="1984449" y="5802325"/>
                  <a:pt x="1976317" y="5805346"/>
                </a:cubicBezTo>
                <a:lnTo>
                  <a:pt x="1960968" y="5813703"/>
                </a:lnTo>
                <a:lnTo>
                  <a:pt x="1951886" y="5808313"/>
                </a:lnTo>
                <a:cubicBezTo>
                  <a:pt x="1914205" y="5801767"/>
                  <a:pt x="1900427" y="5810657"/>
                  <a:pt x="1881129" y="5796205"/>
                </a:cubicBezTo>
                <a:cubicBezTo>
                  <a:pt x="1847467" y="5788576"/>
                  <a:pt x="1808824" y="5783942"/>
                  <a:pt x="1778393" y="5776687"/>
                </a:cubicBezTo>
                <a:cubicBezTo>
                  <a:pt x="1764338" y="5756704"/>
                  <a:pt x="1721542" y="5761928"/>
                  <a:pt x="1698544" y="5752677"/>
                </a:cubicBezTo>
                <a:cubicBezTo>
                  <a:pt x="1688689" y="5744367"/>
                  <a:pt x="1680710" y="5741898"/>
                  <a:pt x="1667763" y="5746936"/>
                </a:cubicBezTo>
                <a:cubicBezTo>
                  <a:pt x="1622782" y="5706970"/>
                  <a:pt x="1636232" y="5740258"/>
                  <a:pt x="1589890" y="5720079"/>
                </a:cubicBezTo>
                <a:cubicBezTo>
                  <a:pt x="1550522" y="5700408"/>
                  <a:pt x="1504390" y="5684235"/>
                  <a:pt x="1470745" y="5647268"/>
                </a:cubicBezTo>
                <a:cubicBezTo>
                  <a:pt x="1465307" y="5637473"/>
                  <a:pt x="1447590" y="5631171"/>
                  <a:pt x="1431171" y="5633192"/>
                </a:cubicBezTo>
                <a:cubicBezTo>
                  <a:pt x="1428344" y="5633540"/>
                  <a:pt x="1425665" y="5634127"/>
                  <a:pt x="1423215" y="5634934"/>
                </a:cubicBezTo>
                <a:cubicBezTo>
                  <a:pt x="1404063" y="5609561"/>
                  <a:pt x="1384477" y="5616951"/>
                  <a:pt x="1377158" y="5600720"/>
                </a:cubicBezTo>
                <a:cubicBezTo>
                  <a:pt x="1337416" y="5587406"/>
                  <a:pt x="1299119" y="5594952"/>
                  <a:pt x="1292001" y="5580595"/>
                </a:cubicBezTo>
                <a:cubicBezTo>
                  <a:pt x="1270404" y="5577445"/>
                  <a:pt x="1236263" y="5586393"/>
                  <a:pt x="1224877" y="5570207"/>
                </a:cubicBezTo>
                <a:cubicBezTo>
                  <a:pt x="1218892" y="5580643"/>
                  <a:pt x="1203320" y="5557444"/>
                  <a:pt x="1188481" y="5562311"/>
                </a:cubicBezTo>
                <a:cubicBezTo>
                  <a:pt x="1177571" y="5566931"/>
                  <a:pt x="1170302" y="5560971"/>
                  <a:pt x="1160620" y="5558862"/>
                </a:cubicBezTo>
                <a:cubicBezTo>
                  <a:pt x="1146504" y="5561577"/>
                  <a:pt x="1106544" y="5545833"/>
                  <a:pt x="1097113" y="5537725"/>
                </a:cubicBezTo>
                <a:cubicBezTo>
                  <a:pt x="1076260" y="5511528"/>
                  <a:pt x="1012618" y="5517876"/>
                  <a:pt x="994944" y="5497522"/>
                </a:cubicBezTo>
                <a:cubicBezTo>
                  <a:pt x="987638" y="5493756"/>
                  <a:pt x="980141" y="5491480"/>
                  <a:pt x="972567" y="5490138"/>
                </a:cubicBezTo>
                <a:lnTo>
                  <a:pt x="927036" y="5488921"/>
                </a:lnTo>
                <a:lnTo>
                  <a:pt x="905198" y="5488488"/>
                </a:lnTo>
                <a:cubicBezTo>
                  <a:pt x="920127" y="5466532"/>
                  <a:pt x="847550" y="5479119"/>
                  <a:pt x="871473" y="5463326"/>
                </a:cubicBezTo>
                <a:cubicBezTo>
                  <a:pt x="835241" y="5455796"/>
                  <a:pt x="824844" y="5441869"/>
                  <a:pt x="787335" y="5431076"/>
                </a:cubicBezTo>
                <a:lnTo>
                  <a:pt x="646418" y="5398569"/>
                </a:lnTo>
                <a:cubicBezTo>
                  <a:pt x="594533" y="5378172"/>
                  <a:pt x="569175" y="5376706"/>
                  <a:pt x="522316" y="5365133"/>
                </a:cubicBezTo>
                <a:cubicBezTo>
                  <a:pt x="485699" y="5316148"/>
                  <a:pt x="451396" y="5327743"/>
                  <a:pt x="425051" y="5295085"/>
                </a:cubicBezTo>
                <a:cubicBezTo>
                  <a:pt x="373115" y="5280721"/>
                  <a:pt x="376598" y="5265782"/>
                  <a:pt x="318461" y="5265657"/>
                </a:cubicBezTo>
                <a:lnTo>
                  <a:pt x="266536" y="5232252"/>
                </a:lnTo>
                <a:cubicBezTo>
                  <a:pt x="254867" y="5225616"/>
                  <a:pt x="251642" y="5227516"/>
                  <a:pt x="248444" y="5225838"/>
                </a:cubicBezTo>
                <a:lnTo>
                  <a:pt x="247345" y="5222181"/>
                </a:lnTo>
                <a:lnTo>
                  <a:pt x="237345" y="5217023"/>
                </a:lnTo>
                <a:lnTo>
                  <a:pt x="219603" y="5204977"/>
                </a:lnTo>
                <a:lnTo>
                  <a:pt x="214443" y="5204489"/>
                </a:lnTo>
                <a:lnTo>
                  <a:pt x="184816" y="5189073"/>
                </a:lnTo>
                <a:lnTo>
                  <a:pt x="183534" y="5189699"/>
                </a:lnTo>
                <a:cubicBezTo>
                  <a:pt x="179981" y="5190754"/>
                  <a:pt x="176085" y="5190869"/>
                  <a:pt x="171363" y="5189023"/>
                </a:cubicBezTo>
                <a:cubicBezTo>
                  <a:pt x="165797" y="5204157"/>
                  <a:pt x="163531" y="5192594"/>
                  <a:pt x="150096" y="5185813"/>
                </a:cubicBezTo>
                <a:lnTo>
                  <a:pt x="59253" y="5172817"/>
                </a:lnTo>
                <a:lnTo>
                  <a:pt x="52526" y="5170052"/>
                </a:lnTo>
                <a:lnTo>
                  <a:pt x="52188" y="5170183"/>
                </a:lnTo>
                <a:cubicBezTo>
                  <a:pt x="50293" y="5169980"/>
                  <a:pt x="47917" y="5169219"/>
                  <a:pt x="44687" y="5167637"/>
                </a:cubicBezTo>
                <a:lnTo>
                  <a:pt x="40261" y="5165012"/>
                </a:lnTo>
                <a:lnTo>
                  <a:pt x="27209" y="5159648"/>
                </a:lnTo>
                <a:lnTo>
                  <a:pt x="21368" y="5159036"/>
                </a:lnTo>
                <a:lnTo>
                  <a:pt x="0" y="515885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7384BE-6BC2-AB5C-CDA3-7FDFDEAE0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818" y="5234320"/>
            <a:ext cx="6931319" cy="75221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What Ever Happened to the Human Race? (1979) </a:t>
            </a:r>
            <a:r>
              <a:rPr lang="en-US"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hlinkClick r:id="rId3"/>
              </a:rPr>
              <a:t>https://www.youtube.com/watch?v=py02pQTyeTE</a:t>
            </a:r>
            <a:br>
              <a:rPr lang="en-US"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</a:br>
            <a:endParaRPr lang="en-US" sz="1400" kern="120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Cartoon characters holding cups&#10;&#10;Description automatically generated with medium confidence">
            <a:extLst>
              <a:ext uri="{FF2B5EF4-FFF2-40B4-BE49-F238E27FC236}">
                <a16:creationId xmlns:a16="http://schemas.microsoft.com/office/drawing/2014/main" id="{7E3BB935-0E26-64B6-D5F6-D1AC1F50569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270" r="11788" b="-2"/>
          <a:stretch/>
        </p:blipFill>
        <p:spPr>
          <a:xfrm>
            <a:off x="-5388" y="10"/>
            <a:ext cx="6169518" cy="5158840"/>
          </a:xfrm>
          <a:custGeom>
            <a:avLst/>
            <a:gdLst/>
            <a:ahLst/>
            <a:cxnLst/>
            <a:rect l="l" t="t" r="r" b="b"/>
            <a:pathLst>
              <a:path w="6096000" h="5158850">
                <a:moveTo>
                  <a:pt x="0" y="0"/>
                </a:moveTo>
                <a:lnTo>
                  <a:pt x="6096000" y="0"/>
                </a:lnTo>
                <a:lnTo>
                  <a:pt x="6096000" y="5158850"/>
                </a:lnTo>
                <a:lnTo>
                  <a:pt x="5957305" y="5157644"/>
                </a:lnTo>
                <a:cubicBezTo>
                  <a:pt x="5920540" y="5151975"/>
                  <a:pt x="5887096" y="5153588"/>
                  <a:pt x="5857259" y="5143603"/>
                </a:cubicBezTo>
                <a:cubicBezTo>
                  <a:pt x="5843335" y="5146861"/>
                  <a:pt x="5830921" y="5147051"/>
                  <a:pt x="5821375" y="5137142"/>
                </a:cubicBezTo>
                <a:cubicBezTo>
                  <a:pt x="5786501" y="5134144"/>
                  <a:pt x="5775399" y="5144200"/>
                  <a:pt x="5755916" y="5131695"/>
                </a:cubicBezTo>
                <a:cubicBezTo>
                  <a:pt x="5732132" y="5146996"/>
                  <a:pt x="5732735" y="5139753"/>
                  <a:pt x="5725007" y="5132964"/>
                </a:cubicBezTo>
                <a:lnTo>
                  <a:pt x="5723810" y="5132374"/>
                </a:lnTo>
                <a:lnTo>
                  <a:pt x="5720531" y="5134578"/>
                </a:lnTo>
                <a:lnTo>
                  <a:pt x="5714795" y="5134902"/>
                </a:lnTo>
                <a:lnTo>
                  <a:pt x="5700142" y="5131655"/>
                </a:lnTo>
                <a:lnTo>
                  <a:pt x="5694799" y="5129754"/>
                </a:lnTo>
                <a:cubicBezTo>
                  <a:pt x="5691058" y="5128696"/>
                  <a:pt x="5688491" y="5128320"/>
                  <a:pt x="5686627" y="5128420"/>
                </a:cubicBezTo>
                <a:lnTo>
                  <a:pt x="5686371" y="5128603"/>
                </a:lnTo>
                <a:lnTo>
                  <a:pt x="5678819" y="5126929"/>
                </a:lnTo>
                <a:cubicBezTo>
                  <a:pt x="5666199" y="5123608"/>
                  <a:pt x="5654035" y="5119908"/>
                  <a:pt x="5642547" y="5116000"/>
                </a:cubicBezTo>
                <a:cubicBezTo>
                  <a:pt x="5629445" y="5126457"/>
                  <a:pt x="5588783" y="5104807"/>
                  <a:pt x="5587979" y="5128480"/>
                </a:cubicBezTo>
                <a:cubicBezTo>
                  <a:pt x="5572317" y="5123886"/>
                  <a:pt x="5564904" y="5112774"/>
                  <a:pt x="5566635" y="5128675"/>
                </a:cubicBezTo>
                <a:cubicBezTo>
                  <a:pt x="5561375" y="5127594"/>
                  <a:pt x="5557787" y="5128327"/>
                  <a:pt x="5554953" y="5129937"/>
                </a:cubicBezTo>
                <a:lnTo>
                  <a:pt x="5554039" y="5130763"/>
                </a:lnTo>
                <a:lnTo>
                  <a:pt x="5514254" y="5120517"/>
                </a:lnTo>
                <a:lnTo>
                  <a:pt x="5492156" y="5111382"/>
                </a:lnTo>
                <a:lnTo>
                  <a:pt x="5480446" y="5107855"/>
                </a:lnTo>
                <a:lnTo>
                  <a:pt x="5477744" y="5104402"/>
                </a:lnTo>
                <a:cubicBezTo>
                  <a:pt x="5474490" y="5102038"/>
                  <a:pt x="5469391" y="5100405"/>
                  <a:pt x="5460150" y="5100442"/>
                </a:cubicBezTo>
                <a:lnTo>
                  <a:pt x="5457901" y="5100914"/>
                </a:lnTo>
                <a:lnTo>
                  <a:pt x="5444243" y="5094201"/>
                </a:lnTo>
                <a:cubicBezTo>
                  <a:pt x="5439994" y="5091441"/>
                  <a:pt x="5436419" y="5088231"/>
                  <a:pt x="5433825" y="5084410"/>
                </a:cubicBezTo>
                <a:cubicBezTo>
                  <a:pt x="5379443" y="5093528"/>
                  <a:pt x="5336110" y="5069767"/>
                  <a:pt x="5280996" y="5063773"/>
                </a:cubicBezTo>
                <a:cubicBezTo>
                  <a:pt x="5250806" y="5055129"/>
                  <a:pt x="5168599" y="5059471"/>
                  <a:pt x="5161582" y="5030966"/>
                </a:cubicBezTo>
                <a:cubicBezTo>
                  <a:pt x="5121870" y="5022662"/>
                  <a:pt x="5095637" y="5020496"/>
                  <a:pt x="5042717" y="5013952"/>
                </a:cubicBezTo>
                <a:cubicBezTo>
                  <a:pt x="4991136" y="4983679"/>
                  <a:pt x="4902283" y="4990567"/>
                  <a:pt x="4840514" y="4970468"/>
                </a:cubicBezTo>
                <a:cubicBezTo>
                  <a:pt x="4799904" y="4987615"/>
                  <a:pt x="4824087" y="4969531"/>
                  <a:pt x="4786778" y="4967817"/>
                </a:cubicBezTo>
                <a:cubicBezTo>
                  <a:pt x="4801901" y="4948343"/>
                  <a:pt x="4739845" y="4972374"/>
                  <a:pt x="4743741" y="4948216"/>
                </a:cubicBezTo>
                <a:cubicBezTo>
                  <a:pt x="4736829" y="4948670"/>
                  <a:pt x="4730010" y="4949869"/>
                  <a:pt x="4723136" y="4951257"/>
                </a:cubicBezTo>
                <a:lnTo>
                  <a:pt x="4719535" y="4951970"/>
                </a:lnTo>
                <a:lnTo>
                  <a:pt x="4706143" y="4950704"/>
                </a:lnTo>
                <a:lnTo>
                  <a:pt x="4701098" y="4955500"/>
                </a:lnTo>
                <a:lnTo>
                  <a:pt x="4680034" y="4957289"/>
                </a:lnTo>
                <a:cubicBezTo>
                  <a:pt x="4672339" y="4957161"/>
                  <a:pt x="4664292" y="4956094"/>
                  <a:pt x="4655741" y="4953520"/>
                </a:cubicBezTo>
                <a:cubicBezTo>
                  <a:pt x="4636359" y="4940479"/>
                  <a:pt x="4599701" y="4946454"/>
                  <a:pt x="4569298" y="4940691"/>
                </a:cubicBezTo>
                <a:lnTo>
                  <a:pt x="4555978" y="4935439"/>
                </a:lnTo>
                <a:lnTo>
                  <a:pt x="4508950" y="4932725"/>
                </a:lnTo>
                <a:cubicBezTo>
                  <a:pt x="4495669" y="4931511"/>
                  <a:pt x="4482007" y="4929765"/>
                  <a:pt x="4467838" y="4927057"/>
                </a:cubicBezTo>
                <a:lnTo>
                  <a:pt x="4441949" y="4920349"/>
                </a:lnTo>
                <a:lnTo>
                  <a:pt x="4394719" y="4912853"/>
                </a:lnTo>
                <a:lnTo>
                  <a:pt x="4356810" y="4916186"/>
                </a:lnTo>
                <a:lnTo>
                  <a:pt x="4222145" y="4920166"/>
                </a:lnTo>
                <a:cubicBezTo>
                  <a:pt x="4202488" y="4924963"/>
                  <a:pt x="4184742" y="4944595"/>
                  <a:pt x="4160481" y="4934555"/>
                </a:cubicBezTo>
                <a:cubicBezTo>
                  <a:pt x="4165854" y="4945670"/>
                  <a:pt x="4131661" y="4931019"/>
                  <a:pt x="4124879" y="4940397"/>
                </a:cubicBezTo>
                <a:cubicBezTo>
                  <a:pt x="4120895" y="4948198"/>
                  <a:pt x="4109593" y="4945570"/>
                  <a:pt x="4100114" y="4947117"/>
                </a:cubicBezTo>
                <a:cubicBezTo>
                  <a:pt x="4091835" y="4954382"/>
                  <a:pt x="4045978" y="4954676"/>
                  <a:pt x="4030957" y="4950944"/>
                </a:cubicBezTo>
                <a:cubicBezTo>
                  <a:pt x="3989825" y="4935537"/>
                  <a:pt x="3946860" y="4963196"/>
                  <a:pt x="3913764" y="4951738"/>
                </a:cubicBezTo>
                <a:cubicBezTo>
                  <a:pt x="3904534" y="4951024"/>
                  <a:pt x="3896577" y="4951663"/>
                  <a:pt x="3889457" y="4953140"/>
                </a:cubicBezTo>
                <a:lnTo>
                  <a:pt x="3871115" y="4959252"/>
                </a:lnTo>
                <a:lnTo>
                  <a:pt x="3869086" y="4964946"/>
                </a:lnTo>
                <a:lnTo>
                  <a:pt x="3856124" y="4966504"/>
                </a:lnTo>
                <a:lnTo>
                  <a:pt x="3835967" y="4975175"/>
                </a:lnTo>
                <a:cubicBezTo>
                  <a:pt x="3826465" y="4950975"/>
                  <a:pt x="3782586" y="4987146"/>
                  <a:pt x="3785910" y="4965148"/>
                </a:cubicBezTo>
                <a:cubicBezTo>
                  <a:pt x="3750785" y="4971249"/>
                  <a:pt x="3699033" y="4952693"/>
                  <a:pt x="3671085" y="4977741"/>
                </a:cubicBezTo>
                <a:cubicBezTo>
                  <a:pt x="3621255" y="4982620"/>
                  <a:pt x="3562637" y="4994206"/>
                  <a:pt x="3486928" y="4994420"/>
                </a:cubicBezTo>
                <a:cubicBezTo>
                  <a:pt x="3446030" y="4994640"/>
                  <a:pt x="3343460" y="4976299"/>
                  <a:pt x="3280956" y="4975036"/>
                </a:cubicBezTo>
                <a:cubicBezTo>
                  <a:pt x="3227193" y="4980695"/>
                  <a:pt x="3256481" y="4973778"/>
                  <a:pt x="3211563" y="4993919"/>
                </a:cubicBezTo>
                <a:cubicBezTo>
                  <a:pt x="3207119" y="4990757"/>
                  <a:pt x="3170070" y="4988394"/>
                  <a:pt x="3164681" y="4986606"/>
                </a:cubicBezTo>
                <a:lnTo>
                  <a:pt x="3127171" y="4979411"/>
                </a:lnTo>
                <a:lnTo>
                  <a:pt x="3096889" y="4976795"/>
                </a:lnTo>
                <a:cubicBezTo>
                  <a:pt x="3088441" y="4978753"/>
                  <a:pt x="3082883" y="4978233"/>
                  <a:pt x="3078620" y="4976620"/>
                </a:cubicBezTo>
                <a:lnTo>
                  <a:pt x="3074275" y="4973840"/>
                </a:lnTo>
                <a:lnTo>
                  <a:pt x="3036436" y="4968613"/>
                </a:lnTo>
                <a:lnTo>
                  <a:pt x="3031995" y="4969990"/>
                </a:lnTo>
                <a:lnTo>
                  <a:pt x="2994028" y="4967956"/>
                </a:lnTo>
                <a:cubicBezTo>
                  <a:pt x="2992299" y="4970105"/>
                  <a:pt x="2989407" y="4971561"/>
                  <a:pt x="2984001" y="4971609"/>
                </a:cubicBezTo>
                <a:cubicBezTo>
                  <a:pt x="2994191" y="4986644"/>
                  <a:pt x="2981386" y="4977427"/>
                  <a:pt x="2964542" y="4976237"/>
                </a:cubicBezTo>
                <a:cubicBezTo>
                  <a:pt x="2976613" y="4999323"/>
                  <a:pt x="2927627" y="4986817"/>
                  <a:pt x="2921274" y="4999668"/>
                </a:cubicBezTo>
                <a:cubicBezTo>
                  <a:pt x="2908629" y="4998274"/>
                  <a:pt x="2895476" y="4997220"/>
                  <a:pt x="2882111" y="4996632"/>
                </a:cubicBezTo>
                <a:lnTo>
                  <a:pt x="2874282" y="4996582"/>
                </a:lnTo>
                <a:cubicBezTo>
                  <a:pt x="2874237" y="4996658"/>
                  <a:pt x="2874193" y="4996735"/>
                  <a:pt x="2874147" y="4996812"/>
                </a:cubicBezTo>
                <a:cubicBezTo>
                  <a:pt x="2872492" y="4997296"/>
                  <a:pt x="2869935" y="4997466"/>
                  <a:pt x="2865932" y="4997221"/>
                </a:cubicBezTo>
                <a:lnTo>
                  <a:pt x="2860008" y="4996489"/>
                </a:lnTo>
                <a:lnTo>
                  <a:pt x="2844819" y="4996392"/>
                </a:lnTo>
                <a:lnTo>
                  <a:pt x="2839735" y="4997900"/>
                </a:lnTo>
                <a:lnTo>
                  <a:pt x="2837922" y="5000718"/>
                </a:lnTo>
                <a:lnTo>
                  <a:pt x="2836507" y="5000394"/>
                </a:lnTo>
                <a:cubicBezTo>
                  <a:pt x="2825749" y="4995427"/>
                  <a:pt x="2822382" y="4988291"/>
                  <a:pt x="2808859" y="5008050"/>
                </a:cubicBezTo>
                <a:cubicBezTo>
                  <a:pt x="2784233" y="4999995"/>
                  <a:pt x="2779499" y="5012041"/>
                  <a:pt x="2745907" y="5016391"/>
                </a:cubicBezTo>
                <a:cubicBezTo>
                  <a:pt x="2731796" y="5008784"/>
                  <a:pt x="2720518" y="5011549"/>
                  <a:pt x="2709519" y="5017601"/>
                </a:cubicBezTo>
                <a:cubicBezTo>
                  <a:pt x="2676766" y="5014138"/>
                  <a:pt x="2646981" y="5022656"/>
                  <a:pt x="2610212" y="5024813"/>
                </a:cubicBezTo>
                <a:cubicBezTo>
                  <a:pt x="2570359" y="5014992"/>
                  <a:pt x="2550109" y="5032793"/>
                  <a:pt x="2510814" y="5035020"/>
                </a:cubicBezTo>
                <a:cubicBezTo>
                  <a:pt x="2476639" y="5017991"/>
                  <a:pt x="2482834" y="5049980"/>
                  <a:pt x="2462736" y="5056754"/>
                </a:cubicBezTo>
                <a:lnTo>
                  <a:pt x="2457050" y="5057379"/>
                </a:lnTo>
                <a:lnTo>
                  <a:pt x="2442184" y="5054901"/>
                </a:lnTo>
                <a:lnTo>
                  <a:pt x="2436703" y="5053277"/>
                </a:lnTo>
                <a:cubicBezTo>
                  <a:pt x="2432888" y="5052418"/>
                  <a:pt x="2430299" y="5052175"/>
                  <a:pt x="2428451" y="5052373"/>
                </a:cubicBezTo>
                <a:lnTo>
                  <a:pt x="2420551" y="5051292"/>
                </a:lnTo>
                <a:cubicBezTo>
                  <a:pt x="2407700" y="5048633"/>
                  <a:pt x="2395274" y="5045570"/>
                  <a:pt x="2383501" y="5042264"/>
                </a:cubicBezTo>
                <a:cubicBezTo>
                  <a:pt x="2362992" y="5043848"/>
                  <a:pt x="2317884" y="5059023"/>
                  <a:pt x="2297493" y="5060796"/>
                </a:cubicBezTo>
                <a:lnTo>
                  <a:pt x="2261156" y="5052905"/>
                </a:lnTo>
                <a:lnTo>
                  <a:pt x="2200581" y="5036274"/>
                </a:lnTo>
                <a:lnTo>
                  <a:pt x="2198380" y="5036861"/>
                </a:lnTo>
                <a:lnTo>
                  <a:pt x="2116066" y="5030866"/>
                </a:lnTo>
                <a:cubicBezTo>
                  <a:pt x="2111600" y="5028328"/>
                  <a:pt x="2059664" y="5017338"/>
                  <a:pt x="2056754" y="5013653"/>
                </a:cubicBezTo>
                <a:cubicBezTo>
                  <a:pt x="2003393" y="5025622"/>
                  <a:pt x="1998298" y="5020073"/>
                  <a:pt x="1942916" y="5016969"/>
                </a:cubicBezTo>
                <a:cubicBezTo>
                  <a:pt x="1882138" y="5005950"/>
                  <a:pt x="1836966" y="4987831"/>
                  <a:pt x="1796717" y="4981610"/>
                </a:cubicBezTo>
                <a:cubicBezTo>
                  <a:pt x="1724075" y="4970499"/>
                  <a:pt x="1636218" y="4947449"/>
                  <a:pt x="1583222" y="4942334"/>
                </a:cubicBezTo>
                <a:cubicBezTo>
                  <a:pt x="1544265" y="4961611"/>
                  <a:pt x="1556109" y="4938719"/>
                  <a:pt x="1518821" y="4938963"/>
                </a:cubicBezTo>
                <a:cubicBezTo>
                  <a:pt x="1497291" y="4936197"/>
                  <a:pt x="1483221" y="4927794"/>
                  <a:pt x="1471837" y="4925740"/>
                </a:cubicBezTo>
                <a:lnTo>
                  <a:pt x="1450515" y="4926642"/>
                </a:lnTo>
                <a:lnTo>
                  <a:pt x="1437078" y="4926078"/>
                </a:lnTo>
                <a:lnTo>
                  <a:pt x="1432462" y="4931139"/>
                </a:lnTo>
                <a:lnTo>
                  <a:pt x="1411645" y="4934032"/>
                </a:lnTo>
                <a:cubicBezTo>
                  <a:pt x="1384856" y="4931153"/>
                  <a:pt x="1306656" y="4918434"/>
                  <a:pt x="1271729" y="4913863"/>
                </a:cubicBezTo>
                <a:cubicBezTo>
                  <a:pt x="1258697" y="4907976"/>
                  <a:pt x="1213546" y="4901042"/>
                  <a:pt x="1202076" y="4906608"/>
                </a:cubicBezTo>
                <a:cubicBezTo>
                  <a:pt x="1192059" y="4906580"/>
                  <a:pt x="1182171" y="4902320"/>
                  <a:pt x="1174670" y="4909064"/>
                </a:cubicBezTo>
                <a:cubicBezTo>
                  <a:pt x="1163701" y="4916862"/>
                  <a:pt x="1136874" y="4897641"/>
                  <a:pt x="1137035" y="4908989"/>
                </a:cubicBezTo>
                <a:cubicBezTo>
                  <a:pt x="1117838" y="4895687"/>
                  <a:pt x="1091386" y="4911450"/>
                  <a:pt x="1069882" y="4912892"/>
                </a:cubicBezTo>
                <a:cubicBezTo>
                  <a:pt x="1055589" y="4900472"/>
                  <a:pt x="1024570" y="4915744"/>
                  <a:pt x="980935" y="4911119"/>
                </a:cubicBezTo>
                <a:cubicBezTo>
                  <a:pt x="947614" y="4906556"/>
                  <a:pt x="913224" y="4897403"/>
                  <a:pt x="869960" y="4885518"/>
                </a:cubicBezTo>
                <a:cubicBezTo>
                  <a:pt x="819114" y="4856727"/>
                  <a:pt x="768074" y="4850663"/>
                  <a:pt x="721345" y="4839806"/>
                </a:cubicBezTo>
                <a:cubicBezTo>
                  <a:pt x="667944" y="4829906"/>
                  <a:pt x="698286" y="4859338"/>
                  <a:pt x="635428" y="4830000"/>
                </a:cubicBezTo>
                <a:cubicBezTo>
                  <a:pt x="626286" y="4837571"/>
                  <a:pt x="617638" y="4836842"/>
                  <a:pt x="604106" y="4830842"/>
                </a:cubicBezTo>
                <a:cubicBezTo>
                  <a:pt x="583276" y="4833091"/>
                  <a:pt x="539859" y="4845979"/>
                  <a:pt x="510451" y="4843485"/>
                </a:cubicBezTo>
                <a:cubicBezTo>
                  <a:pt x="489781" y="4840800"/>
                  <a:pt x="443867" y="4818678"/>
                  <a:pt x="427656" y="4815877"/>
                </a:cubicBezTo>
                <a:cubicBezTo>
                  <a:pt x="424088" y="4817297"/>
                  <a:pt x="419580" y="4820561"/>
                  <a:pt x="413184" y="4826676"/>
                </a:cubicBezTo>
                <a:cubicBezTo>
                  <a:pt x="387673" y="4816699"/>
                  <a:pt x="379855" y="4828170"/>
                  <a:pt x="341772" y="4829671"/>
                </a:cubicBezTo>
                <a:cubicBezTo>
                  <a:pt x="327795" y="4821005"/>
                  <a:pt x="314729" y="4822794"/>
                  <a:pt x="301266" y="4827842"/>
                </a:cubicBezTo>
                <a:cubicBezTo>
                  <a:pt x="265781" y="4821714"/>
                  <a:pt x="231017" y="4827635"/>
                  <a:pt x="189886" y="4826710"/>
                </a:cubicBezTo>
                <a:cubicBezTo>
                  <a:pt x="147910" y="4813727"/>
                  <a:pt x="121702" y="4829584"/>
                  <a:pt x="77762" y="4828518"/>
                </a:cubicBezTo>
                <a:cubicBezTo>
                  <a:pt x="38733" y="4806108"/>
                  <a:pt x="44308" y="4851138"/>
                  <a:pt x="8164" y="4846203"/>
                </a:cubicBezTo>
                <a:lnTo>
                  <a:pt x="0" y="4843648"/>
                </a:lnTo>
                <a:lnTo>
                  <a:pt x="0" y="408068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33441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916D2E-2E3E-01CC-CA74-1BF1DF9D4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8770A1C-FA9E-085C-34B7-1283F96377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687472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6917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416414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6F69B6-60C2-3207-C064-BFA2F7259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409" y="762001"/>
            <a:ext cx="4156512" cy="1708244"/>
          </a:xfrm>
        </p:spPr>
        <p:txBody>
          <a:bodyPr anchor="ctr">
            <a:normAutofit/>
          </a:bodyPr>
          <a:lstStyle/>
          <a:p>
            <a:r>
              <a:rPr lang="en-US" sz="4000"/>
              <a:t>Biopolitics</a:t>
            </a:r>
          </a:p>
        </p:txBody>
      </p:sp>
      <p:pic>
        <p:nvPicPr>
          <p:cNvPr id="5" name="Picture 4" descr="A bald person wearing glasses&#10;&#10;Description automatically generated">
            <a:extLst>
              <a:ext uri="{FF2B5EF4-FFF2-40B4-BE49-F238E27FC236}">
                <a16:creationId xmlns:a16="http://schemas.microsoft.com/office/drawing/2014/main" id="{3C62FAB2-415E-3CAA-DED1-0E3E344F3B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125" r="1" b="1"/>
          <a:stretch/>
        </p:blipFill>
        <p:spPr>
          <a:xfrm>
            <a:off x="-1" y="-2"/>
            <a:ext cx="6096001" cy="6858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8BACC-2686-EF7A-351E-825E71933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409" y="2470245"/>
            <a:ext cx="4156512" cy="3769835"/>
          </a:xfrm>
        </p:spPr>
        <p:txBody>
          <a:bodyPr anchor="ctr">
            <a:normAutofit/>
          </a:bodyPr>
          <a:lstStyle/>
          <a:p>
            <a:r>
              <a:rPr lang="en-US" sz="2000"/>
              <a:t>“</a:t>
            </a:r>
            <a:r>
              <a:rPr lang="en-GB" sz="2000" b="0" i="0" u="none" strike="noStrike">
                <a:effectLst/>
                <a:latin typeface="Google Sans"/>
              </a:rPr>
              <a:t> The ways in which modern power structures regulate and govern everyday life, behaviors, and bodies.”</a:t>
            </a:r>
          </a:p>
          <a:p>
            <a:endParaRPr lang="en-GB" sz="2000">
              <a:latin typeface="Google Sans"/>
            </a:endParaRPr>
          </a:p>
          <a:p>
            <a:r>
              <a:rPr lang="en-GB" sz="2000" b="0" i="0" u="none" strike="noStrike">
                <a:effectLst/>
                <a:latin typeface="Google Sans"/>
              </a:rPr>
              <a:t>Sanitation</a:t>
            </a:r>
          </a:p>
          <a:p>
            <a:r>
              <a:rPr lang="en-GB" sz="2000">
                <a:latin typeface="Google Sans"/>
              </a:rPr>
              <a:t>Medical care</a:t>
            </a:r>
          </a:p>
          <a:p>
            <a:r>
              <a:rPr lang="en-GB" sz="2000" b="0" i="0" u="none" strike="noStrike">
                <a:effectLst/>
                <a:latin typeface="Google Sans"/>
              </a:rPr>
              <a:t>Environmental Policy</a:t>
            </a:r>
          </a:p>
          <a:p>
            <a:r>
              <a:rPr lang="en-GB" sz="2000">
                <a:latin typeface="Google Sans"/>
              </a:rPr>
              <a:t>Politics concerning the body</a:t>
            </a:r>
            <a:endParaRPr lang="en-GB" sz="2000" b="0" i="0" u="none" strike="noStrike">
              <a:effectLst/>
              <a:latin typeface="Google Sans"/>
            </a:endParaRP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455971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</TotalTime>
  <Words>134</Words>
  <Application>Microsoft Macintosh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Google Sans</vt:lpstr>
      <vt:lpstr>Office Theme</vt:lpstr>
      <vt:lpstr>The Abortion Debate</vt:lpstr>
      <vt:lpstr>Why was there little debate about abortion pre-1973?</vt:lpstr>
      <vt:lpstr>Roe vs Wade</vt:lpstr>
      <vt:lpstr>What Ever Happened to the Human Race? (1979) https://www.youtube.com/watch?v=py02pQTyeTE </vt:lpstr>
      <vt:lpstr>PowerPoint Presentation</vt:lpstr>
      <vt:lpstr>Biopolitics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Smith, Benjamin</dc:creator>
  <cp:lastModifiedBy>Smith, Benjamin</cp:lastModifiedBy>
  <cp:revision>2</cp:revision>
  <dcterms:created xsi:type="dcterms:W3CDTF">2024-11-25T16:41:08Z</dcterms:created>
  <dcterms:modified xsi:type="dcterms:W3CDTF">2024-11-26T11:20:36Z</dcterms:modified>
</cp:coreProperties>
</file>