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57" r:id="rId4"/>
    <p:sldId id="258"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99"/>
    <p:restoredTop sz="94671"/>
  </p:normalViewPr>
  <p:slideViewPr>
    <p:cSldViewPr snapToGrid="0">
      <p:cViewPr varScale="1">
        <p:scale>
          <a:sx n="91" d="100"/>
          <a:sy n="91" d="100"/>
        </p:scale>
        <p:origin x="102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7BB57-5F08-4C50-FACA-4088F45C634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0660711-F892-F8E3-70B7-4F1C2BD497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F4DF5FC-8BE6-8C81-4255-7D410CCDA378}"/>
              </a:ext>
            </a:extLst>
          </p:cNvPr>
          <p:cNvSpPr>
            <a:spLocks noGrp="1"/>
          </p:cNvSpPr>
          <p:nvPr>
            <p:ph type="dt" sz="half" idx="10"/>
          </p:nvPr>
        </p:nvSpPr>
        <p:spPr/>
        <p:txBody>
          <a:bodyPr/>
          <a:lstStyle/>
          <a:p>
            <a:fld id="{BE96A4AE-A7C1-4348-84F4-2159CA2FE518}" type="datetimeFigureOut">
              <a:rPr lang="en-US" smtClean="0"/>
              <a:t>1/21/25</a:t>
            </a:fld>
            <a:endParaRPr lang="en-US"/>
          </a:p>
        </p:txBody>
      </p:sp>
      <p:sp>
        <p:nvSpPr>
          <p:cNvPr id="5" name="Footer Placeholder 4">
            <a:extLst>
              <a:ext uri="{FF2B5EF4-FFF2-40B4-BE49-F238E27FC236}">
                <a16:creationId xmlns:a16="http://schemas.microsoft.com/office/drawing/2014/main" id="{09B0DE8D-99F3-8BC5-D2BD-132DFE3D29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E11BD0-7614-4F4B-3448-D80A1469E56B}"/>
              </a:ext>
            </a:extLst>
          </p:cNvPr>
          <p:cNvSpPr>
            <a:spLocks noGrp="1"/>
          </p:cNvSpPr>
          <p:nvPr>
            <p:ph type="sldNum" sz="quarter" idx="12"/>
          </p:nvPr>
        </p:nvSpPr>
        <p:spPr/>
        <p:txBody>
          <a:bodyPr/>
          <a:lstStyle/>
          <a:p>
            <a:fld id="{55473439-219D-9748-BB70-681998B1038B}" type="slidenum">
              <a:rPr lang="en-US" smtClean="0"/>
              <a:t>‹#›</a:t>
            </a:fld>
            <a:endParaRPr lang="en-US"/>
          </a:p>
        </p:txBody>
      </p:sp>
    </p:spTree>
    <p:extLst>
      <p:ext uri="{BB962C8B-B14F-4D97-AF65-F5344CB8AC3E}">
        <p14:creationId xmlns:p14="http://schemas.microsoft.com/office/powerpoint/2010/main" val="2362415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E64EF-E239-11FB-5869-2D3C98E7CCAA}"/>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E798C73-37A1-1BEE-0AA8-5EF65BB097D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A2F8570-A0E1-F238-76B6-9FF422EC0E4A}"/>
              </a:ext>
            </a:extLst>
          </p:cNvPr>
          <p:cNvSpPr>
            <a:spLocks noGrp="1"/>
          </p:cNvSpPr>
          <p:nvPr>
            <p:ph type="dt" sz="half" idx="10"/>
          </p:nvPr>
        </p:nvSpPr>
        <p:spPr/>
        <p:txBody>
          <a:bodyPr/>
          <a:lstStyle/>
          <a:p>
            <a:fld id="{BE96A4AE-A7C1-4348-84F4-2159CA2FE518}" type="datetimeFigureOut">
              <a:rPr lang="en-US" smtClean="0"/>
              <a:t>1/21/25</a:t>
            </a:fld>
            <a:endParaRPr lang="en-US"/>
          </a:p>
        </p:txBody>
      </p:sp>
      <p:sp>
        <p:nvSpPr>
          <p:cNvPr id="5" name="Footer Placeholder 4">
            <a:extLst>
              <a:ext uri="{FF2B5EF4-FFF2-40B4-BE49-F238E27FC236}">
                <a16:creationId xmlns:a16="http://schemas.microsoft.com/office/drawing/2014/main" id="{A0CCA1AB-9132-96C9-ABA5-998F7E9A1F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0711A9-EAC6-5642-22E0-779A14B828A5}"/>
              </a:ext>
            </a:extLst>
          </p:cNvPr>
          <p:cNvSpPr>
            <a:spLocks noGrp="1"/>
          </p:cNvSpPr>
          <p:nvPr>
            <p:ph type="sldNum" sz="quarter" idx="12"/>
          </p:nvPr>
        </p:nvSpPr>
        <p:spPr/>
        <p:txBody>
          <a:bodyPr/>
          <a:lstStyle/>
          <a:p>
            <a:fld id="{55473439-219D-9748-BB70-681998B1038B}" type="slidenum">
              <a:rPr lang="en-US" smtClean="0"/>
              <a:t>‹#›</a:t>
            </a:fld>
            <a:endParaRPr lang="en-US"/>
          </a:p>
        </p:txBody>
      </p:sp>
    </p:spTree>
    <p:extLst>
      <p:ext uri="{BB962C8B-B14F-4D97-AF65-F5344CB8AC3E}">
        <p14:creationId xmlns:p14="http://schemas.microsoft.com/office/powerpoint/2010/main" val="356231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C2C587A-F679-AE83-016F-A20B2DC93BA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B73540F-29BA-556B-A52C-34DC2308AAF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B7F769B-BE14-3D18-C845-1082CE5E889D}"/>
              </a:ext>
            </a:extLst>
          </p:cNvPr>
          <p:cNvSpPr>
            <a:spLocks noGrp="1"/>
          </p:cNvSpPr>
          <p:nvPr>
            <p:ph type="dt" sz="half" idx="10"/>
          </p:nvPr>
        </p:nvSpPr>
        <p:spPr/>
        <p:txBody>
          <a:bodyPr/>
          <a:lstStyle/>
          <a:p>
            <a:fld id="{BE96A4AE-A7C1-4348-84F4-2159CA2FE518}" type="datetimeFigureOut">
              <a:rPr lang="en-US" smtClean="0"/>
              <a:t>1/21/25</a:t>
            </a:fld>
            <a:endParaRPr lang="en-US"/>
          </a:p>
        </p:txBody>
      </p:sp>
      <p:sp>
        <p:nvSpPr>
          <p:cNvPr id="5" name="Footer Placeholder 4">
            <a:extLst>
              <a:ext uri="{FF2B5EF4-FFF2-40B4-BE49-F238E27FC236}">
                <a16:creationId xmlns:a16="http://schemas.microsoft.com/office/drawing/2014/main" id="{D7A54298-3D38-BBD0-574D-07098EBE00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6D379E-F8A2-2202-F725-D21E427C935C}"/>
              </a:ext>
            </a:extLst>
          </p:cNvPr>
          <p:cNvSpPr>
            <a:spLocks noGrp="1"/>
          </p:cNvSpPr>
          <p:nvPr>
            <p:ph type="sldNum" sz="quarter" idx="12"/>
          </p:nvPr>
        </p:nvSpPr>
        <p:spPr/>
        <p:txBody>
          <a:bodyPr/>
          <a:lstStyle/>
          <a:p>
            <a:fld id="{55473439-219D-9748-BB70-681998B1038B}" type="slidenum">
              <a:rPr lang="en-US" smtClean="0"/>
              <a:t>‹#›</a:t>
            </a:fld>
            <a:endParaRPr lang="en-US"/>
          </a:p>
        </p:txBody>
      </p:sp>
    </p:spTree>
    <p:extLst>
      <p:ext uri="{BB962C8B-B14F-4D97-AF65-F5344CB8AC3E}">
        <p14:creationId xmlns:p14="http://schemas.microsoft.com/office/powerpoint/2010/main" val="3741341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B73B8-68E5-243A-F034-B1C921018D6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5C91A66-D396-6579-8DBB-9A59E18EB42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1784B4B-E427-3725-2CC8-B0F5B88F2AD9}"/>
              </a:ext>
            </a:extLst>
          </p:cNvPr>
          <p:cNvSpPr>
            <a:spLocks noGrp="1"/>
          </p:cNvSpPr>
          <p:nvPr>
            <p:ph type="dt" sz="half" idx="10"/>
          </p:nvPr>
        </p:nvSpPr>
        <p:spPr/>
        <p:txBody>
          <a:bodyPr/>
          <a:lstStyle/>
          <a:p>
            <a:fld id="{BE96A4AE-A7C1-4348-84F4-2159CA2FE518}" type="datetimeFigureOut">
              <a:rPr lang="en-US" smtClean="0"/>
              <a:t>1/21/25</a:t>
            </a:fld>
            <a:endParaRPr lang="en-US"/>
          </a:p>
        </p:txBody>
      </p:sp>
      <p:sp>
        <p:nvSpPr>
          <p:cNvPr id="5" name="Footer Placeholder 4">
            <a:extLst>
              <a:ext uri="{FF2B5EF4-FFF2-40B4-BE49-F238E27FC236}">
                <a16:creationId xmlns:a16="http://schemas.microsoft.com/office/drawing/2014/main" id="{775AF68D-1E43-2106-86B7-9FA884452A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3FB0B9-2AD2-5AE4-84F1-9175B3980EFE}"/>
              </a:ext>
            </a:extLst>
          </p:cNvPr>
          <p:cNvSpPr>
            <a:spLocks noGrp="1"/>
          </p:cNvSpPr>
          <p:nvPr>
            <p:ph type="sldNum" sz="quarter" idx="12"/>
          </p:nvPr>
        </p:nvSpPr>
        <p:spPr/>
        <p:txBody>
          <a:bodyPr/>
          <a:lstStyle/>
          <a:p>
            <a:fld id="{55473439-219D-9748-BB70-681998B1038B}" type="slidenum">
              <a:rPr lang="en-US" smtClean="0"/>
              <a:t>‹#›</a:t>
            </a:fld>
            <a:endParaRPr lang="en-US"/>
          </a:p>
        </p:txBody>
      </p:sp>
    </p:spTree>
    <p:extLst>
      <p:ext uri="{BB962C8B-B14F-4D97-AF65-F5344CB8AC3E}">
        <p14:creationId xmlns:p14="http://schemas.microsoft.com/office/powerpoint/2010/main" val="974256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0EFC1-41D2-6758-4F59-18364336F64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A2E30412-D4E7-2387-6C1A-D67514A45CB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DE358DB-A2C8-5ADB-CE7C-AF81D47E3617}"/>
              </a:ext>
            </a:extLst>
          </p:cNvPr>
          <p:cNvSpPr>
            <a:spLocks noGrp="1"/>
          </p:cNvSpPr>
          <p:nvPr>
            <p:ph type="dt" sz="half" idx="10"/>
          </p:nvPr>
        </p:nvSpPr>
        <p:spPr/>
        <p:txBody>
          <a:bodyPr/>
          <a:lstStyle/>
          <a:p>
            <a:fld id="{BE96A4AE-A7C1-4348-84F4-2159CA2FE518}" type="datetimeFigureOut">
              <a:rPr lang="en-US" smtClean="0"/>
              <a:t>1/21/25</a:t>
            </a:fld>
            <a:endParaRPr lang="en-US"/>
          </a:p>
        </p:txBody>
      </p:sp>
      <p:sp>
        <p:nvSpPr>
          <p:cNvPr id="5" name="Footer Placeholder 4">
            <a:extLst>
              <a:ext uri="{FF2B5EF4-FFF2-40B4-BE49-F238E27FC236}">
                <a16:creationId xmlns:a16="http://schemas.microsoft.com/office/drawing/2014/main" id="{6DDA7072-02C9-9233-34F3-7BFBAE1D95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9115D7-C044-5A30-D694-C1994C9FF35B}"/>
              </a:ext>
            </a:extLst>
          </p:cNvPr>
          <p:cNvSpPr>
            <a:spLocks noGrp="1"/>
          </p:cNvSpPr>
          <p:nvPr>
            <p:ph type="sldNum" sz="quarter" idx="12"/>
          </p:nvPr>
        </p:nvSpPr>
        <p:spPr/>
        <p:txBody>
          <a:bodyPr/>
          <a:lstStyle/>
          <a:p>
            <a:fld id="{55473439-219D-9748-BB70-681998B1038B}" type="slidenum">
              <a:rPr lang="en-US" smtClean="0"/>
              <a:t>‹#›</a:t>
            </a:fld>
            <a:endParaRPr lang="en-US"/>
          </a:p>
        </p:txBody>
      </p:sp>
    </p:spTree>
    <p:extLst>
      <p:ext uri="{BB962C8B-B14F-4D97-AF65-F5344CB8AC3E}">
        <p14:creationId xmlns:p14="http://schemas.microsoft.com/office/powerpoint/2010/main" val="4240232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EA261-9C8C-C25C-A4A1-E871B44F615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AC68F47-7789-A88E-3B01-F828B6EE0B0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9346A82-2D67-266A-348A-3B514150E7E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16A2238-20DB-84FB-C43F-2C8C993AA1D7}"/>
              </a:ext>
            </a:extLst>
          </p:cNvPr>
          <p:cNvSpPr>
            <a:spLocks noGrp="1"/>
          </p:cNvSpPr>
          <p:nvPr>
            <p:ph type="dt" sz="half" idx="10"/>
          </p:nvPr>
        </p:nvSpPr>
        <p:spPr/>
        <p:txBody>
          <a:bodyPr/>
          <a:lstStyle/>
          <a:p>
            <a:fld id="{BE96A4AE-A7C1-4348-84F4-2159CA2FE518}" type="datetimeFigureOut">
              <a:rPr lang="en-US" smtClean="0"/>
              <a:t>1/21/25</a:t>
            </a:fld>
            <a:endParaRPr lang="en-US"/>
          </a:p>
        </p:txBody>
      </p:sp>
      <p:sp>
        <p:nvSpPr>
          <p:cNvPr id="6" name="Footer Placeholder 5">
            <a:extLst>
              <a:ext uri="{FF2B5EF4-FFF2-40B4-BE49-F238E27FC236}">
                <a16:creationId xmlns:a16="http://schemas.microsoft.com/office/drawing/2014/main" id="{A51CCB01-218E-CC37-11DB-A7725233FD1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CD0632-683A-BC72-96AF-0DC1C0E83AFB}"/>
              </a:ext>
            </a:extLst>
          </p:cNvPr>
          <p:cNvSpPr>
            <a:spLocks noGrp="1"/>
          </p:cNvSpPr>
          <p:nvPr>
            <p:ph type="sldNum" sz="quarter" idx="12"/>
          </p:nvPr>
        </p:nvSpPr>
        <p:spPr/>
        <p:txBody>
          <a:bodyPr/>
          <a:lstStyle/>
          <a:p>
            <a:fld id="{55473439-219D-9748-BB70-681998B1038B}" type="slidenum">
              <a:rPr lang="en-US" smtClean="0"/>
              <a:t>‹#›</a:t>
            </a:fld>
            <a:endParaRPr lang="en-US"/>
          </a:p>
        </p:txBody>
      </p:sp>
    </p:spTree>
    <p:extLst>
      <p:ext uri="{BB962C8B-B14F-4D97-AF65-F5344CB8AC3E}">
        <p14:creationId xmlns:p14="http://schemas.microsoft.com/office/powerpoint/2010/main" val="4273501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DB43D-30CB-F6B4-71C6-BC5FA04886E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38A7A9A-8B52-CF44-E0C9-7AED27A8A0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7B7D278-343D-1D39-D910-787A71186FB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8F84DCF-2D8A-EBBB-2C0E-ED36AC594E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4F471F9-F6E2-D098-FFD3-A23A4D4C04B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27D7DD6-A962-FF25-9F62-7E29A5416B96}"/>
              </a:ext>
            </a:extLst>
          </p:cNvPr>
          <p:cNvSpPr>
            <a:spLocks noGrp="1"/>
          </p:cNvSpPr>
          <p:nvPr>
            <p:ph type="dt" sz="half" idx="10"/>
          </p:nvPr>
        </p:nvSpPr>
        <p:spPr/>
        <p:txBody>
          <a:bodyPr/>
          <a:lstStyle/>
          <a:p>
            <a:fld id="{BE96A4AE-A7C1-4348-84F4-2159CA2FE518}" type="datetimeFigureOut">
              <a:rPr lang="en-US" smtClean="0"/>
              <a:t>1/21/25</a:t>
            </a:fld>
            <a:endParaRPr lang="en-US"/>
          </a:p>
        </p:txBody>
      </p:sp>
      <p:sp>
        <p:nvSpPr>
          <p:cNvPr id="8" name="Footer Placeholder 7">
            <a:extLst>
              <a:ext uri="{FF2B5EF4-FFF2-40B4-BE49-F238E27FC236}">
                <a16:creationId xmlns:a16="http://schemas.microsoft.com/office/drawing/2014/main" id="{3ACFA579-D07B-2CA9-AD16-B10F371CAF9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72A69AD-9C83-12E4-F81E-7B05D38BC1CD}"/>
              </a:ext>
            </a:extLst>
          </p:cNvPr>
          <p:cNvSpPr>
            <a:spLocks noGrp="1"/>
          </p:cNvSpPr>
          <p:nvPr>
            <p:ph type="sldNum" sz="quarter" idx="12"/>
          </p:nvPr>
        </p:nvSpPr>
        <p:spPr/>
        <p:txBody>
          <a:bodyPr/>
          <a:lstStyle/>
          <a:p>
            <a:fld id="{55473439-219D-9748-BB70-681998B1038B}" type="slidenum">
              <a:rPr lang="en-US" smtClean="0"/>
              <a:t>‹#›</a:t>
            </a:fld>
            <a:endParaRPr lang="en-US"/>
          </a:p>
        </p:txBody>
      </p:sp>
    </p:spTree>
    <p:extLst>
      <p:ext uri="{BB962C8B-B14F-4D97-AF65-F5344CB8AC3E}">
        <p14:creationId xmlns:p14="http://schemas.microsoft.com/office/powerpoint/2010/main" val="1117990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AFD12-F189-1B76-1358-508E7C773D8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8D00F140-9D28-7B95-63D4-CA68F77C216E}"/>
              </a:ext>
            </a:extLst>
          </p:cNvPr>
          <p:cNvSpPr>
            <a:spLocks noGrp="1"/>
          </p:cNvSpPr>
          <p:nvPr>
            <p:ph type="dt" sz="half" idx="10"/>
          </p:nvPr>
        </p:nvSpPr>
        <p:spPr/>
        <p:txBody>
          <a:bodyPr/>
          <a:lstStyle/>
          <a:p>
            <a:fld id="{BE96A4AE-A7C1-4348-84F4-2159CA2FE518}" type="datetimeFigureOut">
              <a:rPr lang="en-US" smtClean="0"/>
              <a:t>1/21/25</a:t>
            </a:fld>
            <a:endParaRPr lang="en-US"/>
          </a:p>
        </p:txBody>
      </p:sp>
      <p:sp>
        <p:nvSpPr>
          <p:cNvPr id="4" name="Footer Placeholder 3">
            <a:extLst>
              <a:ext uri="{FF2B5EF4-FFF2-40B4-BE49-F238E27FC236}">
                <a16:creationId xmlns:a16="http://schemas.microsoft.com/office/drawing/2014/main" id="{409416D6-4215-0DF3-2BC7-678F8FB2F63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CEFA9E7-C533-CCE1-8BA9-B36699F1E947}"/>
              </a:ext>
            </a:extLst>
          </p:cNvPr>
          <p:cNvSpPr>
            <a:spLocks noGrp="1"/>
          </p:cNvSpPr>
          <p:nvPr>
            <p:ph type="sldNum" sz="quarter" idx="12"/>
          </p:nvPr>
        </p:nvSpPr>
        <p:spPr/>
        <p:txBody>
          <a:bodyPr/>
          <a:lstStyle/>
          <a:p>
            <a:fld id="{55473439-219D-9748-BB70-681998B1038B}" type="slidenum">
              <a:rPr lang="en-US" smtClean="0"/>
              <a:t>‹#›</a:t>
            </a:fld>
            <a:endParaRPr lang="en-US"/>
          </a:p>
        </p:txBody>
      </p:sp>
    </p:spTree>
    <p:extLst>
      <p:ext uri="{BB962C8B-B14F-4D97-AF65-F5344CB8AC3E}">
        <p14:creationId xmlns:p14="http://schemas.microsoft.com/office/powerpoint/2010/main" val="702917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DB29B4-00BE-B1B8-F0F8-AE7AB9FF289F}"/>
              </a:ext>
            </a:extLst>
          </p:cNvPr>
          <p:cNvSpPr>
            <a:spLocks noGrp="1"/>
          </p:cNvSpPr>
          <p:nvPr>
            <p:ph type="dt" sz="half" idx="10"/>
          </p:nvPr>
        </p:nvSpPr>
        <p:spPr/>
        <p:txBody>
          <a:bodyPr/>
          <a:lstStyle/>
          <a:p>
            <a:fld id="{BE96A4AE-A7C1-4348-84F4-2159CA2FE518}" type="datetimeFigureOut">
              <a:rPr lang="en-US" smtClean="0"/>
              <a:t>1/21/25</a:t>
            </a:fld>
            <a:endParaRPr lang="en-US"/>
          </a:p>
        </p:txBody>
      </p:sp>
      <p:sp>
        <p:nvSpPr>
          <p:cNvPr id="3" name="Footer Placeholder 2">
            <a:extLst>
              <a:ext uri="{FF2B5EF4-FFF2-40B4-BE49-F238E27FC236}">
                <a16:creationId xmlns:a16="http://schemas.microsoft.com/office/drawing/2014/main" id="{F9A14B1B-1A98-6524-461B-C3864409EEF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7727F49-5283-C2D9-C9E7-84C58DAF9A8F}"/>
              </a:ext>
            </a:extLst>
          </p:cNvPr>
          <p:cNvSpPr>
            <a:spLocks noGrp="1"/>
          </p:cNvSpPr>
          <p:nvPr>
            <p:ph type="sldNum" sz="quarter" idx="12"/>
          </p:nvPr>
        </p:nvSpPr>
        <p:spPr/>
        <p:txBody>
          <a:bodyPr/>
          <a:lstStyle/>
          <a:p>
            <a:fld id="{55473439-219D-9748-BB70-681998B1038B}" type="slidenum">
              <a:rPr lang="en-US" smtClean="0"/>
              <a:t>‹#›</a:t>
            </a:fld>
            <a:endParaRPr lang="en-US"/>
          </a:p>
        </p:txBody>
      </p:sp>
    </p:spTree>
    <p:extLst>
      <p:ext uri="{BB962C8B-B14F-4D97-AF65-F5344CB8AC3E}">
        <p14:creationId xmlns:p14="http://schemas.microsoft.com/office/powerpoint/2010/main" val="1737539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3DAD-1719-610E-69CB-98CE2C7600F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B4020EBC-017D-8C3F-E14F-5D25F0AFACC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08AEF0E-2BF9-F604-3F4C-FE573F5C7A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1C7F963-3132-22F3-F4E1-8EC36A1DD3F8}"/>
              </a:ext>
            </a:extLst>
          </p:cNvPr>
          <p:cNvSpPr>
            <a:spLocks noGrp="1"/>
          </p:cNvSpPr>
          <p:nvPr>
            <p:ph type="dt" sz="half" idx="10"/>
          </p:nvPr>
        </p:nvSpPr>
        <p:spPr/>
        <p:txBody>
          <a:bodyPr/>
          <a:lstStyle/>
          <a:p>
            <a:fld id="{BE96A4AE-A7C1-4348-84F4-2159CA2FE518}" type="datetimeFigureOut">
              <a:rPr lang="en-US" smtClean="0"/>
              <a:t>1/21/25</a:t>
            </a:fld>
            <a:endParaRPr lang="en-US"/>
          </a:p>
        </p:txBody>
      </p:sp>
      <p:sp>
        <p:nvSpPr>
          <p:cNvPr id="6" name="Footer Placeholder 5">
            <a:extLst>
              <a:ext uri="{FF2B5EF4-FFF2-40B4-BE49-F238E27FC236}">
                <a16:creationId xmlns:a16="http://schemas.microsoft.com/office/drawing/2014/main" id="{2158909D-DC63-E470-7F61-6186CE13BC6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CD53CE-66B1-8B26-32F9-68220C9081E9}"/>
              </a:ext>
            </a:extLst>
          </p:cNvPr>
          <p:cNvSpPr>
            <a:spLocks noGrp="1"/>
          </p:cNvSpPr>
          <p:nvPr>
            <p:ph type="sldNum" sz="quarter" idx="12"/>
          </p:nvPr>
        </p:nvSpPr>
        <p:spPr/>
        <p:txBody>
          <a:bodyPr/>
          <a:lstStyle/>
          <a:p>
            <a:fld id="{55473439-219D-9748-BB70-681998B1038B}" type="slidenum">
              <a:rPr lang="en-US" smtClean="0"/>
              <a:t>‹#›</a:t>
            </a:fld>
            <a:endParaRPr lang="en-US"/>
          </a:p>
        </p:txBody>
      </p:sp>
    </p:spTree>
    <p:extLst>
      <p:ext uri="{BB962C8B-B14F-4D97-AF65-F5344CB8AC3E}">
        <p14:creationId xmlns:p14="http://schemas.microsoft.com/office/powerpoint/2010/main" val="858622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BFB55F-AB03-DA28-B5BF-461D5F73138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C2D21E9-F752-23B5-543D-E458326A4A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22C90B6-3697-9C92-E439-ED077287AB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4E994C4-00F6-A5F4-25F4-A61A34BF8CB7}"/>
              </a:ext>
            </a:extLst>
          </p:cNvPr>
          <p:cNvSpPr>
            <a:spLocks noGrp="1"/>
          </p:cNvSpPr>
          <p:nvPr>
            <p:ph type="dt" sz="half" idx="10"/>
          </p:nvPr>
        </p:nvSpPr>
        <p:spPr/>
        <p:txBody>
          <a:bodyPr/>
          <a:lstStyle/>
          <a:p>
            <a:fld id="{BE96A4AE-A7C1-4348-84F4-2159CA2FE518}" type="datetimeFigureOut">
              <a:rPr lang="en-US" smtClean="0"/>
              <a:t>1/21/25</a:t>
            </a:fld>
            <a:endParaRPr lang="en-US"/>
          </a:p>
        </p:txBody>
      </p:sp>
      <p:sp>
        <p:nvSpPr>
          <p:cNvPr id="6" name="Footer Placeholder 5">
            <a:extLst>
              <a:ext uri="{FF2B5EF4-FFF2-40B4-BE49-F238E27FC236}">
                <a16:creationId xmlns:a16="http://schemas.microsoft.com/office/drawing/2014/main" id="{C3B4CB02-B6F1-B68E-2BF4-ABEED8E2A7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A785F4-8472-D1E8-C634-55C26EB47B64}"/>
              </a:ext>
            </a:extLst>
          </p:cNvPr>
          <p:cNvSpPr>
            <a:spLocks noGrp="1"/>
          </p:cNvSpPr>
          <p:nvPr>
            <p:ph type="sldNum" sz="quarter" idx="12"/>
          </p:nvPr>
        </p:nvSpPr>
        <p:spPr/>
        <p:txBody>
          <a:bodyPr/>
          <a:lstStyle/>
          <a:p>
            <a:fld id="{55473439-219D-9748-BB70-681998B1038B}" type="slidenum">
              <a:rPr lang="en-US" smtClean="0"/>
              <a:t>‹#›</a:t>
            </a:fld>
            <a:endParaRPr lang="en-US"/>
          </a:p>
        </p:txBody>
      </p:sp>
    </p:spTree>
    <p:extLst>
      <p:ext uri="{BB962C8B-B14F-4D97-AF65-F5344CB8AC3E}">
        <p14:creationId xmlns:p14="http://schemas.microsoft.com/office/powerpoint/2010/main" val="725671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E5EE19C-B66F-EFA5-FEB8-C1EBE71A38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3FF6911-6C84-2C9E-5D12-5EAFFBC39D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BC63BE7-DB8F-09BD-D407-DF48BA9179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E96A4AE-A7C1-4348-84F4-2159CA2FE518}" type="datetimeFigureOut">
              <a:rPr lang="en-US" smtClean="0"/>
              <a:t>1/21/25</a:t>
            </a:fld>
            <a:endParaRPr lang="en-US"/>
          </a:p>
        </p:txBody>
      </p:sp>
      <p:sp>
        <p:nvSpPr>
          <p:cNvPr id="5" name="Footer Placeholder 4">
            <a:extLst>
              <a:ext uri="{FF2B5EF4-FFF2-40B4-BE49-F238E27FC236}">
                <a16:creationId xmlns:a16="http://schemas.microsoft.com/office/drawing/2014/main" id="{285EDA02-7DD0-E3DB-C4C9-DA42D6BA8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DAA7732-C267-DD9E-2F30-82BFDED857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5473439-219D-9748-BB70-681998B1038B}" type="slidenum">
              <a:rPr lang="en-US" smtClean="0"/>
              <a:t>‹#›</a:t>
            </a:fld>
            <a:endParaRPr lang="en-US"/>
          </a:p>
        </p:txBody>
      </p:sp>
    </p:spTree>
    <p:extLst>
      <p:ext uri="{BB962C8B-B14F-4D97-AF65-F5344CB8AC3E}">
        <p14:creationId xmlns:p14="http://schemas.microsoft.com/office/powerpoint/2010/main" val="42801591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erson in a suit talking to another person&#10;&#10;AI-generated content may be incorrect.">
            <a:extLst>
              <a:ext uri="{FF2B5EF4-FFF2-40B4-BE49-F238E27FC236}">
                <a16:creationId xmlns:a16="http://schemas.microsoft.com/office/drawing/2014/main" id="{0EB3FE35-BD87-2BD8-2D81-341A8C1D7AFA}"/>
              </a:ext>
            </a:extLst>
          </p:cNvPr>
          <p:cNvPicPr>
            <a:picLocks noChangeAspect="1"/>
          </p:cNvPicPr>
          <p:nvPr/>
        </p:nvPicPr>
        <p:blipFill>
          <a:blip r:embed="rId2">
            <a:alphaModFix amt="50000"/>
          </a:blip>
          <a:srcRect l="2667"/>
          <a:stretch/>
        </p:blipFill>
        <p:spPr>
          <a:xfrm>
            <a:off x="20" y="1"/>
            <a:ext cx="12191980" cy="6857999"/>
          </a:xfrm>
          <a:prstGeom prst="rect">
            <a:avLst/>
          </a:prstGeom>
        </p:spPr>
      </p:pic>
      <p:sp>
        <p:nvSpPr>
          <p:cNvPr id="2" name="Title 1">
            <a:extLst>
              <a:ext uri="{FF2B5EF4-FFF2-40B4-BE49-F238E27FC236}">
                <a16:creationId xmlns:a16="http://schemas.microsoft.com/office/drawing/2014/main" id="{D7B68FE3-0AB6-FF4B-5144-A45822F0F3FC}"/>
              </a:ext>
            </a:extLst>
          </p:cNvPr>
          <p:cNvSpPr>
            <a:spLocks noGrp="1"/>
          </p:cNvSpPr>
          <p:nvPr>
            <p:ph type="ctrTitle"/>
          </p:nvPr>
        </p:nvSpPr>
        <p:spPr>
          <a:xfrm>
            <a:off x="1524000" y="1122362"/>
            <a:ext cx="9144000" cy="2900518"/>
          </a:xfrm>
        </p:spPr>
        <p:txBody>
          <a:bodyPr>
            <a:normAutofit/>
          </a:bodyPr>
          <a:lstStyle/>
          <a:p>
            <a:r>
              <a:rPr lang="en-US">
                <a:solidFill>
                  <a:srgbClr val="FFFFFF"/>
                </a:solidFill>
              </a:rPr>
              <a:t>Corruption</a:t>
            </a:r>
          </a:p>
        </p:txBody>
      </p:sp>
      <p:sp>
        <p:nvSpPr>
          <p:cNvPr id="3" name="Subtitle 2">
            <a:extLst>
              <a:ext uri="{FF2B5EF4-FFF2-40B4-BE49-F238E27FC236}">
                <a16:creationId xmlns:a16="http://schemas.microsoft.com/office/drawing/2014/main" id="{78D5A642-597B-CE45-D9BB-70FFEA1B004D}"/>
              </a:ext>
            </a:extLst>
          </p:cNvPr>
          <p:cNvSpPr>
            <a:spLocks noGrp="1"/>
          </p:cNvSpPr>
          <p:nvPr>
            <p:ph type="subTitle" idx="1"/>
          </p:nvPr>
        </p:nvSpPr>
        <p:spPr>
          <a:xfrm>
            <a:off x="1524000" y="4159404"/>
            <a:ext cx="9144000" cy="1098395"/>
          </a:xfrm>
        </p:spPr>
        <p:txBody>
          <a:bodyPr>
            <a:normAutofit/>
          </a:bodyPr>
          <a:lstStyle/>
          <a:p>
            <a:endParaRPr lang="en-US">
              <a:solidFill>
                <a:srgbClr val="FFFFFF"/>
              </a:solidFill>
            </a:endParaRPr>
          </a:p>
        </p:txBody>
      </p:sp>
    </p:spTree>
    <p:extLst>
      <p:ext uri="{BB962C8B-B14F-4D97-AF65-F5344CB8AC3E}">
        <p14:creationId xmlns:p14="http://schemas.microsoft.com/office/powerpoint/2010/main" val="42451745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1DCA6-E505-3B27-4EC5-C7E1A1DB909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3904B8E-A764-1C1A-32EA-4089F562BAD6}"/>
              </a:ext>
            </a:extLst>
          </p:cNvPr>
          <p:cNvSpPr>
            <a:spLocks noGrp="1"/>
          </p:cNvSpPr>
          <p:nvPr>
            <p:ph idx="1"/>
          </p:nvPr>
        </p:nvSpPr>
        <p:spPr/>
        <p:txBody>
          <a:bodyPr/>
          <a:lstStyle/>
          <a:p>
            <a:r>
              <a:rPr lang="en-US" dirty="0"/>
              <a:t>Standard definition of corruption as “use of public goods for private gain”</a:t>
            </a:r>
          </a:p>
        </p:txBody>
      </p:sp>
    </p:spTree>
    <p:extLst>
      <p:ext uri="{BB962C8B-B14F-4D97-AF65-F5344CB8AC3E}">
        <p14:creationId xmlns:p14="http://schemas.microsoft.com/office/powerpoint/2010/main" val="40490715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FA69AAE0-49D5-4C8B-8BA2-55898C00E0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erson in uniform with a mustache&#10;&#10;AI-generated content may be incorrect.">
            <a:extLst>
              <a:ext uri="{FF2B5EF4-FFF2-40B4-BE49-F238E27FC236}">
                <a16:creationId xmlns:a16="http://schemas.microsoft.com/office/drawing/2014/main" id="{F20CC7EC-735C-0679-1261-813D01B8BBF1}"/>
              </a:ext>
            </a:extLst>
          </p:cNvPr>
          <p:cNvPicPr>
            <a:picLocks noChangeAspect="1"/>
          </p:cNvPicPr>
          <p:nvPr/>
        </p:nvPicPr>
        <p:blipFill>
          <a:blip r:embed="rId2"/>
          <a:srcRect l="1120"/>
          <a:stretch/>
        </p:blipFill>
        <p:spPr>
          <a:xfrm>
            <a:off x="-4" y="-4"/>
            <a:ext cx="7534640" cy="6857984"/>
          </a:xfrm>
          <a:custGeom>
            <a:avLst/>
            <a:gdLst/>
            <a:ahLst/>
            <a:cxnLst/>
            <a:rect l="l" t="t" r="r" b="b"/>
            <a:pathLst>
              <a:path w="7534640" h="6857984">
                <a:moveTo>
                  <a:pt x="0" y="0"/>
                </a:moveTo>
                <a:lnTo>
                  <a:pt x="7534640" y="0"/>
                </a:lnTo>
                <a:lnTo>
                  <a:pt x="7534640" y="3832811"/>
                </a:lnTo>
                <a:lnTo>
                  <a:pt x="7344853" y="3826712"/>
                </a:lnTo>
                <a:cubicBezTo>
                  <a:pt x="7344853" y="3826712"/>
                  <a:pt x="7341511" y="3826712"/>
                  <a:pt x="7341511" y="3826712"/>
                </a:cubicBezTo>
                <a:cubicBezTo>
                  <a:pt x="7274667" y="3823370"/>
                  <a:pt x="7211169" y="3823370"/>
                  <a:pt x="7144324" y="3820027"/>
                </a:cubicBezTo>
                <a:cubicBezTo>
                  <a:pt x="6913719" y="3820027"/>
                  <a:pt x="6683113" y="3820027"/>
                  <a:pt x="6455848" y="3820027"/>
                </a:cubicBezTo>
                <a:cubicBezTo>
                  <a:pt x="6231926" y="3910265"/>
                  <a:pt x="5987951" y="3833396"/>
                  <a:pt x="5767372" y="3903581"/>
                </a:cubicBezTo>
                <a:cubicBezTo>
                  <a:pt x="5533423" y="3900239"/>
                  <a:pt x="5312845" y="3970423"/>
                  <a:pt x="5082238" y="4000503"/>
                </a:cubicBezTo>
                <a:cubicBezTo>
                  <a:pt x="4908446" y="4013871"/>
                  <a:pt x="4731314" y="3997160"/>
                  <a:pt x="4570892" y="4067345"/>
                </a:cubicBezTo>
                <a:cubicBezTo>
                  <a:pt x="4447233" y="4124161"/>
                  <a:pt x="4350312" y="4197688"/>
                  <a:pt x="4483996" y="4348083"/>
                </a:cubicBezTo>
                <a:cubicBezTo>
                  <a:pt x="4644419" y="4344742"/>
                  <a:pt x="4627708" y="4598742"/>
                  <a:pt x="4788129" y="4561979"/>
                </a:cubicBezTo>
                <a:cubicBezTo>
                  <a:pt x="4754709" y="4678954"/>
                  <a:pt x="4641076" y="4618795"/>
                  <a:pt x="4600971" y="4705690"/>
                </a:cubicBezTo>
                <a:cubicBezTo>
                  <a:pt x="4684524" y="4779217"/>
                  <a:pt x="4844945" y="4725744"/>
                  <a:pt x="4871683" y="4879480"/>
                </a:cubicBezTo>
                <a:cubicBezTo>
                  <a:pt x="4838262" y="5039902"/>
                  <a:pt x="4945210" y="5019849"/>
                  <a:pt x="5032105" y="5029876"/>
                </a:cubicBezTo>
                <a:cubicBezTo>
                  <a:pt x="5239317" y="5049930"/>
                  <a:pt x="5439843" y="5063297"/>
                  <a:pt x="5643713" y="5096719"/>
                </a:cubicBezTo>
                <a:cubicBezTo>
                  <a:pt x="5693844" y="5106745"/>
                  <a:pt x="5810819" y="5083350"/>
                  <a:pt x="5800794" y="5186956"/>
                </a:cubicBezTo>
                <a:cubicBezTo>
                  <a:pt x="5790767" y="5270508"/>
                  <a:pt x="5700529" y="5240431"/>
                  <a:pt x="5643713" y="5243772"/>
                </a:cubicBezTo>
                <a:cubicBezTo>
                  <a:pt x="5329553" y="5283879"/>
                  <a:pt x="5012052" y="5220378"/>
                  <a:pt x="4701235" y="5223719"/>
                </a:cubicBezTo>
                <a:cubicBezTo>
                  <a:pt x="4664472" y="5223719"/>
                  <a:pt x="4657787" y="5334009"/>
                  <a:pt x="4577576" y="5297246"/>
                </a:cubicBezTo>
                <a:cubicBezTo>
                  <a:pt x="4788129" y="5397510"/>
                  <a:pt x="5767372" y="5424248"/>
                  <a:pt x="6094900" y="5477721"/>
                </a:cubicBezTo>
                <a:cubicBezTo>
                  <a:pt x="5754004" y="5858724"/>
                  <a:pt x="5429817" y="5628117"/>
                  <a:pt x="5159105" y="5842012"/>
                </a:cubicBezTo>
                <a:cubicBezTo>
                  <a:pt x="5159105" y="5842012"/>
                  <a:pt x="5212580" y="5842012"/>
                  <a:pt x="5443187" y="5912197"/>
                </a:cubicBezTo>
                <a:cubicBezTo>
                  <a:pt x="5627002" y="5969012"/>
                  <a:pt x="5536765" y="6049223"/>
                  <a:pt x="6001321" y="6202962"/>
                </a:cubicBezTo>
                <a:cubicBezTo>
                  <a:pt x="5824188" y="6253093"/>
                  <a:pt x="5593581" y="6156172"/>
                  <a:pt x="5506685" y="6416857"/>
                </a:cubicBezTo>
                <a:cubicBezTo>
                  <a:pt x="5643713" y="6463648"/>
                  <a:pt x="5807477" y="6420200"/>
                  <a:pt x="5904398" y="6543858"/>
                </a:cubicBezTo>
                <a:cubicBezTo>
                  <a:pt x="5934478" y="6580622"/>
                  <a:pt x="5964557" y="6604017"/>
                  <a:pt x="6001321" y="6624068"/>
                </a:cubicBezTo>
                <a:cubicBezTo>
                  <a:pt x="5984612" y="6630754"/>
                  <a:pt x="5964557" y="6637437"/>
                  <a:pt x="5951188" y="6644121"/>
                </a:cubicBezTo>
                <a:cubicBezTo>
                  <a:pt x="5977925" y="6667518"/>
                  <a:pt x="6663060" y="6794517"/>
                  <a:pt x="6836850" y="6797860"/>
                </a:cubicBezTo>
                <a:cubicBezTo>
                  <a:pt x="6761652" y="6822926"/>
                  <a:pt x="6636845" y="6844075"/>
                  <a:pt x="6553814" y="6856412"/>
                </a:cubicBezTo>
                <a:lnTo>
                  <a:pt x="6542822" y="6857984"/>
                </a:lnTo>
                <a:lnTo>
                  <a:pt x="0" y="6857984"/>
                </a:lnTo>
                <a:close/>
              </a:path>
            </a:pathLst>
          </a:custGeom>
        </p:spPr>
      </p:pic>
      <p:sp>
        <p:nvSpPr>
          <p:cNvPr id="2" name="Title 1">
            <a:extLst>
              <a:ext uri="{FF2B5EF4-FFF2-40B4-BE49-F238E27FC236}">
                <a16:creationId xmlns:a16="http://schemas.microsoft.com/office/drawing/2014/main" id="{9989231D-4698-DCAE-3CF9-636111581124}"/>
              </a:ext>
            </a:extLst>
          </p:cNvPr>
          <p:cNvSpPr>
            <a:spLocks noGrp="1"/>
          </p:cNvSpPr>
          <p:nvPr>
            <p:ph type="title"/>
          </p:nvPr>
        </p:nvSpPr>
        <p:spPr>
          <a:xfrm>
            <a:off x="6343650" y="3962400"/>
            <a:ext cx="5505814" cy="1690409"/>
          </a:xfrm>
        </p:spPr>
        <p:txBody>
          <a:bodyPr vert="horz" lIns="91440" tIns="45720" rIns="91440" bIns="45720" rtlCol="0" anchor="b">
            <a:normAutofit/>
          </a:bodyPr>
          <a:lstStyle/>
          <a:p>
            <a:r>
              <a:rPr lang="en-US" kern="1200">
                <a:solidFill>
                  <a:schemeClr val="tx1"/>
                </a:solidFill>
                <a:latin typeface="+mj-lt"/>
                <a:ea typeface="+mj-ea"/>
                <a:cs typeface="+mj-cs"/>
              </a:rPr>
              <a:t>Some examples</a:t>
            </a:r>
          </a:p>
        </p:txBody>
      </p:sp>
      <p:sp>
        <p:nvSpPr>
          <p:cNvPr id="3" name="Content Placeholder 2">
            <a:extLst>
              <a:ext uri="{FF2B5EF4-FFF2-40B4-BE49-F238E27FC236}">
                <a16:creationId xmlns:a16="http://schemas.microsoft.com/office/drawing/2014/main" id="{59370DBA-5343-6376-1A38-002DE81B8E34}"/>
              </a:ext>
            </a:extLst>
          </p:cNvPr>
          <p:cNvSpPr>
            <a:spLocks noGrp="1"/>
          </p:cNvSpPr>
          <p:nvPr>
            <p:ph idx="1"/>
          </p:nvPr>
        </p:nvSpPr>
        <p:spPr>
          <a:xfrm>
            <a:off x="6343650" y="5709565"/>
            <a:ext cx="5395975" cy="646785"/>
          </a:xfrm>
        </p:spPr>
        <p:txBody>
          <a:bodyPr vert="horz" lIns="91440" tIns="45720" rIns="91440" bIns="45720" rtlCol="0">
            <a:normAutofit/>
          </a:bodyPr>
          <a:lstStyle/>
          <a:p>
            <a:pPr marL="0" indent="0">
              <a:buNone/>
            </a:pPr>
            <a:r>
              <a:rPr lang="en-US" sz="2200" kern="1200">
                <a:solidFill>
                  <a:schemeClr val="tx1"/>
                </a:solidFill>
                <a:latin typeface="+mn-lt"/>
                <a:ea typeface="+mn-ea"/>
                <a:cs typeface="+mn-cs"/>
              </a:rPr>
              <a:t>Esteban Cantu, Governor of Baja California</a:t>
            </a:r>
          </a:p>
        </p:txBody>
      </p:sp>
      <p:pic>
        <p:nvPicPr>
          <p:cNvPr id="9" name="Picture 8" descr="A street with a building and cars&#10;&#10;AI-generated content may be incorrect.">
            <a:extLst>
              <a:ext uri="{FF2B5EF4-FFF2-40B4-BE49-F238E27FC236}">
                <a16:creationId xmlns:a16="http://schemas.microsoft.com/office/drawing/2014/main" id="{45933F66-1B00-2EF9-1A73-39CAFE49DCED}"/>
              </a:ext>
            </a:extLst>
          </p:cNvPr>
          <p:cNvPicPr>
            <a:picLocks noChangeAspect="1"/>
          </p:cNvPicPr>
          <p:nvPr/>
        </p:nvPicPr>
        <p:blipFill>
          <a:blip r:embed="rId3"/>
          <a:srcRect l="7702" r="21189" b="2"/>
          <a:stretch/>
        </p:blipFill>
        <p:spPr>
          <a:xfrm>
            <a:off x="7653541" y="6"/>
            <a:ext cx="4538463" cy="3877247"/>
          </a:xfrm>
          <a:custGeom>
            <a:avLst/>
            <a:gdLst/>
            <a:ahLst/>
            <a:cxnLst/>
            <a:rect l="l" t="t" r="r" b="b"/>
            <a:pathLst>
              <a:path w="4538463" h="3877247">
                <a:moveTo>
                  <a:pt x="0" y="0"/>
                </a:moveTo>
                <a:lnTo>
                  <a:pt x="4538463" y="0"/>
                </a:lnTo>
                <a:lnTo>
                  <a:pt x="4538463" y="3437173"/>
                </a:lnTo>
                <a:lnTo>
                  <a:pt x="4530710" y="3429000"/>
                </a:lnTo>
                <a:cubicBezTo>
                  <a:pt x="4370289" y="3495842"/>
                  <a:pt x="4239946" y="3686344"/>
                  <a:pt x="4056129" y="3636211"/>
                </a:cubicBezTo>
                <a:cubicBezTo>
                  <a:pt x="3872313" y="3589422"/>
                  <a:pt x="3788760" y="3830055"/>
                  <a:pt x="3618310" y="3756528"/>
                </a:cubicBezTo>
                <a:cubicBezTo>
                  <a:pt x="3394389" y="3823371"/>
                  <a:pt x="3163783" y="3823371"/>
                  <a:pt x="2933176" y="3810002"/>
                </a:cubicBezTo>
                <a:cubicBezTo>
                  <a:pt x="2702570" y="3840081"/>
                  <a:pt x="2471962" y="3873503"/>
                  <a:pt x="2238015" y="3850107"/>
                </a:cubicBezTo>
                <a:cubicBezTo>
                  <a:pt x="2007408" y="3870161"/>
                  <a:pt x="1783486" y="3883529"/>
                  <a:pt x="1552880" y="3863476"/>
                </a:cubicBezTo>
                <a:cubicBezTo>
                  <a:pt x="1322274" y="3886870"/>
                  <a:pt x="1091667" y="3876844"/>
                  <a:pt x="864402" y="3860134"/>
                </a:cubicBezTo>
                <a:cubicBezTo>
                  <a:pt x="757455" y="3860134"/>
                  <a:pt x="653849" y="3856792"/>
                  <a:pt x="546902" y="3856792"/>
                </a:cubicBezTo>
                <a:cubicBezTo>
                  <a:pt x="404861" y="3850108"/>
                  <a:pt x="262821" y="3845095"/>
                  <a:pt x="120363" y="3840499"/>
                </a:cubicBezTo>
                <a:lnTo>
                  <a:pt x="0" y="3836632"/>
                </a:lnTo>
                <a:close/>
              </a:path>
            </a:pathLst>
          </a:custGeom>
        </p:spPr>
      </p:pic>
    </p:spTree>
    <p:extLst>
      <p:ext uri="{BB962C8B-B14F-4D97-AF65-F5344CB8AC3E}">
        <p14:creationId xmlns:p14="http://schemas.microsoft.com/office/powerpoint/2010/main" val="4045814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302C6E-637A-AA49-FAC3-E16951415311}"/>
              </a:ext>
            </a:extLst>
          </p:cNvPr>
          <p:cNvSpPr>
            <a:spLocks noGrp="1"/>
          </p:cNvSpPr>
          <p:nvPr>
            <p:ph type="title"/>
          </p:nvPr>
        </p:nvSpPr>
        <p:spPr>
          <a:xfrm>
            <a:off x="572493" y="238539"/>
            <a:ext cx="11018520" cy="1434415"/>
          </a:xfrm>
        </p:spPr>
        <p:txBody>
          <a:bodyPr anchor="b">
            <a:normAutofit/>
          </a:bodyPr>
          <a:lstStyle/>
          <a:p>
            <a:r>
              <a:rPr lang="en-US" sz="4600" dirty="0"/>
              <a:t>Guillermo Gonzalez </a:t>
            </a:r>
            <a:r>
              <a:rPr lang="en-US" sz="4600" dirty="0" err="1"/>
              <a:t>Calderoní</a:t>
            </a:r>
            <a:r>
              <a:rPr lang="en-US" sz="4600" dirty="0"/>
              <a:t>, head of Mexican Federal Judicial Police (PJF)</a:t>
            </a:r>
          </a:p>
        </p:txBody>
      </p:sp>
      <p:sp>
        <p:nvSpPr>
          <p:cNvPr id="1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14558D7-085E-2DCF-4F41-B2AA263FAA6F}"/>
              </a:ext>
            </a:extLst>
          </p:cNvPr>
          <p:cNvSpPr>
            <a:spLocks noGrp="1"/>
          </p:cNvSpPr>
          <p:nvPr>
            <p:ph idx="1"/>
          </p:nvPr>
        </p:nvSpPr>
        <p:spPr>
          <a:xfrm>
            <a:off x="572493" y="2071316"/>
            <a:ext cx="6713552" cy="4119172"/>
          </a:xfrm>
        </p:spPr>
        <p:txBody>
          <a:bodyPr anchor="t">
            <a:normAutofit/>
          </a:bodyPr>
          <a:lstStyle/>
          <a:p>
            <a:pPr fontAlgn="base"/>
            <a:r>
              <a:rPr lang="en-GB" sz="2200" b="0" i="0" u="none" strike="noStrike">
                <a:effectLst/>
                <a:latin typeface="Merriweather" pitchFamily="2" charset="77"/>
              </a:rPr>
              <a:t>PBS: Why are so many Mexican police commanders corrupt?</a:t>
            </a:r>
          </a:p>
          <a:p>
            <a:pPr fontAlgn="base"/>
            <a:r>
              <a:rPr lang="en-GB" sz="2200" b="0" i="0" u="none" strike="noStrike">
                <a:effectLst/>
                <a:latin typeface="Merriweather" pitchFamily="2" charset="77"/>
              </a:rPr>
              <a:t>GCC: </a:t>
            </a:r>
            <a:r>
              <a:rPr lang="en-GB" sz="2200" b="0" i="1" u="none" strike="noStrike">
                <a:effectLst/>
                <a:latin typeface="inherit"/>
              </a:rPr>
              <a:t>What did you do to turn them into real police officers? Did you give them the budget? Did you give them gas for the trucks? Did you give them better weapons, trucks, vehicles, intelligence, information, technology, than the traffickers had? If you didn’t give them any of this, really, what did you give them? You sent them off to become what they became — to take money from drug traffickers in order to fight them. Maybe they take the money from some of the traffickers to fight the other traffickers.</a:t>
            </a:r>
            <a:endParaRPr lang="en-GB" sz="2200" b="0" i="0" u="none" strike="noStrike">
              <a:effectLst/>
              <a:latin typeface="Merriweather" pitchFamily="2" charset="77"/>
            </a:endParaRPr>
          </a:p>
          <a:p>
            <a:endParaRPr lang="en-US" sz="2200"/>
          </a:p>
        </p:txBody>
      </p:sp>
      <p:pic>
        <p:nvPicPr>
          <p:cNvPr id="5" name="Picture 4" descr="A person in a suit and tie&#10;&#10;AI-generated content may be incorrect.">
            <a:extLst>
              <a:ext uri="{FF2B5EF4-FFF2-40B4-BE49-F238E27FC236}">
                <a16:creationId xmlns:a16="http://schemas.microsoft.com/office/drawing/2014/main" id="{4F783C3D-1889-0BC0-F010-FFFDB3AC2425}"/>
              </a:ext>
            </a:extLst>
          </p:cNvPr>
          <p:cNvPicPr>
            <a:picLocks noChangeAspect="1"/>
          </p:cNvPicPr>
          <p:nvPr/>
        </p:nvPicPr>
        <p:blipFill>
          <a:blip r:embed="rId2"/>
          <a:srcRect r="4431"/>
          <a:stretch/>
        </p:blipFill>
        <p:spPr>
          <a:xfrm>
            <a:off x="7675658" y="2093976"/>
            <a:ext cx="3941064" cy="4096512"/>
          </a:xfrm>
          <a:prstGeom prst="rect">
            <a:avLst/>
          </a:prstGeom>
        </p:spPr>
      </p:pic>
    </p:spTree>
    <p:extLst>
      <p:ext uri="{BB962C8B-B14F-4D97-AF65-F5344CB8AC3E}">
        <p14:creationId xmlns:p14="http://schemas.microsoft.com/office/powerpoint/2010/main" val="2089891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38468727-63BE-4191-B4A6-C30C82C0E9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C00849-076A-FA8D-FDA2-D989BFC62163}"/>
              </a:ext>
            </a:extLst>
          </p:cNvPr>
          <p:cNvSpPr>
            <a:spLocks noGrp="1"/>
          </p:cNvSpPr>
          <p:nvPr>
            <p:ph type="title"/>
          </p:nvPr>
        </p:nvSpPr>
        <p:spPr>
          <a:xfrm>
            <a:off x="457201" y="412454"/>
            <a:ext cx="2381250" cy="2101850"/>
          </a:xfrm>
        </p:spPr>
        <p:txBody>
          <a:bodyPr>
            <a:normAutofit/>
          </a:bodyPr>
          <a:lstStyle/>
          <a:p>
            <a:r>
              <a:rPr lang="en-US" sz="2800" dirty="0"/>
              <a:t>Genaro García Luna, head of PJF</a:t>
            </a:r>
          </a:p>
        </p:txBody>
      </p:sp>
      <p:sp>
        <p:nvSpPr>
          <p:cNvPr id="18" name="Rectangle 17">
            <a:extLst>
              <a:ext uri="{FF2B5EF4-FFF2-40B4-BE49-F238E27FC236}">
                <a16:creationId xmlns:a16="http://schemas.microsoft.com/office/drawing/2014/main" id="{9D355BB6-1BB8-4828-B246-CFB31742D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34839"/>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 name="Rectangle 19">
            <a:extLst>
              <a:ext uri="{FF2B5EF4-FFF2-40B4-BE49-F238E27FC236}">
                <a16:creationId xmlns:a16="http://schemas.microsoft.com/office/drawing/2014/main" id="{CA52A9B9-B2B3-46F0-9D53-0EFF9905BF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245238" y="1452646"/>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Content Placeholder 12">
            <a:extLst>
              <a:ext uri="{FF2B5EF4-FFF2-40B4-BE49-F238E27FC236}">
                <a16:creationId xmlns:a16="http://schemas.microsoft.com/office/drawing/2014/main" id="{54750AE1-2C53-C6B2-7B26-0C9C6F034073}"/>
              </a:ext>
            </a:extLst>
          </p:cNvPr>
          <p:cNvSpPr>
            <a:spLocks noGrp="1"/>
          </p:cNvSpPr>
          <p:nvPr>
            <p:ph idx="1"/>
          </p:nvPr>
        </p:nvSpPr>
        <p:spPr>
          <a:xfrm>
            <a:off x="3157538" y="412454"/>
            <a:ext cx="3243262" cy="2101850"/>
          </a:xfrm>
        </p:spPr>
        <p:txBody>
          <a:bodyPr anchor="ctr">
            <a:normAutofit/>
          </a:bodyPr>
          <a:lstStyle/>
          <a:p>
            <a:endParaRPr lang="en-US" sz="1700"/>
          </a:p>
        </p:txBody>
      </p:sp>
      <p:pic>
        <p:nvPicPr>
          <p:cNvPr id="9" name="Picture 8" descr="A person in an orange shirt&#10;&#10;AI-generated content may be incorrect.">
            <a:extLst>
              <a:ext uri="{FF2B5EF4-FFF2-40B4-BE49-F238E27FC236}">
                <a16:creationId xmlns:a16="http://schemas.microsoft.com/office/drawing/2014/main" id="{851922CE-1AB2-A99D-5597-48A17D7D0ECA}"/>
              </a:ext>
            </a:extLst>
          </p:cNvPr>
          <p:cNvPicPr>
            <a:picLocks noChangeAspect="1"/>
          </p:cNvPicPr>
          <p:nvPr/>
        </p:nvPicPr>
        <p:blipFill>
          <a:blip r:embed="rId2"/>
          <a:srcRect b="11412"/>
          <a:stretch/>
        </p:blipFill>
        <p:spPr>
          <a:xfrm>
            <a:off x="20" y="2959630"/>
            <a:ext cx="6400781" cy="3898370"/>
          </a:xfrm>
          <a:prstGeom prst="rect">
            <a:avLst/>
          </a:prstGeom>
        </p:spPr>
      </p:pic>
      <p:pic>
        <p:nvPicPr>
          <p:cNvPr id="5" name="Content Placeholder 4" descr="A person and person shaking hands&#10;&#10;AI-generated content may be incorrect.">
            <a:extLst>
              <a:ext uri="{FF2B5EF4-FFF2-40B4-BE49-F238E27FC236}">
                <a16:creationId xmlns:a16="http://schemas.microsoft.com/office/drawing/2014/main" id="{575912BD-F9DF-2CEA-5F5C-963943BBC24E}"/>
              </a:ext>
            </a:extLst>
          </p:cNvPr>
          <p:cNvPicPr>
            <a:picLocks noChangeAspect="1"/>
          </p:cNvPicPr>
          <p:nvPr/>
        </p:nvPicPr>
        <p:blipFill>
          <a:blip r:embed="rId3"/>
          <a:srcRect l="2951" r="3449"/>
          <a:stretch/>
        </p:blipFill>
        <p:spPr>
          <a:xfrm>
            <a:off x="6591299" y="1"/>
            <a:ext cx="5600701" cy="6857999"/>
          </a:xfrm>
          <a:prstGeom prst="rect">
            <a:avLst/>
          </a:prstGeom>
        </p:spPr>
      </p:pic>
    </p:spTree>
    <p:extLst>
      <p:ext uri="{BB962C8B-B14F-4D97-AF65-F5344CB8AC3E}">
        <p14:creationId xmlns:p14="http://schemas.microsoft.com/office/powerpoint/2010/main" val="222542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F6E37-ABC4-C9A6-49AB-A98B3D5E2302}"/>
              </a:ext>
            </a:extLst>
          </p:cNvPr>
          <p:cNvSpPr>
            <a:spLocks noGrp="1"/>
          </p:cNvSpPr>
          <p:nvPr>
            <p:ph type="title"/>
          </p:nvPr>
        </p:nvSpPr>
        <p:spPr/>
        <p:txBody>
          <a:bodyPr/>
          <a:lstStyle/>
          <a:p>
            <a:r>
              <a:rPr lang="en-US" dirty="0"/>
              <a:t>Some questions about traditional idea of corruption</a:t>
            </a:r>
          </a:p>
        </p:txBody>
      </p:sp>
      <p:sp>
        <p:nvSpPr>
          <p:cNvPr id="3" name="Content Placeholder 2">
            <a:extLst>
              <a:ext uri="{FF2B5EF4-FFF2-40B4-BE49-F238E27FC236}">
                <a16:creationId xmlns:a16="http://schemas.microsoft.com/office/drawing/2014/main" id="{6855B419-066F-978B-7483-0A9FDCF03918}"/>
              </a:ext>
            </a:extLst>
          </p:cNvPr>
          <p:cNvSpPr>
            <a:spLocks noGrp="1"/>
          </p:cNvSpPr>
          <p:nvPr>
            <p:ph idx="1"/>
          </p:nvPr>
        </p:nvSpPr>
        <p:spPr/>
        <p:txBody>
          <a:bodyPr>
            <a:normAutofit fontScale="77500" lnSpcReduction="20000"/>
          </a:bodyPr>
          <a:lstStyle/>
          <a:p>
            <a:endParaRPr lang="en-US" dirty="0"/>
          </a:p>
          <a:p>
            <a:r>
              <a:rPr lang="en-US" dirty="0"/>
              <a:t>Is it simply a stick used to beat non-Western countries?</a:t>
            </a:r>
          </a:p>
          <a:p>
            <a:endParaRPr lang="en-US" dirty="0"/>
          </a:p>
          <a:p>
            <a:r>
              <a:rPr lang="en-US" dirty="0"/>
              <a:t>Can it be generalized? What, for example, about the traditional practice of gift giving in some societies? Or </a:t>
            </a:r>
            <a:r>
              <a:rPr lang="en-US" i="1" dirty="0"/>
              <a:t>guanxi </a:t>
            </a:r>
            <a:r>
              <a:rPr lang="en-US" dirty="0"/>
              <a:t>in China, or </a:t>
            </a:r>
            <a:r>
              <a:rPr lang="en-US" dirty="0" err="1"/>
              <a:t>compadrazgo</a:t>
            </a:r>
            <a:r>
              <a:rPr lang="en-US" dirty="0"/>
              <a:t> in Latin America.</a:t>
            </a:r>
          </a:p>
          <a:p>
            <a:endParaRPr lang="en-US" dirty="0"/>
          </a:p>
          <a:p>
            <a:r>
              <a:rPr lang="en-US" dirty="0"/>
              <a:t>What about the role of the law? Have Western countries simply placed a veil of legality over corrupt practices? Lobbying, money laundering. </a:t>
            </a:r>
          </a:p>
          <a:p>
            <a:endParaRPr lang="en-US" dirty="0"/>
          </a:p>
          <a:p>
            <a:r>
              <a:rPr lang="en-US" dirty="0"/>
              <a:t>Petty corruption vs grand corruption. Alan Riding claimed corruption was “oil and glue” of Mexican system. Vs failed infrastructure projects. </a:t>
            </a:r>
          </a:p>
          <a:p>
            <a:endParaRPr lang="en-US" dirty="0"/>
          </a:p>
          <a:p>
            <a:r>
              <a:rPr lang="en-US" dirty="0"/>
              <a:t>Does corruption help OR hinder economic development?</a:t>
            </a:r>
          </a:p>
          <a:p>
            <a:endParaRPr lang="en-US" dirty="0"/>
          </a:p>
          <a:p>
            <a:endParaRPr lang="en-US" dirty="0"/>
          </a:p>
        </p:txBody>
      </p:sp>
    </p:spTree>
    <p:extLst>
      <p:ext uri="{BB962C8B-B14F-4D97-AF65-F5344CB8AC3E}">
        <p14:creationId xmlns:p14="http://schemas.microsoft.com/office/powerpoint/2010/main" val="641998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3D87D-83A4-0A33-463A-60C97570265A}"/>
              </a:ext>
            </a:extLst>
          </p:cNvPr>
          <p:cNvSpPr>
            <a:spLocks noGrp="1"/>
          </p:cNvSpPr>
          <p:nvPr>
            <p:ph type="title"/>
          </p:nvPr>
        </p:nvSpPr>
        <p:spPr/>
        <p:txBody>
          <a:bodyPr/>
          <a:lstStyle/>
          <a:p>
            <a:r>
              <a:rPr lang="en-US" dirty="0"/>
              <a:t>Aiysha </a:t>
            </a:r>
            <a:r>
              <a:rPr lang="en-US" dirty="0" err="1"/>
              <a:t>Varraich</a:t>
            </a:r>
            <a:r>
              <a:rPr lang="en-US" dirty="0"/>
              <a:t>, and Bo Rothstein, </a:t>
            </a:r>
            <a:r>
              <a:rPr lang="en-US" i="1" dirty="0"/>
              <a:t>Making Sense of Corruption</a:t>
            </a:r>
          </a:p>
        </p:txBody>
      </p:sp>
      <p:sp>
        <p:nvSpPr>
          <p:cNvPr id="3" name="Content Placeholder 2">
            <a:extLst>
              <a:ext uri="{FF2B5EF4-FFF2-40B4-BE49-F238E27FC236}">
                <a16:creationId xmlns:a16="http://schemas.microsoft.com/office/drawing/2014/main" id="{7FFEB8B5-09FF-62F2-54ED-765B09D823F2}"/>
              </a:ext>
            </a:extLst>
          </p:cNvPr>
          <p:cNvSpPr>
            <a:spLocks noGrp="1"/>
          </p:cNvSpPr>
          <p:nvPr>
            <p:ph idx="1"/>
          </p:nvPr>
        </p:nvSpPr>
        <p:spPr/>
        <p:txBody>
          <a:bodyPr/>
          <a:lstStyle/>
          <a:p>
            <a:endParaRPr lang="en-US" dirty="0"/>
          </a:p>
          <a:p>
            <a:r>
              <a:rPr lang="en-US" dirty="0"/>
              <a:t>They argue that there is a universal idea of corruption</a:t>
            </a:r>
          </a:p>
          <a:p>
            <a:endParaRPr lang="en-US" dirty="0"/>
          </a:p>
          <a:p>
            <a:r>
              <a:rPr lang="en-US" dirty="0"/>
              <a:t>What evidence do they present?</a:t>
            </a:r>
          </a:p>
          <a:p>
            <a:endParaRPr lang="en-US" dirty="0"/>
          </a:p>
          <a:p>
            <a:r>
              <a:rPr lang="en-US" dirty="0"/>
              <a:t>What is their idea of corruption?</a:t>
            </a:r>
          </a:p>
          <a:p>
            <a:endParaRPr lang="en-US" dirty="0"/>
          </a:p>
          <a:p>
            <a:r>
              <a:rPr lang="en-US" dirty="0"/>
              <a:t>Do you see </a:t>
            </a:r>
            <a:r>
              <a:rPr lang="en-US"/>
              <a:t>any problems with it?</a:t>
            </a:r>
            <a:endParaRPr lang="en-US" dirty="0"/>
          </a:p>
        </p:txBody>
      </p:sp>
    </p:spTree>
    <p:extLst>
      <p:ext uri="{BB962C8B-B14F-4D97-AF65-F5344CB8AC3E}">
        <p14:creationId xmlns:p14="http://schemas.microsoft.com/office/powerpoint/2010/main" val="11053394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40</TotalTime>
  <Words>313</Words>
  <Application>Microsoft Macintosh PowerPoint</Application>
  <PresentationFormat>Widescreen</PresentationFormat>
  <Paragraphs>28</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Aptos</vt:lpstr>
      <vt:lpstr>Aptos Display</vt:lpstr>
      <vt:lpstr>Arial</vt:lpstr>
      <vt:lpstr>Calibri</vt:lpstr>
      <vt:lpstr>inherit</vt:lpstr>
      <vt:lpstr>Merriweather</vt:lpstr>
      <vt:lpstr>Office Theme</vt:lpstr>
      <vt:lpstr>Corruption</vt:lpstr>
      <vt:lpstr>PowerPoint Presentation</vt:lpstr>
      <vt:lpstr>Some examples</vt:lpstr>
      <vt:lpstr>Guillermo Gonzalez Calderoní, head of Mexican Federal Judicial Police (PJF)</vt:lpstr>
      <vt:lpstr>Genaro García Luna, head of PJF</vt:lpstr>
      <vt:lpstr>Some questions about traditional idea of corruption</vt:lpstr>
      <vt:lpstr>Aiysha Varraich, and Bo Rothstein, Making Sense of Corruption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Smith, Benjamin</dc:creator>
  <cp:lastModifiedBy>Smith, Benjamin</cp:lastModifiedBy>
  <cp:revision>1</cp:revision>
  <dcterms:created xsi:type="dcterms:W3CDTF">2025-01-21T12:17:08Z</dcterms:created>
  <dcterms:modified xsi:type="dcterms:W3CDTF">2025-01-21T12:57:13Z</dcterms:modified>
</cp:coreProperties>
</file>