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5"/>
  </p:normalViewPr>
  <p:slideViewPr>
    <p:cSldViewPr snapToGrid="0">
      <p:cViewPr varScale="1">
        <p:scale>
          <a:sx n="95" d="100"/>
          <a:sy n="95" d="100"/>
        </p:scale>
        <p:origin x="2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C0BB1-C3B0-97AF-A66A-824226A2E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E7EB0-BCDB-4A58-89AC-301F81CF5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B771B-A863-5688-1376-636BED6E1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CC08C-EC1C-2B39-4A5B-94697B58E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BB0FD-751F-0DFC-223F-51A128251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5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2672A-EA9F-7BD7-9230-FEB9264C2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B64F3E-C4A4-1A54-F5C8-78A19A899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49890-4DC5-C914-8A8B-AC3C672FE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38C0E-A8B9-6E05-16C7-FE0FC4BA5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59176-DED6-D16E-3FFF-35D041386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9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112DF2-5ABB-14E9-AD9A-8A7C5F0CEF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1AE58E-BAFF-651B-A888-CC086F746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7A007-B038-8060-7BD3-48CB06804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52B4C-51E8-5B08-1642-16AFEE311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8F717-CF5C-6E83-F38C-01CB17C06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4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40432-810A-4DA4-CC71-AC79F68C5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1ED45-66C2-A9C6-3ED5-E40456A1B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9C351-4478-1F38-2B38-B762AC3BF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DC910-313E-0892-7BF7-723D3CBF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81A7C-C523-AB62-7D96-AE97D628E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0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4987A-B499-E095-E94C-E246EE569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A4743-1D55-ADAE-804F-76D831FA5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2A0DE-3D48-E918-33DF-78AAB5DC8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E558A-7435-4856-7862-7CC30D44B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2504-1308-B193-B0F2-C07A283DD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0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37F7A-72E9-0CF6-83E0-8DD1032FE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4110D-860B-3F59-9002-0CB1F8D3CD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807217-A902-C04E-97F5-60BE7BC91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65235B-A564-027B-1710-9C4572113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52A4E-B277-08B4-6D45-8D652330A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1B505-4911-8C1D-3D46-49464FC41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3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5B332-B6B4-1D5C-7037-AFF32242D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E9C84-9429-8A0D-CC2A-90B980D03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625F6-7A82-F2ED-79DC-116FD8A8B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9C4114-3ECE-53DA-EAF2-63D6CD8CF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AFBABB-2993-F54A-01CA-3A61D9A37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CD9974-0AD2-0F68-07AB-6B4ACC84B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6E4035-E9F5-76C3-BC0E-86538FD72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689148-3521-293C-3EAA-572D1CB71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4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D6944-F15A-6334-33AE-D1FB77376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EBEC7-02DF-2F30-A906-D8DDAEDD0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00F9CA-810A-FF54-85BE-5D6D3DEBF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F64DA-C445-4417-5D9D-97E7196CF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3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F5B15-2DED-F9A8-AA83-06FE284D1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DEB1BE-1264-B47D-FA9A-130B86AB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54A27-6F0E-63EB-8CDD-7966F013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6168-ADBD-0FCA-7A06-3852895C0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00B7E-DC18-C2B6-7127-A8BD7A768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7A0EB-2D25-1782-112A-21932A725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F1805-B83D-6679-A4BD-A5252AB5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CE2C2-15E3-EFB5-01AC-1D5C9CEBA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8FA80-6D79-CA89-0679-BCE3BDEA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8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A3FCB-C12C-4BE3-C244-8CEB8183C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48140A-6273-651E-12E9-A61FEA2608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BD7CF-D00F-AD7E-4388-B9CA92132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31F2A9-5B10-D42A-85E8-5D5E0E5C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B6C42-ADA1-C050-715D-0E92AB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67D04-0435-52FE-A70A-C57890115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72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515920-2081-E861-1ABE-11A32E310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482B6-DF22-4193-F2D5-46D535B44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C92F3-1A38-06DB-72F3-2B53D5662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2D6ED3-9DF2-8344-B049-CF67FC31D356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7DF31-0085-E185-D674-FFBDF39B90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E0962-377D-D3D4-01BC-9E67B7728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5B12EE-B758-C340-8EB0-5C2045A97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3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CA982-AB3B-60C4-EFE3-C270604EFF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Weaponizing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94C822-2EE8-D00D-A291-5DE932DBCD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86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04D735-F85C-8E8C-EBC1-79F30B62F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3800"/>
              <a:t>What types of history get weaponized in the UK?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6586B-E9E0-A82E-9C6C-18AD7ADE0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endParaRPr lang="en-US" sz="2200"/>
          </a:p>
          <a:p>
            <a:endParaRPr lang="en-US" sz="2200"/>
          </a:p>
        </p:txBody>
      </p:sp>
      <p:pic>
        <p:nvPicPr>
          <p:cNvPr id="5" name="Picture 4" descr="A couple of people carrying umbrellas&#10;&#10;Description automatically generated">
            <a:extLst>
              <a:ext uri="{FF2B5EF4-FFF2-40B4-BE49-F238E27FC236}">
                <a16:creationId xmlns:a16="http://schemas.microsoft.com/office/drawing/2014/main" id="{43E5EB59-DDC5-9C31-0E20-816EE1B453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995" r="8510" b="-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1468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7769E8-4D52-9845-F99C-C8AB1767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/>
              <a:t>What are we talking about when we are talking about history?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statue of a person in a coat&#10;&#10;Description automatically generated">
            <a:extLst>
              <a:ext uri="{FF2B5EF4-FFF2-40B4-BE49-F238E27FC236}">
                <a16:creationId xmlns:a16="http://schemas.microsoft.com/office/drawing/2014/main" id="{57574620-0A8D-6AB1-2009-2B1E7870C5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133" r="-2" b="1287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8470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holding flags&#10;&#10;Description automatically generated">
            <a:extLst>
              <a:ext uri="{FF2B5EF4-FFF2-40B4-BE49-F238E27FC236}">
                <a16:creationId xmlns:a16="http://schemas.microsoft.com/office/drawing/2014/main" id="{049A4A9C-79E9-87D7-8375-4BAFA1665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7253" b="12102"/>
          <a:stretch/>
        </p:blipFill>
        <p:spPr>
          <a:xfrm>
            <a:off x="20" y="376528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B531B-8318-49BC-F233-9083996C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What types of history get weaponized in other countries?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96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020745-67A1-D20C-0842-D4A5524E7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 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350A-47EC-E855-6A53-82E1A7B16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endParaRPr lang="en-US" sz="2200" dirty="0"/>
          </a:p>
          <a:p>
            <a:r>
              <a:rPr lang="en-US" sz="2200" dirty="0"/>
              <a:t>How does economics fit into the weaponization of history?</a:t>
            </a:r>
          </a:p>
          <a:p>
            <a:endParaRPr lang="en-US" sz="2200" dirty="0"/>
          </a:p>
          <a:p>
            <a:r>
              <a:rPr lang="en-US" sz="2200" dirty="0"/>
              <a:t>Who benefits?</a:t>
            </a:r>
          </a:p>
          <a:p>
            <a:endParaRPr lang="en-US" sz="2200" dirty="0"/>
          </a:p>
          <a:p>
            <a:r>
              <a:rPr lang="en-US" sz="2200" dirty="0"/>
              <a:t>Can we talk about a Historical Industrial Complex?</a:t>
            </a:r>
          </a:p>
        </p:txBody>
      </p:sp>
      <p:pic>
        <p:nvPicPr>
          <p:cNvPr id="5" name="Picture 4" descr="A close up of a book&#10;&#10;Description automatically generated">
            <a:extLst>
              <a:ext uri="{FF2B5EF4-FFF2-40B4-BE49-F238E27FC236}">
                <a16:creationId xmlns:a16="http://schemas.microsoft.com/office/drawing/2014/main" id="{65B09E15-729C-5DD1-BFF8-A5DC63214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416006"/>
            <a:ext cx="5458968" cy="402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627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ollage of a person carrying a bucket&#10;&#10;Description automatically generated">
            <a:extLst>
              <a:ext uri="{FF2B5EF4-FFF2-40B4-BE49-F238E27FC236}">
                <a16:creationId xmlns:a16="http://schemas.microsoft.com/office/drawing/2014/main" id="{E74880BD-9E86-89F5-34CE-6E2441B2DC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697" b="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657A11-F084-19E6-42A9-FE9ABFD98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Nostalgia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55752-AEE8-25CB-AAC7-E8755AE83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/>
              <a:t>What function does it play?</a:t>
            </a:r>
          </a:p>
          <a:p>
            <a:endParaRPr lang="en-US" sz="2000"/>
          </a:p>
          <a:p>
            <a:r>
              <a:rPr lang="en-US" sz="2000"/>
              <a:t>Do we live in an era of nostalgia? Or did it always exist?</a:t>
            </a:r>
          </a:p>
          <a:p>
            <a:endParaRPr lang="en-US" sz="2000"/>
          </a:p>
          <a:p>
            <a:r>
              <a:rPr lang="en-US" sz="2000"/>
              <a:t>Is it only the right that indulges in nostalgia?</a:t>
            </a:r>
          </a:p>
        </p:txBody>
      </p:sp>
    </p:spTree>
    <p:extLst>
      <p:ext uri="{BB962C8B-B14F-4D97-AF65-F5344CB8AC3E}">
        <p14:creationId xmlns:p14="http://schemas.microsoft.com/office/powerpoint/2010/main" val="1911966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FDCFC-B269-C585-2EC3-1377C7B4F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Politics vs ethics in history</a:t>
            </a:r>
          </a:p>
        </p:txBody>
      </p:sp>
      <p:pic>
        <p:nvPicPr>
          <p:cNvPr id="5" name="Content Placeholder 4" descr="A sign with arrows and arrows pointing to different directions&#10;&#10;Description automatically generated">
            <a:extLst>
              <a:ext uri="{FF2B5EF4-FFF2-40B4-BE49-F238E27FC236}">
                <a16:creationId xmlns:a16="http://schemas.microsoft.com/office/drawing/2014/main" id="{FCF94455-9C06-041F-EE17-EEA4C928A5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6647" y="1641249"/>
            <a:ext cx="7086600" cy="5008363"/>
          </a:xfrm>
        </p:spPr>
      </p:pic>
    </p:spTree>
    <p:extLst>
      <p:ext uri="{BB962C8B-B14F-4D97-AF65-F5344CB8AC3E}">
        <p14:creationId xmlns:p14="http://schemas.microsoft.com/office/powerpoint/2010/main" val="1865675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94</Words>
  <Application>Microsoft Macintosh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Weaponizing History</vt:lpstr>
      <vt:lpstr>What types of history get weaponized in the UK?</vt:lpstr>
      <vt:lpstr>What are we talking about when we are talking about history?</vt:lpstr>
      <vt:lpstr>What types of history get weaponized in other countries? </vt:lpstr>
      <vt:lpstr> </vt:lpstr>
      <vt:lpstr>Nostalgia</vt:lpstr>
      <vt:lpstr>Politics vs ethics in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1</cp:revision>
  <dcterms:created xsi:type="dcterms:W3CDTF">2024-10-08T13:21:14Z</dcterms:created>
  <dcterms:modified xsi:type="dcterms:W3CDTF">2024-10-08T13:33:44Z</dcterms:modified>
</cp:coreProperties>
</file>