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theme/theme3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4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6.xml" ContentType="application/vnd.openxmlformats-officedocument.theme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theme/theme7.xml" ContentType="application/vnd.openxmlformats-officedocument.theme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6" r:id="rId1"/>
    <p:sldMasterId id="2147483723" r:id="rId2"/>
    <p:sldMasterId id="2147483727" r:id="rId3"/>
    <p:sldMasterId id="2147483760" r:id="rId4"/>
    <p:sldMasterId id="2147483786" r:id="rId5"/>
    <p:sldMasterId id="2147484048" r:id="rId6"/>
    <p:sldMasterId id="2147484229" r:id="rId7"/>
    <p:sldMasterId id="2147484242" r:id="rId8"/>
  </p:sldMasterIdLst>
  <p:notesMasterIdLst>
    <p:notesMasterId r:id="rId17"/>
  </p:notesMasterIdLst>
  <p:handoutMasterIdLst>
    <p:handoutMasterId r:id="rId18"/>
  </p:handoutMasterIdLst>
  <p:sldIdLst>
    <p:sldId id="263" r:id="rId9"/>
    <p:sldId id="297" r:id="rId10"/>
    <p:sldId id="260" r:id="rId11"/>
    <p:sldId id="302" r:id="rId12"/>
    <p:sldId id="298" r:id="rId13"/>
    <p:sldId id="291" r:id="rId14"/>
    <p:sldId id="287" r:id="rId15"/>
    <p:sldId id="293" r:id="rId16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A7E36"/>
    <a:srgbClr val="0000FF"/>
    <a:srgbClr val="0033CC"/>
    <a:srgbClr val="BC8F00"/>
    <a:srgbClr val="004070"/>
    <a:srgbClr val="000000"/>
    <a:srgbClr val="3333CC"/>
    <a:srgbClr val="C4EDFE"/>
    <a:srgbClr val="600058"/>
    <a:srgbClr val="9A9A0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294" autoAdjust="0"/>
    <p:restoredTop sz="87457" autoAdjust="0"/>
  </p:normalViewPr>
  <p:slideViewPr>
    <p:cSldViewPr>
      <p:cViewPr varScale="1">
        <p:scale>
          <a:sx n="73" d="100"/>
          <a:sy n="73" d="100"/>
        </p:scale>
        <p:origin x="1026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5.xml"/><Relationship Id="rId18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4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3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7.xml"/><Relationship Id="rId23" Type="http://schemas.microsoft.com/office/2016/11/relationships/changesInfo" Target="changesInfos/changesInfo1.xml"/><Relationship Id="rId10" Type="http://schemas.openxmlformats.org/officeDocument/2006/relationships/slide" Target="slides/slide2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alldron, Clare" userId="1cd51320-1f90-430b-ad0f-3a434a03c9ca" providerId="ADAL" clId="{5A6284FF-6651-4373-91F7-6321A2525812}"/>
    <pc:docChg chg="modSld">
      <pc:chgData name="Halldron, Clare" userId="1cd51320-1f90-430b-ad0f-3a434a03c9ca" providerId="ADAL" clId="{5A6284FF-6651-4373-91F7-6321A2525812}" dt="2026-06-10T14:32:35.996" v="0" actId="6549"/>
      <pc:docMkLst>
        <pc:docMk/>
      </pc:docMkLst>
      <pc:sldChg chg="modNotesTx">
        <pc:chgData name="Halldron, Clare" userId="1cd51320-1f90-430b-ad0f-3a434a03c9ca" providerId="ADAL" clId="{5A6284FF-6651-4373-91F7-6321A2525812}" dt="2026-06-10T14:32:35.996" v="0" actId="6549"/>
        <pc:sldMkLst>
          <pc:docMk/>
          <pc:sldMk cId="1192896039" sldId="260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50DC14-B29C-4236-B9AB-95F962E24442}" type="datetimeFigureOut">
              <a:rPr lang="en-GB" smtClean="0"/>
              <a:t>10/06/2026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988572-3945-4E14-AF9C-8A1F3A99A4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129738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38991A-B644-4A49-92F3-36ED7EAD357A}" type="datetimeFigureOut">
              <a:rPr lang="en-GB" smtClean="0"/>
              <a:t>10/06/2026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2240CD-B681-462F-875C-D9EA7769FE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34996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5BE283-6C8F-EF57-83DE-55B8CFCDF1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21752DD-1B7E-73E2-BD3D-5CADEEC1B6C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44A01D4-F980-3D91-1AAD-AA48387978B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BD72FC-7DB6-9488-D37C-EF47903E883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2240CD-B681-462F-875C-D9EA7769FE1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399267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2240CD-B681-462F-875C-D9EA7769FE16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71408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B3E18D-2442-B420-7744-296B9C7BD0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5851648-4FBF-A4AD-CC5F-8B6499B4872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BD54489-C205-2167-DB02-43EE37EE0D8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0E771A-8001-FE23-D4D5-03CFCD31C63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2240CD-B681-462F-875C-D9EA7769FE16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56223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8095B2-2981-2E2E-8CD3-65CA0BF8B9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A6B7169-DCAD-0044-BA77-BE788D2C913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62E33D0-E2C1-6B1B-989C-A35A683DCA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385CEF-DFD4-8834-CABD-C17D1FAB0ED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2240CD-B681-462F-875C-D9EA7769FE1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328113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2240CD-B681-462F-875C-D9EA7769FE16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93986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2240CD-B681-462F-875C-D9EA7769FE16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70474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3ED5A9-BEFC-448D-B5AA-592B042F41D8}" type="slidenum">
              <a:rPr lang="en-GB" smtClean="0"/>
              <a:t>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548980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Master" Target="../slideMasters/slideMaster4.xml"/><Relationship Id="rId1" Type="http://schemas.openxmlformats.org/officeDocument/2006/relationships/tags" Target="../tags/tag2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Master" Target="../slideMasters/slideMaster4.xml"/><Relationship Id="rId1" Type="http://schemas.openxmlformats.org/officeDocument/2006/relationships/tags" Target="../tags/tag3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Master" Target="../slideMasters/slideMaster4.xml"/><Relationship Id="rId1" Type="http://schemas.openxmlformats.org/officeDocument/2006/relationships/tags" Target="../tags/tag4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Master" Target="../slideMasters/slideMaster4.xml"/><Relationship Id="rId1" Type="http://schemas.openxmlformats.org/officeDocument/2006/relationships/tags" Target="../tags/tag5.xml"/><Relationship Id="rId4" Type="http://schemas.openxmlformats.org/officeDocument/2006/relationships/image" Target="../media/image5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Master" Target="../slideMasters/slideMaster4.xml"/><Relationship Id="rId1" Type="http://schemas.openxmlformats.org/officeDocument/2006/relationships/tags" Target="../tags/tag6.xml"/><Relationship Id="rId4" Type="http://schemas.openxmlformats.org/officeDocument/2006/relationships/image" Target="../media/image5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Master" Target="../slideMasters/slideMaster4.xml"/><Relationship Id="rId1" Type="http://schemas.openxmlformats.org/officeDocument/2006/relationships/tags" Target="../tags/tag7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Master" Target="../slideMasters/slideMaster4.xml"/><Relationship Id="rId1" Type="http://schemas.openxmlformats.org/officeDocument/2006/relationships/tags" Target="../tags/tag8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Master" Target="../slideMasters/slideMaster4.xml"/><Relationship Id="rId1" Type="http://schemas.openxmlformats.org/officeDocument/2006/relationships/tags" Target="../tags/tag9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Master" Target="../slideMasters/slideMaster4.xml"/><Relationship Id="rId1" Type="http://schemas.openxmlformats.org/officeDocument/2006/relationships/tags" Target="../tags/tag10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Master" Target="../slideMasters/slideMaster4.xml"/><Relationship Id="rId1" Type="http://schemas.openxmlformats.org/officeDocument/2006/relationships/tags" Target="../tags/tag1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Master" Target="../slideMasters/slideMaster4.xml"/><Relationship Id="rId1" Type="http://schemas.openxmlformats.org/officeDocument/2006/relationships/tags" Target="../tags/tag1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Master" Target="../slideMasters/slideMaster4.xml"/><Relationship Id="rId1" Type="http://schemas.openxmlformats.org/officeDocument/2006/relationships/tags" Target="../tags/tag13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Master" Target="../slideMasters/slideMaster4.xml"/><Relationship Id="rId1" Type="http://schemas.openxmlformats.org/officeDocument/2006/relationships/tags" Target="../tags/tag14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Master" Target="../slideMasters/slideMaster4.xml"/><Relationship Id="rId1" Type="http://schemas.openxmlformats.org/officeDocument/2006/relationships/tags" Target="../tags/tag15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Master" Target="../slideMasters/slideMaster4.xml"/><Relationship Id="rId1" Type="http://schemas.openxmlformats.org/officeDocument/2006/relationships/tags" Target="../tags/tag16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Master" Target="../slideMasters/slideMaster4.xml"/><Relationship Id="rId1" Type="http://schemas.openxmlformats.org/officeDocument/2006/relationships/tags" Target="../tags/tag17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Master" Target="../slideMasters/slideMaster4.xml"/><Relationship Id="rId1" Type="http://schemas.openxmlformats.org/officeDocument/2006/relationships/tags" Target="../tags/tag18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tags" Target="../tags/tag19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tags" Target="../tags/tag20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tags" Target="../tags/tag2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tags" Target="../tags/tag22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Master" Target="../slideMasters/slideMaster4.xml"/><Relationship Id="rId1" Type="http://schemas.openxmlformats.org/officeDocument/2006/relationships/tags" Target="../tags/tag23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Master" Target="../slideMasters/slideMaster4.xml"/><Relationship Id="rId1" Type="http://schemas.openxmlformats.org/officeDocument/2006/relationships/tags" Target="../tags/tag24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Master" Target="../slideMasters/slideMaster4.xml"/><Relationship Id="rId1" Type="http://schemas.openxmlformats.org/officeDocument/2006/relationships/tags" Target="../tags/tag25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Master" Target="../slideMasters/slideMaster4.xml"/><Relationship Id="rId1" Type="http://schemas.openxmlformats.org/officeDocument/2006/relationships/tags" Target="../tags/tag26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Master" Target="../slideMasters/slideMaster5.xml"/><Relationship Id="rId1" Type="http://schemas.openxmlformats.org/officeDocument/2006/relationships/tags" Target="../tags/tag28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Master" Target="../slideMasters/slideMaster5.xml"/><Relationship Id="rId1" Type="http://schemas.openxmlformats.org/officeDocument/2006/relationships/tags" Target="../tags/tag29.xml"/><Relationship Id="rId4" Type="http://schemas.microsoft.com/office/2007/relationships/hdphoto" Target="../media/hdphoto1.wdp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Master" Target="../slideMasters/slideMaster5.xml"/><Relationship Id="rId1" Type="http://schemas.openxmlformats.org/officeDocument/2006/relationships/tags" Target="../tags/tag30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Master" Target="../slideMasters/slideMaster5.xml"/><Relationship Id="rId1" Type="http://schemas.openxmlformats.org/officeDocument/2006/relationships/tags" Target="../tags/tag31.xml"/><Relationship Id="rId4" Type="http://schemas.openxmlformats.org/officeDocument/2006/relationships/image" Target="../media/image5.png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Master" Target="../slideMasters/slideMaster5.xml"/><Relationship Id="rId1" Type="http://schemas.openxmlformats.org/officeDocument/2006/relationships/tags" Target="../tags/tag32.xml"/><Relationship Id="rId5" Type="http://schemas.microsoft.com/office/2007/relationships/hdphoto" Target="../media/hdphoto2.wdp"/><Relationship Id="rId4" Type="http://schemas.openxmlformats.org/officeDocument/2006/relationships/image" Target="../media/image9.png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Master" Target="../slideMasters/slideMaster5.xml"/><Relationship Id="rId1" Type="http://schemas.openxmlformats.org/officeDocument/2006/relationships/tags" Target="../tags/tag33.xml"/><Relationship Id="rId4" Type="http://schemas.microsoft.com/office/2007/relationships/hdphoto" Target="../media/hdphoto2.wdp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Master" Target="../slideMasters/slideMaster5.xml"/><Relationship Id="rId1" Type="http://schemas.openxmlformats.org/officeDocument/2006/relationships/tags" Target="../tags/tag34.xml"/><Relationship Id="rId4" Type="http://schemas.microsoft.com/office/2007/relationships/hdphoto" Target="../media/hdphoto2.wdp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Master" Target="../slideMasters/slideMaster5.xml"/><Relationship Id="rId1" Type="http://schemas.openxmlformats.org/officeDocument/2006/relationships/tags" Target="../tags/tag35.xml"/><Relationship Id="rId4" Type="http://schemas.microsoft.com/office/2007/relationships/hdphoto" Target="../media/hdphoto2.wdp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Master" Target="../slideMasters/slideMaster5.xml"/><Relationship Id="rId1" Type="http://schemas.openxmlformats.org/officeDocument/2006/relationships/tags" Target="../tags/tag36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Master" Target="../slideMasters/slideMaster5.xml"/><Relationship Id="rId1" Type="http://schemas.openxmlformats.org/officeDocument/2006/relationships/tags" Target="../tags/tag37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Master" Target="../slideMasters/slideMaster5.xml"/><Relationship Id="rId1" Type="http://schemas.openxmlformats.org/officeDocument/2006/relationships/tags" Target="../tags/tag38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Master" Target="../slideMasters/slideMaster5.xml"/><Relationship Id="rId1" Type="http://schemas.openxmlformats.org/officeDocument/2006/relationships/tags" Target="../tags/tag39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Master" Target="../slideMasters/slideMaster5.xml"/><Relationship Id="rId1" Type="http://schemas.openxmlformats.org/officeDocument/2006/relationships/tags" Target="../tags/tag40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Master" Target="../slideMasters/slideMaster5.xml"/><Relationship Id="rId1" Type="http://schemas.openxmlformats.org/officeDocument/2006/relationships/tags" Target="../tags/tag41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Master" Target="../slideMasters/slideMaster5.xml"/><Relationship Id="rId1" Type="http://schemas.openxmlformats.org/officeDocument/2006/relationships/tags" Target="../tags/tag42.xml"/><Relationship Id="rId5" Type="http://schemas.microsoft.com/office/2007/relationships/hdphoto" Target="../media/hdphoto2.wdp"/><Relationship Id="rId4" Type="http://schemas.openxmlformats.org/officeDocument/2006/relationships/image" Target="../media/image9.png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Master" Target="../slideMasters/slideMaster5.xml"/><Relationship Id="rId1" Type="http://schemas.openxmlformats.org/officeDocument/2006/relationships/tags" Target="../tags/tag43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Master" Target="../slideMasters/slideMaster5.xml"/><Relationship Id="rId1" Type="http://schemas.openxmlformats.org/officeDocument/2006/relationships/tags" Target="../tags/tag44.xml"/><Relationship Id="rId4" Type="http://schemas.microsoft.com/office/2007/relationships/hdphoto" Target="../media/hdphoto2.wdp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tags" Target="../tags/tag45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tags" Target="../tags/tag46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tags" Target="../tags/tag47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tags" Target="../tags/tag48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Master" Target="../slideMasters/slideMaster5.xml"/><Relationship Id="rId1" Type="http://schemas.openxmlformats.org/officeDocument/2006/relationships/tags" Target="../tags/tag49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Master" Target="../slideMasters/slideMaster5.xml"/><Relationship Id="rId1" Type="http://schemas.openxmlformats.org/officeDocument/2006/relationships/tags" Target="../tags/tag50.xml"/><Relationship Id="rId4" Type="http://schemas.microsoft.com/office/2007/relationships/hdphoto" Target="../media/hdphoto2.wdp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Master" Target="../slideMasters/slideMaster5.xml"/><Relationship Id="rId1" Type="http://schemas.openxmlformats.org/officeDocument/2006/relationships/tags" Target="../tags/tag51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Master" Target="../slideMasters/slideMaster5.xml"/><Relationship Id="rId1" Type="http://schemas.openxmlformats.org/officeDocument/2006/relationships/tags" Target="../tags/tag52.xml"/><Relationship Id="rId4" Type="http://schemas.microsoft.com/office/2007/relationships/hdphoto" Target="../media/hdphoto3.wdp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Master" Target="../slideMasters/slideMaster6.xml"/><Relationship Id="rId1" Type="http://schemas.openxmlformats.org/officeDocument/2006/relationships/tags" Target="../tags/tag54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slideMaster" Target="../slideMasters/slideMaster6.xml"/><Relationship Id="rId1" Type="http://schemas.openxmlformats.org/officeDocument/2006/relationships/tags" Target="../tags/tag55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Master" Target="../slideMasters/slideMaster6.xml"/><Relationship Id="rId1" Type="http://schemas.openxmlformats.org/officeDocument/2006/relationships/tags" Target="../tags/tag56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Master" Target="../slideMasters/slideMaster6.xml"/><Relationship Id="rId1" Type="http://schemas.openxmlformats.org/officeDocument/2006/relationships/tags" Target="../tags/tag57.xml"/><Relationship Id="rId4" Type="http://schemas.openxmlformats.org/officeDocument/2006/relationships/image" Target="../media/image5.png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Master" Target="../slideMasters/slideMaster6.xml"/><Relationship Id="rId1" Type="http://schemas.openxmlformats.org/officeDocument/2006/relationships/tags" Target="../tags/tag58.xml"/><Relationship Id="rId4" Type="http://schemas.openxmlformats.org/officeDocument/2006/relationships/image" Target="../media/image12.svg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slideMaster" Target="../slideMasters/slideMaster6.xml"/><Relationship Id="rId1" Type="http://schemas.openxmlformats.org/officeDocument/2006/relationships/tags" Target="../tags/tag59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slideMaster" Target="../slideMasters/slideMaster6.xml"/><Relationship Id="rId1" Type="http://schemas.openxmlformats.org/officeDocument/2006/relationships/tags" Target="../tags/tag60.xml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slideMaster" Target="../slideMasters/slideMaster6.xml"/><Relationship Id="rId1" Type="http://schemas.openxmlformats.org/officeDocument/2006/relationships/tags" Target="../tags/tag61.xml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Master" Target="../slideMasters/slideMaster6.xml"/><Relationship Id="rId1" Type="http://schemas.openxmlformats.org/officeDocument/2006/relationships/tags" Target="../tags/tag62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Master" Target="../slideMasters/slideMaster6.xml"/><Relationship Id="rId1" Type="http://schemas.openxmlformats.org/officeDocument/2006/relationships/tags" Target="../tags/tag63.xml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Master" Target="../slideMasters/slideMaster6.xml"/><Relationship Id="rId1" Type="http://schemas.openxmlformats.org/officeDocument/2006/relationships/tags" Target="../tags/tag64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Master" Target="../slideMasters/slideMaster6.xml"/><Relationship Id="rId1" Type="http://schemas.openxmlformats.org/officeDocument/2006/relationships/tags" Target="../tags/tag65.xml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Master" Target="../slideMasters/slideMaster6.xml"/><Relationship Id="rId1" Type="http://schemas.openxmlformats.org/officeDocument/2006/relationships/tags" Target="../tags/tag66.xml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Master" Target="../slideMasters/slideMaster6.xml"/><Relationship Id="rId1" Type="http://schemas.openxmlformats.org/officeDocument/2006/relationships/tags" Target="../tags/tag67.xml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Master" Target="../slideMasters/slideMaster6.xml"/><Relationship Id="rId1" Type="http://schemas.openxmlformats.org/officeDocument/2006/relationships/tags" Target="../tags/tag68.xml"/><Relationship Id="rId4" Type="http://schemas.openxmlformats.org/officeDocument/2006/relationships/image" Target="../media/image12.svg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Master" Target="../slideMasters/slideMaster6.xml"/><Relationship Id="rId1" Type="http://schemas.openxmlformats.org/officeDocument/2006/relationships/tags" Target="../tags/tag69.xml"/></Relationships>
</file>

<file path=ppt/slideLayouts/_rels/slideLayout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slideMaster" Target="../slideMasters/slideMaster6.xml"/><Relationship Id="rId1" Type="http://schemas.openxmlformats.org/officeDocument/2006/relationships/tags" Target="../tags/tag70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6.xml"/><Relationship Id="rId1" Type="http://schemas.openxmlformats.org/officeDocument/2006/relationships/tags" Target="../tags/tag71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6.xml"/><Relationship Id="rId1" Type="http://schemas.openxmlformats.org/officeDocument/2006/relationships/tags" Target="../tags/tag72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6.xml"/><Relationship Id="rId1" Type="http://schemas.openxmlformats.org/officeDocument/2006/relationships/tags" Target="../tags/tag73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6.xml"/><Relationship Id="rId1" Type="http://schemas.openxmlformats.org/officeDocument/2006/relationships/tags" Target="../tags/tag74.xml"/></Relationships>
</file>

<file path=ppt/slideLayouts/_rels/slideLayout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Master" Target="../slideMasters/slideMaster6.xml"/><Relationship Id="rId1" Type="http://schemas.openxmlformats.org/officeDocument/2006/relationships/tags" Target="../tags/tag75.xml"/></Relationships>
</file>

<file path=ppt/slideLayouts/_rels/slideLayout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Master" Target="../slideMasters/slideMaster6.xml"/><Relationship Id="rId1" Type="http://schemas.openxmlformats.org/officeDocument/2006/relationships/tags" Target="../tags/tag76.xml"/><Relationship Id="rId4" Type="http://schemas.microsoft.com/office/2007/relationships/hdphoto" Target="../media/hdphoto2.wdp"/></Relationships>
</file>

<file path=ppt/slideLayouts/_rels/slideLayout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Master" Target="../slideMasters/slideMaster6.xml"/><Relationship Id="rId1" Type="http://schemas.openxmlformats.org/officeDocument/2006/relationships/tags" Target="../tags/tag77.xml"/></Relationships>
</file>

<file path=ppt/slideLayouts/_rels/slideLayout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slideMaster" Target="../slideMasters/slideMaster6.xml"/><Relationship Id="rId1" Type="http://schemas.openxmlformats.org/officeDocument/2006/relationships/tags" Target="../tags/tag7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svg"/><Relationship Id="rId1" Type="http://schemas.openxmlformats.org/officeDocument/2006/relationships/slideMaster" Target="../slideMasters/slideMaster7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svg"/><Relationship Id="rId1" Type="http://schemas.openxmlformats.org/officeDocument/2006/relationships/slideMaster" Target="../slideMasters/slideMaster7.xml"/></Relationships>
</file>

<file path=ppt/slideLayouts/_rels/slideLayout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svg"/><Relationship Id="rId1" Type="http://schemas.openxmlformats.org/officeDocument/2006/relationships/slideMaster" Target="../slideMasters/slideMaster7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svg"/><Relationship Id="rId1" Type="http://schemas.openxmlformats.org/officeDocument/2006/relationships/slideMaster" Target="../slideMasters/slideMaster7.xml"/></Relationships>
</file>

<file path=ppt/slideLayouts/_rels/slideLayout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svg"/><Relationship Id="rId1" Type="http://schemas.openxmlformats.org/officeDocument/2006/relationships/slideMaster" Target="../slideMasters/slideMaster7.xml"/></Relationships>
</file>

<file path=ppt/slideLayouts/_rels/slideLayout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svg"/><Relationship Id="rId1" Type="http://schemas.openxmlformats.org/officeDocument/2006/relationships/slideMaster" Target="../slideMasters/slideMaster7.xml"/></Relationships>
</file>

<file path=ppt/slideLayouts/_rels/slideLayout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svg"/><Relationship Id="rId1" Type="http://schemas.openxmlformats.org/officeDocument/2006/relationships/slideMaster" Target="../slideMasters/slideMaster7.xml"/></Relationships>
</file>

<file path=ppt/slideLayouts/_rels/slideLayout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svg"/><Relationship Id="rId1" Type="http://schemas.openxmlformats.org/officeDocument/2006/relationships/slideMaster" Target="../slideMasters/slideMaster7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7.svg"/><Relationship Id="rId1" Type="http://schemas.openxmlformats.org/officeDocument/2006/relationships/slideMaster" Target="../slideMasters/slideMaster8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svg"/><Relationship Id="rId1" Type="http://schemas.openxmlformats.org/officeDocument/2006/relationships/slideMaster" Target="../slideMasters/slideMaster8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svg"/><Relationship Id="rId1" Type="http://schemas.openxmlformats.org/officeDocument/2006/relationships/slideMaster" Target="../slideMasters/slideMaster8.xml"/></Relationships>
</file>

<file path=ppt/slideLayouts/_rels/slideLayout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svg"/><Relationship Id="rId1" Type="http://schemas.openxmlformats.org/officeDocument/2006/relationships/slideMaster" Target="../slideMasters/slideMaster8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7.svg"/><Relationship Id="rId1" Type="http://schemas.openxmlformats.org/officeDocument/2006/relationships/slideMaster" Target="../slideMasters/slideMaster8.xml"/></Relationships>
</file>

<file path=ppt/slideLayouts/_rels/slideLayout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svg"/><Relationship Id="rId1" Type="http://schemas.openxmlformats.org/officeDocument/2006/relationships/slideMaster" Target="../slideMasters/slideMaster8.xml"/></Relationships>
</file>

<file path=ppt/slideLayouts/_rels/slideLayout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svg"/><Relationship Id="rId1" Type="http://schemas.openxmlformats.org/officeDocument/2006/relationships/slideMaster" Target="../slideMasters/slideMaster8.xml"/></Relationships>
</file>

<file path=ppt/slideLayouts/_rels/slideLayout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svg"/><Relationship Id="rId1" Type="http://schemas.openxmlformats.org/officeDocument/2006/relationships/slideMaster" Target="../slideMasters/slideMaster8.xml"/></Relationships>
</file>

<file path=ppt/slideLayouts/_rels/slideLayout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svg"/><Relationship Id="rId1" Type="http://schemas.openxmlformats.org/officeDocument/2006/relationships/slideMaster" Target="../slideMasters/slideMaster8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/12 Warwi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527382" y="4292352"/>
            <a:ext cx="11233181" cy="648816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600" b="0" i="0">
                <a:solidFill>
                  <a:srgbClr val="600058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 dirty="0"/>
              <a:t>Add Title Text Here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527448" y="4869160"/>
            <a:ext cx="11233181" cy="64807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600" b="0" i="0">
                <a:solidFill>
                  <a:srgbClr val="303236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 dirty="0"/>
              <a:t>Sub Title Text Here</a:t>
            </a:r>
          </a:p>
        </p:txBody>
      </p:sp>
      <p:sp>
        <p:nvSpPr>
          <p:cNvPr id="4" name="Text Placeholder 2"/>
          <p:cNvSpPr>
            <a:spLocks noGrp="1"/>
          </p:cNvSpPr>
          <p:nvPr>
            <p:ph type="body" sz="quarter" idx="12" hasCustomPrompt="1"/>
          </p:nvPr>
        </p:nvSpPr>
        <p:spPr>
          <a:xfrm>
            <a:off x="527382" y="5949280"/>
            <a:ext cx="11233181" cy="43204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 b="0" i="0" baseline="0">
                <a:solidFill>
                  <a:srgbClr val="303236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 dirty="0"/>
              <a:t>Department name</a:t>
            </a:r>
          </a:p>
        </p:txBody>
      </p:sp>
      <p:sp>
        <p:nvSpPr>
          <p:cNvPr id="5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527382" y="6237312"/>
            <a:ext cx="11233181" cy="43204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 b="0" i="0" baseline="0">
                <a:solidFill>
                  <a:srgbClr val="303236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 dirty="0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39638366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/12 warwick layou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527381" y="4292352"/>
            <a:ext cx="8160840" cy="648816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600" b="0" i="0">
                <a:solidFill>
                  <a:srgbClr val="600058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 dirty="0"/>
              <a:t>Add Title Text Here</a:t>
            </a:r>
          </a:p>
        </p:txBody>
      </p:sp>
      <p:sp>
        <p:nvSpPr>
          <p:cNvPr id="4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527448" y="4869160"/>
            <a:ext cx="8160840" cy="64807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600" b="0" i="0">
                <a:solidFill>
                  <a:srgbClr val="303236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 dirty="0"/>
              <a:t>Sub Title Text Here</a:t>
            </a:r>
          </a:p>
        </p:txBody>
      </p:sp>
      <p:sp>
        <p:nvSpPr>
          <p:cNvPr id="5" name="Text Placeholder 2"/>
          <p:cNvSpPr>
            <a:spLocks noGrp="1"/>
          </p:cNvSpPr>
          <p:nvPr>
            <p:ph type="body" sz="quarter" idx="12" hasCustomPrompt="1"/>
          </p:nvPr>
        </p:nvSpPr>
        <p:spPr>
          <a:xfrm>
            <a:off x="527381" y="5949280"/>
            <a:ext cx="8160840" cy="43204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 b="0" i="0" baseline="0">
                <a:solidFill>
                  <a:srgbClr val="303236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 dirty="0"/>
              <a:t>Department name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527381" y="6237312"/>
            <a:ext cx="8160840" cy="43204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 b="0" i="0" baseline="0">
                <a:solidFill>
                  <a:srgbClr val="303236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 dirty="0"/>
              <a:t>Date</a:t>
            </a:r>
          </a:p>
        </p:txBody>
      </p:sp>
      <p:sp>
        <p:nvSpPr>
          <p:cNvPr id="7" name="Picture Placeholder 5"/>
          <p:cNvSpPr>
            <a:spLocks noGrp="1"/>
          </p:cNvSpPr>
          <p:nvPr>
            <p:ph type="pic" sz="quarter" idx="15" hasCustomPrompt="1"/>
          </p:nvPr>
        </p:nvSpPr>
        <p:spPr>
          <a:xfrm>
            <a:off x="9104298" y="4653137"/>
            <a:ext cx="2656033" cy="201600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/>
          <a:lstStyle>
            <a:lvl1pPr marL="0" indent="0">
              <a:buNone/>
              <a:defRPr sz="2000"/>
            </a:lvl1pPr>
          </a:lstStyle>
          <a:p>
            <a:r>
              <a:rPr lang="en-US" dirty="0"/>
              <a:t>Insert picture</a:t>
            </a:r>
          </a:p>
        </p:txBody>
      </p:sp>
    </p:spTree>
    <p:extLst>
      <p:ext uri="{BB962C8B-B14F-4D97-AF65-F5344CB8AC3E}">
        <p14:creationId xmlns:p14="http://schemas.microsoft.com/office/powerpoint/2010/main" val="6403271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/12 departmental l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8"/>
          <p:cNvSpPr>
            <a:spLocks noGrp="1"/>
          </p:cNvSpPr>
          <p:nvPr>
            <p:ph type="body" sz="quarter" idx="14" hasCustomPrompt="1"/>
          </p:nvPr>
        </p:nvSpPr>
        <p:spPr>
          <a:xfrm>
            <a:off x="527381" y="2348881"/>
            <a:ext cx="11233248" cy="41764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/>
            </a:lvl1pPr>
          </a:lstStyle>
          <a:p>
            <a:pPr lvl="0"/>
            <a:r>
              <a:rPr lang="en-US" dirty="0"/>
              <a:t>Text here….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527284" y="1484784"/>
            <a:ext cx="11233355" cy="648816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600" b="0" i="0">
                <a:solidFill>
                  <a:srgbClr val="600058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 dirty="0"/>
              <a:t>Add Title Text Here…</a:t>
            </a:r>
          </a:p>
        </p:txBody>
      </p:sp>
    </p:spTree>
    <p:extLst>
      <p:ext uri="{BB962C8B-B14F-4D97-AF65-F5344CB8AC3E}">
        <p14:creationId xmlns:p14="http://schemas.microsoft.com/office/powerpoint/2010/main" val="32695735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/12 departmental lockup layou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8"/>
          <p:cNvSpPr>
            <a:spLocks noGrp="1"/>
          </p:cNvSpPr>
          <p:nvPr>
            <p:ph type="body" sz="quarter" idx="14" hasCustomPrompt="1"/>
          </p:nvPr>
        </p:nvSpPr>
        <p:spPr>
          <a:xfrm>
            <a:off x="527381" y="2348881"/>
            <a:ext cx="8064896" cy="41764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/>
            </a:lvl1pPr>
          </a:lstStyle>
          <a:p>
            <a:pPr lvl="0"/>
            <a:r>
              <a:rPr lang="en-US" dirty="0"/>
              <a:t>Text here….</a:t>
            </a:r>
          </a:p>
        </p:txBody>
      </p:sp>
      <p:sp>
        <p:nvSpPr>
          <p:cNvPr id="4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527285" y="1484784"/>
            <a:ext cx="8064972" cy="648816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600" b="0" i="0">
                <a:solidFill>
                  <a:srgbClr val="600058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 dirty="0"/>
              <a:t>Add Title Text Here…</a:t>
            </a:r>
          </a:p>
        </p:txBody>
      </p:sp>
      <p:sp>
        <p:nvSpPr>
          <p:cNvPr id="5" name="Picture Placeholder 5"/>
          <p:cNvSpPr>
            <a:spLocks noGrp="1"/>
          </p:cNvSpPr>
          <p:nvPr>
            <p:ph type="pic" sz="quarter" idx="15" hasCustomPrompt="1"/>
          </p:nvPr>
        </p:nvSpPr>
        <p:spPr>
          <a:xfrm>
            <a:off x="9104298" y="4509121"/>
            <a:ext cx="2656033" cy="201600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/>
          <a:lstStyle>
            <a:lvl1pPr marL="0" indent="0">
              <a:buNone/>
              <a:defRPr sz="2000"/>
            </a:lvl1pPr>
          </a:lstStyle>
          <a:p>
            <a:r>
              <a:rPr lang="en-US" dirty="0"/>
              <a:t>Insert picture</a:t>
            </a:r>
          </a:p>
        </p:txBody>
      </p:sp>
    </p:spTree>
    <p:extLst>
      <p:ext uri="{BB962C8B-B14F-4D97-AF65-F5344CB8AC3E}">
        <p14:creationId xmlns:p14="http://schemas.microsoft.com/office/powerpoint/2010/main" val="30420270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/12 departmental l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527315" y="4725144"/>
            <a:ext cx="8758015" cy="648816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600" b="0" i="0">
                <a:solidFill>
                  <a:srgbClr val="600058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 dirty="0"/>
              <a:t>Add Title Text Here</a:t>
            </a:r>
          </a:p>
        </p:txBody>
      </p:sp>
      <p:sp>
        <p:nvSpPr>
          <p:cNvPr id="5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527382" y="5301952"/>
            <a:ext cx="8758015" cy="64807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600" b="0" i="0">
                <a:solidFill>
                  <a:srgbClr val="303236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 dirty="0"/>
              <a:t>Sub Title Text Here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type="body" sz="quarter" idx="12" hasCustomPrompt="1"/>
          </p:nvPr>
        </p:nvSpPr>
        <p:spPr>
          <a:xfrm>
            <a:off x="527382" y="5949280"/>
            <a:ext cx="11233247" cy="43204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 b="0" i="0" baseline="0">
                <a:solidFill>
                  <a:srgbClr val="303236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 dirty="0"/>
              <a:t>Department name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527382" y="6237312"/>
            <a:ext cx="11233247" cy="43204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 b="0" i="0" baseline="0">
                <a:solidFill>
                  <a:srgbClr val="303236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 dirty="0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34906425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13BDB8-5D1E-8892-C236-0B4719AE437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3585" y="2414631"/>
            <a:ext cx="4366697" cy="1563010"/>
          </a:xfrm>
        </p:spPr>
        <p:txBody>
          <a:bodyPr anchor="b"/>
          <a:lstStyle>
            <a:lvl1pPr>
              <a:defRPr sz="2700" cap="all" baseline="0"/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  <p:pic>
        <p:nvPicPr>
          <p:cNvPr id="8" name="Picture 7" descr="A black and purple triangle&#10;&#10;Description automatically generated">
            <a:extLst>
              <a:ext uri="{FF2B5EF4-FFF2-40B4-BE49-F238E27FC236}">
                <a16:creationId xmlns:a16="http://schemas.microsoft.com/office/drawing/2014/main" id="{D070CA6F-4365-5A46-5DA4-21DAA3EA0F4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" r="145"/>
          <a:stretch/>
        </p:blipFill>
        <p:spPr>
          <a:xfrm>
            <a:off x="513597" y="682626"/>
            <a:ext cx="1577143" cy="1049383"/>
          </a:xfrm>
          <a:prstGeom prst="rect">
            <a:avLst/>
          </a:prstGeom>
        </p:spPr>
      </p:pic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01E8856A-B61A-7ABA-1863-4D6C7BDCE0F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13585" y="4222115"/>
            <a:ext cx="4366697" cy="990600"/>
          </a:xfrm>
        </p:spPr>
        <p:txBody>
          <a:bodyPr/>
          <a:lstStyle>
            <a:lvl1pPr>
              <a:defRPr sz="1500"/>
            </a:lvl1pPr>
            <a:lvl2pPr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US" dirty="0"/>
              <a:t>Add subheading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6C7C86CB-6691-7199-BEF8-587CB4338C9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13268" y="5842637"/>
            <a:ext cx="4366697" cy="365125"/>
          </a:xfrm>
        </p:spPr>
        <p:txBody>
          <a:bodyPr anchor="b"/>
          <a:lstStyle>
            <a:lvl1pPr>
              <a:defRPr/>
            </a:lvl1pPr>
          </a:lstStyle>
          <a:p>
            <a:pPr lvl="0"/>
            <a:r>
              <a:rPr lang="en-US" dirty="0"/>
              <a:t>Add date / location / additional info</a:t>
            </a:r>
            <a:endParaRPr lang="en-GB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2CEEFC06-A3AB-0A9A-BA8D-148DA6885FA0}"/>
              </a:ext>
            </a:extLst>
          </p:cNvPr>
          <p:cNvGrpSpPr/>
          <p:nvPr/>
        </p:nvGrpSpPr>
        <p:grpSpPr>
          <a:xfrm>
            <a:off x="-3626001" y="0"/>
            <a:ext cx="3513653" cy="4531360"/>
            <a:chOff x="-3626001" y="0"/>
            <a:chExt cx="3513653" cy="453136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8DE3EBC-A041-8237-4EAB-FA338ABFC50D}"/>
                </a:ext>
              </a:extLst>
            </p:cNvPr>
            <p:cNvSpPr/>
            <p:nvPr/>
          </p:nvSpPr>
          <p:spPr>
            <a:xfrm>
              <a:off x="-3626001" y="0"/>
              <a:ext cx="3507557" cy="4531360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>
                <a:solidFill>
                  <a:srgbClr val="333333"/>
                </a:solidFill>
                <a:latin typeface="+mn-lt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0A469F97-E274-48C6-4E3C-9782DBE2DBA7}"/>
                </a:ext>
              </a:extLst>
            </p:cNvPr>
            <p:cNvSpPr/>
            <p:nvPr/>
          </p:nvSpPr>
          <p:spPr>
            <a:xfrm>
              <a:off x="-3626001" y="0"/>
              <a:ext cx="3507557" cy="89001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350">
                <a:solidFill>
                  <a:srgbClr val="333333"/>
                </a:solidFill>
                <a:latin typeface="+mn-lt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F3D35897-9D8E-2CCF-20C0-79C0D40E55DF}"/>
                </a:ext>
              </a:extLst>
            </p:cNvPr>
            <p:cNvSpPr txBox="1"/>
            <p:nvPr/>
          </p:nvSpPr>
          <p:spPr>
            <a:xfrm>
              <a:off x="-3560064" y="77902"/>
              <a:ext cx="3447716" cy="73421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>
                <a:lnSpc>
                  <a:spcPct val="70000"/>
                </a:lnSpc>
                <a:spcBef>
                  <a:spcPct val="0"/>
                </a:spcBef>
                <a:buNone/>
                <a:defRPr sz="11500" cap="all" baseline="0">
                  <a:latin typeface="+mj-lt"/>
                  <a:ea typeface="+mj-ea"/>
                  <a:cs typeface="+mj-cs"/>
                </a:defRPr>
              </a:lvl1pPr>
            </a:lstStyle>
            <a:p>
              <a:pPr lvl="0">
                <a:lnSpc>
                  <a:spcPct val="100000"/>
                </a:lnSpc>
              </a:pPr>
              <a:r>
                <a:rPr lang="en-GB" sz="1800" dirty="0">
                  <a:solidFill>
                    <a:schemeClr val="bg1"/>
                  </a:solidFill>
                  <a:latin typeface="+mn-lt"/>
                  <a:ea typeface="Inter Semi Bold" panose="02000703000000020004" pitchFamily="50" charset="0"/>
                  <a:cs typeface="Inter Semi Bold" panose="02000703000000020004" pitchFamily="50" charset="0"/>
                </a:rPr>
                <a:t>How to insert </a:t>
              </a:r>
              <a:br>
                <a:rPr lang="en-GB" sz="1800" dirty="0">
                  <a:solidFill>
                    <a:schemeClr val="bg1"/>
                  </a:solidFill>
                  <a:latin typeface="+mn-lt"/>
                  <a:ea typeface="Inter Semi Bold" panose="02000703000000020004" pitchFamily="50" charset="0"/>
                  <a:cs typeface="Inter Semi Bold" panose="02000703000000020004" pitchFamily="50" charset="0"/>
                </a:rPr>
              </a:br>
              <a:r>
                <a:rPr lang="en-GB" sz="1800" dirty="0">
                  <a:solidFill>
                    <a:schemeClr val="bg1"/>
                  </a:solidFill>
                  <a:latin typeface="+mn-lt"/>
                  <a:ea typeface="Inter Semi Bold" panose="02000703000000020004" pitchFamily="50" charset="0"/>
                  <a:cs typeface="Inter Semi Bold" panose="02000703000000020004" pitchFamily="50" charset="0"/>
                </a:rPr>
                <a:t>an image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AF4F2674-C6AF-06F1-8294-68E774832E61}"/>
                </a:ext>
              </a:extLst>
            </p:cNvPr>
            <p:cNvSpPr txBox="1"/>
            <p:nvPr/>
          </p:nvSpPr>
          <p:spPr>
            <a:xfrm>
              <a:off x="-3560064" y="1006196"/>
              <a:ext cx="3340989" cy="274665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If there is already an image present, delete this first.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Click the icon in the middle of the placeholder and choose an image from file, or select the placeholder and paste an image in using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Ctrl + V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Click on the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Format Picture 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tab in the ribbon and use the tools to edit the image.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Choose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Crop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 to resize and move the image within the placeholder, using the white circles in the corners of the image. Click on the drop down arrow and choose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Fit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 or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Fill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 to fit the image to the placeholder as needed.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Right click the image and choose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Send to back 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if it is obscuring any other elements.</a:t>
              </a:r>
            </a:p>
          </p:txBody>
        </p:sp>
      </p:grpSp>
      <p:sp>
        <p:nvSpPr>
          <p:cNvPr id="3" name="Picture Placeholder 8">
            <a:extLst>
              <a:ext uri="{FF2B5EF4-FFF2-40B4-BE49-F238E27FC236}">
                <a16:creationId xmlns:a16="http://schemas.microsoft.com/office/drawing/2014/main" id="{55A84D9F-0121-34AB-8997-C34013DC93D8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014846" y="0"/>
            <a:ext cx="8177156" cy="6858000"/>
          </a:xfrm>
          <a:custGeom>
            <a:avLst/>
            <a:gdLst>
              <a:gd name="connsiteX0" fmla="*/ 0 w 8611595"/>
              <a:gd name="connsiteY0" fmla="*/ 0 h 6858000"/>
              <a:gd name="connsiteX1" fmla="*/ 8611595 w 8611595"/>
              <a:gd name="connsiteY1" fmla="*/ 0 h 6858000"/>
              <a:gd name="connsiteX2" fmla="*/ 8611595 w 8611595"/>
              <a:gd name="connsiteY2" fmla="*/ 6858000 h 6858000"/>
              <a:gd name="connsiteX3" fmla="*/ 3964992 w 8611595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11595" h="6858000">
                <a:moveTo>
                  <a:pt x="0" y="0"/>
                </a:moveTo>
                <a:lnTo>
                  <a:pt x="8611595" y="0"/>
                </a:lnTo>
                <a:lnTo>
                  <a:pt x="8611595" y="6858000"/>
                </a:lnTo>
                <a:lnTo>
                  <a:pt x="3964992" y="685800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900"/>
            </a:lvl1pPr>
          </a:lstStyle>
          <a:p>
            <a:r>
              <a:rPr lang="en-GB" dirty="0"/>
              <a:t>Click icon to insert image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937952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512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Colour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13BDB8-5D1E-8892-C236-0B4719AE437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3585" y="2414631"/>
            <a:ext cx="4366697" cy="1563010"/>
          </a:xfrm>
        </p:spPr>
        <p:txBody>
          <a:bodyPr anchor="b"/>
          <a:lstStyle>
            <a:lvl1pPr>
              <a:defRPr sz="2700" cap="all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01E8856A-B61A-7ABA-1863-4D6C7BDCE0F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13585" y="4222115"/>
            <a:ext cx="4366697" cy="990600"/>
          </a:xfrm>
        </p:spPr>
        <p:txBody>
          <a:bodyPr/>
          <a:lstStyle>
            <a:lvl1pPr>
              <a:defRPr sz="1500">
                <a:solidFill>
                  <a:schemeClr val="tx1"/>
                </a:solidFill>
              </a:defRPr>
            </a:lvl1pPr>
            <a:lvl2pPr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US" dirty="0"/>
              <a:t>Add subheading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6C7C86CB-6691-7199-BEF8-587CB4338C9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13268" y="5842637"/>
            <a:ext cx="4366697" cy="365125"/>
          </a:xfrm>
        </p:spPr>
        <p:txBody>
          <a:bodyPr anchor="b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Add date / location / additional info</a:t>
            </a:r>
            <a:endParaRPr lang="en-GB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5A600A33-66C9-0523-4624-FBF39B070B27}"/>
              </a:ext>
            </a:extLst>
          </p:cNvPr>
          <p:cNvGrpSpPr/>
          <p:nvPr/>
        </p:nvGrpSpPr>
        <p:grpSpPr>
          <a:xfrm>
            <a:off x="-3626001" y="0"/>
            <a:ext cx="3513653" cy="4531360"/>
            <a:chOff x="-3626001" y="0"/>
            <a:chExt cx="3513653" cy="4531360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6079DDCA-3B6B-D327-76E9-24D39D92D779}"/>
                </a:ext>
              </a:extLst>
            </p:cNvPr>
            <p:cNvSpPr/>
            <p:nvPr/>
          </p:nvSpPr>
          <p:spPr>
            <a:xfrm>
              <a:off x="-3626001" y="0"/>
              <a:ext cx="3507557" cy="4531360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>
                <a:solidFill>
                  <a:srgbClr val="333333"/>
                </a:solidFill>
                <a:latin typeface="+mn-lt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7021FE20-2F4D-2161-DD09-F713874550B7}"/>
                </a:ext>
              </a:extLst>
            </p:cNvPr>
            <p:cNvSpPr/>
            <p:nvPr/>
          </p:nvSpPr>
          <p:spPr>
            <a:xfrm>
              <a:off x="-3626001" y="0"/>
              <a:ext cx="3507557" cy="89001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350">
                <a:solidFill>
                  <a:srgbClr val="333333"/>
                </a:solidFill>
                <a:latin typeface="+mn-lt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DDB56AB7-EFD6-1D7B-3986-60CFF0E7ADB0}"/>
                </a:ext>
              </a:extLst>
            </p:cNvPr>
            <p:cNvSpPr txBox="1"/>
            <p:nvPr/>
          </p:nvSpPr>
          <p:spPr>
            <a:xfrm>
              <a:off x="-3560064" y="77902"/>
              <a:ext cx="3447716" cy="73421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>
                <a:lnSpc>
                  <a:spcPct val="70000"/>
                </a:lnSpc>
                <a:spcBef>
                  <a:spcPct val="0"/>
                </a:spcBef>
                <a:buNone/>
                <a:defRPr sz="11500" cap="all" baseline="0">
                  <a:latin typeface="+mj-lt"/>
                  <a:ea typeface="+mj-ea"/>
                  <a:cs typeface="+mj-cs"/>
                </a:defRPr>
              </a:lvl1pPr>
            </a:lstStyle>
            <a:p>
              <a:pPr lvl="0">
                <a:lnSpc>
                  <a:spcPct val="100000"/>
                </a:lnSpc>
              </a:pPr>
              <a:r>
                <a:rPr lang="en-GB" sz="1800" dirty="0">
                  <a:solidFill>
                    <a:schemeClr val="bg1"/>
                  </a:solidFill>
                  <a:latin typeface="+mn-lt"/>
                  <a:ea typeface="Inter Semi Bold" panose="02000703000000020004" pitchFamily="50" charset="0"/>
                  <a:cs typeface="Inter Semi Bold" panose="02000703000000020004" pitchFamily="50" charset="0"/>
                </a:rPr>
                <a:t>How to insert </a:t>
              </a:r>
              <a:br>
                <a:rPr lang="en-GB" sz="1800" dirty="0">
                  <a:solidFill>
                    <a:schemeClr val="bg1"/>
                  </a:solidFill>
                  <a:latin typeface="+mn-lt"/>
                  <a:ea typeface="Inter Semi Bold" panose="02000703000000020004" pitchFamily="50" charset="0"/>
                  <a:cs typeface="Inter Semi Bold" panose="02000703000000020004" pitchFamily="50" charset="0"/>
                </a:rPr>
              </a:br>
              <a:r>
                <a:rPr lang="en-GB" sz="1800" dirty="0">
                  <a:solidFill>
                    <a:schemeClr val="bg1"/>
                  </a:solidFill>
                  <a:latin typeface="+mn-lt"/>
                  <a:ea typeface="Inter Semi Bold" panose="02000703000000020004" pitchFamily="50" charset="0"/>
                  <a:cs typeface="Inter Semi Bold" panose="02000703000000020004" pitchFamily="50" charset="0"/>
                </a:rPr>
                <a:t>an image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B493F7CC-66A2-0901-1016-8EE174FF37A5}"/>
                </a:ext>
              </a:extLst>
            </p:cNvPr>
            <p:cNvSpPr txBox="1"/>
            <p:nvPr/>
          </p:nvSpPr>
          <p:spPr>
            <a:xfrm>
              <a:off x="-3560064" y="1006196"/>
              <a:ext cx="3340989" cy="274665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If there is already an image present, delete this first.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Click the icon in the middle of the placeholder and choose an image from file, or select the placeholder and paste an image in using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Ctrl + V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Click on the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Format Picture 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tab in the ribbon and use the tools to edit the image.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Choose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Crop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 to resize and move the image within the placeholder, using the white circles in the corners of the image. Click on the drop down arrow and choose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Fit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 or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Fill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 to fit the image to the placeholder as needed.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Right click the image and choose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Send to back 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if it is obscuring any other elements.</a:t>
              </a:r>
            </a:p>
          </p:txBody>
        </p:sp>
      </p:grpSp>
      <p:pic>
        <p:nvPicPr>
          <p:cNvPr id="3" name="Picture 2" descr="A black and purple triangle&#10;&#10;Description automatically generated">
            <a:extLst>
              <a:ext uri="{FF2B5EF4-FFF2-40B4-BE49-F238E27FC236}">
                <a16:creationId xmlns:a16="http://schemas.microsoft.com/office/drawing/2014/main" id="{5EDBC723-2355-9FFD-1B28-EDA36F48AE7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" r="145"/>
          <a:stretch/>
        </p:blipFill>
        <p:spPr>
          <a:xfrm>
            <a:off x="513597" y="682626"/>
            <a:ext cx="1577143" cy="1049383"/>
          </a:xfrm>
          <a:prstGeom prst="rect">
            <a:avLst/>
          </a:prstGeom>
        </p:spPr>
      </p:pic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E039F4A9-D8CA-40EE-7AAC-FCDDA72850A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014846" y="0"/>
            <a:ext cx="8177156" cy="6858000"/>
          </a:xfrm>
          <a:custGeom>
            <a:avLst/>
            <a:gdLst>
              <a:gd name="connsiteX0" fmla="*/ 0 w 8611595"/>
              <a:gd name="connsiteY0" fmla="*/ 0 h 6858000"/>
              <a:gd name="connsiteX1" fmla="*/ 8611595 w 8611595"/>
              <a:gd name="connsiteY1" fmla="*/ 0 h 6858000"/>
              <a:gd name="connsiteX2" fmla="*/ 8611595 w 8611595"/>
              <a:gd name="connsiteY2" fmla="*/ 6858000 h 6858000"/>
              <a:gd name="connsiteX3" fmla="*/ 3964992 w 8611595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11595" h="6858000">
                <a:moveTo>
                  <a:pt x="0" y="0"/>
                </a:moveTo>
                <a:lnTo>
                  <a:pt x="8611595" y="0"/>
                </a:lnTo>
                <a:lnTo>
                  <a:pt x="8611595" y="6858000"/>
                </a:lnTo>
                <a:lnTo>
                  <a:pt x="3964992" y="685800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900"/>
            </a:lvl1pPr>
          </a:lstStyle>
          <a:p>
            <a:r>
              <a:rPr lang="en-GB" dirty="0"/>
              <a:t>Click icon to insert image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123278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512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64F350-6337-6A13-DF05-B03234292D3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3584" y="502119"/>
            <a:ext cx="4505549" cy="512927"/>
          </a:xfrm>
        </p:spPr>
        <p:txBody>
          <a:bodyPr/>
          <a:lstStyle>
            <a:lvl1pPr>
              <a:defRPr sz="2250"/>
            </a:lvl1pPr>
          </a:lstStyle>
          <a:p>
            <a:r>
              <a:rPr lang="en-US" dirty="0"/>
              <a:t>Add agenda title</a:t>
            </a:r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FD6BE90-18AE-8AA3-4690-5549FE4C4D6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9" name="Picture 8" descr="A black and purple triangle&#10;&#10;Description automatically generated">
            <a:extLst>
              <a:ext uri="{FF2B5EF4-FFF2-40B4-BE49-F238E27FC236}">
                <a16:creationId xmlns:a16="http://schemas.microsoft.com/office/drawing/2014/main" id="{72A1CB10-FA18-F746-5E59-0581CECE654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" r="145"/>
          <a:stretch/>
        </p:blipFill>
        <p:spPr>
          <a:xfrm>
            <a:off x="10566401" y="390842"/>
            <a:ext cx="1223964" cy="814388"/>
          </a:xfrm>
          <a:prstGeom prst="rect">
            <a:avLst/>
          </a:prstGeom>
        </p:spPr>
      </p:pic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CA986167-9126-301D-3AA1-CA57CB56B5C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13584" y="1797049"/>
            <a:ext cx="512763" cy="512763"/>
          </a:xfrm>
        </p:spPr>
        <p:txBody>
          <a:bodyPr/>
          <a:lstStyle>
            <a:lvl1pPr>
              <a:defRPr sz="135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XX</a:t>
            </a:r>
            <a:endParaRPr lang="en-GB" dirty="0"/>
          </a:p>
        </p:txBody>
      </p:sp>
      <p:sp>
        <p:nvSpPr>
          <p:cNvPr id="13" name="Text Placeholder 9">
            <a:extLst>
              <a:ext uri="{FF2B5EF4-FFF2-40B4-BE49-F238E27FC236}">
                <a16:creationId xmlns:a16="http://schemas.microsoft.com/office/drawing/2014/main" id="{DBC575C8-BECD-D8FD-87D9-B70540701C3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25511" y="1797049"/>
            <a:ext cx="3919591" cy="512763"/>
          </a:xfrm>
        </p:spPr>
        <p:txBody>
          <a:bodyPr/>
          <a:lstStyle>
            <a:lvl1pPr>
              <a:defRPr sz="135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Add section title</a:t>
            </a:r>
            <a:endParaRPr lang="en-GB" dirty="0"/>
          </a:p>
        </p:txBody>
      </p:sp>
      <p:sp>
        <p:nvSpPr>
          <p:cNvPr id="14" name="Text Placeholder 9">
            <a:extLst>
              <a:ext uri="{FF2B5EF4-FFF2-40B4-BE49-F238E27FC236}">
                <a16:creationId xmlns:a16="http://schemas.microsoft.com/office/drawing/2014/main" id="{7532A88F-F1DE-8B48-F046-1CF70409E7E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13584" y="2420818"/>
            <a:ext cx="512763" cy="512763"/>
          </a:xfrm>
        </p:spPr>
        <p:txBody>
          <a:bodyPr/>
          <a:lstStyle>
            <a:lvl1pPr>
              <a:defRPr sz="135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XX</a:t>
            </a:r>
            <a:endParaRPr lang="en-GB" dirty="0"/>
          </a:p>
        </p:txBody>
      </p:sp>
      <p:sp>
        <p:nvSpPr>
          <p:cNvPr id="15" name="Text Placeholder 9">
            <a:extLst>
              <a:ext uri="{FF2B5EF4-FFF2-40B4-BE49-F238E27FC236}">
                <a16:creationId xmlns:a16="http://schemas.microsoft.com/office/drawing/2014/main" id="{1DF51CEA-E8A2-F84B-9491-651456B645F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25511" y="2420818"/>
            <a:ext cx="3919591" cy="512763"/>
          </a:xfrm>
        </p:spPr>
        <p:txBody>
          <a:bodyPr/>
          <a:lstStyle>
            <a:lvl1pPr>
              <a:defRPr sz="135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Add section title</a:t>
            </a:r>
            <a:endParaRPr lang="en-GB" dirty="0"/>
          </a:p>
        </p:txBody>
      </p:sp>
      <p:sp>
        <p:nvSpPr>
          <p:cNvPr id="16" name="Text Placeholder 9">
            <a:extLst>
              <a:ext uri="{FF2B5EF4-FFF2-40B4-BE49-F238E27FC236}">
                <a16:creationId xmlns:a16="http://schemas.microsoft.com/office/drawing/2014/main" id="{4A30E17D-5F20-ECF7-771F-1352B7EC52B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13584" y="3044587"/>
            <a:ext cx="512763" cy="512763"/>
          </a:xfrm>
        </p:spPr>
        <p:txBody>
          <a:bodyPr/>
          <a:lstStyle>
            <a:lvl1pPr>
              <a:defRPr sz="135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XX</a:t>
            </a:r>
            <a:endParaRPr lang="en-GB" dirty="0"/>
          </a:p>
        </p:txBody>
      </p:sp>
      <p:sp>
        <p:nvSpPr>
          <p:cNvPr id="17" name="Text Placeholder 9">
            <a:extLst>
              <a:ext uri="{FF2B5EF4-FFF2-40B4-BE49-F238E27FC236}">
                <a16:creationId xmlns:a16="http://schemas.microsoft.com/office/drawing/2014/main" id="{09AC7C30-99E6-01E9-0FF7-612D3C000BF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125511" y="3044587"/>
            <a:ext cx="3919591" cy="512763"/>
          </a:xfrm>
        </p:spPr>
        <p:txBody>
          <a:bodyPr/>
          <a:lstStyle>
            <a:lvl1pPr>
              <a:defRPr sz="135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Add section title</a:t>
            </a:r>
            <a:endParaRPr lang="en-GB" dirty="0"/>
          </a:p>
        </p:txBody>
      </p:sp>
      <p:sp>
        <p:nvSpPr>
          <p:cNvPr id="18" name="Text Placeholder 9">
            <a:extLst>
              <a:ext uri="{FF2B5EF4-FFF2-40B4-BE49-F238E27FC236}">
                <a16:creationId xmlns:a16="http://schemas.microsoft.com/office/drawing/2014/main" id="{D18D8EFE-7E86-775F-87C6-51F1E137EB8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13584" y="3668356"/>
            <a:ext cx="512763" cy="512763"/>
          </a:xfrm>
        </p:spPr>
        <p:txBody>
          <a:bodyPr/>
          <a:lstStyle>
            <a:lvl1pPr>
              <a:defRPr sz="135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XX</a:t>
            </a:r>
            <a:endParaRPr lang="en-GB" dirty="0"/>
          </a:p>
        </p:txBody>
      </p:sp>
      <p:sp>
        <p:nvSpPr>
          <p:cNvPr id="19" name="Text Placeholder 9">
            <a:extLst>
              <a:ext uri="{FF2B5EF4-FFF2-40B4-BE49-F238E27FC236}">
                <a16:creationId xmlns:a16="http://schemas.microsoft.com/office/drawing/2014/main" id="{F6CB7180-7459-3317-7EC0-A132549CD9A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125511" y="3668356"/>
            <a:ext cx="3919591" cy="512763"/>
          </a:xfrm>
        </p:spPr>
        <p:txBody>
          <a:bodyPr/>
          <a:lstStyle>
            <a:lvl1pPr>
              <a:defRPr sz="135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Add section title</a:t>
            </a:r>
            <a:endParaRPr lang="en-GB" dirty="0"/>
          </a:p>
        </p:txBody>
      </p:sp>
      <p:sp>
        <p:nvSpPr>
          <p:cNvPr id="20" name="Text Placeholder 9">
            <a:extLst>
              <a:ext uri="{FF2B5EF4-FFF2-40B4-BE49-F238E27FC236}">
                <a16:creationId xmlns:a16="http://schemas.microsoft.com/office/drawing/2014/main" id="{9C4E4E6A-3E33-88C5-53A6-1DF90D2F943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13584" y="4292125"/>
            <a:ext cx="512763" cy="512763"/>
          </a:xfrm>
        </p:spPr>
        <p:txBody>
          <a:bodyPr/>
          <a:lstStyle>
            <a:lvl1pPr>
              <a:defRPr sz="135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XX</a:t>
            </a:r>
            <a:endParaRPr lang="en-GB" dirty="0"/>
          </a:p>
        </p:txBody>
      </p:sp>
      <p:sp>
        <p:nvSpPr>
          <p:cNvPr id="21" name="Text Placeholder 9">
            <a:extLst>
              <a:ext uri="{FF2B5EF4-FFF2-40B4-BE49-F238E27FC236}">
                <a16:creationId xmlns:a16="http://schemas.microsoft.com/office/drawing/2014/main" id="{2345DABA-B890-24FF-3204-FFC66880A41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125511" y="4292125"/>
            <a:ext cx="3919591" cy="512763"/>
          </a:xfrm>
        </p:spPr>
        <p:txBody>
          <a:bodyPr/>
          <a:lstStyle>
            <a:lvl1pPr>
              <a:defRPr sz="135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Add section title</a:t>
            </a:r>
            <a:endParaRPr lang="en-GB" dirty="0"/>
          </a:p>
        </p:txBody>
      </p:sp>
      <p:sp>
        <p:nvSpPr>
          <p:cNvPr id="22" name="Text Placeholder 9">
            <a:extLst>
              <a:ext uri="{FF2B5EF4-FFF2-40B4-BE49-F238E27FC236}">
                <a16:creationId xmlns:a16="http://schemas.microsoft.com/office/drawing/2014/main" id="{D90748E6-BD50-7F62-3FB0-59D8D26286A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13584" y="4915895"/>
            <a:ext cx="512763" cy="512763"/>
          </a:xfrm>
        </p:spPr>
        <p:txBody>
          <a:bodyPr/>
          <a:lstStyle>
            <a:lvl1pPr>
              <a:defRPr sz="135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XX</a:t>
            </a:r>
            <a:endParaRPr lang="en-GB" dirty="0"/>
          </a:p>
        </p:txBody>
      </p:sp>
      <p:sp>
        <p:nvSpPr>
          <p:cNvPr id="23" name="Text Placeholder 9">
            <a:extLst>
              <a:ext uri="{FF2B5EF4-FFF2-40B4-BE49-F238E27FC236}">
                <a16:creationId xmlns:a16="http://schemas.microsoft.com/office/drawing/2014/main" id="{1EBF624F-E2DA-9BF4-CE5C-33A85FD51D66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125511" y="4915895"/>
            <a:ext cx="3919591" cy="512763"/>
          </a:xfrm>
        </p:spPr>
        <p:txBody>
          <a:bodyPr/>
          <a:lstStyle>
            <a:lvl1pPr>
              <a:defRPr sz="135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Add section title</a:t>
            </a:r>
            <a:endParaRPr lang="en-GB" dirty="0"/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60FC753A-01D3-3698-A03E-2FC9D9E6BABC}"/>
              </a:ext>
            </a:extLst>
          </p:cNvPr>
          <p:cNvCxnSpPr>
            <a:cxnSpLocks/>
          </p:cNvCxnSpPr>
          <p:nvPr/>
        </p:nvCxnSpPr>
        <p:spPr>
          <a:xfrm>
            <a:off x="969427" y="1896533"/>
            <a:ext cx="0" cy="3280835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1E6F19-D458-3891-4D4D-D8EBF62EA9D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D0758348-F182-4750-124C-AA98CD81E576}"/>
              </a:ext>
            </a:extLst>
          </p:cNvPr>
          <p:cNvSpPr/>
          <p:nvPr/>
        </p:nvSpPr>
        <p:spPr>
          <a:xfrm rot="10800000">
            <a:off x="6430875" y="1798444"/>
            <a:ext cx="5761124" cy="4897631"/>
          </a:xfrm>
          <a:custGeom>
            <a:avLst/>
            <a:gdLst>
              <a:gd name="connsiteX0" fmla="*/ 5761124 w 5761124"/>
              <a:gd name="connsiteY0" fmla="*/ 4897631 h 4897631"/>
              <a:gd name="connsiteX1" fmla="*/ 1526308 w 5761124"/>
              <a:gd name="connsiteY1" fmla="*/ 4897631 h 4897631"/>
              <a:gd name="connsiteX2" fmla="*/ 322514 w 5761124"/>
              <a:gd name="connsiteY2" fmla="*/ 4897631 h 4897631"/>
              <a:gd name="connsiteX3" fmla="*/ 0 w 5761124"/>
              <a:gd name="connsiteY3" fmla="*/ 4897631 h 4897631"/>
              <a:gd name="connsiteX4" fmla="*/ 0 w 5761124"/>
              <a:gd name="connsiteY4" fmla="*/ 2148660 h 4897631"/>
              <a:gd name="connsiteX5" fmla="*/ 924410 w 5761124"/>
              <a:gd name="connsiteY5" fmla="*/ 3813578 h 4897631"/>
              <a:gd name="connsiteX6" fmla="*/ 3041819 w 5761124"/>
              <a:gd name="connsiteY6" fmla="*/ 0 h 48976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61124" h="4897631">
                <a:moveTo>
                  <a:pt x="5761124" y="4897631"/>
                </a:moveTo>
                <a:lnTo>
                  <a:pt x="1526308" y="4897631"/>
                </a:lnTo>
                <a:lnTo>
                  <a:pt x="322514" y="4897631"/>
                </a:lnTo>
                <a:lnTo>
                  <a:pt x="0" y="4897631"/>
                </a:lnTo>
                <a:lnTo>
                  <a:pt x="0" y="2148660"/>
                </a:lnTo>
                <a:lnTo>
                  <a:pt x="924410" y="3813578"/>
                </a:lnTo>
                <a:lnTo>
                  <a:pt x="3041819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spcAft>
                <a:spcPts val="450"/>
              </a:spcAft>
            </a:pPr>
            <a:endParaRPr lang="en-GB" sz="135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360926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512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 Ligh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666FE13F-E318-B323-121E-0093806FB8E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8463184" cy="6858000"/>
          </a:xfrm>
          <a:custGeom>
            <a:avLst/>
            <a:gdLst>
              <a:gd name="connsiteX0" fmla="*/ 0 w 8463184"/>
              <a:gd name="connsiteY0" fmla="*/ 0 h 6858000"/>
              <a:gd name="connsiteX1" fmla="*/ 8463184 w 8463184"/>
              <a:gd name="connsiteY1" fmla="*/ 0 h 6858000"/>
              <a:gd name="connsiteX2" fmla="*/ 4498192 w 8463184"/>
              <a:gd name="connsiteY2" fmla="*/ 6858000 h 6858000"/>
              <a:gd name="connsiteX3" fmla="*/ 0 w 8463184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463184" h="6858000">
                <a:moveTo>
                  <a:pt x="0" y="0"/>
                </a:moveTo>
                <a:lnTo>
                  <a:pt x="8463184" y="0"/>
                </a:lnTo>
                <a:lnTo>
                  <a:pt x="4498192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900"/>
            </a:lvl1pPr>
          </a:lstStyle>
          <a:p>
            <a:r>
              <a:rPr lang="en-GB" dirty="0"/>
              <a:t>Click icon to insert image</a:t>
            </a:r>
          </a:p>
        </p:txBody>
      </p:sp>
      <p:pic>
        <p:nvPicPr>
          <p:cNvPr id="5" name="Content Placeholder 4" descr="A person with purple head wrap&#10;&#10;Description automatically generated" hidden="1">
            <a:extLst>
              <a:ext uri="{FF2B5EF4-FFF2-40B4-BE49-F238E27FC236}">
                <a16:creationId xmlns:a16="http://schemas.microsoft.com/office/drawing/2014/main" id="{0DCC5397-4FE3-DCA6-F0A6-FD1CC25509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0"/>
            <a:ext cx="12202847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AFD28CE-22AC-6B94-6EF4-745475FCDD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52642" y="3464560"/>
            <a:ext cx="4625777" cy="1381760"/>
          </a:xfrm>
        </p:spPr>
        <p:txBody>
          <a:bodyPr anchor="t"/>
          <a:lstStyle>
            <a:lvl1pPr algn="r">
              <a:defRPr sz="2700" cap="all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section title</a:t>
            </a:r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3236773-F154-9E31-2695-ABA42ED8742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7693808" y="6330951"/>
            <a:ext cx="4084611" cy="365125"/>
          </a:xfrm>
        </p:spPr>
        <p:txBody>
          <a:bodyPr/>
          <a:lstStyle>
            <a:lvl1pPr algn="r">
              <a:defRPr/>
            </a:lvl1pPr>
          </a:lstStyle>
          <a:p>
            <a:endParaRPr lang="en-GB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D3D1D70-1096-1E03-D135-EE98CCD5F7F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322681" y="1956120"/>
            <a:ext cx="1455737" cy="1011237"/>
          </a:xfrm>
        </p:spPr>
        <p:txBody>
          <a:bodyPr/>
          <a:lstStyle>
            <a:lvl1pPr algn="r">
              <a:defRPr sz="5063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XX</a:t>
            </a:r>
            <a:endParaRPr lang="en-GB" dirty="0"/>
          </a:p>
        </p:txBody>
      </p:sp>
      <p:pic>
        <p:nvPicPr>
          <p:cNvPr id="4" name="Picture 3" descr="A black and purple triangle&#10;&#10;Description automatically generated">
            <a:extLst>
              <a:ext uri="{FF2B5EF4-FFF2-40B4-BE49-F238E27FC236}">
                <a16:creationId xmlns:a16="http://schemas.microsoft.com/office/drawing/2014/main" id="{F09090A3-C8CB-492F-3E90-2B30223A515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" r="145"/>
          <a:stretch/>
        </p:blipFill>
        <p:spPr>
          <a:xfrm>
            <a:off x="10566401" y="390842"/>
            <a:ext cx="1223964" cy="814388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9DFACF13-EFF0-A2E8-47BA-79F08E81FF89}"/>
              </a:ext>
            </a:extLst>
          </p:cNvPr>
          <p:cNvGrpSpPr/>
          <p:nvPr/>
        </p:nvGrpSpPr>
        <p:grpSpPr>
          <a:xfrm>
            <a:off x="-3626001" y="0"/>
            <a:ext cx="3513653" cy="4531360"/>
            <a:chOff x="-3626001" y="0"/>
            <a:chExt cx="3513653" cy="4531360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9BD9362-CE50-C349-3940-31787ADA9A82}"/>
                </a:ext>
              </a:extLst>
            </p:cNvPr>
            <p:cNvSpPr/>
            <p:nvPr/>
          </p:nvSpPr>
          <p:spPr>
            <a:xfrm>
              <a:off x="-3626001" y="0"/>
              <a:ext cx="3507557" cy="4531360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>
                <a:solidFill>
                  <a:srgbClr val="333333"/>
                </a:solidFill>
                <a:latin typeface="+mn-lt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2D59E734-4787-5A45-2225-4D4508750F50}"/>
                </a:ext>
              </a:extLst>
            </p:cNvPr>
            <p:cNvSpPr/>
            <p:nvPr/>
          </p:nvSpPr>
          <p:spPr>
            <a:xfrm>
              <a:off x="-3626001" y="0"/>
              <a:ext cx="3507557" cy="89001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350">
                <a:solidFill>
                  <a:srgbClr val="333333"/>
                </a:solidFill>
                <a:latin typeface="+mn-lt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D60C9CB-0DF7-9D67-65C4-3BF9F2376002}"/>
                </a:ext>
              </a:extLst>
            </p:cNvPr>
            <p:cNvSpPr txBox="1"/>
            <p:nvPr/>
          </p:nvSpPr>
          <p:spPr>
            <a:xfrm>
              <a:off x="-3560064" y="77902"/>
              <a:ext cx="3447716" cy="73421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>
                <a:lnSpc>
                  <a:spcPct val="70000"/>
                </a:lnSpc>
                <a:spcBef>
                  <a:spcPct val="0"/>
                </a:spcBef>
                <a:buNone/>
                <a:defRPr sz="11500" cap="all" baseline="0">
                  <a:latin typeface="+mj-lt"/>
                  <a:ea typeface="+mj-ea"/>
                  <a:cs typeface="+mj-cs"/>
                </a:defRPr>
              </a:lvl1pPr>
            </a:lstStyle>
            <a:p>
              <a:pPr lvl="0">
                <a:lnSpc>
                  <a:spcPct val="100000"/>
                </a:lnSpc>
              </a:pPr>
              <a:r>
                <a:rPr lang="en-GB" sz="1800" dirty="0">
                  <a:solidFill>
                    <a:schemeClr val="bg1"/>
                  </a:solidFill>
                  <a:latin typeface="+mn-lt"/>
                  <a:ea typeface="Inter Semi Bold" panose="02000703000000020004" pitchFamily="50" charset="0"/>
                  <a:cs typeface="Inter Semi Bold" panose="02000703000000020004" pitchFamily="50" charset="0"/>
                </a:rPr>
                <a:t>How to insert </a:t>
              </a:r>
              <a:br>
                <a:rPr lang="en-GB" sz="1800" dirty="0">
                  <a:solidFill>
                    <a:schemeClr val="bg1"/>
                  </a:solidFill>
                  <a:latin typeface="+mn-lt"/>
                  <a:ea typeface="Inter Semi Bold" panose="02000703000000020004" pitchFamily="50" charset="0"/>
                  <a:cs typeface="Inter Semi Bold" panose="02000703000000020004" pitchFamily="50" charset="0"/>
                </a:rPr>
              </a:br>
              <a:r>
                <a:rPr lang="en-GB" sz="1800" dirty="0">
                  <a:solidFill>
                    <a:schemeClr val="bg1"/>
                  </a:solidFill>
                  <a:latin typeface="+mn-lt"/>
                  <a:ea typeface="Inter Semi Bold" panose="02000703000000020004" pitchFamily="50" charset="0"/>
                  <a:cs typeface="Inter Semi Bold" panose="02000703000000020004" pitchFamily="50" charset="0"/>
                </a:rPr>
                <a:t>an image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90B3D745-C455-1AA2-D1C4-E55A923D6DEB}"/>
                </a:ext>
              </a:extLst>
            </p:cNvPr>
            <p:cNvSpPr txBox="1"/>
            <p:nvPr/>
          </p:nvSpPr>
          <p:spPr>
            <a:xfrm>
              <a:off x="-3560064" y="1006196"/>
              <a:ext cx="3340989" cy="274665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If there is already an image present, delete this first.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Click the icon in the middle of the placeholder and choose an image from file, or select the placeholder and paste an image in using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Ctrl + V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Click on the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Format Picture 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tab in the ribbon and use the tools to edit the image.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Choose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Crop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 to resize and move the image within the placeholder, using the white circles in the corners of the image. Click on the drop down arrow and choose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Fit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 or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Fill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 to fit the image to the placeholder as needed.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Right click the image and choose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Send to back 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if it is obscuring any other elements.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411910773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 Colour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666FE13F-E318-B323-121E-0093806FB8E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8463184" cy="6858000"/>
          </a:xfrm>
          <a:custGeom>
            <a:avLst/>
            <a:gdLst>
              <a:gd name="connsiteX0" fmla="*/ 0 w 8463184"/>
              <a:gd name="connsiteY0" fmla="*/ 0 h 6858000"/>
              <a:gd name="connsiteX1" fmla="*/ 8463184 w 8463184"/>
              <a:gd name="connsiteY1" fmla="*/ 0 h 6858000"/>
              <a:gd name="connsiteX2" fmla="*/ 4498192 w 8463184"/>
              <a:gd name="connsiteY2" fmla="*/ 6858000 h 6858000"/>
              <a:gd name="connsiteX3" fmla="*/ 0 w 8463184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463184" h="6858000">
                <a:moveTo>
                  <a:pt x="0" y="0"/>
                </a:moveTo>
                <a:lnTo>
                  <a:pt x="8463184" y="0"/>
                </a:lnTo>
                <a:lnTo>
                  <a:pt x="4498192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900"/>
            </a:lvl1pPr>
          </a:lstStyle>
          <a:p>
            <a:r>
              <a:rPr lang="en-GB" dirty="0"/>
              <a:t>Click icon to insert image</a:t>
            </a:r>
          </a:p>
        </p:txBody>
      </p:sp>
      <p:pic>
        <p:nvPicPr>
          <p:cNvPr id="5" name="Content Placeholder 4" descr="A person with purple head wrap&#10;&#10;Description automatically generated" hidden="1">
            <a:extLst>
              <a:ext uri="{FF2B5EF4-FFF2-40B4-BE49-F238E27FC236}">
                <a16:creationId xmlns:a16="http://schemas.microsoft.com/office/drawing/2014/main" id="{0DCC5397-4FE3-DCA6-F0A6-FD1CC25509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0"/>
            <a:ext cx="12202847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AFD28CE-22AC-6B94-6EF4-745475FCDD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52642" y="3464560"/>
            <a:ext cx="4625777" cy="1381760"/>
          </a:xfrm>
        </p:spPr>
        <p:txBody>
          <a:bodyPr anchor="t"/>
          <a:lstStyle>
            <a:lvl1pPr algn="r">
              <a:defRPr sz="2700" cap="all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section title</a:t>
            </a:r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3236773-F154-9E31-2695-ABA42ED8742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7693808" y="6330951"/>
            <a:ext cx="4084611" cy="365125"/>
          </a:xfrm>
        </p:spPr>
        <p:txBody>
          <a:bodyPr/>
          <a:lstStyle>
            <a:lvl1pPr algn="r">
              <a:defRPr/>
            </a:lvl1pPr>
          </a:lstStyle>
          <a:p>
            <a:endParaRPr lang="en-GB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D3D1D70-1096-1E03-D135-EE98CCD5F7F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322681" y="1956120"/>
            <a:ext cx="1455737" cy="1011237"/>
          </a:xfrm>
        </p:spPr>
        <p:txBody>
          <a:bodyPr/>
          <a:lstStyle>
            <a:lvl1pPr algn="r">
              <a:defRPr sz="5063"/>
            </a:lvl1pPr>
          </a:lstStyle>
          <a:p>
            <a:pPr lvl="0"/>
            <a:r>
              <a:rPr lang="en-US" dirty="0"/>
              <a:t>XX</a:t>
            </a:r>
            <a:endParaRPr lang="en-GB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F017DC4-71D6-284B-C9A4-3ED060893E8C}"/>
              </a:ext>
            </a:extLst>
          </p:cNvPr>
          <p:cNvGrpSpPr/>
          <p:nvPr/>
        </p:nvGrpSpPr>
        <p:grpSpPr>
          <a:xfrm>
            <a:off x="-3626001" y="0"/>
            <a:ext cx="3513653" cy="4531360"/>
            <a:chOff x="-3626001" y="0"/>
            <a:chExt cx="3513653" cy="453136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CACD9013-E5AC-FBD3-1656-59F18C5701BD}"/>
                </a:ext>
              </a:extLst>
            </p:cNvPr>
            <p:cNvSpPr/>
            <p:nvPr/>
          </p:nvSpPr>
          <p:spPr>
            <a:xfrm>
              <a:off x="-3626001" y="0"/>
              <a:ext cx="3507557" cy="4531360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>
                <a:solidFill>
                  <a:srgbClr val="333333"/>
                </a:solidFill>
                <a:latin typeface="+mn-lt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20D48A63-E7D3-2440-30F7-80BA7E335B56}"/>
                </a:ext>
              </a:extLst>
            </p:cNvPr>
            <p:cNvSpPr/>
            <p:nvPr/>
          </p:nvSpPr>
          <p:spPr>
            <a:xfrm>
              <a:off x="-3626001" y="0"/>
              <a:ext cx="3507557" cy="89001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350">
                <a:solidFill>
                  <a:srgbClr val="333333"/>
                </a:solidFill>
                <a:latin typeface="+mn-lt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D79B9DDB-BF0B-1316-5412-FCF5671AF5A0}"/>
                </a:ext>
              </a:extLst>
            </p:cNvPr>
            <p:cNvSpPr txBox="1"/>
            <p:nvPr/>
          </p:nvSpPr>
          <p:spPr>
            <a:xfrm>
              <a:off x="-3560064" y="77902"/>
              <a:ext cx="3447716" cy="73421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>
                <a:lnSpc>
                  <a:spcPct val="70000"/>
                </a:lnSpc>
                <a:spcBef>
                  <a:spcPct val="0"/>
                </a:spcBef>
                <a:buNone/>
                <a:defRPr sz="11500" cap="all" baseline="0">
                  <a:latin typeface="+mj-lt"/>
                  <a:ea typeface="+mj-ea"/>
                  <a:cs typeface="+mj-cs"/>
                </a:defRPr>
              </a:lvl1pPr>
            </a:lstStyle>
            <a:p>
              <a:pPr lvl="0">
                <a:lnSpc>
                  <a:spcPct val="100000"/>
                </a:lnSpc>
              </a:pPr>
              <a:r>
                <a:rPr lang="en-GB" sz="1800" dirty="0">
                  <a:solidFill>
                    <a:schemeClr val="bg1"/>
                  </a:solidFill>
                  <a:latin typeface="+mn-lt"/>
                  <a:ea typeface="Inter Semi Bold" panose="02000703000000020004" pitchFamily="50" charset="0"/>
                  <a:cs typeface="Inter Semi Bold" panose="02000703000000020004" pitchFamily="50" charset="0"/>
                </a:rPr>
                <a:t>How to insert </a:t>
              </a:r>
              <a:br>
                <a:rPr lang="en-GB" sz="1800" dirty="0">
                  <a:solidFill>
                    <a:schemeClr val="bg1"/>
                  </a:solidFill>
                  <a:latin typeface="+mn-lt"/>
                  <a:ea typeface="Inter Semi Bold" panose="02000703000000020004" pitchFamily="50" charset="0"/>
                  <a:cs typeface="Inter Semi Bold" panose="02000703000000020004" pitchFamily="50" charset="0"/>
                </a:rPr>
              </a:br>
              <a:r>
                <a:rPr lang="en-GB" sz="1800" dirty="0">
                  <a:solidFill>
                    <a:schemeClr val="bg1"/>
                  </a:solidFill>
                  <a:latin typeface="+mn-lt"/>
                  <a:ea typeface="Inter Semi Bold" panose="02000703000000020004" pitchFamily="50" charset="0"/>
                  <a:cs typeface="Inter Semi Bold" panose="02000703000000020004" pitchFamily="50" charset="0"/>
                </a:rPr>
                <a:t>an image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EB8BABBC-EF32-8FF6-D9CD-9FAA2A704465}"/>
                </a:ext>
              </a:extLst>
            </p:cNvPr>
            <p:cNvSpPr txBox="1"/>
            <p:nvPr/>
          </p:nvSpPr>
          <p:spPr>
            <a:xfrm>
              <a:off x="-3560064" y="1006196"/>
              <a:ext cx="3340989" cy="274665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If there is already an image present, delete this first.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Click the icon in the middle of the placeholder and choose an image from file, or select the placeholder and paste an image in using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Ctrl + V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Click on the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Format Picture 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tab in the ribbon and use the tools to edit the image.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Choose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Crop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 to resize and move the image within the placeholder, using the white circles in the corners of the image. Click on the drop down arrow and choose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Fit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 or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Fill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 to fit the image to the placeholder as needed.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Right click the image and choose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Send to back 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if it is obscuring any other elements.</a:t>
              </a:r>
            </a:p>
          </p:txBody>
        </p:sp>
      </p:grpSp>
      <p:pic>
        <p:nvPicPr>
          <p:cNvPr id="4" name="Picture 3" descr="A black and purple triangle&#10;&#10;Description automatically generated">
            <a:extLst>
              <a:ext uri="{FF2B5EF4-FFF2-40B4-BE49-F238E27FC236}">
                <a16:creationId xmlns:a16="http://schemas.microsoft.com/office/drawing/2014/main" id="{883F13CB-442E-F12E-9EE3-7E403C77D65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" r="145"/>
          <a:stretch/>
        </p:blipFill>
        <p:spPr>
          <a:xfrm>
            <a:off x="10566401" y="390842"/>
            <a:ext cx="1223964" cy="81438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91119132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67C1C0-487A-B785-0EA6-A4112C75E72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3585" y="472595"/>
            <a:ext cx="7841417" cy="512927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C12A74D-D6BE-3755-0782-1F9DB1FB0C7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479F40-818A-13AA-DF6F-3BB4CE6DC4C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8F1A65C-595C-4736-BF40-F7D31E789466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5190BBA-18D3-D3A1-0D88-0F02E882C8D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14338" y="944563"/>
            <a:ext cx="7840663" cy="5080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/>
              <a:t>Add subheading</a:t>
            </a:r>
            <a:endParaRPr lang="en-GB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71C46A3-88D5-4217-97B8-DFAB1BDB70D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13583" y="1641567"/>
            <a:ext cx="9030456" cy="4527459"/>
          </a:xfrm>
        </p:spPr>
        <p:txBody>
          <a:bodyPr numCol="2" spcCol="540000"/>
          <a:lstStyle>
            <a:lvl1pPr>
              <a:defRPr/>
            </a:lvl1pPr>
          </a:lstStyle>
          <a:p>
            <a:pPr lvl="0"/>
            <a:r>
              <a:rPr lang="en-US" dirty="0"/>
              <a:t>Add text to appear in two column layout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6F25C7CE-065F-AD32-8AE1-654E94F37765}"/>
              </a:ext>
            </a:extLst>
          </p:cNvPr>
          <p:cNvGrpSpPr/>
          <p:nvPr/>
        </p:nvGrpSpPr>
        <p:grpSpPr>
          <a:xfrm>
            <a:off x="8966200" y="0"/>
            <a:ext cx="3225800" cy="5588000"/>
            <a:chOff x="8966200" y="0"/>
            <a:chExt cx="3225800" cy="5588000"/>
          </a:xfrm>
        </p:grpSpPr>
        <p:sp>
          <p:nvSpPr>
            <p:cNvPr id="11" name="Right Triangle 10">
              <a:extLst>
                <a:ext uri="{FF2B5EF4-FFF2-40B4-BE49-F238E27FC236}">
                  <a16:creationId xmlns:a16="http://schemas.microsoft.com/office/drawing/2014/main" id="{DBC61A05-8253-C869-9809-8E3097CCEA3D}"/>
                </a:ext>
              </a:extLst>
            </p:cNvPr>
            <p:cNvSpPr/>
            <p:nvPr/>
          </p:nvSpPr>
          <p:spPr>
            <a:xfrm rot="10800000">
              <a:off x="8966200" y="0"/>
              <a:ext cx="3225800" cy="55880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Aft>
                  <a:spcPts val="450"/>
                </a:spcAft>
              </a:pPr>
              <a:endParaRPr lang="en-GB" sz="1350" dirty="0"/>
            </a:p>
          </p:txBody>
        </p:sp>
        <p:pic>
          <p:nvPicPr>
            <p:cNvPr id="5" name="Picture 4" descr="A black and purple triangle&#10;&#10;Description automatically generated">
              <a:extLst>
                <a:ext uri="{FF2B5EF4-FFF2-40B4-BE49-F238E27FC236}">
                  <a16:creationId xmlns:a16="http://schemas.microsoft.com/office/drawing/2014/main" id="{3DC423C4-6861-9C6E-2707-C0A967675C4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5" r="145"/>
            <a:stretch/>
          </p:blipFill>
          <p:spPr>
            <a:xfrm>
              <a:off x="10566400" y="390842"/>
              <a:ext cx="1223964" cy="814388"/>
            </a:xfrm>
            <a:prstGeom prst="rect">
              <a:avLst/>
            </a:prstGeom>
          </p:spPr>
        </p:pic>
      </p:grpSp>
    </p:spTree>
    <p:custDataLst>
      <p:tags r:id="rId1"/>
    </p:custDataLst>
    <p:extLst>
      <p:ext uri="{BB962C8B-B14F-4D97-AF65-F5344CB8AC3E}">
        <p14:creationId xmlns:p14="http://schemas.microsoft.com/office/powerpoint/2010/main" val="19682535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ngl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67C1C0-487A-B785-0EA6-A4112C75E72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3585" y="472595"/>
            <a:ext cx="7841417" cy="512927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C12A74D-D6BE-3755-0782-1F9DB1FB0C7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479F40-818A-13AA-DF6F-3BB4CE6DC4C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8F1A65C-595C-4736-BF40-F7D31E789466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5190BBA-18D3-D3A1-0D88-0F02E882C8D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14338" y="944563"/>
            <a:ext cx="7840663" cy="5080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/>
              <a:t>Add subheading</a:t>
            </a:r>
            <a:endParaRPr lang="en-GB" dirty="0"/>
          </a:p>
        </p:txBody>
      </p:sp>
      <p:sp>
        <p:nvSpPr>
          <p:cNvPr id="5" name="Content Placeholder 14">
            <a:extLst>
              <a:ext uri="{FF2B5EF4-FFF2-40B4-BE49-F238E27FC236}">
                <a16:creationId xmlns:a16="http://schemas.microsoft.com/office/drawing/2014/main" id="{9D4F0DBA-7193-79F1-9CED-9BF29EFD98AD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413583" y="1641566"/>
            <a:ext cx="9030456" cy="452745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Add text to appear in single column layout or click icon to insert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EC37F9B-189A-EEF0-82B5-C8E3F921FD7D}"/>
              </a:ext>
            </a:extLst>
          </p:cNvPr>
          <p:cNvGrpSpPr/>
          <p:nvPr/>
        </p:nvGrpSpPr>
        <p:grpSpPr>
          <a:xfrm>
            <a:off x="-3626001" y="2"/>
            <a:ext cx="3513653" cy="2943225"/>
            <a:chOff x="-3626001" y="0"/>
            <a:chExt cx="3513653" cy="2943225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8DBEDA01-A9F0-6298-AB90-F00B31BE5FDA}"/>
                </a:ext>
              </a:extLst>
            </p:cNvPr>
            <p:cNvSpPr/>
            <p:nvPr/>
          </p:nvSpPr>
          <p:spPr>
            <a:xfrm>
              <a:off x="-3626001" y="0"/>
              <a:ext cx="3507557" cy="2943225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>
                <a:solidFill>
                  <a:srgbClr val="333333"/>
                </a:solidFill>
                <a:latin typeface="+mn-lt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8F89516E-98D5-7607-2085-7FF801BF7372}"/>
                </a:ext>
              </a:extLst>
            </p:cNvPr>
            <p:cNvSpPr/>
            <p:nvPr/>
          </p:nvSpPr>
          <p:spPr>
            <a:xfrm>
              <a:off x="-3626001" y="0"/>
              <a:ext cx="3507557" cy="89001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350">
                <a:solidFill>
                  <a:srgbClr val="333333"/>
                </a:solidFill>
                <a:latin typeface="+mn-lt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8E227B3A-E23C-DAB3-31A8-041BC3FF4868}"/>
                </a:ext>
              </a:extLst>
            </p:cNvPr>
            <p:cNvSpPr txBox="1"/>
            <p:nvPr/>
          </p:nvSpPr>
          <p:spPr>
            <a:xfrm>
              <a:off x="-3560064" y="77902"/>
              <a:ext cx="3447716" cy="73421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>
                <a:lnSpc>
                  <a:spcPct val="70000"/>
                </a:lnSpc>
                <a:spcBef>
                  <a:spcPct val="0"/>
                </a:spcBef>
                <a:buNone/>
                <a:defRPr sz="11500" cap="all" baseline="0">
                  <a:latin typeface="+mj-lt"/>
                  <a:ea typeface="+mj-ea"/>
                  <a:cs typeface="+mj-cs"/>
                </a:defRPr>
              </a:lvl1pPr>
            </a:lstStyle>
            <a:p>
              <a:pPr lvl="0">
                <a:lnSpc>
                  <a:spcPct val="100000"/>
                </a:lnSpc>
              </a:pPr>
              <a:r>
                <a:rPr lang="en-GB" sz="1800" dirty="0">
                  <a:solidFill>
                    <a:schemeClr val="bg1"/>
                  </a:solidFill>
                  <a:latin typeface="+mn-lt"/>
                  <a:ea typeface="Inter Semi Bold" panose="02000703000000020004" pitchFamily="50" charset="0"/>
                  <a:cs typeface="Inter Semi Bold" panose="02000703000000020004" pitchFamily="50" charset="0"/>
                </a:rPr>
                <a:t>How to insert </a:t>
              </a:r>
              <a:br>
                <a:rPr lang="en-GB" sz="1800" dirty="0">
                  <a:solidFill>
                    <a:schemeClr val="bg1"/>
                  </a:solidFill>
                  <a:latin typeface="+mn-lt"/>
                  <a:ea typeface="Inter Semi Bold" panose="02000703000000020004" pitchFamily="50" charset="0"/>
                  <a:cs typeface="Inter Semi Bold" panose="02000703000000020004" pitchFamily="50" charset="0"/>
                </a:rPr>
              </a:br>
              <a:r>
                <a:rPr lang="en-GB" sz="1800" dirty="0">
                  <a:solidFill>
                    <a:schemeClr val="bg1"/>
                  </a:solidFill>
                  <a:latin typeface="+mn-lt"/>
                  <a:ea typeface="Inter Semi Bold" panose="02000703000000020004" pitchFamily="50" charset="0"/>
                  <a:cs typeface="Inter Semi Bold" panose="02000703000000020004" pitchFamily="50" charset="0"/>
                </a:rPr>
                <a:t>A CHART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DD102D99-B2D2-3578-1E37-5BA070ECF7D3}"/>
                </a:ext>
              </a:extLst>
            </p:cNvPr>
            <p:cNvSpPr txBox="1"/>
            <p:nvPr/>
          </p:nvSpPr>
          <p:spPr>
            <a:xfrm>
              <a:off x="-3560063" y="1006196"/>
              <a:ext cx="3140964" cy="178462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1"/>
                  </a:solidFill>
                  <a:latin typeface="+mn-lt"/>
                </a:rPr>
                <a:t>Click on the icon in the middle of the placeholder.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1"/>
                  </a:solidFill>
                  <a:latin typeface="+mn-lt"/>
                </a:rPr>
                <a:t>Click on the chart type you wish to use.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1"/>
                  </a:solidFill>
                  <a:latin typeface="+mn-lt"/>
                </a:rPr>
                <a:t>Edit your data under </a:t>
              </a:r>
              <a:r>
                <a:rPr lang="en-US" sz="900" b="1" dirty="0">
                  <a:solidFill>
                    <a:schemeClr val="tx1"/>
                  </a:solidFill>
                  <a:latin typeface="+mn-lt"/>
                </a:rPr>
                <a:t>Design</a:t>
              </a:r>
              <a:r>
                <a:rPr lang="en-US" sz="900" dirty="0">
                  <a:solidFill>
                    <a:schemeClr val="tx1"/>
                  </a:solidFill>
                  <a:latin typeface="+mn-lt"/>
                </a:rPr>
                <a:t> in the </a:t>
              </a:r>
              <a:r>
                <a:rPr lang="en-US" sz="900" b="1" dirty="0">
                  <a:solidFill>
                    <a:schemeClr val="tx1"/>
                  </a:solidFill>
                  <a:latin typeface="+mn-lt"/>
                </a:rPr>
                <a:t>Chart Tools</a:t>
              </a:r>
              <a:r>
                <a:rPr lang="en-US" sz="900" dirty="0">
                  <a:solidFill>
                    <a:schemeClr val="tx1"/>
                  </a:solidFill>
                  <a:latin typeface="+mn-lt"/>
                </a:rPr>
                <a:t> ribbon.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 err="1">
                  <a:solidFill>
                    <a:schemeClr val="tx1"/>
                  </a:solidFill>
                  <a:latin typeface="+mn-lt"/>
                </a:rPr>
                <a:t>Stylise</a:t>
              </a:r>
              <a:r>
                <a:rPr lang="en-US" sz="900" dirty="0">
                  <a:solidFill>
                    <a:schemeClr val="tx1"/>
                  </a:solidFill>
                  <a:latin typeface="+mn-lt"/>
                </a:rPr>
                <a:t> your chart under Format in the </a:t>
              </a:r>
              <a:r>
                <a:rPr lang="en-US" sz="900" b="1" dirty="0">
                  <a:solidFill>
                    <a:schemeClr val="tx1"/>
                  </a:solidFill>
                  <a:latin typeface="+mn-lt"/>
                </a:rPr>
                <a:t>Chart Tools</a:t>
              </a:r>
              <a:r>
                <a:rPr lang="en-US" sz="900" dirty="0">
                  <a:solidFill>
                    <a:schemeClr val="tx1"/>
                  </a:solidFill>
                  <a:latin typeface="+mn-lt"/>
                </a:rPr>
                <a:t> ribbons.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1F2BB5C-5546-4D1C-C205-D55ED6A0643B}"/>
              </a:ext>
            </a:extLst>
          </p:cNvPr>
          <p:cNvGrpSpPr/>
          <p:nvPr/>
        </p:nvGrpSpPr>
        <p:grpSpPr>
          <a:xfrm>
            <a:off x="8966200" y="0"/>
            <a:ext cx="3225800" cy="5588000"/>
            <a:chOff x="8966200" y="0"/>
            <a:chExt cx="3225800" cy="5588000"/>
          </a:xfrm>
        </p:grpSpPr>
        <p:sp>
          <p:nvSpPr>
            <p:cNvPr id="15" name="Right Triangle 14">
              <a:extLst>
                <a:ext uri="{FF2B5EF4-FFF2-40B4-BE49-F238E27FC236}">
                  <a16:creationId xmlns:a16="http://schemas.microsoft.com/office/drawing/2014/main" id="{18F36E84-4A38-613C-18F7-22FADC8FBE6B}"/>
                </a:ext>
              </a:extLst>
            </p:cNvPr>
            <p:cNvSpPr/>
            <p:nvPr/>
          </p:nvSpPr>
          <p:spPr>
            <a:xfrm rot="10800000">
              <a:off x="8966200" y="0"/>
              <a:ext cx="3225800" cy="55880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Aft>
                  <a:spcPts val="450"/>
                </a:spcAft>
              </a:pPr>
              <a:endParaRPr lang="en-GB" sz="1350" dirty="0"/>
            </a:p>
          </p:txBody>
        </p:sp>
        <p:pic>
          <p:nvPicPr>
            <p:cNvPr id="16" name="Picture 15" descr="A black and purple triangle&#10;&#10;Description automatically generated">
              <a:extLst>
                <a:ext uri="{FF2B5EF4-FFF2-40B4-BE49-F238E27FC236}">
                  <a16:creationId xmlns:a16="http://schemas.microsoft.com/office/drawing/2014/main" id="{3DF83B20-A248-43C2-B605-4829186D09F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5" r="145"/>
            <a:stretch/>
          </p:blipFill>
          <p:spPr>
            <a:xfrm>
              <a:off x="10566400" y="390842"/>
              <a:ext cx="1223964" cy="814388"/>
            </a:xfrm>
            <a:prstGeom prst="rect">
              <a:avLst/>
            </a:prstGeom>
          </p:spPr>
        </p:pic>
      </p:grpSp>
    </p:spTree>
    <p:custDataLst>
      <p:tags r:id="rId1"/>
    </p:custDataLst>
    <p:extLst>
      <p:ext uri="{BB962C8B-B14F-4D97-AF65-F5344CB8AC3E}">
        <p14:creationId xmlns:p14="http://schemas.microsoft.com/office/powerpoint/2010/main" val="30891070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oubl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67C1C0-487A-B785-0EA6-A4112C75E72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3585" y="472595"/>
            <a:ext cx="7841417" cy="512927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C12A74D-D6BE-3755-0782-1F9DB1FB0C7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479F40-818A-13AA-DF6F-3BB4CE6DC4C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8F1A65C-595C-4736-BF40-F7D31E789466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5190BBA-18D3-D3A1-0D88-0F02E882C8D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14338" y="944563"/>
            <a:ext cx="7840663" cy="5080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/>
              <a:t>Add subheading</a:t>
            </a:r>
            <a:endParaRPr lang="en-GB" dirty="0"/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6CE84618-6178-61CF-AE53-D0A07CF23E00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413581" y="2338568"/>
            <a:ext cx="3721539" cy="3830457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Add text or click icon to insert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Text Placeholder 6">
            <a:extLst>
              <a:ext uri="{FF2B5EF4-FFF2-40B4-BE49-F238E27FC236}">
                <a16:creationId xmlns:a16="http://schemas.microsoft.com/office/drawing/2014/main" id="{7071F504-9E35-F89F-D3A9-72668739AD1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13581" y="1641565"/>
            <a:ext cx="3721539" cy="5080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/>
              <a:t>Add heading (two lines max)</a:t>
            </a:r>
            <a:endParaRPr lang="en-GB" dirty="0"/>
          </a:p>
        </p:txBody>
      </p:sp>
      <p:sp>
        <p:nvSpPr>
          <p:cNvPr id="16" name="Content Placeholder 14">
            <a:extLst>
              <a:ext uri="{FF2B5EF4-FFF2-40B4-BE49-F238E27FC236}">
                <a16:creationId xmlns:a16="http://schemas.microsoft.com/office/drawing/2014/main" id="{FA357CB5-059F-A73C-2716-2186BE18F927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4533461" y="2338568"/>
            <a:ext cx="3721539" cy="3830457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Add text or click icon to insert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E2B0E8B1-83D4-CC60-882C-8AADC5DA97D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533461" y="1641565"/>
            <a:ext cx="3721539" cy="5080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/>
              <a:t>Add heading (two lines max)</a:t>
            </a:r>
            <a:endParaRPr lang="en-GB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A7595AB-3E7F-500E-5874-B5ECB73A19A1}"/>
              </a:ext>
            </a:extLst>
          </p:cNvPr>
          <p:cNvCxnSpPr/>
          <p:nvPr/>
        </p:nvCxnSpPr>
        <p:spPr>
          <a:xfrm>
            <a:off x="4334291" y="1752600"/>
            <a:ext cx="0" cy="419100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>
            <a:extLst>
              <a:ext uri="{FF2B5EF4-FFF2-40B4-BE49-F238E27FC236}">
                <a16:creationId xmlns:a16="http://schemas.microsoft.com/office/drawing/2014/main" id="{642F7F20-0914-55A5-D38B-A62BCAC240C6}"/>
              </a:ext>
            </a:extLst>
          </p:cNvPr>
          <p:cNvGrpSpPr/>
          <p:nvPr/>
        </p:nvGrpSpPr>
        <p:grpSpPr>
          <a:xfrm>
            <a:off x="-3626001" y="2"/>
            <a:ext cx="3513653" cy="2943225"/>
            <a:chOff x="-3626001" y="0"/>
            <a:chExt cx="3513653" cy="2943225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2A3F19AD-12D6-D2A3-00D7-079E3686E450}"/>
                </a:ext>
              </a:extLst>
            </p:cNvPr>
            <p:cNvSpPr/>
            <p:nvPr/>
          </p:nvSpPr>
          <p:spPr>
            <a:xfrm>
              <a:off x="-3626001" y="0"/>
              <a:ext cx="3507557" cy="2943225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>
                <a:solidFill>
                  <a:srgbClr val="333333"/>
                </a:solidFill>
                <a:latin typeface="+mn-lt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02297A6B-E741-56EC-DC10-0239315573A3}"/>
                </a:ext>
              </a:extLst>
            </p:cNvPr>
            <p:cNvSpPr/>
            <p:nvPr/>
          </p:nvSpPr>
          <p:spPr>
            <a:xfrm>
              <a:off x="-3626001" y="0"/>
              <a:ext cx="3507557" cy="89001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350">
                <a:solidFill>
                  <a:srgbClr val="333333"/>
                </a:solidFill>
                <a:latin typeface="+mn-lt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7266AA31-66CE-6175-C626-E6AD49A3AD89}"/>
                </a:ext>
              </a:extLst>
            </p:cNvPr>
            <p:cNvSpPr txBox="1"/>
            <p:nvPr/>
          </p:nvSpPr>
          <p:spPr>
            <a:xfrm>
              <a:off x="-3560064" y="77902"/>
              <a:ext cx="3447716" cy="73421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>
                <a:lnSpc>
                  <a:spcPct val="70000"/>
                </a:lnSpc>
                <a:spcBef>
                  <a:spcPct val="0"/>
                </a:spcBef>
                <a:buNone/>
                <a:defRPr sz="11500" cap="all" baseline="0">
                  <a:latin typeface="+mj-lt"/>
                  <a:ea typeface="+mj-ea"/>
                  <a:cs typeface="+mj-cs"/>
                </a:defRPr>
              </a:lvl1pPr>
            </a:lstStyle>
            <a:p>
              <a:pPr lvl="0">
                <a:lnSpc>
                  <a:spcPct val="100000"/>
                </a:lnSpc>
              </a:pPr>
              <a:r>
                <a:rPr lang="en-GB" sz="1800" dirty="0">
                  <a:solidFill>
                    <a:schemeClr val="bg1"/>
                  </a:solidFill>
                  <a:latin typeface="+mn-lt"/>
                  <a:ea typeface="Inter Semi Bold" panose="02000703000000020004" pitchFamily="50" charset="0"/>
                  <a:cs typeface="Inter Semi Bold" panose="02000703000000020004" pitchFamily="50" charset="0"/>
                </a:rPr>
                <a:t>How to insert </a:t>
              </a:r>
              <a:br>
                <a:rPr lang="en-GB" sz="1800" dirty="0">
                  <a:solidFill>
                    <a:schemeClr val="bg1"/>
                  </a:solidFill>
                  <a:latin typeface="+mn-lt"/>
                  <a:ea typeface="Inter Semi Bold" panose="02000703000000020004" pitchFamily="50" charset="0"/>
                  <a:cs typeface="Inter Semi Bold" panose="02000703000000020004" pitchFamily="50" charset="0"/>
                </a:rPr>
              </a:br>
              <a:r>
                <a:rPr lang="en-GB" sz="1800" dirty="0">
                  <a:solidFill>
                    <a:schemeClr val="bg1"/>
                  </a:solidFill>
                  <a:latin typeface="+mn-lt"/>
                  <a:ea typeface="Inter Semi Bold" panose="02000703000000020004" pitchFamily="50" charset="0"/>
                  <a:cs typeface="Inter Semi Bold" panose="02000703000000020004" pitchFamily="50" charset="0"/>
                </a:rPr>
                <a:t>A CHART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DC079672-8B2C-BA26-E86A-AF4A723A33C8}"/>
                </a:ext>
              </a:extLst>
            </p:cNvPr>
            <p:cNvSpPr txBox="1"/>
            <p:nvPr/>
          </p:nvSpPr>
          <p:spPr>
            <a:xfrm>
              <a:off x="-3560063" y="1006196"/>
              <a:ext cx="3140964" cy="178462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1"/>
                  </a:solidFill>
                  <a:latin typeface="+mn-lt"/>
                </a:rPr>
                <a:t>Click on the icon in the middle of the placeholder.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1"/>
                  </a:solidFill>
                  <a:latin typeface="+mn-lt"/>
                </a:rPr>
                <a:t>Click on the chart type you wish to use.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1"/>
                  </a:solidFill>
                  <a:latin typeface="+mn-lt"/>
                </a:rPr>
                <a:t>Edit your data under </a:t>
              </a:r>
              <a:r>
                <a:rPr lang="en-US" sz="900" b="1" dirty="0">
                  <a:solidFill>
                    <a:schemeClr val="tx1"/>
                  </a:solidFill>
                  <a:latin typeface="+mn-lt"/>
                </a:rPr>
                <a:t>Design</a:t>
              </a:r>
              <a:r>
                <a:rPr lang="en-US" sz="900" dirty="0">
                  <a:solidFill>
                    <a:schemeClr val="tx1"/>
                  </a:solidFill>
                  <a:latin typeface="+mn-lt"/>
                </a:rPr>
                <a:t> in the </a:t>
              </a:r>
              <a:r>
                <a:rPr lang="en-US" sz="900" b="1" dirty="0">
                  <a:solidFill>
                    <a:schemeClr val="tx1"/>
                  </a:solidFill>
                  <a:latin typeface="+mn-lt"/>
                </a:rPr>
                <a:t>Chart Tools</a:t>
              </a:r>
              <a:r>
                <a:rPr lang="en-US" sz="900" dirty="0">
                  <a:solidFill>
                    <a:schemeClr val="tx1"/>
                  </a:solidFill>
                  <a:latin typeface="+mn-lt"/>
                </a:rPr>
                <a:t> ribbon.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 err="1">
                  <a:solidFill>
                    <a:schemeClr val="tx1"/>
                  </a:solidFill>
                  <a:latin typeface="+mn-lt"/>
                </a:rPr>
                <a:t>Stylise</a:t>
              </a:r>
              <a:r>
                <a:rPr lang="en-US" sz="900" dirty="0">
                  <a:solidFill>
                    <a:schemeClr val="tx1"/>
                  </a:solidFill>
                  <a:latin typeface="+mn-lt"/>
                </a:rPr>
                <a:t> your chart under Format in the </a:t>
              </a:r>
              <a:r>
                <a:rPr lang="en-US" sz="900" b="1" dirty="0">
                  <a:solidFill>
                    <a:schemeClr val="tx1"/>
                  </a:solidFill>
                  <a:latin typeface="+mn-lt"/>
                </a:rPr>
                <a:t>Chart Tools</a:t>
              </a:r>
              <a:r>
                <a:rPr lang="en-US" sz="900" dirty="0">
                  <a:solidFill>
                    <a:schemeClr val="tx1"/>
                  </a:solidFill>
                  <a:latin typeface="+mn-lt"/>
                </a:rPr>
                <a:t> ribbons.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B8AA8F44-B006-5391-A3E1-18C6CECF36A1}"/>
              </a:ext>
            </a:extLst>
          </p:cNvPr>
          <p:cNvGrpSpPr/>
          <p:nvPr/>
        </p:nvGrpSpPr>
        <p:grpSpPr>
          <a:xfrm>
            <a:off x="8966200" y="0"/>
            <a:ext cx="3225800" cy="5588000"/>
            <a:chOff x="8966200" y="0"/>
            <a:chExt cx="3225800" cy="5588000"/>
          </a:xfrm>
        </p:grpSpPr>
        <p:sp>
          <p:nvSpPr>
            <p:cNvPr id="19" name="Right Triangle 18">
              <a:extLst>
                <a:ext uri="{FF2B5EF4-FFF2-40B4-BE49-F238E27FC236}">
                  <a16:creationId xmlns:a16="http://schemas.microsoft.com/office/drawing/2014/main" id="{CB94AC52-4964-D4D9-959F-72B5668CF896}"/>
                </a:ext>
              </a:extLst>
            </p:cNvPr>
            <p:cNvSpPr/>
            <p:nvPr/>
          </p:nvSpPr>
          <p:spPr>
            <a:xfrm rot="10800000">
              <a:off x="8966200" y="0"/>
              <a:ext cx="3225800" cy="55880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Aft>
                  <a:spcPts val="450"/>
                </a:spcAft>
              </a:pPr>
              <a:endParaRPr lang="en-GB" sz="1350" dirty="0"/>
            </a:p>
          </p:txBody>
        </p:sp>
        <p:pic>
          <p:nvPicPr>
            <p:cNvPr id="20" name="Picture 19" descr="A black and purple triangle&#10;&#10;Description automatically generated">
              <a:extLst>
                <a:ext uri="{FF2B5EF4-FFF2-40B4-BE49-F238E27FC236}">
                  <a16:creationId xmlns:a16="http://schemas.microsoft.com/office/drawing/2014/main" id="{0836C59B-AAFE-D7A4-02FE-F6A3EE920D4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5" r="145"/>
            <a:stretch/>
          </p:blipFill>
          <p:spPr>
            <a:xfrm>
              <a:off x="10566400" y="390842"/>
              <a:ext cx="1223964" cy="814388"/>
            </a:xfrm>
            <a:prstGeom prst="rect">
              <a:avLst/>
            </a:prstGeom>
          </p:spPr>
        </p:pic>
      </p:grpSp>
    </p:spTree>
    <p:custDataLst>
      <p:tags r:id="rId1"/>
    </p:custDataLst>
    <p:extLst>
      <p:ext uri="{BB962C8B-B14F-4D97-AF65-F5344CB8AC3E}">
        <p14:creationId xmlns:p14="http://schemas.microsoft.com/office/powerpoint/2010/main" val="17437572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w/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67C1C0-487A-B785-0EA6-A4112C75E72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3584" y="472595"/>
            <a:ext cx="3828216" cy="512927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C12A74D-D6BE-3755-0782-1F9DB1FB0C7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13584" y="6330950"/>
            <a:ext cx="4445497" cy="356930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5190BBA-18D3-D3A1-0D88-0F02E882C8D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14339" y="944563"/>
            <a:ext cx="3827847" cy="5080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/>
              <a:t>Add subheading</a:t>
            </a:r>
            <a:endParaRPr lang="en-GB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71C46A3-88D5-4217-97B8-DFAB1BDB70D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13582" y="1641567"/>
            <a:ext cx="4406069" cy="4527459"/>
          </a:xfrm>
        </p:spPr>
        <p:txBody>
          <a:bodyPr numCol="1" spcCol="360000"/>
          <a:lstStyle>
            <a:lvl1pPr>
              <a:defRPr/>
            </a:lvl1pPr>
          </a:lstStyle>
          <a:p>
            <a:pPr lvl="0"/>
            <a:r>
              <a:rPr lang="en-US" dirty="0"/>
              <a:t>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B9D1A5BE-C335-973A-A239-290D818BA7BD}"/>
              </a:ext>
            </a:extLst>
          </p:cNvPr>
          <p:cNvSpPr/>
          <p:nvPr/>
        </p:nvSpPr>
        <p:spPr>
          <a:xfrm>
            <a:off x="5087909" y="4972051"/>
            <a:ext cx="7104092" cy="1885950"/>
          </a:xfrm>
          <a:custGeom>
            <a:avLst/>
            <a:gdLst>
              <a:gd name="connsiteX0" fmla="*/ 1090373 w 7104092"/>
              <a:gd name="connsiteY0" fmla="*/ 0 h 1885950"/>
              <a:gd name="connsiteX1" fmla="*/ 7104092 w 7104092"/>
              <a:gd name="connsiteY1" fmla="*/ 0 h 1885950"/>
              <a:gd name="connsiteX2" fmla="*/ 7104092 w 7104092"/>
              <a:gd name="connsiteY2" fmla="*/ 1885950 h 1885950"/>
              <a:gd name="connsiteX3" fmla="*/ 0 w 7104092"/>
              <a:gd name="connsiteY3" fmla="*/ 1885950 h 1885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04092" h="1885950">
                <a:moveTo>
                  <a:pt x="1090373" y="0"/>
                </a:moveTo>
                <a:lnTo>
                  <a:pt x="7104092" y="0"/>
                </a:lnTo>
                <a:lnTo>
                  <a:pt x="7104092" y="1885950"/>
                </a:lnTo>
                <a:lnTo>
                  <a:pt x="0" y="188595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spcAft>
                <a:spcPts val="450"/>
              </a:spcAft>
            </a:pPr>
            <a:endParaRPr lang="en-GB" sz="1350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FD2F811C-30CC-0227-9ED1-DF33736E8B88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164605" y="0"/>
            <a:ext cx="8027395" cy="4972050"/>
          </a:xfrm>
          <a:custGeom>
            <a:avLst/>
            <a:gdLst>
              <a:gd name="connsiteX0" fmla="*/ 0 w 8027395"/>
              <a:gd name="connsiteY0" fmla="*/ 0 h 4972050"/>
              <a:gd name="connsiteX1" fmla="*/ 8027395 w 8027395"/>
              <a:gd name="connsiteY1" fmla="*/ 0 h 4972050"/>
              <a:gd name="connsiteX2" fmla="*/ 8027395 w 8027395"/>
              <a:gd name="connsiteY2" fmla="*/ 4972050 h 4972050"/>
              <a:gd name="connsiteX3" fmla="*/ 2874619 w 8027395"/>
              <a:gd name="connsiteY3" fmla="*/ 4972050 h 4972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27395" h="4972050">
                <a:moveTo>
                  <a:pt x="0" y="0"/>
                </a:moveTo>
                <a:lnTo>
                  <a:pt x="8027395" y="0"/>
                </a:lnTo>
                <a:lnTo>
                  <a:pt x="8027395" y="4972050"/>
                </a:lnTo>
                <a:lnTo>
                  <a:pt x="2874619" y="497205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900"/>
            </a:lvl1pPr>
          </a:lstStyle>
          <a:p>
            <a:r>
              <a:rPr lang="en-GB" dirty="0"/>
              <a:t>Click icon to insert image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B0DB124B-A0F9-82FE-23CC-8CDEA66264B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743700" y="5505451"/>
            <a:ext cx="4438651" cy="819150"/>
          </a:xfrm>
        </p:spPr>
        <p:txBody>
          <a:bodyPr anchor="ctr"/>
          <a:lstStyle>
            <a:lvl1pPr>
              <a:defRPr sz="1350" b="1">
                <a:solidFill>
                  <a:schemeClr val="accent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Add highlight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479F40-818A-13AA-DF6F-3BB4CE6DC4C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F787CDB8-F09E-F5C8-C636-A1A05BEAA9C7}"/>
              </a:ext>
            </a:extLst>
          </p:cNvPr>
          <p:cNvGrpSpPr/>
          <p:nvPr/>
        </p:nvGrpSpPr>
        <p:grpSpPr>
          <a:xfrm>
            <a:off x="-3626001" y="0"/>
            <a:ext cx="3513653" cy="4531360"/>
            <a:chOff x="-3626001" y="0"/>
            <a:chExt cx="3513653" cy="4531360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B6716D0F-5595-51DB-0864-27F7430F7E3C}"/>
                </a:ext>
              </a:extLst>
            </p:cNvPr>
            <p:cNvSpPr/>
            <p:nvPr/>
          </p:nvSpPr>
          <p:spPr>
            <a:xfrm>
              <a:off x="-3626001" y="0"/>
              <a:ext cx="3507557" cy="4531360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>
                <a:solidFill>
                  <a:srgbClr val="333333"/>
                </a:solidFill>
                <a:latin typeface="+mn-lt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C2077BCC-49FC-D1FE-F600-E0F018E8D196}"/>
                </a:ext>
              </a:extLst>
            </p:cNvPr>
            <p:cNvSpPr/>
            <p:nvPr/>
          </p:nvSpPr>
          <p:spPr>
            <a:xfrm>
              <a:off x="-3626001" y="0"/>
              <a:ext cx="3507557" cy="89001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350">
                <a:solidFill>
                  <a:srgbClr val="333333"/>
                </a:solidFill>
                <a:latin typeface="+mn-lt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558F06D4-9729-8897-4E0B-F422C5A6AF6D}"/>
                </a:ext>
              </a:extLst>
            </p:cNvPr>
            <p:cNvSpPr txBox="1"/>
            <p:nvPr/>
          </p:nvSpPr>
          <p:spPr>
            <a:xfrm>
              <a:off x="-3560064" y="77902"/>
              <a:ext cx="3447716" cy="73421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>
                <a:lnSpc>
                  <a:spcPct val="70000"/>
                </a:lnSpc>
                <a:spcBef>
                  <a:spcPct val="0"/>
                </a:spcBef>
                <a:buNone/>
                <a:defRPr sz="11500" cap="all" baseline="0">
                  <a:latin typeface="+mj-lt"/>
                  <a:ea typeface="+mj-ea"/>
                  <a:cs typeface="+mj-cs"/>
                </a:defRPr>
              </a:lvl1pPr>
            </a:lstStyle>
            <a:p>
              <a:pPr lvl="0">
                <a:lnSpc>
                  <a:spcPct val="100000"/>
                </a:lnSpc>
              </a:pPr>
              <a:r>
                <a:rPr lang="en-GB" sz="1800" dirty="0">
                  <a:solidFill>
                    <a:schemeClr val="bg1"/>
                  </a:solidFill>
                  <a:latin typeface="+mn-lt"/>
                  <a:ea typeface="Inter Semi Bold" panose="02000703000000020004" pitchFamily="50" charset="0"/>
                  <a:cs typeface="Inter Semi Bold" panose="02000703000000020004" pitchFamily="50" charset="0"/>
                </a:rPr>
                <a:t>How to insert </a:t>
              </a:r>
              <a:br>
                <a:rPr lang="en-GB" sz="1800" dirty="0">
                  <a:solidFill>
                    <a:schemeClr val="bg1"/>
                  </a:solidFill>
                  <a:latin typeface="+mn-lt"/>
                  <a:ea typeface="Inter Semi Bold" panose="02000703000000020004" pitchFamily="50" charset="0"/>
                  <a:cs typeface="Inter Semi Bold" panose="02000703000000020004" pitchFamily="50" charset="0"/>
                </a:rPr>
              </a:br>
              <a:r>
                <a:rPr lang="en-GB" sz="1800" dirty="0">
                  <a:solidFill>
                    <a:schemeClr val="bg1"/>
                  </a:solidFill>
                  <a:latin typeface="+mn-lt"/>
                  <a:ea typeface="Inter Semi Bold" panose="02000703000000020004" pitchFamily="50" charset="0"/>
                  <a:cs typeface="Inter Semi Bold" panose="02000703000000020004" pitchFamily="50" charset="0"/>
                </a:rPr>
                <a:t>an image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BD9BA3EC-6124-0E22-56F3-FE0619DE5DB9}"/>
                </a:ext>
              </a:extLst>
            </p:cNvPr>
            <p:cNvSpPr txBox="1"/>
            <p:nvPr/>
          </p:nvSpPr>
          <p:spPr>
            <a:xfrm>
              <a:off x="-3560064" y="1006196"/>
              <a:ext cx="3340989" cy="274665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If there is already an image present, delete this first.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Click the icon in the middle of the placeholder and choose an image from file, or select the placeholder and paste an image in using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Ctrl + V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Click on the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Format Picture 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tab in the ribbon and use the tools to edit the image.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Choose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Crop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 to resize and move the image within the placeholder, using the white circles in the corners of the image. Click on the drop down arrow and choose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Fit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 or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Fill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 to fit the image to the placeholder as needed.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Right click the image and choose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Send to back 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if it is obscuring any other elements.</a:t>
              </a:r>
            </a:p>
          </p:txBody>
        </p:sp>
      </p:grpSp>
      <p:pic>
        <p:nvPicPr>
          <p:cNvPr id="5" name="Picture 4" descr="A black and purple triangle&#10;&#10;Description automatically generated">
            <a:extLst>
              <a:ext uri="{FF2B5EF4-FFF2-40B4-BE49-F238E27FC236}">
                <a16:creationId xmlns:a16="http://schemas.microsoft.com/office/drawing/2014/main" id="{5587551D-2C39-3C55-B642-0B2C14D0BFF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" r="145"/>
          <a:stretch/>
        </p:blipFill>
        <p:spPr>
          <a:xfrm>
            <a:off x="10566401" y="390842"/>
            <a:ext cx="1223964" cy="81438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5683290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w/ Two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67C1C0-487A-B785-0EA6-A4112C75E72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3584" y="472595"/>
            <a:ext cx="5474136" cy="512927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C12A74D-D6BE-3755-0782-1F9DB1FB0C7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5190BBA-18D3-D3A1-0D88-0F02E882C8D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14340" y="944563"/>
            <a:ext cx="5473609" cy="5080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/>
              <a:t>Add subheading</a:t>
            </a:r>
            <a:endParaRPr lang="en-GB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71C46A3-88D5-4217-97B8-DFAB1BDB70D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13582" y="1641567"/>
            <a:ext cx="5473609" cy="4527459"/>
          </a:xfrm>
        </p:spPr>
        <p:txBody>
          <a:bodyPr numCol="1" spcCol="360000"/>
          <a:lstStyle>
            <a:lvl1pPr>
              <a:defRPr/>
            </a:lvl1pPr>
          </a:lstStyle>
          <a:p>
            <a:pPr lvl="0"/>
            <a:r>
              <a:rPr lang="en-US" dirty="0"/>
              <a:t>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6D8A86BA-4695-B8B6-2073-C91C320FD68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089925" y="0"/>
            <a:ext cx="6102075" cy="3905250"/>
          </a:xfrm>
          <a:custGeom>
            <a:avLst/>
            <a:gdLst>
              <a:gd name="connsiteX0" fmla="*/ 0 w 6102074"/>
              <a:gd name="connsiteY0" fmla="*/ 0 h 3905250"/>
              <a:gd name="connsiteX1" fmla="*/ 6102074 w 6102074"/>
              <a:gd name="connsiteY1" fmla="*/ 0 h 3905250"/>
              <a:gd name="connsiteX2" fmla="*/ 6102074 w 6102074"/>
              <a:gd name="connsiteY2" fmla="*/ 3905250 h 3905250"/>
              <a:gd name="connsiteX3" fmla="*/ 2257843 w 6102074"/>
              <a:gd name="connsiteY3" fmla="*/ 3905250 h 3905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02074" h="3905250">
                <a:moveTo>
                  <a:pt x="0" y="0"/>
                </a:moveTo>
                <a:lnTo>
                  <a:pt x="6102074" y="0"/>
                </a:lnTo>
                <a:lnTo>
                  <a:pt x="6102074" y="3905250"/>
                </a:lnTo>
                <a:lnTo>
                  <a:pt x="2257843" y="390525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900"/>
            </a:lvl1pPr>
          </a:lstStyle>
          <a:p>
            <a:r>
              <a:rPr lang="en-GB" dirty="0"/>
              <a:t>Click icon to insert image</a:t>
            </a:r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FEA13534-6BF9-6C2D-1502-6B101138C747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384483" y="3968750"/>
            <a:ext cx="3807519" cy="2889250"/>
          </a:xfrm>
          <a:custGeom>
            <a:avLst/>
            <a:gdLst>
              <a:gd name="connsiteX0" fmla="*/ 0 w 3807519"/>
              <a:gd name="connsiteY0" fmla="*/ 0 h 2889250"/>
              <a:gd name="connsiteX1" fmla="*/ 3807519 w 3807519"/>
              <a:gd name="connsiteY1" fmla="*/ 0 h 2889250"/>
              <a:gd name="connsiteX2" fmla="*/ 3807519 w 3807519"/>
              <a:gd name="connsiteY2" fmla="*/ 2889250 h 2889250"/>
              <a:gd name="connsiteX3" fmla="*/ 1670436 w 3807519"/>
              <a:gd name="connsiteY3" fmla="*/ 2889250 h 2889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07519" h="2889250">
                <a:moveTo>
                  <a:pt x="0" y="0"/>
                </a:moveTo>
                <a:lnTo>
                  <a:pt x="3807519" y="0"/>
                </a:lnTo>
                <a:lnTo>
                  <a:pt x="3807519" y="2889250"/>
                </a:lnTo>
                <a:lnTo>
                  <a:pt x="1670436" y="288925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900"/>
            </a:lvl1pPr>
          </a:lstStyle>
          <a:p>
            <a:r>
              <a:rPr lang="en-GB" dirty="0"/>
              <a:t>Click icon to insert image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479F40-818A-13AA-DF6F-3BB4CE6DC4C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8F1A65C-595C-4736-BF40-F7D31E789466}" type="slidenum">
              <a:rPr lang="en-GB" smtClean="0"/>
              <a:pPr/>
              <a:t>‹#›</a:t>
            </a:fld>
            <a:endParaRPr lang="en-GB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8E28153-5FEF-38AF-79AC-C8ABA8FC26E1}"/>
              </a:ext>
            </a:extLst>
          </p:cNvPr>
          <p:cNvGrpSpPr/>
          <p:nvPr/>
        </p:nvGrpSpPr>
        <p:grpSpPr>
          <a:xfrm>
            <a:off x="-3626001" y="0"/>
            <a:ext cx="3513653" cy="4531360"/>
            <a:chOff x="-3626001" y="0"/>
            <a:chExt cx="3513653" cy="4531360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B9E6154D-518C-B579-93E5-1E6E8273FCB0}"/>
                </a:ext>
              </a:extLst>
            </p:cNvPr>
            <p:cNvSpPr/>
            <p:nvPr/>
          </p:nvSpPr>
          <p:spPr>
            <a:xfrm>
              <a:off x="-3626001" y="0"/>
              <a:ext cx="3507557" cy="4531360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>
                <a:solidFill>
                  <a:srgbClr val="333333"/>
                </a:solidFill>
                <a:latin typeface="+mn-lt"/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B32035A8-ACB5-0C6D-1575-13290F69310D}"/>
                </a:ext>
              </a:extLst>
            </p:cNvPr>
            <p:cNvSpPr/>
            <p:nvPr/>
          </p:nvSpPr>
          <p:spPr>
            <a:xfrm>
              <a:off x="-3626001" y="0"/>
              <a:ext cx="3507557" cy="89001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350">
                <a:solidFill>
                  <a:srgbClr val="333333"/>
                </a:solidFill>
                <a:latin typeface="+mn-lt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586D428E-A6C5-BB75-662D-7B42D104BC0F}"/>
                </a:ext>
              </a:extLst>
            </p:cNvPr>
            <p:cNvSpPr txBox="1"/>
            <p:nvPr/>
          </p:nvSpPr>
          <p:spPr>
            <a:xfrm>
              <a:off x="-3560064" y="77902"/>
              <a:ext cx="3447716" cy="73421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>
                <a:lnSpc>
                  <a:spcPct val="70000"/>
                </a:lnSpc>
                <a:spcBef>
                  <a:spcPct val="0"/>
                </a:spcBef>
                <a:buNone/>
                <a:defRPr sz="11500" cap="all" baseline="0">
                  <a:latin typeface="+mj-lt"/>
                  <a:ea typeface="+mj-ea"/>
                  <a:cs typeface="+mj-cs"/>
                </a:defRPr>
              </a:lvl1pPr>
            </a:lstStyle>
            <a:p>
              <a:pPr lvl="0">
                <a:lnSpc>
                  <a:spcPct val="100000"/>
                </a:lnSpc>
              </a:pPr>
              <a:r>
                <a:rPr lang="en-GB" sz="1800" dirty="0">
                  <a:solidFill>
                    <a:schemeClr val="bg1"/>
                  </a:solidFill>
                  <a:latin typeface="+mn-lt"/>
                  <a:ea typeface="Inter Semi Bold" panose="02000703000000020004" pitchFamily="50" charset="0"/>
                  <a:cs typeface="Inter Semi Bold" panose="02000703000000020004" pitchFamily="50" charset="0"/>
                </a:rPr>
                <a:t>How to insert </a:t>
              </a:r>
              <a:br>
                <a:rPr lang="en-GB" sz="1800" dirty="0">
                  <a:solidFill>
                    <a:schemeClr val="bg1"/>
                  </a:solidFill>
                  <a:latin typeface="+mn-lt"/>
                  <a:ea typeface="Inter Semi Bold" panose="02000703000000020004" pitchFamily="50" charset="0"/>
                  <a:cs typeface="Inter Semi Bold" panose="02000703000000020004" pitchFamily="50" charset="0"/>
                </a:rPr>
              </a:br>
              <a:r>
                <a:rPr lang="en-GB" sz="1800" dirty="0">
                  <a:solidFill>
                    <a:schemeClr val="bg1"/>
                  </a:solidFill>
                  <a:latin typeface="+mn-lt"/>
                  <a:ea typeface="Inter Semi Bold" panose="02000703000000020004" pitchFamily="50" charset="0"/>
                  <a:cs typeface="Inter Semi Bold" panose="02000703000000020004" pitchFamily="50" charset="0"/>
                </a:rPr>
                <a:t>an image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207BA33E-9CED-FBCC-7588-F68896FD81F4}"/>
                </a:ext>
              </a:extLst>
            </p:cNvPr>
            <p:cNvSpPr txBox="1"/>
            <p:nvPr/>
          </p:nvSpPr>
          <p:spPr>
            <a:xfrm>
              <a:off x="-3560064" y="1006196"/>
              <a:ext cx="3340989" cy="274665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If there is already an image present, delete this first.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Click the icon in the middle of the placeholder and choose an image from file, or select the placeholder and paste an image in using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Ctrl + V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Click on the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Format Picture 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tab in the ribbon and use the tools to edit the image.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Choose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Crop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 to resize and move the image within the placeholder, using the white circles in the corners of the image. Click on the drop down arrow and choose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Fit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 or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Fill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 to fit the image to the placeholder as needed.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Right click the image and choose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Send to back 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if it is obscuring any other elements.</a:t>
              </a:r>
            </a:p>
          </p:txBody>
        </p:sp>
      </p:grpSp>
      <p:pic>
        <p:nvPicPr>
          <p:cNvPr id="5" name="Picture 4" descr="A black and purple triangle&#10;&#10;Description automatically generated">
            <a:extLst>
              <a:ext uri="{FF2B5EF4-FFF2-40B4-BE49-F238E27FC236}">
                <a16:creationId xmlns:a16="http://schemas.microsoft.com/office/drawing/2014/main" id="{E7142F01-A14D-1FED-E8D7-3CD754034F5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" r="145"/>
          <a:stretch/>
        </p:blipFill>
        <p:spPr>
          <a:xfrm>
            <a:off x="10566401" y="390842"/>
            <a:ext cx="1223964" cy="81438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25239791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w/ Three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67C1C0-487A-B785-0EA6-A4112C75E72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3584" y="472595"/>
            <a:ext cx="5474136" cy="512927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C12A74D-D6BE-3755-0782-1F9DB1FB0C7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5190BBA-18D3-D3A1-0D88-0F02E882C8D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14340" y="944563"/>
            <a:ext cx="5473609" cy="5080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/>
              <a:t>Add subheading</a:t>
            </a:r>
            <a:endParaRPr lang="en-GB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71C46A3-88D5-4217-97B8-DFAB1BDB70D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13582" y="1641567"/>
            <a:ext cx="5473609" cy="4527459"/>
          </a:xfrm>
        </p:spPr>
        <p:txBody>
          <a:bodyPr numCol="1" spcCol="360000"/>
          <a:lstStyle>
            <a:lvl1pPr>
              <a:defRPr/>
            </a:lvl1pPr>
          </a:lstStyle>
          <a:p>
            <a:pPr lvl="0"/>
            <a:r>
              <a:rPr lang="en-US" dirty="0"/>
              <a:t>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5E3D4653-FBFF-CA9E-AC27-05F365FD9BD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089926" y="0"/>
            <a:ext cx="3735567" cy="3905250"/>
          </a:xfrm>
          <a:custGeom>
            <a:avLst/>
            <a:gdLst>
              <a:gd name="connsiteX0" fmla="*/ 0 w 3735566"/>
              <a:gd name="connsiteY0" fmla="*/ 0 h 3905250"/>
              <a:gd name="connsiteX1" fmla="*/ 3735566 w 3735566"/>
              <a:gd name="connsiteY1" fmla="*/ 0 h 3905250"/>
              <a:gd name="connsiteX2" fmla="*/ 3735566 w 3735566"/>
              <a:gd name="connsiteY2" fmla="*/ 3905250 h 3905250"/>
              <a:gd name="connsiteX3" fmla="*/ 2257843 w 3735566"/>
              <a:gd name="connsiteY3" fmla="*/ 3905250 h 3905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35566" h="3905250">
                <a:moveTo>
                  <a:pt x="0" y="0"/>
                </a:moveTo>
                <a:lnTo>
                  <a:pt x="3735566" y="0"/>
                </a:lnTo>
                <a:lnTo>
                  <a:pt x="3735566" y="3905250"/>
                </a:lnTo>
                <a:lnTo>
                  <a:pt x="2257843" y="390525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900"/>
            </a:lvl1pPr>
          </a:lstStyle>
          <a:p>
            <a:r>
              <a:rPr lang="en-GB" dirty="0"/>
              <a:t>Click icon to insert image</a:t>
            </a:r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FEA13534-6BF9-6C2D-1502-6B101138C747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384483" y="3968750"/>
            <a:ext cx="3807519" cy="2889250"/>
          </a:xfrm>
          <a:custGeom>
            <a:avLst/>
            <a:gdLst>
              <a:gd name="connsiteX0" fmla="*/ 0 w 3807519"/>
              <a:gd name="connsiteY0" fmla="*/ 0 h 2889250"/>
              <a:gd name="connsiteX1" fmla="*/ 3807519 w 3807519"/>
              <a:gd name="connsiteY1" fmla="*/ 0 h 2889250"/>
              <a:gd name="connsiteX2" fmla="*/ 3807519 w 3807519"/>
              <a:gd name="connsiteY2" fmla="*/ 2889250 h 2889250"/>
              <a:gd name="connsiteX3" fmla="*/ 1670436 w 3807519"/>
              <a:gd name="connsiteY3" fmla="*/ 2889250 h 2889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07519" h="2889250">
                <a:moveTo>
                  <a:pt x="0" y="0"/>
                </a:moveTo>
                <a:lnTo>
                  <a:pt x="3807519" y="0"/>
                </a:lnTo>
                <a:lnTo>
                  <a:pt x="3807519" y="2889250"/>
                </a:lnTo>
                <a:lnTo>
                  <a:pt x="1670436" y="288925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900"/>
            </a:lvl1pPr>
          </a:lstStyle>
          <a:p>
            <a:r>
              <a:rPr lang="en-GB" dirty="0"/>
              <a:t>Click icon to insert image</a:t>
            </a:r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F726A9E3-2CE7-17EA-94BA-AF62FCACA41D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9888994" y="0"/>
            <a:ext cx="2303007" cy="3905250"/>
          </a:xfrm>
          <a:custGeom>
            <a:avLst/>
            <a:gdLst>
              <a:gd name="connsiteX0" fmla="*/ 0 w 2303006"/>
              <a:gd name="connsiteY0" fmla="*/ 0 h 3905250"/>
              <a:gd name="connsiteX1" fmla="*/ 2303006 w 2303006"/>
              <a:gd name="connsiteY1" fmla="*/ 0 h 3905250"/>
              <a:gd name="connsiteX2" fmla="*/ 2303006 w 2303006"/>
              <a:gd name="connsiteY2" fmla="*/ 3905250 h 3905250"/>
              <a:gd name="connsiteX3" fmla="*/ 0 w 2303006"/>
              <a:gd name="connsiteY3" fmla="*/ 3905250 h 3905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03006" h="3905250">
                <a:moveTo>
                  <a:pt x="0" y="0"/>
                </a:moveTo>
                <a:lnTo>
                  <a:pt x="2303006" y="0"/>
                </a:lnTo>
                <a:lnTo>
                  <a:pt x="2303006" y="3905250"/>
                </a:lnTo>
                <a:lnTo>
                  <a:pt x="0" y="390525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900"/>
            </a:lvl1pPr>
          </a:lstStyle>
          <a:p>
            <a:r>
              <a:rPr lang="en-GB" dirty="0"/>
              <a:t>Click icon to insert image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479F40-818A-13AA-DF6F-3BB4CE6DC4C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5383C520-C41B-AE29-D3EF-C2A6F12CAFDB}"/>
              </a:ext>
            </a:extLst>
          </p:cNvPr>
          <p:cNvGrpSpPr/>
          <p:nvPr/>
        </p:nvGrpSpPr>
        <p:grpSpPr>
          <a:xfrm>
            <a:off x="-3626001" y="0"/>
            <a:ext cx="3513653" cy="4531360"/>
            <a:chOff x="-3626001" y="0"/>
            <a:chExt cx="3513653" cy="4531360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1E8516C7-BAFF-A425-0C1E-88C701547A65}"/>
                </a:ext>
              </a:extLst>
            </p:cNvPr>
            <p:cNvSpPr/>
            <p:nvPr/>
          </p:nvSpPr>
          <p:spPr>
            <a:xfrm>
              <a:off x="-3626001" y="0"/>
              <a:ext cx="3507557" cy="4531360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>
                <a:solidFill>
                  <a:srgbClr val="333333"/>
                </a:solidFill>
                <a:latin typeface="+mn-lt"/>
              </a:endParaRP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EA980AAF-CD63-3FBC-83D4-3397464F1C05}"/>
                </a:ext>
              </a:extLst>
            </p:cNvPr>
            <p:cNvSpPr/>
            <p:nvPr/>
          </p:nvSpPr>
          <p:spPr>
            <a:xfrm>
              <a:off x="-3626001" y="0"/>
              <a:ext cx="3507557" cy="89001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350">
                <a:solidFill>
                  <a:srgbClr val="333333"/>
                </a:solidFill>
                <a:latin typeface="+mn-lt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9BA96D33-FB5F-235D-B0FE-3C748665E948}"/>
                </a:ext>
              </a:extLst>
            </p:cNvPr>
            <p:cNvSpPr txBox="1"/>
            <p:nvPr/>
          </p:nvSpPr>
          <p:spPr>
            <a:xfrm>
              <a:off x="-3560064" y="77902"/>
              <a:ext cx="3447716" cy="73421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>
                <a:lnSpc>
                  <a:spcPct val="70000"/>
                </a:lnSpc>
                <a:spcBef>
                  <a:spcPct val="0"/>
                </a:spcBef>
                <a:buNone/>
                <a:defRPr sz="11500" cap="all" baseline="0">
                  <a:latin typeface="+mj-lt"/>
                  <a:ea typeface="+mj-ea"/>
                  <a:cs typeface="+mj-cs"/>
                </a:defRPr>
              </a:lvl1pPr>
            </a:lstStyle>
            <a:p>
              <a:pPr lvl="0">
                <a:lnSpc>
                  <a:spcPct val="100000"/>
                </a:lnSpc>
              </a:pPr>
              <a:r>
                <a:rPr lang="en-GB" sz="1800" dirty="0">
                  <a:solidFill>
                    <a:schemeClr val="bg1"/>
                  </a:solidFill>
                  <a:latin typeface="+mn-lt"/>
                  <a:ea typeface="Inter Semi Bold" panose="02000703000000020004" pitchFamily="50" charset="0"/>
                  <a:cs typeface="Inter Semi Bold" panose="02000703000000020004" pitchFamily="50" charset="0"/>
                </a:rPr>
                <a:t>How to insert </a:t>
              </a:r>
              <a:br>
                <a:rPr lang="en-GB" sz="1800" dirty="0">
                  <a:solidFill>
                    <a:schemeClr val="bg1"/>
                  </a:solidFill>
                  <a:latin typeface="+mn-lt"/>
                  <a:ea typeface="Inter Semi Bold" panose="02000703000000020004" pitchFamily="50" charset="0"/>
                  <a:cs typeface="Inter Semi Bold" panose="02000703000000020004" pitchFamily="50" charset="0"/>
                </a:rPr>
              </a:br>
              <a:r>
                <a:rPr lang="en-GB" sz="1800" dirty="0">
                  <a:solidFill>
                    <a:schemeClr val="bg1"/>
                  </a:solidFill>
                  <a:latin typeface="+mn-lt"/>
                  <a:ea typeface="Inter Semi Bold" panose="02000703000000020004" pitchFamily="50" charset="0"/>
                  <a:cs typeface="Inter Semi Bold" panose="02000703000000020004" pitchFamily="50" charset="0"/>
                </a:rPr>
                <a:t>an image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6D9733EA-F4B3-A15F-C978-B266EEABE482}"/>
                </a:ext>
              </a:extLst>
            </p:cNvPr>
            <p:cNvSpPr txBox="1"/>
            <p:nvPr/>
          </p:nvSpPr>
          <p:spPr>
            <a:xfrm>
              <a:off x="-3560064" y="1006196"/>
              <a:ext cx="3340989" cy="274665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If there is already an image present, delete this first.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Click the icon in the middle of the placeholder and choose an image from file, or select the placeholder and paste an image in using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Ctrl + V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Click on the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Format Picture 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tab in the ribbon and use the tools to edit the image.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Choose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Crop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 to resize and move the image within the placeholder, using the white circles in the corners of the image. Click on the drop down arrow and choose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Fit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 or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Fill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 to fit the image to the placeholder as needed.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Right click the image and choose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Send to back 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if it is obscuring any other elements.</a:t>
              </a:r>
            </a:p>
          </p:txBody>
        </p:sp>
      </p:grpSp>
      <p:pic>
        <p:nvPicPr>
          <p:cNvPr id="5" name="Picture 4" descr="A black and purple triangle&#10;&#10;Description automatically generated">
            <a:extLst>
              <a:ext uri="{FF2B5EF4-FFF2-40B4-BE49-F238E27FC236}">
                <a16:creationId xmlns:a16="http://schemas.microsoft.com/office/drawing/2014/main" id="{0658EE0F-E821-7465-F130-72AB25DC1B0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" r="145"/>
          <a:stretch/>
        </p:blipFill>
        <p:spPr>
          <a:xfrm>
            <a:off x="10566401" y="390842"/>
            <a:ext cx="1223964" cy="81438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6245575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w/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67C1C0-487A-B785-0EA6-A4112C75E72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3584" y="472595"/>
            <a:ext cx="3727811" cy="512927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C12A74D-D6BE-3755-0782-1F9DB1FB0C7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13583" y="6330951"/>
            <a:ext cx="4424232" cy="367563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5190BBA-18D3-D3A1-0D88-0F02E882C8D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14339" y="944563"/>
            <a:ext cx="3727451" cy="5080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/>
              <a:t>Add subheading</a:t>
            </a:r>
            <a:endParaRPr lang="en-GB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71C46A3-88D5-4217-97B8-DFAB1BDB70D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13582" y="1641567"/>
            <a:ext cx="4406069" cy="4527459"/>
          </a:xfrm>
        </p:spPr>
        <p:txBody>
          <a:bodyPr numCol="1" spcCol="360000"/>
          <a:lstStyle>
            <a:lvl1pPr>
              <a:defRPr/>
            </a:lvl1pPr>
          </a:lstStyle>
          <a:p>
            <a:pPr lvl="0"/>
            <a:r>
              <a:rPr lang="en-US" dirty="0"/>
              <a:t>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8E773EE0-56FD-857D-BE01-E630F22C77E7}"/>
              </a:ext>
            </a:extLst>
          </p:cNvPr>
          <p:cNvSpPr/>
          <p:nvPr/>
        </p:nvSpPr>
        <p:spPr>
          <a:xfrm>
            <a:off x="5600861" y="5350192"/>
            <a:ext cx="6591140" cy="1507808"/>
          </a:xfrm>
          <a:custGeom>
            <a:avLst/>
            <a:gdLst>
              <a:gd name="connsiteX0" fmla="*/ 871748 w 6591140"/>
              <a:gd name="connsiteY0" fmla="*/ 0 h 1507808"/>
              <a:gd name="connsiteX1" fmla="*/ 6591140 w 6591140"/>
              <a:gd name="connsiteY1" fmla="*/ 0 h 1507808"/>
              <a:gd name="connsiteX2" fmla="*/ 6591140 w 6591140"/>
              <a:gd name="connsiteY2" fmla="*/ 1507808 h 1507808"/>
              <a:gd name="connsiteX3" fmla="*/ 0 w 6591140"/>
              <a:gd name="connsiteY3" fmla="*/ 1507808 h 15078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91140" h="1507808">
                <a:moveTo>
                  <a:pt x="871748" y="0"/>
                </a:moveTo>
                <a:lnTo>
                  <a:pt x="6591140" y="0"/>
                </a:lnTo>
                <a:lnTo>
                  <a:pt x="6591140" y="1507808"/>
                </a:lnTo>
                <a:lnTo>
                  <a:pt x="0" y="150780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spcAft>
                <a:spcPts val="450"/>
              </a:spcAft>
            </a:pPr>
            <a:endParaRPr lang="en-GB" sz="1350" dirty="0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B0DB124B-A0F9-82FE-23CC-8CDEA66264B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743700" y="5694521"/>
            <a:ext cx="4438651" cy="819150"/>
          </a:xfrm>
        </p:spPr>
        <p:txBody>
          <a:bodyPr anchor="ctr"/>
          <a:lstStyle>
            <a:lvl1pPr>
              <a:defRPr sz="1350" b="1">
                <a:solidFill>
                  <a:schemeClr val="accent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Add highlight text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B2467A3-4D51-98A6-BF0D-DE7289A5EB74}"/>
              </a:ext>
            </a:extLst>
          </p:cNvPr>
          <p:cNvCxnSpPr>
            <a:cxnSpLocks/>
            <a:endCxn id="15" idx="0"/>
          </p:cNvCxnSpPr>
          <p:nvPr/>
        </p:nvCxnSpPr>
        <p:spPr>
          <a:xfrm>
            <a:off x="3954465" y="-19616"/>
            <a:ext cx="2518145" cy="5369808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Chart Placeholder 20">
            <a:extLst>
              <a:ext uri="{FF2B5EF4-FFF2-40B4-BE49-F238E27FC236}">
                <a16:creationId xmlns:a16="http://schemas.microsoft.com/office/drawing/2014/main" id="{75CFD3FE-DBC4-0EAA-E8E2-227FE5A580FF}"/>
              </a:ext>
            </a:extLst>
          </p:cNvPr>
          <p:cNvSpPr>
            <a:spLocks noGrp="1"/>
          </p:cNvSpPr>
          <p:nvPr>
            <p:ph type="chart" sz="quarter" idx="19" hasCustomPrompt="1"/>
          </p:nvPr>
        </p:nvSpPr>
        <p:spPr>
          <a:xfrm>
            <a:off x="6439879" y="812115"/>
            <a:ext cx="3839792" cy="4020922"/>
          </a:xfrm>
        </p:spPr>
        <p:txBody>
          <a:bodyPr bIns="648000" anchor="ctr"/>
          <a:lstStyle>
            <a:lvl1pPr algn="ctr">
              <a:defRPr sz="900"/>
            </a:lvl1pPr>
          </a:lstStyle>
          <a:p>
            <a:r>
              <a:rPr lang="en-GB" dirty="0"/>
              <a:t>Click icon to insert chart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479F40-818A-13AA-DF6F-3BB4CE6DC4C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47E360A4-A3BE-6FEF-4947-AFB9A7FBD6D6}"/>
              </a:ext>
            </a:extLst>
          </p:cNvPr>
          <p:cNvGrpSpPr/>
          <p:nvPr/>
        </p:nvGrpSpPr>
        <p:grpSpPr>
          <a:xfrm>
            <a:off x="-3626001" y="2"/>
            <a:ext cx="3513653" cy="2943225"/>
            <a:chOff x="-3626001" y="0"/>
            <a:chExt cx="3513653" cy="2943225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CEA7C7C9-1964-A295-F401-29ACFC3A53BB}"/>
                </a:ext>
              </a:extLst>
            </p:cNvPr>
            <p:cNvSpPr/>
            <p:nvPr/>
          </p:nvSpPr>
          <p:spPr>
            <a:xfrm>
              <a:off x="-3626001" y="0"/>
              <a:ext cx="3507557" cy="2943225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>
                <a:solidFill>
                  <a:srgbClr val="333333"/>
                </a:solidFill>
                <a:latin typeface="+mn-lt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CF6210DD-05E8-9A8A-94CB-CD3A67BE10B8}"/>
                </a:ext>
              </a:extLst>
            </p:cNvPr>
            <p:cNvSpPr/>
            <p:nvPr/>
          </p:nvSpPr>
          <p:spPr>
            <a:xfrm>
              <a:off x="-3626001" y="0"/>
              <a:ext cx="3507557" cy="89001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350">
                <a:solidFill>
                  <a:srgbClr val="333333"/>
                </a:solidFill>
                <a:latin typeface="+mn-lt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6CC476E-B103-8E83-A714-6CE3529171FE}"/>
                </a:ext>
              </a:extLst>
            </p:cNvPr>
            <p:cNvSpPr txBox="1"/>
            <p:nvPr/>
          </p:nvSpPr>
          <p:spPr>
            <a:xfrm>
              <a:off x="-3560064" y="77902"/>
              <a:ext cx="3447716" cy="73421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>
                <a:lnSpc>
                  <a:spcPct val="70000"/>
                </a:lnSpc>
                <a:spcBef>
                  <a:spcPct val="0"/>
                </a:spcBef>
                <a:buNone/>
                <a:defRPr sz="11500" cap="all" baseline="0">
                  <a:latin typeface="+mj-lt"/>
                  <a:ea typeface="+mj-ea"/>
                  <a:cs typeface="+mj-cs"/>
                </a:defRPr>
              </a:lvl1pPr>
            </a:lstStyle>
            <a:p>
              <a:pPr lvl="0">
                <a:lnSpc>
                  <a:spcPct val="100000"/>
                </a:lnSpc>
              </a:pPr>
              <a:r>
                <a:rPr lang="en-GB" sz="1800" dirty="0">
                  <a:solidFill>
                    <a:schemeClr val="bg1"/>
                  </a:solidFill>
                  <a:latin typeface="+mn-lt"/>
                  <a:ea typeface="Inter Semi Bold" panose="02000703000000020004" pitchFamily="50" charset="0"/>
                  <a:cs typeface="Inter Semi Bold" panose="02000703000000020004" pitchFamily="50" charset="0"/>
                </a:rPr>
                <a:t>How to insert </a:t>
              </a:r>
              <a:br>
                <a:rPr lang="en-GB" sz="1800" dirty="0">
                  <a:solidFill>
                    <a:schemeClr val="bg1"/>
                  </a:solidFill>
                  <a:latin typeface="+mn-lt"/>
                  <a:ea typeface="Inter Semi Bold" panose="02000703000000020004" pitchFamily="50" charset="0"/>
                  <a:cs typeface="Inter Semi Bold" panose="02000703000000020004" pitchFamily="50" charset="0"/>
                </a:rPr>
              </a:br>
              <a:r>
                <a:rPr lang="en-GB" sz="1800" dirty="0">
                  <a:solidFill>
                    <a:schemeClr val="bg1"/>
                  </a:solidFill>
                  <a:latin typeface="+mn-lt"/>
                  <a:ea typeface="Inter Semi Bold" panose="02000703000000020004" pitchFamily="50" charset="0"/>
                  <a:cs typeface="Inter Semi Bold" panose="02000703000000020004" pitchFamily="50" charset="0"/>
                </a:rPr>
                <a:t>A CHART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7294A69-C5C1-DA94-B8FB-BB8D1A92E50D}"/>
                </a:ext>
              </a:extLst>
            </p:cNvPr>
            <p:cNvSpPr txBox="1"/>
            <p:nvPr/>
          </p:nvSpPr>
          <p:spPr>
            <a:xfrm>
              <a:off x="-3560063" y="1006196"/>
              <a:ext cx="3140964" cy="178462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1"/>
                  </a:solidFill>
                  <a:latin typeface="+mn-lt"/>
                </a:rPr>
                <a:t>Click on the icon in the middle of the placeholder.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1"/>
                  </a:solidFill>
                  <a:latin typeface="+mn-lt"/>
                </a:rPr>
                <a:t>Click on the chart type you wish to use.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1"/>
                  </a:solidFill>
                  <a:latin typeface="+mn-lt"/>
                </a:rPr>
                <a:t>Edit your data under </a:t>
              </a:r>
              <a:r>
                <a:rPr lang="en-US" sz="900" b="1" dirty="0">
                  <a:solidFill>
                    <a:schemeClr val="tx1"/>
                  </a:solidFill>
                  <a:latin typeface="+mn-lt"/>
                </a:rPr>
                <a:t>Design</a:t>
              </a:r>
              <a:r>
                <a:rPr lang="en-US" sz="900" dirty="0">
                  <a:solidFill>
                    <a:schemeClr val="tx1"/>
                  </a:solidFill>
                  <a:latin typeface="+mn-lt"/>
                </a:rPr>
                <a:t> in the </a:t>
              </a:r>
              <a:r>
                <a:rPr lang="en-US" sz="900" b="1" dirty="0">
                  <a:solidFill>
                    <a:schemeClr val="tx1"/>
                  </a:solidFill>
                  <a:latin typeface="+mn-lt"/>
                </a:rPr>
                <a:t>Chart Tools</a:t>
              </a:r>
              <a:r>
                <a:rPr lang="en-US" sz="900" dirty="0">
                  <a:solidFill>
                    <a:schemeClr val="tx1"/>
                  </a:solidFill>
                  <a:latin typeface="+mn-lt"/>
                </a:rPr>
                <a:t> ribbon.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 err="1">
                  <a:solidFill>
                    <a:schemeClr val="tx1"/>
                  </a:solidFill>
                  <a:latin typeface="+mn-lt"/>
                </a:rPr>
                <a:t>Stylise</a:t>
              </a:r>
              <a:r>
                <a:rPr lang="en-US" sz="900" dirty="0">
                  <a:solidFill>
                    <a:schemeClr val="tx1"/>
                  </a:solidFill>
                  <a:latin typeface="+mn-lt"/>
                </a:rPr>
                <a:t> your chart under Format in the </a:t>
              </a:r>
              <a:r>
                <a:rPr lang="en-US" sz="900" b="1" dirty="0">
                  <a:solidFill>
                    <a:schemeClr val="tx1"/>
                  </a:solidFill>
                  <a:latin typeface="+mn-lt"/>
                </a:rPr>
                <a:t>Chart Tools</a:t>
              </a:r>
              <a:r>
                <a:rPr lang="en-US" sz="900" dirty="0">
                  <a:solidFill>
                    <a:schemeClr val="tx1"/>
                  </a:solidFill>
                  <a:latin typeface="+mn-lt"/>
                </a:rPr>
                <a:t> ribbons.</a:t>
              </a:r>
            </a:p>
          </p:txBody>
        </p:sp>
      </p:grpSp>
      <p:pic>
        <p:nvPicPr>
          <p:cNvPr id="5" name="Picture 4" descr="A black and purple triangle&#10;&#10;Description automatically generated">
            <a:extLst>
              <a:ext uri="{FF2B5EF4-FFF2-40B4-BE49-F238E27FC236}">
                <a16:creationId xmlns:a16="http://schemas.microsoft.com/office/drawing/2014/main" id="{91989A41-8997-463C-8C86-AB42F19E12A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" r="145"/>
          <a:stretch/>
        </p:blipFill>
        <p:spPr>
          <a:xfrm>
            <a:off x="10566401" y="390842"/>
            <a:ext cx="1223964" cy="81438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54940036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Icon Pane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E1000538-60E4-C8AB-E925-C494E845539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46101" y="2184400"/>
            <a:ext cx="3308351" cy="3289300"/>
          </a:xfrm>
          <a:solidFill>
            <a:schemeClr val="accent2"/>
          </a:solidFill>
        </p:spPr>
        <p:txBody>
          <a:bodyPr vert="horz" lIns="288000" tIns="504000" rIns="216000" bIns="45720" rtlCol="0">
            <a:noAutofit/>
          </a:bodyPr>
          <a:lstStyle>
            <a:lvl1pPr>
              <a:defRPr lang="en-US" dirty="0">
                <a:solidFill>
                  <a:schemeClr val="accent1"/>
                </a:solidFill>
              </a:defRPr>
            </a:lvl1pPr>
            <a:lvl2pPr>
              <a:defRPr lang="en-US" dirty="0">
                <a:solidFill>
                  <a:schemeClr val="accent1"/>
                </a:solidFill>
              </a:defRPr>
            </a:lvl2pPr>
            <a:lvl3pPr>
              <a:defRPr lang="en-US" dirty="0">
                <a:solidFill>
                  <a:schemeClr val="accent1"/>
                </a:solidFill>
              </a:defRPr>
            </a:lvl3pPr>
            <a:lvl4pPr>
              <a:defRPr lang="en-US" dirty="0">
                <a:solidFill>
                  <a:schemeClr val="accent1"/>
                </a:solidFill>
              </a:defRPr>
            </a:lvl4pPr>
            <a:lvl5pPr>
              <a:defRPr lang="en-GB" dirty="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Add text</a:t>
            </a:r>
          </a:p>
          <a:p>
            <a:pPr lvl="1">
              <a:buClr>
                <a:schemeClr val="tx1"/>
              </a:buClr>
            </a:pPr>
            <a:r>
              <a:rPr lang="en-US" dirty="0"/>
              <a:t>Second level</a:t>
            </a:r>
          </a:p>
          <a:p>
            <a:pPr lvl="2">
              <a:buClr>
                <a:schemeClr val="tx1"/>
              </a:buClr>
            </a:pPr>
            <a:r>
              <a:rPr lang="en-US" dirty="0"/>
              <a:t>Third level</a:t>
            </a:r>
          </a:p>
          <a:p>
            <a:pPr lvl="3">
              <a:buClr>
                <a:schemeClr val="tx1"/>
              </a:buClr>
            </a:pPr>
            <a:r>
              <a:rPr lang="en-US" dirty="0"/>
              <a:t>Fourth level</a:t>
            </a:r>
          </a:p>
          <a:p>
            <a:pPr lvl="4">
              <a:buClr>
                <a:schemeClr val="tx1"/>
              </a:buClr>
            </a:pPr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067C1C0-487A-B785-0EA6-A4112C75E72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3585" y="472595"/>
            <a:ext cx="7841417" cy="512927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C12A74D-D6BE-3755-0782-1F9DB1FB0C7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479F40-818A-13AA-DF6F-3BB4CE6DC4C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8F1A65C-595C-4736-BF40-F7D31E789466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5190BBA-18D3-D3A1-0D88-0F02E882C8D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14338" y="944563"/>
            <a:ext cx="7840663" cy="5080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/>
              <a:t>Add subheading</a:t>
            </a:r>
            <a:endParaRPr lang="en-GB" dirty="0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3EDFF97C-A0D0-5AAF-2029-3EB30D20EAB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58832" y="1801813"/>
            <a:ext cx="773112" cy="773112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accent2"/>
            </a:solidFill>
          </a:ln>
        </p:spPr>
        <p:txBody>
          <a:bodyPr/>
          <a:lstStyle>
            <a:lvl1pPr>
              <a:defRPr>
                <a:ln>
                  <a:solidFill>
                    <a:schemeClr val="accent1"/>
                  </a:solidFill>
                </a:ln>
              </a:defRPr>
            </a:lvl1pPr>
          </a:lstStyle>
          <a:p>
            <a:pPr lvl="0"/>
            <a:r>
              <a:rPr lang="en-US" dirty="0"/>
              <a:t> </a:t>
            </a:r>
            <a:endParaRPr lang="en-GB" dirty="0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AD9EBAE3-C54E-9388-CB54-08278F15C55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952487" y="1896305"/>
            <a:ext cx="585803" cy="584128"/>
          </a:xfrm>
          <a:prstGeom prst="ellipse">
            <a:avLst/>
          </a:prstGeom>
        </p:spPr>
        <p:txBody>
          <a:bodyPr lIns="0" rIns="0" bIns="576000"/>
          <a:lstStyle>
            <a:lvl1pPr algn="ctr">
              <a:defRPr sz="900"/>
            </a:lvl1pPr>
          </a:lstStyle>
          <a:p>
            <a:r>
              <a:rPr lang="en-GB" dirty="0"/>
              <a:t>Icon</a:t>
            </a:r>
          </a:p>
        </p:txBody>
      </p:sp>
      <p:sp>
        <p:nvSpPr>
          <p:cNvPr id="27" name="Text Placeholder 25">
            <a:extLst>
              <a:ext uri="{FF2B5EF4-FFF2-40B4-BE49-F238E27FC236}">
                <a16:creationId xmlns:a16="http://schemas.microsoft.com/office/drawing/2014/main" id="{45383CF5-75AA-1EF5-69C0-D82F717FBC0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441826" y="2184400"/>
            <a:ext cx="3308351" cy="3289300"/>
          </a:xfrm>
          <a:solidFill>
            <a:schemeClr val="accent2"/>
          </a:solidFill>
        </p:spPr>
        <p:txBody>
          <a:bodyPr vert="horz" lIns="288000" tIns="504000" rIns="216000" bIns="45720" rtlCol="0">
            <a:noAutofit/>
          </a:bodyPr>
          <a:lstStyle>
            <a:lvl1pPr>
              <a:defRPr lang="en-US" dirty="0">
                <a:solidFill>
                  <a:schemeClr val="accent1"/>
                </a:solidFill>
              </a:defRPr>
            </a:lvl1pPr>
            <a:lvl2pPr>
              <a:defRPr lang="en-US" dirty="0">
                <a:solidFill>
                  <a:schemeClr val="accent1"/>
                </a:solidFill>
              </a:defRPr>
            </a:lvl2pPr>
            <a:lvl3pPr>
              <a:defRPr lang="en-US" dirty="0">
                <a:solidFill>
                  <a:schemeClr val="accent1"/>
                </a:solidFill>
              </a:defRPr>
            </a:lvl3pPr>
            <a:lvl4pPr>
              <a:defRPr lang="en-US" dirty="0">
                <a:solidFill>
                  <a:schemeClr val="accent1"/>
                </a:solidFill>
              </a:defRPr>
            </a:lvl4pPr>
            <a:lvl5pPr>
              <a:defRPr lang="en-GB" dirty="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Add text</a:t>
            </a:r>
          </a:p>
          <a:p>
            <a:pPr lvl="1">
              <a:buClr>
                <a:schemeClr val="tx1"/>
              </a:buClr>
            </a:pPr>
            <a:r>
              <a:rPr lang="en-US" dirty="0"/>
              <a:t>Second level</a:t>
            </a:r>
          </a:p>
          <a:p>
            <a:pPr lvl="2">
              <a:buClr>
                <a:schemeClr val="tx1"/>
              </a:buClr>
            </a:pPr>
            <a:r>
              <a:rPr lang="en-US" dirty="0"/>
              <a:t>Third level</a:t>
            </a:r>
          </a:p>
          <a:p>
            <a:pPr lvl="3">
              <a:buClr>
                <a:schemeClr val="tx1"/>
              </a:buClr>
            </a:pPr>
            <a:r>
              <a:rPr lang="en-US" dirty="0"/>
              <a:t>Fourth level</a:t>
            </a:r>
          </a:p>
          <a:p>
            <a:pPr lvl="4">
              <a:buClr>
                <a:schemeClr val="tx1"/>
              </a:buClr>
            </a:pPr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0" name="Text Placeholder 15">
            <a:extLst>
              <a:ext uri="{FF2B5EF4-FFF2-40B4-BE49-F238E27FC236}">
                <a16:creationId xmlns:a16="http://schemas.microsoft.com/office/drawing/2014/main" id="{301E9B1F-E264-4331-7A15-B4369072C1D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754557" y="1801813"/>
            <a:ext cx="773112" cy="773112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accent2"/>
            </a:solidFill>
          </a:ln>
        </p:spPr>
        <p:txBody>
          <a:bodyPr/>
          <a:lstStyle>
            <a:lvl1pPr>
              <a:defRPr>
                <a:ln>
                  <a:solidFill>
                    <a:schemeClr val="accent1"/>
                  </a:solidFill>
                </a:ln>
              </a:defRPr>
            </a:lvl1pPr>
          </a:lstStyle>
          <a:p>
            <a:pPr lvl="0"/>
            <a:r>
              <a:rPr lang="en-US" dirty="0"/>
              <a:t> </a:t>
            </a:r>
            <a:endParaRPr lang="en-GB" dirty="0"/>
          </a:p>
        </p:txBody>
      </p:sp>
      <p:sp>
        <p:nvSpPr>
          <p:cNvPr id="21" name="Picture Placeholder 17">
            <a:extLst>
              <a:ext uri="{FF2B5EF4-FFF2-40B4-BE49-F238E27FC236}">
                <a16:creationId xmlns:a16="http://schemas.microsoft.com/office/drawing/2014/main" id="{67D8D77D-EFB1-6AF2-9663-A1E99AAAE025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4848212" y="1896305"/>
            <a:ext cx="585803" cy="584128"/>
          </a:xfrm>
          <a:prstGeom prst="ellipse">
            <a:avLst/>
          </a:prstGeom>
        </p:spPr>
        <p:txBody>
          <a:bodyPr lIns="0" rIns="0" bIns="576000"/>
          <a:lstStyle>
            <a:lvl1pPr algn="ctr">
              <a:defRPr sz="900"/>
            </a:lvl1pPr>
          </a:lstStyle>
          <a:p>
            <a:r>
              <a:rPr lang="en-GB" dirty="0"/>
              <a:t>Icon</a:t>
            </a:r>
          </a:p>
        </p:txBody>
      </p:sp>
      <p:sp>
        <p:nvSpPr>
          <p:cNvPr id="28" name="Text Placeholder 25">
            <a:extLst>
              <a:ext uri="{FF2B5EF4-FFF2-40B4-BE49-F238E27FC236}">
                <a16:creationId xmlns:a16="http://schemas.microsoft.com/office/drawing/2014/main" id="{2DDD5F56-676F-99A0-7C98-840D299005F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337550" y="2184400"/>
            <a:ext cx="3308351" cy="3289300"/>
          </a:xfrm>
          <a:solidFill>
            <a:schemeClr val="accent2"/>
          </a:solidFill>
        </p:spPr>
        <p:txBody>
          <a:bodyPr vert="horz" lIns="288000" tIns="504000" rIns="216000" bIns="45720" rtlCol="0">
            <a:noAutofit/>
          </a:bodyPr>
          <a:lstStyle>
            <a:lvl1pPr>
              <a:defRPr lang="en-US" dirty="0">
                <a:solidFill>
                  <a:schemeClr val="accent1"/>
                </a:solidFill>
              </a:defRPr>
            </a:lvl1pPr>
            <a:lvl2pPr>
              <a:defRPr lang="en-US" dirty="0">
                <a:solidFill>
                  <a:schemeClr val="accent1"/>
                </a:solidFill>
              </a:defRPr>
            </a:lvl2pPr>
            <a:lvl3pPr>
              <a:defRPr lang="en-US" dirty="0">
                <a:solidFill>
                  <a:schemeClr val="accent1"/>
                </a:solidFill>
              </a:defRPr>
            </a:lvl3pPr>
            <a:lvl4pPr>
              <a:defRPr lang="en-US" dirty="0">
                <a:solidFill>
                  <a:schemeClr val="accent1"/>
                </a:solidFill>
              </a:defRPr>
            </a:lvl4pPr>
            <a:lvl5pPr>
              <a:defRPr lang="en-GB" dirty="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Add text</a:t>
            </a:r>
          </a:p>
          <a:p>
            <a:pPr lvl="1">
              <a:buClr>
                <a:schemeClr val="tx1"/>
              </a:buClr>
            </a:pPr>
            <a:r>
              <a:rPr lang="en-US" dirty="0"/>
              <a:t>Second level</a:t>
            </a:r>
          </a:p>
          <a:p>
            <a:pPr lvl="2">
              <a:buClr>
                <a:schemeClr val="tx1"/>
              </a:buClr>
            </a:pPr>
            <a:r>
              <a:rPr lang="en-US" dirty="0"/>
              <a:t>Third level</a:t>
            </a:r>
          </a:p>
          <a:p>
            <a:pPr lvl="3">
              <a:buClr>
                <a:schemeClr val="tx1"/>
              </a:buClr>
            </a:pPr>
            <a:r>
              <a:rPr lang="en-US" dirty="0"/>
              <a:t>Fourth level</a:t>
            </a:r>
          </a:p>
          <a:p>
            <a:pPr lvl="4">
              <a:buClr>
                <a:schemeClr val="tx1"/>
              </a:buClr>
            </a:pPr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3" name="Text Placeholder 15">
            <a:extLst>
              <a:ext uri="{FF2B5EF4-FFF2-40B4-BE49-F238E27FC236}">
                <a16:creationId xmlns:a16="http://schemas.microsoft.com/office/drawing/2014/main" id="{5089AE3D-0216-7372-42C5-554A58E4A01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650283" y="1801813"/>
            <a:ext cx="773112" cy="773112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accent2"/>
            </a:solidFill>
          </a:ln>
        </p:spPr>
        <p:txBody>
          <a:bodyPr/>
          <a:lstStyle>
            <a:lvl1pPr>
              <a:defRPr>
                <a:ln>
                  <a:solidFill>
                    <a:schemeClr val="accent1"/>
                  </a:solidFill>
                </a:ln>
              </a:defRPr>
            </a:lvl1pPr>
          </a:lstStyle>
          <a:p>
            <a:pPr lvl="0"/>
            <a:r>
              <a:rPr lang="en-US" dirty="0"/>
              <a:t> </a:t>
            </a:r>
            <a:endParaRPr lang="en-GB" dirty="0"/>
          </a:p>
        </p:txBody>
      </p:sp>
      <p:sp>
        <p:nvSpPr>
          <p:cNvPr id="24" name="Picture Placeholder 17">
            <a:extLst>
              <a:ext uri="{FF2B5EF4-FFF2-40B4-BE49-F238E27FC236}">
                <a16:creationId xmlns:a16="http://schemas.microsoft.com/office/drawing/2014/main" id="{5EE02A8C-E7D1-C518-CBC2-2F17DA7AC175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8743937" y="1896305"/>
            <a:ext cx="585803" cy="584128"/>
          </a:xfrm>
          <a:prstGeom prst="ellipse">
            <a:avLst/>
          </a:prstGeom>
        </p:spPr>
        <p:txBody>
          <a:bodyPr lIns="0" rIns="0" bIns="576000"/>
          <a:lstStyle>
            <a:lvl1pPr algn="ctr">
              <a:defRPr sz="900"/>
            </a:lvl1pPr>
          </a:lstStyle>
          <a:p>
            <a:r>
              <a:rPr lang="en-GB" dirty="0"/>
              <a:t>Icon</a:t>
            </a:r>
          </a:p>
        </p:txBody>
      </p:sp>
      <p:pic>
        <p:nvPicPr>
          <p:cNvPr id="5" name="Picture 4" descr="A black and purple triangle&#10;&#10;Description automatically generated">
            <a:extLst>
              <a:ext uri="{FF2B5EF4-FFF2-40B4-BE49-F238E27FC236}">
                <a16:creationId xmlns:a16="http://schemas.microsoft.com/office/drawing/2014/main" id="{989F9DBC-EDD4-97CC-638B-D4B3F786BD9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" r="145"/>
          <a:stretch/>
        </p:blipFill>
        <p:spPr>
          <a:xfrm>
            <a:off x="10566401" y="390842"/>
            <a:ext cx="1223964" cy="814388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14FD6AA1-5B65-4199-97DF-E2FFAAB77048}"/>
              </a:ext>
            </a:extLst>
          </p:cNvPr>
          <p:cNvGrpSpPr/>
          <p:nvPr/>
        </p:nvGrpSpPr>
        <p:grpSpPr>
          <a:xfrm>
            <a:off x="-3626001" y="0"/>
            <a:ext cx="3513653" cy="4531360"/>
            <a:chOff x="-3626001" y="0"/>
            <a:chExt cx="3513653" cy="4531360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9E385304-1526-3B82-7D4A-5A8964E1C4B1}"/>
                </a:ext>
              </a:extLst>
            </p:cNvPr>
            <p:cNvSpPr/>
            <p:nvPr/>
          </p:nvSpPr>
          <p:spPr>
            <a:xfrm>
              <a:off x="-3626001" y="0"/>
              <a:ext cx="3507557" cy="4531360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>
                <a:solidFill>
                  <a:srgbClr val="333333"/>
                </a:solidFill>
                <a:latin typeface="+mn-lt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1BB6F85B-ED4D-CEFA-F032-BE496D297AEE}"/>
                </a:ext>
              </a:extLst>
            </p:cNvPr>
            <p:cNvSpPr/>
            <p:nvPr/>
          </p:nvSpPr>
          <p:spPr>
            <a:xfrm>
              <a:off x="-3626001" y="0"/>
              <a:ext cx="3507557" cy="89001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350">
                <a:solidFill>
                  <a:srgbClr val="333333"/>
                </a:solidFill>
                <a:latin typeface="+mn-lt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42200E60-2E3C-45D6-C83C-23DD581280EC}"/>
                </a:ext>
              </a:extLst>
            </p:cNvPr>
            <p:cNvSpPr txBox="1"/>
            <p:nvPr/>
          </p:nvSpPr>
          <p:spPr>
            <a:xfrm>
              <a:off x="-3560064" y="77902"/>
              <a:ext cx="3447716" cy="73421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>
                <a:lnSpc>
                  <a:spcPct val="70000"/>
                </a:lnSpc>
                <a:spcBef>
                  <a:spcPct val="0"/>
                </a:spcBef>
                <a:buNone/>
                <a:defRPr sz="11500" cap="all" baseline="0">
                  <a:latin typeface="+mj-lt"/>
                  <a:ea typeface="+mj-ea"/>
                  <a:cs typeface="+mj-cs"/>
                </a:defRPr>
              </a:lvl1pPr>
            </a:lstStyle>
            <a:p>
              <a:pPr lvl="0">
                <a:lnSpc>
                  <a:spcPct val="100000"/>
                </a:lnSpc>
              </a:pPr>
              <a:r>
                <a:rPr lang="en-GB" sz="1800" dirty="0">
                  <a:solidFill>
                    <a:schemeClr val="bg1"/>
                  </a:solidFill>
                  <a:latin typeface="+mn-lt"/>
                  <a:ea typeface="Inter Semi Bold" panose="02000703000000020004" pitchFamily="50" charset="0"/>
                  <a:cs typeface="Inter Semi Bold" panose="02000703000000020004" pitchFamily="50" charset="0"/>
                </a:rPr>
                <a:t>How to insert </a:t>
              </a:r>
              <a:br>
                <a:rPr lang="en-GB" sz="1800" dirty="0">
                  <a:solidFill>
                    <a:schemeClr val="bg1"/>
                  </a:solidFill>
                  <a:latin typeface="+mn-lt"/>
                  <a:ea typeface="Inter Semi Bold" panose="02000703000000020004" pitchFamily="50" charset="0"/>
                  <a:cs typeface="Inter Semi Bold" panose="02000703000000020004" pitchFamily="50" charset="0"/>
                </a:rPr>
              </a:br>
              <a:r>
                <a:rPr lang="en-GB" sz="1800" dirty="0">
                  <a:solidFill>
                    <a:schemeClr val="bg1"/>
                  </a:solidFill>
                  <a:latin typeface="+mn-lt"/>
                  <a:ea typeface="Inter Semi Bold" panose="02000703000000020004" pitchFamily="50" charset="0"/>
                  <a:cs typeface="Inter Semi Bold" panose="02000703000000020004" pitchFamily="50" charset="0"/>
                </a:rPr>
                <a:t>an image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5B67B417-70CB-682A-5B31-9AE9653F34CD}"/>
                </a:ext>
              </a:extLst>
            </p:cNvPr>
            <p:cNvSpPr txBox="1"/>
            <p:nvPr/>
          </p:nvSpPr>
          <p:spPr>
            <a:xfrm>
              <a:off x="-3560064" y="1006196"/>
              <a:ext cx="3340989" cy="274665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If there is already an image present, delete this first.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Click the icon in the middle of the placeholder and choose an image from file, or select the placeholder and paste an image in using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Ctrl + V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Click on the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Format Picture 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tab in the ribbon and use the tools to edit the image.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Choose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Crop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 to resize and move the image within the placeholder, using the white circles in the corners of the image. Click on the drop down arrow and choose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Fit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 or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Fill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 to fit the image to the placeholder as needed.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Right click the image and choose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Send to back 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if it is obscuring any other elements.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58540205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195FD0-EA6F-2F78-3CA8-E761768C1CE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3585" y="2396084"/>
            <a:ext cx="4315897" cy="1830476"/>
          </a:xfrm>
        </p:spPr>
        <p:txBody>
          <a:bodyPr anchor="t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quote</a:t>
            </a:r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EED790E-FEC8-12FA-FE70-3982C6DCCC5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11" name="Picture Placeholder 4">
            <a:extLst>
              <a:ext uri="{FF2B5EF4-FFF2-40B4-BE49-F238E27FC236}">
                <a16:creationId xmlns:a16="http://schemas.microsoft.com/office/drawing/2014/main" id="{5E2EB1A3-7036-4947-4249-9A6C4291D1C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153040" y="0"/>
            <a:ext cx="8038960" cy="6858000"/>
          </a:xfrm>
          <a:custGeom>
            <a:avLst/>
            <a:gdLst>
              <a:gd name="connsiteX0" fmla="*/ 0 w 8038960"/>
              <a:gd name="connsiteY0" fmla="*/ 0 h 6858000"/>
              <a:gd name="connsiteX1" fmla="*/ 8038960 w 8038960"/>
              <a:gd name="connsiteY1" fmla="*/ 0 h 6858000"/>
              <a:gd name="connsiteX2" fmla="*/ 8038960 w 8038960"/>
              <a:gd name="connsiteY2" fmla="*/ 6858000 h 6858000"/>
              <a:gd name="connsiteX3" fmla="*/ 3964992 w 803896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38960" h="6858000">
                <a:moveTo>
                  <a:pt x="0" y="0"/>
                </a:moveTo>
                <a:lnTo>
                  <a:pt x="8038960" y="0"/>
                </a:lnTo>
                <a:lnTo>
                  <a:pt x="8038960" y="6858000"/>
                </a:lnTo>
                <a:lnTo>
                  <a:pt x="3964992" y="6858000"/>
                </a:lnTo>
                <a:close/>
              </a:path>
            </a:pathLst>
          </a:custGeom>
          <a:noFill/>
        </p:spPr>
        <p:txBody>
          <a:bodyPr wrap="square" bIns="648000" anchor="ctr">
            <a:noAutofit/>
          </a:bodyPr>
          <a:lstStyle>
            <a:lvl1pPr algn="ctr">
              <a:defRPr sz="900"/>
            </a:lvl1pPr>
          </a:lstStyle>
          <a:p>
            <a:r>
              <a:rPr lang="en-GB" dirty="0"/>
              <a:t>Click icon to insert image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484CC794-E93A-86EB-9716-B1AE51482A9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97156" y="1686560"/>
            <a:ext cx="716909" cy="458392"/>
          </a:xfrm>
          <a:custGeom>
            <a:avLst/>
            <a:gdLst/>
            <a:ahLst/>
            <a:cxnLst/>
            <a:rect l="l" t="t" r="r" b="b"/>
            <a:pathLst>
              <a:path w="1069795" h="684028">
                <a:moveTo>
                  <a:pt x="751814" y="0"/>
                </a:moveTo>
                <a:lnTo>
                  <a:pt x="1069795" y="0"/>
                </a:lnTo>
                <a:lnTo>
                  <a:pt x="891085" y="684028"/>
                </a:lnTo>
                <a:lnTo>
                  <a:pt x="527502" y="684028"/>
                </a:lnTo>
                <a:close/>
                <a:moveTo>
                  <a:pt x="229241" y="0"/>
                </a:moveTo>
                <a:lnTo>
                  <a:pt x="547222" y="0"/>
                </a:lnTo>
                <a:lnTo>
                  <a:pt x="361117" y="684028"/>
                </a:lnTo>
                <a:lnTo>
                  <a:pt x="0" y="684028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>
            <a:lvl1pPr>
              <a:defRPr/>
            </a:lvl1pPr>
          </a:lstStyle>
          <a:p>
            <a:pPr lvl="0"/>
            <a:r>
              <a:rPr lang="en-US" dirty="0"/>
              <a:t> </a:t>
            </a:r>
            <a:endParaRPr lang="en-GB" dirty="0"/>
          </a:p>
        </p:txBody>
      </p:sp>
      <p:sp>
        <p:nvSpPr>
          <p:cNvPr id="17" name="Text Placeholder 6">
            <a:extLst>
              <a:ext uri="{FF2B5EF4-FFF2-40B4-BE49-F238E27FC236}">
                <a16:creationId xmlns:a16="http://schemas.microsoft.com/office/drawing/2014/main" id="{C56EA86E-26B7-D57F-56C1-784C8AE4725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14338" y="4363403"/>
            <a:ext cx="4315143" cy="508000"/>
          </a:xfrm>
        </p:spPr>
        <p:txBody>
          <a:bodyPr/>
          <a:lstStyle>
            <a:lvl1pPr>
              <a:defRPr b="0"/>
            </a:lvl1pPr>
          </a:lstStyle>
          <a:p>
            <a:pPr lvl="0"/>
            <a:r>
              <a:rPr lang="en-US" dirty="0"/>
              <a:t>Add source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0BADA5-FE49-3FD5-F354-D7118B18B09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8F1A65C-595C-4736-BF40-F7D31E789466}" type="slidenum">
              <a:rPr lang="en-GB" smtClean="0"/>
              <a:pPr/>
              <a:t>‹#›</a:t>
            </a:fld>
            <a:endParaRPr lang="en-GB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D8C2D7A-3ECB-FA64-1DFF-D4E592BF097D}"/>
              </a:ext>
            </a:extLst>
          </p:cNvPr>
          <p:cNvGrpSpPr/>
          <p:nvPr/>
        </p:nvGrpSpPr>
        <p:grpSpPr>
          <a:xfrm>
            <a:off x="-3626001" y="0"/>
            <a:ext cx="3513653" cy="4531360"/>
            <a:chOff x="-3626001" y="0"/>
            <a:chExt cx="3513653" cy="4531360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553C8B57-A0A7-0C2B-B362-1818AB93625D}"/>
                </a:ext>
              </a:extLst>
            </p:cNvPr>
            <p:cNvSpPr/>
            <p:nvPr/>
          </p:nvSpPr>
          <p:spPr>
            <a:xfrm>
              <a:off x="-3626001" y="0"/>
              <a:ext cx="3507557" cy="4531360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>
                <a:solidFill>
                  <a:srgbClr val="333333"/>
                </a:solidFill>
                <a:latin typeface="+mn-lt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0F963A3C-816C-D1FF-C6E9-4DDB10D1B9CF}"/>
                </a:ext>
              </a:extLst>
            </p:cNvPr>
            <p:cNvSpPr/>
            <p:nvPr/>
          </p:nvSpPr>
          <p:spPr>
            <a:xfrm>
              <a:off x="-3626001" y="0"/>
              <a:ext cx="3507557" cy="89001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350">
                <a:solidFill>
                  <a:srgbClr val="333333"/>
                </a:solidFill>
                <a:latin typeface="+mn-lt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64E45D50-5C4B-B85F-0E6B-9174452C14AC}"/>
                </a:ext>
              </a:extLst>
            </p:cNvPr>
            <p:cNvSpPr txBox="1"/>
            <p:nvPr/>
          </p:nvSpPr>
          <p:spPr>
            <a:xfrm>
              <a:off x="-3560064" y="77902"/>
              <a:ext cx="3447716" cy="73421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>
                <a:lnSpc>
                  <a:spcPct val="70000"/>
                </a:lnSpc>
                <a:spcBef>
                  <a:spcPct val="0"/>
                </a:spcBef>
                <a:buNone/>
                <a:defRPr sz="11500" cap="all" baseline="0">
                  <a:latin typeface="+mj-lt"/>
                  <a:ea typeface="+mj-ea"/>
                  <a:cs typeface="+mj-cs"/>
                </a:defRPr>
              </a:lvl1pPr>
            </a:lstStyle>
            <a:p>
              <a:pPr lvl="0">
                <a:lnSpc>
                  <a:spcPct val="100000"/>
                </a:lnSpc>
              </a:pPr>
              <a:r>
                <a:rPr lang="en-GB" sz="1800" dirty="0">
                  <a:solidFill>
                    <a:schemeClr val="bg1"/>
                  </a:solidFill>
                  <a:latin typeface="+mn-lt"/>
                  <a:ea typeface="Inter Semi Bold" panose="02000703000000020004" pitchFamily="50" charset="0"/>
                  <a:cs typeface="Inter Semi Bold" panose="02000703000000020004" pitchFamily="50" charset="0"/>
                </a:rPr>
                <a:t>How to insert </a:t>
              </a:r>
              <a:br>
                <a:rPr lang="en-GB" sz="1800" dirty="0">
                  <a:solidFill>
                    <a:schemeClr val="bg1"/>
                  </a:solidFill>
                  <a:latin typeface="+mn-lt"/>
                  <a:ea typeface="Inter Semi Bold" panose="02000703000000020004" pitchFamily="50" charset="0"/>
                  <a:cs typeface="Inter Semi Bold" panose="02000703000000020004" pitchFamily="50" charset="0"/>
                </a:rPr>
              </a:br>
              <a:r>
                <a:rPr lang="en-GB" sz="1800" dirty="0">
                  <a:solidFill>
                    <a:schemeClr val="bg1"/>
                  </a:solidFill>
                  <a:latin typeface="+mn-lt"/>
                  <a:ea typeface="Inter Semi Bold" panose="02000703000000020004" pitchFamily="50" charset="0"/>
                  <a:cs typeface="Inter Semi Bold" panose="02000703000000020004" pitchFamily="50" charset="0"/>
                </a:rPr>
                <a:t>an image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39ABDF14-75C2-7C06-DD3D-EFE5AD0CCBE8}"/>
                </a:ext>
              </a:extLst>
            </p:cNvPr>
            <p:cNvSpPr txBox="1"/>
            <p:nvPr/>
          </p:nvSpPr>
          <p:spPr>
            <a:xfrm>
              <a:off x="-3560064" y="1006196"/>
              <a:ext cx="3340989" cy="274665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If there is already an image present, delete this first.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Click the icon in the middle of the placeholder and choose an image from file, or select the placeholder and paste an image in using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Ctrl + V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Click on the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Format Picture 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tab in the ribbon and use the tools to edit the image.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Choose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Crop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 to resize and move the image within the placeholder, using the white circles in the corners of the image. Click on the drop down arrow and choose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Fit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 or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Fill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 to fit the image to the placeholder as needed.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Right click the image and choose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Send to back 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if it is obscuring any other elements.</a:t>
              </a:r>
            </a:p>
          </p:txBody>
        </p:sp>
      </p:grpSp>
      <p:pic>
        <p:nvPicPr>
          <p:cNvPr id="5" name="Picture 4" descr="A black and purple triangle&#10;&#10;Description automatically generated">
            <a:extLst>
              <a:ext uri="{FF2B5EF4-FFF2-40B4-BE49-F238E27FC236}">
                <a16:creationId xmlns:a16="http://schemas.microsoft.com/office/drawing/2014/main" id="{5B8DBDC2-E576-B391-677D-BBAC5AB1CF1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" r="145"/>
          <a:stretch/>
        </p:blipFill>
        <p:spPr>
          <a:xfrm>
            <a:off x="10566401" y="390842"/>
            <a:ext cx="1223964" cy="81438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51943846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195FD0-EA6F-2F78-3CA8-E761768C1CE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97202" y="2076450"/>
            <a:ext cx="6197599" cy="2705100"/>
          </a:xfrm>
          <a:solidFill>
            <a:schemeClr val="tx1"/>
          </a:solidFill>
        </p:spPr>
        <p:txBody>
          <a:bodyPr anchor="ctr"/>
          <a:lstStyle>
            <a:lvl1pPr algn="ctr"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statement</a:t>
            </a:r>
            <a:endParaRPr lang="en-GB" dirty="0"/>
          </a:p>
        </p:txBody>
      </p:sp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D5A43392-B67A-2D5D-F46C-8E26CB2187FE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0"/>
            <a:ext cx="12192000" cy="6858000"/>
          </a:xfrm>
        </p:spPr>
        <p:txBody>
          <a:bodyPr bIns="792000" anchor="ctr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icon to insert image &gt; Right Click &gt; Send to Back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0C1A7A36-7636-04C1-003C-CAC969C9C1F1}"/>
              </a:ext>
            </a:extLst>
          </p:cNvPr>
          <p:cNvGrpSpPr/>
          <p:nvPr/>
        </p:nvGrpSpPr>
        <p:grpSpPr>
          <a:xfrm>
            <a:off x="-3626001" y="0"/>
            <a:ext cx="3513653" cy="4531360"/>
            <a:chOff x="-3626001" y="0"/>
            <a:chExt cx="3513653" cy="453136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C6EB9268-99D8-8D68-9368-A069A625EF8A}"/>
                </a:ext>
              </a:extLst>
            </p:cNvPr>
            <p:cNvSpPr/>
            <p:nvPr/>
          </p:nvSpPr>
          <p:spPr>
            <a:xfrm>
              <a:off x="-3626001" y="0"/>
              <a:ext cx="3507557" cy="4531360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>
                <a:solidFill>
                  <a:srgbClr val="333333"/>
                </a:solidFill>
                <a:latin typeface="+mn-lt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983391B7-080B-7418-2B91-FCFD284C5E17}"/>
                </a:ext>
              </a:extLst>
            </p:cNvPr>
            <p:cNvSpPr/>
            <p:nvPr/>
          </p:nvSpPr>
          <p:spPr>
            <a:xfrm>
              <a:off x="-3626001" y="0"/>
              <a:ext cx="3507557" cy="89001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350">
                <a:solidFill>
                  <a:srgbClr val="333333"/>
                </a:solidFill>
                <a:latin typeface="+mn-lt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DAD65270-4D44-634E-09BE-45F67322792B}"/>
                </a:ext>
              </a:extLst>
            </p:cNvPr>
            <p:cNvSpPr txBox="1"/>
            <p:nvPr/>
          </p:nvSpPr>
          <p:spPr>
            <a:xfrm>
              <a:off x="-3560064" y="77902"/>
              <a:ext cx="3447716" cy="73421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>
                <a:lnSpc>
                  <a:spcPct val="70000"/>
                </a:lnSpc>
                <a:spcBef>
                  <a:spcPct val="0"/>
                </a:spcBef>
                <a:buNone/>
                <a:defRPr sz="11500" cap="all" baseline="0">
                  <a:latin typeface="+mj-lt"/>
                  <a:ea typeface="+mj-ea"/>
                  <a:cs typeface="+mj-cs"/>
                </a:defRPr>
              </a:lvl1pPr>
            </a:lstStyle>
            <a:p>
              <a:pPr lvl="0">
                <a:lnSpc>
                  <a:spcPct val="100000"/>
                </a:lnSpc>
              </a:pPr>
              <a:r>
                <a:rPr lang="en-GB" sz="1800" dirty="0">
                  <a:solidFill>
                    <a:schemeClr val="tx1"/>
                  </a:solidFill>
                  <a:latin typeface="+mn-lt"/>
                  <a:ea typeface="Inter Semi Bold" panose="02000703000000020004" pitchFamily="50" charset="0"/>
                  <a:cs typeface="Inter Semi Bold" panose="02000703000000020004" pitchFamily="50" charset="0"/>
                </a:rPr>
                <a:t>How to insert </a:t>
              </a:r>
              <a:br>
                <a:rPr lang="en-GB" sz="1800" dirty="0">
                  <a:solidFill>
                    <a:schemeClr val="tx1"/>
                  </a:solidFill>
                  <a:latin typeface="+mn-lt"/>
                  <a:ea typeface="Inter Semi Bold" panose="02000703000000020004" pitchFamily="50" charset="0"/>
                  <a:cs typeface="Inter Semi Bold" panose="02000703000000020004" pitchFamily="50" charset="0"/>
                </a:rPr>
              </a:br>
              <a:r>
                <a:rPr lang="en-GB" sz="1800" dirty="0">
                  <a:solidFill>
                    <a:schemeClr val="tx1"/>
                  </a:solidFill>
                  <a:latin typeface="+mn-lt"/>
                  <a:ea typeface="Inter Semi Bold" panose="02000703000000020004" pitchFamily="50" charset="0"/>
                  <a:cs typeface="Inter Semi Bold" panose="02000703000000020004" pitchFamily="50" charset="0"/>
                </a:rPr>
                <a:t>an image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F4271B73-870E-30AF-0010-BB6A935E3425}"/>
                </a:ext>
              </a:extLst>
            </p:cNvPr>
            <p:cNvSpPr txBox="1"/>
            <p:nvPr/>
          </p:nvSpPr>
          <p:spPr>
            <a:xfrm>
              <a:off x="-3560064" y="1006196"/>
              <a:ext cx="3340989" cy="274665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bg1"/>
                  </a:solidFill>
                  <a:latin typeface="+mn-lt"/>
                </a:rPr>
                <a:t>If there is already an image present, delete this first.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bg1"/>
                  </a:solidFill>
                  <a:latin typeface="+mn-lt"/>
                </a:rPr>
                <a:t>Click the icon in the middle of the placeholder and choose an image from file, or select the placeholder and paste an image in using </a:t>
              </a:r>
              <a:r>
                <a:rPr lang="en-US" sz="900" b="1" dirty="0">
                  <a:solidFill>
                    <a:schemeClr val="bg1"/>
                  </a:solidFill>
                  <a:latin typeface="+mn-lt"/>
                </a:rPr>
                <a:t>Ctrl + V</a:t>
              </a:r>
              <a:r>
                <a:rPr lang="en-US" sz="900" dirty="0">
                  <a:solidFill>
                    <a:schemeClr val="bg1"/>
                  </a:solidFill>
                  <a:latin typeface="+mn-lt"/>
                </a:rPr>
                <a:t>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bg1"/>
                  </a:solidFill>
                  <a:latin typeface="+mn-lt"/>
                </a:rPr>
                <a:t>Click on the </a:t>
              </a:r>
              <a:r>
                <a:rPr lang="en-US" sz="900" b="1" dirty="0">
                  <a:solidFill>
                    <a:schemeClr val="bg1"/>
                  </a:solidFill>
                  <a:latin typeface="+mn-lt"/>
                </a:rPr>
                <a:t>Format Picture </a:t>
              </a:r>
              <a:r>
                <a:rPr lang="en-US" sz="900" dirty="0">
                  <a:solidFill>
                    <a:schemeClr val="bg1"/>
                  </a:solidFill>
                  <a:latin typeface="+mn-lt"/>
                </a:rPr>
                <a:t>tab in the ribbon and use the tools to edit the image.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bg1"/>
                  </a:solidFill>
                  <a:latin typeface="+mn-lt"/>
                </a:rPr>
                <a:t>Choose </a:t>
              </a:r>
              <a:r>
                <a:rPr lang="en-US" sz="900" b="1" dirty="0">
                  <a:solidFill>
                    <a:schemeClr val="bg1"/>
                  </a:solidFill>
                  <a:latin typeface="+mn-lt"/>
                </a:rPr>
                <a:t>Crop</a:t>
              </a:r>
              <a:r>
                <a:rPr lang="en-US" sz="900" dirty="0">
                  <a:solidFill>
                    <a:schemeClr val="bg1"/>
                  </a:solidFill>
                  <a:latin typeface="+mn-lt"/>
                </a:rPr>
                <a:t> to resize and move the image within the placeholder, using the white circles in the corners of the image. Click on the drop down arrow and choose </a:t>
              </a:r>
              <a:r>
                <a:rPr lang="en-US" sz="900" b="1" dirty="0">
                  <a:solidFill>
                    <a:schemeClr val="bg1"/>
                  </a:solidFill>
                  <a:latin typeface="+mn-lt"/>
                </a:rPr>
                <a:t>Fit</a:t>
              </a:r>
              <a:r>
                <a:rPr lang="en-US" sz="900" dirty="0">
                  <a:solidFill>
                    <a:schemeClr val="bg1"/>
                  </a:solidFill>
                  <a:latin typeface="+mn-lt"/>
                </a:rPr>
                <a:t> or </a:t>
              </a:r>
              <a:r>
                <a:rPr lang="en-US" sz="900" b="1" dirty="0">
                  <a:solidFill>
                    <a:schemeClr val="bg1"/>
                  </a:solidFill>
                  <a:latin typeface="+mn-lt"/>
                </a:rPr>
                <a:t>Fill</a:t>
              </a:r>
              <a:r>
                <a:rPr lang="en-US" sz="900" dirty="0">
                  <a:solidFill>
                    <a:schemeClr val="bg1"/>
                  </a:solidFill>
                  <a:latin typeface="+mn-lt"/>
                </a:rPr>
                <a:t> to fit the image to the placeholder as needed.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bg1"/>
                  </a:solidFill>
                  <a:latin typeface="+mn-lt"/>
                </a:rPr>
                <a:t>Right click the image and choose </a:t>
              </a:r>
              <a:r>
                <a:rPr lang="en-US" sz="900" b="1" dirty="0">
                  <a:solidFill>
                    <a:schemeClr val="bg1"/>
                  </a:solidFill>
                  <a:latin typeface="+mn-lt"/>
                </a:rPr>
                <a:t>Send to back </a:t>
              </a:r>
              <a:r>
                <a:rPr lang="en-US" sz="900" dirty="0">
                  <a:solidFill>
                    <a:schemeClr val="bg1"/>
                  </a:solidFill>
                  <a:latin typeface="+mn-lt"/>
                </a:rPr>
                <a:t>if it is obscuring any other elements.</a:t>
              </a:r>
            </a:p>
          </p:txBody>
        </p:sp>
      </p:grp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EED790E-FEC8-12FA-FE70-3982C6DCCC5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531433" y="6330951"/>
            <a:ext cx="5474137" cy="365125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0BADA5-FE49-3FD5-F354-D7118B18B09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5" name="Picture 4" descr="A black and purple triangle&#10;&#10;Description automatically generated">
            <a:extLst>
              <a:ext uri="{FF2B5EF4-FFF2-40B4-BE49-F238E27FC236}">
                <a16:creationId xmlns:a16="http://schemas.microsoft.com/office/drawing/2014/main" id="{1C2A0759-78D7-A029-8245-6E1C819CFF4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" r="145"/>
          <a:stretch/>
        </p:blipFill>
        <p:spPr>
          <a:xfrm>
            <a:off x="10566401" y="390842"/>
            <a:ext cx="1223964" cy="814388"/>
          </a:xfrm>
          <a:prstGeom prst="rect">
            <a:avLst/>
          </a:prstGeom>
        </p:spPr>
      </p:pic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999563FA-14B9-4919-E106-8B0B596846D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 flipH="1" flipV="1">
            <a:off x="8966200" y="0"/>
            <a:ext cx="3225800" cy="5588000"/>
          </a:xfrm>
          <a:custGeom>
            <a:avLst/>
            <a:gdLst>
              <a:gd name="connsiteX0" fmla="*/ 0 w 3225800"/>
              <a:gd name="connsiteY0" fmla="*/ 0 h 5588000"/>
              <a:gd name="connsiteX1" fmla="*/ 3225800 w 3225800"/>
              <a:gd name="connsiteY1" fmla="*/ 5588000 h 5588000"/>
              <a:gd name="connsiteX2" fmla="*/ 0 w 3225800"/>
              <a:gd name="connsiteY2" fmla="*/ 5588000 h 558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225800" h="5588000">
                <a:moveTo>
                  <a:pt x="0" y="0"/>
                </a:moveTo>
                <a:lnTo>
                  <a:pt x="3225800" y="5588000"/>
                </a:lnTo>
                <a:lnTo>
                  <a:pt x="0" y="5588000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>
            <a:lvl1pPr>
              <a:defRPr/>
            </a:lvl1pPr>
          </a:lstStyle>
          <a:p>
            <a:pPr lvl="0"/>
            <a:r>
              <a:rPr lang="en-US" dirty="0"/>
              <a:t>  </a:t>
            </a:r>
            <a:endParaRPr lang="en-GB" dirty="0"/>
          </a:p>
        </p:txBody>
      </p:sp>
      <p:pic>
        <p:nvPicPr>
          <p:cNvPr id="12" name="Picture 11" descr="A black and purple triangle&#10;&#10;Description automatically generated">
            <a:extLst>
              <a:ext uri="{FF2B5EF4-FFF2-40B4-BE49-F238E27FC236}">
                <a16:creationId xmlns:a16="http://schemas.microsoft.com/office/drawing/2014/main" id="{534DF519-E848-7AD3-580A-7CDD1837616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" r="145"/>
          <a:stretch/>
        </p:blipFill>
        <p:spPr>
          <a:xfrm>
            <a:off x="10644371" y="426284"/>
            <a:ext cx="1223964" cy="81438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50478946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67C1C0-487A-B785-0EA6-A4112C75E72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3585" y="472595"/>
            <a:ext cx="7841417" cy="512927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C12A74D-D6BE-3755-0782-1F9DB1FB0C7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479F40-818A-13AA-DF6F-3BB4CE6DC4C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8F1A65C-595C-4736-BF40-F7D31E789466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5190BBA-18D3-D3A1-0D88-0F02E882C8D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14338" y="944563"/>
            <a:ext cx="7840663" cy="5080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/>
              <a:t>Add subheading</a:t>
            </a:r>
            <a:endParaRPr lang="en-GB" dirty="0"/>
          </a:p>
        </p:txBody>
      </p:sp>
      <p:pic>
        <p:nvPicPr>
          <p:cNvPr id="5" name="Picture 4" descr="A black and purple triangle&#10;&#10;Description automatically generated">
            <a:extLst>
              <a:ext uri="{FF2B5EF4-FFF2-40B4-BE49-F238E27FC236}">
                <a16:creationId xmlns:a16="http://schemas.microsoft.com/office/drawing/2014/main" id="{E289E477-866F-3114-8486-EE68695A784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" r="145"/>
          <a:stretch/>
        </p:blipFill>
        <p:spPr>
          <a:xfrm>
            <a:off x="10566401" y="390842"/>
            <a:ext cx="1223964" cy="81438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2283219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Colour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67C1C0-487A-B785-0EA6-A4112C75E72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3585" y="472595"/>
            <a:ext cx="7841417" cy="51292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C12A74D-D6BE-3755-0782-1F9DB1FB0C7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479F40-818A-13AA-DF6F-3BB4CE6DC4C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5190BBA-18D3-D3A1-0D88-0F02E882C8D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14338" y="944563"/>
            <a:ext cx="7840663" cy="5080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/>
              <a:t>Add subheading</a:t>
            </a:r>
            <a:endParaRPr lang="en-GB" dirty="0"/>
          </a:p>
        </p:txBody>
      </p:sp>
      <p:pic>
        <p:nvPicPr>
          <p:cNvPr id="6" name="Picture 5" descr="A black and purple triangle&#10;&#10;Description automatically generated">
            <a:extLst>
              <a:ext uri="{FF2B5EF4-FFF2-40B4-BE49-F238E27FC236}">
                <a16:creationId xmlns:a16="http://schemas.microsoft.com/office/drawing/2014/main" id="{25F43DC9-9EDC-0E60-9499-DEFF0870771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" r="145"/>
          <a:stretch/>
        </p:blipFill>
        <p:spPr>
          <a:xfrm>
            <a:off x="10566401" y="390842"/>
            <a:ext cx="1223964" cy="81438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5382401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ull Imag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0A61D285-409F-9DEC-0B95-30E301D341D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wrap="square" bIns="648000" anchor="ctr">
            <a:noAutofit/>
          </a:bodyPr>
          <a:lstStyle>
            <a:lvl1pPr algn="ctr">
              <a:defRPr sz="900"/>
            </a:lvl1pPr>
          </a:lstStyle>
          <a:p>
            <a:r>
              <a:rPr lang="en-GB" dirty="0"/>
              <a:t>Click icon to insert image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658EC27-3E24-F724-F000-B8342EDF2E9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600861" y="5350192"/>
            <a:ext cx="6591140" cy="1507808"/>
          </a:xfrm>
          <a:custGeom>
            <a:avLst/>
            <a:gdLst>
              <a:gd name="connsiteX0" fmla="*/ 879504 w 6591140"/>
              <a:gd name="connsiteY0" fmla="*/ 0 h 1507808"/>
              <a:gd name="connsiteX1" fmla="*/ 6591140 w 6591140"/>
              <a:gd name="connsiteY1" fmla="*/ 0 h 1507808"/>
              <a:gd name="connsiteX2" fmla="*/ 6591140 w 6591140"/>
              <a:gd name="connsiteY2" fmla="*/ 1507808 h 1507808"/>
              <a:gd name="connsiteX3" fmla="*/ 0 w 6591140"/>
              <a:gd name="connsiteY3" fmla="*/ 1507808 h 15078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91140" h="1507808">
                <a:moveTo>
                  <a:pt x="879504" y="0"/>
                </a:moveTo>
                <a:lnTo>
                  <a:pt x="6591140" y="0"/>
                </a:lnTo>
                <a:lnTo>
                  <a:pt x="6591140" y="1507808"/>
                </a:lnTo>
                <a:lnTo>
                  <a:pt x="0" y="1507808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lIns="1260000" anchor="ctr">
            <a:noAutofit/>
          </a:bodyPr>
          <a:lstStyle>
            <a:lvl1pPr>
              <a:defRPr sz="1350" b="1">
                <a:solidFill>
                  <a:schemeClr val="accent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Add text here</a:t>
            </a:r>
            <a:endParaRPr lang="en-GB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E312553-A210-E683-B189-DD886093AF69}"/>
              </a:ext>
            </a:extLst>
          </p:cNvPr>
          <p:cNvGrpSpPr/>
          <p:nvPr/>
        </p:nvGrpSpPr>
        <p:grpSpPr>
          <a:xfrm>
            <a:off x="-3626001" y="0"/>
            <a:ext cx="3513653" cy="4531360"/>
            <a:chOff x="-3626001" y="0"/>
            <a:chExt cx="3513653" cy="453136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F80B538F-9918-D8A2-44CE-97FC55849190}"/>
                </a:ext>
              </a:extLst>
            </p:cNvPr>
            <p:cNvSpPr/>
            <p:nvPr/>
          </p:nvSpPr>
          <p:spPr>
            <a:xfrm>
              <a:off x="-3626001" y="0"/>
              <a:ext cx="3507557" cy="4531360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>
                <a:solidFill>
                  <a:srgbClr val="333333"/>
                </a:solidFill>
                <a:latin typeface="+mn-lt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09C6BA4B-821B-0778-A999-74288840B7FC}"/>
                </a:ext>
              </a:extLst>
            </p:cNvPr>
            <p:cNvSpPr/>
            <p:nvPr/>
          </p:nvSpPr>
          <p:spPr>
            <a:xfrm>
              <a:off x="-3626001" y="0"/>
              <a:ext cx="3507557" cy="89001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350">
                <a:solidFill>
                  <a:srgbClr val="333333"/>
                </a:solidFill>
                <a:latin typeface="+mn-lt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101C8818-5024-2801-0CFA-2F9E9B30414E}"/>
                </a:ext>
              </a:extLst>
            </p:cNvPr>
            <p:cNvSpPr txBox="1"/>
            <p:nvPr/>
          </p:nvSpPr>
          <p:spPr>
            <a:xfrm>
              <a:off x="-3560064" y="77902"/>
              <a:ext cx="3447716" cy="73421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>
                <a:lnSpc>
                  <a:spcPct val="70000"/>
                </a:lnSpc>
                <a:spcBef>
                  <a:spcPct val="0"/>
                </a:spcBef>
                <a:buNone/>
                <a:defRPr sz="11500" cap="all" baseline="0">
                  <a:latin typeface="+mj-lt"/>
                  <a:ea typeface="+mj-ea"/>
                  <a:cs typeface="+mj-cs"/>
                </a:defRPr>
              </a:lvl1pPr>
            </a:lstStyle>
            <a:p>
              <a:pPr lvl="0">
                <a:lnSpc>
                  <a:spcPct val="100000"/>
                </a:lnSpc>
              </a:pPr>
              <a:r>
                <a:rPr lang="en-GB" sz="1800" dirty="0">
                  <a:solidFill>
                    <a:schemeClr val="bg1"/>
                  </a:solidFill>
                  <a:latin typeface="+mn-lt"/>
                  <a:ea typeface="Inter Semi Bold" panose="02000703000000020004" pitchFamily="50" charset="0"/>
                  <a:cs typeface="Inter Semi Bold" panose="02000703000000020004" pitchFamily="50" charset="0"/>
                </a:rPr>
                <a:t>How to insert </a:t>
              </a:r>
              <a:br>
                <a:rPr lang="en-GB" sz="1800" dirty="0">
                  <a:solidFill>
                    <a:schemeClr val="bg1"/>
                  </a:solidFill>
                  <a:latin typeface="+mn-lt"/>
                  <a:ea typeface="Inter Semi Bold" panose="02000703000000020004" pitchFamily="50" charset="0"/>
                  <a:cs typeface="Inter Semi Bold" panose="02000703000000020004" pitchFamily="50" charset="0"/>
                </a:rPr>
              </a:br>
              <a:r>
                <a:rPr lang="en-GB" sz="1800" dirty="0">
                  <a:solidFill>
                    <a:schemeClr val="bg1"/>
                  </a:solidFill>
                  <a:latin typeface="+mn-lt"/>
                  <a:ea typeface="Inter Semi Bold" panose="02000703000000020004" pitchFamily="50" charset="0"/>
                  <a:cs typeface="Inter Semi Bold" panose="02000703000000020004" pitchFamily="50" charset="0"/>
                </a:rPr>
                <a:t>an image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51ED1437-2555-00A0-F479-764F7B6C1E22}"/>
                </a:ext>
              </a:extLst>
            </p:cNvPr>
            <p:cNvSpPr txBox="1"/>
            <p:nvPr/>
          </p:nvSpPr>
          <p:spPr>
            <a:xfrm>
              <a:off x="-3560064" y="1006196"/>
              <a:ext cx="3340989" cy="274665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If there is already an image present, delete this first.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Click the icon in the middle of the placeholder and choose an image from file, or select the placeholder and paste an image in using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Ctrl + V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Click on the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Format Picture 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tab in the ribbon and use the tools to edit the image.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Choose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Crop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 to resize and move the image within the placeholder, using the white circles in the corners of the image. Click on the drop down arrow and choose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Fit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 or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Fill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 to fit the image to the placeholder as needed.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Right click the image and choose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Send to back 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if it is obscuring any other elements.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128647527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ull Image Alt.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0A61D285-409F-9DEC-0B95-30E301D341D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wrap="square" bIns="648000" anchor="ctr">
            <a:noAutofit/>
          </a:bodyPr>
          <a:lstStyle>
            <a:lvl1pPr algn="ctr">
              <a:defRPr sz="900"/>
            </a:lvl1pPr>
          </a:lstStyle>
          <a:p>
            <a:r>
              <a:rPr lang="en-GB" dirty="0"/>
              <a:t>Click icon to insert image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B2D815A-BCD0-8EE1-D91A-4D5E04735C8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" y="0"/>
            <a:ext cx="6365567" cy="1507808"/>
          </a:xfrm>
          <a:custGeom>
            <a:avLst/>
            <a:gdLst>
              <a:gd name="connsiteX0" fmla="*/ 0 w 6365567"/>
              <a:gd name="connsiteY0" fmla="*/ 0 h 1507808"/>
              <a:gd name="connsiteX1" fmla="*/ 6365567 w 6365567"/>
              <a:gd name="connsiteY1" fmla="*/ 0 h 1507808"/>
              <a:gd name="connsiteX2" fmla="*/ 5486063 w 6365567"/>
              <a:gd name="connsiteY2" fmla="*/ 1507808 h 1507808"/>
              <a:gd name="connsiteX3" fmla="*/ 0 w 6365567"/>
              <a:gd name="connsiteY3" fmla="*/ 1507808 h 15078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365567" h="1507808">
                <a:moveTo>
                  <a:pt x="0" y="0"/>
                </a:moveTo>
                <a:lnTo>
                  <a:pt x="6365567" y="0"/>
                </a:lnTo>
                <a:lnTo>
                  <a:pt x="5486063" y="1507808"/>
                </a:lnTo>
                <a:lnTo>
                  <a:pt x="0" y="1507808"/>
                </a:lnTo>
                <a:close/>
              </a:path>
            </a:pathLst>
          </a:custGeom>
          <a:solidFill>
            <a:schemeClr val="accent2"/>
          </a:solidFill>
        </p:spPr>
        <p:txBody>
          <a:bodyPr vert="horz" wrap="square" lIns="900000" tIns="45720" rIns="91440" bIns="45720" rtlCol="0" anchor="ctr">
            <a:noAutofit/>
          </a:bodyPr>
          <a:lstStyle>
            <a:lvl1pPr>
              <a:defRPr lang="en-GB" sz="1350" b="1" dirty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Add text here</a:t>
            </a:r>
            <a:endParaRPr lang="en-GB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E312553-A210-E683-B189-DD886093AF69}"/>
              </a:ext>
            </a:extLst>
          </p:cNvPr>
          <p:cNvGrpSpPr/>
          <p:nvPr/>
        </p:nvGrpSpPr>
        <p:grpSpPr>
          <a:xfrm>
            <a:off x="-3626001" y="0"/>
            <a:ext cx="3513653" cy="4531360"/>
            <a:chOff x="-3626001" y="0"/>
            <a:chExt cx="3513653" cy="453136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F80B538F-9918-D8A2-44CE-97FC55849190}"/>
                </a:ext>
              </a:extLst>
            </p:cNvPr>
            <p:cNvSpPr/>
            <p:nvPr/>
          </p:nvSpPr>
          <p:spPr>
            <a:xfrm>
              <a:off x="-3626001" y="0"/>
              <a:ext cx="3507557" cy="4531360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>
                <a:solidFill>
                  <a:srgbClr val="333333"/>
                </a:solidFill>
                <a:latin typeface="+mn-lt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09C6BA4B-821B-0778-A999-74288840B7FC}"/>
                </a:ext>
              </a:extLst>
            </p:cNvPr>
            <p:cNvSpPr/>
            <p:nvPr/>
          </p:nvSpPr>
          <p:spPr>
            <a:xfrm>
              <a:off x="-3626001" y="0"/>
              <a:ext cx="3507557" cy="89001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350">
                <a:solidFill>
                  <a:srgbClr val="333333"/>
                </a:solidFill>
                <a:latin typeface="+mn-lt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101C8818-5024-2801-0CFA-2F9E9B30414E}"/>
                </a:ext>
              </a:extLst>
            </p:cNvPr>
            <p:cNvSpPr txBox="1"/>
            <p:nvPr/>
          </p:nvSpPr>
          <p:spPr>
            <a:xfrm>
              <a:off x="-3560064" y="77902"/>
              <a:ext cx="3447716" cy="73421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>
                <a:lnSpc>
                  <a:spcPct val="70000"/>
                </a:lnSpc>
                <a:spcBef>
                  <a:spcPct val="0"/>
                </a:spcBef>
                <a:buNone/>
                <a:defRPr sz="11500" cap="all" baseline="0">
                  <a:latin typeface="+mj-lt"/>
                  <a:ea typeface="+mj-ea"/>
                  <a:cs typeface="+mj-cs"/>
                </a:defRPr>
              </a:lvl1pPr>
            </a:lstStyle>
            <a:p>
              <a:pPr lvl="0">
                <a:lnSpc>
                  <a:spcPct val="100000"/>
                </a:lnSpc>
              </a:pPr>
              <a:r>
                <a:rPr lang="en-GB" sz="1800" dirty="0">
                  <a:solidFill>
                    <a:schemeClr val="bg1"/>
                  </a:solidFill>
                  <a:latin typeface="+mn-lt"/>
                  <a:ea typeface="Inter Semi Bold" panose="02000703000000020004" pitchFamily="50" charset="0"/>
                  <a:cs typeface="Inter Semi Bold" panose="02000703000000020004" pitchFamily="50" charset="0"/>
                </a:rPr>
                <a:t>How to insert </a:t>
              </a:r>
              <a:br>
                <a:rPr lang="en-GB" sz="1800" dirty="0">
                  <a:solidFill>
                    <a:schemeClr val="bg1"/>
                  </a:solidFill>
                  <a:latin typeface="+mn-lt"/>
                  <a:ea typeface="Inter Semi Bold" panose="02000703000000020004" pitchFamily="50" charset="0"/>
                  <a:cs typeface="Inter Semi Bold" panose="02000703000000020004" pitchFamily="50" charset="0"/>
                </a:rPr>
              </a:br>
              <a:r>
                <a:rPr lang="en-GB" sz="1800" dirty="0">
                  <a:solidFill>
                    <a:schemeClr val="bg1"/>
                  </a:solidFill>
                  <a:latin typeface="+mn-lt"/>
                  <a:ea typeface="Inter Semi Bold" panose="02000703000000020004" pitchFamily="50" charset="0"/>
                  <a:cs typeface="Inter Semi Bold" panose="02000703000000020004" pitchFamily="50" charset="0"/>
                </a:rPr>
                <a:t>an image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51ED1437-2555-00A0-F479-764F7B6C1E22}"/>
                </a:ext>
              </a:extLst>
            </p:cNvPr>
            <p:cNvSpPr txBox="1"/>
            <p:nvPr/>
          </p:nvSpPr>
          <p:spPr>
            <a:xfrm>
              <a:off x="-3560064" y="1006196"/>
              <a:ext cx="3340989" cy="274665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If there is already an image present, delete this first.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Click the icon in the middle of the placeholder and choose an image from file, or select the placeholder and paste an image in using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Ctrl + V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Click on the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Format Picture 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tab in the ribbon and use the tools to edit the image.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Choose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Crop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 to resize and move the image within the placeholder, using the white circles in the corners of the image. Click on the drop down arrow and choose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Fit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 or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Fill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 to fit the image to the placeholder as needed.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Right click the image and choose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Send to back 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if it is obscuring any other elements.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22063539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ull Vide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edia Placeholder 6">
            <a:extLst>
              <a:ext uri="{FF2B5EF4-FFF2-40B4-BE49-F238E27FC236}">
                <a16:creationId xmlns:a16="http://schemas.microsoft.com/office/drawing/2014/main" id="{EA51839B-7161-8DBD-F7D1-02E67725D1F4}"/>
              </a:ext>
            </a:extLst>
          </p:cNvPr>
          <p:cNvSpPr>
            <a:spLocks noGrp="1"/>
          </p:cNvSpPr>
          <p:nvPr>
            <p:ph type="media" sz="quarter" idx="13" hasCustomPrompt="1"/>
          </p:nvPr>
        </p:nvSpPr>
        <p:spPr>
          <a:xfrm>
            <a:off x="0" y="0"/>
            <a:ext cx="12192000" cy="6858000"/>
          </a:xfrm>
        </p:spPr>
        <p:txBody>
          <a:bodyPr bIns="648000" anchor="ctr"/>
          <a:lstStyle>
            <a:lvl1pPr algn="ctr">
              <a:defRPr sz="900"/>
            </a:lvl1pPr>
          </a:lstStyle>
          <a:p>
            <a:r>
              <a:rPr lang="en-GB" dirty="0"/>
              <a:t>Click icon to insert video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78365652-DAE9-2EFC-D762-DAC602DD1CC2}"/>
              </a:ext>
            </a:extLst>
          </p:cNvPr>
          <p:cNvGrpSpPr/>
          <p:nvPr/>
        </p:nvGrpSpPr>
        <p:grpSpPr>
          <a:xfrm>
            <a:off x="-3626001" y="0"/>
            <a:ext cx="3513653" cy="4531360"/>
            <a:chOff x="-3626001" y="0"/>
            <a:chExt cx="3513653" cy="453136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E0F1162-1DEC-B2E1-0D5E-762134DF9FCF}"/>
                </a:ext>
              </a:extLst>
            </p:cNvPr>
            <p:cNvSpPr/>
            <p:nvPr/>
          </p:nvSpPr>
          <p:spPr>
            <a:xfrm>
              <a:off x="-3626001" y="0"/>
              <a:ext cx="3507557" cy="4531360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>
                <a:solidFill>
                  <a:srgbClr val="333333"/>
                </a:solidFill>
                <a:latin typeface="+mn-lt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12C2D990-AF5F-DD1C-4963-96DEDDFAE558}"/>
                </a:ext>
              </a:extLst>
            </p:cNvPr>
            <p:cNvSpPr/>
            <p:nvPr/>
          </p:nvSpPr>
          <p:spPr>
            <a:xfrm>
              <a:off x="-3626001" y="0"/>
              <a:ext cx="3507557" cy="89001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350">
                <a:solidFill>
                  <a:srgbClr val="333333"/>
                </a:solidFill>
                <a:latin typeface="+mn-lt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1874C6C4-5F5C-3AFE-9051-CD2F025EED0B}"/>
                </a:ext>
              </a:extLst>
            </p:cNvPr>
            <p:cNvSpPr txBox="1"/>
            <p:nvPr/>
          </p:nvSpPr>
          <p:spPr>
            <a:xfrm>
              <a:off x="-3560064" y="77902"/>
              <a:ext cx="3447716" cy="73421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>
                <a:lnSpc>
                  <a:spcPct val="70000"/>
                </a:lnSpc>
                <a:spcBef>
                  <a:spcPct val="0"/>
                </a:spcBef>
                <a:buNone/>
                <a:defRPr sz="11500" cap="all" baseline="0">
                  <a:latin typeface="+mj-lt"/>
                  <a:ea typeface="+mj-ea"/>
                  <a:cs typeface="+mj-cs"/>
                </a:defRPr>
              </a:lvl1pPr>
            </a:lstStyle>
            <a:p>
              <a:pPr lvl="0">
                <a:lnSpc>
                  <a:spcPct val="100000"/>
                </a:lnSpc>
              </a:pPr>
              <a:r>
                <a:rPr lang="en-GB" sz="1800" dirty="0">
                  <a:solidFill>
                    <a:schemeClr val="bg1"/>
                  </a:solidFill>
                  <a:latin typeface="+mn-lt"/>
                  <a:ea typeface="Inter Semi Bold" panose="02000703000000020004" pitchFamily="50" charset="0"/>
                  <a:cs typeface="Inter Semi Bold" panose="02000703000000020004" pitchFamily="50" charset="0"/>
                </a:rPr>
                <a:t>How to insert </a:t>
              </a:r>
              <a:br>
                <a:rPr lang="en-GB" sz="1800" dirty="0">
                  <a:solidFill>
                    <a:schemeClr val="bg1"/>
                  </a:solidFill>
                  <a:latin typeface="+mn-lt"/>
                  <a:ea typeface="Inter Semi Bold" panose="02000703000000020004" pitchFamily="50" charset="0"/>
                  <a:cs typeface="Inter Semi Bold" panose="02000703000000020004" pitchFamily="50" charset="0"/>
                </a:rPr>
              </a:br>
              <a:r>
                <a:rPr lang="en-GB" sz="1800" dirty="0">
                  <a:solidFill>
                    <a:schemeClr val="bg1"/>
                  </a:solidFill>
                  <a:latin typeface="+mn-lt"/>
                  <a:ea typeface="Inter Semi Bold" panose="02000703000000020004" pitchFamily="50" charset="0"/>
                  <a:cs typeface="Inter Semi Bold" panose="02000703000000020004" pitchFamily="50" charset="0"/>
                </a:rPr>
                <a:t>a VIDEO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2B28849-D146-298A-CC50-F0E4B229582B}"/>
                </a:ext>
              </a:extLst>
            </p:cNvPr>
            <p:cNvSpPr txBox="1"/>
            <p:nvPr/>
          </p:nvSpPr>
          <p:spPr>
            <a:xfrm>
              <a:off x="-3560064" y="1006196"/>
              <a:ext cx="3340989" cy="274665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1"/>
                  </a:solidFill>
                  <a:latin typeface="+mn-lt"/>
                </a:rPr>
                <a:t>If there is already a video present, delete </a:t>
              </a:r>
              <a:br>
                <a:rPr lang="en-US" sz="900" dirty="0">
                  <a:solidFill>
                    <a:schemeClr val="tx1"/>
                  </a:solidFill>
                  <a:latin typeface="+mn-lt"/>
                </a:rPr>
              </a:br>
              <a:r>
                <a:rPr lang="en-US" sz="900" dirty="0">
                  <a:solidFill>
                    <a:schemeClr val="tx1"/>
                  </a:solidFill>
                  <a:latin typeface="+mn-lt"/>
                </a:rPr>
                <a:t>this first.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1"/>
                  </a:solidFill>
                  <a:latin typeface="+mn-lt"/>
                </a:rPr>
                <a:t>Click the icon in the middle of the placeholder and choose a video from file, or select the placeholder and paste an video in using </a:t>
              </a:r>
              <a:r>
                <a:rPr lang="en-US" sz="900" b="1" dirty="0">
                  <a:solidFill>
                    <a:schemeClr val="tx1"/>
                  </a:solidFill>
                  <a:latin typeface="+mn-lt"/>
                </a:rPr>
                <a:t>Ctrl + V</a:t>
              </a:r>
              <a:r>
                <a:rPr lang="en-US" sz="900" dirty="0">
                  <a:solidFill>
                    <a:schemeClr val="tx1"/>
                  </a:solidFill>
                  <a:latin typeface="+mn-lt"/>
                </a:rPr>
                <a:t>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1"/>
                  </a:solidFill>
                  <a:latin typeface="+mn-lt"/>
                </a:rPr>
                <a:t>Click on the </a:t>
              </a:r>
              <a:r>
                <a:rPr lang="en-US" sz="900" b="1" dirty="0">
                  <a:solidFill>
                    <a:schemeClr val="tx1"/>
                  </a:solidFill>
                  <a:latin typeface="+mn-lt"/>
                </a:rPr>
                <a:t>Format Video </a:t>
              </a:r>
              <a:r>
                <a:rPr lang="en-US" sz="900" dirty="0">
                  <a:solidFill>
                    <a:schemeClr val="tx1"/>
                  </a:solidFill>
                  <a:latin typeface="+mn-lt"/>
                </a:rPr>
                <a:t>tab in the ribbon and use the tools to edit the video.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1"/>
                  </a:solidFill>
                  <a:latin typeface="+mn-lt"/>
                </a:rPr>
                <a:t>Choose </a:t>
              </a:r>
              <a:r>
                <a:rPr lang="en-US" sz="900" b="1" dirty="0">
                  <a:solidFill>
                    <a:schemeClr val="tx1"/>
                  </a:solidFill>
                  <a:latin typeface="+mn-lt"/>
                </a:rPr>
                <a:t>Crop</a:t>
              </a:r>
              <a:r>
                <a:rPr lang="en-US" sz="900" dirty="0">
                  <a:solidFill>
                    <a:schemeClr val="tx1"/>
                  </a:solidFill>
                  <a:latin typeface="+mn-lt"/>
                </a:rPr>
                <a:t> to resize and move the video within the placeholder, using the white circles in the corners of the video. Click on the drop down arrow and choose </a:t>
              </a:r>
              <a:r>
                <a:rPr lang="en-US" sz="900" b="1" dirty="0">
                  <a:solidFill>
                    <a:schemeClr val="tx1"/>
                  </a:solidFill>
                  <a:latin typeface="+mn-lt"/>
                </a:rPr>
                <a:t>Fit</a:t>
              </a:r>
              <a:r>
                <a:rPr lang="en-US" sz="900" dirty="0">
                  <a:solidFill>
                    <a:schemeClr val="tx1"/>
                  </a:solidFill>
                  <a:latin typeface="+mn-lt"/>
                </a:rPr>
                <a:t> or </a:t>
              </a:r>
              <a:r>
                <a:rPr lang="en-US" sz="900" b="1" dirty="0">
                  <a:solidFill>
                    <a:schemeClr val="tx1"/>
                  </a:solidFill>
                  <a:latin typeface="+mn-lt"/>
                </a:rPr>
                <a:t>Fill</a:t>
              </a:r>
              <a:r>
                <a:rPr lang="en-US" sz="900" dirty="0">
                  <a:solidFill>
                    <a:schemeClr val="tx1"/>
                  </a:solidFill>
                  <a:latin typeface="+mn-lt"/>
                </a:rPr>
                <a:t> to fit the image to the placeholder as needed.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1"/>
                  </a:solidFill>
                  <a:latin typeface="+mn-lt"/>
                </a:rPr>
                <a:t>Right click the video and choose </a:t>
              </a:r>
              <a:r>
                <a:rPr lang="en-US" sz="900" b="1" dirty="0">
                  <a:solidFill>
                    <a:schemeClr val="tx1"/>
                  </a:solidFill>
                  <a:latin typeface="+mn-lt"/>
                </a:rPr>
                <a:t>Send to back </a:t>
              </a:r>
              <a:r>
                <a:rPr lang="en-US" sz="900" dirty="0">
                  <a:solidFill>
                    <a:schemeClr val="tx1"/>
                  </a:solidFill>
                  <a:latin typeface="+mn-lt"/>
                </a:rPr>
                <a:t>if it is obscuring any other elements.</a:t>
              </a:r>
            </a:p>
          </p:txBody>
        </p:sp>
      </p:grp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39B4901-3D87-BA88-2DF5-7187417C170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600861" y="5350192"/>
            <a:ext cx="6591140" cy="1507808"/>
          </a:xfrm>
          <a:custGeom>
            <a:avLst/>
            <a:gdLst>
              <a:gd name="connsiteX0" fmla="*/ 879504 w 6591140"/>
              <a:gd name="connsiteY0" fmla="*/ 0 h 1507808"/>
              <a:gd name="connsiteX1" fmla="*/ 6591140 w 6591140"/>
              <a:gd name="connsiteY1" fmla="*/ 0 h 1507808"/>
              <a:gd name="connsiteX2" fmla="*/ 6591140 w 6591140"/>
              <a:gd name="connsiteY2" fmla="*/ 1507808 h 1507808"/>
              <a:gd name="connsiteX3" fmla="*/ 0 w 6591140"/>
              <a:gd name="connsiteY3" fmla="*/ 1507808 h 15078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91140" h="1507808">
                <a:moveTo>
                  <a:pt x="879504" y="0"/>
                </a:moveTo>
                <a:lnTo>
                  <a:pt x="6591140" y="0"/>
                </a:lnTo>
                <a:lnTo>
                  <a:pt x="6591140" y="1507808"/>
                </a:lnTo>
                <a:lnTo>
                  <a:pt x="0" y="1507808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lIns="1260000" anchor="ctr">
            <a:noAutofit/>
          </a:bodyPr>
          <a:lstStyle>
            <a:lvl1pPr>
              <a:defRPr sz="1350" b="1">
                <a:solidFill>
                  <a:schemeClr val="accent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Add text here</a:t>
            </a:r>
            <a:endParaRPr lang="en-GB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883079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ull Video Alt.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edia Placeholder 6">
            <a:extLst>
              <a:ext uri="{FF2B5EF4-FFF2-40B4-BE49-F238E27FC236}">
                <a16:creationId xmlns:a16="http://schemas.microsoft.com/office/drawing/2014/main" id="{EA51839B-7161-8DBD-F7D1-02E67725D1F4}"/>
              </a:ext>
            </a:extLst>
          </p:cNvPr>
          <p:cNvSpPr>
            <a:spLocks noGrp="1"/>
          </p:cNvSpPr>
          <p:nvPr>
            <p:ph type="media" sz="quarter" idx="13" hasCustomPrompt="1"/>
          </p:nvPr>
        </p:nvSpPr>
        <p:spPr>
          <a:xfrm>
            <a:off x="0" y="0"/>
            <a:ext cx="12192000" cy="6858000"/>
          </a:xfrm>
        </p:spPr>
        <p:txBody>
          <a:bodyPr bIns="648000" anchor="ctr"/>
          <a:lstStyle>
            <a:lvl1pPr algn="ctr">
              <a:defRPr sz="900"/>
            </a:lvl1pPr>
          </a:lstStyle>
          <a:p>
            <a:r>
              <a:rPr lang="en-GB" dirty="0"/>
              <a:t>Click icon to insert video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78365652-DAE9-2EFC-D762-DAC602DD1CC2}"/>
              </a:ext>
            </a:extLst>
          </p:cNvPr>
          <p:cNvGrpSpPr/>
          <p:nvPr/>
        </p:nvGrpSpPr>
        <p:grpSpPr>
          <a:xfrm>
            <a:off x="-3626001" y="0"/>
            <a:ext cx="3513653" cy="4531360"/>
            <a:chOff x="-3626001" y="0"/>
            <a:chExt cx="3513653" cy="453136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E0F1162-1DEC-B2E1-0D5E-762134DF9FCF}"/>
                </a:ext>
              </a:extLst>
            </p:cNvPr>
            <p:cNvSpPr/>
            <p:nvPr/>
          </p:nvSpPr>
          <p:spPr>
            <a:xfrm>
              <a:off x="-3626001" y="0"/>
              <a:ext cx="3507557" cy="4531360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>
                <a:solidFill>
                  <a:srgbClr val="333333"/>
                </a:solidFill>
                <a:latin typeface="+mn-lt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12C2D990-AF5F-DD1C-4963-96DEDDFAE558}"/>
                </a:ext>
              </a:extLst>
            </p:cNvPr>
            <p:cNvSpPr/>
            <p:nvPr/>
          </p:nvSpPr>
          <p:spPr>
            <a:xfrm>
              <a:off x="-3626001" y="0"/>
              <a:ext cx="3507557" cy="89001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350">
                <a:solidFill>
                  <a:srgbClr val="333333"/>
                </a:solidFill>
                <a:latin typeface="+mn-lt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1874C6C4-5F5C-3AFE-9051-CD2F025EED0B}"/>
                </a:ext>
              </a:extLst>
            </p:cNvPr>
            <p:cNvSpPr txBox="1"/>
            <p:nvPr/>
          </p:nvSpPr>
          <p:spPr>
            <a:xfrm>
              <a:off x="-3560064" y="77902"/>
              <a:ext cx="3447716" cy="73421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>
                <a:lnSpc>
                  <a:spcPct val="70000"/>
                </a:lnSpc>
                <a:spcBef>
                  <a:spcPct val="0"/>
                </a:spcBef>
                <a:buNone/>
                <a:defRPr sz="11500" cap="all" baseline="0">
                  <a:latin typeface="+mj-lt"/>
                  <a:ea typeface="+mj-ea"/>
                  <a:cs typeface="+mj-cs"/>
                </a:defRPr>
              </a:lvl1pPr>
            </a:lstStyle>
            <a:p>
              <a:pPr lvl="0">
                <a:lnSpc>
                  <a:spcPct val="100000"/>
                </a:lnSpc>
              </a:pPr>
              <a:r>
                <a:rPr lang="en-GB" sz="1800" dirty="0">
                  <a:solidFill>
                    <a:schemeClr val="bg1"/>
                  </a:solidFill>
                  <a:latin typeface="+mn-lt"/>
                  <a:ea typeface="Inter Semi Bold" panose="02000703000000020004" pitchFamily="50" charset="0"/>
                  <a:cs typeface="Inter Semi Bold" panose="02000703000000020004" pitchFamily="50" charset="0"/>
                </a:rPr>
                <a:t>How to insert </a:t>
              </a:r>
              <a:br>
                <a:rPr lang="en-GB" sz="1800" dirty="0">
                  <a:solidFill>
                    <a:schemeClr val="bg1"/>
                  </a:solidFill>
                  <a:latin typeface="+mn-lt"/>
                  <a:ea typeface="Inter Semi Bold" panose="02000703000000020004" pitchFamily="50" charset="0"/>
                  <a:cs typeface="Inter Semi Bold" panose="02000703000000020004" pitchFamily="50" charset="0"/>
                </a:rPr>
              </a:br>
              <a:r>
                <a:rPr lang="en-GB" sz="1800" dirty="0">
                  <a:solidFill>
                    <a:schemeClr val="bg1"/>
                  </a:solidFill>
                  <a:latin typeface="+mn-lt"/>
                  <a:ea typeface="Inter Semi Bold" panose="02000703000000020004" pitchFamily="50" charset="0"/>
                  <a:cs typeface="Inter Semi Bold" panose="02000703000000020004" pitchFamily="50" charset="0"/>
                </a:rPr>
                <a:t>a VIDEO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2B28849-D146-298A-CC50-F0E4B229582B}"/>
                </a:ext>
              </a:extLst>
            </p:cNvPr>
            <p:cNvSpPr txBox="1"/>
            <p:nvPr/>
          </p:nvSpPr>
          <p:spPr>
            <a:xfrm>
              <a:off x="-3560064" y="1006196"/>
              <a:ext cx="3340989" cy="274665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1"/>
                  </a:solidFill>
                  <a:latin typeface="+mn-lt"/>
                </a:rPr>
                <a:t>If there is already a video present, delete </a:t>
              </a:r>
              <a:br>
                <a:rPr lang="en-US" sz="900" dirty="0">
                  <a:solidFill>
                    <a:schemeClr val="tx1"/>
                  </a:solidFill>
                  <a:latin typeface="+mn-lt"/>
                </a:rPr>
              </a:br>
              <a:r>
                <a:rPr lang="en-US" sz="900" dirty="0">
                  <a:solidFill>
                    <a:schemeClr val="tx1"/>
                  </a:solidFill>
                  <a:latin typeface="+mn-lt"/>
                </a:rPr>
                <a:t>this first.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1"/>
                  </a:solidFill>
                  <a:latin typeface="+mn-lt"/>
                </a:rPr>
                <a:t>Click the icon in the middle of the placeholder and choose a video from file, or select the placeholder and paste an video in using </a:t>
              </a:r>
              <a:r>
                <a:rPr lang="en-US" sz="900" b="1" dirty="0">
                  <a:solidFill>
                    <a:schemeClr val="tx1"/>
                  </a:solidFill>
                  <a:latin typeface="+mn-lt"/>
                </a:rPr>
                <a:t>Ctrl + V</a:t>
              </a:r>
              <a:r>
                <a:rPr lang="en-US" sz="900" dirty="0">
                  <a:solidFill>
                    <a:schemeClr val="tx1"/>
                  </a:solidFill>
                  <a:latin typeface="+mn-lt"/>
                </a:rPr>
                <a:t>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1"/>
                  </a:solidFill>
                  <a:latin typeface="+mn-lt"/>
                </a:rPr>
                <a:t>Click on the </a:t>
              </a:r>
              <a:r>
                <a:rPr lang="en-US" sz="900" b="1" dirty="0">
                  <a:solidFill>
                    <a:schemeClr val="tx1"/>
                  </a:solidFill>
                  <a:latin typeface="+mn-lt"/>
                </a:rPr>
                <a:t>Format Video </a:t>
              </a:r>
              <a:r>
                <a:rPr lang="en-US" sz="900" dirty="0">
                  <a:solidFill>
                    <a:schemeClr val="tx1"/>
                  </a:solidFill>
                  <a:latin typeface="+mn-lt"/>
                </a:rPr>
                <a:t>tab in the ribbon and use the tools to edit the video.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1"/>
                  </a:solidFill>
                  <a:latin typeface="+mn-lt"/>
                </a:rPr>
                <a:t>Choose </a:t>
              </a:r>
              <a:r>
                <a:rPr lang="en-US" sz="900" b="1" dirty="0">
                  <a:solidFill>
                    <a:schemeClr val="tx1"/>
                  </a:solidFill>
                  <a:latin typeface="+mn-lt"/>
                </a:rPr>
                <a:t>Crop</a:t>
              </a:r>
              <a:r>
                <a:rPr lang="en-US" sz="900" dirty="0">
                  <a:solidFill>
                    <a:schemeClr val="tx1"/>
                  </a:solidFill>
                  <a:latin typeface="+mn-lt"/>
                </a:rPr>
                <a:t> to resize and move the video within the placeholder, using the white circles in the corners of the video. Click on the drop down arrow and choose </a:t>
              </a:r>
              <a:r>
                <a:rPr lang="en-US" sz="900" b="1" dirty="0">
                  <a:solidFill>
                    <a:schemeClr val="tx1"/>
                  </a:solidFill>
                  <a:latin typeface="+mn-lt"/>
                </a:rPr>
                <a:t>Fit</a:t>
              </a:r>
              <a:r>
                <a:rPr lang="en-US" sz="900" dirty="0">
                  <a:solidFill>
                    <a:schemeClr val="tx1"/>
                  </a:solidFill>
                  <a:latin typeface="+mn-lt"/>
                </a:rPr>
                <a:t> or </a:t>
              </a:r>
              <a:r>
                <a:rPr lang="en-US" sz="900" b="1" dirty="0">
                  <a:solidFill>
                    <a:schemeClr val="tx1"/>
                  </a:solidFill>
                  <a:latin typeface="+mn-lt"/>
                </a:rPr>
                <a:t>Fill</a:t>
              </a:r>
              <a:r>
                <a:rPr lang="en-US" sz="900" dirty="0">
                  <a:solidFill>
                    <a:schemeClr val="tx1"/>
                  </a:solidFill>
                  <a:latin typeface="+mn-lt"/>
                </a:rPr>
                <a:t> to fit the image to the placeholder as needed.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1"/>
                  </a:solidFill>
                  <a:latin typeface="+mn-lt"/>
                </a:rPr>
                <a:t>Right click the video and choose </a:t>
              </a:r>
              <a:r>
                <a:rPr lang="en-US" sz="900" b="1" dirty="0">
                  <a:solidFill>
                    <a:schemeClr val="tx1"/>
                  </a:solidFill>
                  <a:latin typeface="+mn-lt"/>
                </a:rPr>
                <a:t>Send to back </a:t>
              </a:r>
              <a:r>
                <a:rPr lang="en-US" sz="900" dirty="0">
                  <a:solidFill>
                    <a:schemeClr val="tx1"/>
                  </a:solidFill>
                  <a:latin typeface="+mn-lt"/>
                </a:rPr>
                <a:t>if it is obscuring any other elements.</a:t>
              </a:r>
            </a:p>
          </p:txBody>
        </p:sp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015D82-FE8C-DFDA-93EF-12937E7C738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" y="0"/>
            <a:ext cx="6365567" cy="1507808"/>
          </a:xfrm>
          <a:custGeom>
            <a:avLst/>
            <a:gdLst>
              <a:gd name="connsiteX0" fmla="*/ 0 w 6365567"/>
              <a:gd name="connsiteY0" fmla="*/ 0 h 1507808"/>
              <a:gd name="connsiteX1" fmla="*/ 6365567 w 6365567"/>
              <a:gd name="connsiteY1" fmla="*/ 0 h 1507808"/>
              <a:gd name="connsiteX2" fmla="*/ 5486063 w 6365567"/>
              <a:gd name="connsiteY2" fmla="*/ 1507808 h 1507808"/>
              <a:gd name="connsiteX3" fmla="*/ 0 w 6365567"/>
              <a:gd name="connsiteY3" fmla="*/ 1507808 h 15078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365567" h="1507808">
                <a:moveTo>
                  <a:pt x="0" y="0"/>
                </a:moveTo>
                <a:lnTo>
                  <a:pt x="6365567" y="0"/>
                </a:lnTo>
                <a:lnTo>
                  <a:pt x="5486063" y="1507808"/>
                </a:lnTo>
                <a:lnTo>
                  <a:pt x="0" y="1507808"/>
                </a:lnTo>
                <a:close/>
              </a:path>
            </a:pathLst>
          </a:custGeom>
          <a:solidFill>
            <a:schemeClr val="accent2"/>
          </a:solidFill>
        </p:spPr>
        <p:txBody>
          <a:bodyPr vert="horz" wrap="square" lIns="900000" tIns="45720" rIns="91440" bIns="45720" rtlCol="0" anchor="ctr">
            <a:noAutofit/>
          </a:bodyPr>
          <a:lstStyle>
            <a:lvl1pPr>
              <a:defRPr lang="en-GB" sz="1350" b="1" dirty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Add text here</a:t>
            </a:r>
            <a:endParaRPr lang="en-GB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869653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ank You Light No Partn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13BDB8-5D1E-8892-C236-0B4719AE437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42960" y="2414631"/>
            <a:ext cx="4366697" cy="1563010"/>
          </a:xfrm>
        </p:spPr>
        <p:txBody>
          <a:bodyPr anchor="b"/>
          <a:lstStyle>
            <a:lvl1pPr>
              <a:defRPr sz="2700" cap="all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add thank you</a:t>
            </a:r>
            <a:endParaRPr lang="en-GB" dirty="0"/>
          </a:p>
        </p:txBody>
      </p:sp>
      <p:pic>
        <p:nvPicPr>
          <p:cNvPr id="7" name="Picture 6" descr="A black and purple triangle&#10;&#10;Description automatically generated">
            <a:extLst>
              <a:ext uri="{FF2B5EF4-FFF2-40B4-BE49-F238E27FC236}">
                <a16:creationId xmlns:a16="http://schemas.microsoft.com/office/drawing/2014/main" id="{31B5A21A-4F0D-0994-FCA9-13151A74A9D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" r="145"/>
          <a:stretch/>
        </p:blipFill>
        <p:spPr>
          <a:xfrm>
            <a:off x="10566401" y="390842"/>
            <a:ext cx="1223964" cy="814388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40B9DE8C-3439-9569-073F-074B5FA5DB32}"/>
              </a:ext>
            </a:extLst>
          </p:cNvPr>
          <p:cNvGrpSpPr/>
          <p:nvPr/>
        </p:nvGrpSpPr>
        <p:grpSpPr>
          <a:xfrm>
            <a:off x="-3626001" y="0"/>
            <a:ext cx="3513653" cy="4531360"/>
            <a:chOff x="-3626001" y="0"/>
            <a:chExt cx="3513653" cy="453136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72216337-78C2-3C47-1C86-158F9D788744}"/>
                </a:ext>
              </a:extLst>
            </p:cNvPr>
            <p:cNvSpPr/>
            <p:nvPr/>
          </p:nvSpPr>
          <p:spPr>
            <a:xfrm>
              <a:off x="-3626001" y="0"/>
              <a:ext cx="3507557" cy="4531360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>
                <a:solidFill>
                  <a:srgbClr val="333333"/>
                </a:solidFill>
                <a:latin typeface="+mn-lt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ACDE491-A55F-B9DD-EB5D-4D5A549C3783}"/>
                </a:ext>
              </a:extLst>
            </p:cNvPr>
            <p:cNvSpPr/>
            <p:nvPr/>
          </p:nvSpPr>
          <p:spPr>
            <a:xfrm>
              <a:off x="-3626001" y="0"/>
              <a:ext cx="3507557" cy="89001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350">
                <a:solidFill>
                  <a:srgbClr val="333333"/>
                </a:solidFill>
                <a:latin typeface="+mn-lt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3939E1C-799B-0A69-DAA7-A204F20B281B}"/>
                </a:ext>
              </a:extLst>
            </p:cNvPr>
            <p:cNvSpPr txBox="1"/>
            <p:nvPr/>
          </p:nvSpPr>
          <p:spPr>
            <a:xfrm>
              <a:off x="-3560064" y="77902"/>
              <a:ext cx="3447716" cy="73421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>
                <a:lnSpc>
                  <a:spcPct val="70000"/>
                </a:lnSpc>
                <a:spcBef>
                  <a:spcPct val="0"/>
                </a:spcBef>
                <a:buNone/>
                <a:defRPr sz="11500" cap="all" baseline="0">
                  <a:latin typeface="+mj-lt"/>
                  <a:ea typeface="+mj-ea"/>
                  <a:cs typeface="+mj-cs"/>
                </a:defRPr>
              </a:lvl1pPr>
            </a:lstStyle>
            <a:p>
              <a:pPr lvl="0">
                <a:lnSpc>
                  <a:spcPct val="100000"/>
                </a:lnSpc>
              </a:pPr>
              <a:r>
                <a:rPr lang="en-GB" sz="1800" dirty="0">
                  <a:solidFill>
                    <a:schemeClr val="bg1"/>
                  </a:solidFill>
                  <a:latin typeface="+mn-lt"/>
                  <a:ea typeface="Inter Semi Bold" panose="02000703000000020004" pitchFamily="50" charset="0"/>
                  <a:cs typeface="Inter Semi Bold" panose="02000703000000020004" pitchFamily="50" charset="0"/>
                </a:rPr>
                <a:t>How to insert </a:t>
              </a:r>
              <a:br>
                <a:rPr lang="en-GB" sz="1800" dirty="0">
                  <a:solidFill>
                    <a:schemeClr val="bg1"/>
                  </a:solidFill>
                  <a:latin typeface="+mn-lt"/>
                  <a:ea typeface="Inter Semi Bold" panose="02000703000000020004" pitchFamily="50" charset="0"/>
                  <a:cs typeface="Inter Semi Bold" panose="02000703000000020004" pitchFamily="50" charset="0"/>
                </a:rPr>
              </a:br>
              <a:r>
                <a:rPr lang="en-GB" sz="1800" dirty="0">
                  <a:solidFill>
                    <a:schemeClr val="bg1"/>
                  </a:solidFill>
                  <a:latin typeface="+mn-lt"/>
                  <a:ea typeface="Inter Semi Bold" panose="02000703000000020004" pitchFamily="50" charset="0"/>
                  <a:cs typeface="Inter Semi Bold" panose="02000703000000020004" pitchFamily="50" charset="0"/>
                </a:rPr>
                <a:t>an image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0E4E3B0-3F56-66FB-6517-B89F8ABB2854}"/>
                </a:ext>
              </a:extLst>
            </p:cNvPr>
            <p:cNvSpPr txBox="1"/>
            <p:nvPr/>
          </p:nvSpPr>
          <p:spPr>
            <a:xfrm>
              <a:off x="-3560064" y="1006196"/>
              <a:ext cx="3340989" cy="274665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If there is already an image present, delete this first.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Click the icon in the middle of the placeholder and choose an image from file, or select the placeholder and paste an image in using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Ctrl + V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Click on the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Format Picture 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tab in the ribbon and use the tools to edit the image.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Choose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Crop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 to resize and move the image within the placeholder, using the white circles in the corners of the image. Click on the drop down arrow and choose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Fit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 or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Fill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 to fit the image to the placeholder as needed.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Right click the image and choose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Send to back 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if it is obscuring any other elements.</a:t>
              </a:r>
            </a:p>
          </p:txBody>
        </p:sp>
      </p:grp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01EDC27E-1CA8-D683-4481-2230402E2F8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8061583" cy="6858000"/>
          </a:xfrm>
          <a:custGeom>
            <a:avLst/>
            <a:gdLst>
              <a:gd name="connsiteX0" fmla="*/ 0 w 8061583"/>
              <a:gd name="connsiteY0" fmla="*/ 0 h 6858000"/>
              <a:gd name="connsiteX1" fmla="*/ 8061583 w 8061583"/>
              <a:gd name="connsiteY1" fmla="*/ 0 h 6858000"/>
              <a:gd name="connsiteX2" fmla="*/ 4104437 w 8061583"/>
              <a:gd name="connsiteY2" fmla="*/ 6858000 h 6858000"/>
              <a:gd name="connsiteX3" fmla="*/ 0 w 806158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61583" h="6858000">
                <a:moveTo>
                  <a:pt x="0" y="0"/>
                </a:moveTo>
                <a:lnTo>
                  <a:pt x="8061583" y="0"/>
                </a:lnTo>
                <a:lnTo>
                  <a:pt x="4104437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 bIns="864000" anchor="ctr">
            <a:noAutofit/>
          </a:bodyPr>
          <a:lstStyle>
            <a:lvl1pPr algn="ctr">
              <a:defRPr/>
            </a:lvl1pPr>
          </a:lstStyle>
          <a:p>
            <a:r>
              <a:rPr lang="en-GB" dirty="0"/>
              <a:t>Click icon to insert image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9614610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ank You Colour No Partner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13BDB8-5D1E-8892-C236-0B4719AE437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42960" y="2414631"/>
            <a:ext cx="4366697" cy="1563010"/>
          </a:xfrm>
        </p:spPr>
        <p:txBody>
          <a:bodyPr anchor="b"/>
          <a:lstStyle>
            <a:lvl1pPr>
              <a:defRPr sz="2700" cap="all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add thank you</a:t>
            </a:r>
            <a:endParaRPr lang="en-GB" dirty="0"/>
          </a:p>
        </p:txBody>
      </p:sp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8DA519AD-A2D1-C834-C760-7B31987EB8B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8061583" cy="6858000"/>
          </a:xfrm>
          <a:custGeom>
            <a:avLst/>
            <a:gdLst>
              <a:gd name="connsiteX0" fmla="*/ 0 w 8061583"/>
              <a:gd name="connsiteY0" fmla="*/ 0 h 6858000"/>
              <a:gd name="connsiteX1" fmla="*/ 8061583 w 8061583"/>
              <a:gd name="connsiteY1" fmla="*/ 0 h 6858000"/>
              <a:gd name="connsiteX2" fmla="*/ 4104437 w 8061583"/>
              <a:gd name="connsiteY2" fmla="*/ 6858000 h 6858000"/>
              <a:gd name="connsiteX3" fmla="*/ 0 w 806158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61583" h="6858000">
                <a:moveTo>
                  <a:pt x="0" y="0"/>
                </a:moveTo>
                <a:lnTo>
                  <a:pt x="8061583" y="0"/>
                </a:lnTo>
                <a:lnTo>
                  <a:pt x="4104437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 bIns="864000" anchor="ctr">
            <a:noAutofit/>
          </a:bodyPr>
          <a:lstStyle>
            <a:lvl1pPr algn="ctr">
              <a:defRPr/>
            </a:lvl1pPr>
          </a:lstStyle>
          <a:p>
            <a:r>
              <a:rPr lang="en-GB" dirty="0"/>
              <a:t>Click icon to insert image</a:t>
            </a:r>
          </a:p>
        </p:txBody>
      </p:sp>
      <p:pic>
        <p:nvPicPr>
          <p:cNvPr id="4" name="Picture 3" descr="A black and purple triangle&#10;&#10;Description automatically generated">
            <a:extLst>
              <a:ext uri="{FF2B5EF4-FFF2-40B4-BE49-F238E27FC236}">
                <a16:creationId xmlns:a16="http://schemas.microsoft.com/office/drawing/2014/main" id="{F92F1844-445C-D1D8-0214-8D980269BCE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" r="145"/>
          <a:stretch/>
        </p:blipFill>
        <p:spPr>
          <a:xfrm>
            <a:off x="10566401" y="390842"/>
            <a:ext cx="1223964" cy="814388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8A92C3C5-B2E4-0CB0-4482-299BB3D75F12}"/>
              </a:ext>
            </a:extLst>
          </p:cNvPr>
          <p:cNvGrpSpPr/>
          <p:nvPr/>
        </p:nvGrpSpPr>
        <p:grpSpPr>
          <a:xfrm>
            <a:off x="-3626001" y="0"/>
            <a:ext cx="3513653" cy="4531360"/>
            <a:chOff x="-3626001" y="0"/>
            <a:chExt cx="3513653" cy="4531360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0F09EFA-F5F7-E682-33C6-620F705DDC95}"/>
                </a:ext>
              </a:extLst>
            </p:cNvPr>
            <p:cNvSpPr/>
            <p:nvPr/>
          </p:nvSpPr>
          <p:spPr>
            <a:xfrm>
              <a:off x="-3626001" y="0"/>
              <a:ext cx="3507557" cy="4531360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>
                <a:solidFill>
                  <a:srgbClr val="333333"/>
                </a:solidFill>
                <a:latin typeface="+mn-lt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2D05137-F705-B7C0-D5AC-85C787BD98FB}"/>
                </a:ext>
              </a:extLst>
            </p:cNvPr>
            <p:cNvSpPr/>
            <p:nvPr/>
          </p:nvSpPr>
          <p:spPr>
            <a:xfrm>
              <a:off x="-3626001" y="0"/>
              <a:ext cx="3507557" cy="89001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350">
                <a:solidFill>
                  <a:srgbClr val="333333"/>
                </a:solidFill>
                <a:latin typeface="+mn-lt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0DBB841A-51B1-DD11-53A5-6CEE96A49149}"/>
                </a:ext>
              </a:extLst>
            </p:cNvPr>
            <p:cNvSpPr txBox="1"/>
            <p:nvPr/>
          </p:nvSpPr>
          <p:spPr>
            <a:xfrm>
              <a:off x="-3560064" y="77902"/>
              <a:ext cx="3447716" cy="73421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>
                <a:lnSpc>
                  <a:spcPct val="70000"/>
                </a:lnSpc>
                <a:spcBef>
                  <a:spcPct val="0"/>
                </a:spcBef>
                <a:buNone/>
                <a:defRPr sz="11500" cap="all" baseline="0">
                  <a:latin typeface="+mj-lt"/>
                  <a:ea typeface="+mj-ea"/>
                  <a:cs typeface="+mj-cs"/>
                </a:defRPr>
              </a:lvl1pPr>
            </a:lstStyle>
            <a:p>
              <a:pPr lvl="0">
                <a:lnSpc>
                  <a:spcPct val="100000"/>
                </a:lnSpc>
              </a:pPr>
              <a:r>
                <a:rPr lang="en-GB" sz="1800" dirty="0">
                  <a:solidFill>
                    <a:schemeClr val="bg1"/>
                  </a:solidFill>
                  <a:latin typeface="+mn-lt"/>
                  <a:ea typeface="Inter Semi Bold" panose="02000703000000020004" pitchFamily="50" charset="0"/>
                  <a:cs typeface="Inter Semi Bold" panose="02000703000000020004" pitchFamily="50" charset="0"/>
                </a:rPr>
                <a:t>How to insert </a:t>
              </a:r>
              <a:br>
                <a:rPr lang="en-GB" sz="1800" dirty="0">
                  <a:solidFill>
                    <a:schemeClr val="bg1"/>
                  </a:solidFill>
                  <a:latin typeface="+mn-lt"/>
                  <a:ea typeface="Inter Semi Bold" panose="02000703000000020004" pitchFamily="50" charset="0"/>
                  <a:cs typeface="Inter Semi Bold" panose="02000703000000020004" pitchFamily="50" charset="0"/>
                </a:rPr>
              </a:br>
              <a:r>
                <a:rPr lang="en-GB" sz="1800" dirty="0">
                  <a:solidFill>
                    <a:schemeClr val="bg1"/>
                  </a:solidFill>
                  <a:latin typeface="+mn-lt"/>
                  <a:ea typeface="Inter Semi Bold" panose="02000703000000020004" pitchFamily="50" charset="0"/>
                  <a:cs typeface="Inter Semi Bold" panose="02000703000000020004" pitchFamily="50" charset="0"/>
                </a:rPr>
                <a:t>an image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EFEEE51C-F59D-A67D-0F46-2A86250ED5E5}"/>
                </a:ext>
              </a:extLst>
            </p:cNvPr>
            <p:cNvSpPr txBox="1"/>
            <p:nvPr/>
          </p:nvSpPr>
          <p:spPr>
            <a:xfrm>
              <a:off x="-3560064" y="1006196"/>
              <a:ext cx="3340989" cy="274665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If there is already an image present, delete this first.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Click the icon in the middle of the placeholder and choose an image from file, or select the placeholder and paste an image in using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Ctrl + V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Click on the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Format Picture 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tab in the ribbon and use the tools to edit the image.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Choose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Crop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 to resize and move the image within the placeholder, using the white circles in the corners of the image. Click on the drop down arrow and choose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Fit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 or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Fill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 to fit the image to the placeholder as needed.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Right click the image and choose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Send to back 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if it is obscuring any other elements.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235840977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ank You Ligh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13BDB8-5D1E-8892-C236-0B4719AE437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42960" y="2414631"/>
            <a:ext cx="4366697" cy="1563010"/>
          </a:xfrm>
        </p:spPr>
        <p:txBody>
          <a:bodyPr anchor="b"/>
          <a:lstStyle>
            <a:lvl1pPr>
              <a:defRPr sz="2700" cap="all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add thank you</a:t>
            </a:r>
            <a:endParaRPr lang="en-GB" dirty="0"/>
          </a:p>
        </p:txBody>
      </p:sp>
      <p:pic>
        <p:nvPicPr>
          <p:cNvPr id="8" name="Picture 7" descr="A black and purple triangle&#10;&#10;Description automatically generated">
            <a:extLst>
              <a:ext uri="{FF2B5EF4-FFF2-40B4-BE49-F238E27FC236}">
                <a16:creationId xmlns:a16="http://schemas.microsoft.com/office/drawing/2014/main" id="{B548C9AC-BCF5-51FE-2836-E8AFAF23499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" r="145"/>
          <a:stretch/>
        </p:blipFill>
        <p:spPr>
          <a:xfrm>
            <a:off x="8372253" y="5685698"/>
            <a:ext cx="1048505" cy="697644"/>
          </a:xfrm>
          <a:prstGeom prst="rect">
            <a:avLst/>
          </a:prstGeom>
        </p:spPr>
      </p:pic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A70A8D77-5378-63BA-9926-00E6C63BB44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853614" y="5686065"/>
            <a:ext cx="1936751" cy="696913"/>
          </a:xfrm>
        </p:spPr>
        <p:txBody>
          <a:bodyPr/>
          <a:lstStyle>
            <a:lvl1pPr algn="ctr">
              <a:defRPr sz="900"/>
            </a:lvl1pPr>
          </a:lstStyle>
          <a:p>
            <a:r>
              <a:rPr lang="en-GB" dirty="0"/>
              <a:t>Add partner logo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EDF3BB5C-94E2-C279-DD21-9BF28E34248E}"/>
              </a:ext>
            </a:extLst>
          </p:cNvPr>
          <p:cNvCxnSpPr>
            <a:cxnSpLocks/>
          </p:cNvCxnSpPr>
          <p:nvPr/>
        </p:nvCxnSpPr>
        <p:spPr>
          <a:xfrm>
            <a:off x="9637185" y="5685698"/>
            <a:ext cx="0" cy="69727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5A42BE7-9F4B-179B-DA24-65C12C340EDF}"/>
              </a:ext>
            </a:extLst>
          </p:cNvPr>
          <p:cNvGrpSpPr/>
          <p:nvPr/>
        </p:nvGrpSpPr>
        <p:grpSpPr>
          <a:xfrm>
            <a:off x="-3626001" y="0"/>
            <a:ext cx="3513653" cy="4531360"/>
            <a:chOff x="-3626001" y="0"/>
            <a:chExt cx="3513653" cy="453136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6ECC094F-20FD-45E3-0447-ED321F3ACD36}"/>
                </a:ext>
              </a:extLst>
            </p:cNvPr>
            <p:cNvSpPr/>
            <p:nvPr/>
          </p:nvSpPr>
          <p:spPr>
            <a:xfrm>
              <a:off x="-3626001" y="0"/>
              <a:ext cx="3507557" cy="4531360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>
                <a:solidFill>
                  <a:srgbClr val="333333"/>
                </a:solidFill>
                <a:latin typeface="+mn-lt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9F9B0806-A32D-E9F6-1A04-D2B5C5DFD359}"/>
                </a:ext>
              </a:extLst>
            </p:cNvPr>
            <p:cNvSpPr/>
            <p:nvPr/>
          </p:nvSpPr>
          <p:spPr>
            <a:xfrm>
              <a:off x="-3626001" y="0"/>
              <a:ext cx="3507557" cy="89001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350">
                <a:solidFill>
                  <a:srgbClr val="333333"/>
                </a:solidFill>
                <a:latin typeface="+mn-lt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9F254AEC-00E0-65ED-5EF0-286AE37C979E}"/>
                </a:ext>
              </a:extLst>
            </p:cNvPr>
            <p:cNvSpPr txBox="1"/>
            <p:nvPr/>
          </p:nvSpPr>
          <p:spPr>
            <a:xfrm>
              <a:off x="-3560064" y="77902"/>
              <a:ext cx="3447716" cy="73421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>
                <a:lnSpc>
                  <a:spcPct val="70000"/>
                </a:lnSpc>
                <a:spcBef>
                  <a:spcPct val="0"/>
                </a:spcBef>
                <a:buNone/>
                <a:defRPr sz="11500" cap="all" baseline="0">
                  <a:latin typeface="+mj-lt"/>
                  <a:ea typeface="+mj-ea"/>
                  <a:cs typeface="+mj-cs"/>
                </a:defRPr>
              </a:lvl1pPr>
            </a:lstStyle>
            <a:p>
              <a:pPr lvl="0">
                <a:lnSpc>
                  <a:spcPct val="100000"/>
                </a:lnSpc>
              </a:pPr>
              <a:r>
                <a:rPr lang="en-GB" sz="1800" dirty="0">
                  <a:solidFill>
                    <a:schemeClr val="bg1"/>
                  </a:solidFill>
                  <a:latin typeface="+mn-lt"/>
                  <a:ea typeface="Inter Semi Bold" panose="02000703000000020004" pitchFamily="50" charset="0"/>
                  <a:cs typeface="Inter Semi Bold" panose="02000703000000020004" pitchFamily="50" charset="0"/>
                </a:rPr>
                <a:t>How to insert </a:t>
              </a:r>
              <a:br>
                <a:rPr lang="en-GB" sz="1800" dirty="0">
                  <a:solidFill>
                    <a:schemeClr val="bg1"/>
                  </a:solidFill>
                  <a:latin typeface="+mn-lt"/>
                  <a:ea typeface="Inter Semi Bold" panose="02000703000000020004" pitchFamily="50" charset="0"/>
                  <a:cs typeface="Inter Semi Bold" panose="02000703000000020004" pitchFamily="50" charset="0"/>
                </a:rPr>
              </a:br>
              <a:r>
                <a:rPr lang="en-GB" sz="1800" dirty="0">
                  <a:solidFill>
                    <a:schemeClr val="bg1"/>
                  </a:solidFill>
                  <a:latin typeface="+mn-lt"/>
                  <a:ea typeface="Inter Semi Bold" panose="02000703000000020004" pitchFamily="50" charset="0"/>
                  <a:cs typeface="Inter Semi Bold" panose="02000703000000020004" pitchFamily="50" charset="0"/>
                </a:rPr>
                <a:t>an image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D7D62B3C-B227-2C79-517E-4B7AC888D8FE}"/>
                </a:ext>
              </a:extLst>
            </p:cNvPr>
            <p:cNvSpPr txBox="1"/>
            <p:nvPr/>
          </p:nvSpPr>
          <p:spPr>
            <a:xfrm>
              <a:off x="-3560064" y="1006196"/>
              <a:ext cx="3340989" cy="274665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If there is already an image present, delete this first.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Click the icon in the middle of the placeholder and choose an image from file, or select the placeholder and paste an image in using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Ctrl + V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Click on the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Format Picture 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tab in the ribbon and use the tools to edit the image.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Choose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Crop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 to resize and move the image within the placeholder, using the white circles in the corners of the image. Click on the drop down arrow and choose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Fit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 or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Fill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 to fit the image to the placeholder as needed.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Right click the image and choose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Send to back 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if it is obscuring any other elements.</a:t>
              </a:r>
            </a:p>
          </p:txBody>
        </p:sp>
      </p:grp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9D264348-9633-9893-C33D-60F167EB7FB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8061583" cy="6858000"/>
          </a:xfrm>
          <a:custGeom>
            <a:avLst/>
            <a:gdLst>
              <a:gd name="connsiteX0" fmla="*/ 0 w 8061583"/>
              <a:gd name="connsiteY0" fmla="*/ 0 h 6858000"/>
              <a:gd name="connsiteX1" fmla="*/ 8061583 w 8061583"/>
              <a:gd name="connsiteY1" fmla="*/ 0 h 6858000"/>
              <a:gd name="connsiteX2" fmla="*/ 4104437 w 8061583"/>
              <a:gd name="connsiteY2" fmla="*/ 6858000 h 6858000"/>
              <a:gd name="connsiteX3" fmla="*/ 0 w 806158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61583" h="6858000">
                <a:moveTo>
                  <a:pt x="0" y="0"/>
                </a:moveTo>
                <a:lnTo>
                  <a:pt x="8061583" y="0"/>
                </a:lnTo>
                <a:lnTo>
                  <a:pt x="4104437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 bIns="864000" anchor="ctr">
            <a:noAutofit/>
          </a:bodyPr>
          <a:lstStyle>
            <a:lvl1pPr algn="ctr">
              <a:defRPr/>
            </a:lvl1pPr>
          </a:lstStyle>
          <a:p>
            <a:r>
              <a:rPr lang="en-GB" dirty="0"/>
              <a:t>Click icon to insert image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2700457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ank You Colour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>
            <a:extLst>
              <a:ext uri="{FF2B5EF4-FFF2-40B4-BE49-F238E27FC236}">
                <a16:creationId xmlns:a16="http://schemas.microsoft.com/office/drawing/2014/main" id="{EFE9A9EA-D005-0594-2B0A-7806ECBC8D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42960" y="2414631"/>
            <a:ext cx="4366697" cy="1563010"/>
          </a:xfrm>
        </p:spPr>
        <p:txBody>
          <a:bodyPr anchor="b"/>
          <a:lstStyle>
            <a:lvl1pPr>
              <a:defRPr sz="2700" cap="all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add thank you</a:t>
            </a:r>
            <a:endParaRPr lang="en-GB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06B2CACF-942F-06F1-7DB8-BA716808C90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853614" y="5686065"/>
            <a:ext cx="1936751" cy="696913"/>
          </a:xfrm>
        </p:spPr>
        <p:txBody>
          <a:bodyPr/>
          <a:lstStyle>
            <a:lvl1pPr algn="ctr">
              <a:defRPr sz="900"/>
            </a:lvl1pPr>
          </a:lstStyle>
          <a:p>
            <a:r>
              <a:rPr lang="en-GB" dirty="0"/>
              <a:t>Add partner logo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6DA4408-30C4-6C74-B259-C1F5B271E647}"/>
              </a:ext>
            </a:extLst>
          </p:cNvPr>
          <p:cNvCxnSpPr>
            <a:cxnSpLocks/>
          </p:cNvCxnSpPr>
          <p:nvPr/>
        </p:nvCxnSpPr>
        <p:spPr>
          <a:xfrm>
            <a:off x="9637185" y="5685698"/>
            <a:ext cx="0" cy="69727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4DF12B62-201B-1063-AD01-C30225E54FB9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8061583" cy="6858000"/>
          </a:xfrm>
          <a:custGeom>
            <a:avLst/>
            <a:gdLst>
              <a:gd name="connsiteX0" fmla="*/ 0 w 8061583"/>
              <a:gd name="connsiteY0" fmla="*/ 0 h 6858000"/>
              <a:gd name="connsiteX1" fmla="*/ 8061583 w 8061583"/>
              <a:gd name="connsiteY1" fmla="*/ 0 h 6858000"/>
              <a:gd name="connsiteX2" fmla="*/ 4104437 w 8061583"/>
              <a:gd name="connsiteY2" fmla="*/ 6858000 h 6858000"/>
              <a:gd name="connsiteX3" fmla="*/ 0 w 806158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61583" h="6858000">
                <a:moveTo>
                  <a:pt x="0" y="0"/>
                </a:moveTo>
                <a:lnTo>
                  <a:pt x="8061583" y="0"/>
                </a:lnTo>
                <a:lnTo>
                  <a:pt x="4104437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 bIns="864000" anchor="ctr">
            <a:noAutofit/>
          </a:bodyPr>
          <a:lstStyle>
            <a:lvl1pPr algn="ctr">
              <a:defRPr/>
            </a:lvl1pPr>
          </a:lstStyle>
          <a:p>
            <a:r>
              <a:rPr lang="en-GB" dirty="0"/>
              <a:t>Click icon to insert image</a:t>
            </a:r>
          </a:p>
        </p:txBody>
      </p:sp>
      <p:pic>
        <p:nvPicPr>
          <p:cNvPr id="5" name="Picture 4" descr="A black and purple triangle&#10;&#10;Description automatically generated">
            <a:extLst>
              <a:ext uri="{FF2B5EF4-FFF2-40B4-BE49-F238E27FC236}">
                <a16:creationId xmlns:a16="http://schemas.microsoft.com/office/drawing/2014/main" id="{40A3A165-C5DD-7085-AA3A-715215B4848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" r="145"/>
          <a:stretch/>
        </p:blipFill>
        <p:spPr>
          <a:xfrm>
            <a:off x="8372253" y="5685698"/>
            <a:ext cx="1048505" cy="697644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378A973C-E1F1-1085-9DD6-FED79A51CFEA}"/>
              </a:ext>
            </a:extLst>
          </p:cNvPr>
          <p:cNvGrpSpPr/>
          <p:nvPr/>
        </p:nvGrpSpPr>
        <p:grpSpPr>
          <a:xfrm>
            <a:off x="-3626001" y="0"/>
            <a:ext cx="3513653" cy="4531360"/>
            <a:chOff x="-3626001" y="0"/>
            <a:chExt cx="3513653" cy="4531360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49CD2909-B5FD-21E1-FCAA-CD5C3B09D741}"/>
                </a:ext>
              </a:extLst>
            </p:cNvPr>
            <p:cNvSpPr/>
            <p:nvPr/>
          </p:nvSpPr>
          <p:spPr>
            <a:xfrm>
              <a:off x="-3626001" y="0"/>
              <a:ext cx="3507557" cy="4531360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>
                <a:solidFill>
                  <a:srgbClr val="333333"/>
                </a:solidFill>
                <a:latin typeface="+mn-lt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15FCE852-56BF-B005-0F25-39B98283BA0D}"/>
                </a:ext>
              </a:extLst>
            </p:cNvPr>
            <p:cNvSpPr/>
            <p:nvPr/>
          </p:nvSpPr>
          <p:spPr>
            <a:xfrm>
              <a:off x="-3626001" y="0"/>
              <a:ext cx="3507557" cy="89001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350">
                <a:solidFill>
                  <a:srgbClr val="333333"/>
                </a:solidFill>
                <a:latin typeface="+mn-lt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3326265-8815-ABF3-34B1-FC0084522910}"/>
                </a:ext>
              </a:extLst>
            </p:cNvPr>
            <p:cNvSpPr txBox="1"/>
            <p:nvPr/>
          </p:nvSpPr>
          <p:spPr>
            <a:xfrm>
              <a:off x="-3560064" y="77902"/>
              <a:ext cx="3447716" cy="73421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>
                <a:lnSpc>
                  <a:spcPct val="70000"/>
                </a:lnSpc>
                <a:spcBef>
                  <a:spcPct val="0"/>
                </a:spcBef>
                <a:buNone/>
                <a:defRPr sz="11500" cap="all" baseline="0">
                  <a:latin typeface="+mj-lt"/>
                  <a:ea typeface="+mj-ea"/>
                  <a:cs typeface="+mj-cs"/>
                </a:defRPr>
              </a:lvl1pPr>
            </a:lstStyle>
            <a:p>
              <a:pPr lvl="0">
                <a:lnSpc>
                  <a:spcPct val="100000"/>
                </a:lnSpc>
              </a:pPr>
              <a:r>
                <a:rPr lang="en-GB" sz="1800" dirty="0">
                  <a:solidFill>
                    <a:schemeClr val="bg1"/>
                  </a:solidFill>
                  <a:latin typeface="+mn-lt"/>
                  <a:ea typeface="Inter Semi Bold" panose="02000703000000020004" pitchFamily="50" charset="0"/>
                  <a:cs typeface="Inter Semi Bold" panose="02000703000000020004" pitchFamily="50" charset="0"/>
                </a:rPr>
                <a:t>How to insert </a:t>
              </a:r>
              <a:br>
                <a:rPr lang="en-GB" sz="1800" dirty="0">
                  <a:solidFill>
                    <a:schemeClr val="bg1"/>
                  </a:solidFill>
                  <a:latin typeface="+mn-lt"/>
                  <a:ea typeface="Inter Semi Bold" panose="02000703000000020004" pitchFamily="50" charset="0"/>
                  <a:cs typeface="Inter Semi Bold" panose="02000703000000020004" pitchFamily="50" charset="0"/>
                </a:rPr>
              </a:br>
              <a:r>
                <a:rPr lang="en-GB" sz="1800" dirty="0">
                  <a:solidFill>
                    <a:schemeClr val="bg1"/>
                  </a:solidFill>
                  <a:latin typeface="+mn-lt"/>
                  <a:ea typeface="Inter Semi Bold" panose="02000703000000020004" pitchFamily="50" charset="0"/>
                  <a:cs typeface="Inter Semi Bold" panose="02000703000000020004" pitchFamily="50" charset="0"/>
                </a:rPr>
                <a:t>an image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D5EC8893-5791-A47A-8D5C-A0070CBB1974}"/>
                </a:ext>
              </a:extLst>
            </p:cNvPr>
            <p:cNvSpPr txBox="1"/>
            <p:nvPr/>
          </p:nvSpPr>
          <p:spPr>
            <a:xfrm>
              <a:off x="-3560064" y="1006196"/>
              <a:ext cx="3340989" cy="274665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If there is already an image present, delete this first.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Click the icon in the middle of the placeholder and choose an image from file, or select the placeholder and paste an image in using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Ctrl + V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Click on the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Format Picture 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tab in the ribbon and use the tools to edit the image.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Choose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Crop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 to resize and move the image within the placeholder, using the white circles in the corners of the image. Click on the drop down arrow and choose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Fit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 or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Fill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 to fit the image to the placeholder as needed.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Right click the image and choose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Send to back 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if it is obscuring any other elements.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407108894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13BDB8-5D1E-8892-C236-0B4719AE437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3585" y="2414631"/>
            <a:ext cx="4366697" cy="1563010"/>
          </a:xfrm>
        </p:spPr>
        <p:txBody>
          <a:bodyPr anchor="b"/>
          <a:lstStyle>
            <a:lvl1pPr>
              <a:defRPr sz="2700" cap="all" baseline="0"/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  <p:pic>
        <p:nvPicPr>
          <p:cNvPr id="8" name="Picture 7" descr="A black and purple triangle&#10;&#10;Description automatically generated">
            <a:extLst>
              <a:ext uri="{FF2B5EF4-FFF2-40B4-BE49-F238E27FC236}">
                <a16:creationId xmlns:a16="http://schemas.microsoft.com/office/drawing/2014/main" id="{D070CA6F-4365-5A46-5DA4-21DAA3EA0F4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" r="145"/>
          <a:stretch/>
        </p:blipFill>
        <p:spPr>
          <a:xfrm>
            <a:off x="513597" y="682626"/>
            <a:ext cx="1577143" cy="1049383"/>
          </a:xfrm>
          <a:prstGeom prst="rect">
            <a:avLst/>
          </a:prstGeom>
        </p:spPr>
      </p:pic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01E8856A-B61A-7ABA-1863-4D6C7BDCE0F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13585" y="4222115"/>
            <a:ext cx="4366697" cy="990600"/>
          </a:xfrm>
        </p:spPr>
        <p:txBody>
          <a:bodyPr/>
          <a:lstStyle>
            <a:lvl1pPr>
              <a:defRPr sz="1500"/>
            </a:lvl1pPr>
            <a:lvl2pPr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US" dirty="0"/>
              <a:t>Add subheading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6C7C86CB-6691-7199-BEF8-587CB4338C9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13268" y="5842637"/>
            <a:ext cx="4366697" cy="365125"/>
          </a:xfrm>
        </p:spPr>
        <p:txBody>
          <a:bodyPr anchor="b"/>
          <a:lstStyle>
            <a:lvl1pPr>
              <a:defRPr/>
            </a:lvl1pPr>
          </a:lstStyle>
          <a:p>
            <a:pPr lvl="0"/>
            <a:r>
              <a:rPr lang="en-US" dirty="0"/>
              <a:t>Add date / location / additional info</a:t>
            </a:r>
            <a:endParaRPr lang="en-GB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2CEEFC06-A3AB-0A9A-BA8D-148DA6885FA0}"/>
              </a:ext>
            </a:extLst>
          </p:cNvPr>
          <p:cNvGrpSpPr/>
          <p:nvPr/>
        </p:nvGrpSpPr>
        <p:grpSpPr>
          <a:xfrm>
            <a:off x="-3626001" y="0"/>
            <a:ext cx="3513653" cy="4531360"/>
            <a:chOff x="-3626001" y="0"/>
            <a:chExt cx="3513653" cy="453136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8DE3EBC-A041-8237-4EAB-FA338ABFC50D}"/>
                </a:ext>
              </a:extLst>
            </p:cNvPr>
            <p:cNvSpPr/>
            <p:nvPr/>
          </p:nvSpPr>
          <p:spPr>
            <a:xfrm>
              <a:off x="-3626001" y="0"/>
              <a:ext cx="3507557" cy="4531360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>
                <a:solidFill>
                  <a:srgbClr val="333333"/>
                </a:solidFill>
                <a:latin typeface="+mn-lt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0A469F97-E274-48C6-4E3C-9782DBE2DBA7}"/>
                </a:ext>
              </a:extLst>
            </p:cNvPr>
            <p:cNvSpPr/>
            <p:nvPr/>
          </p:nvSpPr>
          <p:spPr>
            <a:xfrm>
              <a:off x="-3626001" y="0"/>
              <a:ext cx="3507557" cy="89001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350">
                <a:solidFill>
                  <a:srgbClr val="333333"/>
                </a:solidFill>
                <a:latin typeface="+mn-lt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F3D35897-9D8E-2CCF-20C0-79C0D40E55DF}"/>
                </a:ext>
              </a:extLst>
            </p:cNvPr>
            <p:cNvSpPr txBox="1"/>
            <p:nvPr/>
          </p:nvSpPr>
          <p:spPr>
            <a:xfrm>
              <a:off x="-3560064" y="77902"/>
              <a:ext cx="3447716" cy="73421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>
                <a:lnSpc>
                  <a:spcPct val="70000"/>
                </a:lnSpc>
                <a:spcBef>
                  <a:spcPct val="0"/>
                </a:spcBef>
                <a:buNone/>
                <a:defRPr sz="11500" cap="all" baseline="0">
                  <a:latin typeface="+mj-lt"/>
                  <a:ea typeface="+mj-ea"/>
                  <a:cs typeface="+mj-cs"/>
                </a:defRPr>
              </a:lvl1pPr>
            </a:lstStyle>
            <a:p>
              <a:pPr lvl="0">
                <a:lnSpc>
                  <a:spcPct val="100000"/>
                </a:lnSpc>
              </a:pPr>
              <a:r>
                <a:rPr lang="en-GB" sz="1800" dirty="0">
                  <a:solidFill>
                    <a:schemeClr val="bg1"/>
                  </a:solidFill>
                  <a:latin typeface="+mn-lt"/>
                  <a:ea typeface="Inter Semi Bold" panose="02000703000000020004" pitchFamily="50" charset="0"/>
                  <a:cs typeface="Inter Semi Bold" panose="02000703000000020004" pitchFamily="50" charset="0"/>
                </a:rPr>
                <a:t>How to insert </a:t>
              </a:r>
              <a:br>
                <a:rPr lang="en-GB" sz="1800" dirty="0">
                  <a:solidFill>
                    <a:schemeClr val="bg1"/>
                  </a:solidFill>
                  <a:latin typeface="+mn-lt"/>
                  <a:ea typeface="Inter Semi Bold" panose="02000703000000020004" pitchFamily="50" charset="0"/>
                  <a:cs typeface="Inter Semi Bold" panose="02000703000000020004" pitchFamily="50" charset="0"/>
                </a:rPr>
              </a:br>
              <a:r>
                <a:rPr lang="en-GB" sz="1800" dirty="0">
                  <a:solidFill>
                    <a:schemeClr val="bg1"/>
                  </a:solidFill>
                  <a:latin typeface="+mn-lt"/>
                  <a:ea typeface="Inter Semi Bold" panose="02000703000000020004" pitchFamily="50" charset="0"/>
                  <a:cs typeface="Inter Semi Bold" panose="02000703000000020004" pitchFamily="50" charset="0"/>
                </a:rPr>
                <a:t>an image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AF4F2674-C6AF-06F1-8294-68E774832E61}"/>
                </a:ext>
              </a:extLst>
            </p:cNvPr>
            <p:cNvSpPr txBox="1"/>
            <p:nvPr/>
          </p:nvSpPr>
          <p:spPr>
            <a:xfrm>
              <a:off x="-3560064" y="1006196"/>
              <a:ext cx="3340989" cy="274665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If there is already an image present, delete this first.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Click the icon in the middle of the placeholder and choose an image from file, or select the placeholder and paste an image in using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Ctrl + V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Click on the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Format Picture 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tab in the ribbon and use the tools to edit the image.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Choose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Crop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 to resize and move the image within the placeholder, using the white circles in the corners of the image. Click on the drop down arrow and choose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Fit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 or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Fill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 to fit the image to the placeholder as needed.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Right click the image and choose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Send to back 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if it is obscuring any other elements.</a:t>
              </a:r>
            </a:p>
          </p:txBody>
        </p:sp>
      </p:grpSp>
      <p:sp>
        <p:nvSpPr>
          <p:cNvPr id="3" name="Picture Placeholder 8">
            <a:extLst>
              <a:ext uri="{FF2B5EF4-FFF2-40B4-BE49-F238E27FC236}">
                <a16:creationId xmlns:a16="http://schemas.microsoft.com/office/drawing/2014/main" id="{512A8F45-77B9-F5D0-BB2C-FE2A970B6BC1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014846" y="0"/>
            <a:ext cx="8177156" cy="6858000"/>
          </a:xfrm>
          <a:custGeom>
            <a:avLst/>
            <a:gdLst>
              <a:gd name="connsiteX0" fmla="*/ 0 w 8611595"/>
              <a:gd name="connsiteY0" fmla="*/ 0 h 6858000"/>
              <a:gd name="connsiteX1" fmla="*/ 8611595 w 8611595"/>
              <a:gd name="connsiteY1" fmla="*/ 0 h 6858000"/>
              <a:gd name="connsiteX2" fmla="*/ 8611595 w 8611595"/>
              <a:gd name="connsiteY2" fmla="*/ 6858000 h 6858000"/>
              <a:gd name="connsiteX3" fmla="*/ 3964992 w 8611595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11595" h="6858000">
                <a:moveTo>
                  <a:pt x="0" y="0"/>
                </a:moveTo>
                <a:lnTo>
                  <a:pt x="8611595" y="0"/>
                </a:lnTo>
                <a:lnTo>
                  <a:pt x="8611595" y="6858000"/>
                </a:lnTo>
                <a:lnTo>
                  <a:pt x="3964992" y="685800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900"/>
            </a:lvl1pPr>
          </a:lstStyle>
          <a:p>
            <a:r>
              <a:rPr lang="en-GB" dirty="0"/>
              <a:t>Click icon to insert image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503429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5120" userDrawn="1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Colour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13BDB8-5D1E-8892-C236-0B4719AE437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3585" y="2414631"/>
            <a:ext cx="4366697" cy="1563010"/>
          </a:xfrm>
        </p:spPr>
        <p:txBody>
          <a:bodyPr anchor="b"/>
          <a:lstStyle>
            <a:lvl1pPr>
              <a:defRPr sz="2700" cap="all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01E8856A-B61A-7ABA-1863-4D6C7BDCE0F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13585" y="4222115"/>
            <a:ext cx="4366697" cy="990600"/>
          </a:xfrm>
        </p:spPr>
        <p:txBody>
          <a:bodyPr/>
          <a:lstStyle>
            <a:lvl1pPr>
              <a:defRPr sz="1500">
                <a:solidFill>
                  <a:schemeClr val="tx1"/>
                </a:solidFill>
              </a:defRPr>
            </a:lvl1pPr>
            <a:lvl2pPr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US" dirty="0"/>
              <a:t>Add subheading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6C7C86CB-6691-7199-BEF8-587CB4338C9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13268" y="5842637"/>
            <a:ext cx="4366697" cy="365125"/>
          </a:xfrm>
        </p:spPr>
        <p:txBody>
          <a:bodyPr anchor="b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Add date / location / additional info</a:t>
            </a:r>
            <a:endParaRPr lang="en-GB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5A600A33-66C9-0523-4624-FBF39B070B27}"/>
              </a:ext>
            </a:extLst>
          </p:cNvPr>
          <p:cNvGrpSpPr/>
          <p:nvPr/>
        </p:nvGrpSpPr>
        <p:grpSpPr>
          <a:xfrm>
            <a:off x="-3626001" y="0"/>
            <a:ext cx="3513653" cy="4531360"/>
            <a:chOff x="-3626001" y="0"/>
            <a:chExt cx="3513653" cy="4531360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6079DDCA-3B6B-D327-76E9-24D39D92D779}"/>
                </a:ext>
              </a:extLst>
            </p:cNvPr>
            <p:cNvSpPr/>
            <p:nvPr/>
          </p:nvSpPr>
          <p:spPr>
            <a:xfrm>
              <a:off x="-3626001" y="0"/>
              <a:ext cx="3507557" cy="4531360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>
                <a:solidFill>
                  <a:srgbClr val="333333"/>
                </a:solidFill>
                <a:latin typeface="+mn-lt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7021FE20-2F4D-2161-DD09-F713874550B7}"/>
                </a:ext>
              </a:extLst>
            </p:cNvPr>
            <p:cNvSpPr/>
            <p:nvPr/>
          </p:nvSpPr>
          <p:spPr>
            <a:xfrm>
              <a:off x="-3626001" y="0"/>
              <a:ext cx="3507557" cy="89001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350">
                <a:solidFill>
                  <a:srgbClr val="333333"/>
                </a:solidFill>
                <a:latin typeface="+mn-lt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DDB56AB7-EFD6-1D7B-3986-60CFF0E7ADB0}"/>
                </a:ext>
              </a:extLst>
            </p:cNvPr>
            <p:cNvSpPr txBox="1"/>
            <p:nvPr/>
          </p:nvSpPr>
          <p:spPr>
            <a:xfrm>
              <a:off x="-3560064" y="77902"/>
              <a:ext cx="3447716" cy="73421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>
                <a:lnSpc>
                  <a:spcPct val="70000"/>
                </a:lnSpc>
                <a:spcBef>
                  <a:spcPct val="0"/>
                </a:spcBef>
                <a:buNone/>
                <a:defRPr sz="11500" cap="all" baseline="0">
                  <a:latin typeface="+mj-lt"/>
                  <a:ea typeface="+mj-ea"/>
                  <a:cs typeface="+mj-cs"/>
                </a:defRPr>
              </a:lvl1pPr>
            </a:lstStyle>
            <a:p>
              <a:pPr lvl="0">
                <a:lnSpc>
                  <a:spcPct val="100000"/>
                </a:lnSpc>
              </a:pPr>
              <a:r>
                <a:rPr lang="en-GB" sz="1800" dirty="0">
                  <a:solidFill>
                    <a:schemeClr val="bg1"/>
                  </a:solidFill>
                  <a:latin typeface="+mn-lt"/>
                  <a:ea typeface="Inter Semi Bold" panose="02000703000000020004" pitchFamily="50" charset="0"/>
                  <a:cs typeface="Inter Semi Bold" panose="02000703000000020004" pitchFamily="50" charset="0"/>
                </a:rPr>
                <a:t>How to insert </a:t>
              </a:r>
              <a:br>
                <a:rPr lang="en-GB" sz="1800" dirty="0">
                  <a:solidFill>
                    <a:schemeClr val="bg1"/>
                  </a:solidFill>
                  <a:latin typeface="+mn-lt"/>
                  <a:ea typeface="Inter Semi Bold" panose="02000703000000020004" pitchFamily="50" charset="0"/>
                  <a:cs typeface="Inter Semi Bold" panose="02000703000000020004" pitchFamily="50" charset="0"/>
                </a:rPr>
              </a:br>
              <a:r>
                <a:rPr lang="en-GB" sz="1800" dirty="0">
                  <a:solidFill>
                    <a:schemeClr val="bg1"/>
                  </a:solidFill>
                  <a:latin typeface="+mn-lt"/>
                  <a:ea typeface="Inter Semi Bold" panose="02000703000000020004" pitchFamily="50" charset="0"/>
                  <a:cs typeface="Inter Semi Bold" panose="02000703000000020004" pitchFamily="50" charset="0"/>
                </a:rPr>
                <a:t>an image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B493F7CC-66A2-0901-1016-8EE174FF37A5}"/>
                </a:ext>
              </a:extLst>
            </p:cNvPr>
            <p:cNvSpPr txBox="1"/>
            <p:nvPr/>
          </p:nvSpPr>
          <p:spPr>
            <a:xfrm>
              <a:off x="-3560064" y="1006196"/>
              <a:ext cx="3340989" cy="274665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If there is already an image present, delete this first.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Click the icon in the middle of the placeholder and choose an image from file, or select the placeholder and paste an image in using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Ctrl + V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Click on the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Format Picture 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tab in the ribbon and use the tools to edit the image.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Choose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Crop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 to resize and move the image within the placeholder, using the white circles in the corners of the image. Click on the drop down arrow and choose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Fit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 or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Fill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 to fit the image to the placeholder as needed.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Right click the image and choose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Send to back 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if it is obscuring any other elements.</a:t>
              </a:r>
            </a:p>
          </p:txBody>
        </p:sp>
      </p:grpSp>
      <p:pic>
        <p:nvPicPr>
          <p:cNvPr id="5" name="Picture 4" descr="A black and purple triangle&#10;&#10;Description automatically generated">
            <a:extLst>
              <a:ext uri="{FF2B5EF4-FFF2-40B4-BE49-F238E27FC236}">
                <a16:creationId xmlns:a16="http://schemas.microsoft.com/office/drawing/2014/main" id="{5E1FDFD6-ECEC-B4B9-A7BC-C972F1406CB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5" r="145"/>
          <a:stretch/>
        </p:blipFill>
        <p:spPr>
          <a:xfrm>
            <a:off x="510364" y="677920"/>
            <a:ext cx="1588784" cy="1057128"/>
          </a:xfrm>
          <a:prstGeom prst="rect">
            <a:avLst/>
          </a:prstGeom>
        </p:spPr>
      </p:pic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33B0431F-B431-0950-04D3-52DC1949312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014846" y="0"/>
            <a:ext cx="8177156" cy="6858000"/>
          </a:xfrm>
          <a:custGeom>
            <a:avLst/>
            <a:gdLst>
              <a:gd name="connsiteX0" fmla="*/ 0 w 8611595"/>
              <a:gd name="connsiteY0" fmla="*/ 0 h 6858000"/>
              <a:gd name="connsiteX1" fmla="*/ 8611595 w 8611595"/>
              <a:gd name="connsiteY1" fmla="*/ 0 h 6858000"/>
              <a:gd name="connsiteX2" fmla="*/ 8611595 w 8611595"/>
              <a:gd name="connsiteY2" fmla="*/ 6858000 h 6858000"/>
              <a:gd name="connsiteX3" fmla="*/ 3964992 w 8611595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11595" h="6858000">
                <a:moveTo>
                  <a:pt x="0" y="0"/>
                </a:moveTo>
                <a:lnTo>
                  <a:pt x="8611595" y="0"/>
                </a:lnTo>
                <a:lnTo>
                  <a:pt x="8611595" y="6858000"/>
                </a:lnTo>
                <a:lnTo>
                  <a:pt x="3964992" y="685800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900"/>
            </a:lvl1pPr>
          </a:lstStyle>
          <a:p>
            <a:r>
              <a:rPr lang="en-GB" dirty="0"/>
              <a:t>Click icon to insert image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1304379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5120" userDrawn="1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64F350-6337-6A13-DF05-B03234292D3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3584" y="502119"/>
            <a:ext cx="4505549" cy="512927"/>
          </a:xfrm>
        </p:spPr>
        <p:txBody>
          <a:bodyPr/>
          <a:lstStyle>
            <a:lvl1pPr>
              <a:defRPr sz="2250"/>
            </a:lvl1pPr>
          </a:lstStyle>
          <a:p>
            <a:r>
              <a:rPr lang="en-US" dirty="0"/>
              <a:t>Add agenda title</a:t>
            </a:r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FD6BE90-18AE-8AA3-4690-5549FE4C4D6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9" name="Picture 8" descr="A black and purple triangle&#10;&#10;Description automatically generated">
            <a:extLst>
              <a:ext uri="{FF2B5EF4-FFF2-40B4-BE49-F238E27FC236}">
                <a16:creationId xmlns:a16="http://schemas.microsoft.com/office/drawing/2014/main" id="{72A1CB10-FA18-F746-5E59-0581CECE654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" r="145"/>
          <a:stretch/>
        </p:blipFill>
        <p:spPr>
          <a:xfrm>
            <a:off x="10566401" y="390842"/>
            <a:ext cx="1223964" cy="814388"/>
          </a:xfrm>
          <a:prstGeom prst="rect">
            <a:avLst/>
          </a:prstGeom>
        </p:spPr>
      </p:pic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CA986167-9126-301D-3AA1-CA57CB56B5C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13584" y="1797049"/>
            <a:ext cx="512763" cy="512763"/>
          </a:xfrm>
        </p:spPr>
        <p:txBody>
          <a:bodyPr/>
          <a:lstStyle>
            <a:lvl1pPr>
              <a:defRPr sz="135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XX</a:t>
            </a:r>
            <a:endParaRPr lang="en-GB" dirty="0"/>
          </a:p>
        </p:txBody>
      </p:sp>
      <p:sp>
        <p:nvSpPr>
          <p:cNvPr id="13" name="Text Placeholder 9">
            <a:extLst>
              <a:ext uri="{FF2B5EF4-FFF2-40B4-BE49-F238E27FC236}">
                <a16:creationId xmlns:a16="http://schemas.microsoft.com/office/drawing/2014/main" id="{DBC575C8-BECD-D8FD-87D9-B70540701C3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25511" y="1797049"/>
            <a:ext cx="3919591" cy="512763"/>
          </a:xfrm>
        </p:spPr>
        <p:txBody>
          <a:bodyPr/>
          <a:lstStyle>
            <a:lvl1pPr>
              <a:defRPr sz="135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Add section title</a:t>
            </a:r>
            <a:endParaRPr lang="en-GB" dirty="0"/>
          </a:p>
        </p:txBody>
      </p:sp>
      <p:sp>
        <p:nvSpPr>
          <p:cNvPr id="14" name="Text Placeholder 9">
            <a:extLst>
              <a:ext uri="{FF2B5EF4-FFF2-40B4-BE49-F238E27FC236}">
                <a16:creationId xmlns:a16="http://schemas.microsoft.com/office/drawing/2014/main" id="{7532A88F-F1DE-8B48-F046-1CF70409E7E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13584" y="2420818"/>
            <a:ext cx="512763" cy="512763"/>
          </a:xfrm>
        </p:spPr>
        <p:txBody>
          <a:bodyPr/>
          <a:lstStyle>
            <a:lvl1pPr>
              <a:defRPr sz="135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XX</a:t>
            </a:r>
            <a:endParaRPr lang="en-GB" dirty="0"/>
          </a:p>
        </p:txBody>
      </p:sp>
      <p:sp>
        <p:nvSpPr>
          <p:cNvPr id="15" name="Text Placeholder 9">
            <a:extLst>
              <a:ext uri="{FF2B5EF4-FFF2-40B4-BE49-F238E27FC236}">
                <a16:creationId xmlns:a16="http://schemas.microsoft.com/office/drawing/2014/main" id="{1DF51CEA-E8A2-F84B-9491-651456B645F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25511" y="2420818"/>
            <a:ext cx="3919591" cy="512763"/>
          </a:xfrm>
        </p:spPr>
        <p:txBody>
          <a:bodyPr/>
          <a:lstStyle>
            <a:lvl1pPr>
              <a:defRPr sz="135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Add section title</a:t>
            </a:r>
            <a:endParaRPr lang="en-GB" dirty="0"/>
          </a:p>
        </p:txBody>
      </p:sp>
      <p:sp>
        <p:nvSpPr>
          <p:cNvPr id="16" name="Text Placeholder 9">
            <a:extLst>
              <a:ext uri="{FF2B5EF4-FFF2-40B4-BE49-F238E27FC236}">
                <a16:creationId xmlns:a16="http://schemas.microsoft.com/office/drawing/2014/main" id="{4A30E17D-5F20-ECF7-771F-1352B7EC52B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13584" y="3044587"/>
            <a:ext cx="512763" cy="512763"/>
          </a:xfrm>
        </p:spPr>
        <p:txBody>
          <a:bodyPr/>
          <a:lstStyle>
            <a:lvl1pPr>
              <a:defRPr sz="135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XX</a:t>
            </a:r>
            <a:endParaRPr lang="en-GB" dirty="0"/>
          </a:p>
        </p:txBody>
      </p:sp>
      <p:sp>
        <p:nvSpPr>
          <p:cNvPr id="17" name="Text Placeholder 9">
            <a:extLst>
              <a:ext uri="{FF2B5EF4-FFF2-40B4-BE49-F238E27FC236}">
                <a16:creationId xmlns:a16="http://schemas.microsoft.com/office/drawing/2014/main" id="{09AC7C30-99E6-01E9-0FF7-612D3C000BF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125511" y="3044587"/>
            <a:ext cx="3919591" cy="512763"/>
          </a:xfrm>
        </p:spPr>
        <p:txBody>
          <a:bodyPr/>
          <a:lstStyle>
            <a:lvl1pPr>
              <a:defRPr sz="135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Add section title</a:t>
            </a:r>
            <a:endParaRPr lang="en-GB" dirty="0"/>
          </a:p>
        </p:txBody>
      </p:sp>
      <p:sp>
        <p:nvSpPr>
          <p:cNvPr id="18" name="Text Placeholder 9">
            <a:extLst>
              <a:ext uri="{FF2B5EF4-FFF2-40B4-BE49-F238E27FC236}">
                <a16:creationId xmlns:a16="http://schemas.microsoft.com/office/drawing/2014/main" id="{D18D8EFE-7E86-775F-87C6-51F1E137EB8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13584" y="3668356"/>
            <a:ext cx="512763" cy="512763"/>
          </a:xfrm>
        </p:spPr>
        <p:txBody>
          <a:bodyPr/>
          <a:lstStyle>
            <a:lvl1pPr>
              <a:defRPr sz="135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XX</a:t>
            </a:r>
            <a:endParaRPr lang="en-GB" dirty="0"/>
          </a:p>
        </p:txBody>
      </p:sp>
      <p:sp>
        <p:nvSpPr>
          <p:cNvPr id="19" name="Text Placeholder 9">
            <a:extLst>
              <a:ext uri="{FF2B5EF4-FFF2-40B4-BE49-F238E27FC236}">
                <a16:creationId xmlns:a16="http://schemas.microsoft.com/office/drawing/2014/main" id="{F6CB7180-7459-3317-7EC0-A132549CD9A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125511" y="3668356"/>
            <a:ext cx="3919591" cy="512763"/>
          </a:xfrm>
        </p:spPr>
        <p:txBody>
          <a:bodyPr/>
          <a:lstStyle>
            <a:lvl1pPr>
              <a:defRPr sz="135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Add section title</a:t>
            </a:r>
            <a:endParaRPr lang="en-GB" dirty="0"/>
          </a:p>
        </p:txBody>
      </p:sp>
      <p:sp>
        <p:nvSpPr>
          <p:cNvPr id="20" name="Text Placeholder 9">
            <a:extLst>
              <a:ext uri="{FF2B5EF4-FFF2-40B4-BE49-F238E27FC236}">
                <a16:creationId xmlns:a16="http://schemas.microsoft.com/office/drawing/2014/main" id="{9C4E4E6A-3E33-88C5-53A6-1DF90D2F943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13584" y="4292125"/>
            <a:ext cx="512763" cy="512763"/>
          </a:xfrm>
        </p:spPr>
        <p:txBody>
          <a:bodyPr/>
          <a:lstStyle>
            <a:lvl1pPr>
              <a:defRPr sz="135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XX</a:t>
            </a:r>
            <a:endParaRPr lang="en-GB" dirty="0"/>
          </a:p>
        </p:txBody>
      </p:sp>
      <p:sp>
        <p:nvSpPr>
          <p:cNvPr id="21" name="Text Placeholder 9">
            <a:extLst>
              <a:ext uri="{FF2B5EF4-FFF2-40B4-BE49-F238E27FC236}">
                <a16:creationId xmlns:a16="http://schemas.microsoft.com/office/drawing/2014/main" id="{2345DABA-B890-24FF-3204-FFC66880A41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125511" y="4292125"/>
            <a:ext cx="3919591" cy="512763"/>
          </a:xfrm>
        </p:spPr>
        <p:txBody>
          <a:bodyPr/>
          <a:lstStyle>
            <a:lvl1pPr>
              <a:defRPr sz="135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Add section title</a:t>
            </a:r>
            <a:endParaRPr lang="en-GB" dirty="0"/>
          </a:p>
        </p:txBody>
      </p:sp>
      <p:sp>
        <p:nvSpPr>
          <p:cNvPr id="22" name="Text Placeholder 9">
            <a:extLst>
              <a:ext uri="{FF2B5EF4-FFF2-40B4-BE49-F238E27FC236}">
                <a16:creationId xmlns:a16="http://schemas.microsoft.com/office/drawing/2014/main" id="{D90748E6-BD50-7F62-3FB0-59D8D26286A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13584" y="4915895"/>
            <a:ext cx="512763" cy="512763"/>
          </a:xfrm>
        </p:spPr>
        <p:txBody>
          <a:bodyPr/>
          <a:lstStyle>
            <a:lvl1pPr>
              <a:defRPr sz="135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XX</a:t>
            </a:r>
            <a:endParaRPr lang="en-GB" dirty="0"/>
          </a:p>
        </p:txBody>
      </p:sp>
      <p:sp>
        <p:nvSpPr>
          <p:cNvPr id="23" name="Text Placeholder 9">
            <a:extLst>
              <a:ext uri="{FF2B5EF4-FFF2-40B4-BE49-F238E27FC236}">
                <a16:creationId xmlns:a16="http://schemas.microsoft.com/office/drawing/2014/main" id="{1EBF624F-E2DA-9BF4-CE5C-33A85FD51D66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125511" y="4915895"/>
            <a:ext cx="3919591" cy="512763"/>
          </a:xfrm>
        </p:spPr>
        <p:txBody>
          <a:bodyPr/>
          <a:lstStyle>
            <a:lvl1pPr>
              <a:defRPr sz="135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Add section title</a:t>
            </a:r>
            <a:endParaRPr lang="en-GB" dirty="0"/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60FC753A-01D3-3698-A03E-2FC9D9E6BABC}"/>
              </a:ext>
            </a:extLst>
          </p:cNvPr>
          <p:cNvCxnSpPr>
            <a:cxnSpLocks/>
          </p:cNvCxnSpPr>
          <p:nvPr/>
        </p:nvCxnSpPr>
        <p:spPr>
          <a:xfrm>
            <a:off x="969427" y="1896533"/>
            <a:ext cx="0" cy="3280835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1E6F19-D458-3891-4D4D-D8EBF62EA9D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33871360-CA7B-3A94-1D37-1882152DCD2D}"/>
              </a:ext>
            </a:extLst>
          </p:cNvPr>
          <p:cNvSpPr/>
          <p:nvPr/>
        </p:nvSpPr>
        <p:spPr>
          <a:xfrm rot="10800000">
            <a:off x="6430875" y="1798444"/>
            <a:ext cx="5761124" cy="4897631"/>
          </a:xfrm>
          <a:custGeom>
            <a:avLst/>
            <a:gdLst>
              <a:gd name="connsiteX0" fmla="*/ 5761124 w 5761124"/>
              <a:gd name="connsiteY0" fmla="*/ 4897631 h 4897631"/>
              <a:gd name="connsiteX1" fmla="*/ 1526308 w 5761124"/>
              <a:gd name="connsiteY1" fmla="*/ 4897631 h 4897631"/>
              <a:gd name="connsiteX2" fmla="*/ 322514 w 5761124"/>
              <a:gd name="connsiteY2" fmla="*/ 4897631 h 4897631"/>
              <a:gd name="connsiteX3" fmla="*/ 0 w 5761124"/>
              <a:gd name="connsiteY3" fmla="*/ 4897631 h 4897631"/>
              <a:gd name="connsiteX4" fmla="*/ 0 w 5761124"/>
              <a:gd name="connsiteY4" fmla="*/ 2148660 h 4897631"/>
              <a:gd name="connsiteX5" fmla="*/ 924410 w 5761124"/>
              <a:gd name="connsiteY5" fmla="*/ 3813578 h 4897631"/>
              <a:gd name="connsiteX6" fmla="*/ 3041819 w 5761124"/>
              <a:gd name="connsiteY6" fmla="*/ 0 h 48976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61124" h="4897631">
                <a:moveTo>
                  <a:pt x="5761124" y="4897631"/>
                </a:moveTo>
                <a:lnTo>
                  <a:pt x="1526308" y="4897631"/>
                </a:lnTo>
                <a:lnTo>
                  <a:pt x="322514" y="4897631"/>
                </a:lnTo>
                <a:lnTo>
                  <a:pt x="0" y="4897631"/>
                </a:lnTo>
                <a:lnTo>
                  <a:pt x="0" y="2148660"/>
                </a:lnTo>
                <a:lnTo>
                  <a:pt x="924410" y="3813578"/>
                </a:lnTo>
                <a:lnTo>
                  <a:pt x="3041819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spcAft>
                <a:spcPts val="450"/>
              </a:spcAft>
            </a:pPr>
            <a:endParaRPr lang="en-GB" sz="135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235503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5120" userDrawn="1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 Ligh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666FE13F-E318-B323-121E-0093806FB8E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8463184" cy="6858000"/>
          </a:xfrm>
          <a:custGeom>
            <a:avLst/>
            <a:gdLst>
              <a:gd name="connsiteX0" fmla="*/ 0 w 8463184"/>
              <a:gd name="connsiteY0" fmla="*/ 0 h 6858000"/>
              <a:gd name="connsiteX1" fmla="*/ 8463184 w 8463184"/>
              <a:gd name="connsiteY1" fmla="*/ 0 h 6858000"/>
              <a:gd name="connsiteX2" fmla="*/ 4498192 w 8463184"/>
              <a:gd name="connsiteY2" fmla="*/ 6858000 h 6858000"/>
              <a:gd name="connsiteX3" fmla="*/ 0 w 8463184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463184" h="6858000">
                <a:moveTo>
                  <a:pt x="0" y="0"/>
                </a:moveTo>
                <a:lnTo>
                  <a:pt x="8463184" y="0"/>
                </a:lnTo>
                <a:lnTo>
                  <a:pt x="4498192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900"/>
            </a:lvl1pPr>
          </a:lstStyle>
          <a:p>
            <a:r>
              <a:rPr lang="en-GB" dirty="0"/>
              <a:t>Click icon to insert image</a:t>
            </a:r>
          </a:p>
        </p:txBody>
      </p:sp>
      <p:pic>
        <p:nvPicPr>
          <p:cNvPr id="5" name="Content Placeholder 4" descr="A person with purple head wrap&#10;&#10;Description automatically generated" hidden="1">
            <a:extLst>
              <a:ext uri="{FF2B5EF4-FFF2-40B4-BE49-F238E27FC236}">
                <a16:creationId xmlns:a16="http://schemas.microsoft.com/office/drawing/2014/main" id="{0DCC5397-4FE3-DCA6-F0A6-FD1CC25509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0"/>
            <a:ext cx="12202847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AFD28CE-22AC-6B94-6EF4-745475FCDD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52642" y="3464560"/>
            <a:ext cx="4625777" cy="1381760"/>
          </a:xfrm>
        </p:spPr>
        <p:txBody>
          <a:bodyPr anchor="t"/>
          <a:lstStyle>
            <a:lvl1pPr algn="r">
              <a:defRPr sz="2700" cap="all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section title</a:t>
            </a:r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3236773-F154-9E31-2695-ABA42ED8742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7693808" y="6330951"/>
            <a:ext cx="4084611" cy="365125"/>
          </a:xfrm>
        </p:spPr>
        <p:txBody>
          <a:bodyPr/>
          <a:lstStyle>
            <a:lvl1pPr algn="r">
              <a:defRPr/>
            </a:lvl1pPr>
          </a:lstStyle>
          <a:p>
            <a:endParaRPr lang="en-GB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D3D1D70-1096-1E03-D135-EE98CCD5F7F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322681" y="1956120"/>
            <a:ext cx="1455737" cy="1011237"/>
          </a:xfrm>
        </p:spPr>
        <p:txBody>
          <a:bodyPr/>
          <a:lstStyle>
            <a:lvl1pPr algn="r">
              <a:defRPr sz="5063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XX</a:t>
            </a:r>
            <a:endParaRPr lang="en-GB" dirty="0"/>
          </a:p>
        </p:txBody>
      </p:sp>
      <p:pic>
        <p:nvPicPr>
          <p:cNvPr id="4" name="Picture 3" descr="A black and purple triangle&#10;&#10;Description automatically generated">
            <a:extLst>
              <a:ext uri="{FF2B5EF4-FFF2-40B4-BE49-F238E27FC236}">
                <a16:creationId xmlns:a16="http://schemas.microsoft.com/office/drawing/2014/main" id="{F09090A3-C8CB-492F-3E90-2B30223A515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" r="145"/>
          <a:stretch/>
        </p:blipFill>
        <p:spPr>
          <a:xfrm>
            <a:off x="10566401" y="390842"/>
            <a:ext cx="1223964" cy="814388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9DFACF13-EFF0-A2E8-47BA-79F08E81FF89}"/>
              </a:ext>
            </a:extLst>
          </p:cNvPr>
          <p:cNvGrpSpPr/>
          <p:nvPr/>
        </p:nvGrpSpPr>
        <p:grpSpPr>
          <a:xfrm>
            <a:off x="-3626001" y="0"/>
            <a:ext cx="3513653" cy="4531360"/>
            <a:chOff x="-3626001" y="0"/>
            <a:chExt cx="3513653" cy="4531360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9BD9362-CE50-C349-3940-31787ADA9A82}"/>
                </a:ext>
              </a:extLst>
            </p:cNvPr>
            <p:cNvSpPr/>
            <p:nvPr/>
          </p:nvSpPr>
          <p:spPr>
            <a:xfrm>
              <a:off x="-3626001" y="0"/>
              <a:ext cx="3507557" cy="4531360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>
                <a:solidFill>
                  <a:srgbClr val="333333"/>
                </a:solidFill>
                <a:latin typeface="+mn-lt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2D59E734-4787-5A45-2225-4D4508750F50}"/>
                </a:ext>
              </a:extLst>
            </p:cNvPr>
            <p:cNvSpPr/>
            <p:nvPr/>
          </p:nvSpPr>
          <p:spPr>
            <a:xfrm>
              <a:off x="-3626001" y="0"/>
              <a:ext cx="3507557" cy="89001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350">
                <a:solidFill>
                  <a:srgbClr val="333333"/>
                </a:solidFill>
                <a:latin typeface="+mn-lt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D60C9CB-0DF7-9D67-65C4-3BF9F2376002}"/>
                </a:ext>
              </a:extLst>
            </p:cNvPr>
            <p:cNvSpPr txBox="1"/>
            <p:nvPr/>
          </p:nvSpPr>
          <p:spPr>
            <a:xfrm>
              <a:off x="-3560064" y="77902"/>
              <a:ext cx="3447716" cy="73421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>
                <a:lnSpc>
                  <a:spcPct val="70000"/>
                </a:lnSpc>
                <a:spcBef>
                  <a:spcPct val="0"/>
                </a:spcBef>
                <a:buNone/>
                <a:defRPr sz="11500" cap="all" baseline="0">
                  <a:latin typeface="+mj-lt"/>
                  <a:ea typeface="+mj-ea"/>
                  <a:cs typeface="+mj-cs"/>
                </a:defRPr>
              </a:lvl1pPr>
            </a:lstStyle>
            <a:p>
              <a:pPr lvl="0">
                <a:lnSpc>
                  <a:spcPct val="100000"/>
                </a:lnSpc>
              </a:pPr>
              <a:r>
                <a:rPr lang="en-GB" sz="1800" dirty="0">
                  <a:solidFill>
                    <a:schemeClr val="bg1"/>
                  </a:solidFill>
                  <a:latin typeface="+mn-lt"/>
                  <a:ea typeface="Inter Semi Bold" panose="02000703000000020004" pitchFamily="50" charset="0"/>
                  <a:cs typeface="Inter Semi Bold" panose="02000703000000020004" pitchFamily="50" charset="0"/>
                </a:rPr>
                <a:t>How to insert </a:t>
              </a:r>
              <a:br>
                <a:rPr lang="en-GB" sz="1800" dirty="0">
                  <a:solidFill>
                    <a:schemeClr val="bg1"/>
                  </a:solidFill>
                  <a:latin typeface="+mn-lt"/>
                  <a:ea typeface="Inter Semi Bold" panose="02000703000000020004" pitchFamily="50" charset="0"/>
                  <a:cs typeface="Inter Semi Bold" panose="02000703000000020004" pitchFamily="50" charset="0"/>
                </a:rPr>
              </a:br>
              <a:r>
                <a:rPr lang="en-GB" sz="1800" dirty="0">
                  <a:solidFill>
                    <a:schemeClr val="bg1"/>
                  </a:solidFill>
                  <a:latin typeface="+mn-lt"/>
                  <a:ea typeface="Inter Semi Bold" panose="02000703000000020004" pitchFamily="50" charset="0"/>
                  <a:cs typeface="Inter Semi Bold" panose="02000703000000020004" pitchFamily="50" charset="0"/>
                </a:rPr>
                <a:t>an image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90B3D745-C455-1AA2-D1C4-E55A923D6DEB}"/>
                </a:ext>
              </a:extLst>
            </p:cNvPr>
            <p:cNvSpPr txBox="1"/>
            <p:nvPr/>
          </p:nvSpPr>
          <p:spPr>
            <a:xfrm>
              <a:off x="-3560064" y="1006196"/>
              <a:ext cx="3340989" cy="274665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If there is already an image present, delete this first.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Click the icon in the middle of the placeholder and choose an image from file, or select the placeholder and paste an image in using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Ctrl + V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Click on the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Format Picture 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tab in the ribbon and use the tools to edit the image.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Choose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Crop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 to resize and move the image within the placeholder, using the white circles in the corners of the image. Click on the drop down arrow and choose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Fit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 or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Fill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 to fit the image to the placeholder as needed.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Right click the image and choose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Send to back 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if it is obscuring any other elements.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105798722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 Colour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666FE13F-E318-B323-121E-0093806FB8E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8463184" cy="6858000"/>
          </a:xfrm>
          <a:custGeom>
            <a:avLst/>
            <a:gdLst>
              <a:gd name="connsiteX0" fmla="*/ 0 w 8463184"/>
              <a:gd name="connsiteY0" fmla="*/ 0 h 6858000"/>
              <a:gd name="connsiteX1" fmla="*/ 8463184 w 8463184"/>
              <a:gd name="connsiteY1" fmla="*/ 0 h 6858000"/>
              <a:gd name="connsiteX2" fmla="*/ 4498192 w 8463184"/>
              <a:gd name="connsiteY2" fmla="*/ 6858000 h 6858000"/>
              <a:gd name="connsiteX3" fmla="*/ 0 w 8463184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463184" h="6858000">
                <a:moveTo>
                  <a:pt x="0" y="0"/>
                </a:moveTo>
                <a:lnTo>
                  <a:pt x="8463184" y="0"/>
                </a:lnTo>
                <a:lnTo>
                  <a:pt x="4498192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900"/>
            </a:lvl1pPr>
          </a:lstStyle>
          <a:p>
            <a:r>
              <a:rPr lang="en-GB" dirty="0"/>
              <a:t>Click icon to insert image</a:t>
            </a:r>
          </a:p>
        </p:txBody>
      </p:sp>
      <p:pic>
        <p:nvPicPr>
          <p:cNvPr id="5" name="Content Placeholder 4" descr="A person with purple head wrap&#10;&#10;Description automatically generated" hidden="1">
            <a:extLst>
              <a:ext uri="{FF2B5EF4-FFF2-40B4-BE49-F238E27FC236}">
                <a16:creationId xmlns:a16="http://schemas.microsoft.com/office/drawing/2014/main" id="{0DCC5397-4FE3-DCA6-F0A6-FD1CC25509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0"/>
            <a:ext cx="12202847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AFD28CE-22AC-6B94-6EF4-745475FCDD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52642" y="3464560"/>
            <a:ext cx="4625777" cy="1381760"/>
          </a:xfrm>
        </p:spPr>
        <p:txBody>
          <a:bodyPr anchor="t"/>
          <a:lstStyle>
            <a:lvl1pPr algn="r">
              <a:defRPr sz="2700" cap="all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section title</a:t>
            </a:r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3236773-F154-9E31-2695-ABA42ED8742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7693808" y="6330951"/>
            <a:ext cx="4084611" cy="365125"/>
          </a:xfrm>
        </p:spPr>
        <p:txBody>
          <a:bodyPr/>
          <a:lstStyle>
            <a:lvl1pPr algn="r">
              <a:defRPr/>
            </a:lvl1pPr>
          </a:lstStyle>
          <a:p>
            <a:endParaRPr lang="en-GB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D3D1D70-1096-1E03-D135-EE98CCD5F7F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322681" y="1956120"/>
            <a:ext cx="1455737" cy="1011237"/>
          </a:xfrm>
        </p:spPr>
        <p:txBody>
          <a:bodyPr/>
          <a:lstStyle>
            <a:lvl1pPr algn="r">
              <a:defRPr sz="5063"/>
            </a:lvl1pPr>
          </a:lstStyle>
          <a:p>
            <a:pPr lvl="0"/>
            <a:r>
              <a:rPr lang="en-US" dirty="0"/>
              <a:t>XX</a:t>
            </a:r>
            <a:endParaRPr lang="en-GB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F017DC4-71D6-284B-C9A4-3ED060893E8C}"/>
              </a:ext>
            </a:extLst>
          </p:cNvPr>
          <p:cNvGrpSpPr/>
          <p:nvPr/>
        </p:nvGrpSpPr>
        <p:grpSpPr>
          <a:xfrm>
            <a:off x="-3626001" y="0"/>
            <a:ext cx="3513653" cy="4531360"/>
            <a:chOff x="-3626001" y="0"/>
            <a:chExt cx="3513653" cy="453136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CACD9013-E5AC-FBD3-1656-59F18C5701BD}"/>
                </a:ext>
              </a:extLst>
            </p:cNvPr>
            <p:cNvSpPr/>
            <p:nvPr/>
          </p:nvSpPr>
          <p:spPr>
            <a:xfrm>
              <a:off x="-3626001" y="0"/>
              <a:ext cx="3507557" cy="4531360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>
                <a:solidFill>
                  <a:srgbClr val="333333"/>
                </a:solidFill>
                <a:latin typeface="+mn-lt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20D48A63-E7D3-2440-30F7-80BA7E335B56}"/>
                </a:ext>
              </a:extLst>
            </p:cNvPr>
            <p:cNvSpPr/>
            <p:nvPr/>
          </p:nvSpPr>
          <p:spPr>
            <a:xfrm>
              <a:off x="-3626001" y="0"/>
              <a:ext cx="3507557" cy="89001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350">
                <a:solidFill>
                  <a:srgbClr val="333333"/>
                </a:solidFill>
                <a:latin typeface="+mn-lt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D79B9DDB-BF0B-1316-5412-FCF5671AF5A0}"/>
                </a:ext>
              </a:extLst>
            </p:cNvPr>
            <p:cNvSpPr txBox="1"/>
            <p:nvPr/>
          </p:nvSpPr>
          <p:spPr>
            <a:xfrm>
              <a:off x="-3560064" y="77902"/>
              <a:ext cx="3447716" cy="73421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>
                <a:lnSpc>
                  <a:spcPct val="70000"/>
                </a:lnSpc>
                <a:spcBef>
                  <a:spcPct val="0"/>
                </a:spcBef>
                <a:buNone/>
                <a:defRPr sz="11500" cap="all" baseline="0">
                  <a:latin typeface="+mj-lt"/>
                  <a:ea typeface="+mj-ea"/>
                  <a:cs typeface="+mj-cs"/>
                </a:defRPr>
              </a:lvl1pPr>
            </a:lstStyle>
            <a:p>
              <a:pPr lvl="0">
                <a:lnSpc>
                  <a:spcPct val="100000"/>
                </a:lnSpc>
              </a:pPr>
              <a:r>
                <a:rPr lang="en-GB" sz="1800" dirty="0">
                  <a:solidFill>
                    <a:schemeClr val="bg1"/>
                  </a:solidFill>
                  <a:latin typeface="+mn-lt"/>
                  <a:ea typeface="Inter Semi Bold" panose="02000703000000020004" pitchFamily="50" charset="0"/>
                  <a:cs typeface="Inter Semi Bold" panose="02000703000000020004" pitchFamily="50" charset="0"/>
                </a:rPr>
                <a:t>How to insert </a:t>
              </a:r>
              <a:br>
                <a:rPr lang="en-GB" sz="1800" dirty="0">
                  <a:solidFill>
                    <a:schemeClr val="bg1"/>
                  </a:solidFill>
                  <a:latin typeface="+mn-lt"/>
                  <a:ea typeface="Inter Semi Bold" panose="02000703000000020004" pitchFamily="50" charset="0"/>
                  <a:cs typeface="Inter Semi Bold" panose="02000703000000020004" pitchFamily="50" charset="0"/>
                </a:rPr>
              </a:br>
              <a:r>
                <a:rPr lang="en-GB" sz="1800" dirty="0">
                  <a:solidFill>
                    <a:schemeClr val="bg1"/>
                  </a:solidFill>
                  <a:latin typeface="+mn-lt"/>
                  <a:ea typeface="Inter Semi Bold" panose="02000703000000020004" pitchFamily="50" charset="0"/>
                  <a:cs typeface="Inter Semi Bold" panose="02000703000000020004" pitchFamily="50" charset="0"/>
                </a:rPr>
                <a:t>an image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EB8BABBC-EF32-8FF6-D9CD-9FAA2A704465}"/>
                </a:ext>
              </a:extLst>
            </p:cNvPr>
            <p:cNvSpPr txBox="1"/>
            <p:nvPr/>
          </p:nvSpPr>
          <p:spPr>
            <a:xfrm>
              <a:off x="-3560064" y="1006196"/>
              <a:ext cx="3340989" cy="274665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If there is already an image present, delete this first.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Click the icon in the middle of the placeholder and choose an image from file, or select the placeholder and paste an image in using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Ctrl + V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Click on the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Format Picture 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tab in the ribbon and use the tools to edit the image.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Choose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Crop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 to resize and move the image within the placeholder, using the white circles in the corners of the image. Click on the drop down arrow and choose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Fit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 or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Fill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 to fit the image to the placeholder as needed.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Right click the image and choose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Send to back 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if it is obscuring any other elements.</a:t>
              </a:r>
            </a:p>
          </p:txBody>
        </p:sp>
      </p:grpSp>
      <p:pic>
        <p:nvPicPr>
          <p:cNvPr id="6" name="Picture 5" descr="A black and purple triangle&#10;&#10;Description automatically generated">
            <a:extLst>
              <a:ext uri="{FF2B5EF4-FFF2-40B4-BE49-F238E27FC236}">
                <a16:creationId xmlns:a16="http://schemas.microsoft.com/office/drawing/2014/main" id="{779329D7-AF7F-2B1A-2662-68ADF615AD9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5" r="145"/>
          <a:stretch/>
        </p:blipFill>
        <p:spPr>
          <a:xfrm>
            <a:off x="10566401" y="390842"/>
            <a:ext cx="1223964" cy="81438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853630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67C1C0-487A-B785-0EA6-A4112C75E72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3585" y="472595"/>
            <a:ext cx="7841417" cy="512927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C12A74D-D6BE-3755-0782-1F9DB1FB0C7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479F40-818A-13AA-DF6F-3BB4CE6DC4C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8F1A65C-595C-4736-BF40-F7D31E789466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5190BBA-18D3-D3A1-0D88-0F02E882C8D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14338" y="944563"/>
            <a:ext cx="7840663" cy="5080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/>
              <a:t>Add subheading</a:t>
            </a:r>
            <a:endParaRPr lang="en-GB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71C46A3-88D5-4217-97B8-DFAB1BDB70D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13583" y="1641567"/>
            <a:ext cx="9030456" cy="4527459"/>
          </a:xfrm>
        </p:spPr>
        <p:txBody>
          <a:bodyPr numCol="2" spcCol="540000"/>
          <a:lstStyle>
            <a:lvl1pPr>
              <a:defRPr/>
            </a:lvl1pPr>
          </a:lstStyle>
          <a:p>
            <a:pPr lvl="0"/>
            <a:r>
              <a:rPr lang="en-US" dirty="0"/>
              <a:t>Add text to appear in two column layout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1" name="Right Triangle 10">
            <a:extLst>
              <a:ext uri="{FF2B5EF4-FFF2-40B4-BE49-F238E27FC236}">
                <a16:creationId xmlns:a16="http://schemas.microsoft.com/office/drawing/2014/main" id="{DBC61A05-8253-C869-9809-8E3097CCEA3D}"/>
              </a:ext>
            </a:extLst>
          </p:cNvPr>
          <p:cNvSpPr/>
          <p:nvPr/>
        </p:nvSpPr>
        <p:spPr>
          <a:xfrm rot="10800000">
            <a:off x="8966200" y="0"/>
            <a:ext cx="3225800" cy="5588000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450"/>
              </a:spcAft>
            </a:pPr>
            <a:endParaRPr lang="en-GB" sz="1350" dirty="0"/>
          </a:p>
        </p:txBody>
      </p:sp>
      <p:pic>
        <p:nvPicPr>
          <p:cNvPr id="8" name="Picture 7" descr="A black and purple triangle&#10;&#10;Description automatically generated">
            <a:extLst>
              <a:ext uri="{FF2B5EF4-FFF2-40B4-BE49-F238E27FC236}">
                <a16:creationId xmlns:a16="http://schemas.microsoft.com/office/drawing/2014/main" id="{F3D50928-5D16-FF6A-AF6E-F5891ADCEC8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5" r="145"/>
          <a:stretch/>
        </p:blipFill>
        <p:spPr>
          <a:xfrm>
            <a:off x="10566401" y="390842"/>
            <a:ext cx="1223964" cy="81438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11907551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ngl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67C1C0-487A-B785-0EA6-A4112C75E72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3585" y="472595"/>
            <a:ext cx="7841417" cy="512927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C12A74D-D6BE-3755-0782-1F9DB1FB0C7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479F40-818A-13AA-DF6F-3BB4CE6DC4C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8F1A65C-595C-4736-BF40-F7D31E789466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5190BBA-18D3-D3A1-0D88-0F02E882C8D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14338" y="944563"/>
            <a:ext cx="7840663" cy="5080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/>
              <a:t>Add subheading</a:t>
            </a:r>
            <a:endParaRPr lang="en-GB" dirty="0"/>
          </a:p>
        </p:txBody>
      </p:sp>
      <p:sp>
        <p:nvSpPr>
          <p:cNvPr id="5" name="Content Placeholder 14">
            <a:extLst>
              <a:ext uri="{FF2B5EF4-FFF2-40B4-BE49-F238E27FC236}">
                <a16:creationId xmlns:a16="http://schemas.microsoft.com/office/drawing/2014/main" id="{9D4F0DBA-7193-79F1-9CED-9BF29EFD98AD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413583" y="1641566"/>
            <a:ext cx="9030456" cy="452745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Add text to appear in single column layout or click icon to insert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EC37F9B-189A-EEF0-82B5-C8E3F921FD7D}"/>
              </a:ext>
            </a:extLst>
          </p:cNvPr>
          <p:cNvGrpSpPr/>
          <p:nvPr/>
        </p:nvGrpSpPr>
        <p:grpSpPr>
          <a:xfrm>
            <a:off x="-3626001" y="2"/>
            <a:ext cx="3513653" cy="2943225"/>
            <a:chOff x="-3626001" y="0"/>
            <a:chExt cx="3513653" cy="2943225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8DBEDA01-A9F0-6298-AB90-F00B31BE5FDA}"/>
                </a:ext>
              </a:extLst>
            </p:cNvPr>
            <p:cNvSpPr/>
            <p:nvPr/>
          </p:nvSpPr>
          <p:spPr>
            <a:xfrm>
              <a:off x="-3626001" y="0"/>
              <a:ext cx="3507557" cy="2943225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>
                <a:solidFill>
                  <a:srgbClr val="333333"/>
                </a:solidFill>
                <a:latin typeface="+mn-lt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8F89516E-98D5-7607-2085-7FF801BF7372}"/>
                </a:ext>
              </a:extLst>
            </p:cNvPr>
            <p:cNvSpPr/>
            <p:nvPr/>
          </p:nvSpPr>
          <p:spPr>
            <a:xfrm>
              <a:off x="-3626001" y="0"/>
              <a:ext cx="3507557" cy="89001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350">
                <a:solidFill>
                  <a:srgbClr val="333333"/>
                </a:solidFill>
                <a:latin typeface="+mn-lt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8E227B3A-E23C-DAB3-31A8-041BC3FF4868}"/>
                </a:ext>
              </a:extLst>
            </p:cNvPr>
            <p:cNvSpPr txBox="1"/>
            <p:nvPr/>
          </p:nvSpPr>
          <p:spPr>
            <a:xfrm>
              <a:off x="-3560064" y="77902"/>
              <a:ext cx="3447716" cy="73421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>
                <a:lnSpc>
                  <a:spcPct val="70000"/>
                </a:lnSpc>
                <a:spcBef>
                  <a:spcPct val="0"/>
                </a:spcBef>
                <a:buNone/>
                <a:defRPr sz="11500" cap="all" baseline="0">
                  <a:latin typeface="+mj-lt"/>
                  <a:ea typeface="+mj-ea"/>
                  <a:cs typeface="+mj-cs"/>
                </a:defRPr>
              </a:lvl1pPr>
            </a:lstStyle>
            <a:p>
              <a:pPr lvl="0">
                <a:lnSpc>
                  <a:spcPct val="100000"/>
                </a:lnSpc>
              </a:pPr>
              <a:r>
                <a:rPr lang="en-GB" sz="1800" dirty="0">
                  <a:solidFill>
                    <a:schemeClr val="bg1"/>
                  </a:solidFill>
                  <a:latin typeface="+mn-lt"/>
                  <a:ea typeface="Inter Semi Bold" panose="02000703000000020004" pitchFamily="50" charset="0"/>
                  <a:cs typeface="Inter Semi Bold" panose="02000703000000020004" pitchFamily="50" charset="0"/>
                </a:rPr>
                <a:t>How to insert </a:t>
              </a:r>
              <a:br>
                <a:rPr lang="en-GB" sz="1800" dirty="0">
                  <a:solidFill>
                    <a:schemeClr val="bg1"/>
                  </a:solidFill>
                  <a:latin typeface="+mn-lt"/>
                  <a:ea typeface="Inter Semi Bold" panose="02000703000000020004" pitchFamily="50" charset="0"/>
                  <a:cs typeface="Inter Semi Bold" panose="02000703000000020004" pitchFamily="50" charset="0"/>
                </a:rPr>
              </a:br>
              <a:r>
                <a:rPr lang="en-GB" sz="1800" dirty="0">
                  <a:solidFill>
                    <a:schemeClr val="bg1"/>
                  </a:solidFill>
                  <a:latin typeface="+mn-lt"/>
                  <a:ea typeface="Inter Semi Bold" panose="02000703000000020004" pitchFamily="50" charset="0"/>
                  <a:cs typeface="Inter Semi Bold" panose="02000703000000020004" pitchFamily="50" charset="0"/>
                </a:rPr>
                <a:t>A CHART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DD102D99-B2D2-3578-1E37-5BA070ECF7D3}"/>
                </a:ext>
              </a:extLst>
            </p:cNvPr>
            <p:cNvSpPr txBox="1"/>
            <p:nvPr/>
          </p:nvSpPr>
          <p:spPr>
            <a:xfrm>
              <a:off x="-3560063" y="1006196"/>
              <a:ext cx="3140964" cy="178462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1"/>
                  </a:solidFill>
                  <a:latin typeface="+mn-lt"/>
                </a:rPr>
                <a:t>Click on the icon in the middle of the placeholder.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1"/>
                  </a:solidFill>
                  <a:latin typeface="+mn-lt"/>
                </a:rPr>
                <a:t>Click on the chart type you wish to use.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1"/>
                  </a:solidFill>
                  <a:latin typeface="+mn-lt"/>
                </a:rPr>
                <a:t>Edit your data under </a:t>
              </a:r>
              <a:r>
                <a:rPr lang="en-US" sz="900" b="1" dirty="0">
                  <a:solidFill>
                    <a:schemeClr val="tx1"/>
                  </a:solidFill>
                  <a:latin typeface="+mn-lt"/>
                </a:rPr>
                <a:t>Design</a:t>
              </a:r>
              <a:r>
                <a:rPr lang="en-US" sz="900" dirty="0">
                  <a:solidFill>
                    <a:schemeClr val="tx1"/>
                  </a:solidFill>
                  <a:latin typeface="+mn-lt"/>
                </a:rPr>
                <a:t> in the </a:t>
              </a:r>
              <a:r>
                <a:rPr lang="en-US" sz="900" b="1" dirty="0">
                  <a:solidFill>
                    <a:schemeClr val="tx1"/>
                  </a:solidFill>
                  <a:latin typeface="+mn-lt"/>
                </a:rPr>
                <a:t>Chart Tools</a:t>
              </a:r>
              <a:r>
                <a:rPr lang="en-US" sz="900" dirty="0">
                  <a:solidFill>
                    <a:schemeClr val="tx1"/>
                  </a:solidFill>
                  <a:latin typeface="+mn-lt"/>
                </a:rPr>
                <a:t> ribbon.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 err="1">
                  <a:solidFill>
                    <a:schemeClr val="tx1"/>
                  </a:solidFill>
                  <a:latin typeface="+mn-lt"/>
                </a:rPr>
                <a:t>Stylise</a:t>
              </a:r>
              <a:r>
                <a:rPr lang="en-US" sz="900" dirty="0">
                  <a:solidFill>
                    <a:schemeClr val="tx1"/>
                  </a:solidFill>
                  <a:latin typeface="+mn-lt"/>
                </a:rPr>
                <a:t> your chart under Format in the </a:t>
              </a:r>
              <a:r>
                <a:rPr lang="en-US" sz="900" b="1" dirty="0">
                  <a:solidFill>
                    <a:schemeClr val="tx1"/>
                  </a:solidFill>
                  <a:latin typeface="+mn-lt"/>
                </a:rPr>
                <a:t>Chart Tools</a:t>
              </a:r>
              <a:r>
                <a:rPr lang="en-US" sz="900" dirty="0">
                  <a:solidFill>
                    <a:schemeClr val="tx1"/>
                  </a:solidFill>
                  <a:latin typeface="+mn-lt"/>
                </a:rPr>
                <a:t> ribbons.</a:t>
              </a:r>
            </a:p>
          </p:txBody>
        </p:sp>
      </p:grpSp>
      <p:sp>
        <p:nvSpPr>
          <p:cNvPr id="11" name="Right Triangle 10">
            <a:extLst>
              <a:ext uri="{FF2B5EF4-FFF2-40B4-BE49-F238E27FC236}">
                <a16:creationId xmlns:a16="http://schemas.microsoft.com/office/drawing/2014/main" id="{448C5033-6EB2-BF8E-6B91-12853985213A}"/>
              </a:ext>
            </a:extLst>
          </p:cNvPr>
          <p:cNvSpPr/>
          <p:nvPr/>
        </p:nvSpPr>
        <p:spPr>
          <a:xfrm rot="10800000">
            <a:off x="8966200" y="0"/>
            <a:ext cx="3225800" cy="5588000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450"/>
              </a:spcAft>
            </a:pPr>
            <a:endParaRPr lang="en-GB" sz="1350" dirty="0"/>
          </a:p>
        </p:txBody>
      </p:sp>
      <p:pic>
        <p:nvPicPr>
          <p:cNvPr id="14" name="Picture 13" descr="A black and purple triangle&#10;&#10;Description automatically generated">
            <a:extLst>
              <a:ext uri="{FF2B5EF4-FFF2-40B4-BE49-F238E27FC236}">
                <a16:creationId xmlns:a16="http://schemas.microsoft.com/office/drawing/2014/main" id="{DE6D62F9-4CA3-DB7F-839F-C2F7BB59323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5" r="145"/>
          <a:stretch/>
        </p:blipFill>
        <p:spPr>
          <a:xfrm>
            <a:off x="10566401" y="390842"/>
            <a:ext cx="1223964" cy="81438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4813449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oubl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67C1C0-487A-B785-0EA6-A4112C75E72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3585" y="472595"/>
            <a:ext cx="7841417" cy="512927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C12A74D-D6BE-3755-0782-1F9DB1FB0C7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479F40-818A-13AA-DF6F-3BB4CE6DC4C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8F1A65C-595C-4736-BF40-F7D31E789466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5190BBA-18D3-D3A1-0D88-0F02E882C8D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14338" y="944563"/>
            <a:ext cx="7840663" cy="5080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/>
              <a:t>Add subheading</a:t>
            </a:r>
            <a:endParaRPr lang="en-GB" dirty="0"/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6CE84618-6178-61CF-AE53-D0A07CF23E00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413581" y="2338568"/>
            <a:ext cx="3721539" cy="3830457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Add text or click icon to insert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Text Placeholder 6">
            <a:extLst>
              <a:ext uri="{FF2B5EF4-FFF2-40B4-BE49-F238E27FC236}">
                <a16:creationId xmlns:a16="http://schemas.microsoft.com/office/drawing/2014/main" id="{7071F504-9E35-F89F-D3A9-72668739AD1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13581" y="1641565"/>
            <a:ext cx="3721539" cy="5080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/>
              <a:t>Add heading (two lines max)</a:t>
            </a:r>
            <a:endParaRPr lang="en-GB" dirty="0"/>
          </a:p>
        </p:txBody>
      </p:sp>
      <p:sp>
        <p:nvSpPr>
          <p:cNvPr id="16" name="Content Placeholder 14">
            <a:extLst>
              <a:ext uri="{FF2B5EF4-FFF2-40B4-BE49-F238E27FC236}">
                <a16:creationId xmlns:a16="http://schemas.microsoft.com/office/drawing/2014/main" id="{FA357CB5-059F-A73C-2716-2186BE18F927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4533461" y="2338568"/>
            <a:ext cx="3721539" cy="3830457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Add text or click icon to insert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E2B0E8B1-83D4-CC60-882C-8AADC5DA97D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533461" y="1641565"/>
            <a:ext cx="3721539" cy="5080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/>
              <a:t>Add heading (two lines max)</a:t>
            </a:r>
            <a:endParaRPr lang="en-GB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A7595AB-3E7F-500E-5874-B5ECB73A19A1}"/>
              </a:ext>
            </a:extLst>
          </p:cNvPr>
          <p:cNvCxnSpPr/>
          <p:nvPr/>
        </p:nvCxnSpPr>
        <p:spPr>
          <a:xfrm>
            <a:off x="4334291" y="1752600"/>
            <a:ext cx="0" cy="419100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>
            <a:extLst>
              <a:ext uri="{FF2B5EF4-FFF2-40B4-BE49-F238E27FC236}">
                <a16:creationId xmlns:a16="http://schemas.microsoft.com/office/drawing/2014/main" id="{642F7F20-0914-55A5-D38B-A62BCAC240C6}"/>
              </a:ext>
            </a:extLst>
          </p:cNvPr>
          <p:cNvGrpSpPr/>
          <p:nvPr/>
        </p:nvGrpSpPr>
        <p:grpSpPr>
          <a:xfrm>
            <a:off x="-3626001" y="2"/>
            <a:ext cx="3513653" cy="2943225"/>
            <a:chOff x="-3626001" y="0"/>
            <a:chExt cx="3513653" cy="2943225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2A3F19AD-12D6-D2A3-00D7-079E3686E450}"/>
                </a:ext>
              </a:extLst>
            </p:cNvPr>
            <p:cNvSpPr/>
            <p:nvPr/>
          </p:nvSpPr>
          <p:spPr>
            <a:xfrm>
              <a:off x="-3626001" y="0"/>
              <a:ext cx="3507557" cy="2943225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>
                <a:solidFill>
                  <a:srgbClr val="333333"/>
                </a:solidFill>
                <a:latin typeface="+mn-lt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02297A6B-E741-56EC-DC10-0239315573A3}"/>
                </a:ext>
              </a:extLst>
            </p:cNvPr>
            <p:cNvSpPr/>
            <p:nvPr/>
          </p:nvSpPr>
          <p:spPr>
            <a:xfrm>
              <a:off x="-3626001" y="0"/>
              <a:ext cx="3507557" cy="89001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350">
                <a:solidFill>
                  <a:srgbClr val="333333"/>
                </a:solidFill>
                <a:latin typeface="+mn-lt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7266AA31-66CE-6175-C626-E6AD49A3AD89}"/>
                </a:ext>
              </a:extLst>
            </p:cNvPr>
            <p:cNvSpPr txBox="1"/>
            <p:nvPr/>
          </p:nvSpPr>
          <p:spPr>
            <a:xfrm>
              <a:off x="-3560064" y="77902"/>
              <a:ext cx="3447716" cy="73421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>
                <a:lnSpc>
                  <a:spcPct val="70000"/>
                </a:lnSpc>
                <a:spcBef>
                  <a:spcPct val="0"/>
                </a:spcBef>
                <a:buNone/>
                <a:defRPr sz="11500" cap="all" baseline="0">
                  <a:latin typeface="+mj-lt"/>
                  <a:ea typeface="+mj-ea"/>
                  <a:cs typeface="+mj-cs"/>
                </a:defRPr>
              </a:lvl1pPr>
            </a:lstStyle>
            <a:p>
              <a:pPr lvl="0">
                <a:lnSpc>
                  <a:spcPct val="100000"/>
                </a:lnSpc>
              </a:pPr>
              <a:r>
                <a:rPr lang="en-GB" sz="1800" dirty="0">
                  <a:solidFill>
                    <a:schemeClr val="bg1"/>
                  </a:solidFill>
                  <a:latin typeface="+mn-lt"/>
                  <a:ea typeface="Inter Semi Bold" panose="02000703000000020004" pitchFamily="50" charset="0"/>
                  <a:cs typeface="Inter Semi Bold" panose="02000703000000020004" pitchFamily="50" charset="0"/>
                </a:rPr>
                <a:t>How to insert </a:t>
              </a:r>
              <a:br>
                <a:rPr lang="en-GB" sz="1800" dirty="0">
                  <a:solidFill>
                    <a:schemeClr val="bg1"/>
                  </a:solidFill>
                  <a:latin typeface="+mn-lt"/>
                  <a:ea typeface="Inter Semi Bold" panose="02000703000000020004" pitchFamily="50" charset="0"/>
                  <a:cs typeface="Inter Semi Bold" panose="02000703000000020004" pitchFamily="50" charset="0"/>
                </a:rPr>
              </a:br>
              <a:r>
                <a:rPr lang="en-GB" sz="1800" dirty="0">
                  <a:solidFill>
                    <a:schemeClr val="bg1"/>
                  </a:solidFill>
                  <a:latin typeface="+mn-lt"/>
                  <a:ea typeface="Inter Semi Bold" panose="02000703000000020004" pitchFamily="50" charset="0"/>
                  <a:cs typeface="Inter Semi Bold" panose="02000703000000020004" pitchFamily="50" charset="0"/>
                </a:rPr>
                <a:t>A CHART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DC079672-8B2C-BA26-E86A-AF4A723A33C8}"/>
                </a:ext>
              </a:extLst>
            </p:cNvPr>
            <p:cNvSpPr txBox="1"/>
            <p:nvPr/>
          </p:nvSpPr>
          <p:spPr>
            <a:xfrm>
              <a:off x="-3560063" y="1006196"/>
              <a:ext cx="3140964" cy="178462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1"/>
                  </a:solidFill>
                  <a:latin typeface="+mn-lt"/>
                </a:rPr>
                <a:t>Click on the icon in the middle of the placeholder.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1"/>
                  </a:solidFill>
                  <a:latin typeface="+mn-lt"/>
                </a:rPr>
                <a:t>Click on the chart type you wish to use.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1"/>
                  </a:solidFill>
                  <a:latin typeface="+mn-lt"/>
                </a:rPr>
                <a:t>Edit your data under </a:t>
              </a:r>
              <a:r>
                <a:rPr lang="en-US" sz="900" b="1" dirty="0">
                  <a:solidFill>
                    <a:schemeClr val="tx1"/>
                  </a:solidFill>
                  <a:latin typeface="+mn-lt"/>
                </a:rPr>
                <a:t>Design</a:t>
              </a:r>
              <a:r>
                <a:rPr lang="en-US" sz="900" dirty="0">
                  <a:solidFill>
                    <a:schemeClr val="tx1"/>
                  </a:solidFill>
                  <a:latin typeface="+mn-lt"/>
                </a:rPr>
                <a:t> in the </a:t>
              </a:r>
              <a:r>
                <a:rPr lang="en-US" sz="900" b="1" dirty="0">
                  <a:solidFill>
                    <a:schemeClr val="tx1"/>
                  </a:solidFill>
                  <a:latin typeface="+mn-lt"/>
                </a:rPr>
                <a:t>Chart Tools</a:t>
              </a:r>
              <a:r>
                <a:rPr lang="en-US" sz="900" dirty="0">
                  <a:solidFill>
                    <a:schemeClr val="tx1"/>
                  </a:solidFill>
                  <a:latin typeface="+mn-lt"/>
                </a:rPr>
                <a:t> ribbon.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 err="1">
                  <a:solidFill>
                    <a:schemeClr val="tx1"/>
                  </a:solidFill>
                  <a:latin typeface="+mn-lt"/>
                </a:rPr>
                <a:t>Stylise</a:t>
              </a:r>
              <a:r>
                <a:rPr lang="en-US" sz="900" dirty="0">
                  <a:solidFill>
                    <a:schemeClr val="tx1"/>
                  </a:solidFill>
                  <a:latin typeface="+mn-lt"/>
                </a:rPr>
                <a:t> your chart under Format in the </a:t>
              </a:r>
              <a:r>
                <a:rPr lang="en-US" sz="900" b="1" dirty="0">
                  <a:solidFill>
                    <a:schemeClr val="tx1"/>
                  </a:solidFill>
                  <a:latin typeface="+mn-lt"/>
                </a:rPr>
                <a:t>Chart Tools</a:t>
              </a:r>
              <a:r>
                <a:rPr lang="en-US" sz="900" dirty="0">
                  <a:solidFill>
                    <a:schemeClr val="tx1"/>
                  </a:solidFill>
                  <a:latin typeface="+mn-lt"/>
                </a:rPr>
                <a:t> ribbons.</a:t>
              </a:r>
            </a:p>
          </p:txBody>
        </p:sp>
      </p:grpSp>
      <p:sp>
        <p:nvSpPr>
          <p:cNvPr id="11" name="Right Triangle 10">
            <a:extLst>
              <a:ext uri="{FF2B5EF4-FFF2-40B4-BE49-F238E27FC236}">
                <a16:creationId xmlns:a16="http://schemas.microsoft.com/office/drawing/2014/main" id="{A0FE8A72-855C-4810-AF74-6DDCC81A194A}"/>
              </a:ext>
            </a:extLst>
          </p:cNvPr>
          <p:cNvSpPr/>
          <p:nvPr/>
        </p:nvSpPr>
        <p:spPr>
          <a:xfrm rot="10800000">
            <a:off x="8966200" y="0"/>
            <a:ext cx="3225800" cy="5588000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450"/>
              </a:spcAft>
            </a:pPr>
            <a:endParaRPr lang="en-GB" sz="1350" dirty="0"/>
          </a:p>
        </p:txBody>
      </p:sp>
      <p:pic>
        <p:nvPicPr>
          <p:cNvPr id="18" name="Picture 17" descr="A black and purple triangle&#10;&#10;Description automatically generated">
            <a:extLst>
              <a:ext uri="{FF2B5EF4-FFF2-40B4-BE49-F238E27FC236}">
                <a16:creationId xmlns:a16="http://schemas.microsoft.com/office/drawing/2014/main" id="{02686373-1102-B275-25AC-6FC32E341B3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5" r="145"/>
          <a:stretch/>
        </p:blipFill>
        <p:spPr>
          <a:xfrm>
            <a:off x="10566401" y="390842"/>
            <a:ext cx="1223964" cy="81438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04998280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w/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67C1C0-487A-B785-0EA6-A4112C75E72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3584" y="472595"/>
            <a:ext cx="3828216" cy="512927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C12A74D-D6BE-3755-0782-1F9DB1FB0C7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13583" y="6330950"/>
            <a:ext cx="4424232" cy="346298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5190BBA-18D3-D3A1-0D88-0F02E882C8D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14339" y="944563"/>
            <a:ext cx="3827847" cy="5080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/>
              <a:t>Add subheading</a:t>
            </a:r>
            <a:endParaRPr lang="en-GB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71C46A3-88D5-4217-97B8-DFAB1BDB70D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13582" y="1641567"/>
            <a:ext cx="4406069" cy="4527459"/>
          </a:xfrm>
        </p:spPr>
        <p:txBody>
          <a:bodyPr numCol="1" spcCol="360000"/>
          <a:lstStyle>
            <a:lvl1pPr>
              <a:defRPr/>
            </a:lvl1pPr>
          </a:lstStyle>
          <a:p>
            <a:pPr lvl="0"/>
            <a:r>
              <a:rPr lang="en-US" dirty="0"/>
              <a:t>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B9D1A5BE-C335-973A-A239-290D818BA7BD}"/>
              </a:ext>
            </a:extLst>
          </p:cNvPr>
          <p:cNvSpPr/>
          <p:nvPr/>
        </p:nvSpPr>
        <p:spPr>
          <a:xfrm>
            <a:off x="5087909" y="4972051"/>
            <a:ext cx="7104092" cy="1885950"/>
          </a:xfrm>
          <a:custGeom>
            <a:avLst/>
            <a:gdLst>
              <a:gd name="connsiteX0" fmla="*/ 1090373 w 7104092"/>
              <a:gd name="connsiteY0" fmla="*/ 0 h 1885950"/>
              <a:gd name="connsiteX1" fmla="*/ 7104092 w 7104092"/>
              <a:gd name="connsiteY1" fmla="*/ 0 h 1885950"/>
              <a:gd name="connsiteX2" fmla="*/ 7104092 w 7104092"/>
              <a:gd name="connsiteY2" fmla="*/ 1885950 h 1885950"/>
              <a:gd name="connsiteX3" fmla="*/ 0 w 7104092"/>
              <a:gd name="connsiteY3" fmla="*/ 1885950 h 1885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04092" h="1885950">
                <a:moveTo>
                  <a:pt x="1090373" y="0"/>
                </a:moveTo>
                <a:lnTo>
                  <a:pt x="7104092" y="0"/>
                </a:lnTo>
                <a:lnTo>
                  <a:pt x="7104092" y="1885950"/>
                </a:lnTo>
                <a:lnTo>
                  <a:pt x="0" y="188595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spcAft>
                <a:spcPts val="450"/>
              </a:spcAft>
            </a:pPr>
            <a:endParaRPr lang="en-GB" sz="1350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FD2F811C-30CC-0227-9ED1-DF33736E8B88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164605" y="0"/>
            <a:ext cx="8027395" cy="4972050"/>
          </a:xfrm>
          <a:custGeom>
            <a:avLst/>
            <a:gdLst>
              <a:gd name="connsiteX0" fmla="*/ 0 w 8027395"/>
              <a:gd name="connsiteY0" fmla="*/ 0 h 4972050"/>
              <a:gd name="connsiteX1" fmla="*/ 8027395 w 8027395"/>
              <a:gd name="connsiteY1" fmla="*/ 0 h 4972050"/>
              <a:gd name="connsiteX2" fmla="*/ 8027395 w 8027395"/>
              <a:gd name="connsiteY2" fmla="*/ 4972050 h 4972050"/>
              <a:gd name="connsiteX3" fmla="*/ 2874619 w 8027395"/>
              <a:gd name="connsiteY3" fmla="*/ 4972050 h 4972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27395" h="4972050">
                <a:moveTo>
                  <a:pt x="0" y="0"/>
                </a:moveTo>
                <a:lnTo>
                  <a:pt x="8027395" y="0"/>
                </a:lnTo>
                <a:lnTo>
                  <a:pt x="8027395" y="4972050"/>
                </a:lnTo>
                <a:lnTo>
                  <a:pt x="2874619" y="497205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900"/>
            </a:lvl1pPr>
          </a:lstStyle>
          <a:p>
            <a:r>
              <a:rPr lang="en-GB" dirty="0"/>
              <a:t>Click icon to insert image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B0DB124B-A0F9-82FE-23CC-8CDEA66264B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743700" y="5505451"/>
            <a:ext cx="4438651" cy="819150"/>
          </a:xfrm>
        </p:spPr>
        <p:txBody>
          <a:bodyPr anchor="ctr"/>
          <a:lstStyle>
            <a:lvl1pPr>
              <a:defRPr sz="1350" b="1"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Add highlight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479F40-818A-13AA-DF6F-3BB4CE6DC4C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F787CDB8-F09E-F5C8-C636-A1A05BEAA9C7}"/>
              </a:ext>
            </a:extLst>
          </p:cNvPr>
          <p:cNvGrpSpPr/>
          <p:nvPr/>
        </p:nvGrpSpPr>
        <p:grpSpPr>
          <a:xfrm>
            <a:off x="-3626001" y="0"/>
            <a:ext cx="3513653" cy="4531360"/>
            <a:chOff x="-3626001" y="0"/>
            <a:chExt cx="3513653" cy="4531360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B6716D0F-5595-51DB-0864-27F7430F7E3C}"/>
                </a:ext>
              </a:extLst>
            </p:cNvPr>
            <p:cNvSpPr/>
            <p:nvPr/>
          </p:nvSpPr>
          <p:spPr>
            <a:xfrm>
              <a:off x="-3626001" y="0"/>
              <a:ext cx="3507557" cy="4531360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>
                <a:solidFill>
                  <a:srgbClr val="333333"/>
                </a:solidFill>
                <a:latin typeface="+mn-lt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C2077BCC-49FC-D1FE-F600-E0F018E8D196}"/>
                </a:ext>
              </a:extLst>
            </p:cNvPr>
            <p:cNvSpPr/>
            <p:nvPr/>
          </p:nvSpPr>
          <p:spPr>
            <a:xfrm>
              <a:off x="-3626001" y="0"/>
              <a:ext cx="3507557" cy="89001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350">
                <a:solidFill>
                  <a:srgbClr val="333333"/>
                </a:solidFill>
                <a:latin typeface="+mn-lt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558F06D4-9729-8897-4E0B-F422C5A6AF6D}"/>
                </a:ext>
              </a:extLst>
            </p:cNvPr>
            <p:cNvSpPr txBox="1"/>
            <p:nvPr/>
          </p:nvSpPr>
          <p:spPr>
            <a:xfrm>
              <a:off x="-3560064" y="77902"/>
              <a:ext cx="3447716" cy="73421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>
                <a:lnSpc>
                  <a:spcPct val="70000"/>
                </a:lnSpc>
                <a:spcBef>
                  <a:spcPct val="0"/>
                </a:spcBef>
                <a:buNone/>
                <a:defRPr sz="11500" cap="all" baseline="0">
                  <a:latin typeface="+mj-lt"/>
                  <a:ea typeface="+mj-ea"/>
                  <a:cs typeface="+mj-cs"/>
                </a:defRPr>
              </a:lvl1pPr>
            </a:lstStyle>
            <a:p>
              <a:pPr lvl="0">
                <a:lnSpc>
                  <a:spcPct val="100000"/>
                </a:lnSpc>
              </a:pPr>
              <a:r>
                <a:rPr lang="en-GB" sz="1800" dirty="0">
                  <a:solidFill>
                    <a:schemeClr val="bg1"/>
                  </a:solidFill>
                  <a:latin typeface="+mn-lt"/>
                  <a:ea typeface="Inter Semi Bold" panose="02000703000000020004" pitchFamily="50" charset="0"/>
                  <a:cs typeface="Inter Semi Bold" panose="02000703000000020004" pitchFamily="50" charset="0"/>
                </a:rPr>
                <a:t>How to insert </a:t>
              </a:r>
              <a:br>
                <a:rPr lang="en-GB" sz="1800" dirty="0">
                  <a:solidFill>
                    <a:schemeClr val="bg1"/>
                  </a:solidFill>
                  <a:latin typeface="+mn-lt"/>
                  <a:ea typeface="Inter Semi Bold" panose="02000703000000020004" pitchFamily="50" charset="0"/>
                  <a:cs typeface="Inter Semi Bold" panose="02000703000000020004" pitchFamily="50" charset="0"/>
                </a:rPr>
              </a:br>
              <a:r>
                <a:rPr lang="en-GB" sz="1800" dirty="0">
                  <a:solidFill>
                    <a:schemeClr val="bg1"/>
                  </a:solidFill>
                  <a:latin typeface="+mn-lt"/>
                  <a:ea typeface="Inter Semi Bold" panose="02000703000000020004" pitchFamily="50" charset="0"/>
                  <a:cs typeface="Inter Semi Bold" panose="02000703000000020004" pitchFamily="50" charset="0"/>
                </a:rPr>
                <a:t>an image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BD9BA3EC-6124-0E22-56F3-FE0619DE5DB9}"/>
                </a:ext>
              </a:extLst>
            </p:cNvPr>
            <p:cNvSpPr txBox="1"/>
            <p:nvPr/>
          </p:nvSpPr>
          <p:spPr>
            <a:xfrm>
              <a:off x="-3560064" y="1006196"/>
              <a:ext cx="3340989" cy="274665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If there is already an image present, delete this first.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Click the icon in the middle of the placeholder and choose an image from file, or select the placeholder and paste an image in using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Ctrl + V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Click on the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Format Picture 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tab in the ribbon and use the tools to edit the image.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Choose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Crop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 to resize and move the image within the placeholder, using the white circles in the corners of the image. Click on the drop down arrow and choose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Fit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 or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Fill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 to fit the image to the placeholder as needed.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Right click the image and choose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Send to back 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if it is obscuring any other elements.</a:t>
              </a:r>
            </a:p>
          </p:txBody>
        </p:sp>
      </p:grpSp>
      <p:pic>
        <p:nvPicPr>
          <p:cNvPr id="5" name="Picture 4" descr="A black and purple triangle&#10;&#10;Description automatically generated">
            <a:extLst>
              <a:ext uri="{FF2B5EF4-FFF2-40B4-BE49-F238E27FC236}">
                <a16:creationId xmlns:a16="http://schemas.microsoft.com/office/drawing/2014/main" id="{5587551D-2C39-3C55-B642-0B2C14D0BFF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" r="145"/>
          <a:stretch/>
        </p:blipFill>
        <p:spPr>
          <a:xfrm>
            <a:off x="10566401" y="390842"/>
            <a:ext cx="1223964" cy="81438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81491553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w/ Two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67C1C0-487A-B785-0EA6-A4112C75E72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3584" y="472595"/>
            <a:ext cx="5474136" cy="512927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C12A74D-D6BE-3755-0782-1F9DB1FB0C7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5190BBA-18D3-D3A1-0D88-0F02E882C8D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14340" y="944563"/>
            <a:ext cx="5473609" cy="5080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/>
              <a:t>Add subheading</a:t>
            </a:r>
            <a:endParaRPr lang="en-GB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71C46A3-88D5-4217-97B8-DFAB1BDB70D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13582" y="1641567"/>
            <a:ext cx="5473609" cy="4527459"/>
          </a:xfrm>
        </p:spPr>
        <p:txBody>
          <a:bodyPr numCol="1" spcCol="360000"/>
          <a:lstStyle>
            <a:lvl1pPr>
              <a:defRPr/>
            </a:lvl1pPr>
          </a:lstStyle>
          <a:p>
            <a:pPr lvl="0"/>
            <a:r>
              <a:rPr lang="en-US" dirty="0"/>
              <a:t>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6D8A86BA-4695-B8B6-2073-C91C320FD68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089925" y="0"/>
            <a:ext cx="6102075" cy="3905250"/>
          </a:xfrm>
          <a:custGeom>
            <a:avLst/>
            <a:gdLst>
              <a:gd name="connsiteX0" fmla="*/ 0 w 6102074"/>
              <a:gd name="connsiteY0" fmla="*/ 0 h 3905250"/>
              <a:gd name="connsiteX1" fmla="*/ 6102074 w 6102074"/>
              <a:gd name="connsiteY1" fmla="*/ 0 h 3905250"/>
              <a:gd name="connsiteX2" fmla="*/ 6102074 w 6102074"/>
              <a:gd name="connsiteY2" fmla="*/ 3905250 h 3905250"/>
              <a:gd name="connsiteX3" fmla="*/ 2257843 w 6102074"/>
              <a:gd name="connsiteY3" fmla="*/ 3905250 h 3905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02074" h="3905250">
                <a:moveTo>
                  <a:pt x="0" y="0"/>
                </a:moveTo>
                <a:lnTo>
                  <a:pt x="6102074" y="0"/>
                </a:lnTo>
                <a:lnTo>
                  <a:pt x="6102074" y="3905250"/>
                </a:lnTo>
                <a:lnTo>
                  <a:pt x="2257843" y="390525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900"/>
            </a:lvl1pPr>
          </a:lstStyle>
          <a:p>
            <a:r>
              <a:rPr lang="en-GB" dirty="0"/>
              <a:t>Click icon to insert image</a:t>
            </a:r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FEA13534-6BF9-6C2D-1502-6B101138C747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384483" y="3968750"/>
            <a:ext cx="3807519" cy="2889250"/>
          </a:xfrm>
          <a:custGeom>
            <a:avLst/>
            <a:gdLst>
              <a:gd name="connsiteX0" fmla="*/ 0 w 3807519"/>
              <a:gd name="connsiteY0" fmla="*/ 0 h 2889250"/>
              <a:gd name="connsiteX1" fmla="*/ 3807519 w 3807519"/>
              <a:gd name="connsiteY1" fmla="*/ 0 h 2889250"/>
              <a:gd name="connsiteX2" fmla="*/ 3807519 w 3807519"/>
              <a:gd name="connsiteY2" fmla="*/ 2889250 h 2889250"/>
              <a:gd name="connsiteX3" fmla="*/ 1670436 w 3807519"/>
              <a:gd name="connsiteY3" fmla="*/ 2889250 h 2889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07519" h="2889250">
                <a:moveTo>
                  <a:pt x="0" y="0"/>
                </a:moveTo>
                <a:lnTo>
                  <a:pt x="3807519" y="0"/>
                </a:lnTo>
                <a:lnTo>
                  <a:pt x="3807519" y="2889250"/>
                </a:lnTo>
                <a:lnTo>
                  <a:pt x="1670436" y="288925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900"/>
            </a:lvl1pPr>
          </a:lstStyle>
          <a:p>
            <a:r>
              <a:rPr lang="en-GB" dirty="0"/>
              <a:t>Click icon to insert image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479F40-818A-13AA-DF6F-3BB4CE6DC4C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8F1A65C-595C-4736-BF40-F7D31E789466}" type="slidenum">
              <a:rPr lang="en-GB" smtClean="0"/>
              <a:pPr/>
              <a:t>‹#›</a:t>
            </a:fld>
            <a:endParaRPr lang="en-GB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8E28153-5FEF-38AF-79AC-C8ABA8FC26E1}"/>
              </a:ext>
            </a:extLst>
          </p:cNvPr>
          <p:cNvGrpSpPr/>
          <p:nvPr/>
        </p:nvGrpSpPr>
        <p:grpSpPr>
          <a:xfrm>
            <a:off x="-3626001" y="0"/>
            <a:ext cx="3513653" cy="4531360"/>
            <a:chOff x="-3626001" y="0"/>
            <a:chExt cx="3513653" cy="4531360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B9E6154D-518C-B579-93E5-1E6E8273FCB0}"/>
                </a:ext>
              </a:extLst>
            </p:cNvPr>
            <p:cNvSpPr/>
            <p:nvPr/>
          </p:nvSpPr>
          <p:spPr>
            <a:xfrm>
              <a:off x="-3626001" y="0"/>
              <a:ext cx="3507557" cy="4531360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>
                <a:solidFill>
                  <a:srgbClr val="333333"/>
                </a:solidFill>
                <a:latin typeface="+mn-lt"/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B32035A8-ACB5-0C6D-1575-13290F69310D}"/>
                </a:ext>
              </a:extLst>
            </p:cNvPr>
            <p:cNvSpPr/>
            <p:nvPr/>
          </p:nvSpPr>
          <p:spPr>
            <a:xfrm>
              <a:off x="-3626001" y="0"/>
              <a:ext cx="3507557" cy="89001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350">
                <a:solidFill>
                  <a:srgbClr val="333333"/>
                </a:solidFill>
                <a:latin typeface="+mn-lt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586D428E-A6C5-BB75-662D-7B42D104BC0F}"/>
                </a:ext>
              </a:extLst>
            </p:cNvPr>
            <p:cNvSpPr txBox="1"/>
            <p:nvPr/>
          </p:nvSpPr>
          <p:spPr>
            <a:xfrm>
              <a:off x="-3560064" y="77902"/>
              <a:ext cx="3447716" cy="73421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>
                <a:lnSpc>
                  <a:spcPct val="70000"/>
                </a:lnSpc>
                <a:spcBef>
                  <a:spcPct val="0"/>
                </a:spcBef>
                <a:buNone/>
                <a:defRPr sz="11500" cap="all" baseline="0">
                  <a:latin typeface="+mj-lt"/>
                  <a:ea typeface="+mj-ea"/>
                  <a:cs typeface="+mj-cs"/>
                </a:defRPr>
              </a:lvl1pPr>
            </a:lstStyle>
            <a:p>
              <a:pPr lvl="0">
                <a:lnSpc>
                  <a:spcPct val="100000"/>
                </a:lnSpc>
              </a:pPr>
              <a:r>
                <a:rPr lang="en-GB" sz="1800" dirty="0">
                  <a:solidFill>
                    <a:schemeClr val="bg1"/>
                  </a:solidFill>
                  <a:latin typeface="+mn-lt"/>
                  <a:ea typeface="Inter Semi Bold" panose="02000703000000020004" pitchFamily="50" charset="0"/>
                  <a:cs typeface="Inter Semi Bold" panose="02000703000000020004" pitchFamily="50" charset="0"/>
                </a:rPr>
                <a:t>How to insert </a:t>
              </a:r>
              <a:br>
                <a:rPr lang="en-GB" sz="1800" dirty="0">
                  <a:solidFill>
                    <a:schemeClr val="bg1"/>
                  </a:solidFill>
                  <a:latin typeface="+mn-lt"/>
                  <a:ea typeface="Inter Semi Bold" panose="02000703000000020004" pitchFamily="50" charset="0"/>
                  <a:cs typeface="Inter Semi Bold" panose="02000703000000020004" pitchFamily="50" charset="0"/>
                </a:rPr>
              </a:br>
              <a:r>
                <a:rPr lang="en-GB" sz="1800" dirty="0">
                  <a:solidFill>
                    <a:schemeClr val="bg1"/>
                  </a:solidFill>
                  <a:latin typeface="+mn-lt"/>
                  <a:ea typeface="Inter Semi Bold" panose="02000703000000020004" pitchFamily="50" charset="0"/>
                  <a:cs typeface="Inter Semi Bold" panose="02000703000000020004" pitchFamily="50" charset="0"/>
                </a:rPr>
                <a:t>an image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207BA33E-9CED-FBCC-7588-F68896FD81F4}"/>
                </a:ext>
              </a:extLst>
            </p:cNvPr>
            <p:cNvSpPr txBox="1"/>
            <p:nvPr/>
          </p:nvSpPr>
          <p:spPr>
            <a:xfrm>
              <a:off x="-3560064" y="1006196"/>
              <a:ext cx="3340989" cy="274665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If there is already an image present, delete this first.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Click the icon in the middle of the placeholder and choose an image from file, or select the placeholder and paste an image in using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Ctrl + V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Click on the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Format Picture 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tab in the ribbon and use the tools to edit the image.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Choose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Crop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 to resize and move the image within the placeholder, using the white circles in the corners of the image. Click on the drop down arrow and choose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Fit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 or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Fill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 to fit the image to the placeholder as needed.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Right click the image and choose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Send to back 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if it is obscuring any other elements.</a:t>
              </a:r>
            </a:p>
          </p:txBody>
        </p:sp>
      </p:grpSp>
      <p:pic>
        <p:nvPicPr>
          <p:cNvPr id="5" name="Picture 4" descr="A black and purple triangle&#10;&#10;Description automatically generated">
            <a:extLst>
              <a:ext uri="{FF2B5EF4-FFF2-40B4-BE49-F238E27FC236}">
                <a16:creationId xmlns:a16="http://schemas.microsoft.com/office/drawing/2014/main" id="{E7142F01-A14D-1FED-E8D7-3CD754034F5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" r="145"/>
          <a:stretch/>
        </p:blipFill>
        <p:spPr>
          <a:xfrm>
            <a:off x="10566401" y="390842"/>
            <a:ext cx="1223964" cy="81438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52789749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w/ Three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67C1C0-487A-B785-0EA6-A4112C75E72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3584" y="472595"/>
            <a:ext cx="5474136" cy="512927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C12A74D-D6BE-3755-0782-1F9DB1FB0C7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5190BBA-18D3-D3A1-0D88-0F02E882C8D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14340" y="944563"/>
            <a:ext cx="5473609" cy="5080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/>
              <a:t>Add subheading</a:t>
            </a:r>
            <a:endParaRPr lang="en-GB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71C46A3-88D5-4217-97B8-DFAB1BDB70D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13582" y="1641567"/>
            <a:ext cx="5473609" cy="4527459"/>
          </a:xfrm>
        </p:spPr>
        <p:txBody>
          <a:bodyPr numCol="1" spcCol="360000"/>
          <a:lstStyle>
            <a:lvl1pPr>
              <a:defRPr/>
            </a:lvl1pPr>
          </a:lstStyle>
          <a:p>
            <a:pPr lvl="0"/>
            <a:r>
              <a:rPr lang="en-US" dirty="0"/>
              <a:t>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5E3D4653-FBFF-CA9E-AC27-05F365FD9BD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089926" y="0"/>
            <a:ext cx="3735567" cy="3905250"/>
          </a:xfrm>
          <a:custGeom>
            <a:avLst/>
            <a:gdLst>
              <a:gd name="connsiteX0" fmla="*/ 0 w 3735566"/>
              <a:gd name="connsiteY0" fmla="*/ 0 h 3905250"/>
              <a:gd name="connsiteX1" fmla="*/ 3735566 w 3735566"/>
              <a:gd name="connsiteY1" fmla="*/ 0 h 3905250"/>
              <a:gd name="connsiteX2" fmla="*/ 3735566 w 3735566"/>
              <a:gd name="connsiteY2" fmla="*/ 3905250 h 3905250"/>
              <a:gd name="connsiteX3" fmla="*/ 2257843 w 3735566"/>
              <a:gd name="connsiteY3" fmla="*/ 3905250 h 3905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35566" h="3905250">
                <a:moveTo>
                  <a:pt x="0" y="0"/>
                </a:moveTo>
                <a:lnTo>
                  <a:pt x="3735566" y="0"/>
                </a:lnTo>
                <a:lnTo>
                  <a:pt x="3735566" y="3905250"/>
                </a:lnTo>
                <a:lnTo>
                  <a:pt x="2257843" y="390525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900"/>
            </a:lvl1pPr>
          </a:lstStyle>
          <a:p>
            <a:r>
              <a:rPr lang="en-GB" dirty="0"/>
              <a:t>Click icon to insert image</a:t>
            </a:r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FEA13534-6BF9-6C2D-1502-6B101138C747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384483" y="3968750"/>
            <a:ext cx="3807519" cy="2889250"/>
          </a:xfrm>
          <a:custGeom>
            <a:avLst/>
            <a:gdLst>
              <a:gd name="connsiteX0" fmla="*/ 0 w 3807519"/>
              <a:gd name="connsiteY0" fmla="*/ 0 h 2889250"/>
              <a:gd name="connsiteX1" fmla="*/ 3807519 w 3807519"/>
              <a:gd name="connsiteY1" fmla="*/ 0 h 2889250"/>
              <a:gd name="connsiteX2" fmla="*/ 3807519 w 3807519"/>
              <a:gd name="connsiteY2" fmla="*/ 2889250 h 2889250"/>
              <a:gd name="connsiteX3" fmla="*/ 1670436 w 3807519"/>
              <a:gd name="connsiteY3" fmla="*/ 2889250 h 2889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07519" h="2889250">
                <a:moveTo>
                  <a:pt x="0" y="0"/>
                </a:moveTo>
                <a:lnTo>
                  <a:pt x="3807519" y="0"/>
                </a:lnTo>
                <a:lnTo>
                  <a:pt x="3807519" y="2889250"/>
                </a:lnTo>
                <a:lnTo>
                  <a:pt x="1670436" y="288925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900"/>
            </a:lvl1pPr>
          </a:lstStyle>
          <a:p>
            <a:r>
              <a:rPr lang="en-GB" dirty="0"/>
              <a:t>Click icon to insert image</a:t>
            </a:r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F726A9E3-2CE7-17EA-94BA-AF62FCACA41D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9888994" y="0"/>
            <a:ext cx="2303007" cy="3905250"/>
          </a:xfrm>
          <a:custGeom>
            <a:avLst/>
            <a:gdLst>
              <a:gd name="connsiteX0" fmla="*/ 0 w 2303006"/>
              <a:gd name="connsiteY0" fmla="*/ 0 h 3905250"/>
              <a:gd name="connsiteX1" fmla="*/ 2303006 w 2303006"/>
              <a:gd name="connsiteY1" fmla="*/ 0 h 3905250"/>
              <a:gd name="connsiteX2" fmla="*/ 2303006 w 2303006"/>
              <a:gd name="connsiteY2" fmla="*/ 3905250 h 3905250"/>
              <a:gd name="connsiteX3" fmla="*/ 0 w 2303006"/>
              <a:gd name="connsiteY3" fmla="*/ 3905250 h 3905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03006" h="3905250">
                <a:moveTo>
                  <a:pt x="0" y="0"/>
                </a:moveTo>
                <a:lnTo>
                  <a:pt x="2303006" y="0"/>
                </a:lnTo>
                <a:lnTo>
                  <a:pt x="2303006" y="3905250"/>
                </a:lnTo>
                <a:lnTo>
                  <a:pt x="0" y="390525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900"/>
            </a:lvl1pPr>
          </a:lstStyle>
          <a:p>
            <a:r>
              <a:rPr lang="en-GB" dirty="0"/>
              <a:t>Click icon to insert image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479F40-818A-13AA-DF6F-3BB4CE6DC4C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5383C520-C41B-AE29-D3EF-C2A6F12CAFDB}"/>
              </a:ext>
            </a:extLst>
          </p:cNvPr>
          <p:cNvGrpSpPr/>
          <p:nvPr/>
        </p:nvGrpSpPr>
        <p:grpSpPr>
          <a:xfrm>
            <a:off x="-3626001" y="0"/>
            <a:ext cx="3513653" cy="4531360"/>
            <a:chOff x="-3626001" y="0"/>
            <a:chExt cx="3513653" cy="4531360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1E8516C7-BAFF-A425-0C1E-88C701547A65}"/>
                </a:ext>
              </a:extLst>
            </p:cNvPr>
            <p:cNvSpPr/>
            <p:nvPr/>
          </p:nvSpPr>
          <p:spPr>
            <a:xfrm>
              <a:off x="-3626001" y="0"/>
              <a:ext cx="3507557" cy="4531360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>
                <a:solidFill>
                  <a:srgbClr val="333333"/>
                </a:solidFill>
                <a:latin typeface="+mn-lt"/>
              </a:endParaRP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EA980AAF-CD63-3FBC-83D4-3397464F1C05}"/>
                </a:ext>
              </a:extLst>
            </p:cNvPr>
            <p:cNvSpPr/>
            <p:nvPr/>
          </p:nvSpPr>
          <p:spPr>
            <a:xfrm>
              <a:off x="-3626001" y="0"/>
              <a:ext cx="3507557" cy="89001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350">
                <a:solidFill>
                  <a:srgbClr val="333333"/>
                </a:solidFill>
                <a:latin typeface="+mn-lt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9BA96D33-FB5F-235D-B0FE-3C748665E948}"/>
                </a:ext>
              </a:extLst>
            </p:cNvPr>
            <p:cNvSpPr txBox="1"/>
            <p:nvPr/>
          </p:nvSpPr>
          <p:spPr>
            <a:xfrm>
              <a:off x="-3560064" y="77902"/>
              <a:ext cx="3447716" cy="73421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>
                <a:lnSpc>
                  <a:spcPct val="70000"/>
                </a:lnSpc>
                <a:spcBef>
                  <a:spcPct val="0"/>
                </a:spcBef>
                <a:buNone/>
                <a:defRPr sz="11500" cap="all" baseline="0">
                  <a:latin typeface="+mj-lt"/>
                  <a:ea typeface="+mj-ea"/>
                  <a:cs typeface="+mj-cs"/>
                </a:defRPr>
              </a:lvl1pPr>
            </a:lstStyle>
            <a:p>
              <a:pPr lvl="0">
                <a:lnSpc>
                  <a:spcPct val="100000"/>
                </a:lnSpc>
              </a:pPr>
              <a:r>
                <a:rPr lang="en-GB" sz="1800" dirty="0">
                  <a:solidFill>
                    <a:schemeClr val="bg1"/>
                  </a:solidFill>
                  <a:latin typeface="+mn-lt"/>
                  <a:ea typeface="Inter Semi Bold" panose="02000703000000020004" pitchFamily="50" charset="0"/>
                  <a:cs typeface="Inter Semi Bold" panose="02000703000000020004" pitchFamily="50" charset="0"/>
                </a:rPr>
                <a:t>How to insert </a:t>
              </a:r>
              <a:br>
                <a:rPr lang="en-GB" sz="1800" dirty="0">
                  <a:solidFill>
                    <a:schemeClr val="bg1"/>
                  </a:solidFill>
                  <a:latin typeface="+mn-lt"/>
                  <a:ea typeface="Inter Semi Bold" panose="02000703000000020004" pitchFamily="50" charset="0"/>
                  <a:cs typeface="Inter Semi Bold" panose="02000703000000020004" pitchFamily="50" charset="0"/>
                </a:rPr>
              </a:br>
              <a:r>
                <a:rPr lang="en-GB" sz="1800" dirty="0">
                  <a:solidFill>
                    <a:schemeClr val="bg1"/>
                  </a:solidFill>
                  <a:latin typeface="+mn-lt"/>
                  <a:ea typeface="Inter Semi Bold" panose="02000703000000020004" pitchFamily="50" charset="0"/>
                  <a:cs typeface="Inter Semi Bold" panose="02000703000000020004" pitchFamily="50" charset="0"/>
                </a:rPr>
                <a:t>an image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6D9733EA-F4B3-A15F-C978-B266EEABE482}"/>
                </a:ext>
              </a:extLst>
            </p:cNvPr>
            <p:cNvSpPr txBox="1"/>
            <p:nvPr/>
          </p:nvSpPr>
          <p:spPr>
            <a:xfrm>
              <a:off x="-3560064" y="1006196"/>
              <a:ext cx="3340989" cy="274665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If there is already an image present, delete this first.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Click the icon in the middle of the placeholder and choose an image from file, or select the placeholder and paste an image in using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Ctrl + V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Click on the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Format Picture 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tab in the ribbon and use the tools to edit the image.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Choose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Crop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 to resize and move the image within the placeholder, using the white circles in the corners of the image. Click on the drop down arrow and choose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Fit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 or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Fill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 to fit the image to the placeholder as needed.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Right click the image and choose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Send to back 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if it is obscuring any other elements.</a:t>
              </a:r>
            </a:p>
          </p:txBody>
        </p:sp>
      </p:grpSp>
      <p:pic>
        <p:nvPicPr>
          <p:cNvPr id="5" name="Picture 4" descr="A black and purple triangle&#10;&#10;Description automatically generated">
            <a:extLst>
              <a:ext uri="{FF2B5EF4-FFF2-40B4-BE49-F238E27FC236}">
                <a16:creationId xmlns:a16="http://schemas.microsoft.com/office/drawing/2014/main" id="{0658EE0F-E821-7465-F130-72AB25DC1B0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" r="145"/>
          <a:stretch/>
        </p:blipFill>
        <p:spPr>
          <a:xfrm>
            <a:off x="10566401" y="390842"/>
            <a:ext cx="1223964" cy="81438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58999183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w/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67C1C0-487A-B785-0EA6-A4112C75E72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3584" y="472595"/>
            <a:ext cx="3727811" cy="512927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C12A74D-D6BE-3755-0782-1F9DB1FB0C7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13583" y="6330951"/>
            <a:ext cx="4424232" cy="335665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5190BBA-18D3-D3A1-0D88-0F02E882C8D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14339" y="944563"/>
            <a:ext cx="3727451" cy="5080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/>
              <a:t>Add subheading</a:t>
            </a:r>
            <a:endParaRPr lang="en-GB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71C46A3-88D5-4217-97B8-DFAB1BDB70D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13582" y="1641567"/>
            <a:ext cx="4406069" cy="4527459"/>
          </a:xfrm>
        </p:spPr>
        <p:txBody>
          <a:bodyPr numCol="1" spcCol="360000"/>
          <a:lstStyle>
            <a:lvl1pPr>
              <a:defRPr/>
            </a:lvl1pPr>
          </a:lstStyle>
          <a:p>
            <a:pPr lvl="0"/>
            <a:r>
              <a:rPr lang="en-US" dirty="0"/>
              <a:t>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8E773EE0-56FD-857D-BE01-E630F22C77E7}"/>
              </a:ext>
            </a:extLst>
          </p:cNvPr>
          <p:cNvSpPr/>
          <p:nvPr/>
        </p:nvSpPr>
        <p:spPr>
          <a:xfrm>
            <a:off x="5600861" y="5350192"/>
            <a:ext cx="6591140" cy="1507808"/>
          </a:xfrm>
          <a:custGeom>
            <a:avLst/>
            <a:gdLst>
              <a:gd name="connsiteX0" fmla="*/ 871748 w 6591140"/>
              <a:gd name="connsiteY0" fmla="*/ 0 h 1507808"/>
              <a:gd name="connsiteX1" fmla="*/ 6591140 w 6591140"/>
              <a:gd name="connsiteY1" fmla="*/ 0 h 1507808"/>
              <a:gd name="connsiteX2" fmla="*/ 6591140 w 6591140"/>
              <a:gd name="connsiteY2" fmla="*/ 1507808 h 1507808"/>
              <a:gd name="connsiteX3" fmla="*/ 0 w 6591140"/>
              <a:gd name="connsiteY3" fmla="*/ 1507808 h 15078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91140" h="1507808">
                <a:moveTo>
                  <a:pt x="871748" y="0"/>
                </a:moveTo>
                <a:lnTo>
                  <a:pt x="6591140" y="0"/>
                </a:lnTo>
                <a:lnTo>
                  <a:pt x="6591140" y="1507808"/>
                </a:lnTo>
                <a:lnTo>
                  <a:pt x="0" y="1507808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spcAft>
                <a:spcPts val="450"/>
              </a:spcAft>
            </a:pPr>
            <a:endParaRPr lang="en-GB" sz="1350" dirty="0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B0DB124B-A0F9-82FE-23CC-8CDEA66264B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743700" y="5694521"/>
            <a:ext cx="4438651" cy="819150"/>
          </a:xfrm>
        </p:spPr>
        <p:txBody>
          <a:bodyPr anchor="ctr"/>
          <a:lstStyle>
            <a:lvl1pPr>
              <a:defRPr sz="1350" b="1"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Add highlight text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B2467A3-4D51-98A6-BF0D-DE7289A5EB74}"/>
              </a:ext>
            </a:extLst>
          </p:cNvPr>
          <p:cNvCxnSpPr>
            <a:cxnSpLocks/>
            <a:endCxn id="15" idx="0"/>
          </p:cNvCxnSpPr>
          <p:nvPr/>
        </p:nvCxnSpPr>
        <p:spPr>
          <a:xfrm>
            <a:off x="3954465" y="-19616"/>
            <a:ext cx="2518145" cy="5369808"/>
          </a:xfrm>
          <a:prstGeom prst="line">
            <a:avLst/>
          </a:prstGeom>
          <a:ln w="254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Chart Placeholder 20">
            <a:extLst>
              <a:ext uri="{FF2B5EF4-FFF2-40B4-BE49-F238E27FC236}">
                <a16:creationId xmlns:a16="http://schemas.microsoft.com/office/drawing/2014/main" id="{75CFD3FE-DBC4-0EAA-E8E2-227FE5A580FF}"/>
              </a:ext>
            </a:extLst>
          </p:cNvPr>
          <p:cNvSpPr>
            <a:spLocks noGrp="1"/>
          </p:cNvSpPr>
          <p:nvPr>
            <p:ph type="chart" sz="quarter" idx="19" hasCustomPrompt="1"/>
          </p:nvPr>
        </p:nvSpPr>
        <p:spPr>
          <a:xfrm>
            <a:off x="6439879" y="812115"/>
            <a:ext cx="3839792" cy="4020922"/>
          </a:xfrm>
        </p:spPr>
        <p:txBody>
          <a:bodyPr bIns="648000" anchor="ctr"/>
          <a:lstStyle>
            <a:lvl1pPr algn="ctr">
              <a:defRPr sz="900"/>
            </a:lvl1pPr>
          </a:lstStyle>
          <a:p>
            <a:r>
              <a:rPr lang="en-GB" dirty="0"/>
              <a:t>Click icon to insert chart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479F40-818A-13AA-DF6F-3BB4CE6DC4C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47E360A4-A3BE-6FEF-4947-AFB9A7FBD6D6}"/>
              </a:ext>
            </a:extLst>
          </p:cNvPr>
          <p:cNvGrpSpPr/>
          <p:nvPr/>
        </p:nvGrpSpPr>
        <p:grpSpPr>
          <a:xfrm>
            <a:off x="-3626001" y="2"/>
            <a:ext cx="3513653" cy="2943225"/>
            <a:chOff x="-3626001" y="0"/>
            <a:chExt cx="3513653" cy="2943225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CEA7C7C9-1964-A295-F401-29ACFC3A53BB}"/>
                </a:ext>
              </a:extLst>
            </p:cNvPr>
            <p:cNvSpPr/>
            <p:nvPr/>
          </p:nvSpPr>
          <p:spPr>
            <a:xfrm>
              <a:off x="-3626001" y="0"/>
              <a:ext cx="3507557" cy="2943225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>
                <a:solidFill>
                  <a:srgbClr val="333333"/>
                </a:solidFill>
                <a:latin typeface="+mn-lt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CF6210DD-05E8-9A8A-94CB-CD3A67BE10B8}"/>
                </a:ext>
              </a:extLst>
            </p:cNvPr>
            <p:cNvSpPr/>
            <p:nvPr/>
          </p:nvSpPr>
          <p:spPr>
            <a:xfrm>
              <a:off x="-3626001" y="0"/>
              <a:ext cx="3507557" cy="89001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350">
                <a:solidFill>
                  <a:srgbClr val="333333"/>
                </a:solidFill>
                <a:latin typeface="+mn-lt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6CC476E-B103-8E83-A714-6CE3529171FE}"/>
                </a:ext>
              </a:extLst>
            </p:cNvPr>
            <p:cNvSpPr txBox="1"/>
            <p:nvPr/>
          </p:nvSpPr>
          <p:spPr>
            <a:xfrm>
              <a:off x="-3560064" y="77902"/>
              <a:ext cx="3447716" cy="73421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>
                <a:lnSpc>
                  <a:spcPct val="70000"/>
                </a:lnSpc>
                <a:spcBef>
                  <a:spcPct val="0"/>
                </a:spcBef>
                <a:buNone/>
                <a:defRPr sz="11500" cap="all" baseline="0">
                  <a:latin typeface="+mj-lt"/>
                  <a:ea typeface="+mj-ea"/>
                  <a:cs typeface="+mj-cs"/>
                </a:defRPr>
              </a:lvl1pPr>
            </a:lstStyle>
            <a:p>
              <a:pPr lvl="0">
                <a:lnSpc>
                  <a:spcPct val="100000"/>
                </a:lnSpc>
              </a:pPr>
              <a:r>
                <a:rPr lang="en-GB" sz="1800" dirty="0">
                  <a:solidFill>
                    <a:schemeClr val="bg1"/>
                  </a:solidFill>
                  <a:latin typeface="+mn-lt"/>
                  <a:ea typeface="Inter Semi Bold" panose="02000703000000020004" pitchFamily="50" charset="0"/>
                  <a:cs typeface="Inter Semi Bold" panose="02000703000000020004" pitchFamily="50" charset="0"/>
                </a:rPr>
                <a:t>How to insert </a:t>
              </a:r>
              <a:br>
                <a:rPr lang="en-GB" sz="1800" dirty="0">
                  <a:solidFill>
                    <a:schemeClr val="bg1"/>
                  </a:solidFill>
                  <a:latin typeface="+mn-lt"/>
                  <a:ea typeface="Inter Semi Bold" panose="02000703000000020004" pitchFamily="50" charset="0"/>
                  <a:cs typeface="Inter Semi Bold" panose="02000703000000020004" pitchFamily="50" charset="0"/>
                </a:rPr>
              </a:br>
              <a:r>
                <a:rPr lang="en-GB" sz="1800" dirty="0">
                  <a:solidFill>
                    <a:schemeClr val="bg1"/>
                  </a:solidFill>
                  <a:latin typeface="+mn-lt"/>
                  <a:ea typeface="Inter Semi Bold" panose="02000703000000020004" pitchFamily="50" charset="0"/>
                  <a:cs typeface="Inter Semi Bold" panose="02000703000000020004" pitchFamily="50" charset="0"/>
                </a:rPr>
                <a:t>A CHART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7294A69-C5C1-DA94-B8FB-BB8D1A92E50D}"/>
                </a:ext>
              </a:extLst>
            </p:cNvPr>
            <p:cNvSpPr txBox="1"/>
            <p:nvPr/>
          </p:nvSpPr>
          <p:spPr>
            <a:xfrm>
              <a:off x="-3560063" y="1006196"/>
              <a:ext cx="3140964" cy="178462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1"/>
                  </a:solidFill>
                  <a:latin typeface="+mn-lt"/>
                </a:rPr>
                <a:t>Click on the icon in the middle of the placeholder.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1"/>
                  </a:solidFill>
                  <a:latin typeface="+mn-lt"/>
                </a:rPr>
                <a:t>Click on the chart type you wish to use.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1"/>
                  </a:solidFill>
                  <a:latin typeface="+mn-lt"/>
                </a:rPr>
                <a:t>Edit your data under </a:t>
              </a:r>
              <a:r>
                <a:rPr lang="en-US" sz="900" b="1" dirty="0">
                  <a:solidFill>
                    <a:schemeClr val="tx1"/>
                  </a:solidFill>
                  <a:latin typeface="+mn-lt"/>
                </a:rPr>
                <a:t>Design</a:t>
              </a:r>
              <a:r>
                <a:rPr lang="en-US" sz="900" dirty="0">
                  <a:solidFill>
                    <a:schemeClr val="tx1"/>
                  </a:solidFill>
                  <a:latin typeface="+mn-lt"/>
                </a:rPr>
                <a:t> in the </a:t>
              </a:r>
              <a:r>
                <a:rPr lang="en-US" sz="900" b="1" dirty="0">
                  <a:solidFill>
                    <a:schemeClr val="tx1"/>
                  </a:solidFill>
                  <a:latin typeface="+mn-lt"/>
                </a:rPr>
                <a:t>Chart Tools</a:t>
              </a:r>
              <a:r>
                <a:rPr lang="en-US" sz="900" dirty="0">
                  <a:solidFill>
                    <a:schemeClr val="tx1"/>
                  </a:solidFill>
                  <a:latin typeface="+mn-lt"/>
                </a:rPr>
                <a:t> ribbon.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 err="1">
                  <a:solidFill>
                    <a:schemeClr val="tx1"/>
                  </a:solidFill>
                  <a:latin typeface="+mn-lt"/>
                </a:rPr>
                <a:t>Stylise</a:t>
              </a:r>
              <a:r>
                <a:rPr lang="en-US" sz="900" dirty="0">
                  <a:solidFill>
                    <a:schemeClr val="tx1"/>
                  </a:solidFill>
                  <a:latin typeface="+mn-lt"/>
                </a:rPr>
                <a:t> your chart under Format in the </a:t>
              </a:r>
              <a:r>
                <a:rPr lang="en-US" sz="900" b="1" dirty="0">
                  <a:solidFill>
                    <a:schemeClr val="tx1"/>
                  </a:solidFill>
                  <a:latin typeface="+mn-lt"/>
                </a:rPr>
                <a:t>Chart Tools</a:t>
              </a:r>
              <a:r>
                <a:rPr lang="en-US" sz="900" dirty="0">
                  <a:solidFill>
                    <a:schemeClr val="tx1"/>
                  </a:solidFill>
                  <a:latin typeface="+mn-lt"/>
                </a:rPr>
                <a:t> ribbons.</a:t>
              </a:r>
            </a:p>
          </p:txBody>
        </p:sp>
      </p:grpSp>
      <p:pic>
        <p:nvPicPr>
          <p:cNvPr id="5" name="Picture 4" descr="A black and purple triangle&#10;&#10;Description automatically generated">
            <a:extLst>
              <a:ext uri="{FF2B5EF4-FFF2-40B4-BE49-F238E27FC236}">
                <a16:creationId xmlns:a16="http://schemas.microsoft.com/office/drawing/2014/main" id="{91989A41-8997-463C-8C86-AB42F19E12A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" r="145"/>
          <a:stretch/>
        </p:blipFill>
        <p:spPr>
          <a:xfrm>
            <a:off x="10566401" y="390842"/>
            <a:ext cx="1223964" cy="81438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7709369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Icon Pane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E1000538-60E4-C8AB-E925-C494E845539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46101" y="2184400"/>
            <a:ext cx="3308351" cy="3289300"/>
          </a:xfrm>
          <a:solidFill>
            <a:schemeClr val="accent6"/>
          </a:solidFill>
        </p:spPr>
        <p:txBody>
          <a:bodyPr vert="horz" lIns="288000" tIns="504000" rIns="216000" bIns="45720" rtlCol="0">
            <a:no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GB" dirty="0"/>
            </a:lvl5pPr>
          </a:lstStyle>
          <a:p>
            <a:pPr lvl="0"/>
            <a:r>
              <a:rPr lang="en-US" dirty="0"/>
              <a:t>Add text</a:t>
            </a:r>
          </a:p>
          <a:p>
            <a:pPr lvl="1">
              <a:buClr>
                <a:schemeClr val="tx1"/>
              </a:buClr>
            </a:pPr>
            <a:r>
              <a:rPr lang="en-US" dirty="0"/>
              <a:t>Second level</a:t>
            </a:r>
          </a:p>
          <a:p>
            <a:pPr lvl="2">
              <a:buClr>
                <a:schemeClr val="tx1"/>
              </a:buClr>
            </a:pPr>
            <a:r>
              <a:rPr lang="en-US" dirty="0"/>
              <a:t>Third level</a:t>
            </a:r>
          </a:p>
          <a:p>
            <a:pPr lvl="3">
              <a:buClr>
                <a:schemeClr val="tx1"/>
              </a:buClr>
            </a:pPr>
            <a:r>
              <a:rPr lang="en-US" dirty="0"/>
              <a:t>Fourth level</a:t>
            </a:r>
          </a:p>
          <a:p>
            <a:pPr lvl="4">
              <a:buClr>
                <a:schemeClr val="tx1"/>
              </a:buClr>
            </a:pPr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067C1C0-487A-B785-0EA6-A4112C75E72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3585" y="472595"/>
            <a:ext cx="7841417" cy="512927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C12A74D-D6BE-3755-0782-1F9DB1FB0C7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479F40-818A-13AA-DF6F-3BB4CE6DC4C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8F1A65C-595C-4736-BF40-F7D31E789466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5190BBA-18D3-D3A1-0D88-0F02E882C8D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14338" y="944563"/>
            <a:ext cx="7840663" cy="5080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/>
              <a:t>Add subheading</a:t>
            </a:r>
            <a:endParaRPr lang="en-GB" dirty="0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3EDFF97C-A0D0-5AAF-2029-3EB30D20EAB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58832" y="1801813"/>
            <a:ext cx="773112" cy="773112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accent6"/>
            </a:solidFill>
          </a:ln>
        </p:spPr>
        <p:txBody>
          <a:bodyPr/>
          <a:lstStyle>
            <a:lvl1pPr>
              <a:defRPr>
                <a:ln>
                  <a:solidFill>
                    <a:schemeClr val="accent1"/>
                  </a:solidFill>
                </a:ln>
              </a:defRPr>
            </a:lvl1pPr>
          </a:lstStyle>
          <a:p>
            <a:pPr lvl="0"/>
            <a:r>
              <a:rPr lang="en-US" dirty="0"/>
              <a:t> </a:t>
            </a:r>
            <a:endParaRPr lang="en-GB" dirty="0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AD9EBAE3-C54E-9388-CB54-08278F15C55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952487" y="1896305"/>
            <a:ext cx="585803" cy="584128"/>
          </a:xfrm>
          <a:prstGeom prst="ellipse">
            <a:avLst/>
          </a:prstGeom>
        </p:spPr>
        <p:txBody>
          <a:bodyPr lIns="0" rIns="0" bIns="576000"/>
          <a:lstStyle>
            <a:lvl1pPr algn="ctr">
              <a:defRPr sz="900"/>
            </a:lvl1pPr>
          </a:lstStyle>
          <a:p>
            <a:r>
              <a:rPr lang="en-GB" dirty="0"/>
              <a:t>Icon</a:t>
            </a:r>
          </a:p>
        </p:txBody>
      </p:sp>
      <p:sp>
        <p:nvSpPr>
          <p:cNvPr id="27" name="Text Placeholder 25">
            <a:extLst>
              <a:ext uri="{FF2B5EF4-FFF2-40B4-BE49-F238E27FC236}">
                <a16:creationId xmlns:a16="http://schemas.microsoft.com/office/drawing/2014/main" id="{45383CF5-75AA-1EF5-69C0-D82F717FBC0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441826" y="2184400"/>
            <a:ext cx="3308351" cy="3289300"/>
          </a:xfrm>
          <a:solidFill>
            <a:schemeClr val="accent6"/>
          </a:solidFill>
        </p:spPr>
        <p:txBody>
          <a:bodyPr vert="horz" lIns="288000" tIns="504000" rIns="216000" bIns="45720" rtlCol="0">
            <a:no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GB" dirty="0"/>
            </a:lvl5pPr>
          </a:lstStyle>
          <a:p>
            <a:pPr lvl="0"/>
            <a:r>
              <a:rPr lang="en-US" dirty="0"/>
              <a:t>Add text</a:t>
            </a:r>
          </a:p>
          <a:p>
            <a:pPr lvl="1">
              <a:buClr>
                <a:schemeClr val="tx1"/>
              </a:buClr>
            </a:pPr>
            <a:r>
              <a:rPr lang="en-US" dirty="0"/>
              <a:t>Second level</a:t>
            </a:r>
          </a:p>
          <a:p>
            <a:pPr lvl="2">
              <a:buClr>
                <a:schemeClr val="tx1"/>
              </a:buClr>
            </a:pPr>
            <a:r>
              <a:rPr lang="en-US" dirty="0"/>
              <a:t>Third level</a:t>
            </a:r>
          </a:p>
          <a:p>
            <a:pPr lvl="3">
              <a:buClr>
                <a:schemeClr val="tx1"/>
              </a:buClr>
            </a:pPr>
            <a:r>
              <a:rPr lang="en-US" dirty="0"/>
              <a:t>Fourth level</a:t>
            </a:r>
          </a:p>
          <a:p>
            <a:pPr lvl="4">
              <a:buClr>
                <a:schemeClr val="tx1"/>
              </a:buClr>
            </a:pPr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0" name="Text Placeholder 15">
            <a:extLst>
              <a:ext uri="{FF2B5EF4-FFF2-40B4-BE49-F238E27FC236}">
                <a16:creationId xmlns:a16="http://schemas.microsoft.com/office/drawing/2014/main" id="{301E9B1F-E264-4331-7A15-B4369072C1D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754557" y="1801813"/>
            <a:ext cx="773112" cy="773112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accent6"/>
            </a:solidFill>
          </a:ln>
        </p:spPr>
        <p:txBody>
          <a:bodyPr/>
          <a:lstStyle>
            <a:lvl1pPr>
              <a:defRPr>
                <a:ln>
                  <a:solidFill>
                    <a:schemeClr val="accent1"/>
                  </a:solidFill>
                </a:ln>
              </a:defRPr>
            </a:lvl1pPr>
          </a:lstStyle>
          <a:p>
            <a:pPr lvl="0"/>
            <a:r>
              <a:rPr lang="en-US" dirty="0"/>
              <a:t> </a:t>
            </a:r>
            <a:endParaRPr lang="en-GB" dirty="0"/>
          </a:p>
        </p:txBody>
      </p:sp>
      <p:sp>
        <p:nvSpPr>
          <p:cNvPr id="21" name="Picture Placeholder 17">
            <a:extLst>
              <a:ext uri="{FF2B5EF4-FFF2-40B4-BE49-F238E27FC236}">
                <a16:creationId xmlns:a16="http://schemas.microsoft.com/office/drawing/2014/main" id="{67D8D77D-EFB1-6AF2-9663-A1E99AAAE025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4848212" y="1896305"/>
            <a:ext cx="585803" cy="584128"/>
          </a:xfrm>
          <a:prstGeom prst="ellipse">
            <a:avLst/>
          </a:prstGeom>
        </p:spPr>
        <p:txBody>
          <a:bodyPr lIns="0" rIns="0" bIns="576000"/>
          <a:lstStyle>
            <a:lvl1pPr algn="ctr">
              <a:defRPr sz="900"/>
            </a:lvl1pPr>
          </a:lstStyle>
          <a:p>
            <a:r>
              <a:rPr lang="en-GB" dirty="0"/>
              <a:t>Icon</a:t>
            </a:r>
          </a:p>
        </p:txBody>
      </p:sp>
      <p:sp>
        <p:nvSpPr>
          <p:cNvPr id="28" name="Text Placeholder 25">
            <a:extLst>
              <a:ext uri="{FF2B5EF4-FFF2-40B4-BE49-F238E27FC236}">
                <a16:creationId xmlns:a16="http://schemas.microsoft.com/office/drawing/2014/main" id="{2DDD5F56-676F-99A0-7C98-840D299005F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337550" y="2184400"/>
            <a:ext cx="3308351" cy="3289300"/>
          </a:xfrm>
          <a:solidFill>
            <a:schemeClr val="accent6"/>
          </a:solidFill>
        </p:spPr>
        <p:txBody>
          <a:bodyPr vert="horz" lIns="288000" tIns="504000" rIns="216000" bIns="45720" rtlCol="0">
            <a:no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GB" dirty="0"/>
            </a:lvl5pPr>
          </a:lstStyle>
          <a:p>
            <a:pPr lvl="0"/>
            <a:r>
              <a:rPr lang="en-US" dirty="0"/>
              <a:t>Add text</a:t>
            </a:r>
          </a:p>
          <a:p>
            <a:pPr lvl="1">
              <a:buClr>
                <a:schemeClr val="tx1"/>
              </a:buClr>
            </a:pPr>
            <a:r>
              <a:rPr lang="en-US" dirty="0"/>
              <a:t>Second level</a:t>
            </a:r>
          </a:p>
          <a:p>
            <a:pPr lvl="2">
              <a:buClr>
                <a:schemeClr val="tx1"/>
              </a:buClr>
            </a:pPr>
            <a:r>
              <a:rPr lang="en-US" dirty="0"/>
              <a:t>Third level</a:t>
            </a:r>
          </a:p>
          <a:p>
            <a:pPr lvl="3">
              <a:buClr>
                <a:schemeClr val="tx1"/>
              </a:buClr>
            </a:pPr>
            <a:r>
              <a:rPr lang="en-US" dirty="0"/>
              <a:t>Fourth level</a:t>
            </a:r>
          </a:p>
          <a:p>
            <a:pPr lvl="4">
              <a:buClr>
                <a:schemeClr val="tx1"/>
              </a:buClr>
            </a:pPr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3" name="Text Placeholder 15">
            <a:extLst>
              <a:ext uri="{FF2B5EF4-FFF2-40B4-BE49-F238E27FC236}">
                <a16:creationId xmlns:a16="http://schemas.microsoft.com/office/drawing/2014/main" id="{5089AE3D-0216-7372-42C5-554A58E4A01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650283" y="1801813"/>
            <a:ext cx="773112" cy="773112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accent6"/>
            </a:solidFill>
          </a:ln>
        </p:spPr>
        <p:txBody>
          <a:bodyPr/>
          <a:lstStyle>
            <a:lvl1pPr>
              <a:defRPr>
                <a:ln>
                  <a:solidFill>
                    <a:schemeClr val="accent1"/>
                  </a:solidFill>
                </a:ln>
              </a:defRPr>
            </a:lvl1pPr>
          </a:lstStyle>
          <a:p>
            <a:pPr lvl="0"/>
            <a:r>
              <a:rPr lang="en-US" dirty="0"/>
              <a:t> </a:t>
            </a:r>
            <a:endParaRPr lang="en-GB" dirty="0"/>
          </a:p>
        </p:txBody>
      </p:sp>
      <p:sp>
        <p:nvSpPr>
          <p:cNvPr id="24" name="Picture Placeholder 17">
            <a:extLst>
              <a:ext uri="{FF2B5EF4-FFF2-40B4-BE49-F238E27FC236}">
                <a16:creationId xmlns:a16="http://schemas.microsoft.com/office/drawing/2014/main" id="{5EE02A8C-E7D1-C518-CBC2-2F17DA7AC175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8743937" y="1896305"/>
            <a:ext cx="585803" cy="584128"/>
          </a:xfrm>
          <a:prstGeom prst="ellipse">
            <a:avLst/>
          </a:prstGeom>
        </p:spPr>
        <p:txBody>
          <a:bodyPr lIns="0" rIns="0" bIns="576000"/>
          <a:lstStyle>
            <a:lvl1pPr algn="ctr">
              <a:defRPr sz="900"/>
            </a:lvl1pPr>
          </a:lstStyle>
          <a:p>
            <a:r>
              <a:rPr lang="en-GB" dirty="0"/>
              <a:t>Icon</a:t>
            </a:r>
          </a:p>
        </p:txBody>
      </p:sp>
      <p:pic>
        <p:nvPicPr>
          <p:cNvPr id="5" name="Picture 4" descr="A black and purple triangle&#10;&#10;Description automatically generated">
            <a:extLst>
              <a:ext uri="{FF2B5EF4-FFF2-40B4-BE49-F238E27FC236}">
                <a16:creationId xmlns:a16="http://schemas.microsoft.com/office/drawing/2014/main" id="{989F9DBC-EDD4-97CC-638B-D4B3F786BD9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" r="145"/>
          <a:stretch/>
        </p:blipFill>
        <p:spPr>
          <a:xfrm>
            <a:off x="10566401" y="390842"/>
            <a:ext cx="1223964" cy="814388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145B722F-9A3E-DA79-61FE-AAB93CC14404}"/>
              </a:ext>
            </a:extLst>
          </p:cNvPr>
          <p:cNvGrpSpPr/>
          <p:nvPr/>
        </p:nvGrpSpPr>
        <p:grpSpPr>
          <a:xfrm>
            <a:off x="-3626001" y="0"/>
            <a:ext cx="3513653" cy="4531360"/>
            <a:chOff x="-3626001" y="0"/>
            <a:chExt cx="3513653" cy="4531360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7A99F97D-3F91-EADE-21B2-6FF4435B69C0}"/>
                </a:ext>
              </a:extLst>
            </p:cNvPr>
            <p:cNvSpPr/>
            <p:nvPr/>
          </p:nvSpPr>
          <p:spPr>
            <a:xfrm>
              <a:off x="-3626001" y="0"/>
              <a:ext cx="3507557" cy="4531360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>
                <a:solidFill>
                  <a:srgbClr val="333333"/>
                </a:solidFill>
                <a:latin typeface="+mn-lt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3A5B2ED1-51F0-1B23-85C1-E25EBB550CEB}"/>
                </a:ext>
              </a:extLst>
            </p:cNvPr>
            <p:cNvSpPr/>
            <p:nvPr/>
          </p:nvSpPr>
          <p:spPr>
            <a:xfrm>
              <a:off x="-3626001" y="0"/>
              <a:ext cx="3507557" cy="89001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350">
                <a:solidFill>
                  <a:srgbClr val="333333"/>
                </a:solidFill>
                <a:latin typeface="+mn-lt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1D06F239-1BA4-4E31-9A41-356203A6AD3C}"/>
                </a:ext>
              </a:extLst>
            </p:cNvPr>
            <p:cNvSpPr txBox="1"/>
            <p:nvPr/>
          </p:nvSpPr>
          <p:spPr>
            <a:xfrm>
              <a:off x="-3560064" y="77902"/>
              <a:ext cx="3447716" cy="73421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>
                <a:lnSpc>
                  <a:spcPct val="70000"/>
                </a:lnSpc>
                <a:spcBef>
                  <a:spcPct val="0"/>
                </a:spcBef>
                <a:buNone/>
                <a:defRPr sz="11500" cap="all" baseline="0">
                  <a:latin typeface="+mj-lt"/>
                  <a:ea typeface="+mj-ea"/>
                  <a:cs typeface="+mj-cs"/>
                </a:defRPr>
              </a:lvl1pPr>
            </a:lstStyle>
            <a:p>
              <a:pPr lvl="0">
                <a:lnSpc>
                  <a:spcPct val="100000"/>
                </a:lnSpc>
              </a:pPr>
              <a:r>
                <a:rPr lang="en-GB" sz="1800" dirty="0">
                  <a:solidFill>
                    <a:schemeClr val="bg1"/>
                  </a:solidFill>
                  <a:latin typeface="+mn-lt"/>
                  <a:ea typeface="Inter Semi Bold" panose="02000703000000020004" pitchFamily="50" charset="0"/>
                  <a:cs typeface="Inter Semi Bold" panose="02000703000000020004" pitchFamily="50" charset="0"/>
                </a:rPr>
                <a:t>How to insert </a:t>
              </a:r>
              <a:br>
                <a:rPr lang="en-GB" sz="1800" dirty="0">
                  <a:solidFill>
                    <a:schemeClr val="bg1"/>
                  </a:solidFill>
                  <a:latin typeface="+mn-lt"/>
                  <a:ea typeface="Inter Semi Bold" panose="02000703000000020004" pitchFamily="50" charset="0"/>
                  <a:cs typeface="Inter Semi Bold" panose="02000703000000020004" pitchFamily="50" charset="0"/>
                </a:rPr>
              </a:br>
              <a:r>
                <a:rPr lang="en-GB" sz="1800" dirty="0">
                  <a:solidFill>
                    <a:schemeClr val="bg1"/>
                  </a:solidFill>
                  <a:latin typeface="+mn-lt"/>
                  <a:ea typeface="Inter Semi Bold" panose="02000703000000020004" pitchFamily="50" charset="0"/>
                  <a:cs typeface="Inter Semi Bold" panose="02000703000000020004" pitchFamily="50" charset="0"/>
                </a:rPr>
                <a:t>an image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D7C207A0-935B-C8DD-9762-F6E3A4251CCF}"/>
                </a:ext>
              </a:extLst>
            </p:cNvPr>
            <p:cNvSpPr txBox="1"/>
            <p:nvPr/>
          </p:nvSpPr>
          <p:spPr>
            <a:xfrm>
              <a:off x="-3560064" y="1006196"/>
              <a:ext cx="3340989" cy="274665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If there is already an image present, delete this first.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Click the icon in the middle of the placeholder and choose an image from file, or select the placeholder and paste an image in using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Ctrl + V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Click on the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Format Picture 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tab in the ribbon and use the tools to edit the image.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Choose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Crop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 to resize and move the image within the placeholder, using the white circles in the corners of the image. Click on the drop down arrow and choose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Fit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 or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Fill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 to fit the image to the placeholder as needed.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Right click the image and choose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Send to back 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if it is obscuring any other elements.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24804972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195FD0-EA6F-2F78-3CA8-E761768C1CE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3585" y="2396084"/>
            <a:ext cx="4315897" cy="1830476"/>
          </a:xfrm>
        </p:spPr>
        <p:txBody>
          <a:bodyPr anchor="t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quote</a:t>
            </a:r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EED790E-FEC8-12FA-FE70-3982C6DCCC5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11" name="Picture Placeholder 4">
            <a:extLst>
              <a:ext uri="{FF2B5EF4-FFF2-40B4-BE49-F238E27FC236}">
                <a16:creationId xmlns:a16="http://schemas.microsoft.com/office/drawing/2014/main" id="{5E2EB1A3-7036-4947-4249-9A6C4291D1C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153040" y="0"/>
            <a:ext cx="8038960" cy="6858000"/>
          </a:xfrm>
          <a:custGeom>
            <a:avLst/>
            <a:gdLst>
              <a:gd name="connsiteX0" fmla="*/ 0 w 8038960"/>
              <a:gd name="connsiteY0" fmla="*/ 0 h 6858000"/>
              <a:gd name="connsiteX1" fmla="*/ 8038960 w 8038960"/>
              <a:gd name="connsiteY1" fmla="*/ 0 h 6858000"/>
              <a:gd name="connsiteX2" fmla="*/ 8038960 w 8038960"/>
              <a:gd name="connsiteY2" fmla="*/ 6858000 h 6858000"/>
              <a:gd name="connsiteX3" fmla="*/ 3964992 w 803896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38960" h="6858000">
                <a:moveTo>
                  <a:pt x="0" y="0"/>
                </a:moveTo>
                <a:lnTo>
                  <a:pt x="8038960" y="0"/>
                </a:lnTo>
                <a:lnTo>
                  <a:pt x="8038960" y="6858000"/>
                </a:lnTo>
                <a:lnTo>
                  <a:pt x="3964992" y="6858000"/>
                </a:lnTo>
                <a:close/>
              </a:path>
            </a:pathLst>
          </a:custGeom>
          <a:noFill/>
        </p:spPr>
        <p:txBody>
          <a:bodyPr wrap="square" bIns="648000" anchor="ctr">
            <a:noAutofit/>
          </a:bodyPr>
          <a:lstStyle>
            <a:lvl1pPr algn="ctr">
              <a:defRPr sz="900"/>
            </a:lvl1pPr>
          </a:lstStyle>
          <a:p>
            <a:r>
              <a:rPr lang="en-GB" dirty="0"/>
              <a:t>Click icon to insert image &gt; Right Click &gt; Send to Back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484CC794-E93A-86EB-9716-B1AE51482A9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97156" y="1686560"/>
            <a:ext cx="716909" cy="458392"/>
          </a:xfrm>
          <a:custGeom>
            <a:avLst/>
            <a:gdLst/>
            <a:ahLst/>
            <a:cxnLst/>
            <a:rect l="l" t="t" r="r" b="b"/>
            <a:pathLst>
              <a:path w="1069795" h="684028">
                <a:moveTo>
                  <a:pt x="751814" y="0"/>
                </a:moveTo>
                <a:lnTo>
                  <a:pt x="1069795" y="0"/>
                </a:lnTo>
                <a:lnTo>
                  <a:pt x="891085" y="684028"/>
                </a:lnTo>
                <a:lnTo>
                  <a:pt x="527502" y="684028"/>
                </a:lnTo>
                <a:close/>
                <a:moveTo>
                  <a:pt x="229241" y="0"/>
                </a:moveTo>
                <a:lnTo>
                  <a:pt x="547222" y="0"/>
                </a:lnTo>
                <a:lnTo>
                  <a:pt x="361117" y="684028"/>
                </a:lnTo>
                <a:lnTo>
                  <a:pt x="0" y="684028"/>
                </a:lnTo>
                <a:close/>
              </a:path>
            </a:pathLst>
          </a:custGeom>
          <a:solidFill>
            <a:schemeClr val="accent6"/>
          </a:solidFill>
        </p:spPr>
        <p:txBody>
          <a:bodyPr wrap="square">
            <a:noAutofit/>
          </a:bodyPr>
          <a:lstStyle>
            <a:lvl1pPr>
              <a:defRPr/>
            </a:lvl1pPr>
          </a:lstStyle>
          <a:p>
            <a:pPr lvl="0"/>
            <a:r>
              <a:rPr lang="en-US" dirty="0"/>
              <a:t> </a:t>
            </a:r>
            <a:endParaRPr lang="en-GB" dirty="0"/>
          </a:p>
        </p:txBody>
      </p:sp>
      <p:sp>
        <p:nvSpPr>
          <p:cNvPr id="17" name="Text Placeholder 6">
            <a:extLst>
              <a:ext uri="{FF2B5EF4-FFF2-40B4-BE49-F238E27FC236}">
                <a16:creationId xmlns:a16="http://schemas.microsoft.com/office/drawing/2014/main" id="{C56EA86E-26B7-D57F-56C1-784C8AE4725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14338" y="4363403"/>
            <a:ext cx="4315143" cy="508000"/>
          </a:xfrm>
        </p:spPr>
        <p:txBody>
          <a:bodyPr/>
          <a:lstStyle>
            <a:lvl1pPr>
              <a:defRPr b="0"/>
            </a:lvl1pPr>
          </a:lstStyle>
          <a:p>
            <a:pPr lvl="0"/>
            <a:r>
              <a:rPr lang="en-US" dirty="0"/>
              <a:t>Add source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0BADA5-FE49-3FD5-F354-D7118B18B09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8F1A65C-595C-4736-BF40-F7D31E789466}" type="slidenum">
              <a:rPr lang="en-GB" smtClean="0"/>
              <a:pPr/>
              <a:t>‹#›</a:t>
            </a:fld>
            <a:endParaRPr lang="en-GB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D8C2D7A-3ECB-FA64-1DFF-D4E592BF097D}"/>
              </a:ext>
            </a:extLst>
          </p:cNvPr>
          <p:cNvGrpSpPr/>
          <p:nvPr/>
        </p:nvGrpSpPr>
        <p:grpSpPr>
          <a:xfrm>
            <a:off x="-3626001" y="0"/>
            <a:ext cx="3513653" cy="4531360"/>
            <a:chOff x="-3626001" y="0"/>
            <a:chExt cx="3513653" cy="4531360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553C8B57-A0A7-0C2B-B362-1818AB93625D}"/>
                </a:ext>
              </a:extLst>
            </p:cNvPr>
            <p:cNvSpPr/>
            <p:nvPr/>
          </p:nvSpPr>
          <p:spPr>
            <a:xfrm>
              <a:off x="-3626001" y="0"/>
              <a:ext cx="3507557" cy="4531360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>
                <a:solidFill>
                  <a:srgbClr val="333333"/>
                </a:solidFill>
                <a:latin typeface="+mn-lt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0F963A3C-816C-D1FF-C6E9-4DDB10D1B9CF}"/>
                </a:ext>
              </a:extLst>
            </p:cNvPr>
            <p:cNvSpPr/>
            <p:nvPr/>
          </p:nvSpPr>
          <p:spPr>
            <a:xfrm>
              <a:off x="-3626001" y="0"/>
              <a:ext cx="3507557" cy="89001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350">
                <a:solidFill>
                  <a:srgbClr val="333333"/>
                </a:solidFill>
                <a:latin typeface="+mn-lt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64E45D50-5C4B-B85F-0E6B-9174452C14AC}"/>
                </a:ext>
              </a:extLst>
            </p:cNvPr>
            <p:cNvSpPr txBox="1"/>
            <p:nvPr/>
          </p:nvSpPr>
          <p:spPr>
            <a:xfrm>
              <a:off x="-3560064" y="77902"/>
              <a:ext cx="3447716" cy="73421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>
                <a:lnSpc>
                  <a:spcPct val="70000"/>
                </a:lnSpc>
                <a:spcBef>
                  <a:spcPct val="0"/>
                </a:spcBef>
                <a:buNone/>
                <a:defRPr sz="11500" cap="all" baseline="0">
                  <a:latin typeface="+mj-lt"/>
                  <a:ea typeface="+mj-ea"/>
                  <a:cs typeface="+mj-cs"/>
                </a:defRPr>
              </a:lvl1pPr>
            </a:lstStyle>
            <a:p>
              <a:pPr lvl="0">
                <a:lnSpc>
                  <a:spcPct val="100000"/>
                </a:lnSpc>
              </a:pPr>
              <a:r>
                <a:rPr lang="en-GB" sz="1800" dirty="0">
                  <a:solidFill>
                    <a:schemeClr val="bg1"/>
                  </a:solidFill>
                  <a:latin typeface="+mn-lt"/>
                  <a:ea typeface="Inter Semi Bold" panose="02000703000000020004" pitchFamily="50" charset="0"/>
                  <a:cs typeface="Inter Semi Bold" panose="02000703000000020004" pitchFamily="50" charset="0"/>
                </a:rPr>
                <a:t>How to insert </a:t>
              </a:r>
              <a:br>
                <a:rPr lang="en-GB" sz="1800" dirty="0">
                  <a:solidFill>
                    <a:schemeClr val="bg1"/>
                  </a:solidFill>
                  <a:latin typeface="+mn-lt"/>
                  <a:ea typeface="Inter Semi Bold" panose="02000703000000020004" pitchFamily="50" charset="0"/>
                  <a:cs typeface="Inter Semi Bold" panose="02000703000000020004" pitchFamily="50" charset="0"/>
                </a:rPr>
              </a:br>
              <a:r>
                <a:rPr lang="en-GB" sz="1800" dirty="0">
                  <a:solidFill>
                    <a:schemeClr val="bg1"/>
                  </a:solidFill>
                  <a:latin typeface="+mn-lt"/>
                  <a:ea typeface="Inter Semi Bold" panose="02000703000000020004" pitchFamily="50" charset="0"/>
                  <a:cs typeface="Inter Semi Bold" panose="02000703000000020004" pitchFamily="50" charset="0"/>
                </a:rPr>
                <a:t>an image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39ABDF14-75C2-7C06-DD3D-EFE5AD0CCBE8}"/>
                </a:ext>
              </a:extLst>
            </p:cNvPr>
            <p:cNvSpPr txBox="1"/>
            <p:nvPr/>
          </p:nvSpPr>
          <p:spPr>
            <a:xfrm>
              <a:off x="-3560064" y="1006196"/>
              <a:ext cx="3340989" cy="274665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If there is already an image present, delete this first.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Click the icon in the middle of the placeholder and choose an image from file, or select the placeholder and paste an image in using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Ctrl + V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Click on the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Format Picture 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tab in the ribbon and use the tools to edit the image.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Choose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Crop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 to resize and move the image within the placeholder, using the white circles in the corners of the image. Click on the drop down arrow and choose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Fit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 or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Fill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 to fit the image to the placeholder as needed.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Right click the image and choose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Send to back 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if it is obscuring any other elements.</a:t>
              </a:r>
            </a:p>
          </p:txBody>
        </p:sp>
      </p:grpSp>
      <p:pic>
        <p:nvPicPr>
          <p:cNvPr id="5" name="Picture 4" descr="A black and purple triangle&#10;&#10;Description automatically generated">
            <a:extLst>
              <a:ext uri="{FF2B5EF4-FFF2-40B4-BE49-F238E27FC236}">
                <a16:creationId xmlns:a16="http://schemas.microsoft.com/office/drawing/2014/main" id="{5B8DBDC2-E576-B391-677D-BBAC5AB1CF1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" r="145"/>
          <a:stretch/>
        </p:blipFill>
        <p:spPr>
          <a:xfrm>
            <a:off x="10566401" y="390842"/>
            <a:ext cx="1223964" cy="81438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67432212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195FD0-EA6F-2F78-3CA8-E761768C1CE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97202" y="2076450"/>
            <a:ext cx="6197599" cy="2705100"/>
          </a:xfrm>
          <a:solidFill>
            <a:schemeClr val="tx1"/>
          </a:solidFill>
        </p:spPr>
        <p:txBody>
          <a:bodyPr anchor="ctr"/>
          <a:lstStyle>
            <a:lvl1pPr algn="ctr"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statement</a:t>
            </a:r>
            <a:endParaRPr lang="en-GB" dirty="0"/>
          </a:p>
        </p:txBody>
      </p:sp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D5A43392-B67A-2D5D-F46C-8E26CB2187FE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0"/>
            <a:ext cx="12192000" cy="6858000"/>
          </a:xfrm>
        </p:spPr>
        <p:txBody>
          <a:bodyPr bIns="792000" anchor="ctr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icon to insert image &gt; Right Click &gt; Send to Back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0C1A7A36-7636-04C1-003C-CAC969C9C1F1}"/>
              </a:ext>
            </a:extLst>
          </p:cNvPr>
          <p:cNvGrpSpPr/>
          <p:nvPr/>
        </p:nvGrpSpPr>
        <p:grpSpPr>
          <a:xfrm>
            <a:off x="-3626001" y="0"/>
            <a:ext cx="3513653" cy="4531360"/>
            <a:chOff x="-3626001" y="0"/>
            <a:chExt cx="3513653" cy="453136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C6EB9268-99D8-8D68-9368-A069A625EF8A}"/>
                </a:ext>
              </a:extLst>
            </p:cNvPr>
            <p:cNvSpPr/>
            <p:nvPr/>
          </p:nvSpPr>
          <p:spPr>
            <a:xfrm>
              <a:off x="-3626001" y="0"/>
              <a:ext cx="3507557" cy="4531360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>
                <a:solidFill>
                  <a:srgbClr val="333333"/>
                </a:solidFill>
                <a:latin typeface="+mn-lt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983391B7-080B-7418-2B91-FCFD284C5E17}"/>
                </a:ext>
              </a:extLst>
            </p:cNvPr>
            <p:cNvSpPr/>
            <p:nvPr/>
          </p:nvSpPr>
          <p:spPr>
            <a:xfrm>
              <a:off x="-3626001" y="0"/>
              <a:ext cx="3507557" cy="89001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350">
                <a:solidFill>
                  <a:srgbClr val="333333"/>
                </a:solidFill>
                <a:latin typeface="+mn-lt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DAD65270-4D44-634E-09BE-45F67322792B}"/>
                </a:ext>
              </a:extLst>
            </p:cNvPr>
            <p:cNvSpPr txBox="1"/>
            <p:nvPr/>
          </p:nvSpPr>
          <p:spPr>
            <a:xfrm>
              <a:off x="-3560064" y="77902"/>
              <a:ext cx="3447716" cy="73421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>
                <a:lnSpc>
                  <a:spcPct val="70000"/>
                </a:lnSpc>
                <a:spcBef>
                  <a:spcPct val="0"/>
                </a:spcBef>
                <a:buNone/>
                <a:defRPr sz="11500" cap="all" baseline="0">
                  <a:latin typeface="+mj-lt"/>
                  <a:ea typeface="+mj-ea"/>
                  <a:cs typeface="+mj-cs"/>
                </a:defRPr>
              </a:lvl1pPr>
            </a:lstStyle>
            <a:p>
              <a:pPr lvl="0">
                <a:lnSpc>
                  <a:spcPct val="100000"/>
                </a:lnSpc>
              </a:pPr>
              <a:r>
                <a:rPr lang="en-GB" sz="1800" dirty="0">
                  <a:solidFill>
                    <a:schemeClr val="tx1"/>
                  </a:solidFill>
                  <a:latin typeface="+mn-lt"/>
                  <a:ea typeface="Inter Semi Bold" panose="02000703000000020004" pitchFamily="50" charset="0"/>
                  <a:cs typeface="Inter Semi Bold" panose="02000703000000020004" pitchFamily="50" charset="0"/>
                </a:rPr>
                <a:t>How to insert </a:t>
              </a:r>
              <a:br>
                <a:rPr lang="en-GB" sz="1800" dirty="0">
                  <a:solidFill>
                    <a:schemeClr val="tx1"/>
                  </a:solidFill>
                  <a:latin typeface="+mn-lt"/>
                  <a:ea typeface="Inter Semi Bold" panose="02000703000000020004" pitchFamily="50" charset="0"/>
                  <a:cs typeface="Inter Semi Bold" panose="02000703000000020004" pitchFamily="50" charset="0"/>
                </a:rPr>
              </a:br>
              <a:r>
                <a:rPr lang="en-GB" sz="1800" dirty="0">
                  <a:solidFill>
                    <a:schemeClr val="tx1"/>
                  </a:solidFill>
                  <a:latin typeface="+mn-lt"/>
                  <a:ea typeface="Inter Semi Bold" panose="02000703000000020004" pitchFamily="50" charset="0"/>
                  <a:cs typeface="Inter Semi Bold" panose="02000703000000020004" pitchFamily="50" charset="0"/>
                </a:rPr>
                <a:t>an image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F4271B73-870E-30AF-0010-BB6A935E3425}"/>
                </a:ext>
              </a:extLst>
            </p:cNvPr>
            <p:cNvSpPr txBox="1"/>
            <p:nvPr/>
          </p:nvSpPr>
          <p:spPr>
            <a:xfrm>
              <a:off x="-3560064" y="1006196"/>
              <a:ext cx="3340989" cy="274665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bg1"/>
                  </a:solidFill>
                  <a:latin typeface="+mn-lt"/>
                </a:rPr>
                <a:t>If there is already an image present, delete this first.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bg1"/>
                  </a:solidFill>
                  <a:latin typeface="+mn-lt"/>
                </a:rPr>
                <a:t>Click the icon in the middle of the placeholder and choose an image from file, or select the placeholder and paste an image in using </a:t>
              </a:r>
              <a:r>
                <a:rPr lang="en-US" sz="900" b="1" dirty="0">
                  <a:solidFill>
                    <a:schemeClr val="bg1"/>
                  </a:solidFill>
                  <a:latin typeface="+mn-lt"/>
                </a:rPr>
                <a:t>Ctrl + V</a:t>
              </a:r>
              <a:r>
                <a:rPr lang="en-US" sz="900" dirty="0">
                  <a:solidFill>
                    <a:schemeClr val="bg1"/>
                  </a:solidFill>
                  <a:latin typeface="+mn-lt"/>
                </a:rPr>
                <a:t>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bg1"/>
                  </a:solidFill>
                  <a:latin typeface="+mn-lt"/>
                </a:rPr>
                <a:t>Click on the </a:t>
              </a:r>
              <a:r>
                <a:rPr lang="en-US" sz="900" b="1" dirty="0">
                  <a:solidFill>
                    <a:schemeClr val="bg1"/>
                  </a:solidFill>
                  <a:latin typeface="+mn-lt"/>
                </a:rPr>
                <a:t>Format Picture </a:t>
              </a:r>
              <a:r>
                <a:rPr lang="en-US" sz="900" dirty="0">
                  <a:solidFill>
                    <a:schemeClr val="bg1"/>
                  </a:solidFill>
                  <a:latin typeface="+mn-lt"/>
                </a:rPr>
                <a:t>tab in the ribbon and use the tools to edit the image.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bg1"/>
                  </a:solidFill>
                  <a:latin typeface="+mn-lt"/>
                </a:rPr>
                <a:t>Choose </a:t>
              </a:r>
              <a:r>
                <a:rPr lang="en-US" sz="900" b="1" dirty="0">
                  <a:solidFill>
                    <a:schemeClr val="bg1"/>
                  </a:solidFill>
                  <a:latin typeface="+mn-lt"/>
                </a:rPr>
                <a:t>Crop</a:t>
              </a:r>
              <a:r>
                <a:rPr lang="en-US" sz="900" dirty="0">
                  <a:solidFill>
                    <a:schemeClr val="bg1"/>
                  </a:solidFill>
                  <a:latin typeface="+mn-lt"/>
                </a:rPr>
                <a:t> to resize and move the image within the placeholder, using the white circles in the corners of the image. Click on the drop down arrow and choose </a:t>
              </a:r>
              <a:r>
                <a:rPr lang="en-US" sz="900" b="1" dirty="0">
                  <a:solidFill>
                    <a:schemeClr val="bg1"/>
                  </a:solidFill>
                  <a:latin typeface="+mn-lt"/>
                </a:rPr>
                <a:t>Fit</a:t>
              </a:r>
              <a:r>
                <a:rPr lang="en-US" sz="900" dirty="0">
                  <a:solidFill>
                    <a:schemeClr val="bg1"/>
                  </a:solidFill>
                  <a:latin typeface="+mn-lt"/>
                </a:rPr>
                <a:t> or </a:t>
              </a:r>
              <a:r>
                <a:rPr lang="en-US" sz="900" b="1" dirty="0">
                  <a:solidFill>
                    <a:schemeClr val="bg1"/>
                  </a:solidFill>
                  <a:latin typeface="+mn-lt"/>
                </a:rPr>
                <a:t>Fill</a:t>
              </a:r>
              <a:r>
                <a:rPr lang="en-US" sz="900" dirty="0">
                  <a:solidFill>
                    <a:schemeClr val="bg1"/>
                  </a:solidFill>
                  <a:latin typeface="+mn-lt"/>
                </a:rPr>
                <a:t> to fit the image to the placeholder as needed.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bg1"/>
                  </a:solidFill>
                  <a:latin typeface="+mn-lt"/>
                </a:rPr>
                <a:t>Right click the image and choose </a:t>
              </a:r>
              <a:r>
                <a:rPr lang="en-US" sz="900" b="1" dirty="0">
                  <a:solidFill>
                    <a:schemeClr val="bg1"/>
                  </a:solidFill>
                  <a:latin typeface="+mn-lt"/>
                </a:rPr>
                <a:t>Send to back </a:t>
              </a:r>
              <a:r>
                <a:rPr lang="en-US" sz="900" dirty="0">
                  <a:solidFill>
                    <a:schemeClr val="bg1"/>
                  </a:solidFill>
                  <a:latin typeface="+mn-lt"/>
                </a:rPr>
                <a:t>if it is obscuring any other elements.</a:t>
              </a:r>
            </a:p>
          </p:txBody>
        </p:sp>
      </p:grp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EED790E-FEC8-12FA-FE70-3982C6DCCC5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531433" y="6330951"/>
            <a:ext cx="5474137" cy="365125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0BADA5-FE49-3FD5-F354-D7118B18B09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5" name="Picture 4" descr="A black and purple triangle&#10;&#10;Description automatically generated">
            <a:extLst>
              <a:ext uri="{FF2B5EF4-FFF2-40B4-BE49-F238E27FC236}">
                <a16:creationId xmlns:a16="http://schemas.microsoft.com/office/drawing/2014/main" id="{1C2A0759-78D7-A029-8245-6E1C819CFF4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" r="145"/>
          <a:stretch/>
        </p:blipFill>
        <p:spPr>
          <a:xfrm>
            <a:off x="10566401" y="390842"/>
            <a:ext cx="1223964" cy="814388"/>
          </a:xfrm>
          <a:prstGeom prst="rect">
            <a:avLst/>
          </a:prstGeom>
        </p:spPr>
      </p:pic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999563FA-14B9-4919-E106-8B0B596846D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 flipH="1" flipV="1">
            <a:off x="8966200" y="0"/>
            <a:ext cx="3225800" cy="5588000"/>
          </a:xfrm>
          <a:custGeom>
            <a:avLst/>
            <a:gdLst>
              <a:gd name="connsiteX0" fmla="*/ 0 w 3225800"/>
              <a:gd name="connsiteY0" fmla="*/ 0 h 5588000"/>
              <a:gd name="connsiteX1" fmla="*/ 3225800 w 3225800"/>
              <a:gd name="connsiteY1" fmla="*/ 5588000 h 5588000"/>
              <a:gd name="connsiteX2" fmla="*/ 0 w 3225800"/>
              <a:gd name="connsiteY2" fmla="*/ 5588000 h 558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225800" h="5588000">
                <a:moveTo>
                  <a:pt x="0" y="0"/>
                </a:moveTo>
                <a:lnTo>
                  <a:pt x="3225800" y="5588000"/>
                </a:lnTo>
                <a:lnTo>
                  <a:pt x="0" y="5588000"/>
                </a:lnTo>
                <a:close/>
              </a:path>
            </a:pathLst>
          </a:custGeom>
          <a:solidFill>
            <a:schemeClr val="accent6"/>
          </a:solidFill>
        </p:spPr>
        <p:txBody>
          <a:bodyPr wrap="square">
            <a:noAutofit/>
          </a:bodyPr>
          <a:lstStyle>
            <a:lvl1pPr>
              <a:defRPr/>
            </a:lvl1pPr>
          </a:lstStyle>
          <a:p>
            <a:pPr lvl="0"/>
            <a:r>
              <a:rPr lang="en-US" dirty="0"/>
              <a:t>  </a:t>
            </a:r>
            <a:endParaRPr lang="en-GB" dirty="0"/>
          </a:p>
        </p:txBody>
      </p:sp>
      <p:pic>
        <p:nvPicPr>
          <p:cNvPr id="6" name="Picture 5" descr="A black and purple triangle&#10;&#10;Description automatically generated">
            <a:extLst>
              <a:ext uri="{FF2B5EF4-FFF2-40B4-BE49-F238E27FC236}">
                <a16:creationId xmlns:a16="http://schemas.microsoft.com/office/drawing/2014/main" id="{F094A313-A495-3F7A-8B34-C12E7A1371B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5" r="145"/>
          <a:stretch/>
        </p:blipFill>
        <p:spPr>
          <a:xfrm>
            <a:off x="10718801" y="543242"/>
            <a:ext cx="1223964" cy="81438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13657279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67C1C0-487A-B785-0EA6-A4112C75E72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3585" y="472595"/>
            <a:ext cx="7841417" cy="512927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C12A74D-D6BE-3755-0782-1F9DB1FB0C7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479F40-818A-13AA-DF6F-3BB4CE6DC4C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8F1A65C-595C-4736-BF40-F7D31E789466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5190BBA-18D3-D3A1-0D88-0F02E882C8D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14338" y="944563"/>
            <a:ext cx="7840663" cy="5080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/>
              <a:t>Add subheading</a:t>
            </a:r>
            <a:endParaRPr lang="en-GB" dirty="0"/>
          </a:p>
        </p:txBody>
      </p:sp>
      <p:pic>
        <p:nvPicPr>
          <p:cNvPr id="5" name="Picture 4" descr="A black and purple triangle&#10;&#10;Description automatically generated">
            <a:extLst>
              <a:ext uri="{FF2B5EF4-FFF2-40B4-BE49-F238E27FC236}">
                <a16:creationId xmlns:a16="http://schemas.microsoft.com/office/drawing/2014/main" id="{E289E477-866F-3114-8486-EE68695A784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" r="145"/>
          <a:stretch/>
        </p:blipFill>
        <p:spPr>
          <a:xfrm>
            <a:off x="10566401" y="390842"/>
            <a:ext cx="1223964" cy="81438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1298926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Colour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67C1C0-487A-B785-0EA6-A4112C75E72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3585" y="472595"/>
            <a:ext cx="7841417" cy="51292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C12A74D-D6BE-3755-0782-1F9DB1FB0C7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479F40-818A-13AA-DF6F-3BB4CE6DC4C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5190BBA-18D3-D3A1-0D88-0F02E882C8D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14338" y="944563"/>
            <a:ext cx="7840663" cy="5080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/>
              <a:t>Add subheading</a:t>
            </a:r>
            <a:endParaRPr lang="en-GB" dirty="0"/>
          </a:p>
        </p:txBody>
      </p:sp>
      <p:pic>
        <p:nvPicPr>
          <p:cNvPr id="5" name="Picture 4" descr="A black and purple triangle&#10;&#10;Description automatically generated">
            <a:extLst>
              <a:ext uri="{FF2B5EF4-FFF2-40B4-BE49-F238E27FC236}">
                <a16:creationId xmlns:a16="http://schemas.microsoft.com/office/drawing/2014/main" id="{54FA8906-BA4E-F42E-D9C0-EECAE4602F3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5" r="145"/>
          <a:stretch/>
        </p:blipFill>
        <p:spPr>
          <a:xfrm>
            <a:off x="10566401" y="390842"/>
            <a:ext cx="1223964" cy="81438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56364717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ull Imag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0A61D285-409F-9DEC-0B95-30E301D341D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wrap="square" bIns="648000" anchor="ctr">
            <a:noAutofit/>
          </a:bodyPr>
          <a:lstStyle>
            <a:lvl1pPr algn="ctr">
              <a:defRPr sz="900"/>
            </a:lvl1pPr>
          </a:lstStyle>
          <a:p>
            <a:r>
              <a:rPr lang="en-GB" dirty="0"/>
              <a:t>Click icon to insert image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658EC27-3E24-F724-F000-B8342EDF2E9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600861" y="5350192"/>
            <a:ext cx="6591140" cy="1507808"/>
          </a:xfrm>
          <a:custGeom>
            <a:avLst/>
            <a:gdLst>
              <a:gd name="connsiteX0" fmla="*/ 879504 w 6591140"/>
              <a:gd name="connsiteY0" fmla="*/ 0 h 1507808"/>
              <a:gd name="connsiteX1" fmla="*/ 6591140 w 6591140"/>
              <a:gd name="connsiteY1" fmla="*/ 0 h 1507808"/>
              <a:gd name="connsiteX2" fmla="*/ 6591140 w 6591140"/>
              <a:gd name="connsiteY2" fmla="*/ 1507808 h 1507808"/>
              <a:gd name="connsiteX3" fmla="*/ 0 w 6591140"/>
              <a:gd name="connsiteY3" fmla="*/ 1507808 h 15078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91140" h="1507808">
                <a:moveTo>
                  <a:pt x="879504" y="0"/>
                </a:moveTo>
                <a:lnTo>
                  <a:pt x="6591140" y="0"/>
                </a:lnTo>
                <a:lnTo>
                  <a:pt x="6591140" y="1507808"/>
                </a:lnTo>
                <a:lnTo>
                  <a:pt x="0" y="1507808"/>
                </a:lnTo>
                <a:close/>
              </a:path>
            </a:pathLst>
          </a:custGeom>
          <a:solidFill>
            <a:schemeClr val="accent6"/>
          </a:solidFill>
        </p:spPr>
        <p:txBody>
          <a:bodyPr wrap="square" lIns="1260000" anchor="ctr">
            <a:noAutofit/>
          </a:bodyPr>
          <a:lstStyle>
            <a:lvl1pPr>
              <a:defRPr sz="1350" b="1"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Add text here</a:t>
            </a:r>
            <a:endParaRPr lang="en-GB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E312553-A210-E683-B189-DD886093AF69}"/>
              </a:ext>
            </a:extLst>
          </p:cNvPr>
          <p:cNvGrpSpPr/>
          <p:nvPr/>
        </p:nvGrpSpPr>
        <p:grpSpPr>
          <a:xfrm>
            <a:off x="-3626001" y="0"/>
            <a:ext cx="3513653" cy="4531360"/>
            <a:chOff x="-3626001" y="0"/>
            <a:chExt cx="3513653" cy="453136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F80B538F-9918-D8A2-44CE-97FC55849190}"/>
                </a:ext>
              </a:extLst>
            </p:cNvPr>
            <p:cNvSpPr/>
            <p:nvPr/>
          </p:nvSpPr>
          <p:spPr>
            <a:xfrm>
              <a:off x="-3626001" y="0"/>
              <a:ext cx="3507557" cy="4531360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>
                <a:solidFill>
                  <a:srgbClr val="333333"/>
                </a:solidFill>
                <a:latin typeface="+mn-lt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09C6BA4B-821B-0778-A999-74288840B7FC}"/>
                </a:ext>
              </a:extLst>
            </p:cNvPr>
            <p:cNvSpPr/>
            <p:nvPr/>
          </p:nvSpPr>
          <p:spPr>
            <a:xfrm>
              <a:off x="-3626001" y="0"/>
              <a:ext cx="3507557" cy="89001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350">
                <a:solidFill>
                  <a:srgbClr val="333333"/>
                </a:solidFill>
                <a:latin typeface="+mn-lt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101C8818-5024-2801-0CFA-2F9E9B30414E}"/>
                </a:ext>
              </a:extLst>
            </p:cNvPr>
            <p:cNvSpPr txBox="1"/>
            <p:nvPr/>
          </p:nvSpPr>
          <p:spPr>
            <a:xfrm>
              <a:off x="-3560064" y="77902"/>
              <a:ext cx="3447716" cy="73421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>
                <a:lnSpc>
                  <a:spcPct val="70000"/>
                </a:lnSpc>
                <a:spcBef>
                  <a:spcPct val="0"/>
                </a:spcBef>
                <a:buNone/>
                <a:defRPr sz="11500" cap="all" baseline="0">
                  <a:latin typeface="+mj-lt"/>
                  <a:ea typeface="+mj-ea"/>
                  <a:cs typeface="+mj-cs"/>
                </a:defRPr>
              </a:lvl1pPr>
            </a:lstStyle>
            <a:p>
              <a:pPr lvl="0">
                <a:lnSpc>
                  <a:spcPct val="100000"/>
                </a:lnSpc>
              </a:pPr>
              <a:r>
                <a:rPr lang="en-GB" sz="1800" dirty="0">
                  <a:solidFill>
                    <a:schemeClr val="bg1"/>
                  </a:solidFill>
                  <a:latin typeface="+mn-lt"/>
                  <a:ea typeface="Inter Semi Bold" panose="02000703000000020004" pitchFamily="50" charset="0"/>
                  <a:cs typeface="Inter Semi Bold" panose="02000703000000020004" pitchFamily="50" charset="0"/>
                </a:rPr>
                <a:t>How to insert </a:t>
              </a:r>
              <a:br>
                <a:rPr lang="en-GB" sz="1800" dirty="0">
                  <a:solidFill>
                    <a:schemeClr val="bg1"/>
                  </a:solidFill>
                  <a:latin typeface="+mn-lt"/>
                  <a:ea typeface="Inter Semi Bold" panose="02000703000000020004" pitchFamily="50" charset="0"/>
                  <a:cs typeface="Inter Semi Bold" panose="02000703000000020004" pitchFamily="50" charset="0"/>
                </a:rPr>
              </a:br>
              <a:r>
                <a:rPr lang="en-GB" sz="1800" dirty="0">
                  <a:solidFill>
                    <a:schemeClr val="bg1"/>
                  </a:solidFill>
                  <a:latin typeface="+mn-lt"/>
                  <a:ea typeface="Inter Semi Bold" panose="02000703000000020004" pitchFamily="50" charset="0"/>
                  <a:cs typeface="Inter Semi Bold" panose="02000703000000020004" pitchFamily="50" charset="0"/>
                </a:rPr>
                <a:t>an image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51ED1437-2555-00A0-F479-764F7B6C1E22}"/>
                </a:ext>
              </a:extLst>
            </p:cNvPr>
            <p:cNvSpPr txBox="1"/>
            <p:nvPr/>
          </p:nvSpPr>
          <p:spPr>
            <a:xfrm>
              <a:off x="-3560064" y="1006196"/>
              <a:ext cx="3340989" cy="274665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If there is already an image present, delete this first.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Click the icon in the middle of the placeholder and choose an image from file, or select the placeholder and paste an image in using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Ctrl + V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Click on the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Format Picture 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tab in the ribbon and use the tools to edit the image.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Choose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Crop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 to resize and move the image within the placeholder, using the white circles in the corners of the image. Click on the drop down arrow and choose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Fit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 or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Fill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 to fit the image to the placeholder as needed.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Right click the image and choose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Send to back 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if it is obscuring any other elements.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422203122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ull Image Alt.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0A61D285-409F-9DEC-0B95-30E301D341D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wrap="square" bIns="648000" anchor="ctr">
            <a:noAutofit/>
          </a:bodyPr>
          <a:lstStyle>
            <a:lvl1pPr algn="ctr">
              <a:defRPr sz="900"/>
            </a:lvl1pPr>
          </a:lstStyle>
          <a:p>
            <a:r>
              <a:rPr lang="en-GB" dirty="0"/>
              <a:t>Click icon to insert image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B2D815A-BCD0-8EE1-D91A-4D5E04735C8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" y="0"/>
            <a:ext cx="6365567" cy="1507808"/>
          </a:xfrm>
          <a:custGeom>
            <a:avLst/>
            <a:gdLst>
              <a:gd name="connsiteX0" fmla="*/ 0 w 6365567"/>
              <a:gd name="connsiteY0" fmla="*/ 0 h 1507808"/>
              <a:gd name="connsiteX1" fmla="*/ 6365567 w 6365567"/>
              <a:gd name="connsiteY1" fmla="*/ 0 h 1507808"/>
              <a:gd name="connsiteX2" fmla="*/ 5486063 w 6365567"/>
              <a:gd name="connsiteY2" fmla="*/ 1507808 h 1507808"/>
              <a:gd name="connsiteX3" fmla="*/ 0 w 6365567"/>
              <a:gd name="connsiteY3" fmla="*/ 1507808 h 15078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365567" h="1507808">
                <a:moveTo>
                  <a:pt x="0" y="0"/>
                </a:moveTo>
                <a:lnTo>
                  <a:pt x="6365567" y="0"/>
                </a:lnTo>
                <a:lnTo>
                  <a:pt x="5486063" y="1507808"/>
                </a:lnTo>
                <a:lnTo>
                  <a:pt x="0" y="1507808"/>
                </a:lnTo>
                <a:close/>
              </a:path>
            </a:pathLst>
          </a:custGeom>
          <a:solidFill>
            <a:schemeClr val="accent6"/>
          </a:solidFill>
        </p:spPr>
        <p:txBody>
          <a:bodyPr vert="horz" wrap="square" lIns="900000" tIns="45720" rIns="91440" bIns="45720" rtlCol="0" anchor="ctr">
            <a:noAutofit/>
          </a:bodyPr>
          <a:lstStyle>
            <a:lvl1pPr>
              <a:defRPr lang="en-GB" sz="1350" b="1" dirty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Add text here</a:t>
            </a:r>
            <a:endParaRPr lang="en-GB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E312553-A210-E683-B189-DD886093AF69}"/>
              </a:ext>
            </a:extLst>
          </p:cNvPr>
          <p:cNvGrpSpPr/>
          <p:nvPr/>
        </p:nvGrpSpPr>
        <p:grpSpPr>
          <a:xfrm>
            <a:off x="-3626001" y="0"/>
            <a:ext cx="3513653" cy="4531360"/>
            <a:chOff x="-3626001" y="0"/>
            <a:chExt cx="3513653" cy="453136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F80B538F-9918-D8A2-44CE-97FC55849190}"/>
                </a:ext>
              </a:extLst>
            </p:cNvPr>
            <p:cNvSpPr/>
            <p:nvPr/>
          </p:nvSpPr>
          <p:spPr>
            <a:xfrm>
              <a:off x="-3626001" y="0"/>
              <a:ext cx="3507557" cy="4531360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>
                <a:solidFill>
                  <a:srgbClr val="333333"/>
                </a:solidFill>
                <a:latin typeface="+mn-lt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09C6BA4B-821B-0778-A999-74288840B7FC}"/>
                </a:ext>
              </a:extLst>
            </p:cNvPr>
            <p:cNvSpPr/>
            <p:nvPr/>
          </p:nvSpPr>
          <p:spPr>
            <a:xfrm>
              <a:off x="-3626001" y="0"/>
              <a:ext cx="3507557" cy="89001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350">
                <a:solidFill>
                  <a:srgbClr val="333333"/>
                </a:solidFill>
                <a:latin typeface="+mn-lt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101C8818-5024-2801-0CFA-2F9E9B30414E}"/>
                </a:ext>
              </a:extLst>
            </p:cNvPr>
            <p:cNvSpPr txBox="1"/>
            <p:nvPr/>
          </p:nvSpPr>
          <p:spPr>
            <a:xfrm>
              <a:off x="-3560064" y="77902"/>
              <a:ext cx="3447716" cy="73421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>
                <a:lnSpc>
                  <a:spcPct val="70000"/>
                </a:lnSpc>
                <a:spcBef>
                  <a:spcPct val="0"/>
                </a:spcBef>
                <a:buNone/>
                <a:defRPr sz="11500" cap="all" baseline="0">
                  <a:latin typeface="+mj-lt"/>
                  <a:ea typeface="+mj-ea"/>
                  <a:cs typeface="+mj-cs"/>
                </a:defRPr>
              </a:lvl1pPr>
            </a:lstStyle>
            <a:p>
              <a:pPr lvl="0">
                <a:lnSpc>
                  <a:spcPct val="100000"/>
                </a:lnSpc>
              </a:pPr>
              <a:r>
                <a:rPr lang="en-GB" sz="1800" dirty="0">
                  <a:solidFill>
                    <a:schemeClr val="bg1"/>
                  </a:solidFill>
                  <a:latin typeface="+mn-lt"/>
                  <a:ea typeface="Inter Semi Bold" panose="02000703000000020004" pitchFamily="50" charset="0"/>
                  <a:cs typeface="Inter Semi Bold" panose="02000703000000020004" pitchFamily="50" charset="0"/>
                </a:rPr>
                <a:t>How to insert </a:t>
              </a:r>
              <a:br>
                <a:rPr lang="en-GB" sz="1800" dirty="0">
                  <a:solidFill>
                    <a:schemeClr val="bg1"/>
                  </a:solidFill>
                  <a:latin typeface="+mn-lt"/>
                  <a:ea typeface="Inter Semi Bold" panose="02000703000000020004" pitchFamily="50" charset="0"/>
                  <a:cs typeface="Inter Semi Bold" panose="02000703000000020004" pitchFamily="50" charset="0"/>
                </a:rPr>
              </a:br>
              <a:r>
                <a:rPr lang="en-GB" sz="1800" dirty="0">
                  <a:solidFill>
                    <a:schemeClr val="bg1"/>
                  </a:solidFill>
                  <a:latin typeface="+mn-lt"/>
                  <a:ea typeface="Inter Semi Bold" panose="02000703000000020004" pitchFamily="50" charset="0"/>
                  <a:cs typeface="Inter Semi Bold" panose="02000703000000020004" pitchFamily="50" charset="0"/>
                </a:rPr>
                <a:t>an image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51ED1437-2555-00A0-F479-764F7B6C1E22}"/>
                </a:ext>
              </a:extLst>
            </p:cNvPr>
            <p:cNvSpPr txBox="1"/>
            <p:nvPr/>
          </p:nvSpPr>
          <p:spPr>
            <a:xfrm>
              <a:off x="-3560064" y="1006196"/>
              <a:ext cx="3340989" cy="274665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If there is already an image present, delete this first.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Click the icon in the middle of the placeholder and choose an image from file, or select the placeholder and paste an image in using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Ctrl + V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Click on the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Format Picture 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tab in the ribbon and use the tools to edit the image.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Choose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Crop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 to resize and move the image within the placeholder, using the white circles in the corners of the image. Click on the drop down arrow and choose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Fit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 or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Fill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 to fit the image to the placeholder as needed.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Right click the image and choose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Send to back 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if it is obscuring any other elements.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146469425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ull Vide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edia Placeholder 6">
            <a:extLst>
              <a:ext uri="{FF2B5EF4-FFF2-40B4-BE49-F238E27FC236}">
                <a16:creationId xmlns:a16="http://schemas.microsoft.com/office/drawing/2014/main" id="{EA51839B-7161-8DBD-F7D1-02E67725D1F4}"/>
              </a:ext>
            </a:extLst>
          </p:cNvPr>
          <p:cNvSpPr>
            <a:spLocks noGrp="1"/>
          </p:cNvSpPr>
          <p:nvPr>
            <p:ph type="media" sz="quarter" idx="13" hasCustomPrompt="1"/>
          </p:nvPr>
        </p:nvSpPr>
        <p:spPr>
          <a:xfrm>
            <a:off x="0" y="0"/>
            <a:ext cx="12192000" cy="6858000"/>
          </a:xfrm>
        </p:spPr>
        <p:txBody>
          <a:bodyPr bIns="648000" anchor="ctr"/>
          <a:lstStyle>
            <a:lvl1pPr algn="ctr">
              <a:defRPr sz="900"/>
            </a:lvl1pPr>
          </a:lstStyle>
          <a:p>
            <a:r>
              <a:rPr lang="en-GB" dirty="0"/>
              <a:t>Click icon to insert video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78365652-DAE9-2EFC-D762-DAC602DD1CC2}"/>
              </a:ext>
            </a:extLst>
          </p:cNvPr>
          <p:cNvGrpSpPr/>
          <p:nvPr/>
        </p:nvGrpSpPr>
        <p:grpSpPr>
          <a:xfrm>
            <a:off x="-3626001" y="0"/>
            <a:ext cx="3513653" cy="4531360"/>
            <a:chOff x="-3626001" y="0"/>
            <a:chExt cx="3513653" cy="453136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E0F1162-1DEC-B2E1-0D5E-762134DF9FCF}"/>
                </a:ext>
              </a:extLst>
            </p:cNvPr>
            <p:cNvSpPr/>
            <p:nvPr/>
          </p:nvSpPr>
          <p:spPr>
            <a:xfrm>
              <a:off x="-3626001" y="0"/>
              <a:ext cx="3507557" cy="4531360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>
                <a:solidFill>
                  <a:srgbClr val="333333"/>
                </a:solidFill>
                <a:latin typeface="+mn-lt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12C2D990-AF5F-DD1C-4963-96DEDDFAE558}"/>
                </a:ext>
              </a:extLst>
            </p:cNvPr>
            <p:cNvSpPr/>
            <p:nvPr/>
          </p:nvSpPr>
          <p:spPr>
            <a:xfrm>
              <a:off x="-3626001" y="0"/>
              <a:ext cx="3507557" cy="89001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350">
                <a:solidFill>
                  <a:srgbClr val="333333"/>
                </a:solidFill>
                <a:latin typeface="+mn-lt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1874C6C4-5F5C-3AFE-9051-CD2F025EED0B}"/>
                </a:ext>
              </a:extLst>
            </p:cNvPr>
            <p:cNvSpPr txBox="1"/>
            <p:nvPr/>
          </p:nvSpPr>
          <p:spPr>
            <a:xfrm>
              <a:off x="-3560064" y="77902"/>
              <a:ext cx="3447716" cy="73421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>
                <a:lnSpc>
                  <a:spcPct val="70000"/>
                </a:lnSpc>
                <a:spcBef>
                  <a:spcPct val="0"/>
                </a:spcBef>
                <a:buNone/>
                <a:defRPr sz="11500" cap="all" baseline="0">
                  <a:latin typeface="+mj-lt"/>
                  <a:ea typeface="+mj-ea"/>
                  <a:cs typeface="+mj-cs"/>
                </a:defRPr>
              </a:lvl1pPr>
            </a:lstStyle>
            <a:p>
              <a:pPr lvl="0">
                <a:lnSpc>
                  <a:spcPct val="100000"/>
                </a:lnSpc>
              </a:pPr>
              <a:r>
                <a:rPr lang="en-GB" sz="1800" dirty="0">
                  <a:solidFill>
                    <a:schemeClr val="bg1"/>
                  </a:solidFill>
                  <a:latin typeface="+mn-lt"/>
                  <a:ea typeface="Inter Semi Bold" panose="02000703000000020004" pitchFamily="50" charset="0"/>
                  <a:cs typeface="Inter Semi Bold" panose="02000703000000020004" pitchFamily="50" charset="0"/>
                </a:rPr>
                <a:t>How to insert </a:t>
              </a:r>
              <a:br>
                <a:rPr lang="en-GB" sz="1800" dirty="0">
                  <a:solidFill>
                    <a:schemeClr val="bg1"/>
                  </a:solidFill>
                  <a:latin typeface="+mn-lt"/>
                  <a:ea typeface="Inter Semi Bold" panose="02000703000000020004" pitchFamily="50" charset="0"/>
                  <a:cs typeface="Inter Semi Bold" panose="02000703000000020004" pitchFamily="50" charset="0"/>
                </a:rPr>
              </a:br>
              <a:r>
                <a:rPr lang="en-GB" sz="1800" dirty="0">
                  <a:solidFill>
                    <a:schemeClr val="bg1"/>
                  </a:solidFill>
                  <a:latin typeface="+mn-lt"/>
                  <a:ea typeface="Inter Semi Bold" panose="02000703000000020004" pitchFamily="50" charset="0"/>
                  <a:cs typeface="Inter Semi Bold" panose="02000703000000020004" pitchFamily="50" charset="0"/>
                </a:rPr>
                <a:t>a VIDEO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2B28849-D146-298A-CC50-F0E4B229582B}"/>
                </a:ext>
              </a:extLst>
            </p:cNvPr>
            <p:cNvSpPr txBox="1"/>
            <p:nvPr/>
          </p:nvSpPr>
          <p:spPr>
            <a:xfrm>
              <a:off x="-3560064" y="1006196"/>
              <a:ext cx="3340989" cy="274665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1"/>
                  </a:solidFill>
                  <a:latin typeface="+mn-lt"/>
                </a:rPr>
                <a:t>If there is already a video present, delete </a:t>
              </a:r>
              <a:br>
                <a:rPr lang="en-US" sz="900" dirty="0">
                  <a:solidFill>
                    <a:schemeClr val="tx1"/>
                  </a:solidFill>
                  <a:latin typeface="+mn-lt"/>
                </a:rPr>
              </a:br>
              <a:r>
                <a:rPr lang="en-US" sz="900" dirty="0">
                  <a:solidFill>
                    <a:schemeClr val="tx1"/>
                  </a:solidFill>
                  <a:latin typeface="+mn-lt"/>
                </a:rPr>
                <a:t>this first.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1"/>
                  </a:solidFill>
                  <a:latin typeface="+mn-lt"/>
                </a:rPr>
                <a:t>Click the icon in the middle of the placeholder and choose a video from file, or select the placeholder and paste an video in using </a:t>
              </a:r>
              <a:r>
                <a:rPr lang="en-US" sz="900" b="1" dirty="0">
                  <a:solidFill>
                    <a:schemeClr val="tx1"/>
                  </a:solidFill>
                  <a:latin typeface="+mn-lt"/>
                </a:rPr>
                <a:t>Ctrl + V</a:t>
              </a:r>
              <a:r>
                <a:rPr lang="en-US" sz="900" dirty="0">
                  <a:solidFill>
                    <a:schemeClr val="tx1"/>
                  </a:solidFill>
                  <a:latin typeface="+mn-lt"/>
                </a:rPr>
                <a:t>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1"/>
                  </a:solidFill>
                  <a:latin typeface="+mn-lt"/>
                </a:rPr>
                <a:t>Click on the </a:t>
              </a:r>
              <a:r>
                <a:rPr lang="en-US" sz="900" b="1" dirty="0">
                  <a:solidFill>
                    <a:schemeClr val="tx1"/>
                  </a:solidFill>
                  <a:latin typeface="+mn-lt"/>
                </a:rPr>
                <a:t>Format Video </a:t>
              </a:r>
              <a:r>
                <a:rPr lang="en-US" sz="900" dirty="0">
                  <a:solidFill>
                    <a:schemeClr val="tx1"/>
                  </a:solidFill>
                  <a:latin typeface="+mn-lt"/>
                </a:rPr>
                <a:t>tab in the ribbon and use the tools to edit the video.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1"/>
                  </a:solidFill>
                  <a:latin typeface="+mn-lt"/>
                </a:rPr>
                <a:t>Choose </a:t>
              </a:r>
              <a:r>
                <a:rPr lang="en-US" sz="900" b="1" dirty="0">
                  <a:solidFill>
                    <a:schemeClr val="tx1"/>
                  </a:solidFill>
                  <a:latin typeface="+mn-lt"/>
                </a:rPr>
                <a:t>Crop</a:t>
              </a:r>
              <a:r>
                <a:rPr lang="en-US" sz="900" dirty="0">
                  <a:solidFill>
                    <a:schemeClr val="tx1"/>
                  </a:solidFill>
                  <a:latin typeface="+mn-lt"/>
                </a:rPr>
                <a:t> to resize and move the video within the placeholder, using the white circles in the corners of the video. Click on the drop down arrow and choose </a:t>
              </a:r>
              <a:r>
                <a:rPr lang="en-US" sz="900" b="1" dirty="0">
                  <a:solidFill>
                    <a:schemeClr val="tx1"/>
                  </a:solidFill>
                  <a:latin typeface="+mn-lt"/>
                </a:rPr>
                <a:t>Fit</a:t>
              </a:r>
              <a:r>
                <a:rPr lang="en-US" sz="900" dirty="0">
                  <a:solidFill>
                    <a:schemeClr val="tx1"/>
                  </a:solidFill>
                  <a:latin typeface="+mn-lt"/>
                </a:rPr>
                <a:t> or </a:t>
              </a:r>
              <a:r>
                <a:rPr lang="en-US" sz="900" b="1" dirty="0">
                  <a:solidFill>
                    <a:schemeClr val="tx1"/>
                  </a:solidFill>
                  <a:latin typeface="+mn-lt"/>
                </a:rPr>
                <a:t>Fill</a:t>
              </a:r>
              <a:r>
                <a:rPr lang="en-US" sz="900" dirty="0">
                  <a:solidFill>
                    <a:schemeClr val="tx1"/>
                  </a:solidFill>
                  <a:latin typeface="+mn-lt"/>
                </a:rPr>
                <a:t> to fit the image to the placeholder as needed.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1"/>
                  </a:solidFill>
                  <a:latin typeface="+mn-lt"/>
                </a:rPr>
                <a:t>Right click the video and choose </a:t>
              </a:r>
              <a:r>
                <a:rPr lang="en-US" sz="900" b="1" dirty="0">
                  <a:solidFill>
                    <a:schemeClr val="tx1"/>
                  </a:solidFill>
                  <a:latin typeface="+mn-lt"/>
                </a:rPr>
                <a:t>Send to back </a:t>
              </a:r>
              <a:r>
                <a:rPr lang="en-US" sz="900" dirty="0">
                  <a:solidFill>
                    <a:schemeClr val="tx1"/>
                  </a:solidFill>
                  <a:latin typeface="+mn-lt"/>
                </a:rPr>
                <a:t>if it is obscuring any other elements.</a:t>
              </a:r>
            </a:p>
          </p:txBody>
        </p:sp>
      </p:grp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39B4901-3D87-BA88-2DF5-7187417C170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600861" y="5350192"/>
            <a:ext cx="6591140" cy="1507808"/>
          </a:xfrm>
          <a:custGeom>
            <a:avLst/>
            <a:gdLst>
              <a:gd name="connsiteX0" fmla="*/ 879504 w 6591140"/>
              <a:gd name="connsiteY0" fmla="*/ 0 h 1507808"/>
              <a:gd name="connsiteX1" fmla="*/ 6591140 w 6591140"/>
              <a:gd name="connsiteY1" fmla="*/ 0 h 1507808"/>
              <a:gd name="connsiteX2" fmla="*/ 6591140 w 6591140"/>
              <a:gd name="connsiteY2" fmla="*/ 1507808 h 1507808"/>
              <a:gd name="connsiteX3" fmla="*/ 0 w 6591140"/>
              <a:gd name="connsiteY3" fmla="*/ 1507808 h 15078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91140" h="1507808">
                <a:moveTo>
                  <a:pt x="879504" y="0"/>
                </a:moveTo>
                <a:lnTo>
                  <a:pt x="6591140" y="0"/>
                </a:lnTo>
                <a:lnTo>
                  <a:pt x="6591140" y="1507808"/>
                </a:lnTo>
                <a:lnTo>
                  <a:pt x="0" y="1507808"/>
                </a:lnTo>
                <a:close/>
              </a:path>
            </a:pathLst>
          </a:custGeom>
          <a:solidFill>
            <a:schemeClr val="accent6"/>
          </a:solidFill>
        </p:spPr>
        <p:txBody>
          <a:bodyPr wrap="square" lIns="1260000" anchor="ctr">
            <a:noAutofit/>
          </a:bodyPr>
          <a:lstStyle>
            <a:lvl1pPr>
              <a:defRPr sz="1350" b="1"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Add text here</a:t>
            </a:r>
            <a:endParaRPr lang="en-GB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9171831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ull Video Alt.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edia Placeholder 6">
            <a:extLst>
              <a:ext uri="{FF2B5EF4-FFF2-40B4-BE49-F238E27FC236}">
                <a16:creationId xmlns:a16="http://schemas.microsoft.com/office/drawing/2014/main" id="{EA51839B-7161-8DBD-F7D1-02E67725D1F4}"/>
              </a:ext>
            </a:extLst>
          </p:cNvPr>
          <p:cNvSpPr>
            <a:spLocks noGrp="1"/>
          </p:cNvSpPr>
          <p:nvPr>
            <p:ph type="media" sz="quarter" idx="13" hasCustomPrompt="1"/>
          </p:nvPr>
        </p:nvSpPr>
        <p:spPr>
          <a:xfrm>
            <a:off x="0" y="0"/>
            <a:ext cx="12192000" cy="6858000"/>
          </a:xfrm>
        </p:spPr>
        <p:txBody>
          <a:bodyPr bIns="648000" anchor="ctr"/>
          <a:lstStyle>
            <a:lvl1pPr algn="ctr">
              <a:defRPr sz="900"/>
            </a:lvl1pPr>
          </a:lstStyle>
          <a:p>
            <a:r>
              <a:rPr lang="en-GB" dirty="0"/>
              <a:t>Click icon to insert video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78365652-DAE9-2EFC-D762-DAC602DD1CC2}"/>
              </a:ext>
            </a:extLst>
          </p:cNvPr>
          <p:cNvGrpSpPr/>
          <p:nvPr/>
        </p:nvGrpSpPr>
        <p:grpSpPr>
          <a:xfrm>
            <a:off x="-3626001" y="0"/>
            <a:ext cx="3513653" cy="4531360"/>
            <a:chOff x="-3626001" y="0"/>
            <a:chExt cx="3513653" cy="453136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E0F1162-1DEC-B2E1-0D5E-762134DF9FCF}"/>
                </a:ext>
              </a:extLst>
            </p:cNvPr>
            <p:cNvSpPr/>
            <p:nvPr/>
          </p:nvSpPr>
          <p:spPr>
            <a:xfrm>
              <a:off x="-3626001" y="0"/>
              <a:ext cx="3507557" cy="4531360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>
                <a:solidFill>
                  <a:srgbClr val="333333"/>
                </a:solidFill>
                <a:latin typeface="+mn-lt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12C2D990-AF5F-DD1C-4963-96DEDDFAE558}"/>
                </a:ext>
              </a:extLst>
            </p:cNvPr>
            <p:cNvSpPr/>
            <p:nvPr/>
          </p:nvSpPr>
          <p:spPr>
            <a:xfrm>
              <a:off x="-3626001" y="0"/>
              <a:ext cx="3507557" cy="89001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350">
                <a:solidFill>
                  <a:srgbClr val="333333"/>
                </a:solidFill>
                <a:latin typeface="+mn-lt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1874C6C4-5F5C-3AFE-9051-CD2F025EED0B}"/>
                </a:ext>
              </a:extLst>
            </p:cNvPr>
            <p:cNvSpPr txBox="1"/>
            <p:nvPr/>
          </p:nvSpPr>
          <p:spPr>
            <a:xfrm>
              <a:off x="-3560064" y="77902"/>
              <a:ext cx="3447716" cy="73421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>
                <a:lnSpc>
                  <a:spcPct val="70000"/>
                </a:lnSpc>
                <a:spcBef>
                  <a:spcPct val="0"/>
                </a:spcBef>
                <a:buNone/>
                <a:defRPr sz="11500" cap="all" baseline="0">
                  <a:latin typeface="+mj-lt"/>
                  <a:ea typeface="+mj-ea"/>
                  <a:cs typeface="+mj-cs"/>
                </a:defRPr>
              </a:lvl1pPr>
            </a:lstStyle>
            <a:p>
              <a:pPr lvl="0">
                <a:lnSpc>
                  <a:spcPct val="100000"/>
                </a:lnSpc>
              </a:pPr>
              <a:r>
                <a:rPr lang="en-GB" sz="1800" dirty="0">
                  <a:solidFill>
                    <a:schemeClr val="bg1"/>
                  </a:solidFill>
                  <a:latin typeface="+mn-lt"/>
                  <a:ea typeface="Inter Semi Bold" panose="02000703000000020004" pitchFamily="50" charset="0"/>
                  <a:cs typeface="Inter Semi Bold" panose="02000703000000020004" pitchFamily="50" charset="0"/>
                </a:rPr>
                <a:t>How to insert </a:t>
              </a:r>
              <a:br>
                <a:rPr lang="en-GB" sz="1800" dirty="0">
                  <a:solidFill>
                    <a:schemeClr val="bg1"/>
                  </a:solidFill>
                  <a:latin typeface="+mn-lt"/>
                  <a:ea typeface="Inter Semi Bold" panose="02000703000000020004" pitchFamily="50" charset="0"/>
                  <a:cs typeface="Inter Semi Bold" panose="02000703000000020004" pitchFamily="50" charset="0"/>
                </a:rPr>
              </a:br>
              <a:r>
                <a:rPr lang="en-GB" sz="1800" dirty="0">
                  <a:solidFill>
                    <a:schemeClr val="bg1"/>
                  </a:solidFill>
                  <a:latin typeface="+mn-lt"/>
                  <a:ea typeface="Inter Semi Bold" panose="02000703000000020004" pitchFamily="50" charset="0"/>
                  <a:cs typeface="Inter Semi Bold" panose="02000703000000020004" pitchFamily="50" charset="0"/>
                </a:rPr>
                <a:t>a VIDEO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2B28849-D146-298A-CC50-F0E4B229582B}"/>
                </a:ext>
              </a:extLst>
            </p:cNvPr>
            <p:cNvSpPr txBox="1"/>
            <p:nvPr/>
          </p:nvSpPr>
          <p:spPr>
            <a:xfrm>
              <a:off x="-3560064" y="1006196"/>
              <a:ext cx="3340989" cy="274665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1"/>
                  </a:solidFill>
                  <a:latin typeface="+mn-lt"/>
                </a:rPr>
                <a:t>If there is already a video present, delete </a:t>
              </a:r>
              <a:br>
                <a:rPr lang="en-US" sz="900" dirty="0">
                  <a:solidFill>
                    <a:schemeClr val="tx1"/>
                  </a:solidFill>
                  <a:latin typeface="+mn-lt"/>
                </a:rPr>
              </a:br>
              <a:r>
                <a:rPr lang="en-US" sz="900" dirty="0">
                  <a:solidFill>
                    <a:schemeClr val="tx1"/>
                  </a:solidFill>
                  <a:latin typeface="+mn-lt"/>
                </a:rPr>
                <a:t>this first.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1"/>
                  </a:solidFill>
                  <a:latin typeface="+mn-lt"/>
                </a:rPr>
                <a:t>Click the icon in the middle of the placeholder and choose a video from file, or select the placeholder and paste an video in using </a:t>
              </a:r>
              <a:r>
                <a:rPr lang="en-US" sz="900" b="1" dirty="0">
                  <a:solidFill>
                    <a:schemeClr val="tx1"/>
                  </a:solidFill>
                  <a:latin typeface="+mn-lt"/>
                </a:rPr>
                <a:t>Ctrl + V</a:t>
              </a:r>
              <a:r>
                <a:rPr lang="en-US" sz="900" dirty="0">
                  <a:solidFill>
                    <a:schemeClr val="tx1"/>
                  </a:solidFill>
                  <a:latin typeface="+mn-lt"/>
                </a:rPr>
                <a:t>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1"/>
                  </a:solidFill>
                  <a:latin typeface="+mn-lt"/>
                </a:rPr>
                <a:t>Click on the </a:t>
              </a:r>
              <a:r>
                <a:rPr lang="en-US" sz="900" b="1" dirty="0">
                  <a:solidFill>
                    <a:schemeClr val="tx1"/>
                  </a:solidFill>
                  <a:latin typeface="+mn-lt"/>
                </a:rPr>
                <a:t>Format Video </a:t>
              </a:r>
              <a:r>
                <a:rPr lang="en-US" sz="900" dirty="0">
                  <a:solidFill>
                    <a:schemeClr val="tx1"/>
                  </a:solidFill>
                  <a:latin typeface="+mn-lt"/>
                </a:rPr>
                <a:t>tab in the ribbon and use the tools to edit the video.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1"/>
                  </a:solidFill>
                  <a:latin typeface="+mn-lt"/>
                </a:rPr>
                <a:t>Choose </a:t>
              </a:r>
              <a:r>
                <a:rPr lang="en-US" sz="900" b="1" dirty="0">
                  <a:solidFill>
                    <a:schemeClr val="tx1"/>
                  </a:solidFill>
                  <a:latin typeface="+mn-lt"/>
                </a:rPr>
                <a:t>Crop</a:t>
              </a:r>
              <a:r>
                <a:rPr lang="en-US" sz="900" dirty="0">
                  <a:solidFill>
                    <a:schemeClr val="tx1"/>
                  </a:solidFill>
                  <a:latin typeface="+mn-lt"/>
                </a:rPr>
                <a:t> to resize and move the video within the placeholder, using the white circles in the corners of the video. Click on the drop down arrow and choose </a:t>
              </a:r>
              <a:r>
                <a:rPr lang="en-US" sz="900" b="1" dirty="0">
                  <a:solidFill>
                    <a:schemeClr val="tx1"/>
                  </a:solidFill>
                  <a:latin typeface="+mn-lt"/>
                </a:rPr>
                <a:t>Fit</a:t>
              </a:r>
              <a:r>
                <a:rPr lang="en-US" sz="900" dirty="0">
                  <a:solidFill>
                    <a:schemeClr val="tx1"/>
                  </a:solidFill>
                  <a:latin typeface="+mn-lt"/>
                </a:rPr>
                <a:t> or </a:t>
              </a:r>
              <a:r>
                <a:rPr lang="en-US" sz="900" b="1" dirty="0">
                  <a:solidFill>
                    <a:schemeClr val="tx1"/>
                  </a:solidFill>
                  <a:latin typeface="+mn-lt"/>
                </a:rPr>
                <a:t>Fill</a:t>
              </a:r>
              <a:r>
                <a:rPr lang="en-US" sz="900" dirty="0">
                  <a:solidFill>
                    <a:schemeClr val="tx1"/>
                  </a:solidFill>
                  <a:latin typeface="+mn-lt"/>
                </a:rPr>
                <a:t> to fit the image to the placeholder as needed.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1"/>
                  </a:solidFill>
                  <a:latin typeface="+mn-lt"/>
                </a:rPr>
                <a:t>Right click the video and choose </a:t>
              </a:r>
              <a:r>
                <a:rPr lang="en-US" sz="900" b="1" dirty="0">
                  <a:solidFill>
                    <a:schemeClr val="tx1"/>
                  </a:solidFill>
                  <a:latin typeface="+mn-lt"/>
                </a:rPr>
                <a:t>Send to back </a:t>
              </a:r>
              <a:r>
                <a:rPr lang="en-US" sz="900" dirty="0">
                  <a:solidFill>
                    <a:schemeClr val="tx1"/>
                  </a:solidFill>
                  <a:latin typeface="+mn-lt"/>
                </a:rPr>
                <a:t>if it is obscuring any other elements.</a:t>
              </a:r>
            </a:p>
          </p:txBody>
        </p:sp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015D82-FE8C-DFDA-93EF-12937E7C738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" y="0"/>
            <a:ext cx="6365567" cy="1507808"/>
          </a:xfrm>
          <a:custGeom>
            <a:avLst/>
            <a:gdLst>
              <a:gd name="connsiteX0" fmla="*/ 0 w 6365567"/>
              <a:gd name="connsiteY0" fmla="*/ 0 h 1507808"/>
              <a:gd name="connsiteX1" fmla="*/ 6365567 w 6365567"/>
              <a:gd name="connsiteY1" fmla="*/ 0 h 1507808"/>
              <a:gd name="connsiteX2" fmla="*/ 5486063 w 6365567"/>
              <a:gd name="connsiteY2" fmla="*/ 1507808 h 1507808"/>
              <a:gd name="connsiteX3" fmla="*/ 0 w 6365567"/>
              <a:gd name="connsiteY3" fmla="*/ 1507808 h 15078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365567" h="1507808">
                <a:moveTo>
                  <a:pt x="0" y="0"/>
                </a:moveTo>
                <a:lnTo>
                  <a:pt x="6365567" y="0"/>
                </a:lnTo>
                <a:lnTo>
                  <a:pt x="5486063" y="1507808"/>
                </a:lnTo>
                <a:lnTo>
                  <a:pt x="0" y="1507808"/>
                </a:lnTo>
                <a:close/>
              </a:path>
            </a:pathLst>
          </a:custGeom>
          <a:solidFill>
            <a:schemeClr val="accent6"/>
          </a:solidFill>
        </p:spPr>
        <p:txBody>
          <a:bodyPr vert="horz" wrap="square" lIns="900000" tIns="45720" rIns="91440" bIns="45720" rtlCol="0" anchor="ctr">
            <a:noAutofit/>
          </a:bodyPr>
          <a:lstStyle>
            <a:lvl1pPr>
              <a:defRPr lang="en-GB" sz="1350" b="1" dirty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Add text here</a:t>
            </a:r>
            <a:endParaRPr lang="en-GB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2326944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ank You Light No Partn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13BDB8-5D1E-8892-C236-0B4719AE437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42960" y="2414631"/>
            <a:ext cx="4366697" cy="1563010"/>
          </a:xfrm>
        </p:spPr>
        <p:txBody>
          <a:bodyPr anchor="b"/>
          <a:lstStyle>
            <a:lvl1pPr>
              <a:defRPr sz="2700" cap="all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add thank you</a:t>
            </a:r>
            <a:endParaRPr lang="en-GB" dirty="0"/>
          </a:p>
        </p:txBody>
      </p:sp>
      <p:pic>
        <p:nvPicPr>
          <p:cNvPr id="7" name="Picture 6" descr="A black and purple triangle&#10;&#10;Description automatically generated">
            <a:extLst>
              <a:ext uri="{FF2B5EF4-FFF2-40B4-BE49-F238E27FC236}">
                <a16:creationId xmlns:a16="http://schemas.microsoft.com/office/drawing/2014/main" id="{31B5A21A-4F0D-0994-FCA9-13151A74A9D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" r="145"/>
          <a:stretch/>
        </p:blipFill>
        <p:spPr>
          <a:xfrm>
            <a:off x="10566401" y="390842"/>
            <a:ext cx="1223964" cy="814388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40B9DE8C-3439-9569-073F-074B5FA5DB32}"/>
              </a:ext>
            </a:extLst>
          </p:cNvPr>
          <p:cNvGrpSpPr/>
          <p:nvPr/>
        </p:nvGrpSpPr>
        <p:grpSpPr>
          <a:xfrm>
            <a:off x="-3626001" y="0"/>
            <a:ext cx="3513653" cy="4531360"/>
            <a:chOff x="-3626001" y="0"/>
            <a:chExt cx="3513653" cy="453136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72216337-78C2-3C47-1C86-158F9D788744}"/>
                </a:ext>
              </a:extLst>
            </p:cNvPr>
            <p:cNvSpPr/>
            <p:nvPr/>
          </p:nvSpPr>
          <p:spPr>
            <a:xfrm>
              <a:off x="-3626001" y="0"/>
              <a:ext cx="3507557" cy="4531360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>
                <a:solidFill>
                  <a:srgbClr val="333333"/>
                </a:solidFill>
                <a:latin typeface="+mn-lt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ACDE491-A55F-B9DD-EB5D-4D5A549C3783}"/>
                </a:ext>
              </a:extLst>
            </p:cNvPr>
            <p:cNvSpPr/>
            <p:nvPr/>
          </p:nvSpPr>
          <p:spPr>
            <a:xfrm>
              <a:off x="-3626001" y="0"/>
              <a:ext cx="3507557" cy="89001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350">
                <a:solidFill>
                  <a:srgbClr val="333333"/>
                </a:solidFill>
                <a:latin typeface="+mn-lt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3939E1C-799B-0A69-DAA7-A204F20B281B}"/>
                </a:ext>
              </a:extLst>
            </p:cNvPr>
            <p:cNvSpPr txBox="1"/>
            <p:nvPr/>
          </p:nvSpPr>
          <p:spPr>
            <a:xfrm>
              <a:off x="-3560064" y="77902"/>
              <a:ext cx="3447716" cy="73421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>
                <a:lnSpc>
                  <a:spcPct val="70000"/>
                </a:lnSpc>
                <a:spcBef>
                  <a:spcPct val="0"/>
                </a:spcBef>
                <a:buNone/>
                <a:defRPr sz="11500" cap="all" baseline="0">
                  <a:latin typeface="+mj-lt"/>
                  <a:ea typeface="+mj-ea"/>
                  <a:cs typeface="+mj-cs"/>
                </a:defRPr>
              </a:lvl1pPr>
            </a:lstStyle>
            <a:p>
              <a:pPr lvl="0">
                <a:lnSpc>
                  <a:spcPct val="100000"/>
                </a:lnSpc>
              </a:pPr>
              <a:r>
                <a:rPr lang="en-GB" sz="1800" dirty="0">
                  <a:solidFill>
                    <a:schemeClr val="bg1"/>
                  </a:solidFill>
                  <a:latin typeface="+mn-lt"/>
                  <a:ea typeface="Inter Semi Bold" panose="02000703000000020004" pitchFamily="50" charset="0"/>
                  <a:cs typeface="Inter Semi Bold" panose="02000703000000020004" pitchFamily="50" charset="0"/>
                </a:rPr>
                <a:t>How to insert </a:t>
              </a:r>
              <a:br>
                <a:rPr lang="en-GB" sz="1800" dirty="0">
                  <a:solidFill>
                    <a:schemeClr val="bg1"/>
                  </a:solidFill>
                  <a:latin typeface="+mn-lt"/>
                  <a:ea typeface="Inter Semi Bold" panose="02000703000000020004" pitchFamily="50" charset="0"/>
                  <a:cs typeface="Inter Semi Bold" panose="02000703000000020004" pitchFamily="50" charset="0"/>
                </a:rPr>
              </a:br>
              <a:r>
                <a:rPr lang="en-GB" sz="1800" dirty="0">
                  <a:solidFill>
                    <a:schemeClr val="bg1"/>
                  </a:solidFill>
                  <a:latin typeface="+mn-lt"/>
                  <a:ea typeface="Inter Semi Bold" panose="02000703000000020004" pitchFamily="50" charset="0"/>
                  <a:cs typeface="Inter Semi Bold" panose="02000703000000020004" pitchFamily="50" charset="0"/>
                </a:rPr>
                <a:t>an image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0E4E3B0-3F56-66FB-6517-B89F8ABB2854}"/>
                </a:ext>
              </a:extLst>
            </p:cNvPr>
            <p:cNvSpPr txBox="1"/>
            <p:nvPr/>
          </p:nvSpPr>
          <p:spPr>
            <a:xfrm>
              <a:off x="-3560064" y="1006196"/>
              <a:ext cx="3340989" cy="274665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If there is already an image present, delete this first.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Click the icon in the middle of the placeholder and choose an image from file, or select the placeholder and paste an image in using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Ctrl + V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Click on the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Format Picture 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tab in the ribbon and use the tools to edit the image.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Choose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Crop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 to resize and move the image within the placeholder, using the white circles in the corners of the image. Click on the drop down arrow and choose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Fit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 or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Fill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 to fit the image to the placeholder as needed.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Right click the image and choose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Send to back 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if it is obscuring any other elements.</a:t>
              </a:r>
            </a:p>
          </p:txBody>
        </p:sp>
      </p:grp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01EDC27E-1CA8-D683-4481-2230402E2F8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8061583" cy="6858000"/>
          </a:xfrm>
          <a:custGeom>
            <a:avLst/>
            <a:gdLst>
              <a:gd name="connsiteX0" fmla="*/ 0 w 8061583"/>
              <a:gd name="connsiteY0" fmla="*/ 0 h 6858000"/>
              <a:gd name="connsiteX1" fmla="*/ 8061583 w 8061583"/>
              <a:gd name="connsiteY1" fmla="*/ 0 h 6858000"/>
              <a:gd name="connsiteX2" fmla="*/ 4104437 w 8061583"/>
              <a:gd name="connsiteY2" fmla="*/ 6858000 h 6858000"/>
              <a:gd name="connsiteX3" fmla="*/ 0 w 806158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61583" h="6858000">
                <a:moveTo>
                  <a:pt x="0" y="0"/>
                </a:moveTo>
                <a:lnTo>
                  <a:pt x="8061583" y="0"/>
                </a:lnTo>
                <a:lnTo>
                  <a:pt x="4104437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 bIns="864000" anchor="ctr">
            <a:noAutofit/>
          </a:bodyPr>
          <a:lstStyle>
            <a:lvl1pPr algn="ctr">
              <a:defRPr/>
            </a:lvl1pPr>
          </a:lstStyle>
          <a:p>
            <a:r>
              <a:rPr lang="en-GB" dirty="0"/>
              <a:t>Click icon to insert image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3773769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ank You Colour No Partner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13BDB8-5D1E-8892-C236-0B4719AE437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42960" y="2414631"/>
            <a:ext cx="4366697" cy="1563010"/>
          </a:xfrm>
        </p:spPr>
        <p:txBody>
          <a:bodyPr anchor="b"/>
          <a:lstStyle>
            <a:lvl1pPr>
              <a:defRPr sz="2700" cap="all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thank you</a:t>
            </a:r>
            <a:endParaRPr lang="en-GB" dirty="0"/>
          </a:p>
        </p:txBody>
      </p:sp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8DA519AD-A2D1-C834-C760-7B31987EB8B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8061583" cy="6858000"/>
          </a:xfrm>
          <a:custGeom>
            <a:avLst/>
            <a:gdLst>
              <a:gd name="connsiteX0" fmla="*/ 0 w 8061583"/>
              <a:gd name="connsiteY0" fmla="*/ 0 h 6858000"/>
              <a:gd name="connsiteX1" fmla="*/ 8061583 w 8061583"/>
              <a:gd name="connsiteY1" fmla="*/ 0 h 6858000"/>
              <a:gd name="connsiteX2" fmla="*/ 4104437 w 8061583"/>
              <a:gd name="connsiteY2" fmla="*/ 6858000 h 6858000"/>
              <a:gd name="connsiteX3" fmla="*/ 0 w 806158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61583" h="6858000">
                <a:moveTo>
                  <a:pt x="0" y="0"/>
                </a:moveTo>
                <a:lnTo>
                  <a:pt x="8061583" y="0"/>
                </a:lnTo>
                <a:lnTo>
                  <a:pt x="4104437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 bIns="864000" anchor="ctr">
            <a:noAutofit/>
          </a:bodyPr>
          <a:lstStyle>
            <a:lvl1pPr algn="ctr">
              <a:defRPr/>
            </a:lvl1pPr>
          </a:lstStyle>
          <a:p>
            <a:r>
              <a:rPr lang="en-GB" dirty="0"/>
              <a:t>Click icon to insert image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8A92C3C5-B2E4-0CB0-4482-299BB3D75F12}"/>
              </a:ext>
            </a:extLst>
          </p:cNvPr>
          <p:cNvGrpSpPr/>
          <p:nvPr/>
        </p:nvGrpSpPr>
        <p:grpSpPr>
          <a:xfrm>
            <a:off x="-3626001" y="0"/>
            <a:ext cx="3513653" cy="4531360"/>
            <a:chOff x="-3626001" y="0"/>
            <a:chExt cx="3513653" cy="4531360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0F09EFA-F5F7-E682-33C6-620F705DDC95}"/>
                </a:ext>
              </a:extLst>
            </p:cNvPr>
            <p:cNvSpPr/>
            <p:nvPr/>
          </p:nvSpPr>
          <p:spPr>
            <a:xfrm>
              <a:off x="-3626001" y="0"/>
              <a:ext cx="3507557" cy="4531360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>
                <a:solidFill>
                  <a:srgbClr val="333333"/>
                </a:solidFill>
                <a:latin typeface="+mn-lt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2D05137-F705-B7C0-D5AC-85C787BD98FB}"/>
                </a:ext>
              </a:extLst>
            </p:cNvPr>
            <p:cNvSpPr/>
            <p:nvPr/>
          </p:nvSpPr>
          <p:spPr>
            <a:xfrm>
              <a:off x="-3626001" y="0"/>
              <a:ext cx="3507557" cy="89001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350">
                <a:solidFill>
                  <a:srgbClr val="333333"/>
                </a:solidFill>
                <a:latin typeface="+mn-lt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0DBB841A-51B1-DD11-53A5-6CEE96A49149}"/>
                </a:ext>
              </a:extLst>
            </p:cNvPr>
            <p:cNvSpPr txBox="1"/>
            <p:nvPr/>
          </p:nvSpPr>
          <p:spPr>
            <a:xfrm>
              <a:off x="-3560064" y="77902"/>
              <a:ext cx="3447716" cy="73421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>
                <a:lnSpc>
                  <a:spcPct val="70000"/>
                </a:lnSpc>
                <a:spcBef>
                  <a:spcPct val="0"/>
                </a:spcBef>
                <a:buNone/>
                <a:defRPr sz="11500" cap="all" baseline="0">
                  <a:latin typeface="+mj-lt"/>
                  <a:ea typeface="+mj-ea"/>
                  <a:cs typeface="+mj-cs"/>
                </a:defRPr>
              </a:lvl1pPr>
            </a:lstStyle>
            <a:p>
              <a:pPr lvl="0">
                <a:lnSpc>
                  <a:spcPct val="100000"/>
                </a:lnSpc>
              </a:pPr>
              <a:r>
                <a:rPr lang="en-GB" sz="1800" dirty="0">
                  <a:solidFill>
                    <a:schemeClr val="bg1"/>
                  </a:solidFill>
                  <a:latin typeface="+mn-lt"/>
                  <a:ea typeface="Inter Semi Bold" panose="02000703000000020004" pitchFamily="50" charset="0"/>
                  <a:cs typeface="Inter Semi Bold" panose="02000703000000020004" pitchFamily="50" charset="0"/>
                </a:rPr>
                <a:t>How to insert </a:t>
              </a:r>
              <a:br>
                <a:rPr lang="en-GB" sz="1800" dirty="0">
                  <a:solidFill>
                    <a:schemeClr val="bg1"/>
                  </a:solidFill>
                  <a:latin typeface="+mn-lt"/>
                  <a:ea typeface="Inter Semi Bold" panose="02000703000000020004" pitchFamily="50" charset="0"/>
                  <a:cs typeface="Inter Semi Bold" panose="02000703000000020004" pitchFamily="50" charset="0"/>
                </a:rPr>
              </a:br>
              <a:r>
                <a:rPr lang="en-GB" sz="1800" dirty="0">
                  <a:solidFill>
                    <a:schemeClr val="bg1"/>
                  </a:solidFill>
                  <a:latin typeface="+mn-lt"/>
                  <a:ea typeface="Inter Semi Bold" panose="02000703000000020004" pitchFamily="50" charset="0"/>
                  <a:cs typeface="Inter Semi Bold" panose="02000703000000020004" pitchFamily="50" charset="0"/>
                </a:rPr>
                <a:t>an image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EFEEE51C-F59D-A67D-0F46-2A86250ED5E5}"/>
                </a:ext>
              </a:extLst>
            </p:cNvPr>
            <p:cNvSpPr txBox="1"/>
            <p:nvPr/>
          </p:nvSpPr>
          <p:spPr>
            <a:xfrm>
              <a:off x="-3560064" y="1006196"/>
              <a:ext cx="3340989" cy="274665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If there is already an image present, delete this first.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Click the icon in the middle of the placeholder and choose an image from file, or select the placeholder and paste an image in using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Ctrl + V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Click on the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Format Picture 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tab in the ribbon and use the tools to edit the image.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Choose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Crop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 to resize and move the image within the placeholder, using the white circles in the corners of the image. Click on the drop down arrow and choose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Fit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 or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Fill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 to fit the image to the placeholder as needed.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Right click the image and choose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Send to back 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if it is obscuring any other elements.</a:t>
              </a:r>
            </a:p>
          </p:txBody>
        </p:sp>
      </p:grpSp>
      <p:pic>
        <p:nvPicPr>
          <p:cNvPr id="3" name="Picture 2" descr="A black and purple triangle&#10;&#10;Description automatically generated">
            <a:extLst>
              <a:ext uri="{FF2B5EF4-FFF2-40B4-BE49-F238E27FC236}">
                <a16:creationId xmlns:a16="http://schemas.microsoft.com/office/drawing/2014/main" id="{18CBD6A1-DCAD-135A-0146-35DB2E4CCAF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5" r="145"/>
          <a:stretch/>
        </p:blipFill>
        <p:spPr>
          <a:xfrm>
            <a:off x="10566401" y="390842"/>
            <a:ext cx="1223964" cy="81438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9184285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ank You Ligh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13BDB8-5D1E-8892-C236-0B4719AE437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42960" y="2414631"/>
            <a:ext cx="4366697" cy="1563010"/>
          </a:xfrm>
        </p:spPr>
        <p:txBody>
          <a:bodyPr anchor="b"/>
          <a:lstStyle>
            <a:lvl1pPr>
              <a:defRPr sz="2700" cap="all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add thank you</a:t>
            </a:r>
            <a:endParaRPr lang="en-GB" dirty="0"/>
          </a:p>
        </p:txBody>
      </p:sp>
      <p:pic>
        <p:nvPicPr>
          <p:cNvPr id="8" name="Picture 7" descr="A black and purple triangle&#10;&#10;Description automatically generated">
            <a:extLst>
              <a:ext uri="{FF2B5EF4-FFF2-40B4-BE49-F238E27FC236}">
                <a16:creationId xmlns:a16="http://schemas.microsoft.com/office/drawing/2014/main" id="{B548C9AC-BCF5-51FE-2836-E8AFAF23499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" r="145"/>
          <a:stretch/>
        </p:blipFill>
        <p:spPr>
          <a:xfrm>
            <a:off x="8372253" y="5685698"/>
            <a:ext cx="1048505" cy="697644"/>
          </a:xfrm>
          <a:prstGeom prst="rect">
            <a:avLst/>
          </a:prstGeom>
        </p:spPr>
      </p:pic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A70A8D77-5378-63BA-9926-00E6C63BB44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853614" y="5686065"/>
            <a:ext cx="1936751" cy="696913"/>
          </a:xfrm>
        </p:spPr>
        <p:txBody>
          <a:bodyPr/>
          <a:lstStyle>
            <a:lvl1pPr algn="ctr">
              <a:defRPr sz="900"/>
            </a:lvl1pPr>
          </a:lstStyle>
          <a:p>
            <a:r>
              <a:rPr lang="en-GB" dirty="0"/>
              <a:t>Add partner logo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EDF3BB5C-94E2-C279-DD21-9BF28E34248E}"/>
              </a:ext>
            </a:extLst>
          </p:cNvPr>
          <p:cNvCxnSpPr>
            <a:cxnSpLocks/>
          </p:cNvCxnSpPr>
          <p:nvPr/>
        </p:nvCxnSpPr>
        <p:spPr>
          <a:xfrm>
            <a:off x="9637185" y="5685698"/>
            <a:ext cx="0" cy="69727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5A42BE7-9F4B-179B-DA24-65C12C340EDF}"/>
              </a:ext>
            </a:extLst>
          </p:cNvPr>
          <p:cNvGrpSpPr/>
          <p:nvPr/>
        </p:nvGrpSpPr>
        <p:grpSpPr>
          <a:xfrm>
            <a:off x="-3626001" y="0"/>
            <a:ext cx="3513653" cy="4531360"/>
            <a:chOff x="-3626001" y="0"/>
            <a:chExt cx="3513653" cy="453136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6ECC094F-20FD-45E3-0447-ED321F3ACD36}"/>
                </a:ext>
              </a:extLst>
            </p:cNvPr>
            <p:cNvSpPr/>
            <p:nvPr/>
          </p:nvSpPr>
          <p:spPr>
            <a:xfrm>
              <a:off x="-3626001" y="0"/>
              <a:ext cx="3507557" cy="4531360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>
                <a:solidFill>
                  <a:srgbClr val="333333"/>
                </a:solidFill>
                <a:latin typeface="+mn-lt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9F9B0806-A32D-E9F6-1A04-D2B5C5DFD359}"/>
                </a:ext>
              </a:extLst>
            </p:cNvPr>
            <p:cNvSpPr/>
            <p:nvPr/>
          </p:nvSpPr>
          <p:spPr>
            <a:xfrm>
              <a:off x="-3626001" y="0"/>
              <a:ext cx="3507557" cy="89001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350">
                <a:solidFill>
                  <a:srgbClr val="333333"/>
                </a:solidFill>
                <a:latin typeface="+mn-lt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9F254AEC-00E0-65ED-5EF0-286AE37C979E}"/>
                </a:ext>
              </a:extLst>
            </p:cNvPr>
            <p:cNvSpPr txBox="1"/>
            <p:nvPr/>
          </p:nvSpPr>
          <p:spPr>
            <a:xfrm>
              <a:off x="-3560064" y="77902"/>
              <a:ext cx="3447716" cy="73421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>
                <a:lnSpc>
                  <a:spcPct val="70000"/>
                </a:lnSpc>
                <a:spcBef>
                  <a:spcPct val="0"/>
                </a:spcBef>
                <a:buNone/>
                <a:defRPr sz="11500" cap="all" baseline="0">
                  <a:latin typeface="+mj-lt"/>
                  <a:ea typeface="+mj-ea"/>
                  <a:cs typeface="+mj-cs"/>
                </a:defRPr>
              </a:lvl1pPr>
            </a:lstStyle>
            <a:p>
              <a:pPr lvl="0">
                <a:lnSpc>
                  <a:spcPct val="100000"/>
                </a:lnSpc>
              </a:pPr>
              <a:r>
                <a:rPr lang="en-GB" sz="1800" dirty="0">
                  <a:solidFill>
                    <a:schemeClr val="bg1"/>
                  </a:solidFill>
                  <a:latin typeface="+mn-lt"/>
                  <a:ea typeface="Inter Semi Bold" panose="02000703000000020004" pitchFamily="50" charset="0"/>
                  <a:cs typeface="Inter Semi Bold" panose="02000703000000020004" pitchFamily="50" charset="0"/>
                </a:rPr>
                <a:t>How to insert </a:t>
              </a:r>
              <a:br>
                <a:rPr lang="en-GB" sz="1800" dirty="0">
                  <a:solidFill>
                    <a:schemeClr val="bg1"/>
                  </a:solidFill>
                  <a:latin typeface="+mn-lt"/>
                  <a:ea typeface="Inter Semi Bold" panose="02000703000000020004" pitchFamily="50" charset="0"/>
                  <a:cs typeface="Inter Semi Bold" panose="02000703000000020004" pitchFamily="50" charset="0"/>
                </a:rPr>
              </a:br>
              <a:r>
                <a:rPr lang="en-GB" sz="1800" dirty="0">
                  <a:solidFill>
                    <a:schemeClr val="bg1"/>
                  </a:solidFill>
                  <a:latin typeface="+mn-lt"/>
                  <a:ea typeface="Inter Semi Bold" panose="02000703000000020004" pitchFamily="50" charset="0"/>
                  <a:cs typeface="Inter Semi Bold" panose="02000703000000020004" pitchFamily="50" charset="0"/>
                </a:rPr>
                <a:t>an image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D7D62B3C-B227-2C79-517E-4B7AC888D8FE}"/>
                </a:ext>
              </a:extLst>
            </p:cNvPr>
            <p:cNvSpPr txBox="1"/>
            <p:nvPr/>
          </p:nvSpPr>
          <p:spPr>
            <a:xfrm>
              <a:off x="-3560064" y="1006196"/>
              <a:ext cx="3340989" cy="274665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If there is already an image present, delete this first.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Click the icon in the middle of the placeholder and choose an image from file, or select the placeholder and paste an image in using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Ctrl + V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Click on the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Format Picture 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tab in the ribbon and use the tools to edit the image.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Choose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Crop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 to resize and move the image within the placeholder, using the white circles in the corners of the image. Click on the drop down arrow and choose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Fit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 or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Fill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 to fit the image to the placeholder as needed.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Right click the image and choose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Send to back 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if it is obscuring any other elements.</a:t>
              </a:r>
            </a:p>
          </p:txBody>
        </p:sp>
      </p:grp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9D264348-9633-9893-C33D-60F167EB7FB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8061583" cy="6858000"/>
          </a:xfrm>
          <a:custGeom>
            <a:avLst/>
            <a:gdLst>
              <a:gd name="connsiteX0" fmla="*/ 0 w 8061583"/>
              <a:gd name="connsiteY0" fmla="*/ 0 h 6858000"/>
              <a:gd name="connsiteX1" fmla="*/ 8061583 w 8061583"/>
              <a:gd name="connsiteY1" fmla="*/ 0 h 6858000"/>
              <a:gd name="connsiteX2" fmla="*/ 4104437 w 8061583"/>
              <a:gd name="connsiteY2" fmla="*/ 6858000 h 6858000"/>
              <a:gd name="connsiteX3" fmla="*/ 0 w 806158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61583" h="6858000">
                <a:moveTo>
                  <a:pt x="0" y="0"/>
                </a:moveTo>
                <a:lnTo>
                  <a:pt x="8061583" y="0"/>
                </a:lnTo>
                <a:lnTo>
                  <a:pt x="4104437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 bIns="864000" anchor="ctr">
            <a:noAutofit/>
          </a:bodyPr>
          <a:lstStyle>
            <a:lvl1pPr algn="ctr">
              <a:defRPr/>
            </a:lvl1pPr>
          </a:lstStyle>
          <a:p>
            <a:r>
              <a:rPr lang="en-GB" dirty="0"/>
              <a:t>Click icon to insert image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290814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ank You Colour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>
            <a:extLst>
              <a:ext uri="{FF2B5EF4-FFF2-40B4-BE49-F238E27FC236}">
                <a16:creationId xmlns:a16="http://schemas.microsoft.com/office/drawing/2014/main" id="{EFE9A9EA-D005-0594-2B0A-7806ECBC8D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42960" y="2414631"/>
            <a:ext cx="4366697" cy="1563010"/>
          </a:xfrm>
        </p:spPr>
        <p:txBody>
          <a:bodyPr anchor="b"/>
          <a:lstStyle>
            <a:lvl1pPr>
              <a:defRPr sz="2700" cap="all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thank you</a:t>
            </a:r>
            <a:endParaRPr lang="en-GB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06B2CACF-942F-06F1-7DB8-BA716808C90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853614" y="5686065"/>
            <a:ext cx="1936751" cy="696913"/>
          </a:xfrm>
        </p:spPr>
        <p:txBody>
          <a:bodyPr/>
          <a:lstStyle>
            <a:lvl1pPr algn="ctr">
              <a:defRPr sz="900"/>
            </a:lvl1pPr>
          </a:lstStyle>
          <a:p>
            <a:r>
              <a:rPr lang="en-GB" dirty="0"/>
              <a:t>Add partner logo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6DA4408-30C4-6C74-B259-C1F5B271E647}"/>
              </a:ext>
            </a:extLst>
          </p:cNvPr>
          <p:cNvCxnSpPr>
            <a:cxnSpLocks/>
          </p:cNvCxnSpPr>
          <p:nvPr/>
        </p:nvCxnSpPr>
        <p:spPr>
          <a:xfrm>
            <a:off x="9637185" y="5685698"/>
            <a:ext cx="0" cy="69727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4DF12B62-201B-1063-AD01-C30225E54FB9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8061583" cy="6858000"/>
          </a:xfrm>
          <a:custGeom>
            <a:avLst/>
            <a:gdLst>
              <a:gd name="connsiteX0" fmla="*/ 0 w 8061583"/>
              <a:gd name="connsiteY0" fmla="*/ 0 h 6858000"/>
              <a:gd name="connsiteX1" fmla="*/ 8061583 w 8061583"/>
              <a:gd name="connsiteY1" fmla="*/ 0 h 6858000"/>
              <a:gd name="connsiteX2" fmla="*/ 4104437 w 8061583"/>
              <a:gd name="connsiteY2" fmla="*/ 6858000 h 6858000"/>
              <a:gd name="connsiteX3" fmla="*/ 0 w 806158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61583" h="6858000">
                <a:moveTo>
                  <a:pt x="0" y="0"/>
                </a:moveTo>
                <a:lnTo>
                  <a:pt x="8061583" y="0"/>
                </a:lnTo>
                <a:lnTo>
                  <a:pt x="4104437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 bIns="864000" anchor="ctr">
            <a:noAutofit/>
          </a:bodyPr>
          <a:lstStyle>
            <a:lvl1pPr algn="ctr">
              <a:defRPr/>
            </a:lvl1pPr>
          </a:lstStyle>
          <a:p>
            <a:r>
              <a:rPr lang="en-GB" dirty="0"/>
              <a:t>Click icon to insert image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78A973C-E1F1-1085-9DD6-FED79A51CFEA}"/>
              </a:ext>
            </a:extLst>
          </p:cNvPr>
          <p:cNvGrpSpPr/>
          <p:nvPr/>
        </p:nvGrpSpPr>
        <p:grpSpPr>
          <a:xfrm>
            <a:off x="-3626001" y="0"/>
            <a:ext cx="3513653" cy="4531360"/>
            <a:chOff x="-3626001" y="0"/>
            <a:chExt cx="3513653" cy="4531360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49CD2909-B5FD-21E1-FCAA-CD5C3B09D741}"/>
                </a:ext>
              </a:extLst>
            </p:cNvPr>
            <p:cNvSpPr/>
            <p:nvPr/>
          </p:nvSpPr>
          <p:spPr>
            <a:xfrm>
              <a:off x="-3626001" y="0"/>
              <a:ext cx="3507557" cy="4531360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>
                <a:solidFill>
                  <a:srgbClr val="333333"/>
                </a:solidFill>
                <a:latin typeface="+mn-lt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15FCE852-56BF-B005-0F25-39B98283BA0D}"/>
                </a:ext>
              </a:extLst>
            </p:cNvPr>
            <p:cNvSpPr/>
            <p:nvPr/>
          </p:nvSpPr>
          <p:spPr>
            <a:xfrm>
              <a:off x="-3626001" y="0"/>
              <a:ext cx="3507557" cy="89001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350">
                <a:solidFill>
                  <a:srgbClr val="333333"/>
                </a:solidFill>
                <a:latin typeface="+mn-lt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3326265-8815-ABF3-34B1-FC0084522910}"/>
                </a:ext>
              </a:extLst>
            </p:cNvPr>
            <p:cNvSpPr txBox="1"/>
            <p:nvPr/>
          </p:nvSpPr>
          <p:spPr>
            <a:xfrm>
              <a:off x="-3560064" y="77902"/>
              <a:ext cx="3447716" cy="73421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>
                <a:lnSpc>
                  <a:spcPct val="70000"/>
                </a:lnSpc>
                <a:spcBef>
                  <a:spcPct val="0"/>
                </a:spcBef>
                <a:buNone/>
                <a:defRPr sz="11500" cap="all" baseline="0">
                  <a:latin typeface="+mj-lt"/>
                  <a:ea typeface="+mj-ea"/>
                  <a:cs typeface="+mj-cs"/>
                </a:defRPr>
              </a:lvl1pPr>
            </a:lstStyle>
            <a:p>
              <a:pPr lvl="0">
                <a:lnSpc>
                  <a:spcPct val="100000"/>
                </a:lnSpc>
              </a:pPr>
              <a:r>
                <a:rPr lang="en-GB" sz="1800" dirty="0">
                  <a:solidFill>
                    <a:schemeClr val="bg1"/>
                  </a:solidFill>
                  <a:latin typeface="+mn-lt"/>
                  <a:ea typeface="Inter Semi Bold" panose="02000703000000020004" pitchFamily="50" charset="0"/>
                  <a:cs typeface="Inter Semi Bold" panose="02000703000000020004" pitchFamily="50" charset="0"/>
                </a:rPr>
                <a:t>How to insert </a:t>
              </a:r>
              <a:br>
                <a:rPr lang="en-GB" sz="1800" dirty="0">
                  <a:solidFill>
                    <a:schemeClr val="bg1"/>
                  </a:solidFill>
                  <a:latin typeface="+mn-lt"/>
                  <a:ea typeface="Inter Semi Bold" panose="02000703000000020004" pitchFamily="50" charset="0"/>
                  <a:cs typeface="Inter Semi Bold" panose="02000703000000020004" pitchFamily="50" charset="0"/>
                </a:rPr>
              </a:br>
              <a:r>
                <a:rPr lang="en-GB" sz="1800" dirty="0">
                  <a:solidFill>
                    <a:schemeClr val="bg1"/>
                  </a:solidFill>
                  <a:latin typeface="+mn-lt"/>
                  <a:ea typeface="Inter Semi Bold" panose="02000703000000020004" pitchFamily="50" charset="0"/>
                  <a:cs typeface="Inter Semi Bold" panose="02000703000000020004" pitchFamily="50" charset="0"/>
                </a:rPr>
                <a:t>an image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D5EC8893-5791-A47A-8D5C-A0070CBB1974}"/>
                </a:ext>
              </a:extLst>
            </p:cNvPr>
            <p:cNvSpPr txBox="1"/>
            <p:nvPr/>
          </p:nvSpPr>
          <p:spPr>
            <a:xfrm>
              <a:off x="-3560064" y="1006196"/>
              <a:ext cx="3340989" cy="274665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If there is already an image present, delete this first.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Click the icon in the middle of the placeholder and choose an image from file, or select the placeholder and paste an image in using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Ctrl + V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Click on the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Format Picture 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tab in the ribbon and use the tools to edit the image.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Choose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Crop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 to resize and move the image within the placeholder, using the white circles in the corners of the image. Click on the drop down arrow and choose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Fit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 or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Fill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 to fit the image to the placeholder as needed.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Right click the image and choose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Send to back 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if it is obscuring any other elements.</a:t>
              </a:r>
            </a:p>
          </p:txBody>
        </p:sp>
      </p:grpSp>
      <p:pic>
        <p:nvPicPr>
          <p:cNvPr id="3" name="Picture 2" descr="A black and purple triangle&#10;&#10;Description automatically generated">
            <a:extLst>
              <a:ext uri="{FF2B5EF4-FFF2-40B4-BE49-F238E27FC236}">
                <a16:creationId xmlns:a16="http://schemas.microsoft.com/office/drawing/2014/main" id="{67DC8EC8-07EB-27D4-C418-3BDBF3428C4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5" r="145"/>
          <a:stretch/>
        </p:blipFill>
        <p:spPr>
          <a:xfrm>
            <a:off x="8372253" y="5685698"/>
            <a:ext cx="1048505" cy="69764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6247727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13BDB8-5D1E-8892-C236-0B4719AE437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3585" y="2414631"/>
            <a:ext cx="4366697" cy="1563010"/>
          </a:xfrm>
        </p:spPr>
        <p:txBody>
          <a:bodyPr anchor="b"/>
          <a:lstStyle>
            <a:lvl1pPr>
              <a:defRPr sz="2700" cap="all" baseline="0"/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9528BD3-4CF6-AC3B-CF6A-4414EC35BF7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014846" y="0"/>
            <a:ext cx="8177156" cy="6858000"/>
          </a:xfrm>
          <a:custGeom>
            <a:avLst/>
            <a:gdLst>
              <a:gd name="connsiteX0" fmla="*/ 0 w 8611595"/>
              <a:gd name="connsiteY0" fmla="*/ 0 h 6858000"/>
              <a:gd name="connsiteX1" fmla="*/ 8611595 w 8611595"/>
              <a:gd name="connsiteY1" fmla="*/ 0 h 6858000"/>
              <a:gd name="connsiteX2" fmla="*/ 8611595 w 8611595"/>
              <a:gd name="connsiteY2" fmla="*/ 6858000 h 6858000"/>
              <a:gd name="connsiteX3" fmla="*/ 3964992 w 8611595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11595" h="6858000">
                <a:moveTo>
                  <a:pt x="0" y="0"/>
                </a:moveTo>
                <a:lnTo>
                  <a:pt x="8611595" y="0"/>
                </a:lnTo>
                <a:lnTo>
                  <a:pt x="8611595" y="6858000"/>
                </a:lnTo>
                <a:lnTo>
                  <a:pt x="3964992" y="685800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900"/>
            </a:lvl1pPr>
          </a:lstStyle>
          <a:p>
            <a:r>
              <a:rPr lang="en-GB" dirty="0"/>
              <a:t>Click icon to insert image</a:t>
            </a:r>
          </a:p>
        </p:txBody>
      </p:sp>
      <p:pic>
        <p:nvPicPr>
          <p:cNvPr id="8" name="Picture 7" descr="A black and purple triangle&#10;&#10;Description automatically generated">
            <a:extLst>
              <a:ext uri="{FF2B5EF4-FFF2-40B4-BE49-F238E27FC236}">
                <a16:creationId xmlns:a16="http://schemas.microsoft.com/office/drawing/2014/main" id="{D070CA6F-4365-5A46-5DA4-21DAA3EA0F4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" r="145"/>
          <a:stretch/>
        </p:blipFill>
        <p:spPr>
          <a:xfrm>
            <a:off x="513597" y="682626"/>
            <a:ext cx="1577143" cy="1049383"/>
          </a:xfrm>
          <a:prstGeom prst="rect">
            <a:avLst/>
          </a:prstGeom>
        </p:spPr>
      </p:pic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01E8856A-B61A-7ABA-1863-4D6C7BDCE0F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13585" y="4222115"/>
            <a:ext cx="4366697" cy="990600"/>
          </a:xfrm>
        </p:spPr>
        <p:txBody>
          <a:bodyPr/>
          <a:lstStyle>
            <a:lvl1pPr>
              <a:defRPr sz="1500"/>
            </a:lvl1pPr>
            <a:lvl2pPr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US" dirty="0"/>
              <a:t>Add subheading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6C7C86CB-6691-7199-BEF8-587CB4338C9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13268" y="5842637"/>
            <a:ext cx="4366697" cy="365125"/>
          </a:xfrm>
        </p:spPr>
        <p:txBody>
          <a:bodyPr anchor="b"/>
          <a:lstStyle>
            <a:lvl1pPr>
              <a:defRPr/>
            </a:lvl1pPr>
          </a:lstStyle>
          <a:p>
            <a:pPr lvl="0"/>
            <a:r>
              <a:rPr lang="en-US" dirty="0"/>
              <a:t>Add date / location / additional info</a:t>
            </a:r>
            <a:endParaRPr lang="en-GB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2CEEFC06-A3AB-0A9A-BA8D-148DA6885FA0}"/>
              </a:ext>
            </a:extLst>
          </p:cNvPr>
          <p:cNvGrpSpPr/>
          <p:nvPr/>
        </p:nvGrpSpPr>
        <p:grpSpPr>
          <a:xfrm>
            <a:off x="-3626001" y="0"/>
            <a:ext cx="3513653" cy="4531360"/>
            <a:chOff x="-3626001" y="0"/>
            <a:chExt cx="3513653" cy="453136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8DE3EBC-A041-8237-4EAB-FA338ABFC50D}"/>
                </a:ext>
              </a:extLst>
            </p:cNvPr>
            <p:cNvSpPr/>
            <p:nvPr/>
          </p:nvSpPr>
          <p:spPr>
            <a:xfrm>
              <a:off x="-3626001" y="0"/>
              <a:ext cx="3507557" cy="4531360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>
                <a:solidFill>
                  <a:srgbClr val="333333"/>
                </a:solidFill>
                <a:latin typeface="+mn-lt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0A469F97-E274-48C6-4E3C-9782DBE2DBA7}"/>
                </a:ext>
              </a:extLst>
            </p:cNvPr>
            <p:cNvSpPr/>
            <p:nvPr/>
          </p:nvSpPr>
          <p:spPr>
            <a:xfrm>
              <a:off x="-3626001" y="0"/>
              <a:ext cx="3507557" cy="89001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350">
                <a:solidFill>
                  <a:srgbClr val="333333"/>
                </a:solidFill>
                <a:latin typeface="+mn-lt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F3D35897-9D8E-2CCF-20C0-79C0D40E55DF}"/>
                </a:ext>
              </a:extLst>
            </p:cNvPr>
            <p:cNvSpPr txBox="1"/>
            <p:nvPr/>
          </p:nvSpPr>
          <p:spPr>
            <a:xfrm>
              <a:off x="-3560064" y="77902"/>
              <a:ext cx="3447716" cy="73421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>
                <a:lnSpc>
                  <a:spcPct val="70000"/>
                </a:lnSpc>
                <a:spcBef>
                  <a:spcPct val="0"/>
                </a:spcBef>
                <a:buNone/>
                <a:defRPr sz="11500" cap="all" baseline="0">
                  <a:latin typeface="+mj-lt"/>
                  <a:ea typeface="+mj-ea"/>
                  <a:cs typeface="+mj-cs"/>
                </a:defRPr>
              </a:lvl1pPr>
            </a:lstStyle>
            <a:p>
              <a:pPr lvl="0">
                <a:lnSpc>
                  <a:spcPct val="100000"/>
                </a:lnSpc>
              </a:pPr>
              <a:r>
                <a:rPr lang="en-GB" sz="1800" dirty="0">
                  <a:solidFill>
                    <a:schemeClr val="bg1"/>
                  </a:solidFill>
                  <a:latin typeface="+mn-lt"/>
                  <a:ea typeface="Inter Semi Bold" panose="02000703000000020004" pitchFamily="50" charset="0"/>
                  <a:cs typeface="Inter Semi Bold" panose="02000703000000020004" pitchFamily="50" charset="0"/>
                </a:rPr>
                <a:t>How to insert </a:t>
              </a:r>
              <a:br>
                <a:rPr lang="en-GB" sz="1800" dirty="0">
                  <a:solidFill>
                    <a:schemeClr val="bg1"/>
                  </a:solidFill>
                  <a:latin typeface="+mn-lt"/>
                  <a:ea typeface="Inter Semi Bold" panose="02000703000000020004" pitchFamily="50" charset="0"/>
                  <a:cs typeface="Inter Semi Bold" panose="02000703000000020004" pitchFamily="50" charset="0"/>
                </a:rPr>
              </a:br>
              <a:r>
                <a:rPr lang="en-GB" sz="1800" dirty="0">
                  <a:solidFill>
                    <a:schemeClr val="bg1"/>
                  </a:solidFill>
                  <a:latin typeface="+mn-lt"/>
                  <a:ea typeface="Inter Semi Bold" panose="02000703000000020004" pitchFamily="50" charset="0"/>
                  <a:cs typeface="Inter Semi Bold" panose="02000703000000020004" pitchFamily="50" charset="0"/>
                </a:rPr>
                <a:t>an image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AF4F2674-C6AF-06F1-8294-68E774832E61}"/>
                </a:ext>
              </a:extLst>
            </p:cNvPr>
            <p:cNvSpPr txBox="1"/>
            <p:nvPr/>
          </p:nvSpPr>
          <p:spPr>
            <a:xfrm>
              <a:off x="-3560064" y="1006196"/>
              <a:ext cx="3340989" cy="274665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If there is already an image present, delete this first.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Click the icon in the middle of the placeholder and choose an image from file, or select the placeholder and paste an image in using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Ctrl + V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Click on the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Format Picture 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tab in the ribbon and use the tools to edit the image.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Choose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Crop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 to resize and move the image within the placeholder, using the white circles in the corners of the image. Click on the drop down arrow and choose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Fit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 or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Fill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 to fit the image to the placeholder as needed.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Right click the image and choose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Send to back 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if it is obscuring any other elements.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22020201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5120" userDrawn="1">
          <p15:clr>
            <a:srgbClr val="FBAE40"/>
          </p15:clr>
        </p15:guide>
      </p15:sldGuideLst>
    </p:ext>
  </p:extLs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Colou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13BDB8-5D1E-8892-C236-0B4719AE437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3585" y="2414631"/>
            <a:ext cx="4366697" cy="1563010"/>
          </a:xfrm>
        </p:spPr>
        <p:txBody>
          <a:bodyPr anchor="b"/>
          <a:lstStyle>
            <a:lvl1pPr>
              <a:defRPr sz="2700" cap="all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7E87998D-719B-1B90-2E87-C4F3BA3B27DC}"/>
              </a:ext>
            </a:extLst>
          </p:cNvPr>
          <p:cNvPicPr>
            <a:picLocks noChangeAspect="1"/>
          </p:cNvPicPr>
          <p:nvPr/>
        </p:nvPicPr>
        <p:blipFill>
          <a:blip>
            <a:lum bright="100000"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13597" y="682626"/>
            <a:ext cx="1577143" cy="1049383"/>
          </a:xfrm>
          <a:prstGeom prst="rect">
            <a:avLst/>
          </a:prstGeom>
        </p:spPr>
      </p:pic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01E8856A-B61A-7ABA-1863-4D6C7BDCE0F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13585" y="4222115"/>
            <a:ext cx="4366697" cy="990600"/>
          </a:xfrm>
        </p:spPr>
        <p:txBody>
          <a:bodyPr/>
          <a:lstStyle>
            <a:lvl1pPr>
              <a:defRPr sz="1500"/>
            </a:lvl1pPr>
            <a:lvl2pPr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US" dirty="0"/>
              <a:t>Add subheading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6C7C86CB-6691-7199-BEF8-587CB4338C9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13268" y="5842637"/>
            <a:ext cx="4366697" cy="365125"/>
          </a:xfrm>
        </p:spPr>
        <p:txBody>
          <a:bodyPr anchor="b"/>
          <a:lstStyle>
            <a:lvl1pPr>
              <a:defRPr/>
            </a:lvl1pPr>
          </a:lstStyle>
          <a:p>
            <a:pPr lvl="0"/>
            <a:r>
              <a:rPr lang="en-US" dirty="0"/>
              <a:t>Add date / location / additional info</a:t>
            </a:r>
            <a:endParaRPr lang="en-GB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5A600A33-66C9-0523-4624-FBF39B070B27}"/>
              </a:ext>
            </a:extLst>
          </p:cNvPr>
          <p:cNvGrpSpPr/>
          <p:nvPr/>
        </p:nvGrpSpPr>
        <p:grpSpPr>
          <a:xfrm>
            <a:off x="-3626001" y="0"/>
            <a:ext cx="3513653" cy="4531360"/>
            <a:chOff x="-3626001" y="0"/>
            <a:chExt cx="3513653" cy="4531360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6079DDCA-3B6B-D327-76E9-24D39D92D779}"/>
                </a:ext>
              </a:extLst>
            </p:cNvPr>
            <p:cNvSpPr/>
            <p:nvPr/>
          </p:nvSpPr>
          <p:spPr>
            <a:xfrm>
              <a:off x="-3626001" y="0"/>
              <a:ext cx="3507557" cy="4531360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>
                <a:solidFill>
                  <a:srgbClr val="333333"/>
                </a:solidFill>
                <a:latin typeface="+mn-lt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7021FE20-2F4D-2161-DD09-F713874550B7}"/>
                </a:ext>
              </a:extLst>
            </p:cNvPr>
            <p:cNvSpPr/>
            <p:nvPr/>
          </p:nvSpPr>
          <p:spPr>
            <a:xfrm>
              <a:off x="-3626001" y="0"/>
              <a:ext cx="3507557" cy="89001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350">
                <a:solidFill>
                  <a:srgbClr val="333333"/>
                </a:solidFill>
                <a:latin typeface="+mn-lt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DDB56AB7-EFD6-1D7B-3986-60CFF0E7ADB0}"/>
                </a:ext>
              </a:extLst>
            </p:cNvPr>
            <p:cNvSpPr txBox="1"/>
            <p:nvPr/>
          </p:nvSpPr>
          <p:spPr>
            <a:xfrm>
              <a:off x="-3560064" y="77902"/>
              <a:ext cx="3447716" cy="73421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>
                <a:lnSpc>
                  <a:spcPct val="70000"/>
                </a:lnSpc>
                <a:spcBef>
                  <a:spcPct val="0"/>
                </a:spcBef>
                <a:buNone/>
                <a:defRPr sz="11500" cap="all" baseline="0">
                  <a:latin typeface="+mj-lt"/>
                  <a:ea typeface="+mj-ea"/>
                  <a:cs typeface="+mj-cs"/>
                </a:defRPr>
              </a:lvl1pPr>
            </a:lstStyle>
            <a:p>
              <a:pPr lvl="0">
                <a:lnSpc>
                  <a:spcPct val="100000"/>
                </a:lnSpc>
              </a:pPr>
              <a:r>
                <a:rPr lang="en-GB" sz="1800" dirty="0">
                  <a:solidFill>
                    <a:schemeClr val="tx1"/>
                  </a:solidFill>
                  <a:latin typeface="+mn-lt"/>
                  <a:ea typeface="Inter Semi Bold" panose="02000703000000020004" pitchFamily="50" charset="0"/>
                  <a:cs typeface="Inter Semi Bold" panose="02000703000000020004" pitchFamily="50" charset="0"/>
                </a:rPr>
                <a:t>How to insert </a:t>
              </a:r>
              <a:br>
                <a:rPr lang="en-GB" sz="1800" dirty="0">
                  <a:solidFill>
                    <a:schemeClr val="tx1"/>
                  </a:solidFill>
                  <a:latin typeface="+mn-lt"/>
                  <a:ea typeface="Inter Semi Bold" panose="02000703000000020004" pitchFamily="50" charset="0"/>
                  <a:cs typeface="Inter Semi Bold" panose="02000703000000020004" pitchFamily="50" charset="0"/>
                </a:rPr>
              </a:br>
              <a:r>
                <a:rPr lang="en-GB" sz="1800" dirty="0">
                  <a:solidFill>
                    <a:schemeClr val="tx1"/>
                  </a:solidFill>
                  <a:latin typeface="+mn-lt"/>
                  <a:ea typeface="Inter Semi Bold" panose="02000703000000020004" pitchFamily="50" charset="0"/>
                  <a:cs typeface="Inter Semi Bold" panose="02000703000000020004" pitchFamily="50" charset="0"/>
                </a:rPr>
                <a:t>an image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B493F7CC-66A2-0901-1016-8EE174FF37A5}"/>
                </a:ext>
              </a:extLst>
            </p:cNvPr>
            <p:cNvSpPr txBox="1"/>
            <p:nvPr/>
          </p:nvSpPr>
          <p:spPr>
            <a:xfrm>
              <a:off x="-3560064" y="1006196"/>
              <a:ext cx="3340989" cy="274665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bg2"/>
                  </a:solidFill>
                  <a:latin typeface="+mn-lt"/>
                </a:rPr>
                <a:t>If there is already an image present, delete this first.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bg2"/>
                  </a:solidFill>
                  <a:latin typeface="+mn-lt"/>
                </a:rPr>
                <a:t>Click the icon in the middle of the placeholder and choose an image from file, or select the placeholder and paste an image in using </a:t>
              </a:r>
              <a:r>
                <a:rPr lang="en-US" sz="900" b="1" dirty="0">
                  <a:solidFill>
                    <a:schemeClr val="bg2"/>
                  </a:solidFill>
                  <a:latin typeface="+mn-lt"/>
                </a:rPr>
                <a:t>Ctrl + V</a:t>
              </a:r>
              <a:r>
                <a:rPr lang="en-US" sz="900" dirty="0">
                  <a:solidFill>
                    <a:schemeClr val="bg2"/>
                  </a:solidFill>
                  <a:latin typeface="+mn-lt"/>
                </a:rPr>
                <a:t>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bg2"/>
                  </a:solidFill>
                  <a:latin typeface="+mn-lt"/>
                </a:rPr>
                <a:t>Click on the </a:t>
              </a:r>
              <a:r>
                <a:rPr lang="en-US" sz="900" b="1" dirty="0">
                  <a:solidFill>
                    <a:schemeClr val="bg2"/>
                  </a:solidFill>
                  <a:latin typeface="+mn-lt"/>
                </a:rPr>
                <a:t>Format Picture </a:t>
              </a:r>
              <a:r>
                <a:rPr lang="en-US" sz="900" dirty="0">
                  <a:solidFill>
                    <a:schemeClr val="bg2"/>
                  </a:solidFill>
                  <a:latin typeface="+mn-lt"/>
                </a:rPr>
                <a:t>tab in the ribbon and use the tools to edit the image.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bg2"/>
                  </a:solidFill>
                  <a:latin typeface="+mn-lt"/>
                </a:rPr>
                <a:t>Choose </a:t>
              </a:r>
              <a:r>
                <a:rPr lang="en-US" sz="900" b="1" dirty="0">
                  <a:solidFill>
                    <a:schemeClr val="bg2"/>
                  </a:solidFill>
                  <a:latin typeface="+mn-lt"/>
                </a:rPr>
                <a:t>Crop</a:t>
              </a:r>
              <a:r>
                <a:rPr lang="en-US" sz="900" dirty="0">
                  <a:solidFill>
                    <a:schemeClr val="bg2"/>
                  </a:solidFill>
                  <a:latin typeface="+mn-lt"/>
                </a:rPr>
                <a:t> to resize and move the image within the placeholder, using the white circles in the corners of the image. Click on the drop down arrow and choose </a:t>
              </a:r>
              <a:r>
                <a:rPr lang="en-US" sz="900" b="1" dirty="0">
                  <a:solidFill>
                    <a:schemeClr val="bg2"/>
                  </a:solidFill>
                  <a:latin typeface="+mn-lt"/>
                </a:rPr>
                <a:t>Fit</a:t>
              </a:r>
              <a:r>
                <a:rPr lang="en-US" sz="900" dirty="0">
                  <a:solidFill>
                    <a:schemeClr val="bg2"/>
                  </a:solidFill>
                  <a:latin typeface="+mn-lt"/>
                </a:rPr>
                <a:t> or </a:t>
              </a:r>
              <a:r>
                <a:rPr lang="en-US" sz="900" b="1" dirty="0">
                  <a:solidFill>
                    <a:schemeClr val="bg2"/>
                  </a:solidFill>
                  <a:latin typeface="+mn-lt"/>
                </a:rPr>
                <a:t>Fill</a:t>
              </a:r>
              <a:r>
                <a:rPr lang="en-US" sz="900" dirty="0">
                  <a:solidFill>
                    <a:schemeClr val="bg2"/>
                  </a:solidFill>
                  <a:latin typeface="+mn-lt"/>
                </a:rPr>
                <a:t> to fit the image to the placeholder as needed.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bg2"/>
                  </a:solidFill>
                  <a:latin typeface="+mn-lt"/>
                </a:rPr>
                <a:t>Right click the image and choose </a:t>
              </a:r>
              <a:r>
                <a:rPr lang="en-US" sz="900" b="1" dirty="0">
                  <a:solidFill>
                    <a:schemeClr val="bg2"/>
                  </a:solidFill>
                  <a:latin typeface="+mn-lt"/>
                </a:rPr>
                <a:t>Send to back </a:t>
              </a:r>
              <a:r>
                <a:rPr lang="en-US" sz="900" dirty="0">
                  <a:solidFill>
                    <a:schemeClr val="bg2"/>
                  </a:solidFill>
                  <a:latin typeface="+mn-lt"/>
                </a:rPr>
                <a:t>if it is obscuring any other elements.</a:t>
              </a:r>
            </a:p>
          </p:txBody>
        </p:sp>
      </p:grpSp>
      <p:sp>
        <p:nvSpPr>
          <p:cNvPr id="3" name="Picture Placeholder 8">
            <a:extLst>
              <a:ext uri="{FF2B5EF4-FFF2-40B4-BE49-F238E27FC236}">
                <a16:creationId xmlns:a16="http://schemas.microsoft.com/office/drawing/2014/main" id="{66194745-32A6-0FAE-1D3F-AAE591D1935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014846" y="0"/>
            <a:ext cx="8177156" cy="6858000"/>
          </a:xfrm>
          <a:custGeom>
            <a:avLst/>
            <a:gdLst>
              <a:gd name="connsiteX0" fmla="*/ 0 w 8611595"/>
              <a:gd name="connsiteY0" fmla="*/ 0 h 6858000"/>
              <a:gd name="connsiteX1" fmla="*/ 8611595 w 8611595"/>
              <a:gd name="connsiteY1" fmla="*/ 0 h 6858000"/>
              <a:gd name="connsiteX2" fmla="*/ 8611595 w 8611595"/>
              <a:gd name="connsiteY2" fmla="*/ 6858000 h 6858000"/>
              <a:gd name="connsiteX3" fmla="*/ 3964992 w 8611595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11595" h="6858000">
                <a:moveTo>
                  <a:pt x="0" y="0"/>
                </a:moveTo>
                <a:lnTo>
                  <a:pt x="8611595" y="0"/>
                </a:lnTo>
                <a:lnTo>
                  <a:pt x="8611595" y="6858000"/>
                </a:lnTo>
                <a:lnTo>
                  <a:pt x="3964992" y="685800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900"/>
            </a:lvl1pPr>
          </a:lstStyle>
          <a:p>
            <a:r>
              <a:rPr lang="en-GB" dirty="0"/>
              <a:t>Click icon to insert image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1100164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5120" userDrawn="1">
          <p15:clr>
            <a:srgbClr val="FBAE40"/>
          </p15:clr>
        </p15:guide>
      </p15:sldGuideLst>
    </p:ext>
  </p:extLs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64F350-6337-6A13-DF05-B03234292D3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3584" y="502119"/>
            <a:ext cx="4505549" cy="512927"/>
          </a:xfrm>
        </p:spPr>
        <p:txBody>
          <a:bodyPr/>
          <a:lstStyle>
            <a:lvl1pPr>
              <a:defRPr sz="2250"/>
            </a:lvl1pPr>
          </a:lstStyle>
          <a:p>
            <a:r>
              <a:rPr lang="en-US" dirty="0"/>
              <a:t>Add agenda title</a:t>
            </a:r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FD6BE90-18AE-8AA3-4690-5549FE4C4D6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9" name="Picture 8" descr="A black and purple triangle&#10;&#10;Description automatically generated">
            <a:extLst>
              <a:ext uri="{FF2B5EF4-FFF2-40B4-BE49-F238E27FC236}">
                <a16:creationId xmlns:a16="http://schemas.microsoft.com/office/drawing/2014/main" id="{72A1CB10-FA18-F746-5E59-0581CECE654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" r="145"/>
          <a:stretch/>
        </p:blipFill>
        <p:spPr>
          <a:xfrm>
            <a:off x="10566401" y="390842"/>
            <a:ext cx="1223964" cy="814388"/>
          </a:xfrm>
          <a:prstGeom prst="rect">
            <a:avLst/>
          </a:prstGeom>
        </p:spPr>
      </p:pic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CA986167-9126-301D-3AA1-CA57CB56B5C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13584" y="1797049"/>
            <a:ext cx="512763" cy="512763"/>
          </a:xfrm>
        </p:spPr>
        <p:txBody>
          <a:bodyPr/>
          <a:lstStyle>
            <a:lvl1pPr>
              <a:defRPr sz="135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XX</a:t>
            </a:r>
            <a:endParaRPr lang="en-GB" dirty="0"/>
          </a:p>
        </p:txBody>
      </p:sp>
      <p:sp>
        <p:nvSpPr>
          <p:cNvPr id="13" name="Text Placeholder 9">
            <a:extLst>
              <a:ext uri="{FF2B5EF4-FFF2-40B4-BE49-F238E27FC236}">
                <a16:creationId xmlns:a16="http://schemas.microsoft.com/office/drawing/2014/main" id="{DBC575C8-BECD-D8FD-87D9-B70540701C3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25511" y="1797049"/>
            <a:ext cx="3919591" cy="512763"/>
          </a:xfrm>
        </p:spPr>
        <p:txBody>
          <a:bodyPr/>
          <a:lstStyle>
            <a:lvl1pPr>
              <a:defRPr sz="135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Add section title</a:t>
            </a:r>
            <a:endParaRPr lang="en-GB" dirty="0"/>
          </a:p>
        </p:txBody>
      </p:sp>
      <p:sp>
        <p:nvSpPr>
          <p:cNvPr id="14" name="Text Placeholder 9">
            <a:extLst>
              <a:ext uri="{FF2B5EF4-FFF2-40B4-BE49-F238E27FC236}">
                <a16:creationId xmlns:a16="http://schemas.microsoft.com/office/drawing/2014/main" id="{7532A88F-F1DE-8B48-F046-1CF70409E7E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13584" y="2420818"/>
            <a:ext cx="512763" cy="512763"/>
          </a:xfrm>
        </p:spPr>
        <p:txBody>
          <a:bodyPr/>
          <a:lstStyle>
            <a:lvl1pPr>
              <a:defRPr sz="135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XX</a:t>
            </a:r>
            <a:endParaRPr lang="en-GB" dirty="0"/>
          </a:p>
        </p:txBody>
      </p:sp>
      <p:sp>
        <p:nvSpPr>
          <p:cNvPr id="15" name="Text Placeholder 9">
            <a:extLst>
              <a:ext uri="{FF2B5EF4-FFF2-40B4-BE49-F238E27FC236}">
                <a16:creationId xmlns:a16="http://schemas.microsoft.com/office/drawing/2014/main" id="{1DF51CEA-E8A2-F84B-9491-651456B645F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25511" y="2420818"/>
            <a:ext cx="3919591" cy="512763"/>
          </a:xfrm>
        </p:spPr>
        <p:txBody>
          <a:bodyPr/>
          <a:lstStyle>
            <a:lvl1pPr>
              <a:defRPr sz="135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Add section title</a:t>
            </a:r>
            <a:endParaRPr lang="en-GB" dirty="0"/>
          </a:p>
        </p:txBody>
      </p:sp>
      <p:sp>
        <p:nvSpPr>
          <p:cNvPr id="16" name="Text Placeholder 9">
            <a:extLst>
              <a:ext uri="{FF2B5EF4-FFF2-40B4-BE49-F238E27FC236}">
                <a16:creationId xmlns:a16="http://schemas.microsoft.com/office/drawing/2014/main" id="{4A30E17D-5F20-ECF7-771F-1352B7EC52B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13584" y="3044587"/>
            <a:ext cx="512763" cy="512763"/>
          </a:xfrm>
        </p:spPr>
        <p:txBody>
          <a:bodyPr/>
          <a:lstStyle>
            <a:lvl1pPr>
              <a:defRPr sz="135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XX</a:t>
            </a:r>
            <a:endParaRPr lang="en-GB" dirty="0"/>
          </a:p>
        </p:txBody>
      </p:sp>
      <p:sp>
        <p:nvSpPr>
          <p:cNvPr id="17" name="Text Placeholder 9">
            <a:extLst>
              <a:ext uri="{FF2B5EF4-FFF2-40B4-BE49-F238E27FC236}">
                <a16:creationId xmlns:a16="http://schemas.microsoft.com/office/drawing/2014/main" id="{09AC7C30-99E6-01E9-0FF7-612D3C000BF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125511" y="3044587"/>
            <a:ext cx="3919591" cy="512763"/>
          </a:xfrm>
        </p:spPr>
        <p:txBody>
          <a:bodyPr/>
          <a:lstStyle>
            <a:lvl1pPr>
              <a:defRPr sz="135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Add section title</a:t>
            </a:r>
            <a:endParaRPr lang="en-GB" dirty="0"/>
          </a:p>
        </p:txBody>
      </p:sp>
      <p:sp>
        <p:nvSpPr>
          <p:cNvPr id="18" name="Text Placeholder 9">
            <a:extLst>
              <a:ext uri="{FF2B5EF4-FFF2-40B4-BE49-F238E27FC236}">
                <a16:creationId xmlns:a16="http://schemas.microsoft.com/office/drawing/2014/main" id="{D18D8EFE-7E86-775F-87C6-51F1E137EB8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13584" y="3668356"/>
            <a:ext cx="512763" cy="512763"/>
          </a:xfrm>
        </p:spPr>
        <p:txBody>
          <a:bodyPr/>
          <a:lstStyle>
            <a:lvl1pPr>
              <a:defRPr sz="135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XX</a:t>
            </a:r>
            <a:endParaRPr lang="en-GB" dirty="0"/>
          </a:p>
        </p:txBody>
      </p:sp>
      <p:sp>
        <p:nvSpPr>
          <p:cNvPr id="19" name="Text Placeholder 9">
            <a:extLst>
              <a:ext uri="{FF2B5EF4-FFF2-40B4-BE49-F238E27FC236}">
                <a16:creationId xmlns:a16="http://schemas.microsoft.com/office/drawing/2014/main" id="{F6CB7180-7459-3317-7EC0-A132549CD9A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125511" y="3668356"/>
            <a:ext cx="3919591" cy="512763"/>
          </a:xfrm>
        </p:spPr>
        <p:txBody>
          <a:bodyPr/>
          <a:lstStyle>
            <a:lvl1pPr>
              <a:defRPr sz="135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Add section title</a:t>
            </a:r>
            <a:endParaRPr lang="en-GB" dirty="0"/>
          </a:p>
        </p:txBody>
      </p:sp>
      <p:sp>
        <p:nvSpPr>
          <p:cNvPr id="20" name="Text Placeholder 9">
            <a:extLst>
              <a:ext uri="{FF2B5EF4-FFF2-40B4-BE49-F238E27FC236}">
                <a16:creationId xmlns:a16="http://schemas.microsoft.com/office/drawing/2014/main" id="{9C4E4E6A-3E33-88C5-53A6-1DF90D2F943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13584" y="4292125"/>
            <a:ext cx="512763" cy="512763"/>
          </a:xfrm>
        </p:spPr>
        <p:txBody>
          <a:bodyPr/>
          <a:lstStyle>
            <a:lvl1pPr>
              <a:defRPr sz="135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XX</a:t>
            </a:r>
            <a:endParaRPr lang="en-GB" dirty="0"/>
          </a:p>
        </p:txBody>
      </p:sp>
      <p:sp>
        <p:nvSpPr>
          <p:cNvPr id="21" name="Text Placeholder 9">
            <a:extLst>
              <a:ext uri="{FF2B5EF4-FFF2-40B4-BE49-F238E27FC236}">
                <a16:creationId xmlns:a16="http://schemas.microsoft.com/office/drawing/2014/main" id="{2345DABA-B890-24FF-3204-FFC66880A41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125511" y="4292125"/>
            <a:ext cx="3919591" cy="512763"/>
          </a:xfrm>
        </p:spPr>
        <p:txBody>
          <a:bodyPr/>
          <a:lstStyle>
            <a:lvl1pPr>
              <a:defRPr sz="135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Add section title</a:t>
            </a:r>
            <a:endParaRPr lang="en-GB" dirty="0"/>
          </a:p>
        </p:txBody>
      </p:sp>
      <p:sp>
        <p:nvSpPr>
          <p:cNvPr id="22" name="Text Placeholder 9">
            <a:extLst>
              <a:ext uri="{FF2B5EF4-FFF2-40B4-BE49-F238E27FC236}">
                <a16:creationId xmlns:a16="http://schemas.microsoft.com/office/drawing/2014/main" id="{D90748E6-BD50-7F62-3FB0-59D8D26286A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13584" y="4915895"/>
            <a:ext cx="512763" cy="512763"/>
          </a:xfrm>
        </p:spPr>
        <p:txBody>
          <a:bodyPr/>
          <a:lstStyle>
            <a:lvl1pPr>
              <a:defRPr sz="135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XX</a:t>
            </a:r>
            <a:endParaRPr lang="en-GB" dirty="0"/>
          </a:p>
        </p:txBody>
      </p:sp>
      <p:sp>
        <p:nvSpPr>
          <p:cNvPr id="23" name="Text Placeholder 9">
            <a:extLst>
              <a:ext uri="{FF2B5EF4-FFF2-40B4-BE49-F238E27FC236}">
                <a16:creationId xmlns:a16="http://schemas.microsoft.com/office/drawing/2014/main" id="{1EBF624F-E2DA-9BF4-CE5C-33A85FD51D66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125511" y="4915895"/>
            <a:ext cx="3919591" cy="512763"/>
          </a:xfrm>
        </p:spPr>
        <p:txBody>
          <a:bodyPr/>
          <a:lstStyle>
            <a:lvl1pPr>
              <a:defRPr sz="135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Add section title</a:t>
            </a:r>
            <a:endParaRPr lang="en-GB" dirty="0"/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60FC753A-01D3-3698-A03E-2FC9D9E6BABC}"/>
              </a:ext>
            </a:extLst>
          </p:cNvPr>
          <p:cNvCxnSpPr>
            <a:cxnSpLocks/>
          </p:cNvCxnSpPr>
          <p:nvPr/>
        </p:nvCxnSpPr>
        <p:spPr>
          <a:xfrm>
            <a:off x="969427" y="1896533"/>
            <a:ext cx="0" cy="3280835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1E6F19-D458-3891-4D4D-D8EBF62EA9D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BCBC6BD3-A97E-6424-EBD7-5FB15FCE7033}"/>
              </a:ext>
            </a:extLst>
          </p:cNvPr>
          <p:cNvSpPr/>
          <p:nvPr/>
        </p:nvSpPr>
        <p:spPr>
          <a:xfrm rot="10800000">
            <a:off x="6430875" y="1798444"/>
            <a:ext cx="5761124" cy="4897631"/>
          </a:xfrm>
          <a:custGeom>
            <a:avLst/>
            <a:gdLst>
              <a:gd name="connsiteX0" fmla="*/ 5761124 w 5761124"/>
              <a:gd name="connsiteY0" fmla="*/ 4897631 h 4897631"/>
              <a:gd name="connsiteX1" fmla="*/ 1526308 w 5761124"/>
              <a:gd name="connsiteY1" fmla="*/ 4897631 h 4897631"/>
              <a:gd name="connsiteX2" fmla="*/ 322514 w 5761124"/>
              <a:gd name="connsiteY2" fmla="*/ 4897631 h 4897631"/>
              <a:gd name="connsiteX3" fmla="*/ 0 w 5761124"/>
              <a:gd name="connsiteY3" fmla="*/ 4897631 h 4897631"/>
              <a:gd name="connsiteX4" fmla="*/ 0 w 5761124"/>
              <a:gd name="connsiteY4" fmla="*/ 2148660 h 4897631"/>
              <a:gd name="connsiteX5" fmla="*/ 924410 w 5761124"/>
              <a:gd name="connsiteY5" fmla="*/ 3813578 h 4897631"/>
              <a:gd name="connsiteX6" fmla="*/ 3041819 w 5761124"/>
              <a:gd name="connsiteY6" fmla="*/ 0 h 48976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61124" h="4897631">
                <a:moveTo>
                  <a:pt x="5761124" y="4897631"/>
                </a:moveTo>
                <a:lnTo>
                  <a:pt x="1526308" y="4897631"/>
                </a:lnTo>
                <a:lnTo>
                  <a:pt x="322514" y="4897631"/>
                </a:lnTo>
                <a:lnTo>
                  <a:pt x="0" y="4897631"/>
                </a:lnTo>
                <a:lnTo>
                  <a:pt x="0" y="2148660"/>
                </a:lnTo>
                <a:lnTo>
                  <a:pt x="924410" y="3813578"/>
                </a:lnTo>
                <a:lnTo>
                  <a:pt x="3041819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spcAft>
                <a:spcPts val="450"/>
              </a:spcAft>
            </a:pPr>
            <a:endParaRPr lang="en-GB" sz="135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002692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5120" userDrawn="1">
          <p15:clr>
            <a:srgbClr val="FBAE40"/>
          </p15:clr>
        </p15:guide>
      </p15:sldGuideLst>
    </p:ext>
  </p:extLs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 Ligh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666FE13F-E318-B323-121E-0093806FB8E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8463184" cy="6858000"/>
          </a:xfrm>
          <a:custGeom>
            <a:avLst/>
            <a:gdLst>
              <a:gd name="connsiteX0" fmla="*/ 0 w 8463184"/>
              <a:gd name="connsiteY0" fmla="*/ 0 h 6858000"/>
              <a:gd name="connsiteX1" fmla="*/ 8463184 w 8463184"/>
              <a:gd name="connsiteY1" fmla="*/ 0 h 6858000"/>
              <a:gd name="connsiteX2" fmla="*/ 4498192 w 8463184"/>
              <a:gd name="connsiteY2" fmla="*/ 6858000 h 6858000"/>
              <a:gd name="connsiteX3" fmla="*/ 0 w 8463184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463184" h="6858000">
                <a:moveTo>
                  <a:pt x="0" y="0"/>
                </a:moveTo>
                <a:lnTo>
                  <a:pt x="8463184" y="0"/>
                </a:lnTo>
                <a:lnTo>
                  <a:pt x="4498192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900"/>
            </a:lvl1pPr>
          </a:lstStyle>
          <a:p>
            <a:r>
              <a:rPr lang="en-GB" dirty="0"/>
              <a:t>Click icon to insert image</a:t>
            </a:r>
          </a:p>
        </p:txBody>
      </p:sp>
      <p:pic>
        <p:nvPicPr>
          <p:cNvPr id="5" name="Content Placeholder 4" descr="A person with purple head wrap&#10;&#10;Description automatically generated" hidden="1">
            <a:extLst>
              <a:ext uri="{FF2B5EF4-FFF2-40B4-BE49-F238E27FC236}">
                <a16:creationId xmlns:a16="http://schemas.microsoft.com/office/drawing/2014/main" id="{0DCC5397-4FE3-DCA6-F0A6-FD1CC25509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0"/>
            <a:ext cx="12202847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AFD28CE-22AC-6B94-6EF4-745475FCDD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52642" y="3464560"/>
            <a:ext cx="4625777" cy="1381760"/>
          </a:xfrm>
        </p:spPr>
        <p:txBody>
          <a:bodyPr anchor="t"/>
          <a:lstStyle>
            <a:lvl1pPr algn="r">
              <a:defRPr sz="2700" cap="all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section title</a:t>
            </a:r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3236773-F154-9E31-2695-ABA42ED8742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7693808" y="6330951"/>
            <a:ext cx="4084611" cy="365125"/>
          </a:xfrm>
        </p:spPr>
        <p:txBody>
          <a:bodyPr/>
          <a:lstStyle>
            <a:lvl1pPr algn="r">
              <a:defRPr/>
            </a:lvl1pPr>
          </a:lstStyle>
          <a:p>
            <a:endParaRPr lang="en-GB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D3D1D70-1096-1E03-D135-EE98CCD5F7F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322681" y="1956120"/>
            <a:ext cx="1455737" cy="1011237"/>
          </a:xfrm>
        </p:spPr>
        <p:txBody>
          <a:bodyPr/>
          <a:lstStyle>
            <a:lvl1pPr algn="r">
              <a:defRPr sz="5063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XX</a:t>
            </a:r>
            <a:endParaRPr lang="en-GB" dirty="0"/>
          </a:p>
        </p:txBody>
      </p:sp>
      <p:pic>
        <p:nvPicPr>
          <p:cNvPr id="4" name="Picture 3" descr="A black and purple triangle&#10;&#10;Description automatically generated">
            <a:extLst>
              <a:ext uri="{FF2B5EF4-FFF2-40B4-BE49-F238E27FC236}">
                <a16:creationId xmlns:a16="http://schemas.microsoft.com/office/drawing/2014/main" id="{F09090A3-C8CB-492F-3E90-2B30223A515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" r="145"/>
          <a:stretch/>
        </p:blipFill>
        <p:spPr>
          <a:xfrm>
            <a:off x="10566401" y="390842"/>
            <a:ext cx="1223964" cy="814388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9DFACF13-EFF0-A2E8-47BA-79F08E81FF89}"/>
              </a:ext>
            </a:extLst>
          </p:cNvPr>
          <p:cNvGrpSpPr/>
          <p:nvPr/>
        </p:nvGrpSpPr>
        <p:grpSpPr>
          <a:xfrm>
            <a:off x="-3626001" y="0"/>
            <a:ext cx="3513653" cy="4531360"/>
            <a:chOff x="-3626001" y="0"/>
            <a:chExt cx="3513653" cy="4531360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9BD9362-CE50-C349-3940-31787ADA9A82}"/>
                </a:ext>
              </a:extLst>
            </p:cNvPr>
            <p:cNvSpPr/>
            <p:nvPr/>
          </p:nvSpPr>
          <p:spPr>
            <a:xfrm>
              <a:off x="-3626001" y="0"/>
              <a:ext cx="3507557" cy="4531360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>
                <a:solidFill>
                  <a:srgbClr val="333333"/>
                </a:solidFill>
                <a:latin typeface="+mn-lt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2D59E734-4787-5A45-2225-4D4508750F50}"/>
                </a:ext>
              </a:extLst>
            </p:cNvPr>
            <p:cNvSpPr/>
            <p:nvPr/>
          </p:nvSpPr>
          <p:spPr>
            <a:xfrm>
              <a:off x="-3626001" y="0"/>
              <a:ext cx="3507557" cy="89001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350">
                <a:solidFill>
                  <a:srgbClr val="333333"/>
                </a:solidFill>
                <a:latin typeface="+mn-lt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D60C9CB-0DF7-9D67-65C4-3BF9F2376002}"/>
                </a:ext>
              </a:extLst>
            </p:cNvPr>
            <p:cNvSpPr txBox="1"/>
            <p:nvPr/>
          </p:nvSpPr>
          <p:spPr>
            <a:xfrm>
              <a:off x="-3560064" y="77902"/>
              <a:ext cx="3447716" cy="73421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>
                <a:lnSpc>
                  <a:spcPct val="70000"/>
                </a:lnSpc>
                <a:spcBef>
                  <a:spcPct val="0"/>
                </a:spcBef>
                <a:buNone/>
                <a:defRPr sz="11500" cap="all" baseline="0">
                  <a:latin typeface="+mj-lt"/>
                  <a:ea typeface="+mj-ea"/>
                  <a:cs typeface="+mj-cs"/>
                </a:defRPr>
              </a:lvl1pPr>
            </a:lstStyle>
            <a:p>
              <a:pPr lvl="0">
                <a:lnSpc>
                  <a:spcPct val="100000"/>
                </a:lnSpc>
              </a:pPr>
              <a:r>
                <a:rPr lang="en-GB" sz="1800" dirty="0">
                  <a:solidFill>
                    <a:schemeClr val="bg1"/>
                  </a:solidFill>
                  <a:latin typeface="+mn-lt"/>
                  <a:ea typeface="Inter Semi Bold" panose="02000703000000020004" pitchFamily="50" charset="0"/>
                  <a:cs typeface="Inter Semi Bold" panose="02000703000000020004" pitchFamily="50" charset="0"/>
                </a:rPr>
                <a:t>How to insert </a:t>
              </a:r>
              <a:br>
                <a:rPr lang="en-GB" sz="1800" dirty="0">
                  <a:solidFill>
                    <a:schemeClr val="bg1"/>
                  </a:solidFill>
                  <a:latin typeface="+mn-lt"/>
                  <a:ea typeface="Inter Semi Bold" panose="02000703000000020004" pitchFamily="50" charset="0"/>
                  <a:cs typeface="Inter Semi Bold" panose="02000703000000020004" pitchFamily="50" charset="0"/>
                </a:rPr>
              </a:br>
              <a:r>
                <a:rPr lang="en-GB" sz="1800" dirty="0">
                  <a:solidFill>
                    <a:schemeClr val="bg1"/>
                  </a:solidFill>
                  <a:latin typeface="+mn-lt"/>
                  <a:ea typeface="Inter Semi Bold" panose="02000703000000020004" pitchFamily="50" charset="0"/>
                  <a:cs typeface="Inter Semi Bold" panose="02000703000000020004" pitchFamily="50" charset="0"/>
                </a:rPr>
                <a:t>an image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90B3D745-C455-1AA2-D1C4-E55A923D6DEB}"/>
                </a:ext>
              </a:extLst>
            </p:cNvPr>
            <p:cNvSpPr txBox="1"/>
            <p:nvPr/>
          </p:nvSpPr>
          <p:spPr>
            <a:xfrm>
              <a:off x="-3560064" y="1006196"/>
              <a:ext cx="3340989" cy="274665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If there is already an image present, delete this first.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Click the icon in the middle of the placeholder and choose an image from file, or select the placeholder and paste an image in using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Ctrl + V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Click on the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Format Picture 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tab in the ribbon and use the tools to edit the image.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Choose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Crop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 to resize and move the image within the placeholder, using the white circles in the corners of the image. Click on the drop down arrow and choose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Fit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 or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Fill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 to fit the image to the placeholder as needed.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Right click the image and choose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Send to back 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if it is obscuring any other elements.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201687117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 Colou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666FE13F-E318-B323-121E-0093806FB8E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8463184" cy="6858000"/>
          </a:xfrm>
          <a:custGeom>
            <a:avLst/>
            <a:gdLst>
              <a:gd name="connsiteX0" fmla="*/ 0 w 8463184"/>
              <a:gd name="connsiteY0" fmla="*/ 0 h 6858000"/>
              <a:gd name="connsiteX1" fmla="*/ 8463184 w 8463184"/>
              <a:gd name="connsiteY1" fmla="*/ 0 h 6858000"/>
              <a:gd name="connsiteX2" fmla="*/ 4498192 w 8463184"/>
              <a:gd name="connsiteY2" fmla="*/ 6858000 h 6858000"/>
              <a:gd name="connsiteX3" fmla="*/ 0 w 8463184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463184" h="6858000">
                <a:moveTo>
                  <a:pt x="0" y="0"/>
                </a:moveTo>
                <a:lnTo>
                  <a:pt x="8463184" y="0"/>
                </a:lnTo>
                <a:lnTo>
                  <a:pt x="4498192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900"/>
            </a:lvl1pPr>
          </a:lstStyle>
          <a:p>
            <a:r>
              <a:rPr lang="en-GB" dirty="0"/>
              <a:t>Click icon to insert image</a:t>
            </a:r>
          </a:p>
        </p:txBody>
      </p:sp>
      <p:pic>
        <p:nvPicPr>
          <p:cNvPr id="5" name="Content Placeholder 4" descr="A person with purple head wrap&#10;&#10;Description automatically generated" hidden="1">
            <a:extLst>
              <a:ext uri="{FF2B5EF4-FFF2-40B4-BE49-F238E27FC236}">
                <a16:creationId xmlns:a16="http://schemas.microsoft.com/office/drawing/2014/main" id="{0DCC5397-4FE3-DCA6-F0A6-FD1CC25509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0"/>
            <a:ext cx="12202847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AFD28CE-22AC-6B94-6EF4-745475FCDD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52642" y="3464560"/>
            <a:ext cx="4625777" cy="1381760"/>
          </a:xfrm>
        </p:spPr>
        <p:txBody>
          <a:bodyPr anchor="t"/>
          <a:lstStyle>
            <a:lvl1pPr algn="r">
              <a:defRPr sz="2700" cap="all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section title</a:t>
            </a:r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3236773-F154-9E31-2695-ABA42ED8742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7693808" y="6330951"/>
            <a:ext cx="4084611" cy="365125"/>
          </a:xfrm>
        </p:spPr>
        <p:txBody>
          <a:bodyPr/>
          <a:lstStyle>
            <a:lvl1pPr algn="r">
              <a:defRPr/>
            </a:lvl1pPr>
          </a:lstStyle>
          <a:p>
            <a:endParaRPr lang="en-GB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D3D1D70-1096-1E03-D135-EE98CCD5F7F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322681" y="1956120"/>
            <a:ext cx="1455737" cy="1011237"/>
          </a:xfrm>
        </p:spPr>
        <p:txBody>
          <a:bodyPr/>
          <a:lstStyle>
            <a:lvl1pPr algn="r">
              <a:defRPr sz="5063"/>
            </a:lvl1pPr>
          </a:lstStyle>
          <a:p>
            <a:pPr lvl="0"/>
            <a:r>
              <a:rPr lang="en-US" dirty="0"/>
              <a:t>XX</a:t>
            </a:r>
            <a:endParaRPr lang="en-GB" dirty="0"/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83E624FA-ADDA-3111-5843-8DB4151A82E9}"/>
              </a:ext>
            </a:extLst>
          </p:cNvPr>
          <p:cNvPicPr>
            <a:picLocks noChangeAspect="1"/>
          </p:cNvPicPr>
          <p:nvPr/>
        </p:nvPicPr>
        <p:blipFill>
          <a:blip>
            <a:lum bright="100000"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566401" y="390844"/>
            <a:ext cx="1223964" cy="814389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8F017DC4-71D6-284B-C9A4-3ED060893E8C}"/>
              </a:ext>
            </a:extLst>
          </p:cNvPr>
          <p:cNvGrpSpPr/>
          <p:nvPr/>
        </p:nvGrpSpPr>
        <p:grpSpPr>
          <a:xfrm>
            <a:off x="-3626001" y="0"/>
            <a:ext cx="3513653" cy="4531360"/>
            <a:chOff x="-3626001" y="0"/>
            <a:chExt cx="3513653" cy="453136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CACD9013-E5AC-FBD3-1656-59F18C5701BD}"/>
                </a:ext>
              </a:extLst>
            </p:cNvPr>
            <p:cNvSpPr/>
            <p:nvPr/>
          </p:nvSpPr>
          <p:spPr>
            <a:xfrm>
              <a:off x="-3626001" y="0"/>
              <a:ext cx="3507557" cy="4531360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>
                <a:solidFill>
                  <a:srgbClr val="333333"/>
                </a:solidFill>
                <a:latin typeface="+mn-lt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20D48A63-E7D3-2440-30F7-80BA7E335B56}"/>
                </a:ext>
              </a:extLst>
            </p:cNvPr>
            <p:cNvSpPr/>
            <p:nvPr/>
          </p:nvSpPr>
          <p:spPr>
            <a:xfrm>
              <a:off x="-3626001" y="0"/>
              <a:ext cx="3507557" cy="89001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350">
                <a:solidFill>
                  <a:srgbClr val="333333"/>
                </a:solidFill>
                <a:latin typeface="+mn-lt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D79B9DDB-BF0B-1316-5412-FCF5671AF5A0}"/>
                </a:ext>
              </a:extLst>
            </p:cNvPr>
            <p:cNvSpPr txBox="1"/>
            <p:nvPr/>
          </p:nvSpPr>
          <p:spPr>
            <a:xfrm>
              <a:off x="-3560064" y="77902"/>
              <a:ext cx="3447716" cy="73421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>
                <a:lnSpc>
                  <a:spcPct val="70000"/>
                </a:lnSpc>
                <a:spcBef>
                  <a:spcPct val="0"/>
                </a:spcBef>
                <a:buNone/>
                <a:defRPr sz="11500" cap="all" baseline="0">
                  <a:latin typeface="+mj-lt"/>
                  <a:ea typeface="+mj-ea"/>
                  <a:cs typeface="+mj-cs"/>
                </a:defRPr>
              </a:lvl1pPr>
            </a:lstStyle>
            <a:p>
              <a:pPr lvl="0">
                <a:lnSpc>
                  <a:spcPct val="100000"/>
                </a:lnSpc>
              </a:pPr>
              <a:r>
                <a:rPr lang="en-GB" sz="1800" dirty="0">
                  <a:solidFill>
                    <a:schemeClr val="tx2"/>
                  </a:solidFill>
                  <a:latin typeface="+mn-lt"/>
                  <a:ea typeface="Inter Semi Bold" panose="02000703000000020004" pitchFamily="50" charset="0"/>
                  <a:cs typeface="Inter Semi Bold" panose="02000703000000020004" pitchFamily="50" charset="0"/>
                </a:rPr>
                <a:t>How to insert </a:t>
              </a:r>
              <a:br>
                <a:rPr lang="en-GB" sz="1800" dirty="0">
                  <a:solidFill>
                    <a:schemeClr val="tx2"/>
                  </a:solidFill>
                  <a:latin typeface="+mn-lt"/>
                  <a:ea typeface="Inter Semi Bold" panose="02000703000000020004" pitchFamily="50" charset="0"/>
                  <a:cs typeface="Inter Semi Bold" panose="02000703000000020004" pitchFamily="50" charset="0"/>
                </a:rPr>
              </a:br>
              <a:r>
                <a:rPr lang="en-GB" sz="1800" dirty="0">
                  <a:solidFill>
                    <a:schemeClr val="tx2"/>
                  </a:solidFill>
                  <a:latin typeface="+mn-lt"/>
                  <a:ea typeface="Inter Semi Bold" panose="02000703000000020004" pitchFamily="50" charset="0"/>
                  <a:cs typeface="Inter Semi Bold" panose="02000703000000020004" pitchFamily="50" charset="0"/>
                </a:rPr>
                <a:t>an image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EB8BABBC-EF32-8FF6-D9CD-9FAA2A704465}"/>
                </a:ext>
              </a:extLst>
            </p:cNvPr>
            <p:cNvSpPr txBox="1"/>
            <p:nvPr/>
          </p:nvSpPr>
          <p:spPr>
            <a:xfrm>
              <a:off x="-3560064" y="1006196"/>
              <a:ext cx="3340989" cy="274665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bg2"/>
                  </a:solidFill>
                  <a:latin typeface="+mn-lt"/>
                </a:rPr>
                <a:t>If there is already an image present, delete this first.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bg2"/>
                  </a:solidFill>
                  <a:latin typeface="+mn-lt"/>
                </a:rPr>
                <a:t>Click the icon in the middle of the placeholder and choose an image from file, or select the placeholder and paste an image in using </a:t>
              </a:r>
              <a:r>
                <a:rPr lang="en-US" sz="900" b="1" dirty="0">
                  <a:solidFill>
                    <a:schemeClr val="bg2"/>
                  </a:solidFill>
                  <a:latin typeface="+mn-lt"/>
                </a:rPr>
                <a:t>Ctrl + V</a:t>
              </a:r>
              <a:r>
                <a:rPr lang="en-US" sz="900" dirty="0">
                  <a:solidFill>
                    <a:schemeClr val="bg2"/>
                  </a:solidFill>
                  <a:latin typeface="+mn-lt"/>
                </a:rPr>
                <a:t>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bg2"/>
                  </a:solidFill>
                  <a:latin typeface="+mn-lt"/>
                </a:rPr>
                <a:t>Click on the </a:t>
              </a:r>
              <a:r>
                <a:rPr lang="en-US" sz="900" b="1" dirty="0">
                  <a:solidFill>
                    <a:schemeClr val="bg2"/>
                  </a:solidFill>
                  <a:latin typeface="+mn-lt"/>
                </a:rPr>
                <a:t>Format Picture </a:t>
              </a:r>
              <a:r>
                <a:rPr lang="en-US" sz="900" dirty="0">
                  <a:solidFill>
                    <a:schemeClr val="bg2"/>
                  </a:solidFill>
                  <a:latin typeface="+mn-lt"/>
                </a:rPr>
                <a:t>tab in the ribbon and use the tools to edit the image.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bg2"/>
                  </a:solidFill>
                  <a:latin typeface="+mn-lt"/>
                </a:rPr>
                <a:t>Choose </a:t>
              </a:r>
              <a:r>
                <a:rPr lang="en-US" sz="900" b="1" dirty="0">
                  <a:solidFill>
                    <a:schemeClr val="bg2"/>
                  </a:solidFill>
                  <a:latin typeface="+mn-lt"/>
                </a:rPr>
                <a:t>Crop</a:t>
              </a:r>
              <a:r>
                <a:rPr lang="en-US" sz="900" dirty="0">
                  <a:solidFill>
                    <a:schemeClr val="bg2"/>
                  </a:solidFill>
                  <a:latin typeface="+mn-lt"/>
                </a:rPr>
                <a:t> to resize and move the image within the placeholder, using the white circles in the corners of the image. Click on the drop down arrow and choose </a:t>
              </a:r>
              <a:r>
                <a:rPr lang="en-US" sz="900" b="1" dirty="0">
                  <a:solidFill>
                    <a:schemeClr val="bg2"/>
                  </a:solidFill>
                  <a:latin typeface="+mn-lt"/>
                </a:rPr>
                <a:t>Fit</a:t>
              </a:r>
              <a:r>
                <a:rPr lang="en-US" sz="900" dirty="0">
                  <a:solidFill>
                    <a:schemeClr val="bg2"/>
                  </a:solidFill>
                  <a:latin typeface="+mn-lt"/>
                </a:rPr>
                <a:t> or </a:t>
              </a:r>
              <a:r>
                <a:rPr lang="en-US" sz="900" b="1" dirty="0">
                  <a:solidFill>
                    <a:schemeClr val="bg2"/>
                  </a:solidFill>
                  <a:latin typeface="+mn-lt"/>
                </a:rPr>
                <a:t>Fill</a:t>
              </a:r>
              <a:r>
                <a:rPr lang="en-US" sz="900" dirty="0">
                  <a:solidFill>
                    <a:schemeClr val="bg2"/>
                  </a:solidFill>
                  <a:latin typeface="+mn-lt"/>
                </a:rPr>
                <a:t> to fit the image to the placeholder as needed.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bg2"/>
                  </a:solidFill>
                  <a:latin typeface="+mn-lt"/>
                </a:rPr>
                <a:t>Right click the image and choose </a:t>
              </a:r>
              <a:r>
                <a:rPr lang="en-US" sz="900" b="1" dirty="0">
                  <a:solidFill>
                    <a:schemeClr val="bg2"/>
                  </a:solidFill>
                  <a:latin typeface="+mn-lt"/>
                </a:rPr>
                <a:t>Send to back </a:t>
              </a:r>
              <a:r>
                <a:rPr lang="en-US" sz="900" dirty="0">
                  <a:solidFill>
                    <a:schemeClr val="bg2"/>
                  </a:solidFill>
                  <a:latin typeface="+mn-lt"/>
                </a:rPr>
                <a:t>if it is obscuring any other elements.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220342261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>
            <a:extLst>
              <a:ext uri="{FF2B5EF4-FFF2-40B4-BE49-F238E27FC236}">
                <a16:creationId xmlns:a16="http://schemas.microsoft.com/office/drawing/2014/main" id="{DBC61A05-8253-C869-9809-8E3097CCEA3D}"/>
              </a:ext>
            </a:extLst>
          </p:cNvPr>
          <p:cNvSpPr/>
          <p:nvPr/>
        </p:nvSpPr>
        <p:spPr>
          <a:xfrm rot="10800000">
            <a:off x="8966200" y="0"/>
            <a:ext cx="3225800" cy="5588000"/>
          </a:xfrm>
          <a:prstGeom prst="rtTriangl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450"/>
              </a:spcAft>
            </a:pPr>
            <a:endParaRPr lang="en-GB" sz="135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067C1C0-487A-B785-0EA6-A4112C75E72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3585" y="472595"/>
            <a:ext cx="7841417" cy="512927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C12A74D-D6BE-3755-0782-1F9DB1FB0C7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479F40-818A-13AA-DF6F-3BB4CE6DC4C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8F1A65C-595C-4736-BF40-F7D31E789466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5190BBA-18D3-D3A1-0D88-0F02E882C8D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14338" y="944563"/>
            <a:ext cx="7840663" cy="5080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/>
              <a:t>Add subheading</a:t>
            </a:r>
            <a:endParaRPr lang="en-GB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71C46A3-88D5-4217-97B8-DFAB1BDB70D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13583" y="1641567"/>
            <a:ext cx="9030456" cy="4527459"/>
          </a:xfrm>
        </p:spPr>
        <p:txBody>
          <a:bodyPr numCol="2" spcCol="540000"/>
          <a:lstStyle>
            <a:lvl1pPr>
              <a:defRPr/>
            </a:lvl1pPr>
          </a:lstStyle>
          <a:p>
            <a:pPr lvl="0"/>
            <a:r>
              <a:rPr lang="en-US" dirty="0"/>
              <a:t>Add text to appear in two column layout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AEAF9089-5394-8B5C-06D5-A0E311DC5BE5}"/>
              </a:ext>
            </a:extLst>
          </p:cNvPr>
          <p:cNvPicPr>
            <a:picLocks noChangeAspect="1"/>
          </p:cNvPicPr>
          <p:nvPr/>
        </p:nvPicPr>
        <p:blipFill>
          <a:blip>
            <a:lum bright="100000"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566401" y="390844"/>
            <a:ext cx="1223964" cy="81438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18968036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ngl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>
            <a:extLst>
              <a:ext uri="{FF2B5EF4-FFF2-40B4-BE49-F238E27FC236}">
                <a16:creationId xmlns:a16="http://schemas.microsoft.com/office/drawing/2014/main" id="{DBC61A05-8253-C869-9809-8E3097CCEA3D}"/>
              </a:ext>
            </a:extLst>
          </p:cNvPr>
          <p:cNvSpPr/>
          <p:nvPr/>
        </p:nvSpPr>
        <p:spPr>
          <a:xfrm rot="10800000">
            <a:off x="8966200" y="0"/>
            <a:ext cx="3225800" cy="5588000"/>
          </a:xfrm>
          <a:prstGeom prst="rtTriangl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450"/>
              </a:spcAft>
            </a:pPr>
            <a:endParaRPr lang="en-GB" sz="135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067C1C0-487A-B785-0EA6-A4112C75E72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3585" y="472595"/>
            <a:ext cx="7841417" cy="512927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C12A74D-D6BE-3755-0782-1F9DB1FB0C7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479F40-818A-13AA-DF6F-3BB4CE6DC4C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8F1A65C-595C-4736-BF40-F7D31E789466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5190BBA-18D3-D3A1-0D88-0F02E882C8D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14338" y="944563"/>
            <a:ext cx="7840663" cy="5080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/>
              <a:t>Add subheading</a:t>
            </a:r>
            <a:endParaRPr lang="en-GB" dirty="0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AEAF9089-5394-8B5C-06D5-A0E311DC5BE5}"/>
              </a:ext>
            </a:extLst>
          </p:cNvPr>
          <p:cNvPicPr>
            <a:picLocks noChangeAspect="1"/>
          </p:cNvPicPr>
          <p:nvPr/>
        </p:nvPicPr>
        <p:blipFill>
          <a:blip>
            <a:lum bright="100000"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566401" y="390844"/>
            <a:ext cx="1223964" cy="814389"/>
          </a:xfrm>
          <a:prstGeom prst="rect">
            <a:avLst/>
          </a:prstGeom>
        </p:spPr>
      </p:pic>
      <p:sp>
        <p:nvSpPr>
          <p:cNvPr id="5" name="Content Placeholder 14">
            <a:extLst>
              <a:ext uri="{FF2B5EF4-FFF2-40B4-BE49-F238E27FC236}">
                <a16:creationId xmlns:a16="http://schemas.microsoft.com/office/drawing/2014/main" id="{9D4F0DBA-7193-79F1-9CED-9BF29EFD98AD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413583" y="1641566"/>
            <a:ext cx="9030456" cy="452745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Add text to appear in single column layout or click icon to insert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EC37F9B-189A-EEF0-82B5-C8E3F921FD7D}"/>
              </a:ext>
            </a:extLst>
          </p:cNvPr>
          <p:cNvGrpSpPr/>
          <p:nvPr/>
        </p:nvGrpSpPr>
        <p:grpSpPr>
          <a:xfrm>
            <a:off x="-3626001" y="2"/>
            <a:ext cx="3513653" cy="2943225"/>
            <a:chOff x="-3626001" y="0"/>
            <a:chExt cx="3513653" cy="2943225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8DBEDA01-A9F0-6298-AB90-F00B31BE5FDA}"/>
                </a:ext>
              </a:extLst>
            </p:cNvPr>
            <p:cNvSpPr/>
            <p:nvPr/>
          </p:nvSpPr>
          <p:spPr>
            <a:xfrm>
              <a:off x="-3626001" y="0"/>
              <a:ext cx="3507557" cy="2943225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>
                <a:solidFill>
                  <a:srgbClr val="333333"/>
                </a:solidFill>
                <a:latin typeface="+mn-lt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8F89516E-98D5-7607-2085-7FF801BF7372}"/>
                </a:ext>
              </a:extLst>
            </p:cNvPr>
            <p:cNvSpPr/>
            <p:nvPr/>
          </p:nvSpPr>
          <p:spPr>
            <a:xfrm>
              <a:off x="-3626001" y="0"/>
              <a:ext cx="3507557" cy="89001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350">
                <a:solidFill>
                  <a:srgbClr val="333333"/>
                </a:solidFill>
                <a:latin typeface="+mn-lt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8E227B3A-E23C-DAB3-31A8-041BC3FF4868}"/>
                </a:ext>
              </a:extLst>
            </p:cNvPr>
            <p:cNvSpPr txBox="1"/>
            <p:nvPr/>
          </p:nvSpPr>
          <p:spPr>
            <a:xfrm>
              <a:off x="-3560064" y="77902"/>
              <a:ext cx="3447716" cy="73421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>
                <a:lnSpc>
                  <a:spcPct val="70000"/>
                </a:lnSpc>
                <a:spcBef>
                  <a:spcPct val="0"/>
                </a:spcBef>
                <a:buNone/>
                <a:defRPr sz="11500" cap="all" baseline="0">
                  <a:latin typeface="+mj-lt"/>
                  <a:ea typeface="+mj-ea"/>
                  <a:cs typeface="+mj-cs"/>
                </a:defRPr>
              </a:lvl1pPr>
            </a:lstStyle>
            <a:p>
              <a:pPr lvl="0">
                <a:lnSpc>
                  <a:spcPct val="100000"/>
                </a:lnSpc>
              </a:pPr>
              <a:r>
                <a:rPr lang="en-GB" sz="1800" dirty="0">
                  <a:solidFill>
                    <a:schemeClr val="bg1"/>
                  </a:solidFill>
                  <a:latin typeface="+mn-lt"/>
                  <a:ea typeface="Inter Semi Bold" panose="02000703000000020004" pitchFamily="50" charset="0"/>
                  <a:cs typeface="Inter Semi Bold" panose="02000703000000020004" pitchFamily="50" charset="0"/>
                </a:rPr>
                <a:t>How to insert </a:t>
              </a:r>
              <a:br>
                <a:rPr lang="en-GB" sz="1800" dirty="0">
                  <a:solidFill>
                    <a:schemeClr val="bg1"/>
                  </a:solidFill>
                  <a:latin typeface="+mn-lt"/>
                  <a:ea typeface="Inter Semi Bold" panose="02000703000000020004" pitchFamily="50" charset="0"/>
                  <a:cs typeface="Inter Semi Bold" panose="02000703000000020004" pitchFamily="50" charset="0"/>
                </a:rPr>
              </a:br>
              <a:r>
                <a:rPr lang="en-GB" sz="1800" dirty="0">
                  <a:solidFill>
                    <a:schemeClr val="bg1"/>
                  </a:solidFill>
                  <a:latin typeface="+mn-lt"/>
                  <a:ea typeface="Inter Semi Bold" panose="02000703000000020004" pitchFamily="50" charset="0"/>
                  <a:cs typeface="Inter Semi Bold" panose="02000703000000020004" pitchFamily="50" charset="0"/>
                </a:rPr>
                <a:t>A CHART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DD102D99-B2D2-3578-1E37-5BA070ECF7D3}"/>
                </a:ext>
              </a:extLst>
            </p:cNvPr>
            <p:cNvSpPr txBox="1"/>
            <p:nvPr/>
          </p:nvSpPr>
          <p:spPr>
            <a:xfrm>
              <a:off x="-3560063" y="1006196"/>
              <a:ext cx="3140964" cy="178462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1"/>
                  </a:solidFill>
                  <a:latin typeface="+mn-lt"/>
                </a:rPr>
                <a:t>Click on the icon in the middle of the placeholder.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1"/>
                  </a:solidFill>
                  <a:latin typeface="+mn-lt"/>
                </a:rPr>
                <a:t>Click on the chart type you wish to use.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1"/>
                  </a:solidFill>
                  <a:latin typeface="+mn-lt"/>
                </a:rPr>
                <a:t>Edit your data under </a:t>
              </a:r>
              <a:r>
                <a:rPr lang="en-US" sz="900" b="1" dirty="0">
                  <a:solidFill>
                    <a:schemeClr val="tx1"/>
                  </a:solidFill>
                  <a:latin typeface="+mn-lt"/>
                </a:rPr>
                <a:t>Design</a:t>
              </a:r>
              <a:r>
                <a:rPr lang="en-US" sz="900" dirty="0">
                  <a:solidFill>
                    <a:schemeClr val="tx1"/>
                  </a:solidFill>
                  <a:latin typeface="+mn-lt"/>
                </a:rPr>
                <a:t> in the </a:t>
              </a:r>
              <a:r>
                <a:rPr lang="en-US" sz="900" b="1" dirty="0">
                  <a:solidFill>
                    <a:schemeClr val="tx1"/>
                  </a:solidFill>
                  <a:latin typeface="+mn-lt"/>
                </a:rPr>
                <a:t>Chart Tools</a:t>
              </a:r>
              <a:r>
                <a:rPr lang="en-US" sz="900" dirty="0">
                  <a:solidFill>
                    <a:schemeClr val="tx1"/>
                  </a:solidFill>
                  <a:latin typeface="+mn-lt"/>
                </a:rPr>
                <a:t> ribbon.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 err="1">
                  <a:solidFill>
                    <a:schemeClr val="tx1"/>
                  </a:solidFill>
                  <a:latin typeface="+mn-lt"/>
                </a:rPr>
                <a:t>Stylise</a:t>
              </a:r>
              <a:r>
                <a:rPr lang="en-US" sz="900" dirty="0">
                  <a:solidFill>
                    <a:schemeClr val="tx1"/>
                  </a:solidFill>
                  <a:latin typeface="+mn-lt"/>
                </a:rPr>
                <a:t> your chart under Format in the </a:t>
              </a:r>
              <a:r>
                <a:rPr lang="en-US" sz="900" b="1" dirty="0">
                  <a:solidFill>
                    <a:schemeClr val="tx1"/>
                  </a:solidFill>
                  <a:latin typeface="+mn-lt"/>
                </a:rPr>
                <a:t>Chart Tools</a:t>
              </a:r>
              <a:r>
                <a:rPr lang="en-US" sz="900" dirty="0">
                  <a:solidFill>
                    <a:schemeClr val="tx1"/>
                  </a:solidFill>
                  <a:latin typeface="+mn-lt"/>
                </a:rPr>
                <a:t> ribbons.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837279435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oubl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>
            <a:extLst>
              <a:ext uri="{FF2B5EF4-FFF2-40B4-BE49-F238E27FC236}">
                <a16:creationId xmlns:a16="http://schemas.microsoft.com/office/drawing/2014/main" id="{DBC61A05-8253-C869-9809-8E3097CCEA3D}"/>
              </a:ext>
            </a:extLst>
          </p:cNvPr>
          <p:cNvSpPr/>
          <p:nvPr/>
        </p:nvSpPr>
        <p:spPr>
          <a:xfrm rot="10800000">
            <a:off x="8966200" y="0"/>
            <a:ext cx="3225800" cy="5588000"/>
          </a:xfrm>
          <a:prstGeom prst="rtTriangl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450"/>
              </a:spcAft>
            </a:pPr>
            <a:endParaRPr lang="en-GB" sz="135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067C1C0-487A-B785-0EA6-A4112C75E72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3585" y="472595"/>
            <a:ext cx="7841417" cy="512927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C12A74D-D6BE-3755-0782-1F9DB1FB0C7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479F40-818A-13AA-DF6F-3BB4CE6DC4C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8F1A65C-595C-4736-BF40-F7D31E789466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5190BBA-18D3-D3A1-0D88-0F02E882C8D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14338" y="944563"/>
            <a:ext cx="7840663" cy="5080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/>
              <a:t>Add subheading</a:t>
            </a:r>
            <a:endParaRPr lang="en-GB" dirty="0"/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6CE84618-6178-61CF-AE53-D0A07CF23E00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413581" y="2338568"/>
            <a:ext cx="3721539" cy="3830457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Add text or click icon to insert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AEAF9089-5394-8B5C-06D5-A0E311DC5BE5}"/>
              </a:ext>
            </a:extLst>
          </p:cNvPr>
          <p:cNvPicPr>
            <a:picLocks noChangeAspect="1"/>
          </p:cNvPicPr>
          <p:nvPr/>
        </p:nvPicPr>
        <p:blipFill>
          <a:blip>
            <a:lum bright="100000"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566401" y="390844"/>
            <a:ext cx="1223964" cy="814389"/>
          </a:xfrm>
          <a:prstGeom prst="rect">
            <a:avLst/>
          </a:prstGeom>
        </p:spPr>
      </p:pic>
      <p:sp>
        <p:nvSpPr>
          <p:cNvPr id="5" name="Text Placeholder 6">
            <a:extLst>
              <a:ext uri="{FF2B5EF4-FFF2-40B4-BE49-F238E27FC236}">
                <a16:creationId xmlns:a16="http://schemas.microsoft.com/office/drawing/2014/main" id="{7071F504-9E35-F89F-D3A9-72668739AD1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13581" y="1641565"/>
            <a:ext cx="3721539" cy="5080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/>
              <a:t>Add heading (two lines max)</a:t>
            </a:r>
            <a:endParaRPr lang="en-GB" dirty="0"/>
          </a:p>
        </p:txBody>
      </p:sp>
      <p:sp>
        <p:nvSpPr>
          <p:cNvPr id="16" name="Content Placeholder 14">
            <a:extLst>
              <a:ext uri="{FF2B5EF4-FFF2-40B4-BE49-F238E27FC236}">
                <a16:creationId xmlns:a16="http://schemas.microsoft.com/office/drawing/2014/main" id="{FA357CB5-059F-A73C-2716-2186BE18F927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4533461" y="2338568"/>
            <a:ext cx="3721539" cy="3830457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Add text or click icon to insert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E2B0E8B1-83D4-CC60-882C-8AADC5DA97D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533461" y="1641565"/>
            <a:ext cx="3721539" cy="5080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/>
              <a:t>Add heading (two lines max)</a:t>
            </a:r>
            <a:endParaRPr lang="en-GB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A7595AB-3E7F-500E-5874-B5ECB73A19A1}"/>
              </a:ext>
            </a:extLst>
          </p:cNvPr>
          <p:cNvCxnSpPr/>
          <p:nvPr/>
        </p:nvCxnSpPr>
        <p:spPr>
          <a:xfrm>
            <a:off x="4334291" y="1752600"/>
            <a:ext cx="0" cy="419100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>
            <a:extLst>
              <a:ext uri="{FF2B5EF4-FFF2-40B4-BE49-F238E27FC236}">
                <a16:creationId xmlns:a16="http://schemas.microsoft.com/office/drawing/2014/main" id="{642F7F20-0914-55A5-D38B-A62BCAC240C6}"/>
              </a:ext>
            </a:extLst>
          </p:cNvPr>
          <p:cNvGrpSpPr/>
          <p:nvPr/>
        </p:nvGrpSpPr>
        <p:grpSpPr>
          <a:xfrm>
            <a:off x="-3626001" y="2"/>
            <a:ext cx="3513653" cy="2943225"/>
            <a:chOff x="-3626001" y="0"/>
            <a:chExt cx="3513653" cy="2943225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2A3F19AD-12D6-D2A3-00D7-079E3686E450}"/>
                </a:ext>
              </a:extLst>
            </p:cNvPr>
            <p:cNvSpPr/>
            <p:nvPr/>
          </p:nvSpPr>
          <p:spPr>
            <a:xfrm>
              <a:off x="-3626001" y="0"/>
              <a:ext cx="3507557" cy="2943225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>
                <a:solidFill>
                  <a:srgbClr val="333333"/>
                </a:solidFill>
                <a:latin typeface="+mn-lt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02297A6B-E741-56EC-DC10-0239315573A3}"/>
                </a:ext>
              </a:extLst>
            </p:cNvPr>
            <p:cNvSpPr/>
            <p:nvPr/>
          </p:nvSpPr>
          <p:spPr>
            <a:xfrm>
              <a:off x="-3626001" y="0"/>
              <a:ext cx="3507557" cy="89001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350">
                <a:solidFill>
                  <a:srgbClr val="333333"/>
                </a:solidFill>
                <a:latin typeface="+mn-lt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7266AA31-66CE-6175-C626-E6AD49A3AD89}"/>
                </a:ext>
              </a:extLst>
            </p:cNvPr>
            <p:cNvSpPr txBox="1"/>
            <p:nvPr/>
          </p:nvSpPr>
          <p:spPr>
            <a:xfrm>
              <a:off x="-3560064" y="77902"/>
              <a:ext cx="3447716" cy="73421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>
                <a:lnSpc>
                  <a:spcPct val="70000"/>
                </a:lnSpc>
                <a:spcBef>
                  <a:spcPct val="0"/>
                </a:spcBef>
                <a:buNone/>
                <a:defRPr sz="11500" cap="all" baseline="0">
                  <a:latin typeface="+mj-lt"/>
                  <a:ea typeface="+mj-ea"/>
                  <a:cs typeface="+mj-cs"/>
                </a:defRPr>
              </a:lvl1pPr>
            </a:lstStyle>
            <a:p>
              <a:pPr lvl="0">
                <a:lnSpc>
                  <a:spcPct val="100000"/>
                </a:lnSpc>
              </a:pPr>
              <a:r>
                <a:rPr lang="en-GB" sz="1800" dirty="0">
                  <a:solidFill>
                    <a:schemeClr val="bg1"/>
                  </a:solidFill>
                  <a:latin typeface="+mn-lt"/>
                  <a:ea typeface="Inter Semi Bold" panose="02000703000000020004" pitchFamily="50" charset="0"/>
                  <a:cs typeface="Inter Semi Bold" panose="02000703000000020004" pitchFamily="50" charset="0"/>
                </a:rPr>
                <a:t>How to insert </a:t>
              </a:r>
              <a:br>
                <a:rPr lang="en-GB" sz="1800" dirty="0">
                  <a:solidFill>
                    <a:schemeClr val="bg1"/>
                  </a:solidFill>
                  <a:latin typeface="+mn-lt"/>
                  <a:ea typeface="Inter Semi Bold" panose="02000703000000020004" pitchFamily="50" charset="0"/>
                  <a:cs typeface="Inter Semi Bold" panose="02000703000000020004" pitchFamily="50" charset="0"/>
                </a:rPr>
              </a:br>
              <a:r>
                <a:rPr lang="en-GB" sz="1800" dirty="0">
                  <a:solidFill>
                    <a:schemeClr val="bg1"/>
                  </a:solidFill>
                  <a:latin typeface="+mn-lt"/>
                  <a:ea typeface="Inter Semi Bold" panose="02000703000000020004" pitchFamily="50" charset="0"/>
                  <a:cs typeface="Inter Semi Bold" panose="02000703000000020004" pitchFamily="50" charset="0"/>
                </a:rPr>
                <a:t>A CHART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DC079672-8B2C-BA26-E86A-AF4A723A33C8}"/>
                </a:ext>
              </a:extLst>
            </p:cNvPr>
            <p:cNvSpPr txBox="1"/>
            <p:nvPr/>
          </p:nvSpPr>
          <p:spPr>
            <a:xfrm>
              <a:off x="-3560063" y="1006196"/>
              <a:ext cx="3140964" cy="178462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1"/>
                  </a:solidFill>
                  <a:latin typeface="+mn-lt"/>
                </a:rPr>
                <a:t>Click on the icon in the middle of the placeholder.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1"/>
                  </a:solidFill>
                  <a:latin typeface="+mn-lt"/>
                </a:rPr>
                <a:t>Click on the chart type you wish to use.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1"/>
                  </a:solidFill>
                  <a:latin typeface="+mn-lt"/>
                </a:rPr>
                <a:t>Edit your data under </a:t>
              </a:r>
              <a:r>
                <a:rPr lang="en-US" sz="900" b="1" dirty="0">
                  <a:solidFill>
                    <a:schemeClr val="tx1"/>
                  </a:solidFill>
                  <a:latin typeface="+mn-lt"/>
                </a:rPr>
                <a:t>Design</a:t>
              </a:r>
              <a:r>
                <a:rPr lang="en-US" sz="900" dirty="0">
                  <a:solidFill>
                    <a:schemeClr val="tx1"/>
                  </a:solidFill>
                  <a:latin typeface="+mn-lt"/>
                </a:rPr>
                <a:t> in the </a:t>
              </a:r>
              <a:r>
                <a:rPr lang="en-US" sz="900" b="1" dirty="0">
                  <a:solidFill>
                    <a:schemeClr val="tx1"/>
                  </a:solidFill>
                  <a:latin typeface="+mn-lt"/>
                </a:rPr>
                <a:t>Chart Tools</a:t>
              </a:r>
              <a:r>
                <a:rPr lang="en-US" sz="900" dirty="0">
                  <a:solidFill>
                    <a:schemeClr val="tx1"/>
                  </a:solidFill>
                  <a:latin typeface="+mn-lt"/>
                </a:rPr>
                <a:t> ribbon.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 err="1">
                  <a:solidFill>
                    <a:schemeClr val="tx1"/>
                  </a:solidFill>
                  <a:latin typeface="+mn-lt"/>
                </a:rPr>
                <a:t>Stylise</a:t>
              </a:r>
              <a:r>
                <a:rPr lang="en-US" sz="900" dirty="0">
                  <a:solidFill>
                    <a:schemeClr val="tx1"/>
                  </a:solidFill>
                  <a:latin typeface="+mn-lt"/>
                </a:rPr>
                <a:t> your chart under Format in the </a:t>
              </a:r>
              <a:r>
                <a:rPr lang="en-US" sz="900" b="1" dirty="0">
                  <a:solidFill>
                    <a:schemeClr val="tx1"/>
                  </a:solidFill>
                  <a:latin typeface="+mn-lt"/>
                </a:rPr>
                <a:t>Chart Tools</a:t>
              </a:r>
              <a:r>
                <a:rPr lang="en-US" sz="900" dirty="0">
                  <a:solidFill>
                    <a:schemeClr val="tx1"/>
                  </a:solidFill>
                  <a:latin typeface="+mn-lt"/>
                </a:rPr>
                <a:t> ribbons.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172870388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w/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67C1C0-487A-B785-0EA6-A4112C75E72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3584" y="472595"/>
            <a:ext cx="3828216" cy="512927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C12A74D-D6BE-3755-0782-1F9DB1FB0C7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13584" y="6330951"/>
            <a:ext cx="4434865" cy="367563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5190BBA-18D3-D3A1-0D88-0F02E882C8D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14339" y="944563"/>
            <a:ext cx="3827847" cy="5080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/>
              <a:t>Add subheading</a:t>
            </a:r>
            <a:endParaRPr lang="en-GB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71C46A3-88D5-4217-97B8-DFAB1BDB70D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13582" y="1641567"/>
            <a:ext cx="4406069" cy="4527459"/>
          </a:xfrm>
        </p:spPr>
        <p:txBody>
          <a:bodyPr numCol="1" spcCol="360000"/>
          <a:lstStyle>
            <a:lvl1pPr>
              <a:defRPr/>
            </a:lvl1pPr>
          </a:lstStyle>
          <a:p>
            <a:pPr lvl="0"/>
            <a:r>
              <a:rPr lang="en-US" dirty="0"/>
              <a:t>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B9D1A5BE-C335-973A-A239-290D818BA7BD}"/>
              </a:ext>
            </a:extLst>
          </p:cNvPr>
          <p:cNvSpPr/>
          <p:nvPr/>
        </p:nvSpPr>
        <p:spPr>
          <a:xfrm>
            <a:off x="5087909" y="4972051"/>
            <a:ext cx="7104092" cy="1885950"/>
          </a:xfrm>
          <a:custGeom>
            <a:avLst/>
            <a:gdLst>
              <a:gd name="connsiteX0" fmla="*/ 1090373 w 7104092"/>
              <a:gd name="connsiteY0" fmla="*/ 0 h 1885950"/>
              <a:gd name="connsiteX1" fmla="*/ 7104092 w 7104092"/>
              <a:gd name="connsiteY1" fmla="*/ 0 h 1885950"/>
              <a:gd name="connsiteX2" fmla="*/ 7104092 w 7104092"/>
              <a:gd name="connsiteY2" fmla="*/ 1885950 h 1885950"/>
              <a:gd name="connsiteX3" fmla="*/ 0 w 7104092"/>
              <a:gd name="connsiteY3" fmla="*/ 1885950 h 1885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04092" h="1885950">
                <a:moveTo>
                  <a:pt x="1090373" y="0"/>
                </a:moveTo>
                <a:lnTo>
                  <a:pt x="7104092" y="0"/>
                </a:lnTo>
                <a:lnTo>
                  <a:pt x="7104092" y="1885950"/>
                </a:lnTo>
                <a:lnTo>
                  <a:pt x="0" y="188595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spcAft>
                <a:spcPts val="450"/>
              </a:spcAft>
            </a:pPr>
            <a:endParaRPr lang="en-GB" sz="1350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FD2F811C-30CC-0227-9ED1-DF33736E8B88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164605" y="0"/>
            <a:ext cx="8027395" cy="4972050"/>
          </a:xfrm>
          <a:custGeom>
            <a:avLst/>
            <a:gdLst>
              <a:gd name="connsiteX0" fmla="*/ 0 w 8027395"/>
              <a:gd name="connsiteY0" fmla="*/ 0 h 4972050"/>
              <a:gd name="connsiteX1" fmla="*/ 8027395 w 8027395"/>
              <a:gd name="connsiteY1" fmla="*/ 0 h 4972050"/>
              <a:gd name="connsiteX2" fmla="*/ 8027395 w 8027395"/>
              <a:gd name="connsiteY2" fmla="*/ 4972050 h 4972050"/>
              <a:gd name="connsiteX3" fmla="*/ 2874619 w 8027395"/>
              <a:gd name="connsiteY3" fmla="*/ 4972050 h 4972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27395" h="4972050">
                <a:moveTo>
                  <a:pt x="0" y="0"/>
                </a:moveTo>
                <a:lnTo>
                  <a:pt x="8027395" y="0"/>
                </a:lnTo>
                <a:lnTo>
                  <a:pt x="8027395" y="4972050"/>
                </a:lnTo>
                <a:lnTo>
                  <a:pt x="2874619" y="497205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900"/>
            </a:lvl1pPr>
          </a:lstStyle>
          <a:p>
            <a:r>
              <a:rPr lang="en-GB" dirty="0"/>
              <a:t>Click icon to insert image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B0DB124B-A0F9-82FE-23CC-8CDEA66264B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743700" y="5505451"/>
            <a:ext cx="4438651" cy="819150"/>
          </a:xfrm>
        </p:spPr>
        <p:txBody>
          <a:bodyPr anchor="ctr"/>
          <a:lstStyle>
            <a:lvl1pPr>
              <a:defRPr sz="1350"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Add highlight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479F40-818A-13AA-DF6F-3BB4CE6DC4C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F787CDB8-F09E-F5C8-C636-A1A05BEAA9C7}"/>
              </a:ext>
            </a:extLst>
          </p:cNvPr>
          <p:cNvGrpSpPr/>
          <p:nvPr/>
        </p:nvGrpSpPr>
        <p:grpSpPr>
          <a:xfrm>
            <a:off x="-3626001" y="0"/>
            <a:ext cx="3513653" cy="4531360"/>
            <a:chOff x="-3626001" y="0"/>
            <a:chExt cx="3513653" cy="4531360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B6716D0F-5595-51DB-0864-27F7430F7E3C}"/>
                </a:ext>
              </a:extLst>
            </p:cNvPr>
            <p:cNvSpPr/>
            <p:nvPr/>
          </p:nvSpPr>
          <p:spPr>
            <a:xfrm>
              <a:off x="-3626001" y="0"/>
              <a:ext cx="3507557" cy="4531360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>
                <a:solidFill>
                  <a:srgbClr val="333333"/>
                </a:solidFill>
                <a:latin typeface="+mn-lt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C2077BCC-49FC-D1FE-F600-E0F018E8D196}"/>
                </a:ext>
              </a:extLst>
            </p:cNvPr>
            <p:cNvSpPr/>
            <p:nvPr/>
          </p:nvSpPr>
          <p:spPr>
            <a:xfrm>
              <a:off x="-3626001" y="0"/>
              <a:ext cx="3507557" cy="89001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350">
                <a:solidFill>
                  <a:srgbClr val="333333"/>
                </a:solidFill>
                <a:latin typeface="+mn-lt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558F06D4-9729-8897-4E0B-F422C5A6AF6D}"/>
                </a:ext>
              </a:extLst>
            </p:cNvPr>
            <p:cNvSpPr txBox="1"/>
            <p:nvPr/>
          </p:nvSpPr>
          <p:spPr>
            <a:xfrm>
              <a:off x="-3560064" y="77902"/>
              <a:ext cx="3447716" cy="73421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>
                <a:lnSpc>
                  <a:spcPct val="70000"/>
                </a:lnSpc>
                <a:spcBef>
                  <a:spcPct val="0"/>
                </a:spcBef>
                <a:buNone/>
                <a:defRPr sz="11500" cap="all" baseline="0">
                  <a:latin typeface="+mj-lt"/>
                  <a:ea typeface="+mj-ea"/>
                  <a:cs typeface="+mj-cs"/>
                </a:defRPr>
              </a:lvl1pPr>
            </a:lstStyle>
            <a:p>
              <a:pPr lvl="0">
                <a:lnSpc>
                  <a:spcPct val="100000"/>
                </a:lnSpc>
              </a:pPr>
              <a:r>
                <a:rPr lang="en-GB" sz="1800" dirty="0">
                  <a:solidFill>
                    <a:schemeClr val="bg1"/>
                  </a:solidFill>
                  <a:latin typeface="+mn-lt"/>
                  <a:ea typeface="Inter Semi Bold" panose="02000703000000020004" pitchFamily="50" charset="0"/>
                  <a:cs typeface="Inter Semi Bold" panose="02000703000000020004" pitchFamily="50" charset="0"/>
                </a:rPr>
                <a:t>How to insert </a:t>
              </a:r>
              <a:br>
                <a:rPr lang="en-GB" sz="1800" dirty="0">
                  <a:solidFill>
                    <a:schemeClr val="bg1"/>
                  </a:solidFill>
                  <a:latin typeface="+mn-lt"/>
                  <a:ea typeface="Inter Semi Bold" panose="02000703000000020004" pitchFamily="50" charset="0"/>
                  <a:cs typeface="Inter Semi Bold" panose="02000703000000020004" pitchFamily="50" charset="0"/>
                </a:rPr>
              </a:br>
              <a:r>
                <a:rPr lang="en-GB" sz="1800" dirty="0">
                  <a:solidFill>
                    <a:schemeClr val="bg1"/>
                  </a:solidFill>
                  <a:latin typeface="+mn-lt"/>
                  <a:ea typeface="Inter Semi Bold" panose="02000703000000020004" pitchFamily="50" charset="0"/>
                  <a:cs typeface="Inter Semi Bold" panose="02000703000000020004" pitchFamily="50" charset="0"/>
                </a:rPr>
                <a:t>an image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BD9BA3EC-6124-0E22-56F3-FE0619DE5DB9}"/>
                </a:ext>
              </a:extLst>
            </p:cNvPr>
            <p:cNvSpPr txBox="1"/>
            <p:nvPr/>
          </p:nvSpPr>
          <p:spPr>
            <a:xfrm>
              <a:off x="-3560064" y="1006196"/>
              <a:ext cx="3340989" cy="274665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If there is already an image present, delete this first.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Click the icon in the middle of the placeholder and choose an image from file, or select the placeholder and paste an image in using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Ctrl + V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Click on the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Format Picture 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tab in the ribbon and use the tools to edit the image.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Choose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Crop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 to resize and move the image within the placeholder, using the white circles in the corners of the image. Click on the drop down arrow and choose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Fit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 or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Fill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 to fit the image to the placeholder as needed.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Right click the image and choose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Send to back 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if it is obscuring any other elements.</a:t>
              </a:r>
            </a:p>
          </p:txBody>
        </p:sp>
      </p:grpSp>
      <p:pic>
        <p:nvPicPr>
          <p:cNvPr id="5" name="Picture 4" descr="A black and purple triangle&#10;&#10;Description automatically generated">
            <a:extLst>
              <a:ext uri="{FF2B5EF4-FFF2-40B4-BE49-F238E27FC236}">
                <a16:creationId xmlns:a16="http://schemas.microsoft.com/office/drawing/2014/main" id="{5587551D-2C39-3C55-B642-0B2C14D0BFF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" r="145"/>
          <a:stretch/>
        </p:blipFill>
        <p:spPr>
          <a:xfrm>
            <a:off x="10566401" y="390842"/>
            <a:ext cx="1223964" cy="81438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56215123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w/ Two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67C1C0-487A-B785-0EA6-A4112C75E72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3584" y="472595"/>
            <a:ext cx="5474136" cy="512927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C12A74D-D6BE-3755-0782-1F9DB1FB0C7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5190BBA-18D3-D3A1-0D88-0F02E882C8D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14340" y="944563"/>
            <a:ext cx="5473609" cy="5080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/>
              <a:t>Add subheading</a:t>
            </a:r>
            <a:endParaRPr lang="en-GB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71C46A3-88D5-4217-97B8-DFAB1BDB70D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13582" y="1641567"/>
            <a:ext cx="5473609" cy="4527459"/>
          </a:xfrm>
        </p:spPr>
        <p:txBody>
          <a:bodyPr numCol="1" spcCol="360000"/>
          <a:lstStyle>
            <a:lvl1pPr>
              <a:defRPr/>
            </a:lvl1pPr>
          </a:lstStyle>
          <a:p>
            <a:pPr lvl="0"/>
            <a:r>
              <a:rPr lang="en-US" dirty="0"/>
              <a:t>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6D8A86BA-4695-B8B6-2073-C91C320FD68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089925" y="0"/>
            <a:ext cx="6102075" cy="3905250"/>
          </a:xfrm>
          <a:custGeom>
            <a:avLst/>
            <a:gdLst>
              <a:gd name="connsiteX0" fmla="*/ 0 w 6102074"/>
              <a:gd name="connsiteY0" fmla="*/ 0 h 3905250"/>
              <a:gd name="connsiteX1" fmla="*/ 6102074 w 6102074"/>
              <a:gd name="connsiteY1" fmla="*/ 0 h 3905250"/>
              <a:gd name="connsiteX2" fmla="*/ 6102074 w 6102074"/>
              <a:gd name="connsiteY2" fmla="*/ 3905250 h 3905250"/>
              <a:gd name="connsiteX3" fmla="*/ 2257843 w 6102074"/>
              <a:gd name="connsiteY3" fmla="*/ 3905250 h 3905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02074" h="3905250">
                <a:moveTo>
                  <a:pt x="0" y="0"/>
                </a:moveTo>
                <a:lnTo>
                  <a:pt x="6102074" y="0"/>
                </a:lnTo>
                <a:lnTo>
                  <a:pt x="6102074" y="3905250"/>
                </a:lnTo>
                <a:lnTo>
                  <a:pt x="2257843" y="390525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900"/>
            </a:lvl1pPr>
          </a:lstStyle>
          <a:p>
            <a:r>
              <a:rPr lang="en-GB" dirty="0"/>
              <a:t>Click icon to insert image</a:t>
            </a:r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FEA13534-6BF9-6C2D-1502-6B101138C747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384483" y="3968750"/>
            <a:ext cx="3807519" cy="2889250"/>
          </a:xfrm>
          <a:custGeom>
            <a:avLst/>
            <a:gdLst>
              <a:gd name="connsiteX0" fmla="*/ 0 w 3807519"/>
              <a:gd name="connsiteY0" fmla="*/ 0 h 2889250"/>
              <a:gd name="connsiteX1" fmla="*/ 3807519 w 3807519"/>
              <a:gd name="connsiteY1" fmla="*/ 0 h 2889250"/>
              <a:gd name="connsiteX2" fmla="*/ 3807519 w 3807519"/>
              <a:gd name="connsiteY2" fmla="*/ 2889250 h 2889250"/>
              <a:gd name="connsiteX3" fmla="*/ 1670436 w 3807519"/>
              <a:gd name="connsiteY3" fmla="*/ 2889250 h 2889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07519" h="2889250">
                <a:moveTo>
                  <a:pt x="0" y="0"/>
                </a:moveTo>
                <a:lnTo>
                  <a:pt x="3807519" y="0"/>
                </a:lnTo>
                <a:lnTo>
                  <a:pt x="3807519" y="2889250"/>
                </a:lnTo>
                <a:lnTo>
                  <a:pt x="1670436" y="288925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900"/>
            </a:lvl1pPr>
          </a:lstStyle>
          <a:p>
            <a:r>
              <a:rPr lang="en-GB" dirty="0"/>
              <a:t>Click icon to insert image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479F40-818A-13AA-DF6F-3BB4CE6DC4C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8F1A65C-595C-4736-BF40-F7D31E789466}" type="slidenum">
              <a:rPr lang="en-GB" smtClean="0"/>
              <a:pPr/>
              <a:t>‹#›</a:t>
            </a:fld>
            <a:endParaRPr lang="en-GB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8E28153-5FEF-38AF-79AC-C8ABA8FC26E1}"/>
              </a:ext>
            </a:extLst>
          </p:cNvPr>
          <p:cNvGrpSpPr/>
          <p:nvPr/>
        </p:nvGrpSpPr>
        <p:grpSpPr>
          <a:xfrm>
            <a:off x="-3626001" y="0"/>
            <a:ext cx="3513653" cy="4531360"/>
            <a:chOff x="-3626001" y="0"/>
            <a:chExt cx="3513653" cy="4531360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B9E6154D-518C-B579-93E5-1E6E8273FCB0}"/>
                </a:ext>
              </a:extLst>
            </p:cNvPr>
            <p:cNvSpPr/>
            <p:nvPr/>
          </p:nvSpPr>
          <p:spPr>
            <a:xfrm>
              <a:off x="-3626001" y="0"/>
              <a:ext cx="3507557" cy="4531360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>
                <a:solidFill>
                  <a:srgbClr val="333333"/>
                </a:solidFill>
                <a:latin typeface="+mn-lt"/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B32035A8-ACB5-0C6D-1575-13290F69310D}"/>
                </a:ext>
              </a:extLst>
            </p:cNvPr>
            <p:cNvSpPr/>
            <p:nvPr/>
          </p:nvSpPr>
          <p:spPr>
            <a:xfrm>
              <a:off x="-3626001" y="0"/>
              <a:ext cx="3507557" cy="89001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350">
                <a:solidFill>
                  <a:srgbClr val="333333"/>
                </a:solidFill>
                <a:latin typeface="+mn-lt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586D428E-A6C5-BB75-662D-7B42D104BC0F}"/>
                </a:ext>
              </a:extLst>
            </p:cNvPr>
            <p:cNvSpPr txBox="1"/>
            <p:nvPr/>
          </p:nvSpPr>
          <p:spPr>
            <a:xfrm>
              <a:off x="-3560064" y="77902"/>
              <a:ext cx="3447716" cy="73421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>
                <a:lnSpc>
                  <a:spcPct val="70000"/>
                </a:lnSpc>
                <a:spcBef>
                  <a:spcPct val="0"/>
                </a:spcBef>
                <a:buNone/>
                <a:defRPr sz="11500" cap="all" baseline="0">
                  <a:latin typeface="+mj-lt"/>
                  <a:ea typeface="+mj-ea"/>
                  <a:cs typeface="+mj-cs"/>
                </a:defRPr>
              </a:lvl1pPr>
            </a:lstStyle>
            <a:p>
              <a:pPr lvl="0">
                <a:lnSpc>
                  <a:spcPct val="100000"/>
                </a:lnSpc>
              </a:pPr>
              <a:r>
                <a:rPr lang="en-GB" sz="1800" dirty="0">
                  <a:solidFill>
                    <a:schemeClr val="bg1"/>
                  </a:solidFill>
                  <a:latin typeface="+mn-lt"/>
                  <a:ea typeface="Inter Semi Bold" panose="02000703000000020004" pitchFamily="50" charset="0"/>
                  <a:cs typeface="Inter Semi Bold" panose="02000703000000020004" pitchFamily="50" charset="0"/>
                </a:rPr>
                <a:t>How to insert </a:t>
              </a:r>
              <a:br>
                <a:rPr lang="en-GB" sz="1800" dirty="0">
                  <a:solidFill>
                    <a:schemeClr val="bg1"/>
                  </a:solidFill>
                  <a:latin typeface="+mn-lt"/>
                  <a:ea typeface="Inter Semi Bold" panose="02000703000000020004" pitchFamily="50" charset="0"/>
                  <a:cs typeface="Inter Semi Bold" panose="02000703000000020004" pitchFamily="50" charset="0"/>
                </a:rPr>
              </a:br>
              <a:r>
                <a:rPr lang="en-GB" sz="1800" dirty="0">
                  <a:solidFill>
                    <a:schemeClr val="bg1"/>
                  </a:solidFill>
                  <a:latin typeface="+mn-lt"/>
                  <a:ea typeface="Inter Semi Bold" panose="02000703000000020004" pitchFamily="50" charset="0"/>
                  <a:cs typeface="Inter Semi Bold" panose="02000703000000020004" pitchFamily="50" charset="0"/>
                </a:rPr>
                <a:t>an image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207BA33E-9CED-FBCC-7588-F68896FD81F4}"/>
                </a:ext>
              </a:extLst>
            </p:cNvPr>
            <p:cNvSpPr txBox="1"/>
            <p:nvPr/>
          </p:nvSpPr>
          <p:spPr>
            <a:xfrm>
              <a:off x="-3560064" y="1006196"/>
              <a:ext cx="3340989" cy="274665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If there is already an image present, delete this first.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Click the icon in the middle of the placeholder and choose an image from file, or select the placeholder and paste an image in using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Ctrl + V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Click on the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Format Picture 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tab in the ribbon and use the tools to edit the image.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Choose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Crop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 to resize and move the image within the placeholder, using the white circles in the corners of the image. Click on the drop down arrow and choose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Fit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 or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Fill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 to fit the image to the placeholder as needed.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Right click the image and choose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Send to back 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if it is obscuring any other elements.</a:t>
              </a:r>
            </a:p>
          </p:txBody>
        </p:sp>
      </p:grpSp>
      <p:pic>
        <p:nvPicPr>
          <p:cNvPr id="5" name="Picture 4" descr="A black and purple triangle&#10;&#10;Description automatically generated">
            <a:extLst>
              <a:ext uri="{FF2B5EF4-FFF2-40B4-BE49-F238E27FC236}">
                <a16:creationId xmlns:a16="http://schemas.microsoft.com/office/drawing/2014/main" id="{E7142F01-A14D-1FED-E8D7-3CD754034F5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" r="145"/>
          <a:stretch/>
        </p:blipFill>
        <p:spPr>
          <a:xfrm>
            <a:off x="10566401" y="390842"/>
            <a:ext cx="1223964" cy="81438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51457394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w/ Three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67C1C0-487A-B785-0EA6-A4112C75E72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3584" y="472595"/>
            <a:ext cx="5474136" cy="512927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C12A74D-D6BE-3755-0782-1F9DB1FB0C7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5190BBA-18D3-D3A1-0D88-0F02E882C8D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14340" y="944563"/>
            <a:ext cx="5473609" cy="5080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/>
              <a:t>Add subheading</a:t>
            </a:r>
            <a:endParaRPr lang="en-GB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71C46A3-88D5-4217-97B8-DFAB1BDB70D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13582" y="1641567"/>
            <a:ext cx="5473609" cy="4527459"/>
          </a:xfrm>
        </p:spPr>
        <p:txBody>
          <a:bodyPr numCol="1" spcCol="360000"/>
          <a:lstStyle>
            <a:lvl1pPr>
              <a:defRPr/>
            </a:lvl1pPr>
          </a:lstStyle>
          <a:p>
            <a:pPr lvl="0"/>
            <a:r>
              <a:rPr lang="en-US" dirty="0"/>
              <a:t>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5E3D4653-FBFF-CA9E-AC27-05F365FD9BD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089926" y="0"/>
            <a:ext cx="3735567" cy="3905250"/>
          </a:xfrm>
          <a:custGeom>
            <a:avLst/>
            <a:gdLst>
              <a:gd name="connsiteX0" fmla="*/ 0 w 3735566"/>
              <a:gd name="connsiteY0" fmla="*/ 0 h 3905250"/>
              <a:gd name="connsiteX1" fmla="*/ 3735566 w 3735566"/>
              <a:gd name="connsiteY1" fmla="*/ 0 h 3905250"/>
              <a:gd name="connsiteX2" fmla="*/ 3735566 w 3735566"/>
              <a:gd name="connsiteY2" fmla="*/ 3905250 h 3905250"/>
              <a:gd name="connsiteX3" fmla="*/ 2257843 w 3735566"/>
              <a:gd name="connsiteY3" fmla="*/ 3905250 h 3905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35566" h="3905250">
                <a:moveTo>
                  <a:pt x="0" y="0"/>
                </a:moveTo>
                <a:lnTo>
                  <a:pt x="3735566" y="0"/>
                </a:lnTo>
                <a:lnTo>
                  <a:pt x="3735566" y="3905250"/>
                </a:lnTo>
                <a:lnTo>
                  <a:pt x="2257843" y="390525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900"/>
            </a:lvl1pPr>
          </a:lstStyle>
          <a:p>
            <a:r>
              <a:rPr lang="en-GB" dirty="0"/>
              <a:t>Click icon to insert image</a:t>
            </a:r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FEA13534-6BF9-6C2D-1502-6B101138C747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384483" y="3968750"/>
            <a:ext cx="3807519" cy="2889250"/>
          </a:xfrm>
          <a:custGeom>
            <a:avLst/>
            <a:gdLst>
              <a:gd name="connsiteX0" fmla="*/ 0 w 3807519"/>
              <a:gd name="connsiteY0" fmla="*/ 0 h 2889250"/>
              <a:gd name="connsiteX1" fmla="*/ 3807519 w 3807519"/>
              <a:gd name="connsiteY1" fmla="*/ 0 h 2889250"/>
              <a:gd name="connsiteX2" fmla="*/ 3807519 w 3807519"/>
              <a:gd name="connsiteY2" fmla="*/ 2889250 h 2889250"/>
              <a:gd name="connsiteX3" fmla="*/ 1670436 w 3807519"/>
              <a:gd name="connsiteY3" fmla="*/ 2889250 h 2889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07519" h="2889250">
                <a:moveTo>
                  <a:pt x="0" y="0"/>
                </a:moveTo>
                <a:lnTo>
                  <a:pt x="3807519" y="0"/>
                </a:lnTo>
                <a:lnTo>
                  <a:pt x="3807519" y="2889250"/>
                </a:lnTo>
                <a:lnTo>
                  <a:pt x="1670436" y="288925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900"/>
            </a:lvl1pPr>
          </a:lstStyle>
          <a:p>
            <a:r>
              <a:rPr lang="en-GB" dirty="0"/>
              <a:t>Click icon to insert image</a:t>
            </a:r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F726A9E3-2CE7-17EA-94BA-AF62FCACA41D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9888994" y="0"/>
            <a:ext cx="2303007" cy="3905250"/>
          </a:xfrm>
          <a:custGeom>
            <a:avLst/>
            <a:gdLst>
              <a:gd name="connsiteX0" fmla="*/ 0 w 2303006"/>
              <a:gd name="connsiteY0" fmla="*/ 0 h 3905250"/>
              <a:gd name="connsiteX1" fmla="*/ 2303006 w 2303006"/>
              <a:gd name="connsiteY1" fmla="*/ 0 h 3905250"/>
              <a:gd name="connsiteX2" fmla="*/ 2303006 w 2303006"/>
              <a:gd name="connsiteY2" fmla="*/ 3905250 h 3905250"/>
              <a:gd name="connsiteX3" fmla="*/ 0 w 2303006"/>
              <a:gd name="connsiteY3" fmla="*/ 3905250 h 3905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03006" h="3905250">
                <a:moveTo>
                  <a:pt x="0" y="0"/>
                </a:moveTo>
                <a:lnTo>
                  <a:pt x="2303006" y="0"/>
                </a:lnTo>
                <a:lnTo>
                  <a:pt x="2303006" y="3905250"/>
                </a:lnTo>
                <a:lnTo>
                  <a:pt x="0" y="390525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900"/>
            </a:lvl1pPr>
          </a:lstStyle>
          <a:p>
            <a:r>
              <a:rPr lang="en-GB" dirty="0"/>
              <a:t>Click icon to insert image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479F40-818A-13AA-DF6F-3BB4CE6DC4C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5383C520-C41B-AE29-D3EF-C2A6F12CAFDB}"/>
              </a:ext>
            </a:extLst>
          </p:cNvPr>
          <p:cNvGrpSpPr/>
          <p:nvPr/>
        </p:nvGrpSpPr>
        <p:grpSpPr>
          <a:xfrm>
            <a:off x="-3626001" y="0"/>
            <a:ext cx="3513653" cy="4531360"/>
            <a:chOff x="-3626001" y="0"/>
            <a:chExt cx="3513653" cy="4531360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1E8516C7-BAFF-A425-0C1E-88C701547A65}"/>
                </a:ext>
              </a:extLst>
            </p:cNvPr>
            <p:cNvSpPr/>
            <p:nvPr/>
          </p:nvSpPr>
          <p:spPr>
            <a:xfrm>
              <a:off x="-3626001" y="0"/>
              <a:ext cx="3507557" cy="4531360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>
                <a:solidFill>
                  <a:srgbClr val="333333"/>
                </a:solidFill>
                <a:latin typeface="+mn-lt"/>
              </a:endParaRP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EA980AAF-CD63-3FBC-83D4-3397464F1C05}"/>
                </a:ext>
              </a:extLst>
            </p:cNvPr>
            <p:cNvSpPr/>
            <p:nvPr/>
          </p:nvSpPr>
          <p:spPr>
            <a:xfrm>
              <a:off x="-3626001" y="0"/>
              <a:ext cx="3507557" cy="89001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350">
                <a:solidFill>
                  <a:srgbClr val="333333"/>
                </a:solidFill>
                <a:latin typeface="+mn-lt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9BA96D33-FB5F-235D-B0FE-3C748665E948}"/>
                </a:ext>
              </a:extLst>
            </p:cNvPr>
            <p:cNvSpPr txBox="1"/>
            <p:nvPr/>
          </p:nvSpPr>
          <p:spPr>
            <a:xfrm>
              <a:off x="-3560064" y="77902"/>
              <a:ext cx="3447716" cy="73421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>
                <a:lnSpc>
                  <a:spcPct val="70000"/>
                </a:lnSpc>
                <a:spcBef>
                  <a:spcPct val="0"/>
                </a:spcBef>
                <a:buNone/>
                <a:defRPr sz="11500" cap="all" baseline="0">
                  <a:latin typeface="+mj-lt"/>
                  <a:ea typeface="+mj-ea"/>
                  <a:cs typeface="+mj-cs"/>
                </a:defRPr>
              </a:lvl1pPr>
            </a:lstStyle>
            <a:p>
              <a:pPr lvl="0">
                <a:lnSpc>
                  <a:spcPct val="100000"/>
                </a:lnSpc>
              </a:pPr>
              <a:r>
                <a:rPr lang="en-GB" sz="1800" dirty="0">
                  <a:solidFill>
                    <a:schemeClr val="bg1"/>
                  </a:solidFill>
                  <a:latin typeface="+mn-lt"/>
                  <a:ea typeface="Inter Semi Bold" panose="02000703000000020004" pitchFamily="50" charset="0"/>
                  <a:cs typeface="Inter Semi Bold" panose="02000703000000020004" pitchFamily="50" charset="0"/>
                </a:rPr>
                <a:t>How to insert </a:t>
              </a:r>
              <a:br>
                <a:rPr lang="en-GB" sz="1800" dirty="0">
                  <a:solidFill>
                    <a:schemeClr val="bg1"/>
                  </a:solidFill>
                  <a:latin typeface="+mn-lt"/>
                  <a:ea typeface="Inter Semi Bold" panose="02000703000000020004" pitchFamily="50" charset="0"/>
                  <a:cs typeface="Inter Semi Bold" panose="02000703000000020004" pitchFamily="50" charset="0"/>
                </a:rPr>
              </a:br>
              <a:r>
                <a:rPr lang="en-GB" sz="1800" dirty="0">
                  <a:solidFill>
                    <a:schemeClr val="bg1"/>
                  </a:solidFill>
                  <a:latin typeface="+mn-lt"/>
                  <a:ea typeface="Inter Semi Bold" panose="02000703000000020004" pitchFamily="50" charset="0"/>
                  <a:cs typeface="Inter Semi Bold" panose="02000703000000020004" pitchFamily="50" charset="0"/>
                </a:rPr>
                <a:t>an image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6D9733EA-F4B3-A15F-C978-B266EEABE482}"/>
                </a:ext>
              </a:extLst>
            </p:cNvPr>
            <p:cNvSpPr txBox="1"/>
            <p:nvPr/>
          </p:nvSpPr>
          <p:spPr>
            <a:xfrm>
              <a:off x="-3560064" y="1006196"/>
              <a:ext cx="3340989" cy="274665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If there is already an image present, delete this first.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Click the icon in the middle of the placeholder and choose an image from file, or select the placeholder and paste an image in using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Ctrl + V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Click on the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Format Picture 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tab in the ribbon and use the tools to edit the image.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Choose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Crop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 to resize and move the image within the placeholder, using the white circles in the corners of the image. Click on the drop down arrow and choose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Fit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 or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Fill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 to fit the image to the placeholder as needed.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Right click the image and choose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Send to back 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if it is obscuring any other elements.</a:t>
              </a:r>
            </a:p>
          </p:txBody>
        </p:sp>
      </p:grpSp>
      <p:pic>
        <p:nvPicPr>
          <p:cNvPr id="5" name="Picture 4" descr="A black and purple triangle&#10;&#10;Description automatically generated">
            <a:extLst>
              <a:ext uri="{FF2B5EF4-FFF2-40B4-BE49-F238E27FC236}">
                <a16:creationId xmlns:a16="http://schemas.microsoft.com/office/drawing/2014/main" id="{0658EE0F-E821-7465-F130-72AB25DC1B0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" r="145"/>
          <a:stretch/>
        </p:blipFill>
        <p:spPr>
          <a:xfrm>
            <a:off x="10566401" y="390842"/>
            <a:ext cx="1223964" cy="81438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03297722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w/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67C1C0-487A-B785-0EA6-A4112C75E72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3584" y="472595"/>
            <a:ext cx="3727811" cy="512927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C12A74D-D6BE-3755-0782-1F9DB1FB0C7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13584" y="6330950"/>
            <a:ext cx="4434865" cy="356930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5190BBA-18D3-D3A1-0D88-0F02E882C8D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14339" y="944563"/>
            <a:ext cx="3727451" cy="5080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/>
              <a:t>Add subheading</a:t>
            </a:r>
            <a:endParaRPr lang="en-GB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71C46A3-88D5-4217-97B8-DFAB1BDB70D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13582" y="1641567"/>
            <a:ext cx="4406069" cy="4527459"/>
          </a:xfrm>
        </p:spPr>
        <p:txBody>
          <a:bodyPr numCol="1" spcCol="360000"/>
          <a:lstStyle>
            <a:lvl1pPr>
              <a:defRPr/>
            </a:lvl1pPr>
          </a:lstStyle>
          <a:p>
            <a:pPr lvl="0"/>
            <a:r>
              <a:rPr lang="en-US" dirty="0"/>
              <a:t>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8E773EE0-56FD-857D-BE01-E630F22C77E7}"/>
              </a:ext>
            </a:extLst>
          </p:cNvPr>
          <p:cNvSpPr/>
          <p:nvPr/>
        </p:nvSpPr>
        <p:spPr>
          <a:xfrm>
            <a:off x="5600861" y="5350192"/>
            <a:ext cx="6591140" cy="1507808"/>
          </a:xfrm>
          <a:custGeom>
            <a:avLst/>
            <a:gdLst>
              <a:gd name="connsiteX0" fmla="*/ 871748 w 6591140"/>
              <a:gd name="connsiteY0" fmla="*/ 0 h 1507808"/>
              <a:gd name="connsiteX1" fmla="*/ 6591140 w 6591140"/>
              <a:gd name="connsiteY1" fmla="*/ 0 h 1507808"/>
              <a:gd name="connsiteX2" fmla="*/ 6591140 w 6591140"/>
              <a:gd name="connsiteY2" fmla="*/ 1507808 h 1507808"/>
              <a:gd name="connsiteX3" fmla="*/ 0 w 6591140"/>
              <a:gd name="connsiteY3" fmla="*/ 1507808 h 15078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91140" h="1507808">
                <a:moveTo>
                  <a:pt x="871748" y="0"/>
                </a:moveTo>
                <a:lnTo>
                  <a:pt x="6591140" y="0"/>
                </a:lnTo>
                <a:lnTo>
                  <a:pt x="6591140" y="1507808"/>
                </a:lnTo>
                <a:lnTo>
                  <a:pt x="0" y="1507808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spcAft>
                <a:spcPts val="450"/>
              </a:spcAft>
            </a:pPr>
            <a:endParaRPr lang="en-GB" sz="1350" dirty="0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B0DB124B-A0F9-82FE-23CC-8CDEA66264B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743700" y="5694521"/>
            <a:ext cx="4438651" cy="819150"/>
          </a:xfrm>
        </p:spPr>
        <p:txBody>
          <a:bodyPr anchor="ctr"/>
          <a:lstStyle>
            <a:lvl1pPr>
              <a:defRPr sz="1350"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Add highlight text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B2467A3-4D51-98A6-BF0D-DE7289A5EB74}"/>
              </a:ext>
            </a:extLst>
          </p:cNvPr>
          <p:cNvCxnSpPr>
            <a:cxnSpLocks/>
            <a:endCxn id="15" idx="0"/>
          </p:cNvCxnSpPr>
          <p:nvPr/>
        </p:nvCxnSpPr>
        <p:spPr>
          <a:xfrm>
            <a:off x="3954465" y="-19616"/>
            <a:ext cx="2518145" cy="5369808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Chart Placeholder 20">
            <a:extLst>
              <a:ext uri="{FF2B5EF4-FFF2-40B4-BE49-F238E27FC236}">
                <a16:creationId xmlns:a16="http://schemas.microsoft.com/office/drawing/2014/main" id="{75CFD3FE-DBC4-0EAA-E8E2-227FE5A580FF}"/>
              </a:ext>
            </a:extLst>
          </p:cNvPr>
          <p:cNvSpPr>
            <a:spLocks noGrp="1"/>
          </p:cNvSpPr>
          <p:nvPr>
            <p:ph type="chart" sz="quarter" idx="19" hasCustomPrompt="1"/>
          </p:nvPr>
        </p:nvSpPr>
        <p:spPr>
          <a:xfrm>
            <a:off x="6439879" y="812115"/>
            <a:ext cx="3839792" cy="4020922"/>
          </a:xfrm>
        </p:spPr>
        <p:txBody>
          <a:bodyPr bIns="648000" anchor="ctr"/>
          <a:lstStyle>
            <a:lvl1pPr algn="ctr">
              <a:defRPr sz="900"/>
            </a:lvl1pPr>
          </a:lstStyle>
          <a:p>
            <a:r>
              <a:rPr lang="en-GB" dirty="0"/>
              <a:t>Click icon to insert chart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479F40-818A-13AA-DF6F-3BB4CE6DC4C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47E360A4-A3BE-6FEF-4947-AFB9A7FBD6D6}"/>
              </a:ext>
            </a:extLst>
          </p:cNvPr>
          <p:cNvGrpSpPr/>
          <p:nvPr/>
        </p:nvGrpSpPr>
        <p:grpSpPr>
          <a:xfrm>
            <a:off x="-3626001" y="2"/>
            <a:ext cx="3513653" cy="2943225"/>
            <a:chOff x="-3626001" y="0"/>
            <a:chExt cx="3513653" cy="2943225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CEA7C7C9-1964-A295-F401-29ACFC3A53BB}"/>
                </a:ext>
              </a:extLst>
            </p:cNvPr>
            <p:cNvSpPr/>
            <p:nvPr/>
          </p:nvSpPr>
          <p:spPr>
            <a:xfrm>
              <a:off x="-3626001" y="0"/>
              <a:ext cx="3507557" cy="2943225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>
                <a:solidFill>
                  <a:srgbClr val="333333"/>
                </a:solidFill>
                <a:latin typeface="+mn-lt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CF6210DD-05E8-9A8A-94CB-CD3A67BE10B8}"/>
                </a:ext>
              </a:extLst>
            </p:cNvPr>
            <p:cNvSpPr/>
            <p:nvPr/>
          </p:nvSpPr>
          <p:spPr>
            <a:xfrm>
              <a:off x="-3626001" y="0"/>
              <a:ext cx="3507557" cy="89001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350">
                <a:solidFill>
                  <a:srgbClr val="333333"/>
                </a:solidFill>
                <a:latin typeface="+mn-lt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6CC476E-B103-8E83-A714-6CE3529171FE}"/>
                </a:ext>
              </a:extLst>
            </p:cNvPr>
            <p:cNvSpPr txBox="1"/>
            <p:nvPr/>
          </p:nvSpPr>
          <p:spPr>
            <a:xfrm>
              <a:off x="-3560064" y="77902"/>
              <a:ext cx="3447716" cy="73421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>
                <a:lnSpc>
                  <a:spcPct val="70000"/>
                </a:lnSpc>
                <a:spcBef>
                  <a:spcPct val="0"/>
                </a:spcBef>
                <a:buNone/>
                <a:defRPr sz="11500" cap="all" baseline="0">
                  <a:latin typeface="+mj-lt"/>
                  <a:ea typeface="+mj-ea"/>
                  <a:cs typeface="+mj-cs"/>
                </a:defRPr>
              </a:lvl1pPr>
            </a:lstStyle>
            <a:p>
              <a:pPr lvl="0">
                <a:lnSpc>
                  <a:spcPct val="100000"/>
                </a:lnSpc>
              </a:pPr>
              <a:r>
                <a:rPr lang="en-GB" sz="1800" dirty="0">
                  <a:solidFill>
                    <a:schemeClr val="bg1"/>
                  </a:solidFill>
                  <a:latin typeface="+mn-lt"/>
                  <a:ea typeface="Inter Semi Bold" panose="02000703000000020004" pitchFamily="50" charset="0"/>
                  <a:cs typeface="Inter Semi Bold" panose="02000703000000020004" pitchFamily="50" charset="0"/>
                </a:rPr>
                <a:t>How to insert </a:t>
              </a:r>
              <a:br>
                <a:rPr lang="en-GB" sz="1800" dirty="0">
                  <a:solidFill>
                    <a:schemeClr val="bg1"/>
                  </a:solidFill>
                  <a:latin typeface="+mn-lt"/>
                  <a:ea typeface="Inter Semi Bold" panose="02000703000000020004" pitchFamily="50" charset="0"/>
                  <a:cs typeface="Inter Semi Bold" panose="02000703000000020004" pitchFamily="50" charset="0"/>
                </a:rPr>
              </a:br>
              <a:r>
                <a:rPr lang="en-GB" sz="1800" dirty="0">
                  <a:solidFill>
                    <a:schemeClr val="bg1"/>
                  </a:solidFill>
                  <a:latin typeface="+mn-lt"/>
                  <a:ea typeface="Inter Semi Bold" panose="02000703000000020004" pitchFamily="50" charset="0"/>
                  <a:cs typeface="Inter Semi Bold" panose="02000703000000020004" pitchFamily="50" charset="0"/>
                </a:rPr>
                <a:t>A CHART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7294A69-C5C1-DA94-B8FB-BB8D1A92E50D}"/>
                </a:ext>
              </a:extLst>
            </p:cNvPr>
            <p:cNvSpPr txBox="1"/>
            <p:nvPr/>
          </p:nvSpPr>
          <p:spPr>
            <a:xfrm>
              <a:off x="-3560063" y="1006196"/>
              <a:ext cx="3140964" cy="178462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1"/>
                  </a:solidFill>
                  <a:latin typeface="+mn-lt"/>
                </a:rPr>
                <a:t>Click on the icon in the middle of the placeholder.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1"/>
                  </a:solidFill>
                  <a:latin typeface="+mn-lt"/>
                </a:rPr>
                <a:t>Click on the chart type you wish to use.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1"/>
                  </a:solidFill>
                  <a:latin typeface="+mn-lt"/>
                </a:rPr>
                <a:t>Edit your data under </a:t>
              </a:r>
              <a:r>
                <a:rPr lang="en-US" sz="900" b="1" dirty="0">
                  <a:solidFill>
                    <a:schemeClr val="tx1"/>
                  </a:solidFill>
                  <a:latin typeface="+mn-lt"/>
                </a:rPr>
                <a:t>Design</a:t>
              </a:r>
              <a:r>
                <a:rPr lang="en-US" sz="900" dirty="0">
                  <a:solidFill>
                    <a:schemeClr val="tx1"/>
                  </a:solidFill>
                  <a:latin typeface="+mn-lt"/>
                </a:rPr>
                <a:t> in the </a:t>
              </a:r>
              <a:r>
                <a:rPr lang="en-US" sz="900" b="1" dirty="0">
                  <a:solidFill>
                    <a:schemeClr val="tx1"/>
                  </a:solidFill>
                  <a:latin typeface="+mn-lt"/>
                </a:rPr>
                <a:t>Chart Tools</a:t>
              </a:r>
              <a:r>
                <a:rPr lang="en-US" sz="900" dirty="0">
                  <a:solidFill>
                    <a:schemeClr val="tx1"/>
                  </a:solidFill>
                  <a:latin typeface="+mn-lt"/>
                </a:rPr>
                <a:t> ribbon.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 err="1">
                  <a:solidFill>
                    <a:schemeClr val="tx1"/>
                  </a:solidFill>
                  <a:latin typeface="+mn-lt"/>
                </a:rPr>
                <a:t>Stylise</a:t>
              </a:r>
              <a:r>
                <a:rPr lang="en-US" sz="900" dirty="0">
                  <a:solidFill>
                    <a:schemeClr val="tx1"/>
                  </a:solidFill>
                  <a:latin typeface="+mn-lt"/>
                </a:rPr>
                <a:t> your chart under Format in the </a:t>
              </a:r>
              <a:r>
                <a:rPr lang="en-US" sz="900" b="1" dirty="0">
                  <a:solidFill>
                    <a:schemeClr val="tx1"/>
                  </a:solidFill>
                  <a:latin typeface="+mn-lt"/>
                </a:rPr>
                <a:t>Chart Tools</a:t>
              </a:r>
              <a:r>
                <a:rPr lang="en-US" sz="900" dirty="0">
                  <a:solidFill>
                    <a:schemeClr val="tx1"/>
                  </a:solidFill>
                  <a:latin typeface="+mn-lt"/>
                </a:rPr>
                <a:t> ribbons.</a:t>
              </a:r>
            </a:p>
          </p:txBody>
        </p:sp>
      </p:grpSp>
      <p:pic>
        <p:nvPicPr>
          <p:cNvPr id="5" name="Picture 4" descr="A black and purple triangle&#10;&#10;Description automatically generated">
            <a:extLst>
              <a:ext uri="{FF2B5EF4-FFF2-40B4-BE49-F238E27FC236}">
                <a16:creationId xmlns:a16="http://schemas.microsoft.com/office/drawing/2014/main" id="{91989A41-8997-463C-8C86-AB42F19E12A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" r="145"/>
          <a:stretch/>
        </p:blipFill>
        <p:spPr>
          <a:xfrm>
            <a:off x="10566401" y="390842"/>
            <a:ext cx="1223964" cy="81438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821836881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Icon Pane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E1000538-60E4-C8AB-E925-C494E845539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46101" y="2184400"/>
            <a:ext cx="3308351" cy="3289300"/>
          </a:xfrm>
          <a:solidFill>
            <a:schemeClr val="accent1"/>
          </a:solidFill>
        </p:spPr>
        <p:txBody>
          <a:bodyPr vert="horz" wrap="square" lIns="288000" tIns="504000" rIns="216000" bIns="45720" rtlCol="0">
            <a:noAutofit/>
          </a:bodyPr>
          <a:lstStyle>
            <a:lvl1pPr>
              <a:defRPr lang="en-US" smtClean="0">
                <a:solidFill>
                  <a:schemeClr val="bg1"/>
                </a:solidFill>
              </a:defRPr>
            </a:lvl1pPr>
            <a:lvl2pPr>
              <a:defRPr lang="en-US" smtClean="0">
                <a:solidFill>
                  <a:schemeClr val="bg1"/>
                </a:solidFill>
              </a:defRPr>
            </a:lvl2pPr>
            <a:lvl3pPr>
              <a:defRPr lang="en-US" smtClean="0">
                <a:solidFill>
                  <a:schemeClr val="bg1"/>
                </a:solidFill>
              </a:defRPr>
            </a:lvl3pPr>
            <a:lvl4pPr>
              <a:defRPr lang="en-US" smtClean="0">
                <a:solidFill>
                  <a:schemeClr val="bg1"/>
                </a:solidFill>
              </a:defRPr>
            </a:lvl4pPr>
            <a:lvl5pPr>
              <a:defRPr lang="en-GB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Add text</a:t>
            </a:r>
          </a:p>
          <a:p>
            <a:pPr lvl="1">
              <a:buClr>
                <a:schemeClr val="bg1"/>
              </a:buClr>
            </a:pPr>
            <a:r>
              <a:rPr lang="en-US" dirty="0"/>
              <a:t>Second level</a:t>
            </a:r>
          </a:p>
          <a:p>
            <a:pPr lvl="2">
              <a:buClr>
                <a:schemeClr val="bg1"/>
              </a:buClr>
            </a:pPr>
            <a:r>
              <a:rPr lang="en-US" dirty="0"/>
              <a:t>Third level</a:t>
            </a:r>
          </a:p>
          <a:p>
            <a:pPr lvl="3">
              <a:buClr>
                <a:schemeClr val="bg1"/>
              </a:buClr>
            </a:pPr>
            <a:r>
              <a:rPr lang="en-US" dirty="0"/>
              <a:t>Fourth level</a:t>
            </a:r>
          </a:p>
          <a:p>
            <a:pPr lvl="4">
              <a:buClr>
                <a:schemeClr val="bg1"/>
              </a:buClr>
            </a:pPr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067C1C0-487A-B785-0EA6-A4112C75E72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3585" y="472595"/>
            <a:ext cx="7841417" cy="512927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C12A74D-D6BE-3755-0782-1F9DB1FB0C7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479F40-818A-13AA-DF6F-3BB4CE6DC4C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8F1A65C-595C-4736-BF40-F7D31E789466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5190BBA-18D3-D3A1-0D88-0F02E882C8D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14338" y="944563"/>
            <a:ext cx="7840663" cy="5080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/>
              <a:t>Add subheading</a:t>
            </a:r>
            <a:endParaRPr lang="en-GB" dirty="0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3EDFF97C-A0D0-5AAF-2029-3EB30D20EAB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58832" y="1801813"/>
            <a:ext cx="773112" cy="773112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accent1"/>
            </a:solidFill>
          </a:ln>
        </p:spPr>
        <p:txBody>
          <a:bodyPr/>
          <a:lstStyle>
            <a:lvl1pPr>
              <a:defRPr>
                <a:ln>
                  <a:solidFill>
                    <a:schemeClr val="accent1"/>
                  </a:solidFill>
                </a:ln>
              </a:defRPr>
            </a:lvl1pPr>
          </a:lstStyle>
          <a:p>
            <a:pPr lvl="0"/>
            <a:r>
              <a:rPr lang="en-US" dirty="0"/>
              <a:t> </a:t>
            </a:r>
            <a:endParaRPr lang="en-GB" dirty="0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AD9EBAE3-C54E-9388-CB54-08278F15C55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952487" y="1896305"/>
            <a:ext cx="585803" cy="584128"/>
          </a:xfrm>
          <a:prstGeom prst="ellipse">
            <a:avLst/>
          </a:prstGeom>
        </p:spPr>
        <p:txBody>
          <a:bodyPr lIns="0" rIns="0" bIns="576000"/>
          <a:lstStyle>
            <a:lvl1pPr algn="ctr">
              <a:defRPr sz="900"/>
            </a:lvl1pPr>
          </a:lstStyle>
          <a:p>
            <a:r>
              <a:rPr lang="en-GB" dirty="0"/>
              <a:t>Icon</a:t>
            </a:r>
          </a:p>
        </p:txBody>
      </p:sp>
      <p:sp>
        <p:nvSpPr>
          <p:cNvPr id="27" name="Text Placeholder 25">
            <a:extLst>
              <a:ext uri="{FF2B5EF4-FFF2-40B4-BE49-F238E27FC236}">
                <a16:creationId xmlns:a16="http://schemas.microsoft.com/office/drawing/2014/main" id="{45383CF5-75AA-1EF5-69C0-D82F717FBC0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441826" y="2184400"/>
            <a:ext cx="3308351" cy="3289300"/>
          </a:xfrm>
          <a:solidFill>
            <a:schemeClr val="accent1"/>
          </a:solidFill>
        </p:spPr>
        <p:txBody>
          <a:bodyPr vert="horz" wrap="square" lIns="288000" tIns="504000" rIns="216000" bIns="45720" rtlCol="0">
            <a:noAutofit/>
          </a:bodyPr>
          <a:lstStyle>
            <a:lvl1pPr>
              <a:defRPr lang="en-US" smtClean="0">
                <a:solidFill>
                  <a:schemeClr val="bg1"/>
                </a:solidFill>
              </a:defRPr>
            </a:lvl1pPr>
            <a:lvl2pPr>
              <a:defRPr lang="en-US" smtClean="0">
                <a:solidFill>
                  <a:schemeClr val="bg1"/>
                </a:solidFill>
              </a:defRPr>
            </a:lvl2pPr>
            <a:lvl3pPr>
              <a:defRPr lang="en-US" smtClean="0">
                <a:solidFill>
                  <a:schemeClr val="bg1"/>
                </a:solidFill>
              </a:defRPr>
            </a:lvl3pPr>
            <a:lvl4pPr>
              <a:defRPr lang="en-US" smtClean="0">
                <a:solidFill>
                  <a:schemeClr val="bg1"/>
                </a:solidFill>
              </a:defRPr>
            </a:lvl4pPr>
            <a:lvl5pPr>
              <a:defRPr lang="en-GB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Add text</a:t>
            </a:r>
          </a:p>
          <a:p>
            <a:pPr lvl="1">
              <a:buClr>
                <a:schemeClr val="bg1"/>
              </a:buClr>
            </a:pPr>
            <a:r>
              <a:rPr lang="en-US" dirty="0"/>
              <a:t>Second level</a:t>
            </a:r>
          </a:p>
          <a:p>
            <a:pPr lvl="2">
              <a:buClr>
                <a:schemeClr val="bg1"/>
              </a:buClr>
            </a:pPr>
            <a:r>
              <a:rPr lang="en-US" dirty="0"/>
              <a:t>Third level</a:t>
            </a:r>
          </a:p>
          <a:p>
            <a:pPr lvl="3">
              <a:buClr>
                <a:schemeClr val="bg1"/>
              </a:buClr>
            </a:pPr>
            <a:r>
              <a:rPr lang="en-US" dirty="0"/>
              <a:t>Fourth level</a:t>
            </a:r>
          </a:p>
          <a:p>
            <a:pPr lvl="4">
              <a:buClr>
                <a:schemeClr val="bg1"/>
              </a:buClr>
            </a:pPr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0" name="Text Placeholder 15">
            <a:extLst>
              <a:ext uri="{FF2B5EF4-FFF2-40B4-BE49-F238E27FC236}">
                <a16:creationId xmlns:a16="http://schemas.microsoft.com/office/drawing/2014/main" id="{301E9B1F-E264-4331-7A15-B4369072C1D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754557" y="1801813"/>
            <a:ext cx="773112" cy="773112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accent1"/>
            </a:solidFill>
          </a:ln>
        </p:spPr>
        <p:txBody>
          <a:bodyPr/>
          <a:lstStyle>
            <a:lvl1pPr>
              <a:defRPr>
                <a:ln>
                  <a:solidFill>
                    <a:schemeClr val="accent1"/>
                  </a:solidFill>
                </a:ln>
              </a:defRPr>
            </a:lvl1pPr>
          </a:lstStyle>
          <a:p>
            <a:pPr lvl="0"/>
            <a:r>
              <a:rPr lang="en-US" dirty="0"/>
              <a:t> </a:t>
            </a:r>
            <a:endParaRPr lang="en-GB" dirty="0"/>
          </a:p>
        </p:txBody>
      </p:sp>
      <p:sp>
        <p:nvSpPr>
          <p:cNvPr id="21" name="Picture Placeholder 17">
            <a:extLst>
              <a:ext uri="{FF2B5EF4-FFF2-40B4-BE49-F238E27FC236}">
                <a16:creationId xmlns:a16="http://schemas.microsoft.com/office/drawing/2014/main" id="{67D8D77D-EFB1-6AF2-9663-A1E99AAAE025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4848212" y="1896305"/>
            <a:ext cx="585803" cy="584128"/>
          </a:xfrm>
          <a:prstGeom prst="ellipse">
            <a:avLst/>
          </a:prstGeom>
        </p:spPr>
        <p:txBody>
          <a:bodyPr lIns="0" rIns="0" bIns="576000"/>
          <a:lstStyle>
            <a:lvl1pPr algn="ctr">
              <a:defRPr sz="900"/>
            </a:lvl1pPr>
          </a:lstStyle>
          <a:p>
            <a:r>
              <a:rPr lang="en-GB" dirty="0"/>
              <a:t>Icon</a:t>
            </a:r>
          </a:p>
        </p:txBody>
      </p:sp>
      <p:sp>
        <p:nvSpPr>
          <p:cNvPr id="28" name="Text Placeholder 25">
            <a:extLst>
              <a:ext uri="{FF2B5EF4-FFF2-40B4-BE49-F238E27FC236}">
                <a16:creationId xmlns:a16="http://schemas.microsoft.com/office/drawing/2014/main" id="{2DDD5F56-676F-99A0-7C98-840D299005F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337550" y="2184400"/>
            <a:ext cx="3308351" cy="3289300"/>
          </a:xfrm>
          <a:solidFill>
            <a:schemeClr val="accent1"/>
          </a:solidFill>
        </p:spPr>
        <p:txBody>
          <a:bodyPr vert="horz" wrap="square" lIns="288000" tIns="504000" rIns="216000" bIns="45720" rtlCol="0">
            <a:noAutofit/>
          </a:bodyPr>
          <a:lstStyle>
            <a:lvl1pPr>
              <a:defRPr lang="en-US" smtClean="0">
                <a:solidFill>
                  <a:schemeClr val="bg1"/>
                </a:solidFill>
              </a:defRPr>
            </a:lvl1pPr>
            <a:lvl2pPr>
              <a:defRPr lang="en-US" smtClean="0">
                <a:solidFill>
                  <a:schemeClr val="bg1"/>
                </a:solidFill>
              </a:defRPr>
            </a:lvl2pPr>
            <a:lvl3pPr>
              <a:defRPr lang="en-US" smtClean="0">
                <a:solidFill>
                  <a:schemeClr val="bg1"/>
                </a:solidFill>
              </a:defRPr>
            </a:lvl3pPr>
            <a:lvl4pPr>
              <a:defRPr lang="en-US" smtClean="0">
                <a:solidFill>
                  <a:schemeClr val="bg1"/>
                </a:solidFill>
              </a:defRPr>
            </a:lvl4pPr>
            <a:lvl5pPr>
              <a:defRPr lang="en-GB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Add text</a:t>
            </a:r>
          </a:p>
          <a:p>
            <a:pPr lvl="1">
              <a:buClr>
                <a:schemeClr val="bg1"/>
              </a:buClr>
            </a:pPr>
            <a:r>
              <a:rPr lang="en-US" dirty="0"/>
              <a:t>Second level</a:t>
            </a:r>
          </a:p>
          <a:p>
            <a:pPr lvl="2">
              <a:buClr>
                <a:schemeClr val="bg1"/>
              </a:buClr>
            </a:pPr>
            <a:r>
              <a:rPr lang="en-US" dirty="0"/>
              <a:t>Third level</a:t>
            </a:r>
          </a:p>
          <a:p>
            <a:pPr lvl="3">
              <a:buClr>
                <a:schemeClr val="bg1"/>
              </a:buClr>
            </a:pPr>
            <a:r>
              <a:rPr lang="en-US" dirty="0"/>
              <a:t>Fourth level</a:t>
            </a:r>
          </a:p>
          <a:p>
            <a:pPr lvl="4">
              <a:buClr>
                <a:schemeClr val="bg1"/>
              </a:buClr>
            </a:pPr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3" name="Text Placeholder 15">
            <a:extLst>
              <a:ext uri="{FF2B5EF4-FFF2-40B4-BE49-F238E27FC236}">
                <a16:creationId xmlns:a16="http://schemas.microsoft.com/office/drawing/2014/main" id="{5089AE3D-0216-7372-42C5-554A58E4A01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650283" y="1801813"/>
            <a:ext cx="773112" cy="773112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accent1"/>
            </a:solidFill>
          </a:ln>
        </p:spPr>
        <p:txBody>
          <a:bodyPr/>
          <a:lstStyle>
            <a:lvl1pPr>
              <a:defRPr>
                <a:ln>
                  <a:solidFill>
                    <a:schemeClr val="accent1"/>
                  </a:solidFill>
                </a:ln>
              </a:defRPr>
            </a:lvl1pPr>
          </a:lstStyle>
          <a:p>
            <a:pPr lvl="0"/>
            <a:r>
              <a:rPr lang="en-US" dirty="0"/>
              <a:t> </a:t>
            </a:r>
            <a:endParaRPr lang="en-GB" dirty="0"/>
          </a:p>
        </p:txBody>
      </p:sp>
      <p:sp>
        <p:nvSpPr>
          <p:cNvPr id="24" name="Picture Placeholder 17">
            <a:extLst>
              <a:ext uri="{FF2B5EF4-FFF2-40B4-BE49-F238E27FC236}">
                <a16:creationId xmlns:a16="http://schemas.microsoft.com/office/drawing/2014/main" id="{5EE02A8C-E7D1-C518-CBC2-2F17DA7AC175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8743937" y="1896305"/>
            <a:ext cx="585803" cy="584128"/>
          </a:xfrm>
          <a:prstGeom prst="ellipse">
            <a:avLst/>
          </a:prstGeom>
        </p:spPr>
        <p:txBody>
          <a:bodyPr lIns="0" rIns="0" bIns="576000"/>
          <a:lstStyle>
            <a:lvl1pPr algn="ctr">
              <a:defRPr sz="900"/>
            </a:lvl1pPr>
          </a:lstStyle>
          <a:p>
            <a:r>
              <a:rPr lang="en-GB" dirty="0"/>
              <a:t>Icon</a:t>
            </a:r>
          </a:p>
        </p:txBody>
      </p:sp>
      <p:pic>
        <p:nvPicPr>
          <p:cNvPr id="5" name="Picture 4" descr="A black and purple triangle&#10;&#10;Description automatically generated">
            <a:extLst>
              <a:ext uri="{FF2B5EF4-FFF2-40B4-BE49-F238E27FC236}">
                <a16:creationId xmlns:a16="http://schemas.microsoft.com/office/drawing/2014/main" id="{989F9DBC-EDD4-97CC-638B-D4B3F786BD9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" r="145"/>
          <a:stretch/>
        </p:blipFill>
        <p:spPr>
          <a:xfrm>
            <a:off x="10566401" y="390842"/>
            <a:ext cx="1223964" cy="814388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5192CCE1-FFBF-26E0-1D03-CDAABD92F812}"/>
              </a:ext>
            </a:extLst>
          </p:cNvPr>
          <p:cNvGrpSpPr/>
          <p:nvPr/>
        </p:nvGrpSpPr>
        <p:grpSpPr>
          <a:xfrm>
            <a:off x="-3626001" y="0"/>
            <a:ext cx="3513653" cy="4531360"/>
            <a:chOff x="-3626001" y="0"/>
            <a:chExt cx="3513653" cy="4531360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7DFA02C8-562C-86B6-29DF-9A4D2A6A04B0}"/>
                </a:ext>
              </a:extLst>
            </p:cNvPr>
            <p:cNvSpPr/>
            <p:nvPr/>
          </p:nvSpPr>
          <p:spPr>
            <a:xfrm>
              <a:off x="-3626001" y="0"/>
              <a:ext cx="3507557" cy="4531360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>
                <a:solidFill>
                  <a:srgbClr val="333333"/>
                </a:solidFill>
                <a:latin typeface="+mn-lt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DC6396F2-A3EB-833C-9C74-606B06E0DF46}"/>
                </a:ext>
              </a:extLst>
            </p:cNvPr>
            <p:cNvSpPr/>
            <p:nvPr/>
          </p:nvSpPr>
          <p:spPr>
            <a:xfrm>
              <a:off x="-3626001" y="0"/>
              <a:ext cx="3507557" cy="89001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350">
                <a:solidFill>
                  <a:srgbClr val="333333"/>
                </a:solidFill>
                <a:latin typeface="+mn-lt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2D0BC600-DA5F-5070-790A-797725BC66CE}"/>
                </a:ext>
              </a:extLst>
            </p:cNvPr>
            <p:cNvSpPr txBox="1"/>
            <p:nvPr/>
          </p:nvSpPr>
          <p:spPr>
            <a:xfrm>
              <a:off x="-3560064" y="77902"/>
              <a:ext cx="3447716" cy="73421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>
                <a:lnSpc>
                  <a:spcPct val="70000"/>
                </a:lnSpc>
                <a:spcBef>
                  <a:spcPct val="0"/>
                </a:spcBef>
                <a:buNone/>
                <a:defRPr sz="11500" cap="all" baseline="0">
                  <a:latin typeface="+mj-lt"/>
                  <a:ea typeface="+mj-ea"/>
                  <a:cs typeface="+mj-cs"/>
                </a:defRPr>
              </a:lvl1pPr>
            </a:lstStyle>
            <a:p>
              <a:pPr lvl="0">
                <a:lnSpc>
                  <a:spcPct val="100000"/>
                </a:lnSpc>
              </a:pPr>
              <a:r>
                <a:rPr lang="en-GB" sz="1800" dirty="0">
                  <a:solidFill>
                    <a:schemeClr val="bg1"/>
                  </a:solidFill>
                  <a:latin typeface="+mn-lt"/>
                  <a:ea typeface="Inter Semi Bold" panose="02000703000000020004" pitchFamily="50" charset="0"/>
                  <a:cs typeface="Inter Semi Bold" panose="02000703000000020004" pitchFamily="50" charset="0"/>
                </a:rPr>
                <a:t>How to insert </a:t>
              </a:r>
              <a:br>
                <a:rPr lang="en-GB" sz="1800" dirty="0">
                  <a:solidFill>
                    <a:schemeClr val="bg1"/>
                  </a:solidFill>
                  <a:latin typeface="+mn-lt"/>
                  <a:ea typeface="Inter Semi Bold" panose="02000703000000020004" pitchFamily="50" charset="0"/>
                  <a:cs typeface="Inter Semi Bold" panose="02000703000000020004" pitchFamily="50" charset="0"/>
                </a:rPr>
              </a:br>
              <a:r>
                <a:rPr lang="en-GB" sz="1800" dirty="0">
                  <a:solidFill>
                    <a:schemeClr val="bg1"/>
                  </a:solidFill>
                  <a:latin typeface="+mn-lt"/>
                  <a:ea typeface="Inter Semi Bold" panose="02000703000000020004" pitchFamily="50" charset="0"/>
                  <a:cs typeface="Inter Semi Bold" panose="02000703000000020004" pitchFamily="50" charset="0"/>
                </a:rPr>
                <a:t>an image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3385EA4D-CD0C-C636-D9B0-E5772986DC0E}"/>
                </a:ext>
              </a:extLst>
            </p:cNvPr>
            <p:cNvSpPr txBox="1"/>
            <p:nvPr/>
          </p:nvSpPr>
          <p:spPr>
            <a:xfrm>
              <a:off x="-3560064" y="1006196"/>
              <a:ext cx="3340989" cy="274665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If there is already an image present, delete this first.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Click the icon in the middle of the placeholder and choose an image from file, or select the placeholder and paste an image in using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Ctrl + V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Click on the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Format Picture 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tab in the ribbon and use the tools to edit the image.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Choose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Crop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 to resize and move the image within the placeholder, using the white circles in the corners of the image. Click on the drop down arrow and choose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Fit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 or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Fill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 to fit the image to the placeholder as needed.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Right click the image and choose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Send to back 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if it is obscuring any other elements.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4181946548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195FD0-EA6F-2F78-3CA8-E761768C1CE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3585" y="2396084"/>
            <a:ext cx="4315897" cy="1830476"/>
          </a:xfrm>
        </p:spPr>
        <p:txBody>
          <a:bodyPr anchor="t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quote</a:t>
            </a:r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EED790E-FEC8-12FA-FE70-3982C6DCCC5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11" name="Picture Placeholder 4">
            <a:extLst>
              <a:ext uri="{FF2B5EF4-FFF2-40B4-BE49-F238E27FC236}">
                <a16:creationId xmlns:a16="http://schemas.microsoft.com/office/drawing/2014/main" id="{5E2EB1A3-7036-4947-4249-9A6C4291D1C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153040" y="0"/>
            <a:ext cx="8038960" cy="6858000"/>
          </a:xfrm>
          <a:custGeom>
            <a:avLst/>
            <a:gdLst>
              <a:gd name="connsiteX0" fmla="*/ 0 w 8038960"/>
              <a:gd name="connsiteY0" fmla="*/ 0 h 6858000"/>
              <a:gd name="connsiteX1" fmla="*/ 8038960 w 8038960"/>
              <a:gd name="connsiteY1" fmla="*/ 0 h 6858000"/>
              <a:gd name="connsiteX2" fmla="*/ 8038960 w 8038960"/>
              <a:gd name="connsiteY2" fmla="*/ 6858000 h 6858000"/>
              <a:gd name="connsiteX3" fmla="*/ 3964992 w 803896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38960" h="6858000">
                <a:moveTo>
                  <a:pt x="0" y="0"/>
                </a:moveTo>
                <a:lnTo>
                  <a:pt x="8038960" y="0"/>
                </a:lnTo>
                <a:lnTo>
                  <a:pt x="8038960" y="6858000"/>
                </a:lnTo>
                <a:lnTo>
                  <a:pt x="3964992" y="6858000"/>
                </a:lnTo>
                <a:close/>
              </a:path>
            </a:pathLst>
          </a:custGeom>
          <a:noFill/>
        </p:spPr>
        <p:txBody>
          <a:bodyPr wrap="square" bIns="648000" anchor="ctr">
            <a:noAutofit/>
          </a:bodyPr>
          <a:lstStyle>
            <a:lvl1pPr algn="ctr">
              <a:defRPr sz="900"/>
            </a:lvl1pPr>
          </a:lstStyle>
          <a:p>
            <a:r>
              <a:rPr lang="en-GB" dirty="0"/>
              <a:t>Click icon to insert image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484CC794-E93A-86EB-9716-B1AE51482A9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97156" y="1686560"/>
            <a:ext cx="716909" cy="458392"/>
          </a:xfrm>
          <a:custGeom>
            <a:avLst/>
            <a:gdLst/>
            <a:ahLst/>
            <a:cxnLst/>
            <a:rect l="l" t="t" r="r" b="b"/>
            <a:pathLst>
              <a:path w="1069795" h="684028">
                <a:moveTo>
                  <a:pt x="751814" y="0"/>
                </a:moveTo>
                <a:lnTo>
                  <a:pt x="1069795" y="0"/>
                </a:lnTo>
                <a:lnTo>
                  <a:pt x="891085" y="684028"/>
                </a:lnTo>
                <a:lnTo>
                  <a:pt x="527502" y="684028"/>
                </a:lnTo>
                <a:close/>
                <a:moveTo>
                  <a:pt x="229241" y="0"/>
                </a:moveTo>
                <a:lnTo>
                  <a:pt x="547222" y="0"/>
                </a:lnTo>
                <a:lnTo>
                  <a:pt x="361117" y="684028"/>
                </a:lnTo>
                <a:lnTo>
                  <a:pt x="0" y="684028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>
              <a:defRPr/>
            </a:lvl1pPr>
          </a:lstStyle>
          <a:p>
            <a:pPr lvl="0"/>
            <a:r>
              <a:rPr lang="en-US" dirty="0"/>
              <a:t> </a:t>
            </a:r>
            <a:endParaRPr lang="en-GB" dirty="0"/>
          </a:p>
        </p:txBody>
      </p:sp>
      <p:sp>
        <p:nvSpPr>
          <p:cNvPr id="17" name="Text Placeholder 6">
            <a:extLst>
              <a:ext uri="{FF2B5EF4-FFF2-40B4-BE49-F238E27FC236}">
                <a16:creationId xmlns:a16="http://schemas.microsoft.com/office/drawing/2014/main" id="{C56EA86E-26B7-D57F-56C1-784C8AE4725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14338" y="4363403"/>
            <a:ext cx="4315143" cy="508000"/>
          </a:xfrm>
        </p:spPr>
        <p:txBody>
          <a:bodyPr/>
          <a:lstStyle>
            <a:lvl1pPr>
              <a:defRPr b="0"/>
            </a:lvl1pPr>
          </a:lstStyle>
          <a:p>
            <a:pPr lvl="0"/>
            <a:r>
              <a:rPr lang="en-US" dirty="0"/>
              <a:t>Add source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0BADA5-FE49-3FD5-F354-D7118B18B09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8F1A65C-595C-4736-BF40-F7D31E789466}" type="slidenum">
              <a:rPr lang="en-GB" smtClean="0"/>
              <a:pPr/>
              <a:t>‹#›</a:t>
            </a:fld>
            <a:endParaRPr lang="en-GB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D8C2D7A-3ECB-FA64-1DFF-D4E592BF097D}"/>
              </a:ext>
            </a:extLst>
          </p:cNvPr>
          <p:cNvGrpSpPr/>
          <p:nvPr/>
        </p:nvGrpSpPr>
        <p:grpSpPr>
          <a:xfrm>
            <a:off x="-3626001" y="0"/>
            <a:ext cx="3513653" cy="4531360"/>
            <a:chOff x="-3626001" y="0"/>
            <a:chExt cx="3513653" cy="4531360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553C8B57-A0A7-0C2B-B362-1818AB93625D}"/>
                </a:ext>
              </a:extLst>
            </p:cNvPr>
            <p:cNvSpPr/>
            <p:nvPr/>
          </p:nvSpPr>
          <p:spPr>
            <a:xfrm>
              <a:off x="-3626001" y="0"/>
              <a:ext cx="3507557" cy="4531360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>
                <a:solidFill>
                  <a:srgbClr val="333333"/>
                </a:solidFill>
                <a:latin typeface="+mn-lt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0F963A3C-816C-D1FF-C6E9-4DDB10D1B9CF}"/>
                </a:ext>
              </a:extLst>
            </p:cNvPr>
            <p:cNvSpPr/>
            <p:nvPr/>
          </p:nvSpPr>
          <p:spPr>
            <a:xfrm>
              <a:off x="-3626001" y="0"/>
              <a:ext cx="3507557" cy="89001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350">
                <a:solidFill>
                  <a:srgbClr val="333333"/>
                </a:solidFill>
                <a:latin typeface="+mn-lt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64E45D50-5C4B-B85F-0E6B-9174452C14AC}"/>
                </a:ext>
              </a:extLst>
            </p:cNvPr>
            <p:cNvSpPr txBox="1"/>
            <p:nvPr/>
          </p:nvSpPr>
          <p:spPr>
            <a:xfrm>
              <a:off x="-3560064" y="77902"/>
              <a:ext cx="3447716" cy="73421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>
                <a:lnSpc>
                  <a:spcPct val="70000"/>
                </a:lnSpc>
                <a:spcBef>
                  <a:spcPct val="0"/>
                </a:spcBef>
                <a:buNone/>
                <a:defRPr sz="11500" cap="all" baseline="0">
                  <a:latin typeface="+mj-lt"/>
                  <a:ea typeface="+mj-ea"/>
                  <a:cs typeface="+mj-cs"/>
                </a:defRPr>
              </a:lvl1pPr>
            </a:lstStyle>
            <a:p>
              <a:pPr lvl="0">
                <a:lnSpc>
                  <a:spcPct val="100000"/>
                </a:lnSpc>
              </a:pPr>
              <a:r>
                <a:rPr lang="en-GB" sz="1800" dirty="0">
                  <a:solidFill>
                    <a:schemeClr val="bg1"/>
                  </a:solidFill>
                  <a:latin typeface="+mn-lt"/>
                  <a:ea typeface="Inter Semi Bold" panose="02000703000000020004" pitchFamily="50" charset="0"/>
                  <a:cs typeface="Inter Semi Bold" panose="02000703000000020004" pitchFamily="50" charset="0"/>
                </a:rPr>
                <a:t>How to insert </a:t>
              </a:r>
              <a:br>
                <a:rPr lang="en-GB" sz="1800" dirty="0">
                  <a:solidFill>
                    <a:schemeClr val="bg1"/>
                  </a:solidFill>
                  <a:latin typeface="+mn-lt"/>
                  <a:ea typeface="Inter Semi Bold" panose="02000703000000020004" pitchFamily="50" charset="0"/>
                  <a:cs typeface="Inter Semi Bold" panose="02000703000000020004" pitchFamily="50" charset="0"/>
                </a:rPr>
              </a:br>
              <a:r>
                <a:rPr lang="en-GB" sz="1800" dirty="0">
                  <a:solidFill>
                    <a:schemeClr val="bg1"/>
                  </a:solidFill>
                  <a:latin typeface="+mn-lt"/>
                  <a:ea typeface="Inter Semi Bold" panose="02000703000000020004" pitchFamily="50" charset="0"/>
                  <a:cs typeface="Inter Semi Bold" panose="02000703000000020004" pitchFamily="50" charset="0"/>
                </a:rPr>
                <a:t>an image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39ABDF14-75C2-7C06-DD3D-EFE5AD0CCBE8}"/>
                </a:ext>
              </a:extLst>
            </p:cNvPr>
            <p:cNvSpPr txBox="1"/>
            <p:nvPr/>
          </p:nvSpPr>
          <p:spPr>
            <a:xfrm>
              <a:off x="-3560064" y="1006196"/>
              <a:ext cx="3340989" cy="274665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If there is already an image present, delete this first.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Click the icon in the middle of the placeholder and choose an image from file, or select the placeholder and paste an image in using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Ctrl + V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Click on the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Format Picture 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tab in the ribbon and use the tools to edit the image.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Choose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Crop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 to resize and move the image within the placeholder, using the white circles in the corners of the image. Click on the drop down arrow and choose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Fit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 or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Fill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 to fit the image to the placeholder as needed.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Right click the image and choose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Send to back 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if it is obscuring any other elements.</a:t>
              </a:r>
            </a:p>
          </p:txBody>
        </p:sp>
      </p:grpSp>
      <p:pic>
        <p:nvPicPr>
          <p:cNvPr id="5" name="Picture 4" descr="A black and purple triangle&#10;&#10;Description automatically generated">
            <a:extLst>
              <a:ext uri="{FF2B5EF4-FFF2-40B4-BE49-F238E27FC236}">
                <a16:creationId xmlns:a16="http://schemas.microsoft.com/office/drawing/2014/main" id="{5B8DBDC2-E576-B391-677D-BBAC5AB1CF1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" r="145"/>
          <a:stretch/>
        </p:blipFill>
        <p:spPr>
          <a:xfrm>
            <a:off x="10566401" y="390842"/>
            <a:ext cx="1223964" cy="81438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31289018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195FD0-EA6F-2F78-3CA8-E761768C1CE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97202" y="2076450"/>
            <a:ext cx="6197599" cy="2705100"/>
          </a:xfrm>
          <a:solidFill>
            <a:schemeClr val="tx1"/>
          </a:solidFill>
        </p:spPr>
        <p:txBody>
          <a:bodyPr anchor="ctr"/>
          <a:lstStyle>
            <a:lvl1pPr algn="ctr"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statement</a:t>
            </a:r>
            <a:endParaRPr lang="en-GB" dirty="0"/>
          </a:p>
        </p:txBody>
      </p:sp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D5A43392-B67A-2D5D-F46C-8E26CB2187FE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0"/>
            <a:ext cx="12192000" cy="6858000"/>
          </a:xfrm>
        </p:spPr>
        <p:txBody>
          <a:bodyPr bIns="792000" anchor="ctr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icon to insert image &gt; Right Click &gt; Send to Back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0C1A7A36-7636-04C1-003C-CAC969C9C1F1}"/>
              </a:ext>
            </a:extLst>
          </p:cNvPr>
          <p:cNvGrpSpPr/>
          <p:nvPr/>
        </p:nvGrpSpPr>
        <p:grpSpPr>
          <a:xfrm>
            <a:off x="-3626001" y="0"/>
            <a:ext cx="3513653" cy="4531360"/>
            <a:chOff x="-3626001" y="0"/>
            <a:chExt cx="3513653" cy="453136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C6EB9268-99D8-8D68-9368-A069A625EF8A}"/>
                </a:ext>
              </a:extLst>
            </p:cNvPr>
            <p:cNvSpPr/>
            <p:nvPr/>
          </p:nvSpPr>
          <p:spPr>
            <a:xfrm>
              <a:off x="-3626001" y="0"/>
              <a:ext cx="3507557" cy="4531360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>
                <a:solidFill>
                  <a:srgbClr val="333333"/>
                </a:solidFill>
                <a:latin typeface="+mn-lt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983391B7-080B-7418-2B91-FCFD284C5E17}"/>
                </a:ext>
              </a:extLst>
            </p:cNvPr>
            <p:cNvSpPr/>
            <p:nvPr/>
          </p:nvSpPr>
          <p:spPr>
            <a:xfrm>
              <a:off x="-3626001" y="0"/>
              <a:ext cx="3507557" cy="89001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350">
                <a:solidFill>
                  <a:srgbClr val="333333"/>
                </a:solidFill>
                <a:latin typeface="+mn-lt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DAD65270-4D44-634E-09BE-45F67322792B}"/>
                </a:ext>
              </a:extLst>
            </p:cNvPr>
            <p:cNvSpPr txBox="1"/>
            <p:nvPr/>
          </p:nvSpPr>
          <p:spPr>
            <a:xfrm>
              <a:off x="-3560064" y="77902"/>
              <a:ext cx="3447716" cy="73421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>
                <a:lnSpc>
                  <a:spcPct val="70000"/>
                </a:lnSpc>
                <a:spcBef>
                  <a:spcPct val="0"/>
                </a:spcBef>
                <a:buNone/>
                <a:defRPr sz="11500" cap="all" baseline="0">
                  <a:latin typeface="+mj-lt"/>
                  <a:ea typeface="+mj-ea"/>
                  <a:cs typeface="+mj-cs"/>
                </a:defRPr>
              </a:lvl1pPr>
            </a:lstStyle>
            <a:p>
              <a:pPr lvl="0">
                <a:lnSpc>
                  <a:spcPct val="100000"/>
                </a:lnSpc>
              </a:pPr>
              <a:r>
                <a:rPr lang="en-GB" sz="1800" dirty="0">
                  <a:solidFill>
                    <a:schemeClr val="tx1"/>
                  </a:solidFill>
                  <a:latin typeface="+mn-lt"/>
                  <a:ea typeface="Inter Semi Bold" panose="02000703000000020004" pitchFamily="50" charset="0"/>
                  <a:cs typeface="Inter Semi Bold" panose="02000703000000020004" pitchFamily="50" charset="0"/>
                </a:rPr>
                <a:t>How to insert </a:t>
              </a:r>
              <a:br>
                <a:rPr lang="en-GB" sz="1800" dirty="0">
                  <a:solidFill>
                    <a:schemeClr val="tx1"/>
                  </a:solidFill>
                  <a:latin typeface="+mn-lt"/>
                  <a:ea typeface="Inter Semi Bold" panose="02000703000000020004" pitchFamily="50" charset="0"/>
                  <a:cs typeface="Inter Semi Bold" panose="02000703000000020004" pitchFamily="50" charset="0"/>
                </a:rPr>
              </a:br>
              <a:r>
                <a:rPr lang="en-GB" sz="1800" dirty="0">
                  <a:solidFill>
                    <a:schemeClr val="tx1"/>
                  </a:solidFill>
                  <a:latin typeface="+mn-lt"/>
                  <a:ea typeface="Inter Semi Bold" panose="02000703000000020004" pitchFamily="50" charset="0"/>
                  <a:cs typeface="Inter Semi Bold" panose="02000703000000020004" pitchFamily="50" charset="0"/>
                </a:rPr>
                <a:t>an image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F4271B73-870E-30AF-0010-BB6A935E3425}"/>
                </a:ext>
              </a:extLst>
            </p:cNvPr>
            <p:cNvSpPr txBox="1"/>
            <p:nvPr/>
          </p:nvSpPr>
          <p:spPr>
            <a:xfrm>
              <a:off x="-3560064" y="1006196"/>
              <a:ext cx="3340989" cy="274665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bg1"/>
                  </a:solidFill>
                  <a:latin typeface="+mn-lt"/>
                </a:rPr>
                <a:t>If there is already an image present, delete this first.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bg1"/>
                  </a:solidFill>
                  <a:latin typeface="+mn-lt"/>
                </a:rPr>
                <a:t>Click the icon in the middle of the placeholder and choose an image from file, or select the placeholder and paste an image in using </a:t>
              </a:r>
              <a:r>
                <a:rPr lang="en-US" sz="900" b="1" dirty="0">
                  <a:solidFill>
                    <a:schemeClr val="bg1"/>
                  </a:solidFill>
                  <a:latin typeface="+mn-lt"/>
                </a:rPr>
                <a:t>Ctrl + V</a:t>
              </a:r>
              <a:r>
                <a:rPr lang="en-US" sz="900" dirty="0">
                  <a:solidFill>
                    <a:schemeClr val="bg1"/>
                  </a:solidFill>
                  <a:latin typeface="+mn-lt"/>
                </a:rPr>
                <a:t>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bg1"/>
                  </a:solidFill>
                  <a:latin typeface="+mn-lt"/>
                </a:rPr>
                <a:t>Click on the </a:t>
              </a:r>
              <a:r>
                <a:rPr lang="en-US" sz="900" b="1" dirty="0">
                  <a:solidFill>
                    <a:schemeClr val="bg1"/>
                  </a:solidFill>
                  <a:latin typeface="+mn-lt"/>
                </a:rPr>
                <a:t>Format Picture </a:t>
              </a:r>
              <a:r>
                <a:rPr lang="en-US" sz="900" dirty="0">
                  <a:solidFill>
                    <a:schemeClr val="bg1"/>
                  </a:solidFill>
                  <a:latin typeface="+mn-lt"/>
                </a:rPr>
                <a:t>tab in the ribbon and use the tools to edit the image.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bg1"/>
                  </a:solidFill>
                  <a:latin typeface="+mn-lt"/>
                </a:rPr>
                <a:t>Choose </a:t>
              </a:r>
              <a:r>
                <a:rPr lang="en-US" sz="900" b="1" dirty="0">
                  <a:solidFill>
                    <a:schemeClr val="bg1"/>
                  </a:solidFill>
                  <a:latin typeface="+mn-lt"/>
                </a:rPr>
                <a:t>Crop</a:t>
              </a:r>
              <a:r>
                <a:rPr lang="en-US" sz="900" dirty="0">
                  <a:solidFill>
                    <a:schemeClr val="bg1"/>
                  </a:solidFill>
                  <a:latin typeface="+mn-lt"/>
                </a:rPr>
                <a:t> to resize and move the image within the placeholder, using the white circles in the corners of the image. Click on the drop down arrow and choose </a:t>
              </a:r>
              <a:r>
                <a:rPr lang="en-US" sz="900" b="1" dirty="0">
                  <a:solidFill>
                    <a:schemeClr val="bg1"/>
                  </a:solidFill>
                  <a:latin typeface="+mn-lt"/>
                </a:rPr>
                <a:t>Fit</a:t>
              </a:r>
              <a:r>
                <a:rPr lang="en-US" sz="900" dirty="0">
                  <a:solidFill>
                    <a:schemeClr val="bg1"/>
                  </a:solidFill>
                  <a:latin typeface="+mn-lt"/>
                </a:rPr>
                <a:t> or </a:t>
              </a:r>
              <a:r>
                <a:rPr lang="en-US" sz="900" b="1" dirty="0">
                  <a:solidFill>
                    <a:schemeClr val="bg1"/>
                  </a:solidFill>
                  <a:latin typeface="+mn-lt"/>
                </a:rPr>
                <a:t>Fill</a:t>
              </a:r>
              <a:r>
                <a:rPr lang="en-US" sz="900" dirty="0">
                  <a:solidFill>
                    <a:schemeClr val="bg1"/>
                  </a:solidFill>
                  <a:latin typeface="+mn-lt"/>
                </a:rPr>
                <a:t> to fit the image to the placeholder as needed.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bg1"/>
                  </a:solidFill>
                  <a:latin typeface="+mn-lt"/>
                </a:rPr>
                <a:t>Right click the image and choose </a:t>
              </a:r>
              <a:r>
                <a:rPr lang="en-US" sz="900" b="1" dirty="0">
                  <a:solidFill>
                    <a:schemeClr val="bg1"/>
                  </a:solidFill>
                  <a:latin typeface="+mn-lt"/>
                </a:rPr>
                <a:t>Send to back </a:t>
              </a:r>
              <a:r>
                <a:rPr lang="en-US" sz="900" dirty="0">
                  <a:solidFill>
                    <a:schemeClr val="bg1"/>
                  </a:solidFill>
                  <a:latin typeface="+mn-lt"/>
                </a:rPr>
                <a:t>if it is obscuring any other elements.</a:t>
              </a:r>
            </a:p>
          </p:txBody>
        </p:sp>
      </p:grp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EED790E-FEC8-12FA-FE70-3982C6DCCC5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531433" y="6330951"/>
            <a:ext cx="5474137" cy="365125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0BADA5-FE49-3FD5-F354-D7118B18B09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5" name="Picture 4" descr="A black and purple triangle&#10;&#10;Description automatically generated">
            <a:extLst>
              <a:ext uri="{FF2B5EF4-FFF2-40B4-BE49-F238E27FC236}">
                <a16:creationId xmlns:a16="http://schemas.microsoft.com/office/drawing/2014/main" id="{1C2A0759-78D7-A029-8245-6E1C819CFF4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" r="145"/>
          <a:stretch/>
        </p:blipFill>
        <p:spPr>
          <a:xfrm>
            <a:off x="10566401" y="390842"/>
            <a:ext cx="1223964" cy="814388"/>
          </a:xfrm>
          <a:prstGeom prst="rect">
            <a:avLst/>
          </a:prstGeom>
        </p:spPr>
      </p:pic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999563FA-14B9-4919-E106-8B0B596846D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 flipH="1" flipV="1">
            <a:off x="8966200" y="0"/>
            <a:ext cx="3225800" cy="5588000"/>
          </a:xfrm>
          <a:custGeom>
            <a:avLst/>
            <a:gdLst>
              <a:gd name="connsiteX0" fmla="*/ 0 w 3225800"/>
              <a:gd name="connsiteY0" fmla="*/ 0 h 5588000"/>
              <a:gd name="connsiteX1" fmla="*/ 3225800 w 3225800"/>
              <a:gd name="connsiteY1" fmla="*/ 5588000 h 5588000"/>
              <a:gd name="connsiteX2" fmla="*/ 0 w 3225800"/>
              <a:gd name="connsiteY2" fmla="*/ 5588000 h 558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225800" h="5588000">
                <a:moveTo>
                  <a:pt x="0" y="0"/>
                </a:moveTo>
                <a:lnTo>
                  <a:pt x="3225800" y="5588000"/>
                </a:lnTo>
                <a:lnTo>
                  <a:pt x="0" y="558800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>
              <a:defRPr/>
            </a:lvl1pPr>
          </a:lstStyle>
          <a:p>
            <a:pPr lvl="0"/>
            <a:r>
              <a:rPr lang="en-US" dirty="0"/>
              <a:t>  </a:t>
            </a:r>
            <a:endParaRPr lang="en-GB" dirty="0"/>
          </a:p>
        </p:txBody>
      </p:sp>
      <p:sp>
        <p:nvSpPr>
          <p:cNvPr id="6" name="Text Placeholder 18">
            <a:extLst>
              <a:ext uri="{FF2B5EF4-FFF2-40B4-BE49-F238E27FC236}">
                <a16:creationId xmlns:a16="http://schemas.microsoft.com/office/drawing/2014/main" id="{46F9FD50-6FB1-6F5C-4AEC-819F1E717E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566401" y="390844"/>
            <a:ext cx="1223964" cy="814389"/>
          </a:xfrm>
          <a:blipFill>
            <a:blip>
              <a:lum bright="100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  </a:t>
            </a:r>
            <a:endParaRPr lang="en-GB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0962652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67C1C0-487A-B785-0EA6-A4112C75E72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3585" y="472595"/>
            <a:ext cx="7841417" cy="512927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C12A74D-D6BE-3755-0782-1F9DB1FB0C7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479F40-818A-13AA-DF6F-3BB4CE6DC4C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8F1A65C-595C-4736-BF40-F7D31E789466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5190BBA-18D3-D3A1-0D88-0F02E882C8D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14338" y="944563"/>
            <a:ext cx="7840663" cy="5080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/>
              <a:t>Add subheading</a:t>
            </a:r>
            <a:endParaRPr lang="en-GB" dirty="0"/>
          </a:p>
        </p:txBody>
      </p:sp>
      <p:pic>
        <p:nvPicPr>
          <p:cNvPr id="5" name="Picture 4" descr="A black and purple triangle&#10;&#10;Description automatically generated">
            <a:extLst>
              <a:ext uri="{FF2B5EF4-FFF2-40B4-BE49-F238E27FC236}">
                <a16:creationId xmlns:a16="http://schemas.microsoft.com/office/drawing/2014/main" id="{E289E477-866F-3114-8486-EE68695A784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" r="145"/>
          <a:stretch/>
        </p:blipFill>
        <p:spPr>
          <a:xfrm>
            <a:off x="10566401" y="390842"/>
            <a:ext cx="1223964" cy="81438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96873754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Colou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67C1C0-487A-B785-0EA6-A4112C75E72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3585" y="472595"/>
            <a:ext cx="7841417" cy="51292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C12A74D-D6BE-3755-0782-1F9DB1FB0C7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479F40-818A-13AA-DF6F-3BB4CE6DC4C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5190BBA-18D3-D3A1-0D88-0F02E882C8D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14338" y="944563"/>
            <a:ext cx="7840663" cy="5080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/>
              <a:t>Add subheading</a:t>
            </a:r>
            <a:endParaRPr lang="en-GB" dirty="0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00BADAD2-4955-F862-7697-6FA1B97A8797}"/>
              </a:ext>
            </a:extLst>
          </p:cNvPr>
          <p:cNvPicPr>
            <a:picLocks noChangeAspect="1"/>
          </p:cNvPicPr>
          <p:nvPr/>
        </p:nvPicPr>
        <p:blipFill>
          <a:blip>
            <a:lum bright="100000"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566401" y="390844"/>
            <a:ext cx="1223964" cy="81438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720477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ull Imag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0A61D285-409F-9DEC-0B95-30E301D341D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wrap="square" bIns="648000" anchor="ctr">
            <a:noAutofit/>
          </a:bodyPr>
          <a:lstStyle>
            <a:lvl1pPr algn="ctr">
              <a:defRPr sz="900"/>
            </a:lvl1pPr>
          </a:lstStyle>
          <a:p>
            <a:r>
              <a:rPr lang="en-GB" dirty="0"/>
              <a:t>Click icon to insert image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658EC27-3E24-F724-F000-B8342EDF2E9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600861" y="5350192"/>
            <a:ext cx="6591140" cy="1507808"/>
          </a:xfrm>
          <a:custGeom>
            <a:avLst/>
            <a:gdLst>
              <a:gd name="connsiteX0" fmla="*/ 879504 w 6591140"/>
              <a:gd name="connsiteY0" fmla="*/ 0 h 1507808"/>
              <a:gd name="connsiteX1" fmla="*/ 6591140 w 6591140"/>
              <a:gd name="connsiteY1" fmla="*/ 0 h 1507808"/>
              <a:gd name="connsiteX2" fmla="*/ 6591140 w 6591140"/>
              <a:gd name="connsiteY2" fmla="*/ 1507808 h 1507808"/>
              <a:gd name="connsiteX3" fmla="*/ 0 w 6591140"/>
              <a:gd name="connsiteY3" fmla="*/ 1507808 h 15078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91140" h="1507808">
                <a:moveTo>
                  <a:pt x="879504" y="0"/>
                </a:moveTo>
                <a:lnTo>
                  <a:pt x="6591140" y="0"/>
                </a:lnTo>
                <a:lnTo>
                  <a:pt x="6591140" y="1507808"/>
                </a:lnTo>
                <a:lnTo>
                  <a:pt x="0" y="1507808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1260000" anchor="ctr">
            <a:noAutofit/>
          </a:bodyPr>
          <a:lstStyle>
            <a:lvl1pPr>
              <a:defRPr sz="1350"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Add text here</a:t>
            </a:r>
            <a:endParaRPr lang="en-GB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E312553-A210-E683-B189-DD886093AF69}"/>
              </a:ext>
            </a:extLst>
          </p:cNvPr>
          <p:cNvGrpSpPr/>
          <p:nvPr/>
        </p:nvGrpSpPr>
        <p:grpSpPr>
          <a:xfrm>
            <a:off x="-3626001" y="0"/>
            <a:ext cx="3513653" cy="4531360"/>
            <a:chOff x="-3626001" y="0"/>
            <a:chExt cx="3513653" cy="453136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F80B538F-9918-D8A2-44CE-97FC55849190}"/>
                </a:ext>
              </a:extLst>
            </p:cNvPr>
            <p:cNvSpPr/>
            <p:nvPr/>
          </p:nvSpPr>
          <p:spPr>
            <a:xfrm>
              <a:off x="-3626001" y="0"/>
              <a:ext cx="3507557" cy="4531360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>
                <a:solidFill>
                  <a:srgbClr val="333333"/>
                </a:solidFill>
                <a:latin typeface="+mn-lt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09C6BA4B-821B-0778-A999-74288840B7FC}"/>
                </a:ext>
              </a:extLst>
            </p:cNvPr>
            <p:cNvSpPr/>
            <p:nvPr/>
          </p:nvSpPr>
          <p:spPr>
            <a:xfrm>
              <a:off x="-3626001" y="0"/>
              <a:ext cx="3507557" cy="89001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350">
                <a:solidFill>
                  <a:srgbClr val="333333"/>
                </a:solidFill>
                <a:latin typeface="+mn-lt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101C8818-5024-2801-0CFA-2F9E9B30414E}"/>
                </a:ext>
              </a:extLst>
            </p:cNvPr>
            <p:cNvSpPr txBox="1"/>
            <p:nvPr/>
          </p:nvSpPr>
          <p:spPr>
            <a:xfrm>
              <a:off x="-3560064" y="77902"/>
              <a:ext cx="3447716" cy="73421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>
                <a:lnSpc>
                  <a:spcPct val="70000"/>
                </a:lnSpc>
                <a:spcBef>
                  <a:spcPct val="0"/>
                </a:spcBef>
                <a:buNone/>
                <a:defRPr sz="11500" cap="all" baseline="0">
                  <a:latin typeface="+mj-lt"/>
                  <a:ea typeface="+mj-ea"/>
                  <a:cs typeface="+mj-cs"/>
                </a:defRPr>
              </a:lvl1pPr>
            </a:lstStyle>
            <a:p>
              <a:pPr lvl="0">
                <a:lnSpc>
                  <a:spcPct val="100000"/>
                </a:lnSpc>
              </a:pPr>
              <a:r>
                <a:rPr lang="en-GB" sz="1800" dirty="0">
                  <a:solidFill>
                    <a:schemeClr val="bg1"/>
                  </a:solidFill>
                  <a:latin typeface="+mn-lt"/>
                  <a:ea typeface="Inter Semi Bold" panose="02000703000000020004" pitchFamily="50" charset="0"/>
                  <a:cs typeface="Inter Semi Bold" panose="02000703000000020004" pitchFamily="50" charset="0"/>
                </a:rPr>
                <a:t>How to insert </a:t>
              </a:r>
              <a:br>
                <a:rPr lang="en-GB" sz="1800" dirty="0">
                  <a:solidFill>
                    <a:schemeClr val="bg1"/>
                  </a:solidFill>
                  <a:latin typeface="+mn-lt"/>
                  <a:ea typeface="Inter Semi Bold" panose="02000703000000020004" pitchFamily="50" charset="0"/>
                  <a:cs typeface="Inter Semi Bold" panose="02000703000000020004" pitchFamily="50" charset="0"/>
                </a:rPr>
              </a:br>
              <a:r>
                <a:rPr lang="en-GB" sz="1800" dirty="0">
                  <a:solidFill>
                    <a:schemeClr val="bg1"/>
                  </a:solidFill>
                  <a:latin typeface="+mn-lt"/>
                  <a:ea typeface="Inter Semi Bold" panose="02000703000000020004" pitchFamily="50" charset="0"/>
                  <a:cs typeface="Inter Semi Bold" panose="02000703000000020004" pitchFamily="50" charset="0"/>
                </a:rPr>
                <a:t>an image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51ED1437-2555-00A0-F479-764F7B6C1E22}"/>
                </a:ext>
              </a:extLst>
            </p:cNvPr>
            <p:cNvSpPr txBox="1"/>
            <p:nvPr/>
          </p:nvSpPr>
          <p:spPr>
            <a:xfrm>
              <a:off x="-3560064" y="1006196"/>
              <a:ext cx="3340989" cy="274665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If there is already an image present, delete this first.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Click the icon in the middle of the placeholder and choose an image from file, or select the placeholder and paste an image in using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Ctrl + V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Click on the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Format Picture 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tab in the ribbon and use the tools to edit the image.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Choose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Crop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 to resize and move the image within the placeholder, using the white circles in the corners of the image. Click on the drop down arrow and choose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Fit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 or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Fill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 to fit the image to the placeholder as needed.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Right click the image and choose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Send to back 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if it is obscuring any other elements.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274166790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ull Image Alt.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0A61D285-409F-9DEC-0B95-30E301D341D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wrap="square" bIns="648000" anchor="ctr">
            <a:noAutofit/>
          </a:bodyPr>
          <a:lstStyle>
            <a:lvl1pPr algn="ctr">
              <a:defRPr sz="900"/>
            </a:lvl1pPr>
          </a:lstStyle>
          <a:p>
            <a:r>
              <a:rPr lang="en-GB" dirty="0"/>
              <a:t>Click icon to insert image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B2D815A-BCD0-8EE1-D91A-4D5E04735C8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" y="0"/>
            <a:ext cx="6365567" cy="1507808"/>
          </a:xfrm>
          <a:custGeom>
            <a:avLst/>
            <a:gdLst>
              <a:gd name="connsiteX0" fmla="*/ 0 w 6365567"/>
              <a:gd name="connsiteY0" fmla="*/ 0 h 1507808"/>
              <a:gd name="connsiteX1" fmla="*/ 6365567 w 6365567"/>
              <a:gd name="connsiteY1" fmla="*/ 0 h 1507808"/>
              <a:gd name="connsiteX2" fmla="*/ 5486063 w 6365567"/>
              <a:gd name="connsiteY2" fmla="*/ 1507808 h 1507808"/>
              <a:gd name="connsiteX3" fmla="*/ 0 w 6365567"/>
              <a:gd name="connsiteY3" fmla="*/ 1507808 h 15078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365567" h="1507808">
                <a:moveTo>
                  <a:pt x="0" y="0"/>
                </a:moveTo>
                <a:lnTo>
                  <a:pt x="6365567" y="0"/>
                </a:lnTo>
                <a:lnTo>
                  <a:pt x="5486063" y="1507808"/>
                </a:lnTo>
                <a:lnTo>
                  <a:pt x="0" y="1507808"/>
                </a:lnTo>
                <a:close/>
              </a:path>
            </a:pathLst>
          </a:custGeom>
          <a:solidFill>
            <a:schemeClr val="accent1"/>
          </a:solidFill>
        </p:spPr>
        <p:txBody>
          <a:bodyPr vert="horz" wrap="square" lIns="900000" tIns="45720" rIns="91440" bIns="45720" rtlCol="0" anchor="ctr">
            <a:noAutofit/>
          </a:bodyPr>
          <a:lstStyle>
            <a:lvl1pPr>
              <a:defRPr lang="en-GB" sz="1350" b="1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Add text here</a:t>
            </a:r>
            <a:endParaRPr lang="en-GB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E312553-A210-E683-B189-DD886093AF69}"/>
              </a:ext>
            </a:extLst>
          </p:cNvPr>
          <p:cNvGrpSpPr/>
          <p:nvPr/>
        </p:nvGrpSpPr>
        <p:grpSpPr>
          <a:xfrm>
            <a:off x="-3626001" y="0"/>
            <a:ext cx="3513653" cy="4531360"/>
            <a:chOff x="-3626001" y="0"/>
            <a:chExt cx="3513653" cy="453136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F80B538F-9918-D8A2-44CE-97FC55849190}"/>
                </a:ext>
              </a:extLst>
            </p:cNvPr>
            <p:cNvSpPr/>
            <p:nvPr/>
          </p:nvSpPr>
          <p:spPr>
            <a:xfrm>
              <a:off x="-3626001" y="0"/>
              <a:ext cx="3507557" cy="4531360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>
                <a:solidFill>
                  <a:srgbClr val="333333"/>
                </a:solidFill>
                <a:latin typeface="+mn-lt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09C6BA4B-821B-0778-A999-74288840B7FC}"/>
                </a:ext>
              </a:extLst>
            </p:cNvPr>
            <p:cNvSpPr/>
            <p:nvPr/>
          </p:nvSpPr>
          <p:spPr>
            <a:xfrm>
              <a:off x="-3626001" y="0"/>
              <a:ext cx="3507557" cy="89001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350">
                <a:solidFill>
                  <a:srgbClr val="333333"/>
                </a:solidFill>
                <a:latin typeface="+mn-lt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101C8818-5024-2801-0CFA-2F9E9B30414E}"/>
                </a:ext>
              </a:extLst>
            </p:cNvPr>
            <p:cNvSpPr txBox="1"/>
            <p:nvPr/>
          </p:nvSpPr>
          <p:spPr>
            <a:xfrm>
              <a:off x="-3560064" y="77902"/>
              <a:ext cx="3447716" cy="73421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>
                <a:lnSpc>
                  <a:spcPct val="70000"/>
                </a:lnSpc>
                <a:spcBef>
                  <a:spcPct val="0"/>
                </a:spcBef>
                <a:buNone/>
                <a:defRPr sz="11500" cap="all" baseline="0">
                  <a:latin typeface="+mj-lt"/>
                  <a:ea typeface="+mj-ea"/>
                  <a:cs typeface="+mj-cs"/>
                </a:defRPr>
              </a:lvl1pPr>
            </a:lstStyle>
            <a:p>
              <a:pPr lvl="0">
                <a:lnSpc>
                  <a:spcPct val="100000"/>
                </a:lnSpc>
              </a:pPr>
              <a:r>
                <a:rPr lang="en-GB" sz="1800" dirty="0">
                  <a:solidFill>
                    <a:schemeClr val="bg1"/>
                  </a:solidFill>
                  <a:latin typeface="+mn-lt"/>
                  <a:ea typeface="Inter Semi Bold" panose="02000703000000020004" pitchFamily="50" charset="0"/>
                  <a:cs typeface="Inter Semi Bold" panose="02000703000000020004" pitchFamily="50" charset="0"/>
                </a:rPr>
                <a:t>How to insert </a:t>
              </a:r>
              <a:br>
                <a:rPr lang="en-GB" sz="1800" dirty="0">
                  <a:solidFill>
                    <a:schemeClr val="bg1"/>
                  </a:solidFill>
                  <a:latin typeface="+mn-lt"/>
                  <a:ea typeface="Inter Semi Bold" panose="02000703000000020004" pitchFamily="50" charset="0"/>
                  <a:cs typeface="Inter Semi Bold" panose="02000703000000020004" pitchFamily="50" charset="0"/>
                </a:rPr>
              </a:br>
              <a:r>
                <a:rPr lang="en-GB" sz="1800" dirty="0">
                  <a:solidFill>
                    <a:schemeClr val="bg1"/>
                  </a:solidFill>
                  <a:latin typeface="+mn-lt"/>
                  <a:ea typeface="Inter Semi Bold" panose="02000703000000020004" pitchFamily="50" charset="0"/>
                  <a:cs typeface="Inter Semi Bold" panose="02000703000000020004" pitchFamily="50" charset="0"/>
                </a:rPr>
                <a:t>an image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51ED1437-2555-00A0-F479-764F7B6C1E22}"/>
                </a:ext>
              </a:extLst>
            </p:cNvPr>
            <p:cNvSpPr txBox="1"/>
            <p:nvPr/>
          </p:nvSpPr>
          <p:spPr>
            <a:xfrm>
              <a:off x="-3560064" y="1006196"/>
              <a:ext cx="3340989" cy="274665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If there is already an image present, delete this first.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Click the icon in the middle of the placeholder and choose an image from file, or select the placeholder and paste an image in using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Ctrl + V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Click on the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Format Picture 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tab in the ribbon and use the tools to edit the image.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Choose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Crop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 to resize and move the image within the placeholder, using the white circles in the corners of the image. Click on the drop down arrow and choose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Fit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 or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Fill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 to fit the image to the placeholder as needed.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Right click the image and choose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Send to back 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if it is obscuring any other elements.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117198871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ull Vide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edia Placeholder 6">
            <a:extLst>
              <a:ext uri="{FF2B5EF4-FFF2-40B4-BE49-F238E27FC236}">
                <a16:creationId xmlns:a16="http://schemas.microsoft.com/office/drawing/2014/main" id="{EA51839B-7161-8DBD-F7D1-02E67725D1F4}"/>
              </a:ext>
            </a:extLst>
          </p:cNvPr>
          <p:cNvSpPr>
            <a:spLocks noGrp="1"/>
          </p:cNvSpPr>
          <p:nvPr>
            <p:ph type="media" sz="quarter" idx="13" hasCustomPrompt="1"/>
          </p:nvPr>
        </p:nvSpPr>
        <p:spPr>
          <a:xfrm>
            <a:off x="0" y="0"/>
            <a:ext cx="12192000" cy="6858000"/>
          </a:xfrm>
        </p:spPr>
        <p:txBody>
          <a:bodyPr bIns="648000" anchor="ctr"/>
          <a:lstStyle>
            <a:lvl1pPr algn="ctr">
              <a:defRPr sz="900"/>
            </a:lvl1pPr>
          </a:lstStyle>
          <a:p>
            <a:r>
              <a:rPr lang="en-GB" dirty="0"/>
              <a:t>Click icon to insert video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78365652-DAE9-2EFC-D762-DAC602DD1CC2}"/>
              </a:ext>
            </a:extLst>
          </p:cNvPr>
          <p:cNvGrpSpPr/>
          <p:nvPr/>
        </p:nvGrpSpPr>
        <p:grpSpPr>
          <a:xfrm>
            <a:off x="-3626001" y="0"/>
            <a:ext cx="3513653" cy="4531360"/>
            <a:chOff x="-3626001" y="0"/>
            <a:chExt cx="3513653" cy="453136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E0F1162-1DEC-B2E1-0D5E-762134DF9FCF}"/>
                </a:ext>
              </a:extLst>
            </p:cNvPr>
            <p:cNvSpPr/>
            <p:nvPr/>
          </p:nvSpPr>
          <p:spPr>
            <a:xfrm>
              <a:off x="-3626001" y="0"/>
              <a:ext cx="3507557" cy="4531360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>
                <a:solidFill>
                  <a:srgbClr val="333333"/>
                </a:solidFill>
                <a:latin typeface="+mn-lt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12C2D990-AF5F-DD1C-4963-96DEDDFAE558}"/>
                </a:ext>
              </a:extLst>
            </p:cNvPr>
            <p:cNvSpPr/>
            <p:nvPr/>
          </p:nvSpPr>
          <p:spPr>
            <a:xfrm>
              <a:off x="-3626001" y="0"/>
              <a:ext cx="3507557" cy="89001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350">
                <a:solidFill>
                  <a:srgbClr val="333333"/>
                </a:solidFill>
                <a:latin typeface="+mn-lt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1874C6C4-5F5C-3AFE-9051-CD2F025EED0B}"/>
                </a:ext>
              </a:extLst>
            </p:cNvPr>
            <p:cNvSpPr txBox="1"/>
            <p:nvPr/>
          </p:nvSpPr>
          <p:spPr>
            <a:xfrm>
              <a:off x="-3560064" y="77902"/>
              <a:ext cx="3447716" cy="73421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>
                <a:lnSpc>
                  <a:spcPct val="70000"/>
                </a:lnSpc>
                <a:spcBef>
                  <a:spcPct val="0"/>
                </a:spcBef>
                <a:buNone/>
                <a:defRPr sz="11500" cap="all" baseline="0">
                  <a:latin typeface="+mj-lt"/>
                  <a:ea typeface="+mj-ea"/>
                  <a:cs typeface="+mj-cs"/>
                </a:defRPr>
              </a:lvl1pPr>
            </a:lstStyle>
            <a:p>
              <a:pPr lvl="0">
                <a:lnSpc>
                  <a:spcPct val="100000"/>
                </a:lnSpc>
              </a:pPr>
              <a:r>
                <a:rPr lang="en-GB" sz="1800" dirty="0">
                  <a:solidFill>
                    <a:schemeClr val="bg1"/>
                  </a:solidFill>
                  <a:latin typeface="+mn-lt"/>
                  <a:ea typeface="Inter Semi Bold" panose="02000703000000020004" pitchFamily="50" charset="0"/>
                  <a:cs typeface="Inter Semi Bold" panose="02000703000000020004" pitchFamily="50" charset="0"/>
                </a:rPr>
                <a:t>How to insert </a:t>
              </a:r>
              <a:br>
                <a:rPr lang="en-GB" sz="1800" dirty="0">
                  <a:solidFill>
                    <a:schemeClr val="bg1"/>
                  </a:solidFill>
                  <a:latin typeface="+mn-lt"/>
                  <a:ea typeface="Inter Semi Bold" panose="02000703000000020004" pitchFamily="50" charset="0"/>
                  <a:cs typeface="Inter Semi Bold" panose="02000703000000020004" pitchFamily="50" charset="0"/>
                </a:rPr>
              </a:br>
              <a:r>
                <a:rPr lang="en-GB" sz="1800" dirty="0">
                  <a:solidFill>
                    <a:schemeClr val="bg1"/>
                  </a:solidFill>
                  <a:latin typeface="+mn-lt"/>
                  <a:ea typeface="Inter Semi Bold" panose="02000703000000020004" pitchFamily="50" charset="0"/>
                  <a:cs typeface="Inter Semi Bold" panose="02000703000000020004" pitchFamily="50" charset="0"/>
                </a:rPr>
                <a:t>a VIDEO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2B28849-D146-298A-CC50-F0E4B229582B}"/>
                </a:ext>
              </a:extLst>
            </p:cNvPr>
            <p:cNvSpPr txBox="1"/>
            <p:nvPr/>
          </p:nvSpPr>
          <p:spPr>
            <a:xfrm>
              <a:off x="-3560064" y="1006196"/>
              <a:ext cx="3340989" cy="274665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1"/>
                  </a:solidFill>
                  <a:latin typeface="+mn-lt"/>
                </a:rPr>
                <a:t>If there is already a video present, delete </a:t>
              </a:r>
              <a:br>
                <a:rPr lang="en-US" sz="900" dirty="0">
                  <a:solidFill>
                    <a:schemeClr val="tx1"/>
                  </a:solidFill>
                  <a:latin typeface="+mn-lt"/>
                </a:rPr>
              </a:br>
              <a:r>
                <a:rPr lang="en-US" sz="900" dirty="0">
                  <a:solidFill>
                    <a:schemeClr val="tx1"/>
                  </a:solidFill>
                  <a:latin typeface="+mn-lt"/>
                </a:rPr>
                <a:t>this first.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1"/>
                  </a:solidFill>
                  <a:latin typeface="+mn-lt"/>
                </a:rPr>
                <a:t>Click the icon in the middle of the placeholder and choose a video from file, or select the placeholder and paste an video in using </a:t>
              </a:r>
              <a:r>
                <a:rPr lang="en-US" sz="900" b="1" dirty="0">
                  <a:solidFill>
                    <a:schemeClr val="tx1"/>
                  </a:solidFill>
                  <a:latin typeface="+mn-lt"/>
                </a:rPr>
                <a:t>Ctrl + V</a:t>
              </a:r>
              <a:r>
                <a:rPr lang="en-US" sz="900" dirty="0">
                  <a:solidFill>
                    <a:schemeClr val="tx1"/>
                  </a:solidFill>
                  <a:latin typeface="+mn-lt"/>
                </a:rPr>
                <a:t>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1"/>
                  </a:solidFill>
                  <a:latin typeface="+mn-lt"/>
                </a:rPr>
                <a:t>Click on the </a:t>
              </a:r>
              <a:r>
                <a:rPr lang="en-US" sz="900" b="1" dirty="0">
                  <a:solidFill>
                    <a:schemeClr val="tx1"/>
                  </a:solidFill>
                  <a:latin typeface="+mn-lt"/>
                </a:rPr>
                <a:t>Format Video </a:t>
              </a:r>
              <a:r>
                <a:rPr lang="en-US" sz="900" dirty="0">
                  <a:solidFill>
                    <a:schemeClr val="tx1"/>
                  </a:solidFill>
                  <a:latin typeface="+mn-lt"/>
                </a:rPr>
                <a:t>tab in the ribbon and use the tools to edit the video.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1"/>
                  </a:solidFill>
                  <a:latin typeface="+mn-lt"/>
                </a:rPr>
                <a:t>Choose </a:t>
              </a:r>
              <a:r>
                <a:rPr lang="en-US" sz="900" b="1" dirty="0">
                  <a:solidFill>
                    <a:schemeClr val="tx1"/>
                  </a:solidFill>
                  <a:latin typeface="+mn-lt"/>
                </a:rPr>
                <a:t>Crop</a:t>
              </a:r>
              <a:r>
                <a:rPr lang="en-US" sz="900" dirty="0">
                  <a:solidFill>
                    <a:schemeClr val="tx1"/>
                  </a:solidFill>
                  <a:latin typeface="+mn-lt"/>
                </a:rPr>
                <a:t> to resize and move the video within the placeholder, using the white circles in the corners of the video. Click on the drop down arrow and choose </a:t>
              </a:r>
              <a:r>
                <a:rPr lang="en-US" sz="900" b="1" dirty="0">
                  <a:solidFill>
                    <a:schemeClr val="tx1"/>
                  </a:solidFill>
                  <a:latin typeface="+mn-lt"/>
                </a:rPr>
                <a:t>Fit</a:t>
              </a:r>
              <a:r>
                <a:rPr lang="en-US" sz="900" dirty="0">
                  <a:solidFill>
                    <a:schemeClr val="tx1"/>
                  </a:solidFill>
                  <a:latin typeface="+mn-lt"/>
                </a:rPr>
                <a:t> or </a:t>
              </a:r>
              <a:r>
                <a:rPr lang="en-US" sz="900" b="1" dirty="0">
                  <a:solidFill>
                    <a:schemeClr val="tx1"/>
                  </a:solidFill>
                  <a:latin typeface="+mn-lt"/>
                </a:rPr>
                <a:t>Fill</a:t>
              </a:r>
              <a:r>
                <a:rPr lang="en-US" sz="900" dirty="0">
                  <a:solidFill>
                    <a:schemeClr val="tx1"/>
                  </a:solidFill>
                  <a:latin typeface="+mn-lt"/>
                </a:rPr>
                <a:t> to fit the image to the placeholder as needed.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1"/>
                  </a:solidFill>
                  <a:latin typeface="+mn-lt"/>
                </a:rPr>
                <a:t>Right click the video and choose </a:t>
              </a:r>
              <a:r>
                <a:rPr lang="en-US" sz="900" b="1" dirty="0">
                  <a:solidFill>
                    <a:schemeClr val="tx1"/>
                  </a:solidFill>
                  <a:latin typeface="+mn-lt"/>
                </a:rPr>
                <a:t>Send to back </a:t>
              </a:r>
              <a:r>
                <a:rPr lang="en-US" sz="900" dirty="0">
                  <a:solidFill>
                    <a:schemeClr val="tx1"/>
                  </a:solidFill>
                  <a:latin typeface="+mn-lt"/>
                </a:rPr>
                <a:t>if it is obscuring any other elements.</a:t>
              </a:r>
            </a:p>
          </p:txBody>
        </p:sp>
      </p:grp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39B4901-3D87-BA88-2DF5-7187417C170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600861" y="5350192"/>
            <a:ext cx="6591140" cy="1507808"/>
          </a:xfrm>
          <a:custGeom>
            <a:avLst/>
            <a:gdLst>
              <a:gd name="connsiteX0" fmla="*/ 879504 w 6591140"/>
              <a:gd name="connsiteY0" fmla="*/ 0 h 1507808"/>
              <a:gd name="connsiteX1" fmla="*/ 6591140 w 6591140"/>
              <a:gd name="connsiteY1" fmla="*/ 0 h 1507808"/>
              <a:gd name="connsiteX2" fmla="*/ 6591140 w 6591140"/>
              <a:gd name="connsiteY2" fmla="*/ 1507808 h 1507808"/>
              <a:gd name="connsiteX3" fmla="*/ 0 w 6591140"/>
              <a:gd name="connsiteY3" fmla="*/ 1507808 h 15078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91140" h="1507808">
                <a:moveTo>
                  <a:pt x="879504" y="0"/>
                </a:moveTo>
                <a:lnTo>
                  <a:pt x="6591140" y="0"/>
                </a:lnTo>
                <a:lnTo>
                  <a:pt x="6591140" y="1507808"/>
                </a:lnTo>
                <a:lnTo>
                  <a:pt x="0" y="1507808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1260000" anchor="ctr">
            <a:noAutofit/>
          </a:bodyPr>
          <a:lstStyle>
            <a:lvl1pPr>
              <a:defRPr sz="1350"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Add text here</a:t>
            </a:r>
            <a:endParaRPr lang="en-GB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7701194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ull Video Alt.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edia Placeholder 6">
            <a:extLst>
              <a:ext uri="{FF2B5EF4-FFF2-40B4-BE49-F238E27FC236}">
                <a16:creationId xmlns:a16="http://schemas.microsoft.com/office/drawing/2014/main" id="{EA51839B-7161-8DBD-F7D1-02E67725D1F4}"/>
              </a:ext>
            </a:extLst>
          </p:cNvPr>
          <p:cNvSpPr>
            <a:spLocks noGrp="1"/>
          </p:cNvSpPr>
          <p:nvPr>
            <p:ph type="media" sz="quarter" idx="13" hasCustomPrompt="1"/>
          </p:nvPr>
        </p:nvSpPr>
        <p:spPr>
          <a:xfrm>
            <a:off x="0" y="0"/>
            <a:ext cx="12192000" cy="6858000"/>
          </a:xfrm>
        </p:spPr>
        <p:txBody>
          <a:bodyPr bIns="648000" anchor="ctr"/>
          <a:lstStyle>
            <a:lvl1pPr algn="ctr">
              <a:defRPr sz="900"/>
            </a:lvl1pPr>
          </a:lstStyle>
          <a:p>
            <a:r>
              <a:rPr lang="en-GB" dirty="0"/>
              <a:t>Click icon to insert video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78365652-DAE9-2EFC-D762-DAC602DD1CC2}"/>
              </a:ext>
            </a:extLst>
          </p:cNvPr>
          <p:cNvGrpSpPr/>
          <p:nvPr/>
        </p:nvGrpSpPr>
        <p:grpSpPr>
          <a:xfrm>
            <a:off x="-3626001" y="0"/>
            <a:ext cx="3513653" cy="4531360"/>
            <a:chOff x="-3626001" y="0"/>
            <a:chExt cx="3513653" cy="453136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E0F1162-1DEC-B2E1-0D5E-762134DF9FCF}"/>
                </a:ext>
              </a:extLst>
            </p:cNvPr>
            <p:cNvSpPr/>
            <p:nvPr/>
          </p:nvSpPr>
          <p:spPr>
            <a:xfrm>
              <a:off x="-3626001" y="0"/>
              <a:ext cx="3507557" cy="4531360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>
                <a:solidFill>
                  <a:srgbClr val="333333"/>
                </a:solidFill>
                <a:latin typeface="+mn-lt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12C2D990-AF5F-DD1C-4963-96DEDDFAE558}"/>
                </a:ext>
              </a:extLst>
            </p:cNvPr>
            <p:cNvSpPr/>
            <p:nvPr/>
          </p:nvSpPr>
          <p:spPr>
            <a:xfrm>
              <a:off x="-3626001" y="0"/>
              <a:ext cx="3507557" cy="89001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350">
                <a:solidFill>
                  <a:srgbClr val="333333"/>
                </a:solidFill>
                <a:latin typeface="+mn-lt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1874C6C4-5F5C-3AFE-9051-CD2F025EED0B}"/>
                </a:ext>
              </a:extLst>
            </p:cNvPr>
            <p:cNvSpPr txBox="1"/>
            <p:nvPr/>
          </p:nvSpPr>
          <p:spPr>
            <a:xfrm>
              <a:off x="-3560064" y="77902"/>
              <a:ext cx="3447716" cy="73421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>
                <a:lnSpc>
                  <a:spcPct val="70000"/>
                </a:lnSpc>
                <a:spcBef>
                  <a:spcPct val="0"/>
                </a:spcBef>
                <a:buNone/>
                <a:defRPr sz="11500" cap="all" baseline="0">
                  <a:latin typeface="+mj-lt"/>
                  <a:ea typeface="+mj-ea"/>
                  <a:cs typeface="+mj-cs"/>
                </a:defRPr>
              </a:lvl1pPr>
            </a:lstStyle>
            <a:p>
              <a:pPr lvl="0">
                <a:lnSpc>
                  <a:spcPct val="100000"/>
                </a:lnSpc>
              </a:pPr>
              <a:r>
                <a:rPr lang="en-GB" sz="1800" dirty="0">
                  <a:solidFill>
                    <a:schemeClr val="bg1"/>
                  </a:solidFill>
                  <a:latin typeface="+mn-lt"/>
                  <a:ea typeface="Inter Semi Bold" panose="02000703000000020004" pitchFamily="50" charset="0"/>
                  <a:cs typeface="Inter Semi Bold" panose="02000703000000020004" pitchFamily="50" charset="0"/>
                </a:rPr>
                <a:t>How to insert </a:t>
              </a:r>
              <a:br>
                <a:rPr lang="en-GB" sz="1800" dirty="0">
                  <a:solidFill>
                    <a:schemeClr val="bg1"/>
                  </a:solidFill>
                  <a:latin typeface="+mn-lt"/>
                  <a:ea typeface="Inter Semi Bold" panose="02000703000000020004" pitchFamily="50" charset="0"/>
                  <a:cs typeface="Inter Semi Bold" panose="02000703000000020004" pitchFamily="50" charset="0"/>
                </a:rPr>
              </a:br>
              <a:r>
                <a:rPr lang="en-GB" sz="1800" dirty="0">
                  <a:solidFill>
                    <a:schemeClr val="bg1"/>
                  </a:solidFill>
                  <a:latin typeface="+mn-lt"/>
                  <a:ea typeface="Inter Semi Bold" panose="02000703000000020004" pitchFamily="50" charset="0"/>
                  <a:cs typeface="Inter Semi Bold" panose="02000703000000020004" pitchFamily="50" charset="0"/>
                </a:rPr>
                <a:t>a VIDEO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2B28849-D146-298A-CC50-F0E4B229582B}"/>
                </a:ext>
              </a:extLst>
            </p:cNvPr>
            <p:cNvSpPr txBox="1"/>
            <p:nvPr/>
          </p:nvSpPr>
          <p:spPr>
            <a:xfrm>
              <a:off x="-3560064" y="1006196"/>
              <a:ext cx="3340989" cy="274665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1"/>
                  </a:solidFill>
                  <a:latin typeface="+mn-lt"/>
                </a:rPr>
                <a:t>If there is already a video present, delete </a:t>
              </a:r>
              <a:br>
                <a:rPr lang="en-US" sz="900" dirty="0">
                  <a:solidFill>
                    <a:schemeClr val="tx1"/>
                  </a:solidFill>
                  <a:latin typeface="+mn-lt"/>
                </a:rPr>
              </a:br>
              <a:r>
                <a:rPr lang="en-US" sz="900" dirty="0">
                  <a:solidFill>
                    <a:schemeClr val="tx1"/>
                  </a:solidFill>
                  <a:latin typeface="+mn-lt"/>
                </a:rPr>
                <a:t>this first.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1"/>
                  </a:solidFill>
                  <a:latin typeface="+mn-lt"/>
                </a:rPr>
                <a:t>Click the icon in the middle of the placeholder and choose a video from file, or select the placeholder and paste an video in using </a:t>
              </a:r>
              <a:r>
                <a:rPr lang="en-US" sz="900" b="1" dirty="0">
                  <a:solidFill>
                    <a:schemeClr val="tx1"/>
                  </a:solidFill>
                  <a:latin typeface="+mn-lt"/>
                </a:rPr>
                <a:t>Ctrl + V</a:t>
              </a:r>
              <a:r>
                <a:rPr lang="en-US" sz="900" dirty="0">
                  <a:solidFill>
                    <a:schemeClr val="tx1"/>
                  </a:solidFill>
                  <a:latin typeface="+mn-lt"/>
                </a:rPr>
                <a:t>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1"/>
                  </a:solidFill>
                  <a:latin typeface="+mn-lt"/>
                </a:rPr>
                <a:t>Click on the </a:t>
              </a:r>
              <a:r>
                <a:rPr lang="en-US" sz="900" b="1" dirty="0">
                  <a:solidFill>
                    <a:schemeClr val="tx1"/>
                  </a:solidFill>
                  <a:latin typeface="+mn-lt"/>
                </a:rPr>
                <a:t>Format Video </a:t>
              </a:r>
              <a:r>
                <a:rPr lang="en-US" sz="900" dirty="0">
                  <a:solidFill>
                    <a:schemeClr val="tx1"/>
                  </a:solidFill>
                  <a:latin typeface="+mn-lt"/>
                </a:rPr>
                <a:t>tab in the ribbon and use the tools to edit the video.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1"/>
                  </a:solidFill>
                  <a:latin typeface="+mn-lt"/>
                </a:rPr>
                <a:t>Choose </a:t>
              </a:r>
              <a:r>
                <a:rPr lang="en-US" sz="900" b="1" dirty="0">
                  <a:solidFill>
                    <a:schemeClr val="tx1"/>
                  </a:solidFill>
                  <a:latin typeface="+mn-lt"/>
                </a:rPr>
                <a:t>Crop</a:t>
              </a:r>
              <a:r>
                <a:rPr lang="en-US" sz="900" dirty="0">
                  <a:solidFill>
                    <a:schemeClr val="tx1"/>
                  </a:solidFill>
                  <a:latin typeface="+mn-lt"/>
                </a:rPr>
                <a:t> to resize and move the video within the placeholder, using the white circles in the corners of the video. Click on the drop down arrow and choose </a:t>
              </a:r>
              <a:r>
                <a:rPr lang="en-US" sz="900" b="1" dirty="0">
                  <a:solidFill>
                    <a:schemeClr val="tx1"/>
                  </a:solidFill>
                  <a:latin typeface="+mn-lt"/>
                </a:rPr>
                <a:t>Fit</a:t>
              </a:r>
              <a:r>
                <a:rPr lang="en-US" sz="900" dirty="0">
                  <a:solidFill>
                    <a:schemeClr val="tx1"/>
                  </a:solidFill>
                  <a:latin typeface="+mn-lt"/>
                </a:rPr>
                <a:t> or </a:t>
              </a:r>
              <a:r>
                <a:rPr lang="en-US" sz="900" b="1" dirty="0">
                  <a:solidFill>
                    <a:schemeClr val="tx1"/>
                  </a:solidFill>
                  <a:latin typeface="+mn-lt"/>
                </a:rPr>
                <a:t>Fill</a:t>
              </a:r>
              <a:r>
                <a:rPr lang="en-US" sz="900" dirty="0">
                  <a:solidFill>
                    <a:schemeClr val="tx1"/>
                  </a:solidFill>
                  <a:latin typeface="+mn-lt"/>
                </a:rPr>
                <a:t> to fit the image to the placeholder as needed.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1"/>
                  </a:solidFill>
                  <a:latin typeface="+mn-lt"/>
                </a:rPr>
                <a:t>Right click the video and choose </a:t>
              </a:r>
              <a:r>
                <a:rPr lang="en-US" sz="900" b="1" dirty="0">
                  <a:solidFill>
                    <a:schemeClr val="tx1"/>
                  </a:solidFill>
                  <a:latin typeface="+mn-lt"/>
                </a:rPr>
                <a:t>Send to back </a:t>
              </a:r>
              <a:r>
                <a:rPr lang="en-US" sz="900" dirty="0">
                  <a:solidFill>
                    <a:schemeClr val="tx1"/>
                  </a:solidFill>
                  <a:latin typeface="+mn-lt"/>
                </a:rPr>
                <a:t>if it is obscuring any other elements.</a:t>
              </a:r>
            </a:p>
          </p:txBody>
        </p:sp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015D82-FE8C-DFDA-93EF-12937E7C738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" y="0"/>
            <a:ext cx="6365567" cy="1507808"/>
          </a:xfrm>
          <a:custGeom>
            <a:avLst/>
            <a:gdLst>
              <a:gd name="connsiteX0" fmla="*/ 0 w 6365567"/>
              <a:gd name="connsiteY0" fmla="*/ 0 h 1507808"/>
              <a:gd name="connsiteX1" fmla="*/ 6365567 w 6365567"/>
              <a:gd name="connsiteY1" fmla="*/ 0 h 1507808"/>
              <a:gd name="connsiteX2" fmla="*/ 5486063 w 6365567"/>
              <a:gd name="connsiteY2" fmla="*/ 1507808 h 1507808"/>
              <a:gd name="connsiteX3" fmla="*/ 0 w 6365567"/>
              <a:gd name="connsiteY3" fmla="*/ 1507808 h 15078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365567" h="1507808">
                <a:moveTo>
                  <a:pt x="0" y="0"/>
                </a:moveTo>
                <a:lnTo>
                  <a:pt x="6365567" y="0"/>
                </a:lnTo>
                <a:lnTo>
                  <a:pt x="5486063" y="1507808"/>
                </a:lnTo>
                <a:lnTo>
                  <a:pt x="0" y="1507808"/>
                </a:lnTo>
                <a:close/>
              </a:path>
            </a:pathLst>
          </a:custGeom>
          <a:solidFill>
            <a:schemeClr val="accent1"/>
          </a:solidFill>
        </p:spPr>
        <p:txBody>
          <a:bodyPr vert="horz" wrap="square" lIns="900000" tIns="45720" rIns="91440" bIns="45720" rtlCol="0" anchor="ctr">
            <a:noAutofit/>
          </a:bodyPr>
          <a:lstStyle>
            <a:lvl1pPr>
              <a:defRPr lang="en-GB" sz="1350" b="1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Add text here</a:t>
            </a:r>
            <a:endParaRPr lang="en-GB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7517444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ank You Light No Partn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13BDB8-5D1E-8892-C236-0B4719AE437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42960" y="2414631"/>
            <a:ext cx="4366697" cy="1563010"/>
          </a:xfrm>
        </p:spPr>
        <p:txBody>
          <a:bodyPr anchor="b"/>
          <a:lstStyle>
            <a:lvl1pPr>
              <a:defRPr sz="2700" cap="all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add thank you</a:t>
            </a:r>
            <a:endParaRPr lang="en-GB" dirty="0"/>
          </a:p>
        </p:txBody>
      </p:sp>
      <p:pic>
        <p:nvPicPr>
          <p:cNvPr id="7" name="Picture 6" descr="A black and purple triangle&#10;&#10;Description automatically generated">
            <a:extLst>
              <a:ext uri="{FF2B5EF4-FFF2-40B4-BE49-F238E27FC236}">
                <a16:creationId xmlns:a16="http://schemas.microsoft.com/office/drawing/2014/main" id="{31B5A21A-4F0D-0994-FCA9-13151A74A9D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" r="145"/>
          <a:stretch/>
        </p:blipFill>
        <p:spPr>
          <a:xfrm>
            <a:off x="10566401" y="390842"/>
            <a:ext cx="1223964" cy="814388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40B9DE8C-3439-9569-073F-074B5FA5DB32}"/>
              </a:ext>
            </a:extLst>
          </p:cNvPr>
          <p:cNvGrpSpPr/>
          <p:nvPr/>
        </p:nvGrpSpPr>
        <p:grpSpPr>
          <a:xfrm>
            <a:off x="-3626001" y="0"/>
            <a:ext cx="3513653" cy="4531360"/>
            <a:chOff x="-3626001" y="0"/>
            <a:chExt cx="3513653" cy="453136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72216337-78C2-3C47-1C86-158F9D788744}"/>
                </a:ext>
              </a:extLst>
            </p:cNvPr>
            <p:cNvSpPr/>
            <p:nvPr/>
          </p:nvSpPr>
          <p:spPr>
            <a:xfrm>
              <a:off x="-3626001" y="0"/>
              <a:ext cx="3507557" cy="4531360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>
                <a:solidFill>
                  <a:srgbClr val="333333"/>
                </a:solidFill>
                <a:latin typeface="+mn-lt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ACDE491-A55F-B9DD-EB5D-4D5A549C3783}"/>
                </a:ext>
              </a:extLst>
            </p:cNvPr>
            <p:cNvSpPr/>
            <p:nvPr/>
          </p:nvSpPr>
          <p:spPr>
            <a:xfrm>
              <a:off x="-3626001" y="0"/>
              <a:ext cx="3507557" cy="89001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350">
                <a:solidFill>
                  <a:srgbClr val="333333"/>
                </a:solidFill>
                <a:latin typeface="+mn-lt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3939E1C-799B-0A69-DAA7-A204F20B281B}"/>
                </a:ext>
              </a:extLst>
            </p:cNvPr>
            <p:cNvSpPr txBox="1"/>
            <p:nvPr/>
          </p:nvSpPr>
          <p:spPr>
            <a:xfrm>
              <a:off x="-3560064" y="77902"/>
              <a:ext cx="3447716" cy="73421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>
                <a:lnSpc>
                  <a:spcPct val="70000"/>
                </a:lnSpc>
                <a:spcBef>
                  <a:spcPct val="0"/>
                </a:spcBef>
                <a:buNone/>
                <a:defRPr sz="11500" cap="all" baseline="0">
                  <a:latin typeface="+mj-lt"/>
                  <a:ea typeface="+mj-ea"/>
                  <a:cs typeface="+mj-cs"/>
                </a:defRPr>
              </a:lvl1pPr>
            </a:lstStyle>
            <a:p>
              <a:pPr lvl="0">
                <a:lnSpc>
                  <a:spcPct val="100000"/>
                </a:lnSpc>
              </a:pPr>
              <a:r>
                <a:rPr lang="en-GB" sz="1800" dirty="0">
                  <a:solidFill>
                    <a:schemeClr val="bg1"/>
                  </a:solidFill>
                  <a:latin typeface="+mn-lt"/>
                  <a:ea typeface="Inter Semi Bold" panose="02000703000000020004" pitchFamily="50" charset="0"/>
                  <a:cs typeface="Inter Semi Bold" panose="02000703000000020004" pitchFamily="50" charset="0"/>
                </a:rPr>
                <a:t>How to insert </a:t>
              </a:r>
              <a:br>
                <a:rPr lang="en-GB" sz="1800" dirty="0">
                  <a:solidFill>
                    <a:schemeClr val="bg1"/>
                  </a:solidFill>
                  <a:latin typeface="+mn-lt"/>
                  <a:ea typeface="Inter Semi Bold" panose="02000703000000020004" pitchFamily="50" charset="0"/>
                  <a:cs typeface="Inter Semi Bold" panose="02000703000000020004" pitchFamily="50" charset="0"/>
                </a:rPr>
              </a:br>
              <a:r>
                <a:rPr lang="en-GB" sz="1800" dirty="0">
                  <a:solidFill>
                    <a:schemeClr val="bg1"/>
                  </a:solidFill>
                  <a:latin typeface="+mn-lt"/>
                  <a:ea typeface="Inter Semi Bold" panose="02000703000000020004" pitchFamily="50" charset="0"/>
                  <a:cs typeface="Inter Semi Bold" panose="02000703000000020004" pitchFamily="50" charset="0"/>
                </a:rPr>
                <a:t>an image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0E4E3B0-3F56-66FB-6517-B89F8ABB2854}"/>
                </a:ext>
              </a:extLst>
            </p:cNvPr>
            <p:cNvSpPr txBox="1"/>
            <p:nvPr/>
          </p:nvSpPr>
          <p:spPr>
            <a:xfrm>
              <a:off x="-3560064" y="1006196"/>
              <a:ext cx="3340989" cy="274665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If there is already an image present, delete this first.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Click the icon in the middle of the placeholder and choose an image from file, or select the placeholder and paste an image in using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Ctrl + V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Click on the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Format Picture 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tab in the ribbon and use the tools to edit the image.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Choose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Crop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 to resize and move the image within the placeholder, using the white circles in the corners of the image. Click on the drop down arrow and choose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Fit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 or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Fill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 to fit the image to the placeholder as needed.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Right click the image and choose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Send to back 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if it is obscuring any other elements.</a:t>
              </a:r>
            </a:p>
          </p:txBody>
        </p:sp>
      </p:grp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01EDC27E-1CA8-D683-4481-2230402E2F8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8061583" cy="6858000"/>
          </a:xfrm>
          <a:custGeom>
            <a:avLst/>
            <a:gdLst>
              <a:gd name="connsiteX0" fmla="*/ 0 w 8061583"/>
              <a:gd name="connsiteY0" fmla="*/ 0 h 6858000"/>
              <a:gd name="connsiteX1" fmla="*/ 8061583 w 8061583"/>
              <a:gd name="connsiteY1" fmla="*/ 0 h 6858000"/>
              <a:gd name="connsiteX2" fmla="*/ 4104437 w 8061583"/>
              <a:gd name="connsiteY2" fmla="*/ 6858000 h 6858000"/>
              <a:gd name="connsiteX3" fmla="*/ 0 w 806158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61583" h="6858000">
                <a:moveTo>
                  <a:pt x="0" y="0"/>
                </a:moveTo>
                <a:lnTo>
                  <a:pt x="8061583" y="0"/>
                </a:lnTo>
                <a:lnTo>
                  <a:pt x="4104437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 bIns="864000" anchor="ctr">
            <a:noAutofit/>
          </a:bodyPr>
          <a:lstStyle>
            <a:lvl1pPr algn="ctr">
              <a:defRPr/>
            </a:lvl1pPr>
          </a:lstStyle>
          <a:p>
            <a:r>
              <a:rPr lang="en-GB" dirty="0"/>
              <a:t>Click icon to insert image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727107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ank You Colour No Partn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13BDB8-5D1E-8892-C236-0B4719AE437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42960" y="2414631"/>
            <a:ext cx="4366697" cy="1563010"/>
          </a:xfrm>
        </p:spPr>
        <p:txBody>
          <a:bodyPr anchor="b"/>
          <a:lstStyle>
            <a:lvl1pPr>
              <a:defRPr sz="2700"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add thank you</a:t>
            </a:r>
            <a:endParaRPr lang="en-GB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C5BA9899-B3B2-89A7-B0CC-C6DD65955AA0}"/>
              </a:ext>
            </a:extLst>
          </p:cNvPr>
          <p:cNvGrpSpPr/>
          <p:nvPr/>
        </p:nvGrpSpPr>
        <p:grpSpPr>
          <a:xfrm>
            <a:off x="-3626001" y="0"/>
            <a:ext cx="3513653" cy="4531360"/>
            <a:chOff x="-3626001" y="0"/>
            <a:chExt cx="3513653" cy="4531360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DF9B6DF-B52E-E903-F6AA-34865ABE1690}"/>
                </a:ext>
              </a:extLst>
            </p:cNvPr>
            <p:cNvSpPr/>
            <p:nvPr/>
          </p:nvSpPr>
          <p:spPr>
            <a:xfrm>
              <a:off x="-3626001" y="0"/>
              <a:ext cx="3507557" cy="4531360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>
                <a:solidFill>
                  <a:srgbClr val="333333"/>
                </a:solidFill>
                <a:latin typeface="+mn-lt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46E5D286-2706-F6B5-4001-493797242966}"/>
                </a:ext>
              </a:extLst>
            </p:cNvPr>
            <p:cNvSpPr/>
            <p:nvPr/>
          </p:nvSpPr>
          <p:spPr>
            <a:xfrm>
              <a:off x="-3626001" y="0"/>
              <a:ext cx="3507557" cy="89001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350">
                <a:solidFill>
                  <a:srgbClr val="333333"/>
                </a:solidFill>
                <a:latin typeface="+mn-lt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EE11BB22-F118-EF82-3F90-DD31320C116F}"/>
                </a:ext>
              </a:extLst>
            </p:cNvPr>
            <p:cNvSpPr txBox="1"/>
            <p:nvPr/>
          </p:nvSpPr>
          <p:spPr>
            <a:xfrm>
              <a:off x="-3560064" y="77902"/>
              <a:ext cx="3447716" cy="73421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>
                <a:lnSpc>
                  <a:spcPct val="70000"/>
                </a:lnSpc>
                <a:spcBef>
                  <a:spcPct val="0"/>
                </a:spcBef>
                <a:buNone/>
                <a:defRPr sz="11500" cap="all" baseline="0">
                  <a:latin typeface="+mj-lt"/>
                  <a:ea typeface="+mj-ea"/>
                  <a:cs typeface="+mj-cs"/>
                </a:defRPr>
              </a:lvl1pPr>
            </a:lstStyle>
            <a:p>
              <a:pPr lvl="0">
                <a:lnSpc>
                  <a:spcPct val="100000"/>
                </a:lnSpc>
              </a:pPr>
              <a:r>
                <a:rPr lang="en-GB" sz="1800" dirty="0">
                  <a:solidFill>
                    <a:schemeClr val="tx1"/>
                  </a:solidFill>
                  <a:latin typeface="+mn-lt"/>
                  <a:ea typeface="Inter Semi Bold" panose="02000703000000020004" pitchFamily="50" charset="0"/>
                  <a:cs typeface="Inter Semi Bold" panose="02000703000000020004" pitchFamily="50" charset="0"/>
                </a:rPr>
                <a:t>How to insert </a:t>
              </a:r>
              <a:br>
                <a:rPr lang="en-GB" sz="1800" dirty="0">
                  <a:solidFill>
                    <a:schemeClr val="tx1"/>
                  </a:solidFill>
                  <a:latin typeface="+mn-lt"/>
                  <a:ea typeface="Inter Semi Bold" panose="02000703000000020004" pitchFamily="50" charset="0"/>
                  <a:cs typeface="Inter Semi Bold" panose="02000703000000020004" pitchFamily="50" charset="0"/>
                </a:rPr>
              </a:br>
              <a:r>
                <a:rPr lang="en-GB" sz="1800" dirty="0">
                  <a:solidFill>
                    <a:schemeClr val="tx1"/>
                  </a:solidFill>
                  <a:latin typeface="+mn-lt"/>
                  <a:ea typeface="Inter Semi Bold" panose="02000703000000020004" pitchFamily="50" charset="0"/>
                  <a:cs typeface="Inter Semi Bold" panose="02000703000000020004" pitchFamily="50" charset="0"/>
                </a:rPr>
                <a:t>an image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84D98133-B13B-E05F-D3F0-FA2AAB0886CA}"/>
                </a:ext>
              </a:extLst>
            </p:cNvPr>
            <p:cNvSpPr txBox="1"/>
            <p:nvPr/>
          </p:nvSpPr>
          <p:spPr>
            <a:xfrm>
              <a:off x="-3560064" y="1006196"/>
              <a:ext cx="3340989" cy="274665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bg1"/>
                  </a:solidFill>
                  <a:latin typeface="+mn-lt"/>
                </a:rPr>
                <a:t>If there is already an image present, delete this first.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bg1"/>
                  </a:solidFill>
                  <a:latin typeface="+mn-lt"/>
                </a:rPr>
                <a:t>Click the icon in the middle of the placeholder and choose an image from file, or select the placeholder and paste an image in using </a:t>
              </a:r>
              <a:r>
                <a:rPr lang="en-US" sz="900" b="1" dirty="0">
                  <a:solidFill>
                    <a:schemeClr val="bg1"/>
                  </a:solidFill>
                  <a:latin typeface="+mn-lt"/>
                </a:rPr>
                <a:t>Ctrl + V</a:t>
              </a:r>
              <a:r>
                <a:rPr lang="en-US" sz="900" dirty="0">
                  <a:solidFill>
                    <a:schemeClr val="bg1"/>
                  </a:solidFill>
                  <a:latin typeface="+mn-lt"/>
                </a:rPr>
                <a:t>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bg1"/>
                  </a:solidFill>
                  <a:latin typeface="+mn-lt"/>
                </a:rPr>
                <a:t>Click on the </a:t>
              </a:r>
              <a:r>
                <a:rPr lang="en-US" sz="900" b="1" dirty="0">
                  <a:solidFill>
                    <a:schemeClr val="bg1"/>
                  </a:solidFill>
                  <a:latin typeface="+mn-lt"/>
                </a:rPr>
                <a:t>Format Picture </a:t>
              </a:r>
              <a:r>
                <a:rPr lang="en-US" sz="900" dirty="0">
                  <a:solidFill>
                    <a:schemeClr val="bg1"/>
                  </a:solidFill>
                  <a:latin typeface="+mn-lt"/>
                </a:rPr>
                <a:t>tab in the ribbon and use the tools to edit the image.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bg1"/>
                  </a:solidFill>
                  <a:latin typeface="+mn-lt"/>
                </a:rPr>
                <a:t>Choose </a:t>
              </a:r>
              <a:r>
                <a:rPr lang="en-US" sz="900" b="1" dirty="0">
                  <a:solidFill>
                    <a:schemeClr val="bg1"/>
                  </a:solidFill>
                  <a:latin typeface="+mn-lt"/>
                </a:rPr>
                <a:t>Crop</a:t>
              </a:r>
              <a:r>
                <a:rPr lang="en-US" sz="900" dirty="0">
                  <a:solidFill>
                    <a:schemeClr val="bg1"/>
                  </a:solidFill>
                  <a:latin typeface="+mn-lt"/>
                </a:rPr>
                <a:t> to resize and move the image within the placeholder, using the white circles in the corners of the image. Click on the drop down arrow and choose </a:t>
              </a:r>
              <a:r>
                <a:rPr lang="en-US" sz="900" b="1" dirty="0">
                  <a:solidFill>
                    <a:schemeClr val="bg1"/>
                  </a:solidFill>
                  <a:latin typeface="+mn-lt"/>
                </a:rPr>
                <a:t>Fit</a:t>
              </a:r>
              <a:r>
                <a:rPr lang="en-US" sz="900" dirty="0">
                  <a:solidFill>
                    <a:schemeClr val="bg1"/>
                  </a:solidFill>
                  <a:latin typeface="+mn-lt"/>
                </a:rPr>
                <a:t> or </a:t>
              </a:r>
              <a:r>
                <a:rPr lang="en-US" sz="900" b="1" dirty="0">
                  <a:solidFill>
                    <a:schemeClr val="bg1"/>
                  </a:solidFill>
                  <a:latin typeface="+mn-lt"/>
                </a:rPr>
                <a:t>Fill</a:t>
              </a:r>
              <a:r>
                <a:rPr lang="en-US" sz="900" dirty="0">
                  <a:solidFill>
                    <a:schemeClr val="bg1"/>
                  </a:solidFill>
                  <a:latin typeface="+mn-lt"/>
                </a:rPr>
                <a:t> to fit the image to the placeholder as needed.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bg1"/>
                  </a:solidFill>
                  <a:latin typeface="+mn-lt"/>
                </a:rPr>
                <a:t>Right click the image and choose </a:t>
              </a:r>
              <a:r>
                <a:rPr lang="en-US" sz="900" b="1" dirty="0">
                  <a:solidFill>
                    <a:schemeClr val="bg1"/>
                  </a:solidFill>
                  <a:latin typeface="+mn-lt"/>
                </a:rPr>
                <a:t>Send to back </a:t>
              </a:r>
              <a:r>
                <a:rPr lang="en-US" sz="900" dirty="0">
                  <a:solidFill>
                    <a:schemeClr val="bg1"/>
                  </a:solidFill>
                  <a:latin typeface="+mn-lt"/>
                </a:rPr>
                <a:t>if it is obscuring any other elements.</a:t>
              </a:r>
            </a:p>
          </p:txBody>
        </p:sp>
      </p:grpSp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8DA519AD-A2D1-C834-C760-7B31987EB8B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8061583" cy="6858000"/>
          </a:xfrm>
          <a:custGeom>
            <a:avLst/>
            <a:gdLst>
              <a:gd name="connsiteX0" fmla="*/ 0 w 8061583"/>
              <a:gd name="connsiteY0" fmla="*/ 0 h 6858000"/>
              <a:gd name="connsiteX1" fmla="*/ 8061583 w 8061583"/>
              <a:gd name="connsiteY1" fmla="*/ 0 h 6858000"/>
              <a:gd name="connsiteX2" fmla="*/ 4104437 w 8061583"/>
              <a:gd name="connsiteY2" fmla="*/ 6858000 h 6858000"/>
              <a:gd name="connsiteX3" fmla="*/ 0 w 806158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61583" h="6858000">
                <a:moveTo>
                  <a:pt x="0" y="0"/>
                </a:moveTo>
                <a:lnTo>
                  <a:pt x="8061583" y="0"/>
                </a:lnTo>
                <a:lnTo>
                  <a:pt x="4104437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 bIns="864000" anchor="ctr">
            <a:noAutofit/>
          </a:bodyPr>
          <a:lstStyle>
            <a:lvl1pPr algn="ctr">
              <a:defRPr/>
            </a:lvl1pPr>
          </a:lstStyle>
          <a:p>
            <a:r>
              <a:rPr lang="en-GB" dirty="0"/>
              <a:t>Click icon to insert image</a:t>
            </a:r>
          </a:p>
        </p:txBody>
      </p:sp>
      <p:pic>
        <p:nvPicPr>
          <p:cNvPr id="3" name="Picture 2" descr="A black and purple triangle&#10;&#10;Description automatically generated">
            <a:extLst>
              <a:ext uri="{FF2B5EF4-FFF2-40B4-BE49-F238E27FC236}">
                <a16:creationId xmlns:a16="http://schemas.microsoft.com/office/drawing/2014/main" id="{520860AF-8ECB-AA14-447F-288467AAEDD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5" r="145"/>
          <a:stretch/>
        </p:blipFill>
        <p:spPr>
          <a:xfrm>
            <a:off x="10566401" y="390842"/>
            <a:ext cx="1223964" cy="81438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89868081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ank You Ligh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13BDB8-5D1E-8892-C236-0B4719AE437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42960" y="2414631"/>
            <a:ext cx="4366697" cy="1563010"/>
          </a:xfrm>
        </p:spPr>
        <p:txBody>
          <a:bodyPr anchor="b"/>
          <a:lstStyle>
            <a:lvl1pPr>
              <a:defRPr sz="2700" cap="all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add thank you</a:t>
            </a:r>
            <a:endParaRPr lang="en-GB" dirty="0"/>
          </a:p>
        </p:txBody>
      </p:sp>
      <p:pic>
        <p:nvPicPr>
          <p:cNvPr id="8" name="Picture 7" descr="A black and purple triangle&#10;&#10;Description automatically generated">
            <a:extLst>
              <a:ext uri="{FF2B5EF4-FFF2-40B4-BE49-F238E27FC236}">
                <a16:creationId xmlns:a16="http://schemas.microsoft.com/office/drawing/2014/main" id="{B548C9AC-BCF5-51FE-2836-E8AFAF23499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" r="145"/>
          <a:stretch/>
        </p:blipFill>
        <p:spPr>
          <a:xfrm>
            <a:off x="8372253" y="5685698"/>
            <a:ext cx="1048505" cy="697644"/>
          </a:xfrm>
          <a:prstGeom prst="rect">
            <a:avLst/>
          </a:prstGeom>
        </p:spPr>
      </p:pic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A70A8D77-5378-63BA-9926-00E6C63BB44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853614" y="5686065"/>
            <a:ext cx="1936751" cy="696913"/>
          </a:xfrm>
        </p:spPr>
        <p:txBody>
          <a:bodyPr/>
          <a:lstStyle>
            <a:lvl1pPr algn="ctr">
              <a:defRPr sz="900"/>
            </a:lvl1pPr>
          </a:lstStyle>
          <a:p>
            <a:r>
              <a:rPr lang="en-GB" dirty="0"/>
              <a:t>Add partner logo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EDF3BB5C-94E2-C279-DD21-9BF28E34248E}"/>
              </a:ext>
            </a:extLst>
          </p:cNvPr>
          <p:cNvCxnSpPr>
            <a:cxnSpLocks/>
          </p:cNvCxnSpPr>
          <p:nvPr/>
        </p:nvCxnSpPr>
        <p:spPr>
          <a:xfrm>
            <a:off x="9637185" y="5685698"/>
            <a:ext cx="0" cy="69727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5A42BE7-9F4B-179B-DA24-65C12C340EDF}"/>
              </a:ext>
            </a:extLst>
          </p:cNvPr>
          <p:cNvGrpSpPr/>
          <p:nvPr/>
        </p:nvGrpSpPr>
        <p:grpSpPr>
          <a:xfrm>
            <a:off x="-3626001" y="0"/>
            <a:ext cx="3513653" cy="4531360"/>
            <a:chOff x="-3626001" y="0"/>
            <a:chExt cx="3513653" cy="453136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6ECC094F-20FD-45E3-0447-ED321F3ACD36}"/>
                </a:ext>
              </a:extLst>
            </p:cNvPr>
            <p:cNvSpPr/>
            <p:nvPr/>
          </p:nvSpPr>
          <p:spPr>
            <a:xfrm>
              <a:off x="-3626001" y="0"/>
              <a:ext cx="3507557" cy="4531360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>
                <a:solidFill>
                  <a:srgbClr val="333333"/>
                </a:solidFill>
                <a:latin typeface="+mn-lt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9F9B0806-A32D-E9F6-1A04-D2B5C5DFD359}"/>
                </a:ext>
              </a:extLst>
            </p:cNvPr>
            <p:cNvSpPr/>
            <p:nvPr/>
          </p:nvSpPr>
          <p:spPr>
            <a:xfrm>
              <a:off x="-3626001" y="0"/>
              <a:ext cx="3507557" cy="89001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350">
                <a:solidFill>
                  <a:srgbClr val="333333"/>
                </a:solidFill>
                <a:latin typeface="+mn-lt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9F254AEC-00E0-65ED-5EF0-286AE37C979E}"/>
                </a:ext>
              </a:extLst>
            </p:cNvPr>
            <p:cNvSpPr txBox="1"/>
            <p:nvPr/>
          </p:nvSpPr>
          <p:spPr>
            <a:xfrm>
              <a:off x="-3560064" y="77902"/>
              <a:ext cx="3447716" cy="73421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>
                <a:lnSpc>
                  <a:spcPct val="70000"/>
                </a:lnSpc>
                <a:spcBef>
                  <a:spcPct val="0"/>
                </a:spcBef>
                <a:buNone/>
                <a:defRPr sz="11500" cap="all" baseline="0">
                  <a:latin typeface="+mj-lt"/>
                  <a:ea typeface="+mj-ea"/>
                  <a:cs typeface="+mj-cs"/>
                </a:defRPr>
              </a:lvl1pPr>
            </a:lstStyle>
            <a:p>
              <a:pPr lvl="0">
                <a:lnSpc>
                  <a:spcPct val="100000"/>
                </a:lnSpc>
              </a:pPr>
              <a:r>
                <a:rPr lang="en-GB" sz="1800" dirty="0">
                  <a:solidFill>
                    <a:schemeClr val="bg1"/>
                  </a:solidFill>
                  <a:latin typeface="+mn-lt"/>
                  <a:ea typeface="Inter Semi Bold" panose="02000703000000020004" pitchFamily="50" charset="0"/>
                  <a:cs typeface="Inter Semi Bold" panose="02000703000000020004" pitchFamily="50" charset="0"/>
                </a:rPr>
                <a:t>How to insert </a:t>
              </a:r>
              <a:br>
                <a:rPr lang="en-GB" sz="1800" dirty="0">
                  <a:solidFill>
                    <a:schemeClr val="bg1"/>
                  </a:solidFill>
                  <a:latin typeface="+mn-lt"/>
                  <a:ea typeface="Inter Semi Bold" panose="02000703000000020004" pitchFamily="50" charset="0"/>
                  <a:cs typeface="Inter Semi Bold" panose="02000703000000020004" pitchFamily="50" charset="0"/>
                </a:rPr>
              </a:br>
              <a:r>
                <a:rPr lang="en-GB" sz="1800" dirty="0">
                  <a:solidFill>
                    <a:schemeClr val="bg1"/>
                  </a:solidFill>
                  <a:latin typeface="+mn-lt"/>
                  <a:ea typeface="Inter Semi Bold" panose="02000703000000020004" pitchFamily="50" charset="0"/>
                  <a:cs typeface="Inter Semi Bold" panose="02000703000000020004" pitchFamily="50" charset="0"/>
                </a:rPr>
                <a:t>an image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D7D62B3C-B227-2C79-517E-4B7AC888D8FE}"/>
                </a:ext>
              </a:extLst>
            </p:cNvPr>
            <p:cNvSpPr txBox="1"/>
            <p:nvPr/>
          </p:nvSpPr>
          <p:spPr>
            <a:xfrm>
              <a:off x="-3560064" y="1006196"/>
              <a:ext cx="3340989" cy="274665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If there is already an image present, delete this first.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Click the icon in the middle of the placeholder and choose an image from file, or select the placeholder and paste an image in using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Ctrl + V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Click on the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Format Picture 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tab in the ribbon and use the tools to edit the image.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Choose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Crop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 to resize and move the image within the placeholder, using the white circles in the corners of the image. Click on the drop down arrow and choose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Fit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 or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Fill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 to fit the image to the placeholder as needed.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Right click the image and choose </a:t>
              </a:r>
              <a:r>
                <a:rPr lang="en-US" sz="900" b="1" dirty="0">
                  <a:solidFill>
                    <a:schemeClr val="tx2"/>
                  </a:solidFill>
                  <a:latin typeface="+mn-lt"/>
                </a:rPr>
                <a:t>Send to back </a:t>
              </a:r>
              <a:r>
                <a:rPr lang="en-US" sz="900" dirty="0">
                  <a:solidFill>
                    <a:schemeClr val="tx2"/>
                  </a:solidFill>
                  <a:latin typeface="+mn-lt"/>
                </a:rPr>
                <a:t>if it is obscuring any other elements.</a:t>
              </a:r>
            </a:p>
          </p:txBody>
        </p:sp>
      </p:grp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9D264348-9633-9893-C33D-60F167EB7FB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8061583" cy="6858000"/>
          </a:xfrm>
          <a:custGeom>
            <a:avLst/>
            <a:gdLst>
              <a:gd name="connsiteX0" fmla="*/ 0 w 8061583"/>
              <a:gd name="connsiteY0" fmla="*/ 0 h 6858000"/>
              <a:gd name="connsiteX1" fmla="*/ 8061583 w 8061583"/>
              <a:gd name="connsiteY1" fmla="*/ 0 h 6858000"/>
              <a:gd name="connsiteX2" fmla="*/ 4104437 w 8061583"/>
              <a:gd name="connsiteY2" fmla="*/ 6858000 h 6858000"/>
              <a:gd name="connsiteX3" fmla="*/ 0 w 806158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61583" h="6858000">
                <a:moveTo>
                  <a:pt x="0" y="0"/>
                </a:moveTo>
                <a:lnTo>
                  <a:pt x="8061583" y="0"/>
                </a:lnTo>
                <a:lnTo>
                  <a:pt x="4104437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 bIns="864000" anchor="ctr">
            <a:noAutofit/>
          </a:bodyPr>
          <a:lstStyle>
            <a:lvl1pPr algn="ctr">
              <a:defRPr/>
            </a:lvl1pPr>
          </a:lstStyle>
          <a:p>
            <a:r>
              <a:rPr lang="en-GB" dirty="0"/>
              <a:t>Click icon to insert image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0217282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ank You Colou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88D049F0-FEA5-6940-DE3B-5028FD0F9BF7}"/>
              </a:ext>
            </a:extLst>
          </p:cNvPr>
          <p:cNvGrpSpPr/>
          <p:nvPr/>
        </p:nvGrpSpPr>
        <p:grpSpPr>
          <a:xfrm>
            <a:off x="-3626001" y="0"/>
            <a:ext cx="3513653" cy="4531360"/>
            <a:chOff x="-3626001" y="0"/>
            <a:chExt cx="3513653" cy="453136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CA9F6967-EFFC-3DC5-6419-FF7DBC0EFD21}"/>
                </a:ext>
              </a:extLst>
            </p:cNvPr>
            <p:cNvSpPr/>
            <p:nvPr/>
          </p:nvSpPr>
          <p:spPr>
            <a:xfrm>
              <a:off x="-3626001" y="0"/>
              <a:ext cx="3507557" cy="4531360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>
                <a:solidFill>
                  <a:srgbClr val="333333"/>
                </a:solidFill>
                <a:latin typeface="+mn-lt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78255190-89B6-8718-B410-E7B0A7544790}"/>
                </a:ext>
              </a:extLst>
            </p:cNvPr>
            <p:cNvSpPr/>
            <p:nvPr/>
          </p:nvSpPr>
          <p:spPr>
            <a:xfrm>
              <a:off x="-3626001" y="0"/>
              <a:ext cx="3507557" cy="89001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350">
                <a:solidFill>
                  <a:srgbClr val="333333"/>
                </a:solidFill>
                <a:latin typeface="+mn-lt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EBA3EB97-BAC7-EFB0-E17A-193559850B45}"/>
                </a:ext>
              </a:extLst>
            </p:cNvPr>
            <p:cNvSpPr txBox="1"/>
            <p:nvPr/>
          </p:nvSpPr>
          <p:spPr>
            <a:xfrm>
              <a:off x="-3560064" y="77902"/>
              <a:ext cx="3447716" cy="73421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>
                <a:lnSpc>
                  <a:spcPct val="70000"/>
                </a:lnSpc>
                <a:spcBef>
                  <a:spcPct val="0"/>
                </a:spcBef>
                <a:buNone/>
                <a:defRPr sz="11500" cap="all" baseline="0">
                  <a:latin typeface="+mj-lt"/>
                  <a:ea typeface="+mj-ea"/>
                  <a:cs typeface="+mj-cs"/>
                </a:defRPr>
              </a:lvl1pPr>
            </a:lstStyle>
            <a:p>
              <a:pPr lvl="0">
                <a:lnSpc>
                  <a:spcPct val="100000"/>
                </a:lnSpc>
              </a:pPr>
              <a:r>
                <a:rPr lang="en-GB" sz="1800" dirty="0">
                  <a:solidFill>
                    <a:schemeClr val="tx1"/>
                  </a:solidFill>
                  <a:latin typeface="+mn-lt"/>
                  <a:ea typeface="Inter Semi Bold" panose="02000703000000020004" pitchFamily="50" charset="0"/>
                  <a:cs typeface="Inter Semi Bold" panose="02000703000000020004" pitchFamily="50" charset="0"/>
                </a:rPr>
                <a:t>How to insert </a:t>
              </a:r>
              <a:br>
                <a:rPr lang="en-GB" sz="1800" dirty="0">
                  <a:solidFill>
                    <a:schemeClr val="tx1"/>
                  </a:solidFill>
                  <a:latin typeface="+mn-lt"/>
                  <a:ea typeface="Inter Semi Bold" panose="02000703000000020004" pitchFamily="50" charset="0"/>
                  <a:cs typeface="Inter Semi Bold" panose="02000703000000020004" pitchFamily="50" charset="0"/>
                </a:rPr>
              </a:br>
              <a:r>
                <a:rPr lang="en-GB" sz="1800" dirty="0">
                  <a:solidFill>
                    <a:schemeClr val="tx1"/>
                  </a:solidFill>
                  <a:latin typeface="+mn-lt"/>
                  <a:ea typeface="Inter Semi Bold" panose="02000703000000020004" pitchFamily="50" charset="0"/>
                  <a:cs typeface="Inter Semi Bold" panose="02000703000000020004" pitchFamily="50" charset="0"/>
                </a:rPr>
                <a:t>an image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36B4693-2F73-3191-667E-6E59AB03C894}"/>
                </a:ext>
              </a:extLst>
            </p:cNvPr>
            <p:cNvSpPr txBox="1"/>
            <p:nvPr/>
          </p:nvSpPr>
          <p:spPr>
            <a:xfrm>
              <a:off x="-3560064" y="1006196"/>
              <a:ext cx="3340989" cy="274665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bg1"/>
                  </a:solidFill>
                  <a:latin typeface="+mn-lt"/>
                </a:rPr>
                <a:t>If there is already an image present, delete this first.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bg1"/>
                  </a:solidFill>
                  <a:latin typeface="+mn-lt"/>
                </a:rPr>
                <a:t>Click the icon in the middle of the placeholder and choose an image from file, or select the placeholder and paste an image in using </a:t>
              </a:r>
              <a:r>
                <a:rPr lang="en-US" sz="900" b="1" dirty="0">
                  <a:solidFill>
                    <a:schemeClr val="bg1"/>
                  </a:solidFill>
                  <a:latin typeface="+mn-lt"/>
                </a:rPr>
                <a:t>Ctrl + V</a:t>
              </a:r>
              <a:r>
                <a:rPr lang="en-US" sz="900" dirty="0">
                  <a:solidFill>
                    <a:schemeClr val="bg1"/>
                  </a:solidFill>
                  <a:latin typeface="+mn-lt"/>
                </a:rPr>
                <a:t>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bg1"/>
                  </a:solidFill>
                  <a:latin typeface="+mn-lt"/>
                </a:rPr>
                <a:t>Click on the </a:t>
              </a:r>
              <a:r>
                <a:rPr lang="en-US" sz="900" b="1" dirty="0">
                  <a:solidFill>
                    <a:schemeClr val="bg1"/>
                  </a:solidFill>
                  <a:latin typeface="+mn-lt"/>
                </a:rPr>
                <a:t>Format Picture </a:t>
              </a:r>
              <a:r>
                <a:rPr lang="en-US" sz="900" dirty="0">
                  <a:solidFill>
                    <a:schemeClr val="bg1"/>
                  </a:solidFill>
                  <a:latin typeface="+mn-lt"/>
                </a:rPr>
                <a:t>tab in the ribbon and use the tools to edit the image.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bg1"/>
                  </a:solidFill>
                  <a:latin typeface="+mn-lt"/>
                </a:rPr>
                <a:t>Choose </a:t>
              </a:r>
              <a:r>
                <a:rPr lang="en-US" sz="900" b="1" dirty="0">
                  <a:solidFill>
                    <a:schemeClr val="bg1"/>
                  </a:solidFill>
                  <a:latin typeface="+mn-lt"/>
                </a:rPr>
                <a:t>Crop</a:t>
              </a:r>
              <a:r>
                <a:rPr lang="en-US" sz="900" dirty="0">
                  <a:solidFill>
                    <a:schemeClr val="bg1"/>
                  </a:solidFill>
                  <a:latin typeface="+mn-lt"/>
                </a:rPr>
                <a:t> to resize and move the image within the placeholder, using the white circles in the corners of the image. Click on the drop down arrow and choose </a:t>
              </a:r>
              <a:r>
                <a:rPr lang="en-US" sz="900" b="1" dirty="0">
                  <a:solidFill>
                    <a:schemeClr val="bg1"/>
                  </a:solidFill>
                  <a:latin typeface="+mn-lt"/>
                </a:rPr>
                <a:t>Fit</a:t>
              </a:r>
              <a:r>
                <a:rPr lang="en-US" sz="900" dirty="0">
                  <a:solidFill>
                    <a:schemeClr val="bg1"/>
                  </a:solidFill>
                  <a:latin typeface="+mn-lt"/>
                </a:rPr>
                <a:t> or </a:t>
              </a:r>
              <a:r>
                <a:rPr lang="en-US" sz="900" b="1" dirty="0">
                  <a:solidFill>
                    <a:schemeClr val="bg1"/>
                  </a:solidFill>
                  <a:latin typeface="+mn-lt"/>
                </a:rPr>
                <a:t>Fill</a:t>
              </a:r>
              <a:r>
                <a:rPr lang="en-US" sz="900" dirty="0">
                  <a:solidFill>
                    <a:schemeClr val="bg1"/>
                  </a:solidFill>
                  <a:latin typeface="+mn-lt"/>
                </a:rPr>
                <a:t> to fit the image to the placeholder as needed.</a:t>
              </a:r>
            </a:p>
            <a:p>
              <a:pPr marL="257175" indent="-257175" algn="l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</a:pPr>
              <a:r>
                <a:rPr lang="en-US" sz="900" dirty="0">
                  <a:solidFill>
                    <a:schemeClr val="bg1"/>
                  </a:solidFill>
                  <a:latin typeface="+mn-lt"/>
                </a:rPr>
                <a:t>Right click the image and choose </a:t>
              </a:r>
              <a:r>
                <a:rPr lang="en-US" sz="900" b="1" dirty="0">
                  <a:solidFill>
                    <a:schemeClr val="bg1"/>
                  </a:solidFill>
                  <a:latin typeface="+mn-lt"/>
                </a:rPr>
                <a:t>Send to back </a:t>
              </a:r>
              <a:r>
                <a:rPr lang="en-US" sz="900" dirty="0">
                  <a:solidFill>
                    <a:schemeClr val="bg1"/>
                  </a:solidFill>
                  <a:latin typeface="+mn-lt"/>
                </a:rPr>
                <a:t>if it is obscuring any other elements.</a:t>
              </a:r>
            </a:p>
          </p:txBody>
        </p:sp>
      </p:grpSp>
      <p:sp>
        <p:nvSpPr>
          <p:cNvPr id="19" name="Title 1">
            <a:extLst>
              <a:ext uri="{FF2B5EF4-FFF2-40B4-BE49-F238E27FC236}">
                <a16:creationId xmlns:a16="http://schemas.microsoft.com/office/drawing/2014/main" id="{EFE9A9EA-D005-0594-2B0A-7806ECBC8D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42960" y="2414631"/>
            <a:ext cx="4366697" cy="1563010"/>
          </a:xfrm>
        </p:spPr>
        <p:txBody>
          <a:bodyPr anchor="b"/>
          <a:lstStyle>
            <a:lvl1pPr>
              <a:defRPr sz="2700" cap="all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thank you</a:t>
            </a:r>
            <a:endParaRPr lang="en-GB" dirty="0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7E87998D-719B-1B90-2E87-C4F3BA3B27DC}"/>
              </a:ext>
            </a:extLst>
          </p:cNvPr>
          <p:cNvPicPr>
            <a:picLocks noChangeAspect="1"/>
          </p:cNvPicPr>
          <p:nvPr/>
        </p:nvPicPr>
        <p:blipFill>
          <a:blip>
            <a:lum bright="100000"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372253" y="5685698"/>
            <a:ext cx="1048505" cy="697644"/>
          </a:xfrm>
          <a:prstGeom prst="rect">
            <a:avLst/>
          </a:prstGeom>
        </p:spPr>
      </p:pic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06B2CACF-942F-06F1-7DB8-BA716808C90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853614" y="5686065"/>
            <a:ext cx="1936751" cy="696913"/>
          </a:xfrm>
        </p:spPr>
        <p:txBody>
          <a:bodyPr/>
          <a:lstStyle>
            <a:lvl1pPr algn="ctr">
              <a:defRPr sz="900"/>
            </a:lvl1pPr>
          </a:lstStyle>
          <a:p>
            <a:r>
              <a:rPr lang="en-GB" dirty="0"/>
              <a:t>Add partner logo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6DA4408-30C4-6C74-B259-C1F5B271E647}"/>
              </a:ext>
            </a:extLst>
          </p:cNvPr>
          <p:cNvCxnSpPr>
            <a:cxnSpLocks/>
          </p:cNvCxnSpPr>
          <p:nvPr/>
        </p:nvCxnSpPr>
        <p:spPr>
          <a:xfrm>
            <a:off x="9637185" y="5685698"/>
            <a:ext cx="0" cy="69727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4DF12B62-201B-1063-AD01-C30225E54FB9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8061583" cy="6858000"/>
          </a:xfrm>
          <a:custGeom>
            <a:avLst/>
            <a:gdLst>
              <a:gd name="connsiteX0" fmla="*/ 0 w 8061583"/>
              <a:gd name="connsiteY0" fmla="*/ 0 h 6858000"/>
              <a:gd name="connsiteX1" fmla="*/ 8061583 w 8061583"/>
              <a:gd name="connsiteY1" fmla="*/ 0 h 6858000"/>
              <a:gd name="connsiteX2" fmla="*/ 4104437 w 8061583"/>
              <a:gd name="connsiteY2" fmla="*/ 6858000 h 6858000"/>
              <a:gd name="connsiteX3" fmla="*/ 0 w 806158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61583" h="6858000">
                <a:moveTo>
                  <a:pt x="0" y="0"/>
                </a:moveTo>
                <a:lnTo>
                  <a:pt x="8061583" y="0"/>
                </a:lnTo>
                <a:lnTo>
                  <a:pt x="4104437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 bIns="864000" anchor="ctr">
            <a:noAutofit/>
          </a:bodyPr>
          <a:lstStyle>
            <a:lvl1pPr algn="ctr">
              <a:defRPr/>
            </a:lvl1pPr>
          </a:lstStyle>
          <a:p>
            <a:r>
              <a:rPr lang="en-GB" dirty="0"/>
              <a:t>Click icon to insert image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3307282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/12 departmental l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527315" y="4725144"/>
            <a:ext cx="8758015" cy="648816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600" b="0" i="0">
                <a:solidFill>
                  <a:srgbClr val="600058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 dirty="0"/>
              <a:t>Add Title Text Here</a:t>
            </a:r>
          </a:p>
        </p:txBody>
      </p:sp>
      <p:sp>
        <p:nvSpPr>
          <p:cNvPr id="5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527382" y="5301952"/>
            <a:ext cx="8758015" cy="64807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600" b="0" i="0">
                <a:solidFill>
                  <a:srgbClr val="303236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 dirty="0"/>
              <a:t>Sub Title Text Here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type="body" sz="quarter" idx="12" hasCustomPrompt="1"/>
          </p:nvPr>
        </p:nvSpPr>
        <p:spPr>
          <a:xfrm>
            <a:off x="527382" y="5949280"/>
            <a:ext cx="11233247" cy="43204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 b="0" i="0" baseline="0">
                <a:solidFill>
                  <a:srgbClr val="303236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 dirty="0"/>
              <a:t>Department name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527382" y="6237312"/>
            <a:ext cx="11233247" cy="43204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 b="0" i="0" baseline="0">
                <a:solidFill>
                  <a:srgbClr val="303236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 dirty="0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2813755813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/12 Warwi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8"/>
          <p:cNvSpPr>
            <a:spLocks noGrp="1"/>
          </p:cNvSpPr>
          <p:nvPr>
            <p:ph type="body" sz="quarter" idx="14" hasCustomPrompt="1"/>
          </p:nvPr>
        </p:nvSpPr>
        <p:spPr>
          <a:xfrm>
            <a:off x="527480" y="2276475"/>
            <a:ext cx="11233149" cy="4248869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/>
            </a:lvl1pPr>
          </a:lstStyle>
          <a:p>
            <a:pPr lvl="0"/>
            <a:r>
              <a:rPr lang="en-US" dirty="0"/>
              <a:t>Text here….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527381" y="1412776"/>
            <a:ext cx="11233257" cy="648816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600" b="0" i="0">
                <a:solidFill>
                  <a:srgbClr val="600058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 dirty="0"/>
              <a:t>Add Title Text Here…</a:t>
            </a:r>
          </a:p>
        </p:txBody>
      </p:sp>
    </p:spTree>
    <p:extLst>
      <p:ext uri="{BB962C8B-B14F-4D97-AF65-F5344CB8AC3E}">
        <p14:creationId xmlns:p14="http://schemas.microsoft.com/office/powerpoint/2010/main" val="2383511750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/12 departmental l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8"/>
          <p:cNvSpPr>
            <a:spLocks noGrp="1"/>
          </p:cNvSpPr>
          <p:nvPr>
            <p:ph type="body" sz="quarter" idx="14" hasCustomPrompt="1"/>
          </p:nvPr>
        </p:nvSpPr>
        <p:spPr>
          <a:xfrm>
            <a:off x="527381" y="2348881"/>
            <a:ext cx="11233248" cy="41764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/>
            </a:lvl1pPr>
          </a:lstStyle>
          <a:p>
            <a:pPr lvl="0"/>
            <a:r>
              <a:rPr lang="en-US" dirty="0"/>
              <a:t>Text here….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527284" y="1484784"/>
            <a:ext cx="11233355" cy="648816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600" b="0" i="0">
                <a:solidFill>
                  <a:srgbClr val="600058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GB" dirty="0"/>
              <a:t>Add Title Text Here…</a:t>
            </a:r>
          </a:p>
        </p:txBody>
      </p:sp>
    </p:spTree>
    <p:extLst>
      <p:ext uri="{BB962C8B-B14F-4D97-AF65-F5344CB8AC3E}">
        <p14:creationId xmlns:p14="http://schemas.microsoft.com/office/powerpoint/2010/main" val="4121164112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/>
          <a:lstStyle/>
          <a:p>
            <a:fld id="{56EAD4F1-1457-4026-8449-C071F74A37BF}" type="datetimeFigureOut">
              <a:rPr lang="en-GB" smtClean="0"/>
              <a:t>10/06/2026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</p:spPr>
        <p:txBody>
          <a:bodyPr/>
          <a:lstStyle/>
          <a:p>
            <a:fld id="{91337C55-3A79-489A-95E1-CCB00410DB5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63766531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6/10/2026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2683158"/>
      </p:ext>
    </p:extLst>
  </p:cSld>
  <p:clrMapOvr>
    <a:masterClrMapping/>
  </p:clrMapOvr>
  <p:hf hdr="0" dt="0"/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6/10/2026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1529889"/>
      </p:ext>
    </p:extLst>
  </p:cSld>
  <p:clrMapOvr>
    <a:masterClrMapping/>
  </p:clrMapOvr>
  <p:hf hdr="0" dt="0"/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6/10/2026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3259497"/>
      </p:ext>
    </p:extLst>
  </p:cSld>
  <p:clrMapOvr>
    <a:masterClrMapping/>
  </p:clrMapOvr>
  <p:hf hdr="0" dt="0"/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6/10/2026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1083538"/>
      </p:ext>
    </p:extLst>
  </p:cSld>
  <p:clrMapOvr>
    <a:masterClrMapping/>
  </p:clrMapOvr>
  <p:hf hdr="0" dt="0"/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6/10/2026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4805794"/>
      </p:ext>
    </p:extLst>
  </p:cSld>
  <p:clrMapOvr>
    <a:masterClrMapping/>
  </p:clrMapOvr>
  <p:hf hdr="0" dt="0"/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6/10/2026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5522151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6/10/2026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7505944"/>
      </p:ext>
    </p:extLst>
  </p:cSld>
  <p:clrMapOvr>
    <a:masterClrMapping/>
  </p:clrMapOvr>
  <p:hf hdr="0" dt="0"/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6/10/2026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8619344"/>
      </p:ext>
    </p:extLst>
  </p:cSld>
  <p:clrMapOvr>
    <a:masterClrMapping/>
  </p:clrMapOvr>
  <p:hf hdr="0" dt="0"/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6/10/2026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6167034"/>
      </p:ext>
    </p:extLst>
  </p:cSld>
  <p:clrMapOvr>
    <a:masterClrMapping/>
  </p:clrMapOvr>
  <p:hf hdr="0" dt="0"/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6/10/2026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5332185"/>
      </p:ext>
    </p:extLst>
  </p:cSld>
  <p:clrMapOvr>
    <a:masterClrMapping/>
  </p:clrMapOvr>
  <p:hf hdr="0" dt="0"/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6/10/2026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5521224"/>
      </p:ext>
    </p:extLst>
  </p:cSld>
  <p:clrMapOvr>
    <a:masterClrMapping/>
  </p:clrMapOvr>
  <p:hf hdr="0" dt="0"/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19">
            <a:extLst>
              <a:ext uri="{FF2B5EF4-FFF2-40B4-BE49-F238E27FC236}">
                <a16:creationId xmlns:a16="http://schemas.microsoft.com/office/drawing/2014/main" id="{079E73F8-37B5-57EE-3B98-2EA71E263B1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9733" y="1408773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350" b="1" i="0"/>
            </a:lvl1pPr>
          </a:lstStyle>
          <a:p>
            <a:r>
              <a:rPr lang="en-GB"/>
              <a:t>01</a:t>
            </a:r>
          </a:p>
        </p:txBody>
      </p:sp>
      <p:sp>
        <p:nvSpPr>
          <p:cNvPr id="5" name="Text Placeholder 20">
            <a:extLst>
              <a:ext uri="{FF2B5EF4-FFF2-40B4-BE49-F238E27FC236}">
                <a16:creationId xmlns:a16="http://schemas.microsoft.com/office/drawing/2014/main" id="{C4E74264-E44F-0797-6D9B-9719118A5B4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37482" y="1408772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35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6" name="Text Placeholder 21">
            <a:extLst>
              <a:ext uri="{FF2B5EF4-FFF2-40B4-BE49-F238E27FC236}">
                <a16:creationId xmlns:a16="http://schemas.microsoft.com/office/drawing/2014/main" id="{474BFACF-A065-5599-4DA5-5613F6DC25E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99733" y="2113799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350" b="1" i="0"/>
            </a:lvl1pPr>
          </a:lstStyle>
          <a:p>
            <a:r>
              <a:rPr lang="en-GB"/>
              <a:t>02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5691CC70-8DF2-EE6F-C40B-B6A831DFB18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99733" y="2818825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350" b="1" i="0"/>
            </a:lvl1pPr>
          </a:lstStyle>
          <a:p>
            <a:r>
              <a:rPr lang="en-GB"/>
              <a:t>03</a:t>
            </a:r>
          </a:p>
        </p:txBody>
      </p:sp>
      <p:sp>
        <p:nvSpPr>
          <p:cNvPr id="11" name="Text Placeholder 25">
            <a:extLst>
              <a:ext uri="{FF2B5EF4-FFF2-40B4-BE49-F238E27FC236}">
                <a16:creationId xmlns:a16="http://schemas.microsoft.com/office/drawing/2014/main" id="{81241517-A93B-C884-00F7-1D76B026E7D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99733" y="3523851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350" b="1" i="0"/>
            </a:lvl1pPr>
          </a:lstStyle>
          <a:p>
            <a:r>
              <a:rPr lang="en-GB"/>
              <a:t>04</a:t>
            </a:r>
          </a:p>
        </p:txBody>
      </p:sp>
      <p:sp>
        <p:nvSpPr>
          <p:cNvPr id="14" name="Text Placeholder 27">
            <a:extLst>
              <a:ext uri="{FF2B5EF4-FFF2-40B4-BE49-F238E27FC236}">
                <a16:creationId xmlns:a16="http://schemas.microsoft.com/office/drawing/2014/main" id="{623F1BAB-65D9-A5B4-E25B-18ED21C1E93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9733" y="4228877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350" b="1" i="0"/>
            </a:lvl1pPr>
          </a:lstStyle>
          <a:p>
            <a:r>
              <a:rPr lang="en-GB"/>
              <a:t>05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9A622FF6-9443-30AD-C876-90BBC09B5850}"/>
              </a:ext>
            </a:extLst>
          </p:cNvPr>
          <p:cNvCxnSpPr>
            <a:cxnSpLocks/>
          </p:cNvCxnSpPr>
          <p:nvPr userDrawn="1"/>
        </p:nvCxnSpPr>
        <p:spPr>
          <a:xfrm>
            <a:off x="1139588" y="1431102"/>
            <a:ext cx="0" cy="3996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itle Placeholder 1">
            <a:extLst>
              <a:ext uri="{FF2B5EF4-FFF2-40B4-BE49-F238E27FC236}">
                <a16:creationId xmlns:a16="http://schemas.microsoft.com/office/drawing/2014/main" id="{D325DC9D-2AA9-80B0-59CB-EB2A231584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4" y="538540"/>
            <a:ext cx="11192535" cy="28770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Agenda slide</a:t>
            </a:r>
          </a:p>
        </p:txBody>
      </p:sp>
      <p:sp>
        <p:nvSpPr>
          <p:cNvPr id="38" name="Text Placeholder 20">
            <a:extLst>
              <a:ext uri="{FF2B5EF4-FFF2-40B4-BE49-F238E27FC236}">
                <a16:creationId xmlns:a16="http://schemas.microsoft.com/office/drawing/2014/main" id="{94FB1512-536B-3C06-8758-3BF64A3DF58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337482" y="2113798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35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39" name="Text Placeholder 20">
            <a:extLst>
              <a:ext uri="{FF2B5EF4-FFF2-40B4-BE49-F238E27FC236}">
                <a16:creationId xmlns:a16="http://schemas.microsoft.com/office/drawing/2014/main" id="{E73858A2-79B0-D494-4400-BA3171AC2533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337482" y="2818824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35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40" name="Text Placeholder 20">
            <a:extLst>
              <a:ext uri="{FF2B5EF4-FFF2-40B4-BE49-F238E27FC236}">
                <a16:creationId xmlns:a16="http://schemas.microsoft.com/office/drawing/2014/main" id="{316DF11A-F375-2621-E425-D254C2BFBDC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337482" y="3523850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35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41" name="Text Placeholder 20">
            <a:extLst>
              <a:ext uri="{FF2B5EF4-FFF2-40B4-BE49-F238E27FC236}">
                <a16:creationId xmlns:a16="http://schemas.microsoft.com/office/drawing/2014/main" id="{FB045E71-4D6C-C476-D364-81DB443EDF2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337482" y="4228876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35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44" name="Text Placeholder 20">
            <a:extLst>
              <a:ext uri="{FF2B5EF4-FFF2-40B4-BE49-F238E27FC236}">
                <a16:creationId xmlns:a16="http://schemas.microsoft.com/office/drawing/2014/main" id="{6ACC28C5-8646-3B2E-4FDA-90CAAD6437E9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337482" y="4933902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35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49" name="Text Placeholder 29">
            <a:extLst>
              <a:ext uri="{FF2B5EF4-FFF2-40B4-BE49-F238E27FC236}">
                <a16:creationId xmlns:a16="http://schemas.microsoft.com/office/drawing/2014/main" id="{CE07A932-8579-47D4-C90C-297D44DE4342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99733" y="4933903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350" b="1" i="0"/>
            </a:lvl1pPr>
          </a:lstStyle>
          <a:p>
            <a:r>
              <a:rPr lang="en-GB"/>
              <a:t>06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92FAD600-88E4-8EA1-EA4A-51A35A21FC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4" y="5994450"/>
            <a:ext cx="10652535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825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F0AF68AB-F850-E589-CE1A-0CA7395247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9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3597661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09D3A070-4BD2-ECCB-D736-EBBF239055B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12192000" cy="34452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9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4F440B6D-D8EA-328C-0E0A-0927EB44B7D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9733" y="1580120"/>
            <a:ext cx="8208000" cy="855299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5000"/>
              </a:lnSpc>
              <a:defRPr sz="4500" b="1" i="0" kern="1800" spc="-23" baseline="0"/>
            </a:lvl1pPr>
            <a:lvl2pPr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US"/>
              <a:t>Chapter #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8FCD2B1-D684-AD84-2649-CD4B7D8A9D7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2791790"/>
            <a:ext cx="8208000" cy="1743682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>
              <a:lnSpc>
                <a:spcPct val="80000"/>
              </a:lnSpc>
              <a:defRPr sz="54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</a:lstStyle>
          <a:p>
            <a:r>
              <a:rPr lang="en-GB"/>
              <a:t>Click here </a:t>
            </a:r>
            <a:br>
              <a:rPr lang="en-GB"/>
            </a:br>
            <a:r>
              <a:rPr lang="en-GB"/>
              <a:t>to insert title</a:t>
            </a:r>
          </a:p>
        </p:txBody>
      </p:sp>
      <p:pic>
        <p:nvPicPr>
          <p:cNvPr id="90" name="Graphic 89">
            <a:extLst>
              <a:ext uri="{FF2B5EF4-FFF2-40B4-BE49-F238E27FC236}">
                <a16:creationId xmlns:a16="http://schemas.microsoft.com/office/drawing/2014/main" id="{DEABD41F-F2D1-68DD-A891-4162D21E5E5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500066" y="5418450"/>
            <a:ext cx="651959" cy="936000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1AF0B37E-1851-C4C9-6600-DBA2A6B5C6D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 rot="16200000">
            <a:off x="10397913" y="5057792"/>
            <a:ext cx="2047718" cy="540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3457924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FBBE98-0E22-15AB-65C2-C9AE1F66A1E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/>
              <a:t>Click here to insert title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A051A74-FD7C-83D5-AE8A-B170E2565F6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/>
          <a:lstStyle/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FEBCF1B-F604-B3B2-27A6-880F400878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39734" y="5994450"/>
            <a:ext cx="10652535" cy="360000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201709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nl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766BFCA1-3D8D-4284-C24E-E3DA1F69957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99734" y="1077065"/>
            <a:ext cx="11192535" cy="56445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4000"/>
              </a:lnSpc>
              <a:defRPr sz="1350" b="0" i="0"/>
            </a:lvl1pPr>
          </a:lstStyle>
          <a:p>
            <a:pPr marL="0" marR="0" lvl="0" indent="0" algn="l" defTabSz="6858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Add subheading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310189C7-0533-C5A5-2053-64B64A4AE60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4" y="538540"/>
            <a:ext cx="11192535" cy="28770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AFBC0A28-AEB8-D9B8-A0EC-71E62E2710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9734" y="1888476"/>
            <a:ext cx="11192535" cy="35676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sz="1200" b="0" i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72F0805D-7AC6-DB66-3B58-C718207890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4" y="5994450"/>
            <a:ext cx="10652535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825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11ED5DF8-DAFE-B042-8CE9-DF893AC624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9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3665762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12">
            <a:extLst>
              <a:ext uri="{FF2B5EF4-FFF2-40B4-BE49-F238E27FC236}">
                <a16:creationId xmlns:a16="http://schemas.microsoft.com/office/drawing/2014/main" id="{8901B2BF-B146-18AA-D1AC-C11BF13456D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99734" y="1077065"/>
            <a:ext cx="11192535" cy="56445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4000"/>
              </a:lnSpc>
              <a:defRPr sz="1350" b="0" i="0"/>
            </a:lvl1pPr>
          </a:lstStyle>
          <a:p>
            <a:pPr marL="0" marR="0" lvl="0" indent="0" algn="l" defTabSz="6858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Add subheading</a:t>
            </a:r>
          </a:p>
        </p:txBody>
      </p:sp>
      <p:sp>
        <p:nvSpPr>
          <p:cNvPr id="8" name="Content Placeholder 15">
            <a:extLst>
              <a:ext uri="{FF2B5EF4-FFF2-40B4-BE49-F238E27FC236}">
                <a16:creationId xmlns:a16="http://schemas.microsoft.com/office/drawing/2014/main" id="{36F623F4-4EF9-C441-6445-BE83736EA377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499733" y="2589800"/>
            <a:ext cx="5076000" cy="2866276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050" b="0" i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13">
            <a:extLst>
              <a:ext uri="{FF2B5EF4-FFF2-40B4-BE49-F238E27FC236}">
                <a16:creationId xmlns:a16="http://schemas.microsoft.com/office/drawing/2014/main" id="{A80B7B62-049F-CC9E-9B73-4108CEF5DEF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9731" y="1888476"/>
            <a:ext cx="5076000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2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26" name="Content Placeholder 15">
            <a:extLst>
              <a:ext uri="{FF2B5EF4-FFF2-40B4-BE49-F238E27FC236}">
                <a16:creationId xmlns:a16="http://schemas.microsoft.com/office/drawing/2014/main" id="{1E648676-8FD7-02E8-7716-297A4F374120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6619167" y="2589800"/>
            <a:ext cx="5073091" cy="2866276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050" b="0" i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13">
            <a:extLst>
              <a:ext uri="{FF2B5EF4-FFF2-40B4-BE49-F238E27FC236}">
                <a16:creationId xmlns:a16="http://schemas.microsoft.com/office/drawing/2014/main" id="{5854E95A-9CE6-D1AA-8A64-A9F487ACB88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619168" y="1888476"/>
            <a:ext cx="5073099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200" b="1" i="0"/>
            </a:lvl1pPr>
          </a:lstStyle>
          <a:p>
            <a:r>
              <a:rPr lang="en-GB"/>
              <a:t>Add heading(two lines max)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C2664B76-E093-0A2A-B5BC-50B49610644F}"/>
              </a:ext>
            </a:extLst>
          </p:cNvPr>
          <p:cNvCxnSpPr>
            <a:cxnSpLocks/>
          </p:cNvCxnSpPr>
          <p:nvPr userDrawn="1"/>
        </p:nvCxnSpPr>
        <p:spPr>
          <a:xfrm>
            <a:off x="6096000" y="1830466"/>
            <a:ext cx="0" cy="3636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itle Placeholder 1">
            <a:extLst>
              <a:ext uri="{FF2B5EF4-FFF2-40B4-BE49-F238E27FC236}">
                <a16:creationId xmlns:a16="http://schemas.microsoft.com/office/drawing/2014/main" id="{1E67C38B-51DC-8901-ABF7-E4536FB0811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4" y="538540"/>
            <a:ext cx="11192535" cy="28770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F4A198-F735-E4E3-DC6D-10CE25D6354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4" y="5994450"/>
            <a:ext cx="10652535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825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D71E6F-1396-52E5-82BD-6506E1A990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9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639115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har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15">
            <a:extLst>
              <a:ext uri="{FF2B5EF4-FFF2-40B4-BE49-F238E27FC236}">
                <a16:creationId xmlns:a16="http://schemas.microsoft.com/office/drawing/2014/main" id="{6B843F2C-A45A-02E0-0AFF-23B4732E852F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7667468" y="1408770"/>
            <a:ext cx="4024801" cy="4047306"/>
          </a:xfrm>
          <a:prstGeom prst="rect">
            <a:avLst/>
          </a:prstGeom>
        </p:spPr>
        <p:txBody>
          <a:bodyPr/>
          <a:lstStyle>
            <a:lvl1pPr>
              <a:defRPr sz="1050" b="0" i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064F26B-8803-9659-C0F8-9ABB6BA873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4" y="538540"/>
            <a:ext cx="11192535" cy="28770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8" name="Content Placeholder 15">
            <a:extLst>
              <a:ext uri="{FF2B5EF4-FFF2-40B4-BE49-F238E27FC236}">
                <a16:creationId xmlns:a16="http://schemas.microsoft.com/office/drawing/2014/main" id="{6F560808-D843-CD45-7AB0-37D202E7B9F2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99733" y="2138376"/>
            <a:ext cx="6542091" cy="33177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050" b="0" i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13">
            <a:extLst>
              <a:ext uri="{FF2B5EF4-FFF2-40B4-BE49-F238E27FC236}">
                <a16:creationId xmlns:a16="http://schemas.microsoft.com/office/drawing/2014/main" id="{B75E58B9-86FE-9082-F516-B5221DE85A4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99731" y="1408771"/>
            <a:ext cx="6542091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2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B2ED21-5FF2-403A-ACD9-35D71678F4A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4" y="5994450"/>
            <a:ext cx="10652535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825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DC77FA-076F-357B-040E-A4496664F1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9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4517753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graph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AE7A2C40-535F-5F7E-F1C3-491FC395045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4" y="538540"/>
            <a:ext cx="11192535" cy="28770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9" name="Content Placeholder 15">
            <a:extLst>
              <a:ext uri="{FF2B5EF4-FFF2-40B4-BE49-F238E27FC236}">
                <a16:creationId xmlns:a16="http://schemas.microsoft.com/office/drawing/2014/main" id="{761E740E-CE5D-3F96-EF1B-74C269D86486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99734" y="2138376"/>
            <a:ext cx="5269471" cy="33177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050" b="0" i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13">
            <a:extLst>
              <a:ext uri="{FF2B5EF4-FFF2-40B4-BE49-F238E27FC236}">
                <a16:creationId xmlns:a16="http://schemas.microsoft.com/office/drawing/2014/main" id="{6EE7FA59-16CE-C00E-EC88-A43E3E27FD7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99731" y="1408771"/>
            <a:ext cx="5269471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2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D4650F6D-1E8E-4387-3E83-A43623850CE6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6422798" y="1408770"/>
            <a:ext cx="5269471" cy="4047306"/>
          </a:xfrm>
          <a:prstGeom prst="rect">
            <a:avLst/>
          </a:prstGeom>
        </p:spPr>
        <p:txBody>
          <a:bodyPr/>
          <a:lstStyle>
            <a:lvl1pPr>
              <a:defRPr sz="1050" b="0" i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C305625F-7166-08D0-823D-AE6132CE76C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4" y="5994450"/>
            <a:ext cx="10652535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825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F45DE84D-61FF-419F-38A2-5DF443C1E3E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9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0429480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tab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FE7F2E16-67F1-F1D0-06B5-F587DD51CE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4" y="538540"/>
            <a:ext cx="11192535" cy="28770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10" name="Content Placeholder 15">
            <a:extLst>
              <a:ext uri="{FF2B5EF4-FFF2-40B4-BE49-F238E27FC236}">
                <a16:creationId xmlns:a16="http://schemas.microsoft.com/office/drawing/2014/main" id="{56ECBFE5-B633-02D4-A1CC-32F1A77792C4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99734" y="2138376"/>
            <a:ext cx="2950477" cy="33177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050" b="0" i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13">
            <a:extLst>
              <a:ext uri="{FF2B5EF4-FFF2-40B4-BE49-F238E27FC236}">
                <a16:creationId xmlns:a16="http://schemas.microsoft.com/office/drawing/2014/main" id="{B3A3145E-319C-A021-10D8-F9A8ADC5ED1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99732" y="1408771"/>
            <a:ext cx="2950477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2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15" name="Content Placeholder 15">
            <a:extLst>
              <a:ext uri="{FF2B5EF4-FFF2-40B4-BE49-F238E27FC236}">
                <a16:creationId xmlns:a16="http://schemas.microsoft.com/office/drawing/2014/main" id="{C6BED69E-9C6C-0FCA-B691-851E4ECE40E4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091233" y="1408770"/>
            <a:ext cx="7601035" cy="4047306"/>
          </a:xfrm>
          <a:prstGeom prst="rect">
            <a:avLst/>
          </a:prstGeom>
        </p:spPr>
        <p:txBody>
          <a:bodyPr/>
          <a:lstStyle>
            <a:lvl1pPr>
              <a:defRPr sz="1050" b="0" i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BEB4DE8A-BD61-46DB-0E87-D7E804731B6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4" y="5994450"/>
            <a:ext cx="10652535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825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EF06EEC-BB4E-2CDD-13A7-E2E50244880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9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5222101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page image or 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5">
            <a:extLst>
              <a:ext uri="{FF2B5EF4-FFF2-40B4-BE49-F238E27FC236}">
                <a16:creationId xmlns:a16="http://schemas.microsoft.com/office/drawing/2014/main" id="{F55ED7E7-6451-3D92-ECF5-AFFF791A07CC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anchor="ctr"/>
          <a:lstStyle>
            <a:lvl1pPr algn="ctr">
              <a:lnSpc>
                <a:spcPct val="104000"/>
              </a:lnSpc>
              <a:defRPr sz="1050" b="0" i="0">
                <a:noFill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63165860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text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11">
            <a:extLst>
              <a:ext uri="{FF2B5EF4-FFF2-40B4-BE49-F238E27FC236}">
                <a16:creationId xmlns:a16="http://schemas.microsoft.com/office/drawing/2014/main" id="{AE7036E6-159B-AB30-471E-A525D94FE308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981999" y="0"/>
            <a:ext cx="4554000" cy="6858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900" b="0" i="0"/>
            </a:lvl1pPr>
          </a:lstStyle>
          <a:p>
            <a:r>
              <a:rPr lang="en-GB"/>
              <a:t>Click icon to insert image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0384444D-D7CD-F3A0-868D-95881EA5F7A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040310" y="503550"/>
            <a:ext cx="651959" cy="936000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5E218285-2698-5C06-A51E-A0FFE918152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 rot="16200000">
            <a:off x="10397913" y="5057792"/>
            <a:ext cx="2047718" cy="540991"/>
          </a:xfrm>
          <a:prstGeom prst="rect">
            <a:avLst/>
          </a:prstGeom>
        </p:spPr>
      </p:pic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230773AF-350E-9246-0106-1674358DA5D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4" y="538540"/>
            <a:ext cx="4860001" cy="28770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12" name="Content Placeholder 15">
            <a:extLst>
              <a:ext uri="{FF2B5EF4-FFF2-40B4-BE49-F238E27FC236}">
                <a16:creationId xmlns:a16="http://schemas.microsoft.com/office/drawing/2014/main" id="{D68010EB-8939-A926-E01E-C52CAC459C58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499734" y="2138376"/>
            <a:ext cx="4860001" cy="33177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050" b="0" i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13">
            <a:extLst>
              <a:ext uri="{FF2B5EF4-FFF2-40B4-BE49-F238E27FC236}">
                <a16:creationId xmlns:a16="http://schemas.microsoft.com/office/drawing/2014/main" id="{F5F358D9-5074-CF75-C0F2-7287DD66EA5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99732" y="1408771"/>
            <a:ext cx="4860003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2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B4B1EFBF-74E2-F771-E37B-D73A4D75D1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4" y="5994450"/>
            <a:ext cx="4320001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825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586AFB09-C3AE-5C6D-3811-9837472DBF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9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4104136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text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C37681FC-CB57-A783-CC7B-A0690E432F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5" y="538540"/>
            <a:ext cx="4860000" cy="28770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7" name="Text Placeholder 12">
            <a:extLst>
              <a:ext uri="{FF2B5EF4-FFF2-40B4-BE49-F238E27FC236}">
                <a16:creationId xmlns:a16="http://schemas.microsoft.com/office/drawing/2014/main" id="{60EF9FEF-9FC7-2805-A3DA-84221141590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9733" y="1077065"/>
            <a:ext cx="4860000" cy="56445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4000"/>
              </a:lnSpc>
              <a:defRPr sz="1350" b="0" i="0"/>
            </a:lvl1pPr>
          </a:lstStyle>
          <a:p>
            <a:pPr marL="0" marR="0" lvl="0" indent="0" algn="l" defTabSz="6858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Add subheading</a:t>
            </a:r>
          </a:p>
        </p:txBody>
      </p:sp>
      <p:sp>
        <p:nvSpPr>
          <p:cNvPr id="12" name="Content Placeholder 15">
            <a:extLst>
              <a:ext uri="{FF2B5EF4-FFF2-40B4-BE49-F238E27FC236}">
                <a16:creationId xmlns:a16="http://schemas.microsoft.com/office/drawing/2014/main" id="{27B3970F-CF32-6E7B-7127-270E1D57E145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499733" y="1888476"/>
            <a:ext cx="4860000" cy="35676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050" b="0" i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Picture Placeholder 11">
            <a:extLst>
              <a:ext uri="{FF2B5EF4-FFF2-40B4-BE49-F238E27FC236}">
                <a16:creationId xmlns:a16="http://schemas.microsoft.com/office/drawing/2014/main" id="{FC002011-9DF8-0527-2C13-C31990238C02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981999" y="0"/>
            <a:ext cx="4554000" cy="6858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900" b="0" i="0"/>
            </a:lvl1pPr>
          </a:lstStyle>
          <a:p>
            <a:r>
              <a:rPr lang="en-GB"/>
              <a:t>Click icon to insert image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8C967279-7395-2E12-0B5F-67B8B30A581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040310" y="503550"/>
            <a:ext cx="651959" cy="936000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B717DBAC-3492-825A-FA55-FE65E816A27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 rot="16200000">
            <a:off x="10397913" y="5057792"/>
            <a:ext cx="2047718" cy="540991"/>
          </a:xfrm>
          <a:prstGeom prst="rect">
            <a:avLst/>
          </a:prstGeom>
        </p:spPr>
      </p:pic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44D852ED-6CD1-D7AB-F875-B6E3F846BC5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432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825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0BF4FFC7-C85D-E46B-91C8-33DF6F266E6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9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9630944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and text slide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652A05B-734C-023B-C15D-942D9867BAB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4" y="538540"/>
            <a:ext cx="4860001" cy="28770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7" name="Content Placeholder 15">
            <a:extLst>
              <a:ext uri="{FF2B5EF4-FFF2-40B4-BE49-F238E27FC236}">
                <a16:creationId xmlns:a16="http://schemas.microsoft.com/office/drawing/2014/main" id="{67BD0C26-0FB8-E001-81BA-5EA844A0C914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499734" y="2138376"/>
            <a:ext cx="4860001" cy="33177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050" b="0" i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13">
            <a:extLst>
              <a:ext uri="{FF2B5EF4-FFF2-40B4-BE49-F238E27FC236}">
                <a16:creationId xmlns:a16="http://schemas.microsoft.com/office/drawing/2014/main" id="{548710A7-36AA-7701-8CF8-E2BC3CD3543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9732" y="1408771"/>
            <a:ext cx="4860003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2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9" name="Picture Placeholder 11">
            <a:extLst>
              <a:ext uri="{FF2B5EF4-FFF2-40B4-BE49-F238E27FC236}">
                <a16:creationId xmlns:a16="http://schemas.microsoft.com/office/drawing/2014/main" id="{A79BFDA6-F32E-B996-4892-27B8AF51E8D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144001" y="0"/>
            <a:ext cx="2548267" cy="6858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9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10" name="Picture Placeholder 11">
            <a:extLst>
              <a:ext uri="{FF2B5EF4-FFF2-40B4-BE49-F238E27FC236}">
                <a16:creationId xmlns:a16="http://schemas.microsoft.com/office/drawing/2014/main" id="{4D64FC78-7634-6352-7B43-68A85F785653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5986021" y="1895902"/>
            <a:ext cx="3157977" cy="4962099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9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3" name="Picture Placeholder 11">
            <a:extLst>
              <a:ext uri="{FF2B5EF4-FFF2-40B4-BE49-F238E27FC236}">
                <a16:creationId xmlns:a16="http://schemas.microsoft.com/office/drawing/2014/main" id="{B3FE2586-8C93-CEE4-B087-8FC1B211DE17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5986017" y="0"/>
            <a:ext cx="3157977" cy="18972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9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4F67E19A-5C25-CFA7-A2BC-1883830A11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432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825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25DBAF6C-E7A5-A1E8-93F9-5D3F6723BF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9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2813721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and text slide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11">
            <a:extLst>
              <a:ext uri="{FF2B5EF4-FFF2-40B4-BE49-F238E27FC236}">
                <a16:creationId xmlns:a16="http://schemas.microsoft.com/office/drawing/2014/main" id="{6219DC3A-1FF1-7859-D599-6F9DCD54E592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144001" y="0"/>
            <a:ext cx="2548267" cy="6858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9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23" name="Picture Placeholder 11">
            <a:extLst>
              <a:ext uri="{FF2B5EF4-FFF2-40B4-BE49-F238E27FC236}">
                <a16:creationId xmlns:a16="http://schemas.microsoft.com/office/drawing/2014/main" id="{34A33B83-0498-6D8B-C355-16BE0BBD49C8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5986021" y="1895902"/>
            <a:ext cx="3157977" cy="4962099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9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D7993DE8-5ABE-40D9-B897-DAF1B332870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40"/>
            <a:ext cx="4860000" cy="28770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10" name="Text Placeholder 12">
            <a:extLst>
              <a:ext uri="{FF2B5EF4-FFF2-40B4-BE49-F238E27FC236}">
                <a16:creationId xmlns:a16="http://schemas.microsoft.com/office/drawing/2014/main" id="{1F382238-B715-064C-9E79-D94A425E35B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9733" y="1077065"/>
            <a:ext cx="4860000" cy="56445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4000"/>
              </a:lnSpc>
              <a:defRPr sz="1350" b="0" i="0"/>
            </a:lvl1pPr>
          </a:lstStyle>
          <a:p>
            <a:pPr marL="0" marR="0" lvl="0" indent="0" algn="l" defTabSz="6858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Add subheading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78D2F36A-F968-C38D-8923-0F341E76FA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9735" y="1888476"/>
            <a:ext cx="4860000" cy="35676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sz="1200" b="0" i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Picture Placeholder 11">
            <a:extLst>
              <a:ext uri="{FF2B5EF4-FFF2-40B4-BE49-F238E27FC236}">
                <a16:creationId xmlns:a16="http://schemas.microsoft.com/office/drawing/2014/main" id="{1F506A8E-EC3A-3A31-6F7F-FF188F7AFBCA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5986017" y="0"/>
            <a:ext cx="3157977" cy="18972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9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765E1D-62B0-8AAB-F8E3-5B928309E8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432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825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982DA3-A500-C2F7-C489-D1DEB5D98AF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9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0195498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or quot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1">
            <a:extLst>
              <a:ext uri="{FF2B5EF4-FFF2-40B4-BE49-F238E27FC236}">
                <a16:creationId xmlns:a16="http://schemas.microsoft.com/office/drawing/2014/main" id="{06DF862D-15E0-ACDB-80CE-697EB1AC1CE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5" y="2539978"/>
            <a:ext cx="4860000" cy="2235622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>
              <a:defRPr sz="1800" b="0" i="0"/>
            </a:lvl1pPr>
          </a:lstStyle>
          <a:p>
            <a:r>
              <a:rPr lang="en-GB"/>
              <a:t>Add quote</a:t>
            </a:r>
          </a:p>
        </p:txBody>
      </p:sp>
      <p:sp>
        <p:nvSpPr>
          <p:cNvPr id="23" name="Text Placeholder 12">
            <a:extLst>
              <a:ext uri="{FF2B5EF4-FFF2-40B4-BE49-F238E27FC236}">
                <a16:creationId xmlns:a16="http://schemas.microsoft.com/office/drawing/2014/main" id="{A9898A81-6C3F-17C9-B449-3FE9B4C929F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9735" y="4866805"/>
            <a:ext cx="4859999" cy="50174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defRPr sz="900" b="0" i="0"/>
            </a:lvl1pPr>
          </a:lstStyle>
          <a:p>
            <a:pPr marL="0" marR="0" lvl="0" indent="0" algn="l" defTabSz="6858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Add source</a:t>
            </a:r>
          </a:p>
        </p:txBody>
      </p:sp>
      <p:sp>
        <p:nvSpPr>
          <p:cNvPr id="24" name="Picture Placeholder 11">
            <a:extLst>
              <a:ext uri="{FF2B5EF4-FFF2-40B4-BE49-F238E27FC236}">
                <a16:creationId xmlns:a16="http://schemas.microsoft.com/office/drawing/2014/main" id="{1E8A19FE-64F8-6DAE-5D3D-84BA47F1582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986021" y="-1"/>
            <a:ext cx="4549979" cy="5368546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9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25" name="Picture Placeholder 11">
            <a:extLst>
              <a:ext uri="{FF2B5EF4-FFF2-40B4-BE49-F238E27FC236}">
                <a16:creationId xmlns:a16="http://schemas.microsoft.com/office/drawing/2014/main" id="{2630A848-805F-B52C-DAB6-56E569C2CAE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0536000" y="1897277"/>
            <a:ext cx="1656000" cy="4978653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9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26" name="Title Placeholder 1">
            <a:extLst>
              <a:ext uri="{FF2B5EF4-FFF2-40B4-BE49-F238E27FC236}">
                <a16:creationId xmlns:a16="http://schemas.microsoft.com/office/drawing/2014/main" id="{A522FB30-D98F-CA6D-A898-E533909FFF18}"/>
              </a:ext>
            </a:extLst>
          </p:cNvPr>
          <p:cNvSpPr txBox="1">
            <a:spLocks/>
          </p:cNvSpPr>
          <p:nvPr userDrawn="1"/>
        </p:nvSpPr>
        <p:spPr>
          <a:xfrm>
            <a:off x="448798" y="1882098"/>
            <a:ext cx="562655" cy="1221488"/>
          </a:xfrm>
          <a:prstGeom prst="rect">
            <a:avLst/>
          </a:prstGeom>
        </p:spPr>
        <p:txBody>
          <a:bodyPr vert="horz" wrap="none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78000"/>
              </a:lnSpc>
              <a:spcBef>
                <a:spcPct val="0"/>
              </a:spcBef>
              <a:buNone/>
              <a:defRPr sz="2400" b="1" kern="1200">
                <a:solidFill>
                  <a:schemeClr val="tx1"/>
                </a:solidFill>
                <a:latin typeface="Neue Haas Grotesk Text Pro" panose="020B0504020202020204" pitchFamily="34" charset="77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GB" sz="7500" b="0" i="0">
                <a:latin typeface="Aptos" panose="020B0004020202020204" pitchFamily="34" charset="0"/>
              </a:rPr>
              <a:t>“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F15CC809-C0C6-1AEE-518D-145A35C3DF6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039978" y="503550"/>
            <a:ext cx="651959" cy="936000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A42FACE8-73C3-8FB5-2BE9-8642456AFD1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02038" y="685869"/>
            <a:ext cx="2047719" cy="540991"/>
          </a:xfrm>
          <a:prstGeom prst="rect">
            <a:avLst/>
          </a:prstGeom>
        </p:spPr>
      </p:pic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45E892E4-0A73-1495-1FA7-86BF8EFB3A6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432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825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2B5F3E8F-51DF-36FC-E0BE-ECE629064C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9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9325298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ner Logo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Placeholder 1">
            <a:extLst>
              <a:ext uri="{FF2B5EF4-FFF2-40B4-BE49-F238E27FC236}">
                <a16:creationId xmlns:a16="http://schemas.microsoft.com/office/drawing/2014/main" id="{02E7F36C-378D-28CD-894C-549E0127F78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40"/>
            <a:ext cx="10036267" cy="28770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20" name="Content Placeholder 15">
            <a:extLst>
              <a:ext uri="{FF2B5EF4-FFF2-40B4-BE49-F238E27FC236}">
                <a16:creationId xmlns:a16="http://schemas.microsoft.com/office/drawing/2014/main" id="{E725A32E-8D8E-B948-82F0-8289130EB220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99733" y="1077067"/>
            <a:ext cx="10036267" cy="4379011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050" b="0" i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22" name="Graphic 21">
            <a:extLst>
              <a:ext uri="{FF2B5EF4-FFF2-40B4-BE49-F238E27FC236}">
                <a16:creationId xmlns:a16="http://schemas.microsoft.com/office/drawing/2014/main" id="{8C1D5C26-8787-7A59-105B-0F375A09A3E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039978" y="503550"/>
            <a:ext cx="651959" cy="936000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AA8BF768-3ABC-598A-48EA-3A5080732E9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02038" y="5813461"/>
            <a:ext cx="2047719" cy="540991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B069B04C-11B0-5E65-D8D1-75CB7E249202}"/>
              </a:ext>
            </a:extLst>
          </p:cNvPr>
          <p:cNvCxnSpPr>
            <a:cxnSpLocks/>
          </p:cNvCxnSpPr>
          <p:nvPr userDrawn="1"/>
        </p:nvCxnSpPr>
        <p:spPr>
          <a:xfrm>
            <a:off x="2749389" y="5814450"/>
            <a:ext cx="0" cy="54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Picture Placeholder 11">
            <a:extLst>
              <a:ext uri="{FF2B5EF4-FFF2-40B4-BE49-F238E27FC236}">
                <a16:creationId xmlns:a16="http://schemas.microsoft.com/office/drawing/2014/main" id="{E07AB48F-2309-4BCF-D6E7-CB2C561E7687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949023" y="5813459"/>
            <a:ext cx="1330540" cy="540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  <a:noFill/>
        </p:spPr>
        <p:txBody>
          <a:bodyPr wrap="square" bIns="0" anchor="ctr">
            <a:noAutofit/>
          </a:bodyPr>
          <a:lstStyle>
            <a:lvl1pPr algn="ctr">
              <a:defRPr sz="675" b="0" i="0"/>
            </a:lvl1pPr>
          </a:lstStyle>
          <a:p>
            <a:r>
              <a:rPr lang="en-GB"/>
              <a:t>Partner </a:t>
            </a:r>
            <a:br>
              <a:rPr lang="en-GB"/>
            </a:br>
            <a:r>
              <a:rPr lang="en-GB"/>
              <a:t>logo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106EB4F-26D7-0089-2D17-9DD0A7C9DD55}"/>
              </a:ext>
            </a:extLst>
          </p:cNvPr>
          <p:cNvCxnSpPr>
            <a:cxnSpLocks/>
          </p:cNvCxnSpPr>
          <p:nvPr userDrawn="1"/>
        </p:nvCxnSpPr>
        <p:spPr>
          <a:xfrm>
            <a:off x="4479196" y="5814450"/>
            <a:ext cx="0" cy="54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Picture Placeholder 11">
            <a:extLst>
              <a:ext uri="{FF2B5EF4-FFF2-40B4-BE49-F238E27FC236}">
                <a16:creationId xmlns:a16="http://schemas.microsoft.com/office/drawing/2014/main" id="{76C3E90E-924C-F377-FA80-136D95D735B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678831" y="5813493"/>
            <a:ext cx="540000" cy="540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  <a:noFill/>
        </p:spPr>
        <p:txBody>
          <a:bodyPr wrap="square" bIns="0" anchor="ctr">
            <a:noAutofit/>
          </a:bodyPr>
          <a:lstStyle>
            <a:lvl1pPr algn="ctr">
              <a:defRPr sz="675" b="0" i="0"/>
            </a:lvl1pPr>
          </a:lstStyle>
          <a:p>
            <a:r>
              <a:rPr lang="en-GB"/>
              <a:t>Partner logo</a:t>
            </a:r>
          </a:p>
        </p:txBody>
      </p:sp>
    </p:spTree>
    <p:extLst>
      <p:ext uri="{BB962C8B-B14F-4D97-AF65-F5344CB8AC3E}">
        <p14:creationId xmlns:p14="http://schemas.microsoft.com/office/powerpoint/2010/main" val="3990989393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ner Logo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Placeholder 1">
            <a:extLst>
              <a:ext uri="{FF2B5EF4-FFF2-40B4-BE49-F238E27FC236}">
                <a16:creationId xmlns:a16="http://schemas.microsoft.com/office/drawing/2014/main" id="{02E7F36C-378D-28CD-894C-549E0127F78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40"/>
            <a:ext cx="10036267" cy="28770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20" name="Content Placeholder 15">
            <a:extLst>
              <a:ext uri="{FF2B5EF4-FFF2-40B4-BE49-F238E27FC236}">
                <a16:creationId xmlns:a16="http://schemas.microsoft.com/office/drawing/2014/main" id="{E725A32E-8D8E-B948-82F0-8289130EB220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99733" y="1077067"/>
            <a:ext cx="10036267" cy="4379011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050" b="0" i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22" name="Graphic 21">
            <a:extLst>
              <a:ext uri="{FF2B5EF4-FFF2-40B4-BE49-F238E27FC236}">
                <a16:creationId xmlns:a16="http://schemas.microsoft.com/office/drawing/2014/main" id="{8C1D5C26-8787-7A59-105B-0F375A09A3E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039978" y="503550"/>
            <a:ext cx="651959" cy="936000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1BCB37D1-2523-762E-6DC4-DB31CB58073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02038" y="5813461"/>
            <a:ext cx="2047719" cy="540991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BCC4DA4C-74B7-CB10-4D45-A09EBDA21DE6}"/>
              </a:ext>
            </a:extLst>
          </p:cNvPr>
          <p:cNvCxnSpPr>
            <a:cxnSpLocks/>
          </p:cNvCxnSpPr>
          <p:nvPr userDrawn="1"/>
        </p:nvCxnSpPr>
        <p:spPr>
          <a:xfrm>
            <a:off x="2749389" y="5814450"/>
            <a:ext cx="0" cy="54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Picture Placeholder 11">
            <a:extLst>
              <a:ext uri="{FF2B5EF4-FFF2-40B4-BE49-F238E27FC236}">
                <a16:creationId xmlns:a16="http://schemas.microsoft.com/office/drawing/2014/main" id="{9D0A2580-0001-9F70-6612-E3C46B31FBD8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949023" y="5813459"/>
            <a:ext cx="1330540" cy="540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  <a:noFill/>
        </p:spPr>
        <p:txBody>
          <a:bodyPr wrap="square" bIns="0" anchor="ctr">
            <a:noAutofit/>
          </a:bodyPr>
          <a:lstStyle>
            <a:lvl1pPr algn="ctr">
              <a:defRPr sz="675" b="0" i="0"/>
            </a:lvl1pPr>
          </a:lstStyle>
          <a:p>
            <a:r>
              <a:rPr lang="en-GB"/>
              <a:t>Partner </a:t>
            </a:r>
            <a:br>
              <a:rPr lang="en-GB"/>
            </a:br>
            <a:r>
              <a:rPr lang="en-GB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2589363488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1A2B6932-246C-2F4B-B897-29B44C1D88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2" y="2968746"/>
            <a:ext cx="4860000" cy="690382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lnSpc>
                <a:spcPct val="80000"/>
              </a:lnSpc>
              <a:defRPr sz="54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</a:lstStyle>
          <a:p>
            <a:r>
              <a:rPr lang="en-GB"/>
              <a:t>Thank you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D51D06E0-59F9-89D6-ACF8-6C5311E802C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040310" y="503550"/>
            <a:ext cx="651959" cy="936000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21D1B6CD-BEBA-A389-2AF7-B83C17ED8B1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 rot="16200000">
            <a:off x="10397913" y="5057792"/>
            <a:ext cx="2047718" cy="540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3670037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1A2B6932-246C-2F4B-B897-29B44C1D88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2" y="2716971"/>
            <a:ext cx="4860000" cy="690382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lnSpc>
                <a:spcPct val="80000"/>
              </a:lnSpc>
              <a:defRPr sz="54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</a:lstStyle>
          <a:p>
            <a:r>
              <a:rPr lang="en-GB"/>
              <a:t>Thank you</a:t>
            </a:r>
          </a:p>
        </p:txBody>
      </p:sp>
      <p:sp>
        <p:nvSpPr>
          <p:cNvPr id="7" name="Picture Placeholder 11">
            <a:extLst>
              <a:ext uri="{FF2B5EF4-FFF2-40B4-BE49-F238E27FC236}">
                <a16:creationId xmlns:a16="http://schemas.microsoft.com/office/drawing/2014/main" id="{1CE9F832-37B0-8AE8-FEAB-E13F26BE46B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986021" y="-1"/>
            <a:ext cx="4549979" cy="5368546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900" b="0" i="0"/>
            </a:lvl1pPr>
          </a:lstStyle>
          <a:p>
            <a:r>
              <a:rPr lang="en-GB"/>
              <a:t>Click icon to insert image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61AC94D6-81C3-78DC-5AFA-1BD3B5E45F8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039978" y="503550"/>
            <a:ext cx="651959" cy="936000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BFD63378-1B60-1C80-BEA9-4CEFF7D16C9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02038" y="5813461"/>
            <a:ext cx="2047719" cy="540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6968266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00131127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4F440B6D-D8EA-328C-0E0A-0927EB44B7D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9733" y="3779224"/>
            <a:ext cx="6541200" cy="855299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4000"/>
              </a:lnSpc>
              <a:defRPr sz="1800" b="0" i="0" kern="1800" spc="-30" baseline="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endParaRPr lang="en-US"/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1A2B6932-246C-2F4B-B897-29B44C1D88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2" y="1889950"/>
            <a:ext cx="6542513" cy="1806905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lnSpc>
                <a:spcPct val="80000"/>
              </a:lnSpc>
              <a:defRPr sz="72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</a:lstStyle>
          <a:p>
            <a:r>
              <a:rPr lang="en-GB"/>
              <a:t>Click here </a:t>
            </a:r>
            <a:br>
              <a:rPr lang="en-GB"/>
            </a:br>
            <a:r>
              <a:rPr lang="en-GB"/>
              <a:t>to insert title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09D3A070-4BD2-ECCB-D736-EBBF239055B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678168" y="0"/>
            <a:ext cx="4014099" cy="635445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C7892703-6721-2E42-D1D5-E3F3D9E6E70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502038" y="5813459"/>
            <a:ext cx="2047718" cy="540991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BAE741EF-635A-4E59-4403-5B55187D38B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499732" y="503550"/>
            <a:ext cx="651959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4584361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19">
            <a:extLst>
              <a:ext uri="{FF2B5EF4-FFF2-40B4-BE49-F238E27FC236}">
                <a16:creationId xmlns:a16="http://schemas.microsoft.com/office/drawing/2014/main" id="{079E73F8-37B5-57EE-3B98-2EA71E263B1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9733" y="1408773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1" i="0"/>
            </a:lvl1pPr>
          </a:lstStyle>
          <a:p>
            <a:r>
              <a:rPr lang="en-GB"/>
              <a:t>01</a:t>
            </a:r>
          </a:p>
        </p:txBody>
      </p:sp>
      <p:sp>
        <p:nvSpPr>
          <p:cNvPr id="5" name="Text Placeholder 20">
            <a:extLst>
              <a:ext uri="{FF2B5EF4-FFF2-40B4-BE49-F238E27FC236}">
                <a16:creationId xmlns:a16="http://schemas.microsoft.com/office/drawing/2014/main" id="{C4E74264-E44F-0797-6D9B-9719118A5B4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37481" y="1408772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6" name="Text Placeholder 21">
            <a:extLst>
              <a:ext uri="{FF2B5EF4-FFF2-40B4-BE49-F238E27FC236}">
                <a16:creationId xmlns:a16="http://schemas.microsoft.com/office/drawing/2014/main" id="{474BFACF-A065-5599-4DA5-5613F6DC25E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99733" y="2113799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 b="1" i="0"/>
            </a:lvl1pPr>
          </a:lstStyle>
          <a:p>
            <a:r>
              <a:rPr lang="en-GB"/>
              <a:t>02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5691CC70-8DF2-EE6F-C40B-B6A831DFB18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99733" y="2818825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1" i="0"/>
            </a:lvl1pPr>
          </a:lstStyle>
          <a:p>
            <a:r>
              <a:rPr lang="en-GB"/>
              <a:t>03</a:t>
            </a:r>
          </a:p>
        </p:txBody>
      </p:sp>
      <p:sp>
        <p:nvSpPr>
          <p:cNvPr id="11" name="Text Placeholder 25">
            <a:extLst>
              <a:ext uri="{FF2B5EF4-FFF2-40B4-BE49-F238E27FC236}">
                <a16:creationId xmlns:a16="http://schemas.microsoft.com/office/drawing/2014/main" id="{81241517-A93B-C884-00F7-1D76B026E7D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99733" y="3523851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1" i="0"/>
            </a:lvl1pPr>
          </a:lstStyle>
          <a:p>
            <a:r>
              <a:rPr lang="en-GB"/>
              <a:t>04</a:t>
            </a:r>
          </a:p>
        </p:txBody>
      </p:sp>
      <p:sp>
        <p:nvSpPr>
          <p:cNvPr id="14" name="Text Placeholder 27">
            <a:extLst>
              <a:ext uri="{FF2B5EF4-FFF2-40B4-BE49-F238E27FC236}">
                <a16:creationId xmlns:a16="http://schemas.microsoft.com/office/drawing/2014/main" id="{623F1BAB-65D9-A5B4-E25B-18ED21C1E93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9733" y="4228877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1" i="0"/>
            </a:lvl1pPr>
          </a:lstStyle>
          <a:p>
            <a:r>
              <a:rPr lang="en-GB"/>
              <a:t>05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9A622FF6-9443-30AD-C876-90BBC09B5850}"/>
              </a:ext>
            </a:extLst>
          </p:cNvPr>
          <p:cNvCxnSpPr>
            <a:cxnSpLocks/>
          </p:cNvCxnSpPr>
          <p:nvPr userDrawn="1"/>
        </p:nvCxnSpPr>
        <p:spPr>
          <a:xfrm>
            <a:off x="1139588" y="1431102"/>
            <a:ext cx="0" cy="3996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itle Placeholder 1">
            <a:extLst>
              <a:ext uri="{FF2B5EF4-FFF2-40B4-BE49-F238E27FC236}">
                <a16:creationId xmlns:a16="http://schemas.microsoft.com/office/drawing/2014/main" id="{D325DC9D-2AA9-80B0-59CB-EB2A231584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Agenda slide</a:t>
            </a:r>
          </a:p>
        </p:txBody>
      </p:sp>
      <p:sp>
        <p:nvSpPr>
          <p:cNvPr id="38" name="Text Placeholder 20">
            <a:extLst>
              <a:ext uri="{FF2B5EF4-FFF2-40B4-BE49-F238E27FC236}">
                <a16:creationId xmlns:a16="http://schemas.microsoft.com/office/drawing/2014/main" id="{94FB1512-536B-3C06-8758-3BF64A3DF58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337481" y="2113798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39" name="Text Placeholder 20">
            <a:extLst>
              <a:ext uri="{FF2B5EF4-FFF2-40B4-BE49-F238E27FC236}">
                <a16:creationId xmlns:a16="http://schemas.microsoft.com/office/drawing/2014/main" id="{E73858A2-79B0-D494-4400-BA3171AC2533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337481" y="2818824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40" name="Text Placeholder 20">
            <a:extLst>
              <a:ext uri="{FF2B5EF4-FFF2-40B4-BE49-F238E27FC236}">
                <a16:creationId xmlns:a16="http://schemas.microsoft.com/office/drawing/2014/main" id="{316DF11A-F375-2621-E425-D254C2BFBDC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337481" y="3523850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41" name="Text Placeholder 20">
            <a:extLst>
              <a:ext uri="{FF2B5EF4-FFF2-40B4-BE49-F238E27FC236}">
                <a16:creationId xmlns:a16="http://schemas.microsoft.com/office/drawing/2014/main" id="{FB045E71-4D6C-C476-D364-81DB443EDF2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337481" y="4228876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44" name="Text Placeholder 20">
            <a:extLst>
              <a:ext uri="{FF2B5EF4-FFF2-40B4-BE49-F238E27FC236}">
                <a16:creationId xmlns:a16="http://schemas.microsoft.com/office/drawing/2014/main" id="{6ACC28C5-8646-3B2E-4FDA-90CAAD6437E9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337481" y="4933902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49" name="Text Placeholder 29">
            <a:extLst>
              <a:ext uri="{FF2B5EF4-FFF2-40B4-BE49-F238E27FC236}">
                <a16:creationId xmlns:a16="http://schemas.microsoft.com/office/drawing/2014/main" id="{CE07A932-8579-47D4-C90C-297D44DE4342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99733" y="4933903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 b="1" i="0"/>
            </a:lvl1pPr>
          </a:lstStyle>
          <a:p>
            <a:r>
              <a:rPr lang="en-GB"/>
              <a:t>06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8EE6A203-953B-F765-6783-29C1BD92380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8445A163-7644-9D8A-EB2E-28984EDD30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1830465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09D3A070-4BD2-ECCB-D736-EBBF239055B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12192000" cy="34452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4F440B6D-D8EA-328C-0E0A-0927EB44B7D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9733" y="1580118"/>
            <a:ext cx="8208000" cy="855299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5000"/>
              </a:lnSpc>
              <a:defRPr sz="6000" b="1" i="0" kern="1800" spc="-30" baseline="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Chapter #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8FCD2B1-D684-AD84-2649-CD4B7D8A9D7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2791790"/>
            <a:ext cx="8208000" cy="1743682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>
              <a:lnSpc>
                <a:spcPct val="80000"/>
              </a:lnSpc>
              <a:defRPr sz="72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</a:lstStyle>
          <a:p>
            <a:r>
              <a:rPr lang="en-GB"/>
              <a:t>Click here </a:t>
            </a:r>
            <a:br>
              <a:rPr lang="en-GB"/>
            </a:br>
            <a:r>
              <a:rPr lang="en-GB"/>
              <a:t>to insert title</a:t>
            </a:r>
          </a:p>
        </p:txBody>
      </p:sp>
      <p:pic>
        <p:nvPicPr>
          <p:cNvPr id="90" name="Graphic 89">
            <a:extLst>
              <a:ext uri="{FF2B5EF4-FFF2-40B4-BE49-F238E27FC236}">
                <a16:creationId xmlns:a16="http://schemas.microsoft.com/office/drawing/2014/main" id="{DEABD41F-F2D1-68DD-A891-4162D21E5E5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500065" y="5418450"/>
            <a:ext cx="651959" cy="936000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E0CCC095-955B-D9F3-283A-32753ECE893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 rot="16200000">
            <a:off x="10397913" y="5057790"/>
            <a:ext cx="2047718" cy="540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7849409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4D4781-1C8C-B937-E1C2-FCEDE435CA4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/>
              <a:t>Click here to insert title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1ACB45A-9CCC-6722-54ED-52BA6BABC36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/>
          <a:lstStyle/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9572808-1082-6FB6-DCD6-6F1E6E85F4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4871299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nl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766BFCA1-3D8D-4284-C24E-E3DA1F69957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99733" y="1077065"/>
            <a:ext cx="11192534" cy="56445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Add subheading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310189C7-0533-C5A5-2053-64B64A4AE60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AFBC0A28-AEB8-D9B8-A0EC-71E62E2710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9733" y="1888476"/>
            <a:ext cx="11192534" cy="35676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sz="1600" b="0" i="0"/>
            </a:lvl1pPr>
          </a:lstStyle>
          <a:p>
            <a:pPr lvl="0"/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2B6D9E-78DC-4BD7-99DC-AC97577D22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F3B840-7876-ED52-62F7-51A72E3AEB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7466536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12">
            <a:extLst>
              <a:ext uri="{FF2B5EF4-FFF2-40B4-BE49-F238E27FC236}">
                <a16:creationId xmlns:a16="http://schemas.microsoft.com/office/drawing/2014/main" id="{8901B2BF-B146-18AA-D1AC-C11BF13456D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99733" y="1077065"/>
            <a:ext cx="11192534" cy="56445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Add subheading</a:t>
            </a:r>
          </a:p>
        </p:txBody>
      </p:sp>
      <p:sp>
        <p:nvSpPr>
          <p:cNvPr id="8" name="Content Placeholder 15">
            <a:extLst>
              <a:ext uri="{FF2B5EF4-FFF2-40B4-BE49-F238E27FC236}">
                <a16:creationId xmlns:a16="http://schemas.microsoft.com/office/drawing/2014/main" id="{36F623F4-4EF9-C441-6445-BE83736EA377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499733" y="2589800"/>
            <a:ext cx="5076000" cy="2866276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12" name="Text Placeholder 13">
            <a:extLst>
              <a:ext uri="{FF2B5EF4-FFF2-40B4-BE49-F238E27FC236}">
                <a16:creationId xmlns:a16="http://schemas.microsoft.com/office/drawing/2014/main" id="{A80B7B62-049F-CC9E-9B73-4108CEF5DEF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9731" y="1888476"/>
            <a:ext cx="5076000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26" name="Content Placeholder 15">
            <a:extLst>
              <a:ext uri="{FF2B5EF4-FFF2-40B4-BE49-F238E27FC236}">
                <a16:creationId xmlns:a16="http://schemas.microsoft.com/office/drawing/2014/main" id="{1E648676-8FD7-02E8-7716-297A4F374120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6619166" y="2589800"/>
            <a:ext cx="5073091" cy="2866276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27" name="Text Placeholder 13">
            <a:extLst>
              <a:ext uri="{FF2B5EF4-FFF2-40B4-BE49-F238E27FC236}">
                <a16:creationId xmlns:a16="http://schemas.microsoft.com/office/drawing/2014/main" id="{5854E95A-9CE6-D1AA-8A64-A9F487ACB88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619167" y="1888476"/>
            <a:ext cx="5073099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heading(two lines max)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C2664B76-E093-0A2A-B5BC-50B49610644F}"/>
              </a:ext>
            </a:extLst>
          </p:cNvPr>
          <p:cNvCxnSpPr>
            <a:cxnSpLocks/>
          </p:cNvCxnSpPr>
          <p:nvPr userDrawn="1"/>
        </p:nvCxnSpPr>
        <p:spPr>
          <a:xfrm>
            <a:off x="6096000" y="1830466"/>
            <a:ext cx="0" cy="3636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itle Placeholder 1">
            <a:extLst>
              <a:ext uri="{FF2B5EF4-FFF2-40B4-BE49-F238E27FC236}">
                <a16:creationId xmlns:a16="http://schemas.microsoft.com/office/drawing/2014/main" id="{1E67C38B-51DC-8901-ABF7-E4536FB0811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619290-7131-DE45-ABC9-63620DD2597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DA537A-A761-3202-0BBF-1042C373A6E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3692269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har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15">
            <a:extLst>
              <a:ext uri="{FF2B5EF4-FFF2-40B4-BE49-F238E27FC236}">
                <a16:creationId xmlns:a16="http://schemas.microsoft.com/office/drawing/2014/main" id="{6B843F2C-A45A-02E0-0AFF-23B4732E852F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7667466" y="1408770"/>
            <a:ext cx="4024801" cy="4047306"/>
          </a:xfrm>
          <a:prstGeom prst="rect">
            <a:avLst/>
          </a:prstGeom>
        </p:spPr>
        <p:txBody>
          <a:bodyPr/>
          <a:lstStyle>
            <a:lvl1pPr>
              <a:defRPr sz="1400" b="0" i="0"/>
            </a:lvl1pPr>
          </a:lstStyle>
          <a:p>
            <a:endParaRPr lang="en-GB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064F26B-8803-9659-C0F8-9ABB6BA873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8" name="Content Placeholder 15">
            <a:extLst>
              <a:ext uri="{FF2B5EF4-FFF2-40B4-BE49-F238E27FC236}">
                <a16:creationId xmlns:a16="http://schemas.microsoft.com/office/drawing/2014/main" id="{6F560808-D843-CD45-7AB0-37D202E7B9F2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99733" y="2138376"/>
            <a:ext cx="6542090" cy="33177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9" name="Text Placeholder 13">
            <a:extLst>
              <a:ext uri="{FF2B5EF4-FFF2-40B4-BE49-F238E27FC236}">
                <a16:creationId xmlns:a16="http://schemas.microsoft.com/office/drawing/2014/main" id="{B75E58B9-86FE-9082-F516-B5221DE85A4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99731" y="1408771"/>
            <a:ext cx="6542090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C61929-8F81-8E3F-5B37-AC1E2370DBB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62D4CB-7A56-0826-7F76-884D72498E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0334845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graph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AE7A2C40-535F-5F7E-F1C3-491FC395045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9" name="Content Placeholder 15">
            <a:extLst>
              <a:ext uri="{FF2B5EF4-FFF2-40B4-BE49-F238E27FC236}">
                <a16:creationId xmlns:a16="http://schemas.microsoft.com/office/drawing/2014/main" id="{761E740E-CE5D-3F96-EF1B-74C269D86486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99733" y="2138376"/>
            <a:ext cx="5269471" cy="33177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10" name="Text Placeholder 13">
            <a:extLst>
              <a:ext uri="{FF2B5EF4-FFF2-40B4-BE49-F238E27FC236}">
                <a16:creationId xmlns:a16="http://schemas.microsoft.com/office/drawing/2014/main" id="{6EE7FA59-16CE-C00E-EC88-A43E3E27FD7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99731" y="1408771"/>
            <a:ext cx="5269470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D4650F6D-1E8E-4387-3E83-A43623850CE6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6422796" y="1408770"/>
            <a:ext cx="5269471" cy="4047306"/>
          </a:xfrm>
          <a:prstGeom prst="rect">
            <a:avLst/>
          </a:prstGeom>
        </p:spPr>
        <p:txBody>
          <a:bodyPr/>
          <a:lstStyle>
            <a:lvl1pPr>
              <a:defRPr sz="1400" b="0" i="0"/>
            </a:lvl1pPr>
          </a:lstStyle>
          <a:p>
            <a:endParaRPr lang="en-GB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D3BE9F83-B8A7-9BDA-17F7-6020B97831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77B933CD-FD5A-4ADC-D6B5-2E70E11D8F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0906771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tab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FE7F2E16-67F1-F1D0-06B5-F587DD51CE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10" name="Content Placeholder 15">
            <a:extLst>
              <a:ext uri="{FF2B5EF4-FFF2-40B4-BE49-F238E27FC236}">
                <a16:creationId xmlns:a16="http://schemas.microsoft.com/office/drawing/2014/main" id="{56ECBFE5-B633-02D4-A1CC-32F1A77792C4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99733" y="2138376"/>
            <a:ext cx="2950477" cy="33177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11" name="Text Placeholder 13">
            <a:extLst>
              <a:ext uri="{FF2B5EF4-FFF2-40B4-BE49-F238E27FC236}">
                <a16:creationId xmlns:a16="http://schemas.microsoft.com/office/drawing/2014/main" id="{B3A3145E-319C-A021-10D8-F9A8ADC5ED1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99731" y="1408771"/>
            <a:ext cx="2950477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15" name="Content Placeholder 15">
            <a:extLst>
              <a:ext uri="{FF2B5EF4-FFF2-40B4-BE49-F238E27FC236}">
                <a16:creationId xmlns:a16="http://schemas.microsoft.com/office/drawing/2014/main" id="{C6BED69E-9C6C-0FCA-B691-851E4ECE40E4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091234" y="1408770"/>
            <a:ext cx="7601034" cy="4047306"/>
          </a:xfrm>
          <a:prstGeom prst="rect">
            <a:avLst/>
          </a:prstGeom>
        </p:spPr>
        <p:txBody>
          <a:bodyPr/>
          <a:lstStyle>
            <a:lvl1pPr>
              <a:defRPr sz="1400" b="0" i="0"/>
            </a:lvl1pPr>
          </a:lstStyle>
          <a:p>
            <a:endParaRPr lang="en-GB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BF1CF5D-732D-66D4-7289-6849D80691F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2B42FBA9-DFD7-6B49-A916-BF71EF1E5B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0760512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page image or 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5">
            <a:extLst>
              <a:ext uri="{FF2B5EF4-FFF2-40B4-BE49-F238E27FC236}">
                <a16:creationId xmlns:a16="http://schemas.microsoft.com/office/drawing/2014/main" id="{F66DFE02-3922-DB47-CDA2-397BECDB411A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anchor="ctr"/>
          <a:lstStyle>
            <a:lvl1pPr algn="ctr">
              <a:lnSpc>
                <a:spcPct val="104000"/>
              </a:lnSpc>
              <a:defRPr sz="1400" b="0" i="0">
                <a:noFill/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2975840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text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11">
            <a:extLst>
              <a:ext uri="{FF2B5EF4-FFF2-40B4-BE49-F238E27FC236}">
                <a16:creationId xmlns:a16="http://schemas.microsoft.com/office/drawing/2014/main" id="{30C5DD64-2FBA-3D50-B525-3B0F9FF669ED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981999" y="0"/>
            <a:ext cx="4554000" cy="6858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96BFD3AA-01A6-8D07-F391-FBD97C3FD6E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040309" y="503550"/>
            <a:ext cx="651959" cy="936000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3D53D977-2176-6777-0E68-DE82DCCB0E7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 rot="16200000">
            <a:off x="10397913" y="5057790"/>
            <a:ext cx="2047718" cy="540991"/>
          </a:xfrm>
          <a:prstGeom prst="rect">
            <a:avLst/>
          </a:prstGeom>
        </p:spPr>
      </p:pic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76CF5E8-FCC3-3384-753F-AE1743390CE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4860001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12" name="Content Placeholder 15">
            <a:extLst>
              <a:ext uri="{FF2B5EF4-FFF2-40B4-BE49-F238E27FC236}">
                <a16:creationId xmlns:a16="http://schemas.microsoft.com/office/drawing/2014/main" id="{3387FE47-5CE4-76C2-401E-9B38A759E2FB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499733" y="2138376"/>
            <a:ext cx="4860001" cy="33177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13" name="Text Placeholder 13">
            <a:extLst>
              <a:ext uri="{FF2B5EF4-FFF2-40B4-BE49-F238E27FC236}">
                <a16:creationId xmlns:a16="http://schemas.microsoft.com/office/drawing/2014/main" id="{415A27B3-E04F-BBBE-E564-AB652B3A073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99732" y="1408771"/>
            <a:ext cx="4860002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F3C17ED6-A7B8-C6F3-C41A-0AD1A338EC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432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CF8E3EF6-8E6B-A779-2C5C-A1D5FD4950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9621674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text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BA3A1727-81A1-4552-4F24-80C1424945A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4" y="538538"/>
            <a:ext cx="4860000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7" name="Text Placeholder 12">
            <a:extLst>
              <a:ext uri="{FF2B5EF4-FFF2-40B4-BE49-F238E27FC236}">
                <a16:creationId xmlns:a16="http://schemas.microsoft.com/office/drawing/2014/main" id="{D83D3F35-FEC2-3BA5-3DC1-38337AD035E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9733" y="1077065"/>
            <a:ext cx="4860000" cy="56445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Add subheading</a:t>
            </a:r>
          </a:p>
        </p:txBody>
      </p:sp>
      <p:sp>
        <p:nvSpPr>
          <p:cNvPr id="12" name="Content Placeholder 15">
            <a:extLst>
              <a:ext uri="{FF2B5EF4-FFF2-40B4-BE49-F238E27FC236}">
                <a16:creationId xmlns:a16="http://schemas.microsoft.com/office/drawing/2014/main" id="{197604C7-F06F-849B-20BD-46B562A01EB8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499733" y="1888476"/>
            <a:ext cx="4860000" cy="35676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13" name="Picture Placeholder 11">
            <a:extLst>
              <a:ext uri="{FF2B5EF4-FFF2-40B4-BE49-F238E27FC236}">
                <a16:creationId xmlns:a16="http://schemas.microsoft.com/office/drawing/2014/main" id="{5AA07DC2-5304-16B2-0B9E-0BB6EB668438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981999" y="0"/>
            <a:ext cx="4554000" cy="6858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10BFA2E6-1EE5-77CD-0CD7-CA9E98BD503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040309" y="503550"/>
            <a:ext cx="651959" cy="936000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6D9D09C5-D351-4D31-17CE-13FBB135322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 rot="16200000">
            <a:off x="10397913" y="5057790"/>
            <a:ext cx="2047718" cy="540991"/>
          </a:xfrm>
          <a:prstGeom prst="rect">
            <a:avLst/>
          </a:prstGeom>
        </p:spPr>
      </p:pic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21EC6865-AD23-AEFF-4546-213FA1851B9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432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EBBC4821-2989-7761-E9AF-7EA0D1F344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4355247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and text slide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652A05B-734C-023B-C15D-942D9867BAB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4860001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7" name="Content Placeholder 15">
            <a:extLst>
              <a:ext uri="{FF2B5EF4-FFF2-40B4-BE49-F238E27FC236}">
                <a16:creationId xmlns:a16="http://schemas.microsoft.com/office/drawing/2014/main" id="{67BD0C26-0FB8-E001-81BA-5EA844A0C914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499733" y="2138376"/>
            <a:ext cx="4860001" cy="33177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8" name="Text Placeholder 13">
            <a:extLst>
              <a:ext uri="{FF2B5EF4-FFF2-40B4-BE49-F238E27FC236}">
                <a16:creationId xmlns:a16="http://schemas.microsoft.com/office/drawing/2014/main" id="{548710A7-36AA-7701-8CF8-E2BC3CD3543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9732" y="1408771"/>
            <a:ext cx="4860002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9" name="Picture Placeholder 11">
            <a:extLst>
              <a:ext uri="{FF2B5EF4-FFF2-40B4-BE49-F238E27FC236}">
                <a16:creationId xmlns:a16="http://schemas.microsoft.com/office/drawing/2014/main" id="{A79BFDA6-F32E-B996-4892-27B8AF51E8D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144000" y="0"/>
            <a:ext cx="2548267" cy="6858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10" name="Picture Placeholder 11">
            <a:extLst>
              <a:ext uri="{FF2B5EF4-FFF2-40B4-BE49-F238E27FC236}">
                <a16:creationId xmlns:a16="http://schemas.microsoft.com/office/drawing/2014/main" id="{4D64FC78-7634-6352-7B43-68A85F785653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5986020" y="1895900"/>
            <a:ext cx="3157977" cy="4962099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3" name="Picture Placeholder 11">
            <a:extLst>
              <a:ext uri="{FF2B5EF4-FFF2-40B4-BE49-F238E27FC236}">
                <a16:creationId xmlns:a16="http://schemas.microsoft.com/office/drawing/2014/main" id="{42CD5777-D403-D912-494B-0905096EF3F6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5986016" y="0"/>
            <a:ext cx="3157977" cy="18972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DFD9431A-7D7E-AFBA-5505-9993405578D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432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52577F9C-FD22-6936-3105-12AA090002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42885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and text slide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11">
            <a:extLst>
              <a:ext uri="{FF2B5EF4-FFF2-40B4-BE49-F238E27FC236}">
                <a16:creationId xmlns:a16="http://schemas.microsoft.com/office/drawing/2014/main" id="{6219DC3A-1FF1-7859-D599-6F9DCD54E592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144000" y="0"/>
            <a:ext cx="2548267" cy="6858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23" name="Picture Placeholder 11">
            <a:extLst>
              <a:ext uri="{FF2B5EF4-FFF2-40B4-BE49-F238E27FC236}">
                <a16:creationId xmlns:a16="http://schemas.microsoft.com/office/drawing/2014/main" id="{34A33B83-0498-6D8B-C355-16BE0BBD49C8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5986020" y="1895900"/>
            <a:ext cx="3157977" cy="4962099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D7993DE8-5ABE-40D9-B897-DAF1B332870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4860000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10" name="Text Placeholder 12">
            <a:extLst>
              <a:ext uri="{FF2B5EF4-FFF2-40B4-BE49-F238E27FC236}">
                <a16:creationId xmlns:a16="http://schemas.microsoft.com/office/drawing/2014/main" id="{1F382238-B715-064C-9E79-D94A425E35B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9733" y="1077065"/>
            <a:ext cx="4860000" cy="56445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Add subheading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78D2F36A-F968-C38D-8923-0F341E76FA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9734" y="1888476"/>
            <a:ext cx="4860000" cy="35676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sz="1600" b="0" i="0"/>
            </a:lvl1pPr>
          </a:lstStyle>
          <a:p>
            <a:pPr lvl="0"/>
            <a:endParaRPr lang="en-GB"/>
          </a:p>
        </p:txBody>
      </p:sp>
      <p:sp>
        <p:nvSpPr>
          <p:cNvPr id="2" name="Picture Placeholder 11">
            <a:extLst>
              <a:ext uri="{FF2B5EF4-FFF2-40B4-BE49-F238E27FC236}">
                <a16:creationId xmlns:a16="http://schemas.microsoft.com/office/drawing/2014/main" id="{53796BA5-A70C-F0B3-9FE1-8681A2A23247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5986016" y="0"/>
            <a:ext cx="3157977" cy="18972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AB0CF0-82F4-B496-9D61-A56C93B073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432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416B78-0B43-E22D-66BD-0B6774CEACC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5288386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or quot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1">
            <a:extLst>
              <a:ext uri="{FF2B5EF4-FFF2-40B4-BE49-F238E27FC236}">
                <a16:creationId xmlns:a16="http://schemas.microsoft.com/office/drawing/2014/main" id="{06DF862D-15E0-ACDB-80CE-697EB1AC1CE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4" y="2539978"/>
            <a:ext cx="4860000" cy="2235622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>
              <a:defRPr sz="2400" b="0" i="0"/>
            </a:lvl1pPr>
          </a:lstStyle>
          <a:p>
            <a:r>
              <a:rPr lang="en-GB"/>
              <a:t>Add quote</a:t>
            </a:r>
          </a:p>
        </p:txBody>
      </p:sp>
      <p:sp>
        <p:nvSpPr>
          <p:cNvPr id="23" name="Text Placeholder 12">
            <a:extLst>
              <a:ext uri="{FF2B5EF4-FFF2-40B4-BE49-F238E27FC236}">
                <a16:creationId xmlns:a16="http://schemas.microsoft.com/office/drawing/2014/main" id="{A9898A81-6C3F-17C9-B449-3FE9B4C929F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9734" y="4866805"/>
            <a:ext cx="4859999" cy="50174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defRPr sz="1200"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Add source</a:t>
            </a:r>
          </a:p>
        </p:txBody>
      </p:sp>
      <p:sp>
        <p:nvSpPr>
          <p:cNvPr id="24" name="Picture Placeholder 11">
            <a:extLst>
              <a:ext uri="{FF2B5EF4-FFF2-40B4-BE49-F238E27FC236}">
                <a16:creationId xmlns:a16="http://schemas.microsoft.com/office/drawing/2014/main" id="{1E8A19FE-64F8-6DAE-5D3D-84BA47F1582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986021" y="-1"/>
            <a:ext cx="4549978" cy="5368546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25" name="Picture Placeholder 11">
            <a:extLst>
              <a:ext uri="{FF2B5EF4-FFF2-40B4-BE49-F238E27FC236}">
                <a16:creationId xmlns:a16="http://schemas.microsoft.com/office/drawing/2014/main" id="{2630A848-805F-B52C-DAB6-56E569C2CAE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0536000" y="1897275"/>
            <a:ext cx="1656000" cy="4978653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26" name="Title Placeholder 1">
            <a:extLst>
              <a:ext uri="{FF2B5EF4-FFF2-40B4-BE49-F238E27FC236}">
                <a16:creationId xmlns:a16="http://schemas.microsoft.com/office/drawing/2014/main" id="{A522FB30-D98F-CA6D-A898-E533909FFF18}"/>
              </a:ext>
            </a:extLst>
          </p:cNvPr>
          <p:cNvSpPr txBox="1">
            <a:spLocks/>
          </p:cNvSpPr>
          <p:nvPr userDrawn="1"/>
        </p:nvSpPr>
        <p:spPr>
          <a:xfrm>
            <a:off x="448797" y="1882098"/>
            <a:ext cx="562655" cy="1221488"/>
          </a:xfrm>
          <a:prstGeom prst="rect">
            <a:avLst/>
          </a:prstGeom>
        </p:spPr>
        <p:txBody>
          <a:bodyPr vert="horz" wrap="none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78000"/>
              </a:lnSpc>
              <a:spcBef>
                <a:spcPct val="0"/>
              </a:spcBef>
              <a:buNone/>
              <a:defRPr sz="2400" b="1" kern="1200">
                <a:solidFill>
                  <a:schemeClr val="tx1"/>
                </a:solidFill>
                <a:latin typeface="Neue Haas Grotesk Text Pro" panose="020B0504020202020204" pitchFamily="34" charset="77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GB" sz="10000" b="0" i="0">
                <a:latin typeface="Aptos" panose="020B0004020202020204" pitchFamily="34" charset="0"/>
              </a:rPr>
              <a:t>“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E67B28CA-92CE-A2BE-6C8F-BE33A84BE9F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502038" y="685867"/>
            <a:ext cx="2047718" cy="540991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F15CC809-C0C6-1AEE-518D-145A35C3DF6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1039976" y="503550"/>
            <a:ext cx="651959" cy="936000"/>
          </a:xfrm>
          <a:prstGeom prst="rect">
            <a:avLst/>
          </a:prstGeom>
        </p:spPr>
      </p:pic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59F9C20D-FEBF-C9AE-EA3D-C0B6DE6CE25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432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515C16E-2237-3D9A-42B4-89AFD6A64B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0555720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ner Logo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Placeholder 1">
            <a:extLst>
              <a:ext uri="{FF2B5EF4-FFF2-40B4-BE49-F238E27FC236}">
                <a16:creationId xmlns:a16="http://schemas.microsoft.com/office/drawing/2014/main" id="{02E7F36C-378D-28CD-894C-549E0127F78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0036266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20" name="Content Placeholder 15">
            <a:extLst>
              <a:ext uri="{FF2B5EF4-FFF2-40B4-BE49-F238E27FC236}">
                <a16:creationId xmlns:a16="http://schemas.microsoft.com/office/drawing/2014/main" id="{E725A32E-8D8E-B948-82F0-8289130EB220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99733" y="1077065"/>
            <a:ext cx="10036266" cy="4379011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pic>
        <p:nvPicPr>
          <p:cNvPr id="22" name="Graphic 21">
            <a:extLst>
              <a:ext uri="{FF2B5EF4-FFF2-40B4-BE49-F238E27FC236}">
                <a16:creationId xmlns:a16="http://schemas.microsoft.com/office/drawing/2014/main" id="{8C1D5C26-8787-7A59-105B-0F375A09A3E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039976" y="503550"/>
            <a:ext cx="651959" cy="936000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66D3F15A-7755-86DE-90BB-0D71CDB936F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02038" y="5813459"/>
            <a:ext cx="2047718" cy="540991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5EC20356-2F46-1123-55FF-DFD2EB2FF300}"/>
              </a:ext>
            </a:extLst>
          </p:cNvPr>
          <p:cNvCxnSpPr>
            <a:cxnSpLocks/>
          </p:cNvCxnSpPr>
          <p:nvPr userDrawn="1"/>
        </p:nvCxnSpPr>
        <p:spPr>
          <a:xfrm>
            <a:off x="2749389" y="5814450"/>
            <a:ext cx="0" cy="54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Picture Placeholder 11">
            <a:extLst>
              <a:ext uri="{FF2B5EF4-FFF2-40B4-BE49-F238E27FC236}">
                <a16:creationId xmlns:a16="http://schemas.microsoft.com/office/drawing/2014/main" id="{C44EC55B-D7E4-4053-92B8-FB66A47B932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949023" y="5813459"/>
            <a:ext cx="1330540" cy="540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  <a:noFill/>
        </p:spPr>
        <p:txBody>
          <a:bodyPr wrap="square" bIns="0" anchor="ctr">
            <a:noAutofit/>
          </a:bodyPr>
          <a:lstStyle>
            <a:lvl1pPr algn="ctr">
              <a:defRPr sz="900" b="0" i="0"/>
            </a:lvl1pPr>
          </a:lstStyle>
          <a:p>
            <a:r>
              <a:rPr lang="en-GB"/>
              <a:t>Partner </a:t>
            </a:r>
            <a:br>
              <a:rPr lang="en-GB"/>
            </a:br>
            <a:r>
              <a:rPr lang="en-GB"/>
              <a:t>logo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E17B8E3-039A-9E03-CDB5-5927B8818E27}"/>
              </a:ext>
            </a:extLst>
          </p:cNvPr>
          <p:cNvCxnSpPr>
            <a:cxnSpLocks/>
          </p:cNvCxnSpPr>
          <p:nvPr userDrawn="1"/>
        </p:nvCxnSpPr>
        <p:spPr>
          <a:xfrm>
            <a:off x="4479196" y="5814450"/>
            <a:ext cx="0" cy="54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Picture Placeholder 11">
            <a:extLst>
              <a:ext uri="{FF2B5EF4-FFF2-40B4-BE49-F238E27FC236}">
                <a16:creationId xmlns:a16="http://schemas.microsoft.com/office/drawing/2014/main" id="{CBC1056B-5EA8-4877-62BF-4137149AD9B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678830" y="5813493"/>
            <a:ext cx="540000" cy="540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  <a:noFill/>
        </p:spPr>
        <p:txBody>
          <a:bodyPr wrap="square" bIns="0" anchor="ctr">
            <a:noAutofit/>
          </a:bodyPr>
          <a:lstStyle>
            <a:lvl1pPr algn="ctr">
              <a:defRPr sz="900" b="0" i="0"/>
            </a:lvl1pPr>
          </a:lstStyle>
          <a:p>
            <a:r>
              <a:rPr lang="en-GB"/>
              <a:t>Partner logo</a:t>
            </a:r>
          </a:p>
        </p:txBody>
      </p:sp>
    </p:spTree>
    <p:extLst>
      <p:ext uri="{BB962C8B-B14F-4D97-AF65-F5344CB8AC3E}">
        <p14:creationId xmlns:p14="http://schemas.microsoft.com/office/powerpoint/2010/main" val="3218210997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ner Logo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Placeholder 1">
            <a:extLst>
              <a:ext uri="{FF2B5EF4-FFF2-40B4-BE49-F238E27FC236}">
                <a16:creationId xmlns:a16="http://schemas.microsoft.com/office/drawing/2014/main" id="{02E7F36C-378D-28CD-894C-549E0127F78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0036266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20" name="Content Placeholder 15">
            <a:extLst>
              <a:ext uri="{FF2B5EF4-FFF2-40B4-BE49-F238E27FC236}">
                <a16:creationId xmlns:a16="http://schemas.microsoft.com/office/drawing/2014/main" id="{E725A32E-8D8E-B948-82F0-8289130EB220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99733" y="1077065"/>
            <a:ext cx="10036266" cy="4379011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pic>
        <p:nvPicPr>
          <p:cNvPr id="22" name="Graphic 21">
            <a:extLst>
              <a:ext uri="{FF2B5EF4-FFF2-40B4-BE49-F238E27FC236}">
                <a16:creationId xmlns:a16="http://schemas.microsoft.com/office/drawing/2014/main" id="{8C1D5C26-8787-7A59-105B-0F375A09A3E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039976" y="503550"/>
            <a:ext cx="651959" cy="936000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2705060B-5843-BB4A-6A03-62247147D95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02038" y="5813459"/>
            <a:ext cx="2047718" cy="540991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5523E454-FB1D-0609-FC56-53FA95543E9D}"/>
              </a:ext>
            </a:extLst>
          </p:cNvPr>
          <p:cNvCxnSpPr>
            <a:cxnSpLocks/>
          </p:cNvCxnSpPr>
          <p:nvPr userDrawn="1"/>
        </p:nvCxnSpPr>
        <p:spPr>
          <a:xfrm>
            <a:off x="2749389" y="5814450"/>
            <a:ext cx="0" cy="54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Picture Placeholder 11">
            <a:extLst>
              <a:ext uri="{FF2B5EF4-FFF2-40B4-BE49-F238E27FC236}">
                <a16:creationId xmlns:a16="http://schemas.microsoft.com/office/drawing/2014/main" id="{57C9E13D-98B4-1488-C4A7-99C32395D8A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949023" y="5813459"/>
            <a:ext cx="1330540" cy="540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  <a:noFill/>
        </p:spPr>
        <p:txBody>
          <a:bodyPr wrap="square" bIns="0" anchor="ctr">
            <a:noAutofit/>
          </a:bodyPr>
          <a:lstStyle>
            <a:lvl1pPr algn="ctr">
              <a:defRPr sz="900" b="0" i="0"/>
            </a:lvl1pPr>
          </a:lstStyle>
          <a:p>
            <a:r>
              <a:rPr lang="en-GB"/>
              <a:t>Partner </a:t>
            </a:r>
            <a:br>
              <a:rPr lang="en-GB"/>
            </a:br>
            <a:r>
              <a:rPr lang="en-GB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2589973906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1A2B6932-246C-2F4B-B897-29B44C1D88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2" y="2968746"/>
            <a:ext cx="4860000" cy="92050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lnSpc>
                <a:spcPct val="80000"/>
              </a:lnSpc>
              <a:defRPr sz="72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</a:lstStyle>
          <a:p>
            <a:r>
              <a:rPr lang="en-GB"/>
              <a:t>Thank you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D51D06E0-59F9-89D6-ACF8-6C5311E802C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040309" y="503550"/>
            <a:ext cx="651959" cy="936000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21D1B6CD-BEBA-A389-2AF7-B83C17ED8B1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 rot="16200000">
            <a:off x="10397913" y="5057790"/>
            <a:ext cx="2047718" cy="540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5078171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1A2B6932-246C-2F4B-B897-29B44C1D88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2" y="2716971"/>
            <a:ext cx="4860000" cy="92050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lnSpc>
                <a:spcPct val="80000"/>
              </a:lnSpc>
              <a:defRPr sz="72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</a:lstStyle>
          <a:p>
            <a:r>
              <a:rPr lang="en-GB"/>
              <a:t>Thank you</a:t>
            </a:r>
          </a:p>
        </p:txBody>
      </p:sp>
      <p:sp>
        <p:nvSpPr>
          <p:cNvPr id="7" name="Picture Placeholder 11">
            <a:extLst>
              <a:ext uri="{FF2B5EF4-FFF2-40B4-BE49-F238E27FC236}">
                <a16:creationId xmlns:a16="http://schemas.microsoft.com/office/drawing/2014/main" id="{1CE9F832-37B0-8AE8-FEAB-E13F26BE46B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986021" y="-1"/>
            <a:ext cx="4549978" cy="5368546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61AC94D6-81C3-78DC-5AFA-1BD3B5E45F8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039976" y="503550"/>
            <a:ext cx="651959" cy="936000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BFD63378-1B60-1C80-BEA9-4CEFF7D16C9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02038" y="5813459"/>
            <a:ext cx="2047718" cy="540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9372340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111611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jp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5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13" Type="http://schemas.openxmlformats.org/officeDocument/2006/relationships/slideLayout" Target="../slideLayouts/slideLayout18.xml"/><Relationship Id="rId18" Type="http://schemas.openxmlformats.org/officeDocument/2006/relationships/slideLayout" Target="../slideLayouts/slideLayout23.xml"/><Relationship Id="rId26" Type="http://schemas.openxmlformats.org/officeDocument/2006/relationships/theme" Target="../theme/theme4.xml"/><Relationship Id="rId3" Type="http://schemas.openxmlformats.org/officeDocument/2006/relationships/slideLayout" Target="../slideLayouts/slideLayout8.xml"/><Relationship Id="rId21" Type="http://schemas.openxmlformats.org/officeDocument/2006/relationships/slideLayout" Target="../slideLayouts/slideLayout26.xml"/><Relationship Id="rId7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7.xml"/><Relationship Id="rId17" Type="http://schemas.openxmlformats.org/officeDocument/2006/relationships/slideLayout" Target="../slideLayouts/slideLayout22.xml"/><Relationship Id="rId25" Type="http://schemas.openxmlformats.org/officeDocument/2006/relationships/slideLayout" Target="../slideLayouts/slideLayout30.xml"/><Relationship Id="rId2" Type="http://schemas.openxmlformats.org/officeDocument/2006/relationships/slideLayout" Target="../slideLayouts/slideLayout7.xml"/><Relationship Id="rId16" Type="http://schemas.openxmlformats.org/officeDocument/2006/relationships/slideLayout" Target="../slideLayouts/slideLayout21.xml"/><Relationship Id="rId20" Type="http://schemas.openxmlformats.org/officeDocument/2006/relationships/slideLayout" Target="../slideLayouts/slideLayout25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24" Type="http://schemas.openxmlformats.org/officeDocument/2006/relationships/slideLayout" Target="../slideLayouts/slideLayout29.xml"/><Relationship Id="rId5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20.xml"/><Relationship Id="rId23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5.xml"/><Relationship Id="rId19" Type="http://schemas.openxmlformats.org/officeDocument/2006/relationships/slideLayout" Target="../slideLayouts/slideLayout24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9.xml"/><Relationship Id="rId22" Type="http://schemas.openxmlformats.org/officeDocument/2006/relationships/slideLayout" Target="../slideLayouts/slideLayout27.xml"/><Relationship Id="rId27" Type="http://schemas.openxmlformats.org/officeDocument/2006/relationships/tags" Target="../tags/tag1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13" Type="http://schemas.openxmlformats.org/officeDocument/2006/relationships/slideLayout" Target="../slideLayouts/slideLayout43.xml"/><Relationship Id="rId18" Type="http://schemas.openxmlformats.org/officeDocument/2006/relationships/slideLayout" Target="../slideLayouts/slideLayout48.xml"/><Relationship Id="rId26" Type="http://schemas.openxmlformats.org/officeDocument/2006/relationships/theme" Target="../theme/theme5.xml"/><Relationship Id="rId3" Type="http://schemas.openxmlformats.org/officeDocument/2006/relationships/slideLayout" Target="../slideLayouts/slideLayout33.xml"/><Relationship Id="rId21" Type="http://schemas.openxmlformats.org/officeDocument/2006/relationships/slideLayout" Target="../slideLayouts/slideLayout51.xml"/><Relationship Id="rId7" Type="http://schemas.openxmlformats.org/officeDocument/2006/relationships/slideLayout" Target="../slideLayouts/slideLayout37.xml"/><Relationship Id="rId12" Type="http://schemas.openxmlformats.org/officeDocument/2006/relationships/slideLayout" Target="../slideLayouts/slideLayout42.xml"/><Relationship Id="rId17" Type="http://schemas.openxmlformats.org/officeDocument/2006/relationships/slideLayout" Target="../slideLayouts/slideLayout47.xml"/><Relationship Id="rId25" Type="http://schemas.openxmlformats.org/officeDocument/2006/relationships/slideLayout" Target="../slideLayouts/slideLayout55.xml"/><Relationship Id="rId2" Type="http://schemas.openxmlformats.org/officeDocument/2006/relationships/slideLayout" Target="../slideLayouts/slideLayout32.xml"/><Relationship Id="rId1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50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41.xml"/><Relationship Id="rId24" Type="http://schemas.openxmlformats.org/officeDocument/2006/relationships/slideLayout" Target="../slideLayouts/slideLayout54.xml"/><Relationship Id="rId5" Type="http://schemas.openxmlformats.org/officeDocument/2006/relationships/slideLayout" Target="../slideLayouts/slideLayout35.xml"/><Relationship Id="rId15" Type="http://schemas.openxmlformats.org/officeDocument/2006/relationships/slideLayout" Target="../slideLayouts/slideLayout45.xml"/><Relationship Id="rId23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40.xml"/><Relationship Id="rId19" Type="http://schemas.openxmlformats.org/officeDocument/2006/relationships/slideLayout" Target="../slideLayouts/slideLayout49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Relationship Id="rId14" Type="http://schemas.openxmlformats.org/officeDocument/2006/relationships/slideLayout" Target="../slideLayouts/slideLayout44.xml"/><Relationship Id="rId22" Type="http://schemas.openxmlformats.org/officeDocument/2006/relationships/slideLayout" Target="../slideLayouts/slideLayout52.xml"/><Relationship Id="rId27" Type="http://schemas.openxmlformats.org/officeDocument/2006/relationships/tags" Target="../tags/tag27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slideLayout" Target="../slideLayouts/slideLayout68.xml"/><Relationship Id="rId18" Type="http://schemas.openxmlformats.org/officeDocument/2006/relationships/slideLayout" Target="../slideLayouts/slideLayout73.xml"/><Relationship Id="rId26" Type="http://schemas.openxmlformats.org/officeDocument/2006/relationships/slideLayout" Target="../slideLayouts/slideLayout81.xml"/><Relationship Id="rId3" Type="http://schemas.openxmlformats.org/officeDocument/2006/relationships/slideLayout" Target="../slideLayouts/slideLayout58.xml"/><Relationship Id="rId21" Type="http://schemas.openxmlformats.org/officeDocument/2006/relationships/slideLayout" Target="../slideLayouts/slideLayout76.xml"/><Relationship Id="rId7" Type="http://schemas.openxmlformats.org/officeDocument/2006/relationships/slideLayout" Target="../slideLayouts/slideLayout62.xml"/><Relationship Id="rId12" Type="http://schemas.openxmlformats.org/officeDocument/2006/relationships/slideLayout" Target="../slideLayouts/slideLayout67.xml"/><Relationship Id="rId17" Type="http://schemas.openxmlformats.org/officeDocument/2006/relationships/slideLayout" Target="../slideLayouts/slideLayout72.xml"/><Relationship Id="rId25" Type="http://schemas.openxmlformats.org/officeDocument/2006/relationships/slideLayout" Target="../slideLayouts/slideLayout80.xml"/><Relationship Id="rId2" Type="http://schemas.openxmlformats.org/officeDocument/2006/relationships/slideLayout" Target="../slideLayouts/slideLayout57.xml"/><Relationship Id="rId16" Type="http://schemas.openxmlformats.org/officeDocument/2006/relationships/slideLayout" Target="../slideLayouts/slideLayout71.xml"/><Relationship Id="rId20" Type="http://schemas.openxmlformats.org/officeDocument/2006/relationships/slideLayout" Target="../slideLayouts/slideLayout75.xml"/><Relationship Id="rId29" Type="http://schemas.openxmlformats.org/officeDocument/2006/relationships/slideLayout" Target="../slideLayouts/slideLayout84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24" Type="http://schemas.openxmlformats.org/officeDocument/2006/relationships/slideLayout" Target="../slideLayouts/slideLayout79.xml"/><Relationship Id="rId5" Type="http://schemas.openxmlformats.org/officeDocument/2006/relationships/slideLayout" Target="../slideLayouts/slideLayout60.xml"/><Relationship Id="rId15" Type="http://schemas.openxmlformats.org/officeDocument/2006/relationships/slideLayout" Target="../slideLayouts/slideLayout70.xml"/><Relationship Id="rId23" Type="http://schemas.openxmlformats.org/officeDocument/2006/relationships/slideLayout" Target="../slideLayouts/slideLayout78.xml"/><Relationship Id="rId28" Type="http://schemas.openxmlformats.org/officeDocument/2006/relationships/slideLayout" Target="../slideLayouts/slideLayout83.xml"/><Relationship Id="rId10" Type="http://schemas.openxmlformats.org/officeDocument/2006/relationships/slideLayout" Target="../slideLayouts/slideLayout65.xml"/><Relationship Id="rId19" Type="http://schemas.openxmlformats.org/officeDocument/2006/relationships/slideLayout" Target="../slideLayouts/slideLayout74.xml"/><Relationship Id="rId31" Type="http://schemas.openxmlformats.org/officeDocument/2006/relationships/tags" Target="../tags/tag53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Relationship Id="rId14" Type="http://schemas.openxmlformats.org/officeDocument/2006/relationships/slideLayout" Target="../slideLayouts/slideLayout69.xml"/><Relationship Id="rId22" Type="http://schemas.openxmlformats.org/officeDocument/2006/relationships/slideLayout" Target="../slideLayouts/slideLayout77.xml"/><Relationship Id="rId27" Type="http://schemas.openxmlformats.org/officeDocument/2006/relationships/slideLayout" Target="../slideLayouts/slideLayout82.xml"/><Relationship Id="rId30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2.xml"/><Relationship Id="rId13" Type="http://schemas.openxmlformats.org/officeDocument/2006/relationships/slideLayout" Target="../slideLayouts/slideLayout97.xml"/><Relationship Id="rId18" Type="http://schemas.openxmlformats.org/officeDocument/2006/relationships/slideLayout" Target="../slideLayouts/slideLayout102.xml"/><Relationship Id="rId26" Type="http://schemas.openxmlformats.org/officeDocument/2006/relationships/slideLayout" Target="../slideLayouts/slideLayout110.xml"/><Relationship Id="rId3" Type="http://schemas.openxmlformats.org/officeDocument/2006/relationships/slideLayout" Target="../slideLayouts/slideLayout87.xml"/><Relationship Id="rId21" Type="http://schemas.openxmlformats.org/officeDocument/2006/relationships/slideLayout" Target="../slideLayouts/slideLayout105.xml"/><Relationship Id="rId7" Type="http://schemas.openxmlformats.org/officeDocument/2006/relationships/slideLayout" Target="../slideLayouts/slideLayout91.xml"/><Relationship Id="rId12" Type="http://schemas.openxmlformats.org/officeDocument/2006/relationships/slideLayout" Target="../slideLayouts/slideLayout96.xml"/><Relationship Id="rId17" Type="http://schemas.openxmlformats.org/officeDocument/2006/relationships/slideLayout" Target="../slideLayouts/slideLayout101.xml"/><Relationship Id="rId25" Type="http://schemas.openxmlformats.org/officeDocument/2006/relationships/slideLayout" Target="../slideLayouts/slideLayout109.xml"/><Relationship Id="rId2" Type="http://schemas.openxmlformats.org/officeDocument/2006/relationships/slideLayout" Target="../slideLayouts/slideLayout86.xml"/><Relationship Id="rId16" Type="http://schemas.openxmlformats.org/officeDocument/2006/relationships/slideLayout" Target="../slideLayouts/slideLayout100.xml"/><Relationship Id="rId20" Type="http://schemas.openxmlformats.org/officeDocument/2006/relationships/slideLayout" Target="../slideLayouts/slideLayout104.xml"/><Relationship Id="rId29" Type="http://schemas.openxmlformats.org/officeDocument/2006/relationships/slideLayout" Target="../slideLayouts/slideLayout113.xml"/><Relationship Id="rId1" Type="http://schemas.openxmlformats.org/officeDocument/2006/relationships/slideLayout" Target="../slideLayouts/slideLayout85.xml"/><Relationship Id="rId6" Type="http://schemas.openxmlformats.org/officeDocument/2006/relationships/slideLayout" Target="../slideLayouts/slideLayout90.xml"/><Relationship Id="rId11" Type="http://schemas.openxmlformats.org/officeDocument/2006/relationships/slideLayout" Target="../slideLayouts/slideLayout95.xml"/><Relationship Id="rId24" Type="http://schemas.openxmlformats.org/officeDocument/2006/relationships/slideLayout" Target="../slideLayouts/slideLayout108.xml"/><Relationship Id="rId5" Type="http://schemas.openxmlformats.org/officeDocument/2006/relationships/slideLayout" Target="../slideLayouts/slideLayout89.xml"/><Relationship Id="rId15" Type="http://schemas.openxmlformats.org/officeDocument/2006/relationships/slideLayout" Target="../slideLayouts/slideLayout99.xml"/><Relationship Id="rId23" Type="http://schemas.openxmlformats.org/officeDocument/2006/relationships/slideLayout" Target="../slideLayouts/slideLayout107.xml"/><Relationship Id="rId28" Type="http://schemas.openxmlformats.org/officeDocument/2006/relationships/slideLayout" Target="../slideLayouts/slideLayout112.xml"/><Relationship Id="rId10" Type="http://schemas.openxmlformats.org/officeDocument/2006/relationships/slideLayout" Target="../slideLayouts/slideLayout94.xml"/><Relationship Id="rId19" Type="http://schemas.openxmlformats.org/officeDocument/2006/relationships/slideLayout" Target="../slideLayouts/slideLayout103.xml"/><Relationship Id="rId31" Type="http://schemas.openxmlformats.org/officeDocument/2006/relationships/theme" Target="../theme/theme7.xml"/><Relationship Id="rId4" Type="http://schemas.openxmlformats.org/officeDocument/2006/relationships/slideLayout" Target="../slideLayouts/slideLayout88.xml"/><Relationship Id="rId9" Type="http://schemas.openxmlformats.org/officeDocument/2006/relationships/slideLayout" Target="../slideLayouts/slideLayout93.xml"/><Relationship Id="rId14" Type="http://schemas.openxmlformats.org/officeDocument/2006/relationships/slideLayout" Target="../slideLayouts/slideLayout98.xml"/><Relationship Id="rId22" Type="http://schemas.openxmlformats.org/officeDocument/2006/relationships/slideLayout" Target="../slideLayouts/slideLayout106.xml"/><Relationship Id="rId27" Type="http://schemas.openxmlformats.org/officeDocument/2006/relationships/slideLayout" Target="../slideLayouts/slideLayout111.xml"/><Relationship Id="rId30" Type="http://schemas.openxmlformats.org/officeDocument/2006/relationships/slideLayout" Target="../slideLayouts/slideLayout114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2.xml"/><Relationship Id="rId13" Type="http://schemas.openxmlformats.org/officeDocument/2006/relationships/slideLayout" Target="../slideLayouts/slideLayout127.xml"/><Relationship Id="rId18" Type="http://schemas.openxmlformats.org/officeDocument/2006/relationships/slideLayout" Target="../slideLayouts/slideLayout132.xml"/><Relationship Id="rId3" Type="http://schemas.openxmlformats.org/officeDocument/2006/relationships/slideLayout" Target="../slideLayouts/slideLayout117.xml"/><Relationship Id="rId21" Type="http://schemas.openxmlformats.org/officeDocument/2006/relationships/theme" Target="../theme/theme8.xml"/><Relationship Id="rId7" Type="http://schemas.openxmlformats.org/officeDocument/2006/relationships/slideLayout" Target="../slideLayouts/slideLayout121.xml"/><Relationship Id="rId12" Type="http://schemas.openxmlformats.org/officeDocument/2006/relationships/slideLayout" Target="../slideLayouts/slideLayout126.xml"/><Relationship Id="rId17" Type="http://schemas.openxmlformats.org/officeDocument/2006/relationships/slideLayout" Target="../slideLayouts/slideLayout131.xml"/><Relationship Id="rId2" Type="http://schemas.openxmlformats.org/officeDocument/2006/relationships/slideLayout" Target="../slideLayouts/slideLayout116.xml"/><Relationship Id="rId16" Type="http://schemas.openxmlformats.org/officeDocument/2006/relationships/slideLayout" Target="../slideLayouts/slideLayout130.xml"/><Relationship Id="rId20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15.xml"/><Relationship Id="rId6" Type="http://schemas.openxmlformats.org/officeDocument/2006/relationships/slideLayout" Target="../slideLayouts/slideLayout120.xml"/><Relationship Id="rId11" Type="http://schemas.openxmlformats.org/officeDocument/2006/relationships/slideLayout" Target="../slideLayouts/slideLayout125.xml"/><Relationship Id="rId5" Type="http://schemas.openxmlformats.org/officeDocument/2006/relationships/slideLayout" Target="../slideLayouts/slideLayout119.xml"/><Relationship Id="rId15" Type="http://schemas.openxmlformats.org/officeDocument/2006/relationships/slideLayout" Target="../slideLayouts/slideLayout129.xml"/><Relationship Id="rId10" Type="http://schemas.openxmlformats.org/officeDocument/2006/relationships/slideLayout" Target="../slideLayouts/slideLayout124.xml"/><Relationship Id="rId19" Type="http://schemas.openxmlformats.org/officeDocument/2006/relationships/slideLayout" Target="../slideLayouts/slideLayout133.xml"/><Relationship Id="rId4" Type="http://schemas.openxmlformats.org/officeDocument/2006/relationships/slideLayout" Target="../slideLayouts/slideLayout118.xml"/><Relationship Id="rId9" Type="http://schemas.openxmlformats.org/officeDocument/2006/relationships/slideLayout" Target="../slideLayouts/slideLayout123.xml"/><Relationship Id="rId14" Type="http://schemas.openxmlformats.org/officeDocument/2006/relationships/slideLayout" Target="../slideLayouts/slideLayout12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32034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726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6733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37057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0917BBB-14D1-E0D8-045B-A6F5284666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3585" y="472595"/>
            <a:ext cx="9497497" cy="51292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87A105-965F-FC65-72F5-3ECA3DF6CF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13585" y="1657985"/>
            <a:ext cx="9497497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DE715D-FBDB-06BD-AFCD-B960E70D3B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3584" y="6330951"/>
            <a:ext cx="5474137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675">
                <a:solidFill>
                  <a:schemeClr val="tx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4C33B6-40F8-318B-FDF0-081CCC707F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38840" y="6330951"/>
            <a:ext cx="8636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900" b="1">
                <a:solidFill>
                  <a:schemeClr val="accent1"/>
                </a:solidFill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 dirty="0"/>
          </a:p>
        </p:txBody>
      </p:sp>
    </p:spTree>
    <p:custDataLst>
      <p:tags r:id="rId27"/>
    </p:custDataLst>
    <p:extLst>
      <p:ext uri="{BB962C8B-B14F-4D97-AF65-F5344CB8AC3E}">
        <p14:creationId xmlns:p14="http://schemas.microsoft.com/office/powerpoint/2010/main" val="2772676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1" r:id="rId1"/>
    <p:sldLayoutId id="2147483762" r:id="rId2"/>
    <p:sldLayoutId id="2147483763" r:id="rId3"/>
    <p:sldLayoutId id="214748376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  <p:sldLayoutId id="2147483772" r:id="rId12"/>
    <p:sldLayoutId id="2147483773" r:id="rId13"/>
    <p:sldLayoutId id="2147483774" r:id="rId14"/>
    <p:sldLayoutId id="2147483775" r:id="rId15"/>
    <p:sldLayoutId id="2147483776" r:id="rId16"/>
    <p:sldLayoutId id="2147483777" r:id="rId17"/>
    <p:sldLayoutId id="2147483778" r:id="rId18"/>
    <p:sldLayoutId id="2147483779" r:id="rId19"/>
    <p:sldLayoutId id="2147483780" r:id="rId20"/>
    <p:sldLayoutId id="2147483781" r:id="rId21"/>
    <p:sldLayoutId id="2147483782" r:id="rId22"/>
    <p:sldLayoutId id="2147483783" r:id="rId23"/>
    <p:sldLayoutId id="2147483784" r:id="rId24"/>
    <p:sldLayoutId id="2147483785" r:id="rId25"/>
  </p:sldLayoutIdLst>
  <p:hf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165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6858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135731" indent="-135731" algn="l" defTabSz="6858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accent1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267891" indent="-135731" algn="l" defTabSz="6858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accent1"/>
        </a:buClr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3pPr>
      <a:lvl4pPr marL="402431" indent="-135731" algn="l" defTabSz="6858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accent1"/>
        </a:buClr>
        <a:buFont typeface="Arial" panose="020B0604020202020204" pitchFamily="34" charset="0"/>
        <a:buChar char="•"/>
        <a:defRPr sz="900" kern="1200">
          <a:solidFill>
            <a:schemeClr val="tx1"/>
          </a:solidFill>
          <a:latin typeface="+mn-lt"/>
          <a:ea typeface="+mn-ea"/>
          <a:cs typeface="+mn-cs"/>
        </a:defRPr>
      </a:lvl4pPr>
      <a:lvl5pPr marL="538163" indent="-135731" algn="l" defTabSz="6858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accent1"/>
        </a:buClr>
        <a:buFont typeface="Arial" panose="020B0604020202020204" pitchFamily="34" charset="0"/>
        <a:buChar char="•"/>
        <a:defRPr sz="9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5120" userDrawn="1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0917BBB-14D1-E0D8-045B-A6F5284666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3585" y="472595"/>
            <a:ext cx="9497497" cy="51292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87A105-965F-FC65-72F5-3ECA3DF6CF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13585" y="1657985"/>
            <a:ext cx="9497497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DE715D-FBDB-06BD-AFCD-B960E70D3B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3584" y="6330951"/>
            <a:ext cx="5474137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675">
                <a:solidFill>
                  <a:schemeClr val="tx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4C33B6-40F8-318B-FDF0-081CCC707F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38840" y="6330951"/>
            <a:ext cx="8636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900" b="1">
                <a:solidFill>
                  <a:schemeClr val="accent1"/>
                </a:solidFill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 dirty="0"/>
          </a:p>
        </p:txBody>
      </p:sp>
    </p:spTree>
    <p:custDataLst>
      <p:tags r:id="rId27"/>
    </p:custDataLst>
    <p:extLst>
      <p:ext uri="{BB962C8B-B14F-4D97-AF65-F5344CB8AC3E}">
        <p14:creationId xmlns:p14="http://schemas.microsoft.com/office/powerpoint/2010/main" val="11555429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  <p:sldLayoutId id="2147483798" r:id="rId12"/>
    <p:sldLayoutId id="2147483799" r:id="rId13"/>
    <p:sldLayoutId id="2147483800" r:id="rId14"/>
    <p:sldLayoutId id="2147483801" r:id="rId15"/>
    <p:sldLayoutId id="2147483802" r:id="rId16"/>
    <p:sldLayoutId id="2147483803" r:id="rId17"/>
    <p:sldLayoutId id="2147483804" r:id="rId18"/>
    <p:sldLayoutId id="2147483805" r:id="rId19"/>
    <p:sldLayoutId id="2147483806" r:id="rId20"/>
    <p:sldLayoutId id="2147483807" r:id="rId21"/>
    <p:sldLayoutId id="2147483808" r:id="rId22"/>
    <p:sldLayoutId id="2147483809" r:id="rId23"/>
    <p:sldLayoutId id="2147483810" r:id="rId24"/>
    <p:sldLayoutId id="2147483811" r:id="rId25"/>
  </p:sldLayoutIdLst>
  <p:hf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165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6858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135731" indent="-135731" algn="l" defTabSz="6858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accent1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267891" indent="-135731" algn="l" defTabSz="6858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accent1"/>
        </a:buClr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3pPr>
      <a:lvl4pPr marL="402431" indent="-135731" algn="l" defTabSz="6858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accent1"/>
        </a:buClr>
        <a:buFont typeface="Arial" panose="020B0604020202020204" pitchFamily="34" charset="0"/>
        <a:buChar char="•"/>
        <a:defRPr sz="900" kern="1200">
          <a:solidFill>
            <a:schemeClr val="tx1"/>
          </a:solidFill>
          <a:latin typeface="+mn-lt"/>
          <a:ea typeface="+mn-ea"/>
          <a:cs typeface="+mn-cs"/>
        </a:defRPr>
      </a:lvl4pPr>
      <a:lvl5pPr marL="538163" indent="-135731" algn="l" defTabSz="6858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accent1"/>
        </a:buClr>
        <a:buFont typeface="Arial" panose="020B0604020202020204" pitchFamily="34" charset="0"/>
        <a:buChar char="•"/>
        <a:defRPr sz="9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5120" userDrawn="1">
          <p15:clr>
            <a:srgbClr val="F26B43"/>
          </p15:clr>
        </p15:guide>
      </p15:sldGuideLst>
    </p:ext>
  </p:extLst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0917BBB-14D1-E0D8-045B-A6F5284666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3585" y="472595"/>
            <a:ext cx="9497497" cy="51292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87A105-965F-FC65-72F5-3ECA3DF6CF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13585" y="1657985"/>
            <a:ext cx="9497497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DE715D-FBDB-06BD-AFCD-B960E70D3B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3584" y="6330951"/>
            <a:ext cx="5474137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675">
                <a:solidFill>
                  <a:schemeClr val="tx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4C33B6-40F8-318B-FDF0-081CCC707F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38840" y="6330951"/>
            <a:ext cx="8636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900" b="1">
                <a:solidFill>
                  <a:schemeClr val="accent1"/>
                </a:solidFill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 dirty="0"/>
          </a:p>
        </p:txBody>
      </p:sp>
    </p:spTree>
    <p:custDataLst>
      <p:tags r:id="rId31"/>
    </p:custDataLst>
    <p:extLst>
      <p:ext uri="{BB962C8B-B14F-4D97-AF65-F5344CB8AC3E}">
        <p14:creationId xmlns:p14="http://schemas.microsoft.com/office/powerpoint/2010/main" val="12185089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9" r:id="rId1"/>
    <p:sldLayoutId id="2147484050" r:id="rId2"/>
    <p:sldLayoutId id="2147484051" r:id="rId3"/>
    <p:sldLayoutId id="2147484052" r:id="rId4"/>
    <p:sldLayoutId id="2147484053" r:id="rId5"/>
    <p:sldLayoutId id="2147484054" r:id="rId6"/>
    <p:sldLayoutId id="2147484055" r:id="rId7"/>
    <p:sldLayoutId id="2147484056" r:id="rId8"/>
    <p:sldLayoutId id="2147484057" r:id="rId9"/>
    <p:sldLayoutId id="2147484058" r:id="rId10"/>
    <p:sldLayoutId id="2147484059" r:id="rId11"/>
    <p:sldLayoutId id="2147484060" r:id="rId12"/>
    <p:sldLayoutId id="2147484061" r:id="rId13"/>
    <p:sldLayoutId id="2147484062" r:id="rId14"/>
    <p:sldLayoutId id="2147484063" r:id="rId15"/>
    <p:sldLayoutId id="2147484064" r:id="rId16"/>
    <p:sldLayoutId id="2147484065" r:id="rId17"/>
    <p:sldLayoutId id="2147484066" r:id="rId18"/>
    <p:sldLayoutId id="2147484067" r:id="rId19"/>
    <p:sldLayoutId id="2147484068" r:id="rId20"/>
    <p:sldLayoutId id="2147484069" r:id="rId21"/>
    <p:sldLayoutId id="2147484070" r:id="rId22"/>
    <p:sldLayoutId id="2147484071" r:id="rId23"/>
    <p:sldLayoutId id="2147484072" r:id="rId24"/>
    <p:sldLayoutId id="2147484073" r:id="rId25"/>
    <p:sldLayoutId id="2147484074" r:id="rId26"/>
    <p:sldLayoutId id="2147484075" r:id="rId27"/>
    <p:sldLayoutId id="2147484076" r:id="rId28"/>
    <p:sldLayoutId id="2147484077" r:id="rId29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165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6858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135731" indent="-135731" algn="l" defTabSz="6858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accent1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267891" indent="-135731" algn="l" defTabSz="6858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accent1"/>
        </a:buClr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3pPr>
      <a:lvl4pPr marL="402431" indent="-135731" algn="l" defTabSz="6858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accent1"/>
        </a:buClr>
        <a:buFont typeface="Arial" panose="020B0604020202020204" pitchFamily="34" charset="0"/>
        <a:buChar char="•"/>
        <a:defRPr sz="900" kern="1200">
          <a:solidFill>
            <a:schemeClr val="tx1"/>
          </a:solidFill>
          <a:latin typeface="+mn-lt"/>
          <a:ea typeface="+mn-ea"/>
          <a:cs typeface="+mn-cs"/>
        </a:defRPr>
      </a:lvl4pPr>
      <a:lvl5pPr marL="538163" indent="-135731" algn="l" defTabSz="6858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accent1"/>
        </a:buClr>
        <a:buFont typeface="Arial" panose="020B0604020202020204" pitchFamily="34" charset="0"/>
        <a:buChar char="•"/>
        <a:defRPr sz="9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5120" userDrawn="1">
          <p15:clr>
            <a:srgbClr val="F26B43"/>
          </p15:clr>
        </p15:guide>
      </p15:sldGuideLst>
    </p:ext>
  </p:extLst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6/10/2026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54971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30" r:id="rId1"/>
    <p:sldLayoutId id="2147484231" r:id="rId2"/>
    <p:sldLayoutId id="2147484232" r:id="rId3"/>
    <p:sldLayoutId id="2147484233" r:id="rId4"/>
    <p:sldLayoutId id="2147484234" r:id="rId5"/>
    <p:sldLayoutId id="2147484235" r:id="rId6"/>
    <p:sldLayoutId id="2147484236" r:id="rId7"/>
    <p:sldLayoutId id="2147484237" r:id="rId8"/>
    <p:sldLayoutId id="2147484238" r:id="rId9"/>
    <p:sldLayoutId id="2147484239" r:id="rId10"/>
    <p:sldLayoutId id="2147484240" r:id="rId11"/>
    <p:sldLayoutId id="2147484210" r:id="rId12"/>
    <p:sldLayoutId id="2147484211" r:id="rId13"/>
    <p:sldLayoutId id="2147484212" r:id="rId14"/>
    <p:sldLayoutId id="2147484213" r:id="rId15"/>
    <p:sldLayoutId id="2147484214" r:id="rId16"/>
    <p:sldLayoutId id="2147484215" r:id="rId17"/>
    <p:sldLayoutId id="2147484216" r:id="rId18"/>
    <p:sldLayoutId id="2147484217" r:id="rId19"/>
    <p:sldLayoutId id="2147484218" r:id="rId20"/>
    <p:sldLayoutId id="2147484219" r:id="rId21"/>
    <p:sldLayoutId id="2147484220" r:id="rId22"/>
    <p:sldLayoutId id="2147484221" r:id="rId23"/>
    <p:sldLayoutId id="2147484222" r:id="rId24"/>
    <p:sldLayoutId id="2147484223" r:id="rId25"/>
    <p:sldLayoutId id="2147484224" r:id="rId26"/>
    <p:sldLayoutId id="2147484225" r:id="rId27"/>
    <p:sldLayoutId id="2147484226" r:id="rId28"/>
    <p:sldLayoutId id="2147484227" r:id="rId29"/>
    <p:sldLayoutId id="2147484228" r:id="rId3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D95AF3EB-775F-932F-2D2D-9A560FCE7D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9733" y="1888476"/>
            <a:ext cx="11192534" cy="35676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endParaRPr lang="en-GB"/>
          </a:p>
        </p:txBody>
      </p:sp>
      <p:sp>
        <p:nvSpPr>
          <p:cNvPr id="23" name="Title Placeholder 1">
            <a:extLst>
              <a:ext uri="{FF2B5EF4-FFF2-40B4-BE49-F238E27FC236}">
                <a16:creationId xmlns:a16="http://schemas.microsoft.com/office/drawing/2014/main" id="{C22E8A12-9DC3-A20F-90E1-730B1B8288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en-GB"/>
              <a:t>Click here to insert title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425FC056-23FE-5B0B-86D3-91AB6CA75B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5066C055-7738-F2B2-5C9C-0C5840A7D5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66704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43" r:id="rId1"/>
    <p:sldLayoutId id="2147484244" r:id="rId2"/>
    <p:sldLayoutId id="2147484245" r:id="rId3"/>
    <p:sldLayoutId id="2147484246" r:id="rId4"/>
    <p:sldLayoutId id="2147484247" r:id="rId5"/>
    <p:sldLayoutId id="2147484248" r:id="rId6"/>
    <p:sldLayoutId id="2147484249" r:id="rId7"/>
    <p:sldLayoutId id="2147484250" r:id="rId8"/>
    <p:sldLayoutId id="2147484251" r:id="rId9"/>
    <p:sldLayoutId id="2147484252" r:id="rId10"/>
    <p:sldLayoutId id="2147484253" r:id="rId11"/>
    <p:sldLayoutId id="2147484254" r:id="rId12"/>
    <p:sldLayoutId id="2147484255" r:id="rId13"/>
    <p:sldLayoutId id="2147484256" r:id="rId14"/>
    <p:sldLayoutId id="2147484257" r:id="rId15"/>
    <p:sldLayoutId id="2147484258" r:id="rId16"/>
    <p:sldLayoutId id="2147484259" r:id="rId17"/>
    <p:sldLayoutId id="2147484260" r:id="rId18"/>
    <p:sldLayoutId id="2147484261" r:id="rId19"/>
    <p:sldLayoutId id="2147484262" r:id="rId20"/>
  </p:sldLayoutIdLst>
  <p:hf hd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3000" b="1" i="0" kern="1200">
          <a:solidFill>
            <a:schemeClr val="tx1"/>
          </a:solidFill>
          <a:latin typeface="Aptos" panose="020B0004020202020204" pitchFamily="34" charset="0"/>
          <a:ea typeface="+mj-ea"/>
          <a:cs typeface="Calibri" panose="020F0502020204030204" pitchFamily="34" charset="0"/>
        </a:defRPr>
      </a:lvl1pPr>
    </p:titleStyle>
    <p:bodyStyle>
      <a:lvl1pPr marL="0" indent="0" algn="l" defTabSz="914400" rtl="0" eaLnBrk="1" latinLnBrk="0" hangingPunct="1">
        <a:lnSpc>
          <a:spcPct val="104000"/>
        </a:lnSpc>
        <a:spcBef>
          <a:spcPts val="0"/>
        </a:spcBef>
        <a:buFont typeface="Arial" panose="020B0604020202020204" pitchFamily="34" charset="0"/>
        <a:buNone/>
        <a:defRPr sz="1600" b="0" i="0" kern="1200" spc="30" baseline="0">
          <a:solidFill>
            <a:schemeClr val="tx1"/>
          </a:solidFill>
          <a:latin typeface="Aptos" panose="020B0004020202020204" pitchFamily="34" charset="0"/>
          <a:ea typeface="+mn-ea"/>
          <a:cs typeface="Calibri" panose="020F0502020204030204" pitchFamily="34" charset="0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2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2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1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mailto:c.m.halldron@warwick.ac.uk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9.xml"/><Relationship Id="rId5" Type="http://schemas.openxmlformats.org/officeDocument/2006/relationships/image" Target="../media/image19.png"/><Relationship Id="rId4" Type="http://schemas.openxmlformats.org/officeDocument/2006/relationships/hyperlink" Target="mailto:i.j.scase@warwick.ac.uk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warwick.ac.uk/services/careers/applications/testing/" TargetMode="External"/><Relationship Id="rId3" Type="http://schemas.openxmlformats.org/officeDocument/2006/relationships/hyperlink" Target="https://myadvantage.warwick.ac.uk/students/login?ReturnUrl=%2fs%2fstudentopportunity%2fappointments%2f%3f_gl%3d1*1flcv11*_ga*NzE1MjM1NDEyLjE3NzkxNzcyNzc.*_ga_9ENLV3BPHF*czE3ODEwMDM0MDYkbzYkZzEkdDE3ODEwMDM0MzIkajM0JGwwJGgw" TargetMode="External"/><Relationship Id="rId7" Type="http://schemas.openxmlformats.org/officeDocument/2006/relationships/hyperlink" Target="https://warwick.ac.uk/services/careers/applications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9.xml"/><Relationship Id="rId6" Type="http://schemas.openxmlformats.org/officeDocument/2006/relationships/hyperlink" Target="https://www.theforage.com/" TargetMode="External"/><Relationship Id="rId5" Type="http://schemas.openxmlformats.org/officeDocument/2006/relationships/hyperlink" Target="https://warwick.ac.uk/services/idg/learning-resources/linkedinlearning/" TargetMode="External"/><Relationship Id="rId4" Type="http://schemas.openxmlformats.org/officeDocument/2006/relationships/hyperlink" Target="https://livewarwickac-my.sharepoint.com/personal/u1374841_live_warwick_ac_uk/Documents/CADRE%2026%20PHD.pptx?web=1" TargetMode="External"/><Relationship Id="rId9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targetjobs.co.uk/careers-advice/uk300" TargetMode="External"/><Relationship Id="rId13" Type="http://schemas.openxmlformats.org/officeDocument/2006/relationships/hyperlink" Target="https://higherin.com/" TargetMode="External"/><Relationship Id="rId18" Type="http://schemas.openxmlformats.org/officeDocument/2006/relationships/hyperlink" Target="https://publicsectorgradschemes.co.uk/" TargetMode="External"/><Relationship Id="rId3" Type="http://schemas.openxmlformats.org/officeDocument/2006/relationships/hyperlink" Target="https://warwick.ac.uk/services/careers/" TargetMode="External"/><Relationship Id="rId21" Type="http://schemas.openxmlformats.org/officeDocument/2006/relationships/hyperlink" Target="https://forarthistory.org.uk/careers-in-art-history/" TargetMode="External"/><Relationship Id="rId7" Type="http://schemas.openxmlformats.org/officeDocument/2006/relationships/hyperlink" Target="https://www.prospects.ac.uk/job-profiles/" TargetMode="External"/><Relationship Id="rId12" Type="http://schemas.openxmlformats.org/officeDocument/2006/relationships/hyperlink" Target="https://www.brightnetwork.co.uk/application-deadlines/jobs/graduate-schemes/" TargetMode="External"/><Relationship Id="rId17" Type="http://schemas.openxmlformats.org/officeDocument/2006/relationships/hyperlink" Target="https://le.ac.uk/museum-studies/jobs" TargetMode="External"/><Relationship Id="rId25" Type="http://schemas.openxmlformats.org/officeDocument/2006/relationships/hyperlink" Target="https://www.prospects.ac.uk/jobs-and-work-experience/gap-year/gap-year-ideas/" TargetMode="External"/><Relationship Id="rId2" Type="http://schemas.openxmlformats.org/officeDocument/2006/relationships/notesSlide" Target="../notesSlides/notesSlide6.xml"/><Relationship Id="rId16" Type="http://schemas.openxmlformats.org/officeDocument/2006/relationships/hyperlink" Target="https://getintoteaching.education.gov.uk/" TargetMode="External"/><Relationship Id="rId20" Type="http://schemas.openxmlformats.org/officeDocument/2006/relationships/hyperlink" Target="https://the-trackr.com/" TargetMode="External"/><Relationship Id="rId1" Type="http://schemas.openxmlformats.org/officeDocument/2006/relationships/slideLayout" Target="../slideLayouts/slideLayout82.xml"/><Relationship Id="rId6" Type="http://schemas.openxmlformats.org/officeDocument/2006/relationships/hyperlink" Target="https://www.prospects.ac.uk/planner" TargetMode="External"/><Relationship Id="rId11" Type="http://schemas.openxmlformats.org/officeDocument/2006/relationships/hyperlink" Target="https://www.graduatesfirst.com/university-career-services/warwick" TargetMode="External"/><Relationship Id="rId24" Type="http://schemas.openxmlformats.org/officeDocument/2006/relationships/hyperlink" Target="https://warwick.ac.uk/services/careers/options/furtherstudy/" TargetMode="External"/><Relationship Id="rId5" Type="http://schemas.openxmlformats.org/officeDocument/2006/relationships/hyperlink" Target="https://myadvantage.warwick.ac.uk/s/studentopportunity/events" TargetMode="External"/><Relationship Id="rId15" Type="http://schemas.openxmlformats.org/officeDocument/2006/relationships/hyperlink" Target="https://www.lawcareers.net/Solicitors/WorkPlacementDeadlines" TargetMode="External"/><Relationship Id="rId23" Type="http://schemas.openxmlformats.org/officeDocument/2006/relationships/hyperlink" Target="https://www.journoresources.org.uk/journalism-jobs-internships/" TargetMode="External"/><Relationship Id="rId10" Type="http://schemas.openxmlformats.org/officeDocument/2006/relationships/hyperlink" Target="https://warwick.ac.uk/services/careers/applications/cvs/" TargetMode="External"/><Relationship Id="rId19" Type="http://schemas.openxmlformats.org/officeDocument/2006/relationships/hyperlink" Target="https://www.efinancialcareers.co.uk/" TargetMode="External"/><Relationship Id="rId4" Type="http://schemas.openxmlformats.org/officeDocument/2006/relationships/hyperlink" Target="https://myadvantage.warwick.ac.uk/s/studentopportunity/appointments/topics" TargetMode="External"/><Relationship Id="rId9" Type="http://schemas.openxmlformats.org/officeDocument/2006/relationships/hyperlink" Target="https://www.careers.ox.ac.uk/sectors-and-occupations" TargetMode="External"/><Relationship Id="rId14" Type="http://schemas.openxmlformats.org/officeDocument/2006/relationships/hyperlink" Target="https://myadvantage.warwick.ac.uk/s/studentopportunity/jobs/" TargetMode="External"/><Relationship Id="rId22" Type="http://schemas.openxmlformats.org/officeDocument/2006/relationships/hyperlink" Target="https://www.charityjob.co.uk/?source=nav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3C711FA-A916-291F-605B-3F728281B30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b="1" dirty="0"/>
              <a:t>CLARE HALLDRON</a:t>
            </a:r>
          </a:p>
          <a:p>
            <a:r>
              <a:rPr lang="en-GB" dirty="0"/>
              <a:t>SENIOR CAREERS CONSULTANT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7BAD94A2-22B1-DE4C-5836-189D7CF110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732" y="1889950"/>
            <a:ext cx="6542513" cy="767133"/>
          </a:xfrm>
        </p:spPr>
        <p:txBody>
          <a:bodyPr/>
          <a:lstStyle/>
          <a:p>
            <a:r>
              <a:rPr lang="en-GB" sz="6000" dirty="0"/>
              <a:t>VENICE: CAREERS</a:t>
            </a:r>
          </a:p>
        </p:txBody>
      </p:sp>
      <p:pic>
        <p:nvPicPr>
          <p:cNvPr id="9" name="Picture Placeholder 8" descr="A building with a glass wall&#10;&#10;AI-generated content may be incorrect.">
            <a:extLst>
              <a:ext uri="{FF2B5EF4-FFF2-40B4-BE49-F238E27FC236}">
                <a16:creationId xmlns:a16="http://schemas.microsoft.com/office/drawing/2014/main" id="{C837AD0E-689A-9707-2000-6A8F690028C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" r="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9635729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B5EB8A-AF9E-A1EB-80F4-40877759B0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5E3B973C-274F-7012-C038-C257EFCE11C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623D6372-1AC2-C724-AEAD-B6DA6BB014BE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263352" y="2276872"/>
            <a:ext cx="5567078" cy="4016788"/>
          </a:xfrm>
        </p:spPr>
        <p:txBody>
          <a:bodyPr>
            <a:normAutofit fontScale="70000" lnSpcReduction="20000"/>
          </a:bodyPr>
          <a:lstStyle/>
          <a:p>
            <a:endParaRPr lang="en-US" dirty="0"/>
          </a:p>
          <a:p>
            <a:endParaRPr lang="en-US" dirty="0"/>
          </a:p>
          <a:p>
            <a:r>
              <a:rPr lang="en-US" sz="2800" dirty="0"/>
              <a:t>Students are making more applications, with employers reporting a large increase in applications per vacancy</a:t>
            </a:r>
          </a:p>
          <a:p>
            <a:r>
              <a:rPr lang="en-US" sz="2800" dirty="0"/>
              <a:t>Different employers recruit in different ways- e.g. Law Firm vs Auction House vs Civil Service</a:t>
            </a:r>
          </a:p>
          <a:p>
            <a:r>
              <a:rPr lang="en-US" sz="2800" dirty="0"/>
              <a:t>It can take time to improve your applications and your interview performance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800" b="1" dirty="0"/>
              <a:t>Tip! Take charge of the things you can control!</a:t>
            </a:r>
          </a:p>
        </p:txBody>
      </p:sp>
      <p:pic>
        <p:nvPicPr>
          <p:cNvPr id="6" name="Picture Placeholder 8" descr="A building with a glass wall&#10;&#10;AI-generated content may be incorrect.">
            <a:extLst>
              <a:ext uri="{FF2B5EF4-FFF2-40B4-BE49-F238E27FC236}">
                <a16:creationId xmlns:a16="http://schemas.microsoft.com/office/drawing/2014/main" id="{85C91A50-8936-FC93-EB5F-8DD9B1A4AE3D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" r="4"/>
          <a:stretch>
            <a:fillRect/>
          </a:stretch>
        </p:blipFill>
        <p:spPr>
          <a:xfrm>
            <a:off x="5981999" y="0"/>
            <a:ext cx="4554000" cy="7033565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</p:pic>
      <p:sp>
        <p:nvSpPr>
          <p:cNvPr id="8" name="Title 7">
            <a:extLst>
              <a:ext uri="{FF2B5EF4-FFF2-40B4-BE49-F238E27FC236}">
                <a16:creationId xmlns:a16="http://schemas.microsoft.com/office/drawing/2014/main" id="{CD05963E-80B6-EB9F-F050-9AE7462D62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814" y="260648"/>
            <a:ext cx="5544616" cy="1832105"/>
          </a:xfrm>
        </p:spPr>
        <p:txBody>
          <a:bodyPr/>
          <a:lstStyle/>
          <a:p>
            <a:r>
              <a:rPr lang="en-GB" dirty="0"/>
              <a:t>Warwick graduate outcomes are good……but</a:t>
            </a:r>
          </a:p>
        </p:txBody>
      </p:sp>
    </p:spTree>
    <p:extLst>
      <p:ext uri="{BB962C8B-B14F-4D97-AF65-F5344CB8AC3E}">
        <p14:creationId xmlns:p14="http://schemas.microsoft.com/office/powerpoint/2010/main" val="4024848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7FFAC5CC-ECF3-A324-E05C-FF82A8051F46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Text Placeholder 2"/>
          <p:cNvSpPr>
            <a:spLocks noGrp="1"/>
          </p:cNvSpPr>
          <p:nvPr>
            <p:ph sz="quarter" idx="20"/>
          </p:nvPr>
        </p:nvSpPr>
        <p:spPr>
          <a:xfrm>
            <a:off x="360547" y="1788476"/>
            <a:ext cx="5380242" cy="4016788"/>
          </a:xfrm>
        </p:spPr>
        <p:txBody>
          <a:bodyPr>
            <a:normAutofit/>
          </a:bodyPr>
          <a:lstStyle/>
          <a:p>
            <a:endParaRPr lang="en-US" dirty="0"/>
          </a:p>
          <a:p>
            <a:endParaRPr lang="en-US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en-GB" altLang="en-US" sz="2400" dirty="0"/>
              <a:t>‘The main thing I would have liked to have known is that the deadlines for </a:t>
            </a:r>
            <a:r>
              <a:rPr lang="en-GB" altLang="en-US" sz="2400" b="1" dirty="0"/>
              <a:t>grad schemes are so early. </a:t>
            </a:r>
          </a:p>
          <a:p>
            <a:pPr marL="0" indent="0">
              <a:buNone/>
            </a:pPr>
            <a:r>
              <a:rPr lang="en-GB" altLang="en-US" sz="2400" dirty="0"/>
              <a:t>Students could easily start working on grad scheme applications over the summer, if they know about them.’</a:t>
            </a:r>
          </a:p>
          <a:p>
            <a:pPr marL="0" indent="0" algn="r">
              <a:buNone/>
            </a:pPr>
            <a:r>
              <a:rPr lang="en-GB" altLang="en-US" sz="1800" i="1" dirty="0">
                <a:solidFill>
                  <a:srgbClr val="0070C0"/>
                </a:solidFill>
              </a:rPr>
              <a:t>							</a:t>
            </a:r>
            <a:r>
              <a:rPr lang="en-GB" altLang="en-US" sz="1800" b="1" i="1" dirty="0">
                <a:solidFill>
                  <a:srgbClr val="0070C0"/>
                </a:solidFill>
              </a:rPr>
              <a:t>	</a:t>
            </a:r>
            <a:r>
              <a:rPr lang="en-GB" altLang="en-US" sz="1800" i="1" dirty="0"/>
              <a:t>Finalist</a:t>
            </a:r>
            <a:endParaRPr lang="en-GB" altLang="en-US" sz="1800" dirty="0"/>
          </a:p>
          <a:p>
            <a:endParaRPr lang="en-US" dirty="0"/>
          </a:p>
        </p:txBody>
      </p:sp>
      <p:pic>
        <p:nvPicPr>
          <p:cNvPr id="6" name="Picture Placeholder 8" descr="A building with a glass wall&#10;&#10;AI-generated content may be incorrect.">
            <a:extLst>
              <a:ext uri="{FF2B5EF4-FFF2-40B4-BE49-F238E27FC236}">
                <a16:creationId xmlns:a16="http://schemas.microsoft.com/office/drawing/2014/main" id="{C5B697C9-F2E5-08CC-8ED9-07AACE057EF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" r="4"/>
          <a:stretch>
            <a:fillRect/>
          </a:stretch>
        </p:blipFill>
        <p:spPr>
          <a:xfrm>
            <a:off x="5981999" y="0"/>
            <a:ext cx="4554000" cy="7033565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</p:pic>
      <p:sp>
        <p:nvSpPr>
          <p:cNvPr id="8" name="Title 7">
            <a:extLst>
              <a:ext uri="{FF2B5EF4-FFF2-40B4-BE49-F238E27FC236}">
                <a16:creationId xmlns:a16="http://schemas.microsoft.com/office/drawing/2014/main" id="{43EBC5B1-089A-D028-F829-7052F77DEA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344" y="332656"/>
            <a:ext cx="4860001" cy="1222707"/>
          </a:xfrm>
        </p:spPr>
        <p:txBody>
          <a:bodyPr/>
          <a:lstStyle/>
          <a:p>
            <a:r>
              <a:rPr lang="en-GB" dirty="0"/>
              <a:t>Use your summer to prepare…………</a:t>
            </a:r>
          </a:p>
        </p:txBody>
      </p:sp>
    </p:spTree>
    <p:extLst>
      <p:ext uri="{BB962C8B-B14F-4D97-AF65-F5344CB8AC3E}">
        <p14:creationId xmlns:p14="http://schemas.microsoft.com/office/powerpoint/2010/main" val="1192896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AA6A25-EFAA-672B-7821-F4E4BCEC21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CA22184B-B15A-AA5B-A19D-DF556DCC6B89}"/>
              </a:ext>
            </a:extLst>
          </p:cNvPr>
          <p:cNvGrpSpPr/>
          <p:nvPr/>
        </p:nvGrpSpPr>
        <p:grpSpPr>
          <a:xfrm>
            <a:off x="983432" y="5509294"/>
            <a:ext cx="10585176" cy="945396"/>
            <a:chOff x="839416" y="5589240"/>
            <a:chExt cx="10585176" cy="945396"/>
          </a:xfrm>
        </p:grpSpPr>
        <p:sp>
          <p:nvSpPr>
            <p:cNvPr id="7" name="Arrow: Right 6">
              <a:extLst>
                <a:ext uri="{FF2B5EF4-FFF2-40B4-BE49-F238E27FC236}">
                  <a16:creationId xmlns:a16="http://schemas.microsoft.com/office/drawing/2014/main" id="{0EB08356-C9D7-5CF0-6B7B-34FAF2D706ED}"/>
                </a:ext>
              </a:extLst>
            </p:cNvPr>
            <p:cNvSpPr/>
            <p:nvPr/>
          </p:nvSpPr>
          <p:spPr>
            <a:xfrm>
              <a:off x="839416" y="5589240"/>
              <a:ext cx="10585176" cy="288032"/>
            </a:xfrm>
            <a:prstGeom prst="rightArrow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27F93F3C-3636-FBB7-9356-24BE10529B4B}"/>
                </a:ext>
              </a:extLst>
            </p:cNvPr>
            <p:cNvSpPr txBox="1"/>
            <p:nvPr/>
          </p:nvSpPr>
          <p:spPr>
            <a:xfrm>
              <a:off x="1847528" y="6165304"/>
              <a:ext cx="885698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/>
                <a:t>Continue to develop your skills and experience - Careers can help!</a:t>
              </a:r>
            </a:p>
          </p:txBody>
        </p:sp>
      </p:grp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BF0F3FAC-44E9-4227-6F51-9A9664ADF39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4456833"/>
              </p:ext>
            </p:extLst>
          </p:nvPr>
        </p:nvGraphicFramePr>
        <p:xfrm>
          <a:off x="440296" y="551260"/>
          <a:ext cx="2209428" cy="44352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428">
                  <a:extLst>
                    <a:ext uri="{9D8B030D-6E8A-4147-A177-3AD203B41FA5}">
                      <a16:colId xmlns:a16="http://schemas.microsoft.com/office/drawing/2014/main" val="48469028"/>
                    </a:ext>
                  </a:extLst>
                </a:gridCol>
              </a:tblGrid>
              <a:tr h="431820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Options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7963838"/>
                  </a:ext>
                </a:extLst>
              </a:tr>
              <a:tr h="1064763">
                <a:tc>
                  <a:txBody>
                    <a:bodyPr/>
                    <a:lstStyle/>
                    <a:p>
                      <a:pPr algn="ctr"/>
                      <a:r>
                        <a:rPr lang="en-GB" b="1" dirty="0"/>
                        <a:t>Graduate Schemes</a:t>
                      </a:r>
                    </a:p>
                    <a:p>
                      <a:pPr algn="ctr"/>
                      <a:r>
                        <a:rPr lang="en-GB" dirty="0"/>
                        <a:t> inc. internships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0571413"/>
                  </a:ext>
                </a:extLst>
              </a:tr>
              <a:tr h="1384192">
                <a:tc>
                  <a:txBody>
                    <a:bodyPr/>
                    <a:lstStyle/>
                    <a:p>
                      <a:pPr algn="ctr"/>
                      <a:r>
                        <a:rPr lang="en-GB" b="1" dirty="0"/>
                        <a:t>Graduate Roles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5761094"/>
                  </a:ext>
                </a:extLst>
              </a:tr>
              <a:tr h="431820">
                <a:tc>
                  <a:txBody>
                    <a:bodyPr/>
                    <a:lstStyle/>
                    <a:p>
                      <a:pPr algn="ctr"/>
                      <a:r>
                        <a:rPr lang="en-GB" b="1" dirty="0"/>
                        <a:t>Further Study</a:t>
                      </a:r>
                    </a:p>
                    <a:p>
                      <a:pPr algn="ctr"/>
                      <a:endParaRPr lang="en-GB" dirty="0"/>
                    </a:p>
                    <a:p>
                      <a:pPr algn="ctr"/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4585280"/>
                  </a:ext>
                </a:extLst>
              </a:tr>
              <a:tr h="431820">
                <a:tc>
                  <a:txBody>
                    <a:bodyPr/>
                    <a:lstStyle/>
                    <a:p>
                      <a:pPr algn="ctr"/>
                      <a:r>
                        <a:rPr lang="en-GB" b="1" dirty="0"/>
                        <a:t>Gap Year</a:t>
                      </a:r>
                    </a:p>
                    <a:p>
                      <a:pPr algn="ctr"/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1907363"/>
                  </a:ext>
                </a:extLst>
              </a:tr>
            </a:tbl>
          </a:graphicData>
        </a:graphic>
      </p:graphicFrame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C636C03C-C6E6-1330-772D-232104984C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3306763"/>
              </p:ext>
            </p:extLst>
          </p:nvPr>
        </p:nvGraphicFramePr>
        <p:xfrm>
          <a:off x="2672544" y="548680"/>
          <a:ext cx="3056856" cy="44352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6856">
                  <a:extLst>
                    <a:ext uri="{9D8B030D-6E8A-4147-A177-3AD203B41FA5}">
                      <a16:colId xmlns:a16="http://schemas.microsoft.com/office/drawing/2014/main" val="3268637017"/>
                    </a:ext>
                  </a:extLst>
                </a:gridCol>
              </a:tblGrid>
              <a:tr h="431820">
                <a:tc>
                  <a:txBody>
                    <a:bodyPr/>
                    <a:lstStyle/>
                    <a:p>
                      <a:pPr algn="l"/>
                      <a:r>
                        <a:rPr lang="en-GB" dirty="0"/>
                        <a:t>Summer</a:t>
                      </a:r>
                    </a:p>
                  </a:txBody>
                  <a:tcPr>
                    <a:solidFill>
                      <a:srgbClr val="2A7E3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9767173"/>
                  </a:ext>
                </a:extLst>
              </a:tr>
              <a:tr h="1064763">
                <a:tc>
                  <a:txBody>
                    <a:bodyPr/>
                    <a:lstStyle/>
                    <a:p>
                      <a:pPr algn="l"/>
                      <a:r>
                        <a:rPr lang="en-GB" dirty="0"/>
                        <a:t>Research Employers</a:t>
                      </a:r>
                    </a:p>
                    <a:p>
                      <a:pPr algn="l"/>
                      <a:r>
                        <a:rPr lang="en-GB" dirty="0"/>
                        <a:t>Prepare Applications</a:t>
                      </a:r>
                    </a:p>
                    <a:p>
                      <a:pPr algn="l"/>
                      <a:r>
                        <a:rPr lang="en-GB" dirty="0"/>
                        <a:t>Practise tests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7787439"/>
                  </a:ext>
                </a:extLst>
              </a:tr>
              <a:tr h="1384192">
                <a:tc>
                  <a:txBody>
                    <a:bodyPr/>
                    <a:lstStyle/>
                    <a:p>
                      <a:pPr algn="l"/>
                      <a:r>
                        <a:rPr lang="en-GB" dirty="0"/>
                        <a:t>Explore sectors</a:t>
                      </a:r>
                    </a:p>
                    <a:p>
                      <a:pPr algn="l"/>
                      <a:r>
                        <a:rPr lang="en-GB" dirty="0"/>
                        <a:t>Research employers</a:t>
                      </a:r>
                    </a:p>
                    <a:p>
                      <a:pPr algn="l"/>
                      <a:r>
                        <a:rPr lang="en-GB" dirty="0"/>
                        <a:t>Follow on LinkedIn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2754426"/>
                  </a:ext>
                </a:extLst>
              </a:tr>
              <a:tr h="431820">
                <a:tc>
                  <a:txBody>
                    <a:bodyPr/>
                    <a:lstStyle/>
                    <a:p>
                      <a:pPr algn="l"/>
                      <a:r>
                        <a:rPr lang="en-GB" dirty="0"/>
                        <a:t>Research courses and institutions</a:t>
                      </a:r>
                    </a:p>
                    <a:p>
                      <a:pPr algn="l"/>
                      <a:r>
                        <a:rPr lang="en-GB" dirty="0"/>
                        <a:t>Consider Funding options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8331584"/>
                  </a:ext>
                </a:extLst>
              </a:tr>
              <a:tr h="431820">
                <a:tc>
                  <a:txBody>
                    <a:bodyPr/>
                    <a:lstStyle/>
                    <a:p>
                      <a:pPr algn="l"/>
                      <a:r>
                        <a:rPr lang="en-GB" dirty="0"/>
                        <a:t>Identify motivations</a:t>
                      </a:r>
                    </a:p>
                    <a:p>
                      <a:pPr algn="l"/>
                      <a:r>
                        <a:rPr lang="en-GB" dirty="0"/>
                        <a:t>What are your options?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4015807"/>
                  </a:ext>
                </a:extLst>
              </a:tr>
            </a:tbl>
          </a:graphicData>
        </a:graphic>
      </p:graphicFrame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96C0BDFF-4A8B-939E-315F-9E613D5053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5943312"/>
              </p:ext>
            </p:extLst>
          </p:nvPr>
        </p:nvGraphicFramePr>
        <p:xfrm>
          <a:off x="5431668" y="551260"/>
          <a:ext cx="3056856" cy="44352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6856">
                  <a:extLst>
                    <a:ext uri="{9D8B030D-6E8A-4147-A177-3AD203B41FA5}">
                      <a16:colId xmlns:a16="http://schemas.microsoft.com/office/drawing/2014/main" val="102741988"/>
                    </a:ext>
                  </a:extLst>
                </a:gridCol>
              </a:tblGrid>
              <a:tr h="431820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Autumn</a:t>
                      </a:r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5379278"/>
                  </a:ext>
                </a:extLst>
              </a:tr>
              <a:tr h="1064763">
                <a:tc>
                  <a:txBody>
                    <a:bodyPr/>
                    <a:lstStyle/>
                    <a:p>
                      <a:pPr algn="l"/>
                      <a:r>
                        <a:rPr lang="en-GB" dirty="0"/>
                        <a:t>Attend online Careers events</a:t>
                      </a:r>
                    </a:p>
                    <a:p>
                      <a:pPr algn="l"/>
                      <a:r>
                        <a:rPr lang="en-GB" dirty="0"/>
                        <a:t>Apply Early</a:t>
                      </a:r>
                    </a:p>
                    <a:p>
                      <a:pPr algn="l"/>
                      <a:r>
                        <a:rPr lang="en-GB" dirty="0"/>
                        <a:t>Interview Practice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5718626"/>
                  </a:ext>
                </a:extLst>
              </a:tr>
              <a:tr h="1384192">
                <a:tc>
                  <a:txBody>
                    <a:bodyPr/>
                    <a:lstStyle/>
                    <a:p>
                      <a:pPr algn="l"/>
                      <a:r>
                        <a:rPr lang="en-GB" dirty="0"/>
                        <a:t>Check vacancies</a:t>
                      </a:r>
                    </a:p>
                    <a:p>
                      <a:pPr algn="l"/>
                      <a:r>
                        <a:rPr lang="en-GB" dirty="0"/>
                        <a:t>Start applying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6443122"/>
                  </a:ext>
                </a:extLst>
              </a:tr>
              <a:tr h="431820">
                <a:tc>
                  <a:txBody>
                    <a:bodyPr/>
                    <a:lstStyle/>
                    <a:p>
                      <a:pPr algn="l"/>
                      <a:r>
                        <a:rPr lang="en-GB" dirty="0"/>
                        <a:t>Develop Personal Statement</a:t>
                      </a:r>
                    </a:p>
                    <a:p>
                      <a:pPr algn="l"/>
                      <a:r>
                        <a:rPr lang="en-GB" dirty="0"/>
                        <a:t>Apply for early deadlines</a:t>
                      </a:r>
                    </a:p>
                    <a:p>
                      <a:pPr algn="l"/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1570352"/>
                  </a:ext>
                </a:extLst>
              </a:tr>
              <a:tr h="431820">
                <a:tc>
                  <a:txBody>
                    <a:bodyPr/>
                    <a:lstStyle/>
                    <a:p>
                      <a:pPr algn="l"/>
                      <a:r>
                        <a:rPr lang="en-GB" dirty="0"/>
                        <a:t>Apply for early deadlines</a:t>
                      </a:r>
                    </a:p>
                    <a:p>
                      <a:pPr algn="l"/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9749092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96C00D06-0F48-14E8-F141-02956E5DE56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3558216"/>
              </p:ext>
            </p:extLst>
          </p:nvPr>
        </p:nvGraphicFramePr>
        <p:xfrm>
          <a:off x="8511752" y="548680"/>
          <a:ext cx="3056856" cy="44352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6856">
                  <a:extLst>
                    <a:ext uri="{9D8B030D-6E8A-4147-A177-3AD203B41FA5}">
                      <a16:colId xmlns:a16="http://schemas.microsoft.com/office/drawing/2014/main" val="1719592976"/>
                    </a:ext>
                  </a:extLst>
                </a:gridCol>
              </a:tblGrid>
              <a:tr h="431820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Spring</a:t>
                      </a:r>
                    </a:p>
                  </a:txBody>
                  <a:tcPr>
                    <a:solidFill>
                      <a:schemeClr val="accent5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275150"/>
                  </a:ext>
                </a:extLst>
              </a:tr>
              <a:tr h="1064763">
                <a:tc>
                  <a:txBody>
                    <a:bodyPr/>
                    <a:lstStyle/>
                    <a:p>
                      <a:pPr algn="l"/>
                      <a:r>
                        <a:rPr lang="en-GB" dirty="0"/>
                        <a:t>Some later deadlines</a:t>
                      </a:r>
                    </a:p>
                    <a:p>
                      <a:pPr algn="l"/>
                      <a:r>
                        <a:rPr lang="en-GB" dirty="0"/>
                        <a:t>Career Events continue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5604876"/>
                  </a:ext>
                </a:extLst>
              </a:tr>
              <a:tr h="1384192">
                <a:tc>
                  <a:txBody>
                    <a:bodyPr/>
                    <a:lstStyle/>
                    <a:p>
                      <a:pPr algn="l"/>
                      <a:r>
                        <a:rPr lang="en-GB" dirty="0"/>
                        <a:t>Apply as roles appear</a:t>
                      </a:r>
                    </a:p>
                    <a:p>
                      <a:pPr algn="l"/>
                      <a:r>
                        <a:rPr lang="en-GB" dirty="0"/>
                        <a:t>Interview Practice</a:t>
                      </a:r>
                    </a:p>
                    <a:p>
                      <a:pPr algn="l"/>
                      <a:r>
                        <a:rPr lang="en-GB" dirty="0"/>
                        <a:t>Speculative applications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0365026"/>
                  </a:ext>
                </a:extLst>
              </a:tr>
              <a:tr h="431820">
                <a:tc>
                  <a:txBody>
                    <a:bodyPr/>
                    <a:lstStyle/>
                    <a:p>
                      <a:pPr algn="l"/>
                      <a:r>
                        <a:rPr lang="en-GB" dirty="0"/>
                        <a:t>Submit applications</a:t>
                      </a:r>
                    </a:p>
                    <a:p>
                      <a:pPr algn="l"/>
                      <a:r>
                        <a:rPr lang="en-GB" dirty="0"/>
                        <a:t>Monitor funding deadlines</a:t>
                      </a:r>
                    </a:p>
                    <a:p>
                      <a:pPr algn="l"/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6899162"/>
                  </a:ext>
                </a:extLst>
              </a:tr>
              <a:tr h="431820">
                <a:tc>
                  <a:txBody>
                    <a:bodyPr/>
                    <a:lstStyle/>
                    <a:p>
                      <a:pPr algn="l"/>
                      <a:r>
                        <a:rPr lang="en-GB" dirty="0"/>
                        <a:t>Finalise plans</a:t>
                      </a:r>
                    </a:p>
                    <a:p>
                      <a:pPr algn="l"/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7950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9678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A66C72-A4BB-C942-E8A6-7DE00E1079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1BC5B3DB-C3DA-57A4-DD6D-7EA38C326A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344" y="470474"/>
            <a:ext cx="11737304" cy="1499706"/>
          </a:xfrm>
        </p:spPr>
        <p:txBody>
          <a:bodyPr/>
          <a:lstStyle/>
          <a:p>
            <a:r>
              <a:rPr lang="en-GB" sz="3200" dirty="0">
                <a:solidFill>
                  <a:srgbClr val="004070"/>
                </a:solidFill>
              </a:rPr>
              <a:t>REMOTE SUPPORT:  You don’t need to miss out while you are away</a:t>
            </a:r>
            <a:br>
              <a:rPr lang="en-GB" dirty="0">
                <a:solidFill>
                  <a:srgbClr val="004070"/>
                </a:solidFill>
              </a:rPr>
            </a:br>
            <a:endParaRPr lang="en-US" dirty="0">
              <a:solidFill>
                <a:srgbClr val="004070"/>
              </a:solidFill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169FFF8-947E-43E0-9B06-2AF0D9FE17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1344" y="1004925"/>
            <a:ext cx="8424935" cy="6021288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endParaRPr lang="en-GB" sz="2000" b="1" dirty="0"/>
          </a:p>
          <a:p>
            <a:pPr>
              <a:lnSpc>
                <a:spcPct val="100000"/>
              </a:lnSpc>
            </a:pPr>
            <a:r>
              <a:rPr lang="en-GB" sz="2000" b="1" dirty="0"/>
              <a:t>Online careers events - </a:t>
            </a:r>
            <a:r>
              <a:rPr lang="en-GB" sz="2000" dirty="0"/>
              <a:t>e.g. Careers in Heritage &amp; Museums</a:t>
            </a:r>
          </a:p>
          <a:p>
            <a:pPr>
              <a:lnSpc>
                <a:spcPct val="100000"/>
              </a:lnSpc>
            </a:pPr>
            <a:r>
              <a:rPr lang="en-GB" sz="2000" b="1" dirty="0"/>
              <a:t>Online employer events -</a:t>
            </a:r>
            <a:r>
              <a:rPr lang="en-GB" sz="2000" dirty="0"/>
              <a:t> e.g. Civil Service</a:t>
            </a:r>
            <a:endParaRPr lang="en-GB" sz="2000" b="1" dirty="0"/>
          </a:p>
          <a:p>
            <a:pPr>
              <a:lnSpc>
                <a:spcPct val="100000"/>
              </a:lnSpc>
            </a:pPr>
            <a:r>
              <a:rPr lang="en-GB" sz="2000" b="1" dirty="0"/>
              <a:t>Website resources and on-demand webinars - e.g. </a:t>
            </a:r>
            <a:r>
              <a:rPr lang="en-GB" sz="2000" dirty="0"/>
              <a:t>Job search,  LinkedIn</a:t>
            </a:r>
            <a:r>
              <a:rPr lang="en-GB" sz="2000" b="1" dirty="0"/>
              <a:t> </a:t>
            </a:r>
          </a:p>
          <a:p>
            <a:pPr>
              <a:lnSpc>
                <a:spcPct val="100000"/>
              </a:lnSpc>
            </a:pPr>
            <a:r>
              <a:rPr lang="en-GB" sz="2000" b="1" dirty="0"/>
              <a:t>myAdvantage</a:t>
            </a:r>
            <a:r>
              <a:rPr lang="en-GB" sz="2000" dirty="0"/>
              <a:t>- job vacancies and events</a:t>
            </a:r>
          </a:p>
          <a:p>
            <a:pPr>
              <a:lnSpc>
                <a:spcPct val="100000"/>
              </a:lnSpc>
            </a:pPr>
            <a:r>
              <a:rPr lang="en-GB" sz="2000" b="1" dirty="0"/>
              <a:t>Online</a:t>
            </a:r>
            <a:r>
              <a:rPr lang="en-GB" sz="2000" dirty="0"/>
              <a:t> careers appointments</a:t>
            </a:r>
          </a:p>
          <a:p>
            <a:pPr>
              <a:lnSpc>
                <a:spcPct val="100000"/>
              </a:lnSpc>
            </a:pPr>
            <a:r>
              <a:rPr lang="en-GB" sz="2000" dirty="0"/>
              <a:t>Online </a:t>
            </a:r>
            <a:r>
              <a:rPr lang="en-GB" sz="2000" b="1" dirty="0"/>
              <a:t>work experience and skill development</a:t>
            </a:r>
          </a:p>
          <a:p>
            <a:pPr>
              <a:lnSpc>
                <a:spcPct val="100000"/>
              </a:lnSpc>
              <a:buFont typeface="Courier New" panose="02070309020205020404" pitchFamily="49" charset="0"/>
              <a:buChar char="o"/>
            </a:pPr>
            <a:endParaRPr lang="en-GB" sz="2000" dirty="0"/>
          </a:p>
          <a:p>
            <a:pPr marL="0" indent="0">
              <a:lnSpc>
                <a:spcPct val="100000"/>
              </a:lnSpc>
              <a:buNone/>
            </a:pPr>
            <a:r>
              <a:rPr lang="en-GB" sz="2000" b="1" dirty="0"/>
              <a:t>E-mail contacts:</a:t>
            </a:r>
          </a:p>
          <a:p>
            <a:pPr>
              <a:lnSpc>
                <a:spcPct val="100000"/>
              </a:lnSpc>
            </a:pPr>
            <a:r>
              <a:rPr lang="en-GB" sz="1800" dirty="0"/>
              <a:t>Clare Halldron- </a:t>
            </a:r>
            <a:r>
              <a:rPr lang="en-GB" sz="1800" dirty="0">
                <a:hlinkClick r:id="rId3"/>
              </a:rPr>
              <a:t>c.m.halldron@warwick.ac.uk</a:t>
            </a:r>
            <a:r>
              <a:rPr lang="en-GB" sz="1800" dirty="0"/>
              <a:t> (Senior Careers Consultant, History)</a:t>
            </a:r>
          </a:p>
          <a:p>
            <a:pPr>
              <a:lnSpc>
                <a:spcPct val="100000"/>
              </a:lnSpc>
            </a:pPr>
            <a:r>
              <a:rPr lang="en-GB" sz="1800" dirty="0"/>
              <a:t>Ian Scrase- </a:t>
            </a:r>
            <a:r>
              <a:rPr lang="en-GB" sz="1800" dirty="0">
                <a:hlinkClick r:id="rId4"/>
              </a:rPr>
              <a:t>i.j.scase@warwick.ac.uk</a:t>
            </a:r>
            <a:r>
              <a:rPr lang="en-GB" sz="1800" dirty="0"/>
              <a:t> (Senior Careers Consultant, History of Art)</a:t>
            </a:r>
          </a:p>
          <a:p>
            <a:pPr>
              <a:lnSpc>
                <a:spcPct val="100000"/>
              </a:lnSpc>
              <a:buFont typeface="Courier New" panose="02070309020205020404" pitchFamily="49" charset="0"/>
              <a:buChar char="o"/>
            </a:pPr>
            <a:endParaRPr lang="en-GB" sz="2000" dirty="0"/>
          </a:p>
          <a:p>
            <a:endParaRPr lang="en-GB" sz="1600" b="1" dirty="0"/>
          </a:p>
          <a:p>
            <a:pPr marL="342900" indent="-342900">
              <a:buFont typeface="Courier New" panose="02070309020205020404" pitchFamily="49" charset="0"/>
              <a:buChar char="o"/>
            </a:pPr>
            <a:endParaRPr lang="en-GB" dirty="0"/>
          </a:p>
          <a:p>
            <a:pPr marL="342900" indent="-342900">
              <a:buFont typeface="Courier New" panose="02070309020205020404" pitchFamily="49" charset="0"/>
              <a:buChar char="o"/>
            </a:pPr>
            <a:endParaRPr lang="en-GB" dirty="0"/>
          </a:p>
          <a:p>
            <a:pPr marL="342900" indent="-342900">
              <a:buFont typeface="Courier New" panose="02070309020205020404" pitchFamily="49" charset="0"/>
              <a:buChar char="o"/>
            </a:pPr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5C8773A-508C-8502-8336-CD42DB71121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66738" y="1215333"/>
            <a:ext cx="3625262" cy="5600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28017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B6A3A449-EE61-0075-9B9B-F243CE8721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879" y="548680"/>
            <a:ext cx="11192535" cy="1056508"/>
          </a:xfrm>
        </p:spPr>
        <p:txBody>
          <a:bodyPr/>
          <a:lstStyle/>
          <a:p>
            <a:r>
              <a:rPr lang="en-GB" sz="3200" dirty="0">
                <a:solidFill>
                  <a:srgbClr val="004070"/>
                </a:solidFill>
              </a:rPr>
              <a:t>No need to wait until Venice/Autumn term to: </a:t>
            </a:r>
            <a:br>
              <a:rPr lang="en-GB" dirty="0">
                <a:solidFill>
                  <a:srgbClr val="004070"/>
                </a:solidFill>
              </a:rPr>
            </a:br>
            <a:endParaRPr lang="en-US" dirty="0">
              <a:solidFill>
                <a:srgbClr val="004070"/>
              </a:solidFill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idx="1"/>
          </p:nvPr>
        </p:nvSpPr>
        <p:spPr>
          <a:xfrm>
            <a:off x="623392" y="1268760"/>
            <a:ext cx="6984776" cy="5184576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00000"/>
              </a:lnSpc>
            </a:pPr>
            <a:endParaRPr lang="en-GB" sz="2000" b="1" dirty="0"/>
          </a:p>
          <a:p>
            <a:pPr marL="342900" indent="-342900">
              <a:lnSpc>
                <a:spcPct val="100000"/>
              </a:lnSpc>
              <a:buFont typeface="Courier New" panose="02070309020205020404" pitchFamily="49" charset="0"/>
              <a:buChar char="o"/>
            </a:pPr>
            <a:r>
              <a:rPr lang="en-GB" sz="2000" b="1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Book a careers appointment </a:t>
            </a:r>
            <a:r>
              <a:rPr lang="en-GB" sz="2000" dirty="0"/>
              <a:t> </a:t>
            </a:r>
          </a:p>
          <a:p>
            <a:pPr marL="0" indent="0">
              <a:lnSpc>
                <a:spcPct val="100000"/>
              </a:lnSpc>
              <a:buNone/>
            </a:pPr>
            <a:endParaRPr lang="en-GB" sz="2000" dirty="0"/>
          </a:p>
          <a:p>
            <a:pPr marL="342900" indent="-342900">
              <a:lnSpc>
                <a:spcPct val="100000"/>
              </a:lnSpc>
              <a:buFont typeface="Courier New" panose="02070309020205020404" pitchFamily="49" charset="0"/>
              <a:buChar char="o"/>
            </a:pPr>
            <a:r>
              <a:rPr lang="en-GB" sz="2000" b="1" dirty="0"/>
              <a:t>Research careers and employers</a:t>
            </a:r>
            <a:r>
              <a:rPr lang="en-GB" sz="2000" dirty="0"/>
              <a:t> </a:t>
            </a:r>
            <a:r>
              <a:rPr lang="en-GB" sz="2000" dirty="0">
                <a:hlinkClick r:id="rId4"/>
              </a:rPr>
              <a:t>Prospects</a:t>
            </a:r>
            <a:r>
              <a:rPr lang="en-GB" sz="2000" dirty="0"/>
              <a:t>; Target Jobs, use employer websites, LinkedIn, and follow on Twitter</a:t>
            </a:r>
          </a:p>
          <a:p>
            <a:pPr marL="0" indent="0">
              <a:lnSpc>
                <a:spcPct val="100000"/>
              </a:lnSpc>
              <a:buNone/>
            </a:pPr>
            <a:endParaRPr lang="en-GB" sz="2000" dirty="0"/>
          </a:p>
          <a:p>
            <a:pPr marL="342900" indent="-342900">
              <a:lnSpc>
                <a:spcPct val="100000"/>
              </a:lnSpc>
              <a:buFont typeface="Courier New" panose="02070309020205020404" pitchFamily="49" charset="0"/>
              <a:buChar char="o"/>
            </a:pPr>
            <a:r>
              <a:rPr lang="en-GB" sz="2000" b="1" dirty="0"/>
              <a:t>Develop experience</a:t>
            </a:r>
            <a:r>
              <a:rPr lang="en-GB" sz="2000" dirty="0"/>
              <a:t>– make speculative applications, volunteer, complete online courses </a:t>
            </a:r>
            <a:r>
              <a:rPr lang="en-GB" sz="2000" dirty="0">
                <a:hlinkClick r:id="rId5"/>
              </a:rPr>
              <a:t>LinkedIn learning;  </a:t>
            </a:r>
            <a:r>
              <a:rPr lang="en-GB" sz="2000" dirty="0">
                <a:hlinkClick r:id="rId6"/>
              </a:rPr>
              <a:t>The Forage</a:t>
            </a:r>
            <a:endParaRPr lang="en-GB" sz="2000" dirty="0"/>
          </a:p>
          <a:p>
            <a:pPr marL="0" indent="0">
              <a:lnSpc>
                <a:spcPct val="100000"/>
              </a:lnSpc>
              <a:buNone/>
            </a:pPr>
            <a:endParaRPr lang="en-GB" sz="2000" b="1" dirty="0"/>
          </a:p>
          <a:p>
            <a:pPr marL="342900" indent="-342900">
              <a:lnSpc>
                <a:spcPct val="100000"/>
              </a:lnSpc>
              <a:buFont typeface="Courier New" panose="02070309020205020404" pitchFamily="49" charset="0"/>
              <a:buChar char="o"/>
            </a:pPr>
            <a:r>
              <a:rPr lang="en-GB" sz="2000" b="1" dirty="0"/>
              <a:t>Prepare </a:t>
            </a:r>
            <a:r>
              <a:rPr lang="en-GB" sz="2000" dirty="0"/>
              <a:t>your </a:t>
            </a:r>
            <a:r>
              <a:rPr lang="en-GB" sz="2000" dirty="0">
                <a:hlinkClick r:id="rId7"/>
              </a:rPr>
              <a:t>CVs and applications</a:t>
            </a:r>
            <a:endParaRPr lang="en-GB" sz="2000" dirty="0"/>
          </a:p>
          <a:p>
            <a:pPr marL="0" indent="0">
              <a:lnSpc>
                <a:spcPct val="100000"/>
              </a:lnSpc>
              <a:buNone/>
            </a:pPr>
            <a:endParaRPr lang="en-GB" sz="2000" b="1" dirty="0"/>
          </a:p>
          <a:p>
            <a:pPr marL="342900" indent="-342900">
              <a:lnSpc>
                <a:spcPct val="100000"/>
              </a:lnSpc>
              <a:buFont typeface="Courier New" panose="02070309020205020404" pitchFamily="49" charset="0"/>
              <a:buChar char="o"/>
            </a:pPr>
            <a:r>
              <a:rPr lang="en-GB" sz="2000" b="1" dirty="0"/>
              <a:t>Practise </a:t>
            </a:r>
            <a:r>
              <a:rPr lang="en-GB" sz="2000" dirty="0"/>
              <a:t>psychometric tests, </a:t>
            </a:r>
            <a:r>
              <a:rPr lang="en-GB" sz="2000" dirty="0">
                <a:hlinkClick r:id="rId8"/>
              </a:rPr>
              <a:t>using Graduates First </a:t>
            </a:r>
            <a:r>
              <a:rPr lang="en-GB" sz="2000" dirty="0"/>
              <a:t>(free access for Warwick students) </a:t>
            </a:r>
          </a:p>
          <a:p>
            <a:pPr marL="342900" indent="-342900">
              <a:lnSpc>
                <a:spcPct val="100000"/>
              </a:lnSpc>
              <a:buFont typeface="Courier New" panose="02070309020205020404" pitchFamily="49" charset="0"/>
              <a:buChar char="o"/>
            </a:pPr>
            <a:endParaRPr lang="en-GB" sz="2000" b="1" dirty="0"/>
          </a:p>
          <a:p>
            <a:r>
              <a:rPr lang="en-GB" sz="1600" b="1" dirty="0"/>
              <a:t> 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endParaRPr lang="en-GB" dirty="0"/>
          </a:p>
          <a:p>
            <a:pPr marL="342900" indent="-342900">
              <a:buFont typeface="Courier New" panose="02070309020205020404" pitchFamily="49" charset="0"/>
              <a:buChar char="o"/>
            </a:pPr>
            <a:endParaRPr lang="en-GB" dirty="0"/>
          </a:p>
          <a:p>
            <a:pPr marL="342900" indent="-342900">
              <a:buFont typeface="Courier New" panose="02070309020205020404" pitchFamily="49" charset="0"/>
              <a:buChar char="o"/>
            </a:pPr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633383E-79DC-B849-859B-914710F7339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87681" y="17624"/>
            <a:ext cx="443927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03880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1919610" y="6237312"/>
            <a:ext cx="8424862" cy="504056"/>
          </a:xfrm>
        </p:spPr>
        <p:txBody>
          <a:bodyPr/>
          <a:lstStyle/>
          <a:p>
            <a:pPr algn="ctr"/>
            <a:r>
              <a:rPr lang="en-GB" sz="3200" dirty="0">
                <a:hlinkClick r:id="rId3"/>
              </a:rPr>
              <a:t>warwick.ac.uk/services/careers/</a:t>
            </a:r>
            <a:endParaRPr lang="en-GB" sz="3200" dirty="0"/>
          </a:p>
          <a:p>
            <a:endParaRPr lang="en-GB" dirty="0"/>
          </a:p>
        </p:txBody>
      </p:sp>
      <p:sp>
        <p:nvSpPr>
          <p:cNvPr id="38914" name="Title 1"/>
          <p:cNvSpPr>
            <a:spLocks noGrp="1"/>
          </p:cNvSpPr>
          <p:nvPr>
            <p:ph type="title" idx="4294967295"/>
          </p:nvPr>
        </p:nvSpPr>
        <p:spPr>
          <a:xfrm>
            <a:off x="479376" y="332656"/>
            <a:ext cx="4968552" cy="543272"/>
          </a:xfrm>
          <a:prstGeom prst="rect">
            <a:avLst/>
          </a:prstGeom>
        </p:spPr>
        <p:txBody>
          <a:bodyPr/>
          <a:lstStyle/>
          <a:p>
            <a:r>
              <a:rPr lang="en-US" altLang="en-US" sz="4400" dirty="0">
                <a:solidFill>
                  <a:schemeClr val="tx1"/>
                </a:solidFill>
              </a:rPr>
              <a:t>Useful Resources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B1EEA4F-B293-EC24-FB74-A84EB5242FD4}"/>
              </a:ext>
            </a:extLst>
          </p:cNvPr>
          <p:cNvSpPr txBox="1"/>
          <p:nvPr/>
        </p:nvSpPr>
        <p:spPr>
          <a:xfrm>
            <a:off x="515417" y="476672"/>
            <a:ext cx="11233248" cy="475252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</a:pPr>
            <a:endParaRPr lang="en-GB" sz="2400" b="1" dirty="0"/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</a:pPr>
            <a:r>
              <a:rPr lang="en-GB" sz="2400" b="1" dirty="0"/>
              <a:t>CAREERS APPOINTMENTS - </a:t>
            </a:r>
            <a:r>
              <a:rPr lang="en-GB" sz="2400" b="1" dirty="0">
                <a:hlinkClick r:id="rId4"/>
              </a:rPr>
              <a:t>Book here</a:t>
            </a:r>
            <a:endParaRPr lang="en-GB" sz="2400" b="1" dirty="0"/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</a:pPr>
            <a:r>
              <a:rPr lang="en-GB" sz="2400" b="1" dirty="0"/>
              <a:t>CAREERS EVENTS AND WORKSHOPS - </a:t>
            </a:r>
            <a:r>
              <a:rPr lang="en-GB" sz="2400" b="1" dirty="0">
                <a:hlinkClick r:id="rId5"/>
              </a:rPr>
              <a:t>Book here</a:t>
            </a:r>
            <a:endParaRPr lang="en-GB" sz="2400" b="1" dirty="0"/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</a:pPr>
            <a:r>
              <a:rPr lang="en-GB" sz="2400" b="1" dirty="0"/>
              <a:t>GENERATING CAREER IDEAS - </a:t>
            </a:r>
            <a:r>
              <a:rPr lang="en-GB" sz="2400" dirty="0"/>
              <a:t>Complete</a:t>
            </a:r>
            <a:r>
              <a:rPr lang="en-GB" sz="2400" dirty="0">
                <a:hlinkClick r:id="rId6"/>
              </a:rPr>
              <a:t> </a:t>
            </a:r>
            <a:r>
              <a:rPr lang="en-GB" sz="2400" b="1" dirty="0">
                <a:hlinkClick r:id="rId6"/>
              </a:rPr>
              <a:t>a careers quiz</a:t>
            </a:r>
            <a:r>
              <a:rPr lang="en-GB" sz="2400" dirty="0"/>
              <a:t>; 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</a:pPr>
            <a:r>
              <a:rPr lang="en-GB" sz="2400" b="1" dirty="0"/>
              <a:t>RESEARCHING CAREER IDEAS - </a:t>
            </a:r>
            <a:r>
              <a:rPr lang="en-GB" sz="2400" dirty="0"/>
              <a:t> </a:t>
            </a:r>
            <a:r>
              <a:rPr lang="en-GB" sz="2400" b="1" dirty="0">
                <a:hlinkClick r:id="rId7"/>
              </a:rPr>
              <a:t>Prospects. </a:t>
            </a:r>
            <a:r>
              <a:rPr lang="en-GB" sz="2400" b="1" dirty="0"/>
              <a:t> </a:t>
            </a:r>
            <a:r>
              <a:rPr lang="en-GB" sz="2400" b="1" dirty="0">
                <a:hlinkClick r:id="rId8"/>
              </a:rPr>
              <a:t>Target Jobs: Top 300 most popular employers</a:t>
            </a:r>
            <a:r>
              <a:rPr lang="en-GB" sz="2400" b="1" dirty="0"/>
              <a:t>, </a:t>
            </a:r>
            <a:r>
              <a:rPr lang="en-GB" sz="2400" b="1" dirty="0">
                <a:hlinkClick r:id="rId9"/>
              </a:rPr>
              <a:t>Occupational research</a:t>
            </a:r>
            <a:r>
              <a:rPr lang="en-GB" sz="2400" b="1" dirty="0"/>
              <a:t> 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</a:pPr>
            <a:r>
              <a:rPr lang="en-GB" sz="2400" b="1" dirty="0"/>
              <a:t>DEVELOPING YOUR CV AND APPLICATION FORMS - </a:t>
            </a:r>
            <a:r>
              <a:rPr lang="en-GB" sz="2400" b="1" dirty="0">
                <a:hlinkClick r:id="rId10"/>
              </a:rPr>
              <a:t>Warwick CV guide</a:t>
            </a:r>
            <a:endParaRPr lang="en-GB" sz="2400" dirty="0"/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</a:pPr>
            <a:r>
              <a:rPr lang="en-GB" sz="2400" b="1" dirty="0"/>
              <a:t>PRACTICE APPLICATION TESTS - </a:t>
            </a:r>
            <a:r>
              <a:rPr lang="en-GB" sz="2400" b="1" dirty="0">
                <a:hlinkClick r:id="rId11"/>
              </a:rPr>
              <a:t>Free access to Graduates First</a:t>
            </a:r>
            <a:endParaRPr lang="en-GB" sz="2400" dirty="0"/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</a:pPr>
            <a:r>
              <a:rPr lang="en-GB" sz="2400" b="1" dirty="0"/>
              <a:t>JOB BOARDS - </a:t>
            </a:r>
            <a:r>
              <a:rPr lang="en-GB" sz="2400" b="1" dirty="0">
                <a:hlinkClick r:id="rId12"/>
              </a:rPr>
              <a:t>Bright Network</a:t>
            </a:r>
            <a:r>
              <a:rPr lang="en-GB" sz="2400" b="1" dirty="0"/>
              <a:t>;  </a:t>
            </a:r>
            <a:r>
              <a:rPr lang="en-GB" sz="2400" b="1" dirty="0" err="1">
                <a:hlinkClick r:id="rId13"/>
              </a:rPr>
              <a:t>HigherIn</a:t>
            </a:r>
            <a:r>
              <a:rPr lang="en-GB" sz="2400" b="1" dirty="0"/>
              <a:t>;  </a:t>
            </a:r>
            <a:r>
              <a:rPr lang="en-GB" sz="2400" b="1" dirty="0">
                <a:hlinkClick r:id="rId14"/>
              </a:rPr>
              <a:t>myAdvantage</a:t>
            </a:r>
            <a:r>
              <a:rPr lang="en-GB" sz="2400" b="1" dirty="0"/>
              <a:t> (all industries)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</a:pPr>
            <a:r>
              <a:rPr lang="en-GB" sz="2400" b="1" dirty="0">
                <a:hlinkClick r:id="rId15"/>
              </a:rPr>
              <a:t>Law firm deadlines</a:t>
            </a:r>
            <a:r>
              <a:rPr lang="en-GB" sz="2400" b="1" dirty="0"/>
              <a:t>;  </a:t>
            </a:r>
            <a:r>
              <a:rPr lang="en-GB" sz="2400" b="1" dirty="0">
                <a:hlinkClick r:id="rId16"/>
              </a:rPr>
              <a:t>Teaching</a:t>
            </a:r>
            <a:r>
              <a:rPr lang="en-GB" sz="2400" b="1" dirty="0"/>
              <a:t>;  </a:t>
            </a:r>
            <a:r>
              <a:rPr lang="en-GB" sz="2400" b="1" dirty="0">
                <a:hlinkClick r:id="rId17"/>
              </a:rPr>
              <a:t>Museums</a:t>
            </a:r>
            <a:r>
              <a:rPr lang="en-GB" sz="2400" b="1" dirty="0"/>
              <a:t>;  </a:t>
            </a:r>
            <a:r>
              <a:rPr lang="en-GB" sz="2400" b="1" dirty="0">
                <a:hlinkClick r:id="rId18"/>
              </a:rPr>
              <a:t>Public Sector</a:t>
            </a:r>
            <a:r>
              <a:rPr lang="en-GB" sz="2400" b="1" dirty="0"/>
              <a:t>;  </a:t>
            </a:r>
            <a:r>
              <a:rPr lang="en-GB" sz="2400" b="1" dirty="0">
                <a:hlinkClick r:id="rId19"/>
              </a:rPr>
              <a:t>Consulting</a:t>
            </a:r>
            <a:r>
              <a:rPr lang="en-GB" sz="2400" b="1" dirty="0"/>
              <a:t>; </a:t>
            </a:r>
            <a:r>
              <a:rPr lang="en-GB" sz="2400" b="1" dirty="0">
                <a:hlinkClick r:id="rId20"/>
              </a:rPr>
              <a:t>Finance</a:t>
            </a:r>
            <a:r>
              <a:rPr lang="en-GB" sz="2400" b="1" dirty="0"/>
              <a:t>;      </a:t>
            </a:r>
            <a:r>
              <a:rPr lang="en-GB" sz="2400" b="1" dirty="0">
                <a:hlinkClick r:id="rId21"/>
              </a:rPr>
              <a:t>Careers in Art History</a:t>
            </a:r>
            <a:r>
              <a:rPr lang="en-GB" sz="2400" b="1" dirty="0"/>
              <a:t>; </a:t>
            </a:r>
            <a:r>
              <a:rPr lang="en-GB" sz="2400" b="1" dirty="0" err="1">
                <a:hlinkClick r:id="rId22"/>
              </a:rPr>
              <a:t>Charityjobs</a:t>
            </a:r>
            <a:r>
              <a:rPr lang="en-GB" sz="2400" b="1" dirty="0"/>
              <a:t>; </a:t>
            </a:r>
            <a:r>
              <a:rPr lang="en-GB" sz="2400" b="1" dirty="0">
                <a:hlinkClick r:id="rId23"/>
              </a:rPr>
              <a:t>Journalism</a:t>
            </a:r>
            <a:r>
              <a:rPr lang="en-GB" sz="2400" b="1" dirty="0"/>
              <a:t>.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</a:pPr>
            <a:r>
              <a:rPr lang="en-GB" sz="2400" b="1" dirty="0">
                <a:hlinkClick r:id="rId24"/>
              </a:rPr>
              <a:t>FURTHER STUDY- </a:t>
            </a:r>
            <a:r>
              <a:rPr lang="en-GB" sz="2400" b="1" dirty="0"/>
              <a:t> 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</a:pPr>
            <a:r>
              <a:rPr lang="en-GB" sz="2400" b="1" dirty="0"/>
              <a:t>GAP YEAR- </a:t>
            </a:r>
            <a:r>
              <a:rPr lang="en-GB" sz="2400" b="1" dirty="0">
                <a:hlinkClick r:id="rId25"/>
              </a:rPr>
              <a:t>IDEAS</a:t>
            </a:r>
            <a:endParaRPr lang="en-GB" dirty="0"/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244280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Image result for Thank you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0155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511288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6/12 Warwick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1/12 departmental lockup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8/12 departmental lockup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Bright Teal">
  <a:themeElements>
    <a:clrScheme name="University of Warwick Colours">
      <a:dk1>
        <a:sysClr val="windowText" lastClr="000000"/>
      </a:dk1>
      <a:lt1>
        <a:sysClr val="window" lastClr="FFFFFF"/>
      </a:lt1>
      <a:dk2>
        <a:srgbClr val="3F4246"/>
      </a:dk2>
      <a:lt2>
        <a:srgbClr val="FFFFFF"/>
      </a:lt2>
      <a:accent1>
        <a:srgbClr val="3C1053"/>
      </a:accent1>
      <a:accent2>
        <a:srgbClr val="6DCDB8"/>
      </a:accent2>
      <a:accent3>
        <a:srgbClr val="CB333B"/>
      </a:accent3>
      <a:accent4>
        <a:srgbClr val="F1BE48"/>
      </a:accent4>
      <a:accent5>
        <a:srgbClr val="E87722"/>
      </a:accent5>
      <a:accent6>
        <a:srgbClr val="00A9CE"/>
      </a:accent6>
      <a:hlink>
        <a:srgbClr val="00A9CE"/>
      </a:hlink>
      <a:folHlink>
        <a:srgbClr val="CB333B"/>
      </a:folHlink>
    </a:clrScheme>
    <a:fontScheme name="Warwick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spcAft>
            <a:spcPts val="600"/>
          </a:spcAft>
          <a:defRPr dirty="0" smtClean="0"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noAutofit/>
      </a:bodyPr>
      <a:lstStyle>
        <a:defPPr algn="l">
          <a:lnSpc>
            <a:spcPct val="100000"/>
          </a:lnSpc>
          <a:spcBef>
            <a:spcPts val="0"/>
          </a:spcBef>
          <a:spcAft>
            <a:spcPts val="800"/>
          </a:spcAft>
          <a:defRPr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brand_portal_template_powerpoint-5 (1)  -  Read-Only" id="{4D248EC5-76F3-4DBE-9864-BAD7F6C43391}" vid="{AE454D67-0666-40E7-9A09-61D709CF0679}"/>
    </a:ext>
  </a:extLst>
</a:theme>
</file>

<file path=ppt/theme/theme5.xml><?xml version="1.0" encoding="utf-8"?>
<a:theme xmlns:a="http://schemas.openxmlformats.org/drawingml/2006/main" name="Bright Blue">
  <a:themeElements>
    <a:clrScheme name="University of Warwick Colours">
      <a:dk1>
        <a:sysClr val="windowText" lastClr="000000"/>
      </a:dk1>
      <a:lt1>
        <a:sysClr val="window" lastClr="FFFFFF"/>
      </a:lt1>
      <a:dk2>
        <a:srgbClr val="3F4246"/>
      </a:dk2>
      <a:lt2>
        <a:srgbClr val="FFFFFF"/>
      </a:lt2>
      <a:accent1>
        <a:srgbClr val="3C1053"/>
      </a:accent1>
      <a:accent2>
        <a:srgbClr val="6DCDB8"/>
      </a:accent2>
      <a:accent3>
        <a:srgbClr val="CB333B"/>
      </a:accent3>
      <a:accent4>
        <a:srgbClr val="F1BE48"/>
      </a:accent4>
      <a:accent5>
        <a:srgbClr val="E87722"/>
      </a:accent5>
      <a:accent6>
        <a:srgbClr val="00A9CE"/>
      </a:accent6>
      <a:hlink>
        <a:srgbClr val="00A9CE"/>
      </a:hlink>
      <a:folHlink>
        <a:srgbClr val="CB333B"/>
      </a:folHlink>
    </a:clrScheme>
    <a:fontScheme name="Warwick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spcAft>
            <a:spcPts val="600"/>
          </a:spcAft>
          <a:defRPr dirty="0" smtClean="0"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noAutofit/>
      </a:bodyPr>
      <a:lstStyle>
        <a:defPPr algn="l">
          <a:lnSpc>
            <a:spcPct val="100000"/>
          </a:lnSpc>
          <a:spcBef>
            <a:spcPts val="0"/>
          </a:spcBef>
          <a:spcAft>
            <a:spcPts val="800"/>
          </a:spcAft>
          <a:defRPr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brand_portal_template_powerpoint-5 (1)  -  Read-Only" id="{4D248EC5-76F3-4DBE-9864-BAD7F6C43391}" vid="{DA0043BF-EB2A-44FC-85EA-BC5A33DC4101}"/>
    </a:ext>
  </a:extLst>
</a:theme>
</file>

<file path=ppt/theme/theme6.xml><?xml version="1.0" encoding="utf-8"?>
<a:theme xmlns:a="http://schemas.openxmlformats.org/drawingml/2006/main" name="2_new branding 2024">
  <a:themeElements>
    <a:clrScheme name="University of Warwick Colours">
      <a:dk1>
        <a:sysClr val="windowText" lastClr="000000"/>
      </a:dk1>
      <a:lt1>
        <a:sysClr val="window" lastClr="FFFFFF"/>
      </a:lt1>
      <a:dk2>
        <a:srgbClr val="3F4246"/>
      </a:dk2>
      <a:lt2>
        <a:srgbClr val="FFFFFF"/>
      </a:lt2>
      <a:accent1>
        <a:srgbClr val="3C1053"/>
      </a:accent1>
      <a:accent2>
        <a:srgbClr val="6DCDB8"/>
      </a:accent2>
      <a:accent3>
        <a:srgbClr val="CB333B"/>
      </a:accent3>
      <a:accent4>
        <a:srgbClr val="F1BE48"/>
      </a:accent4>
      <a:accent5>
        <a:srgbClr val="E87722"/>
      </a:accent5>
      <a:accent6>
        <a:srgbClr val="00A9CE"/>
      </a:accent6>
      <a:hlink>
        <a:srgbClr val="00A9CE"/>
      </a:hlink>
      <a:folHlink>
        <a:srgbClr val="CB333B"/>
      </a:folHlink>
    </a:clrScheme>
    <a:fontScheme name="Warwick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spcAft>
            <a:spcPts val="600"/>
          </a:spcAft>
          <a:defRPr dirty="0" smtClean="0"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noAutofit/>
      </a:bodyPr>
      <a:lstStyle>
        <a:defPPr algn="l">
          <a:lnSpc>
            <a:spcPct val="100000"/>
          </a:lnSpc>
          <a:spcBef>
            <a:spcPts val="0"/>
          </a:spcBef>
          <a:spcAft>
            <a:spcPts val="800"/>
          </a:spcAft>
          <a:defRPr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new branding 2024" id="{89EDE553-DBF3-4E65-A121-F425CD65CAE4}" vid="{EB024839-B408-44D9-9C0F-9C10398A256C}"/>
    </a:ext>
  </a:extLst>
</a:theme>
</file>

<file path=ppt/theme/theme7.xml><?xml version="1.0" encoding="utf-8"?>
<a:theme xmlns:a="http://schemas.openxmlformats.org/drawingml/2006/main" name="UoW_Template_Blu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8.xml><?xml version="1.0" encoding="utf-8"?>
<a:theme xmlns:a="http://schemas.openxmlformats.org/drawingml/2006/main" name="UoW_Template_Coral">
  <a:themeElements>
    <a:clrScheme name="Custom 6">
      <a:dk1>
        <a:srgbClr val="0C0C0C"/>
      </a:dk1>
      <a:lt1>
        <a:srgbClr val="FDFCFC"/>
      </a:lt1>
      <a:dk2>
        <a:srgbClr val="440379"/>
      </a:dk2>
      <a:lt2>
        <a:srgbClr val="FDFCFC"/>
      </a:lt2>
      <a:accent1>
        <a:srgbClr val="A399F4"/>
      </a:accent1>
      <a:accent2>
        <a:srgbClr val="440278"/>
      </a:accent2>
      <a:accent3>
        <a:srgbClr val="6CB6FF"/>
      </a:accent3>
      <a:accent4>
        <a:srgbClr val="50D6C1"/>
      </a:accent4>
      <a:accent5>
        <a:srgbClr val="FEDE7B"/>
      </a:accent5>
      <a:accent6>
        <a:srgbClr val="F0957F"/>
      </a:accent6>
      <a:hlink>
        <a:srgbClr val="0C0C0C"/>
      </a:hlink>
      <a:folHlink>
        <a:srgbClr val="0C0C0C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1" id="{82D45D21-8904-4E88-84CA-4D985DACF5C1}" vid="{A4C59BE3-DBC1-4617-A161-8617776D23F9}"/>
    </a:ext>
  </a:extLst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29626</TotalTime>
  <Words>527</Words>
  <Application>Microsoft Office PowerPoint</Application>
  <PresentationFormat>Widescreen</PresentationFormat>
  <Paragraphs>106</Paragraphs>
  <Slides>8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8</vt:i4>
      </vt:variant>
      <vt:variant>
        <vt:lpstr>Slide Titles</vt:lpstr>
      </vt:variant>
      <vt:variant>
        <vt:i4>8</vt:i4>
      </vt:variant>
    </vt:vector>
  </HeadingPairs>
  <TitlesOfParts>
    <vt:vector size="21" baseType="lpstr">
      <vt:lpstr>Aptos</vt:lpstr>
      <vt:lpstr>Aptos Display</vt:lpstr>
      <vt:lpstr>Arial</vt:lpstr>
      <vt:lpstr>Calibri</vt:lpstr>
      <vt:lpstr>Courier New</vt:lpstr>
      <vt:lpstr>6/12 Warwick</vt:lpstr>
      <vt:lpstr>1_1/12 departmental lockup</vt:lpstr>
      <vt:lpstr>8/12 departmental lockup</vt:lpstr>
      <vt:lpstr>Bright Teal</vt:lpstr>
      <vt:lpstr>Bright Blue</vt:lpstr>
      <vt:lpstr>2_new branding 2024</vt:lpstr>
      <vt:lpstr>UoW_Template_Blue</vt:lpstr>
      <vt:lpstr>UoW_Template_Coral</vt:lpstr>
      <vt:lpstr>VENICE: CAREERS</vt:lpstr>
      <vt:lpstr>Warwick graduate outcomes are good……but</vt:lpstr>
      <vt:lpstr>Use your summer to prepare…………</vt:lpstr>
      <vt:lpstr>PowerPoint Presentation</vt:lpstr>
      <vt:lpstr>REMOTE SUPPORT:  You don’t need to miss out while you are away </vt:lpstr>
      <vt:lpstr>No need to wait until Venice/Autumn term to:  </vt:lpstr>
      <vt:lpstr>Useful Resources</vt:lpstr>
      <vt:lpstr>PowerPoint Presentation</vt:lpstr>
    </vt:vector>
  </TitlesOfParts>
  <Company>University of Warwick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Patria, Jetinder</dc:creator>
  <cp:lastModifiedBy>Halldron, Clare</cp:lastModifiedBy>
  <cp:revision>220</cp:revision>
  <cp:lastPrinted>2019-05-14T15:17:52Z</cp:lastPrinted>
  <dcterms:created xsi:type="dcterms:W3CDTF">2015-04-29T08:55:57Z</dcterms:created>
  <dcterms:modified xsi:type="dcterms:W3CDTF">2026-06-10T14:32:47Z</dcterms:modified>
</cp:coreProperties>
</file>