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
  </p:notesMasterIdLst>
  <p:sldIdLst>
    <p:sldId id="256" r:id="rId2"/>
    <p:sldId id="258" r:id="rId3"/>
    <p:sldId id="257" r:id="rId4"/>
    <p:sldId id="261" r:id="rId5"/>
    <p:sldId id="268" r:id="rId6"/>
    <p:sldId id="267" r:id="rId7"/>
    <p:sldId id="270" r:id="rId8"/>
    <p:sldId id="273" r:id="rId9"/>
    <p:sldId id="260" r:id="rId10"/>
    <p:sldId id="262" r:id="rId11"/>
    <p:sldId id="263" r:id="rId12"/>
    <p:sldId id="266" r:id="rId13"/>
    <p:sldId id="265" r:id="rId14"/>
    <p:sldId id="271" r:id="rId15"/>
    <p:sldId id="27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3"/>
    <p:restoredTop sz="92531"/>
  </p:normalViewPr>
  <p:slideViewPr>
    <p:cSldViewPr snapToGrid="0">
      <p:cViewPr varScale="1">
        <p:scale>
          <a:sx n="104" d="100"/>
          <a:sy n="104" d="100"/>
        </p:scale>
        <p:origin x="232"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9CD66D-E39D-7749-84D0-3AA96C38653B}" type="datetimeFigureOut">
              <a:rPr lang="en-US" smtClean="0"/>
              <a:t>10/7/26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F493C6-D48E-3A42-9EF1-2E8C4359C500}" type="slidenum">
              <a:rPr lang="en-US" smtClean="0"/>
              <a:t>‹#›</a:t>
            </a:fld>
            <a:endParaRPr lang="en-US"/>
          </a:p>
        </p:txBody>
      </p:sp>
    </p:spTree>
    <p:extLst>
      <p:ext uri="{BB962C8B-B14F-4D97-AF65-F5344CB8AC3E}">
        <p14:creationId xmlns:p14="http://schemas.microsoft.com/office/powerpoint/2010/main" val="981992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Welcome</a:t>
            </a:r>
          </a:p>
          <a:p>
            <a:pPr marL="171450" indent="-171450">
              <a:buFont typeface="Arial" panose="020B0604020202020204" pitchFamily="34" charset="0"/>
              <a:buChar char="•"/>
            </a:pPr>
            <a:r>
              <a:rPr lang="en-US" dirty="0"/>
              <a:t>Who am I?</a:t>
            </a:r>
          </a:p>
          <a:p>
            <a:pPr marL="171450" indent="-171450">
              <a:buFont typeface="Arial" panose="020B0604020202020204" pitchFamily="34" charset="0"/>
              <a:buChar char="•"/>
            </a:pPr>
            <a:r>
              <a:rPr lang="en-US" dirty="0"/>
              <a:t>Who are you?</a:t>
            </a:r>
          </a:p>
        </p:txBody>
      </p:sp>
      <p:sp>
        <p:nvSpPr>
          <p:cNvPr id="4" name="Slide Number Placeholder 3"/>
          <p:cNvSpPr>
            <a:spLocks noGrp="1"/>
          </p:cNvSpPr>
          <p:nvPr>
            <p:ph type="sldNum" sz="quarter" idx="5"/>
          </p:nvPr>
        </p:nvSpPr>
        <p:spPr/>
        <p:txBody>
          <a:bodyPr/>
          <a:lstStyle/>
          <a:p>
            <a:fld id="{43F493C6-D48E-3A42-9EF1-2E8C4359C500}" type="slidenum">
              <a:rPr lang="en-US" smtClean="0"/>
              <a:t>1</a:t>
            </a:fld>
            <a:endParaRPr lang="en-US"/>
          </a:p>
        </p:txBody>
      </p:sp>
    </p:spTree>
    <p:extLst>
      <p:ext uri="{BB962C8B-B14F-4D97-AF65-F5344CB8AC3E}">
        <p14:creationId xmlns:p14="http://schemas.microsoft.com/office/powerpoint/2010/main" val="1189403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7B798-502E-3E28-59BC-71DC0326CA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5457F6-842D-78FA-1053-79FC517DE6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862923-5852-317B-2D34-34E6ACD85785}"/>
              </a:ext>
            </a:extLst>
          </p:cNvPr>
          <p:cNvSpPr>
            <a:spLocks noGrp="1"/>
          </p:cNvSpPr>
          <p:nvPr>
            <p:ph type="body" idx="1"/>
          </p:nvPr>
        </p:nvSpPr>
        <p:spPr/>
        <p:txBody>
          <a:bodyPr/>
          <a:lstStyle/>
          <a:p>
            <a:pPr marL="171450" indent="-171450">
              <a:buFont typeface="Arial" panose="020B0604020202020204" pitchFamily="34" charset="0"/>
              <a:buChar char="•"/>
            </a:pPr>
            <a:r>
              <a:rPr lang="en-US" dirty="0"/>
              <a:t>Values</a:t>
            </a:r>
          </a:p>
          <a:p>
            <a:pPr marL="171450" indent="-171450">
              <a:buFont typeface="Arial" panose="020B0604020202020204" pitchFamily="34" charset="0"/>
              <a:buChar char="•"/>
            </a:pPr>
            <a:r>
              <a:rPr lang="en-US" dirty="0"/>
              <a:t>What this means in practice</a:t>
            </a:r>
          </a:p>
        </p:txBody>
      </p:sp>
      <p:sp>
        <p:nvSpPr>
          <p:cNvPr id="4" name="Slide Number Placeholder 3">
            <a:extLst>
              <a:ext uri="{FF2B5EF4-FFF2-40B4-BE49-F238E27FC236}">
                <a16:creationId xmlns:a16="http://schemas.microsoft.com/office/drawing/2014/main" id="{D908E87F-C88F-C765-1847-DF7EC1D490E2}"/>
              </a:ext>
            </a:extLst>
          </p:cNvPr>
          <p:cNvSpPr>
            <a:spLocks noGrp="1"/>
          </p:cNvSpPr>
          <p:nvPr>
            <p:ph type="sldNum" sz="quarter" idx="5"/>
          </p:nvPr>
        </p:nvSpPr>
        <p:spPr/>
        <p:txBody>
          <a:bodyPr/>
          <a:lstStyle/>
          <a:p>
            <a:fld id="{43F493C6-D48E-3A42-9EF1-2E8C4359C500}" type="slidenum">
              <a:rPr lang="en-US" smtClean="0"/>
              <a:t>2</a:t>
            </a:fld>
            <a:endParaRPr lang="en-US"/>
          </a:p>
        </p:txBody>
      </p:sp>
    </p:spTree>
    <p:extLst>
      <p:ext uri="{BB962C8B-B14F-4D97-AF65-F5344CB8AC3E}">
        <p14:creationId xmlns:p14="http://schemas.microsoft.com/office/powerpoint/2010/main" val="515256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Who we are and what we do</a:t>
            </a:r>
          </a:p>
          <a:p>
            <a:pPr marL="171450" indent="-171450">
              <a:buFont typeface="Arial" panose="020B0604020202020204" pitchFamily="34" charset="0"/>
              <a:buChar char="•"/>
            </a:pPr>
            <a:r>
              <a:rPr lang="en-US" dirty="0"/>
              <a:t>Email in the first instance</a:t>
            </a:r>
          </a:p>
        </p:txBody>
      </p:sp>
      <p:sp>
        <p:nvSpPr>
          <p:cNvPr id="4" name="Slide Number Placeholder 3"/>
          <p:cNvSpPr>
            <a:spLocks noGrp="1"/>
          </p:cNvSpPr>
          <p:nvPr>
            <p:ph type="sldNum" sz="quarter" idx="5"/>
          </p:nvPr>
        </p:nvSpPr>
        <p:spPr/>
        <p:txBody>
          <a:bodyPr/>
          <a:lstStyle/>
          <a:p>
            <a:fld id="{43F493C6-D48E-3A42-9EF1-2E8C4359C500}" type="slidenum">
              <a:rPr lang="en-US" smtClean="0"/>
              <a:t>3</a:t>
            </a:fld>
            <a:endParaRPr lang="en-US"/>
          </a:p>
        </p:txBody>
      </p:sp>
    </p:spTree>
    <p:extLst>
      <p:ext uri="{BB962C8B-B14F-4D97-AF65-F5344CB8AC3E}">
        <p14:creationId xmlns:p14="http://schemas.microsoft.com/office/powerpoint/2010/main" val="3986023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74BC2-7A81-3660-9C5A-1B4C8C9633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A043FD-F4ED-E810-FDFC-F25369A1A9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A77686-6ED0-1999-64C5-DC25C8EEF1D9}"/>
              </a:ext>
            </a:extLst>
          </p:cNvPr>
          <p:cNvSpPr>
            <a:spLocks noGrp="1"/>
          </p:cNvSpPr>
          <p:nvPr>
            <p:ph type="body" idx="1"/>
          </p:nvPr>
        </p:nvSpPr>
        <p:spPr/>
        <p:txBody>
          <a:bodyPr/>
          <a:lstStyle/>
          <a:p>
            <a:pPr marL="171450" indent="-171450">
              <a:buFont typeface="Arial" panose="020B0604020202020204" pitchFamily="34" charset="0"/>
              <a:buChar char="•"/>
            </a:pPr>
            <a:r>
              <a:rPr lang="en-US" dirty="0"/>
              <a:t>Lots going on.</a:t>
            </a:r>
          </a:p>
          <a:p>
            <a:pPr marL="171450" indent="-171450">
              <a:buFont typeface="Arial" panose="020B0604020202020204" pitchFamily="34" charset="0"/>
              <a:buChar char="•"/>
            </a:pPr>
            <a:r>
              <a:rPr lang="en-US" dirty="0"/>
              <a:t>Regularly attend something—not necessarily 100% relevant to your work.</a:t>
            </a:r>
          </a:p>
          <a:p>
            <a:pPr marL="171450" indent="-171450">
              <a:buFont typeface="Arial" panose="020B0604020202020204" pitchFamily="34" charset="0"/>
              <a:buChar char="•"/>
            </a:pPr>
            <a:r>
              <a:rPr lang="en-US" dirty="0"/>
              <a:t>Introduce yourself to the group.</a:t>
            </a:r>
          </a:p>
          <a:p>
            <a:pPr marL="171450" indent="-171450">
              <a:buFont typeface="Arial" panose="020B0604020202020204" pitchFamily="34" charset="0"/>
              <a:buChar char="•"/>
            </a:pPr>
            <a:r>
              <a:rPr lang="en-US" dirty="0"/>
              <a:t>Find </a:t>
            </a:r>
            <a:r>
              <a:rPr lang="en-US" i="1" dirty="0"/>
              <a:t>your </a:t>
            </a:r>
            <a:r>
              <a:rPr lang="en-US" i="0" dirty="0"/>
              <a:t>home</a:t>
            </a:r>
            <a:endParaRPr lang="en-US" dirty="0"/>
          </a:p>
        </p:txBody>
      </p:sp>
      <p:sp>
        <p:nvSpPr>
          <p:cNvPr id="4" name="Slide Number Placeholder 3">
            <a:extLst>
              <a:ext uri="{FF2B5EF4-FFF2-40B4-BE49-F238E27FC236}">
                <a16:creationId xmlns:a16="http://schemas.microsoft.com/office/drawing/2014/main" id="{1C980852-BAC8-321B-E2C6-5A33CAAC64A6}"/>
              </a:ext>
            </a:extLst>
          </p:cNvPr>
          <p:cNvSpPr>
            <a:spLocks noGrp="1"/>
          </p:cNvSpPr>
          <p:nvPr>
            <p:ph type="sldNum" sz="quarter" idx="5"/>
          </p:nvPr>
        </p:nvSpPr>
        <p:spPr/>
        <p:txBody>
          <a:bodyPr/>
          <a:lstStyle/>
          <a:p>
            <a:fld id="{43F493C6-D48E-3A42-9EF1-2E8C4359C500}" type="slidenum">
              <a:rPr lang="en-US" smtClean="0"/>
              <a:t>4</a:t>
            </a:fld>
            <a:endParaRPr lang="en-US"/>
          </a:p>
        </p:txBody>
      </p:sp>
    </p:spTree>
    <p:extLst>
      <p:ext uri="{BB962C8B-B14F-4D97-AF65-F5344CB8AC3E}">
        <p14:creationId xmlns:p14="http://schemas.microsoft.com/office/powerpoint/2010/main" val="3834079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27A90-28D6-7950-906D-BB96F6F9BC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683A22-1BBC-9111-E94C-B69883AB27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7CCE5C-D010-5416-0CED-BE54EA7CF221}"/>
              </a:ext>
            </a:extLst>
          </p:cNvPr>
          <p:cNvSpPr>
            <a:spLocks noGrp="1"/>
          </p:cNvSpPr>
          <p:nvPr>
            <p:ph type="body" idx="1"/>
          </p:nvPr>
        </p:nvSpPr>
        <p:spPr/>
        <p:txBody>
          <a:bodyPr/>
          <a:lstStyle/>
          <a:p>
            <a:pPr marL="171450" indent="-171450">
              <a:buFont typeface="Arial" panose="020B0604020202020204" pitchFamily="34" charset="0"/>
              <a:buChar char="•"/>
            </a:pPr>
            <a:r>
              <a:rPr lang="en-US" dirty="0"/>
              <a:t>Role of student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Role of supervisor</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88ED3DE6-75EB-4CAC-BE07-2A0B91907EC9}"/>
              </a:ext>
            </a:extLst>
          </p:cNvPr>
          <p:cNvSpPr>
            <a:spLocks noGrp="1"/>
          </p:cNvSpPr>
          <p:nvPr>
            <p:ph type="sldNum" sz="quarter" idx="5"/>
          </p:nvPr>
        </p:nvSpPr>
        <p:spPr/>
        <p:txBody>
          <a:bodyPr/>
          <a:lstStyle/>
          <a:p>
            <a:fld id="{43F493C6-D48E-3A42-9EF1-2E8C4359C500}" type="slidenum">
              <a:rPr lang="en-US" smtClean="0"/>
              <a:t>5</a:t>
            </a:fld>
            <a:endParaRPr lang="en-US"/>
          </a:p>
        </p:txBody>
      </p:sp>
    </p:spTree>
    <p:extLst>
      <p:ext uri="{BB962C8B-B14F-4D97-AF65-F5344CB8AC3E}">
        <p14:creationId xmlns:p14="http://schemas.microsoft.com/office/powerpoint/2010/main" val="1609210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B8C02-24D5-EECF-2DA7-F20BE7082D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6607EC-FB48-9D4F-876E-DE03FED433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354C7A-9C4C-BA46-AA83-C0C397238ECB}"/>
              </a:ext>
            </a:extLst>
          </p:cNvPr>
          <p:cNvSpPr>
            <a:spLocks noGrp="1"/>
          </p:cNvSpPr>
          <p:nvPr>
            <p:ph type="body" idx="1"/>
          </p:nvPr>
        </p:nvSpPr>
        <p:spPr/>
        <p:txBody>
          <a:bodyPr/>
          <a:lstStyle/>
          <a:p>
            <a:pPr marL="171450" indent="-171450">
              <a:buFont typeface="Arial" panose="020B0604020202020204" pitchFamily="34" charset="0"/>
              <a:buChar char="•"/>
            </a:pPr>
            <a:r>
              <a:rPr lang="en-US" dirty="0"/>
              <a:t>Meetings, Tabula</a:t>
            </a:r>
          </a:p>
        </p:txBody>
      </p:sp>
      <p:sp>
        <p:nvSpPr>
          <p:cNvPr id="4" name="Slide Number Placeholder 3">
            <a:extLst>
              <a:ext uri="{FF2B5EF4-FFF2-40B4-BE49-F238E27FC236}">
                <a16:creationId xmlns:a16="http://schemas.microsoft.com/office/drawing/2014/main" id="{A4D1F844-A342-48CA-9615-93ADD17C278D}"/>
              </a:ext>
            </a:extLst>
          </p:cNvPr>
          <p:cNvSpPr>
            <a:spLocks noGrp="1"/>
          </p:cNvSpPr>
          <p:nvPr>
            <p:ph type="sldNum" sz="quarter" idx="5"/>
          </p:nvPr>
        </p:nvSpPr>
        <p:spPr/>
        <p:txBody>
          <a:bodyPr/>
          <a:lstStyle/>
          <a:p>
            <a:fld id="{43F493C6-D48E-3A42-9EF1-2E8C4359C500}" type="slidenum">
              <a:rPr lang="en-US" smtClean="0"/>
              <a:t>6</a:t>
            </a:fld>
            <a:endParaRPr lang="en-US"/>
          </a:p>
        </p:txBody>
      </p:sp>
    </p:spTree>
    <p:extLst>
      <p:ext uri="{BB962C8B-B14F-4D97-AF65-F5344CB8AC3E}">
        <p14:creationId xmlns:p14="http://schemas.microsoft.com/office/powerpoint/2010/main" val="3738635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C08D8-586A-A0EF-DB5F-972F6E022A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187239-9BE3-163B-C05B-FFCE2F6A26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C3E8DB-4F3E-44CD-B1E7-0DB1982B3DA4}"/>
              </a:ext>
            </a:extLst>
          </p:cNvPr>
          <p:cNvSpPr>
            <a:spLocks noGrp="1"/>
          </p:cNvSpPr>
          <p:nvPr>
            <p:ph type="body" idx="1"/>
          </p:nvPr>
        </p:nvSpPr>
        <p:spPr/>
        <p:txBody>
          <a:bodyPr/>
          <a:lstStyle/>
          <a:p>
            <a:pPr marL="171450" indent="-171450">
              <a:buFont typeface="Arial" panose="020B0604020202020204" pitchFamily="34" charset="0"/>
              <a:buChar char="•"/>
            </a:pPr>
            <a:r>
              <a:rPr lang="en-US" dirty="0"/>
              <a:t>Tour time!</a:t>
            </a:r>
          </a:p>
        </p:txBody>
      </p:sp>
      <p:sp>
        <p:nvSpPr>
          <p:cNvPr id="4" name="Slide Number Placeholder 3">
            <a:extLst>
              <a:ext uri="{FF2B5EF4-FFF2-40B4-BE49-F238E27FC236}">
                <a16:creationId xmlns:a16="http://schemas.microsoft.com/office/drawing/2014/main" id="{DCD5F93A-4778-CEE9-8848-CB63769F62CE}"/>
              </a:ext>
            </a:extLst>
          </p:cNvPr>
          <p:cNvSpPr>
            <a:spLocks noGrp="1"/>
          </p:cNvSpPr>
          <p:nvPr>
            <p:ph type="sldNum" sz="quarter" idx="5"/>
          </p:nvPr>
        </p:nvSpPr>
        <p:spPr/>
        <p:txBody>
          <a:bodyPr/>
          <a:lstStyle/>
          <a:p>
            <a:fld id="{43F493C6-D48E-3A42-9EF1-2E8C4359C500}" type="slidenum">
              <a:rPr lang="en-US" smtClean="0"/>
              <a:t>7</a:t>
            </a:fld>
            <a:endParaRPr lang="en-US"/>
          </a:p>
        </p:txBody>
      </p:sp>
    </p:spTree>
    <p:extLst>
      <p:ext uri="{BB962C8B-B14F-4D97-AF65-F5344CB8AC3E}">
        <p14:creationId xmlns:p14="http://schemas.microsoft.com/office/powerpoint/2010/main" val="51500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E33FF-A891-2414-6D13-EF8DC2891F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239E76-51D3-64B8-A42C-7E93A5FD2E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4EBEAE-FDD1-4521-E2F6-AD0F807A8CD7}"/>
              </a:ext>
            </a:extLst>
          </p:cNvPr>
          <p:cNvSpPr>
            <a:spLocks noGrp="1"/>
          </p:cNvSpPr>
          <p:nvPr>
            <p:ph type="body" idx="1"/>
          </p:nvPr>
        </p:nvSpPr>
        <p:spPr/>
        <p:txBody>
          <a:bodyPr/>
          <a:lstStyle/>
          <a:p>
            <a:pPr marL="171450" indent="-171450">
              <a:buFont typeface="Arial" panose="020B0604020202020204" pitchFamily="34" charset="0"/>
              <a:buChar char="•"/>
            </a:pPr>
            <a:r>
              <a:rPr lang="en-US" dirty="0"/>
              <a:t>Information</a:t>
            </a:r>
          </a:p>
        </p:txBody>
      </p:sp>
      <p:sp>
        <p:nvSpPr>
          <p:cNvPr id="4" name="Slide Number Placeholder 3">
            <a:extLst>
              <a:ext uri="{FF2B5EF4-FFF2-40B4-BE49-F238E27FC236}">
                <a16:creationId xmlns:a16="http://schemas.microsoft.com/office/drawing/2014/main" id="{8D9C66E0-BEC7-B1DE-7E61-613E878BA9CD}"/>
              </a:ext>
            </a:extLst>
          </p:cNvPr>
          <p:cNvSpPr>
            <a:spLocks noGrp="1"/>
          </p:cNvSpPr>
          <p:nvPr>
            <p:ph type="sldNum" sz="quarter" idx="5"/>
          </p:nvPr>
        </p:nvSpPr>
        <p:spPr/>
        <p:txBody>
          <a:bodyPr/>
          <a:lstStyle/>
          <a:p>
            <a:fld id="{43F493C6-D48E-3A42-9EF1-2E8C4359C500}" type="slidenum">
              <a:rPr lang="en-US" smtClean="0"/>
              <a:t>8</a:t>
            </a:fld>
            <a:endParaRPr lang="en-US"/>
          </a:p>
        </p:txBody>
      </p:sp>
    </p:spTree>
    <p:extLst>
      <p:ext uri="{BB962C8B-B14F-4D97-AF65-F5344CB8AC3E}">
        <p14:creationId xmlns:p14="http://schemas.microsoft.com/office/powerpoint/2010/main" val="1324196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87787-88B5-E3D3-3C23-53E2E754B3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BBC9B2-C87C-6A09-417A-3E781077DA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18F22B-2EDA-F0D9-6AF5-CE301025A36A}"/>
              </a:ext>
            </a:extLst>
          </p:cNvPr>
          <p:cNvSpPr>
            <a:spLocks noGrp="1"/>
          </p:cNvSpPr>
          <p:nvPr>
            <p:ph type="body" idx="1"/>
          </p:nvPr>
        </p:nvSpPr>
        <p:spPr/>
        <p:txBody>
          <a:bodyPr/>
          <a:lstStyle/>
          <a:p>
            <a:pPr marL="171450" indent="-171450">
              <a:buFont typeface="Arial" panose="020B0604020202020204" pitchFamily="34" charset="0"/>
              <a:buChar char="•"/>
            </a:pPr>
            <a:r>
              <a:rPr lang="en-US" dirty="0"/>
              <a:t>Sources of support</a:t>
            </a:r>
          </a:p>
          <a:p>
            <a:pPr marL="171450" indent="-171450">
              <a:buFont typeface="Arial" panose="020B0604020202020204" pitchFamily="34" charset="0"/>
              <a:buChar char="•"/>
            </a:pPr>
            <a:r>
              <a:rPr lang="en-US" dirty="0"/>
              <a:t>WELLBEING</a:t>
            </a:r>
          </a:p>
        </p:txBody>
      </p:sp>
      <p:sp>
        <p:nvSpPr>
          <p:cNvPr id="4" name="Slide Number Placeholder 3">
            <a:extLst>
              <a:ext uri="{FF2B5EF4-FFF2-40B4-BE49-F238E27FC236}">
                <a16:creationId xmlns:a16="http://schemas.microsoft.com/office/drawing/2014/main" id="{81D3D14A-D749-4201-0E6B-897E90D6F0B2}"/>
              </a:ext>
            </a:extLst>
          </p:cNvPr>
          <p:cNvSpPr>
            <a:spLocks noGrp="1"/>
          </p:cNvSpPr>
          <p:nvPr>
            <p:ph type="sldNum" sz="quarter" idx="5"/>
          </p:nvPr>
        </p:nvSpPr>
        <p:spPr/>
        <p:txBody>
          <a:bodyPr/>
          <a:lstStyle/>
          <a:p>
            <a:fld id="{43F493C6-D48E-3A42-9EF1-2E8C4359C500}" type="slidenum">
              <a:rPr lang="en-US" smtClean="0"/>
              <a:t>9</a:t>
            </a:fld>
            <a:endParaRPr lang="en-US"/>
          </a:p>
        </p:txBody>
      </p:sp>
    </p:spTree>
    <p:extLst>
      <p:ext uri="{BB962C8B-B14F-4D97-AF65-F5344CB8AC3E}">
        <p14:creationId xmlns:p14="http://schemas.microsoft.com/office/powerpoint/2010/main" val="2231275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CBE44-CD6B-BDF8-85A1-57B3186B8C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542DE8-F263-F943-3E13-114D41B36A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27EC44-5742-4DE3-F2B0-B4B703F9174E}"/>
              </a:ext>
            </a:extLst>
          </p:cNvPr>
          <p:cNvSpPr>
            <a:spLocks noGrp="1"/>
          </p:cNvSpPr>
          <p:nvPr>
            <p:ph type="body" idx="1"/>
          </p:nvPr>
        </p:nvSpPr>
        <p:spPr/>
        <p:txBody>
          <a:bodyPr/>
          <a:lstStyle/>
          <a:p>
            <a:pPr marL="171450" indent="-171450">
              <a:buFont typeface="Arial" panose="020B0604020202020204" pitchFamily="34" charset="0"/>
              <a:buChar char="•"/>
            </a:pPr>
            <a:r>
              <a:rPr lang="en-US" dirty="0"/>
              <a:t>Temporary withdrawal</a:t>
            </a:r>
          </a:p>
          <a:p>
            <a:pPr marL="171450" indent="-171450">
              <a:buFont typeface="Arial" panose="020B0604020202020204" pitchFamily="34" charset="0"/>
              <a:buChar char="•"/>
            </a:pPr>
            <a:r>
              <a:rPr lang="en-US" dirty="0"/>
              <a:t>Communicate wellbeing</a:t>
            </a:r>
          </a:p>
        </p:txBody>
      </p:sp>
      <p:sp>
        <p:nvSpPr>
          <p:cNvPr id="4" name="Slide Number Placeholder 3">
            <a:extLst>
              <a:ext uri="{FF2B5EF4-FFF2-40B4-BE49-F238E27FC236}">
                <a16:creationId xmlns:a16="http://schemas.microsoft.com/office/drawing/2014/main" id="{C0A49DA0-94DF-709A-857C-D68EC4A09BC3}"/>
              </a:ext>
            </a:extLst>
          </p:cNvPr>
          <p:cNvSpPr>
            <a:spLocks noGrp="1"/>
          </p:cNvSpPr>
          <p:nvPr>
            <p:ph type="sldNum" sz="quarter" idx="5"/>
          </p:nvPr>
        </p:nvSpPr>
        <p:spPr/>
        <p:txBody>
          <a:bodyPr/>
          <a:lstStyle/>
          <a:p>
            <a:fld id="{43F493C6-D48E-3A42-9EF1-2E8C4359C500}" type="slidenum">
              <a:rPr lang="en-US" smtClean="0"/>
              <a:t>10</a:t>
            </a:fld>
            <a:endParaRPr lang="en-US"/>
          </a:p>
        </p:txBody>
      </p:sp>
    </p:spTree>
    <p:extLst>
      <p:ext uri="{BB962C8B-B14F-4D97-AF65-F5344CB8AC3E}">
        <p14:creationId xmlns:p14="http://schemas.microsoft.com/office/powerpoint/2010/main" val="17762817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6BD6D-AA64-8BF6-2016-AAF28D411B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06C3B6-7B92-ADC5-C411-383369E875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EE68F9-130C-5A78-E92C-EB02351C5604}"/>
              </a:ext>
            </a:extLst>
          </p:cNvPr>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DB59BF8C-C9C2-5151-5D5C-5473FAC34F3F}"/>
              </a:ext>
            </a:extLst>
          </p:cNvPr>
          <p:cNvSpPr>
            <a:spLocks noGrp="1"/>
          </p:cNvSpPr>
          <p:nvPr>
            <p:ph type="sldNum" sz="quarter" idx="5"/>
          </p:nvPr>
        </p:nvSpPr>
        <p:spPr/>
        <p:txBody>
          <a:bodyPr/>
          <a:lstStyle/>
          <a:p>
            <a:fld id="{43F493C6-D48E-3A42-9EF1-2E8C4359C500}" type="slidenum">
              <a:rPr lang="en-US" smtClean="0"/>
              <a:t>11</a:t>
            </a:fld>
            <a:endParaRPr lang="en-US"/>
          </a:p>
        </p:txBody>
      </p:sp>
    </p:spTree>
    <p:extLst>
      <p:ext uri="{BB962C8B-B14F-4D97-AF65-F5344CB8AC3E}">
        <p14:creationId xmlns:p14="http://schemas.microsoft.com/office/powerpoint/2010/main" val="37020493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F493C6-D48E-3A42-9EF1-2E8C4359C500}" type="slidenum">
              <a:rPr lang="en-US" smtClean="0"/>
              <a:t>12</a:t>
            </a:fld>
            <a:endParaRPr lang="en-US"/>
          </a:p>
        </p:txBody>
      </p:sp>
    </p:spTree>
    <p:extLst>
      <p:ext uri="{BB962C8B-B14F-4D97-AF65-F5344CB8AC3E}">
        <p14:creationId xmlns:p14="http://schemas.microsoft.com/office/powerpoint/2010/main" val="18583322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9E826-2F18-A221-E71B-326B8FB02D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24706A-A1EC-0E9B-657A-28BF0C501A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545601-5D93-CE4B-9C2D-F83C29E1FB1A}"/>
              </a:ext>
            </a:extLst>
          </p:cNvPr>
          <p:cNvSpPr>
            <a:spLocks noGrp="1"/>
          </p:cNvSpPr>
          <p:nvPr>
            <p:ph type="body" idx="1"/>
          </p:nvPr>
        </p:nvSpPr>
        <p:spPr/>
        <p:txBody>
          <a:bodyPr/>
          <a:lstStyle/>
          <a:p>
            <a:pPr marL="171450" indent="-171450">
              <a:buFont typeface="Arial" panose="020B0604020202020204" pitchFamily="34" charset="0"/>
              <a:buChar char="•"/>
            </a:pPr>
            <a:r>
              <a:rPr lang="en-US" dirty="0"/>
              <a:t>https://</a:t>
            </a:r>
            <a:r>
              <a:rPr lang="en-US" dirty="0" err="1"/>
              <a:t>warwick.ac.uk</a:t>
            </a:r>
            <a:r>
              <a:rPr lang="en-US" dirty="0"/>
              <a:t>/fac/arts/history/students/</a:t>
            </a:r>
            <a:r>
              <a:rPr lang="en-US" dirty="0" err="1"/>
              <a:t>eportfolios</a:t>
            </a:r>
            <a:r>
              <a:rPr lang="en-US" dirty="0"/>
              <a:t>/</a:t>
            </a:r>
          </a:p>
        </p:txBody>
      </p:sp>
      <p:sp>
        <p:nvSpPr>
          <p:cNvPr id="4" name="Slide Number Placeholder 3">
            <a:extLst>
              <a:ext uri="{FF2B5EF4-FFF2-40B4-BE49-F238E27FC236}">
                <a16:creationId xmlns:a16="http://schemas.microsoft.com/office/drawing/2014/main" id="{C0DD62B5-F641-BAF0-87F7-C22329A4EFD3}"/>
              </a:ext>
            </a:extLst>
          </p:cNvPr>
          <p:cNvSpPr>
            <a:spLocks noGrp="1"/>
          </p:cNvSpPr>
          <p:nvPr>
            <p:ph type="sldNum" sz="quarter" idx="5"/>
          </p:nvPr>
        </p:nvSpPr>
        <p:spPr/>
        <p:txBody>
          <a:bodyPr/>
          <a:lstStyle/>
          <a:p>
            <a:fld id="{43F493C6-D48E-3A42-9EF1-2E8C4359C500}" type="slidenum">
              <a:rPr lang="en-US" smtClean="0"/>
              <a:t>13</a:t>
            </a:fld>
            <a:endParaRPr lang="en-US"/>
          </a:p>
        </p:txBody>
      </p:sp>
    </p:spTree>
    <p:extLst>
      <p:ext uri="{BB962C8B-B14F-4D97-AF65-F5344CB8AC3E}">
        <p14:creationId xmlns:p14="http://schemas.microsoft.com/office/powerpoint/2010/main" val="38982151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1DB82-A5BF-BE52-0DCA-B46E3A7E91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54EED7-8A81-0681-098F-F2CA10EA02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47A8B2-C4F1-69A3-55DA-2E47A7B058D9}"/>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lang="en-GB" sz="1200" dirty="0">
                <a:solidFill>
                  <a:srgbClr val="000000"/>
                </a:solidFill>
                <a:latin typeface="inherit"/>
              </a:rPr>
              <a:t>Research integrity covers a range of areas - from adhering to policies, standards and protocols, through good research practice (e.g. during field work or interviews), to reporting research findings clearly and transparently. </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C544B939-E529-05CF-2AE9-C6E6C9E3652F}"/>
              </a:ext>
            </a:extLst>
          </p:cNvPr>
          <p:cNvSpPr>
            <a:spLocks noGrp="1"/>
          </p:cNvSpPr>
          <p:nvPr>
            <p:ph type="sldNum" sz="quarter" idx="5"/>
          </p:nvPr>
        </p:nvSpPr>
        <p:spPr/>
        <p:txBody>
          <a:bodyPr/>
          <a:lstStyle/>
          <a:p>
            <a:fld id="{43F493C6-D48E-3A42-9EF1-2E8C4359C500}" type="slidenum">
              <a:rPr lang="en-US" smtClean="0"/>
              <a:t>14</a:t>
            </a:fld>
            <a:endParaRPr lang="en-US"/>
          </a:p>
        </p:txBody>
      </p:sp>
    </p:spTree>
    <p:extLst>
      <p:ext uri="{BB962C8B-B14F-4D97-AF65-F5344CB8AC3E}">
        <p14:creationId xmlns:p14="http://schemas.microsoft.com/office/powerpoint/2010/main" val="21076297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80B81-DBAD-C31C-AAF8-9EAD41C8B7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2E62F0-AF25-7D4F-8A7A-73B878B52B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3A368F-71B9-83D4-FA19-EB4A388559E3}"/>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lang="en-GB" sz="1200" dirty="0">
                <a:solidFill>
                  <a:srgbClr val="000000"/>
                </a:solidFill>
                <a:latin typeface="inherit"/>
              </a:rPr>
              <a:t>Questions</a:t>
            </a:r>
            <a:endParaRPr lang="en-US" dirty="0"/>
          </a:p>
        </p:txBody>
      </p:sp>
      <p:sp>
        <p:nvSpPr>
          <p:cNvPr id="4" name="Slide Number Placeholder 3">
            <a:extLst>
              <a:ext uri="{FF2B5EF4-FFF2-40B4-BE49-F238E27FC236}">
                <a16:creationId xmlns:a16="http://schemas.microsoft.com/office/drawing/2014/main" id="{262B7AE7-AE5F-29A5-9847-953088DAF557}"/>
              </a:ext>
            </a:extLst>
          </p:cNvPr>
          <p:cNvSpPr>
            <a:spLocks noGrp="1"/>
          </p:cNvSpPr>
          <p:nvPr>
            <p:ph type="sldNum" sz="quarter" idx="5"/>
          </p:nvPr>
        </p:nvSpPr>
        <p:spPr/>
        <p:txBody>
          <a:bodyPr/>
          <a:lstStyle/>
          <a:p>
            <a:fld id="{43F493C6-D48E-3A42-9EF1-2E8C4359C500}" type="slidenum">
              <a:rPr lang="en-US" smtClean="0"/>
              <a:t>15</a:t>
            </a:fld>
            <a:endParaRPr lang="en-US"/>
          </a:p>
        </p:txBody>
      </p:sp>
    </p:spTree>
    <p:extLst>
      <p:ext uri="{BB962C8B-B14F-4D97-AF65-F5344CB8AC3E}">
        <p14:creationId xmlns:p14="http://schemas.microsoft.com/office/powerpoint/2010/main" val="25722635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EC014E-32E8-BC91-190E-85B3C74C9203}"/>
              </a:ext>
            </a:extLst>
          </p:cNvPr>
          <p:cNvSpPr>
            <a:spLocks noGrp="1"/>
          </p:cNvSpPr>
          <p:nvPr>
            <p:ph type="title"/>
          </p:nvPr>
        </p:nvSpPr>
        <p:spPr>
          <a:xfrm>
            <a:off x="6857998" y="964075"/>
            <a:ext cx="4654297" cy="3739896"/>
          </a:xfrm>
        </p:spPr>
        <p:txBody>
          <a:bodyPr/>
          <a:lstStyle/>
          <a:p>
            <a:r>
              <a:rPr lang="en-GB"/>
              <a:t>Click to edit Master title style</a:t>
            </a:r>
            <a:endParaRPr lang="en-US"/>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858000" y="4822842"/>
            <a:ext cx="4206240" cy="1380744"/>
          </a:xfrm>
        </p:spPr>
        <p:txBody>
          <a:bodyPr anchor="t" anchorCtr="0">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3" name="Footer Placeholder 12">
            <a:extLst>
              <a:ext uri="{FF2B5EF4-FFF2-40B4-BE49-F238E27FC236}">
                <a16:creationId xmlns:a16="http://schemas.microsoft.com/office/drawing/2014/main" id="{B2603722-CE80-C718-39E9-BB79F1F68C31}"/>
              </a:ext>
            </a:extLst>
          </p:cNvPr>
          <p:cNvSpPr>
            <a:spLocks noGrp="1"/>
          </p:cNvSpPr>
          <p:nvPr>
            <p:ph type="ftr" sz="quarter" idx="15"/>
          </p:nvPr>
        </p:nvSpPr>
        <p:spPr/>
        <p:txBody>
          <a:bodyPr/>
          <a:lstStyle>
            <a:lvl1pPr>
              <a:defRPr>
                <a:solidFill>
                  <a:schemeClr val="tx1"/>
                </a:solidFill>
              </a:defRPr>
            </a:lvl1pPr>
          </a:lstStyle>
          <a:p>
            <a:endParaRPr lang="en-US"/>
          </a:p>
        </p:txBody>
      </p:sp>
      <p:sp>
        <p:nvSpPr>
          <p:cNvPr id="10" name="Picture Placeholder 9">
            <a:extLst>
              <a:ext uri="{FF2B5EF4-FFF2-40B4-BE49-F238E27FC236}">
                <a16:creationId xmlns:a16="http://schemas.microsoft.com/office/drawing/2014/main" id="{884C280F-E753-FE97-A722-F86168AC97B1}"/>
              </a:ext>
            </a:extLst>
          </p:cNvPr>
          <p:cNvSpPr>
            <a:spLocks noGrp="1"/>
          </p:cNvSpPr>
          <p:nvPr>
            <p:ph type="pic" sz="quarter" idx="13" hasCustomPrompt="1"/>
          </p:nvPr>
        </p:nvSpPr>
        <p:spPr>
          <a:xfrm>
            <a:off x="841248" y="964074"/>
            <a:ext cx="5403280" cy="5258929"/>
          </a:xfrm>
          <a:custGeom>
            <a:avLst/>
            <a:gdLst>
              <a:gd name="connsiteX0" fmla="*/ 2701640 w 5403280"/>
              <a:gd name="connsiteY0" fmla="*/ 0 h 5258929"/>
              <a:gd name="connsiteX1" fmla="*/ 5403280 w 5403280"/>
              <a:gd name="connsiteY1" fmla="*/ 2701640 h 5258929"/>
              <a:gd name="connsiteX2" fmla="*/ 5403280 w 5403280"/>
              <a:gd name="connsiteY2" fmla="*/ 5258929 h 5258929"/>
              <a:gd name="connsiteX3" fmla="*/ 0 w 5403280"/>
              <a:gd name="connsiteY3" fmla="*/ 5258929 h 5258929"/>
              <a:gd name="connsiteX4" fmla="*/ 0 w 5403280"/>
              <a:gd name="connsiteY4" fmla="*/ 2701640 h 5258929"/>
              <a:gd name="connsiteX5" fmla="*/ 2701640 w 5403280"/>
              <a:gd name="connsiteY5" fmla="*/ 0 h 525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3280" h="5258929">
                <a:moveTo>
                  <a:pt x="2701640" y="0"/>
                </a:moveTo>
                <a:cubicBezTo>
                  <a:pt x="4193715" y="0"/>
                  <a:pt x="5403280" y="1209565"/>
                  <a:pt x="5403280" y="2701640"/>
                </a:cubicBezTo>
                <a:lnTo>
                  <a:pt x="5403280" y="5258929"/>
                </a:lnTo>
                <a:lnTo>
                  <a:pt x="0" y="5258929"/>
                </a:lnTo>
                <a:lnTo>
                  <a:pt x="0" y="2701640"/>
                </a:lnTo>
                <a:cubicBezTo>
                  <a:pt x="0" y="1209565"/>
                  <a:pt x="1209565" y="0"/>
                  <a:pt x="2701640" y="0"/>
                </a:cubicBezTo>
                <a:close/>
              </a:path>
            </a:pathLst>
          </a:custGeom>
          <a:blipFill>
            <a:blip r:embed="rId2">
              <a:alphaModFix amt="70000"/>
              <a:extLst>
                <a:ext uri="{28A0092B-C50C-407E-A947-70E740481C1C}">
                  <a14:useLocalDpi xmlns:a14="http://schemas.microsoft.com/office/drawing/2010/main"/>
                </a:ext>
              </a:extLst>
            </a:blip>
            <a:stretch>
              <a:fillRect/>
            </a:stretch>
          </a:blipFill>
          <a:ln w="6350">
            <a:noFill/>
          </a:ln>
        </p:spPr>
        <p:txBody>
          <a:bodyPr wrap="square">
            <a:noAutofit/>
          </a:bodyPr>
          <a:lstStyle>
            <a:lvl1pPr>
              <a:defRPr>
                <a:solidFill>
                  <a:schemeClr val="tx1"/>
                </a:solidFill>
              </a:defRPr>
            </a:lvl1pPr>
          </a:lstStyle>
          <a:p>
            <a:r>
              <a:rPr lang="en-US"/>
              <a:t> </a:t>
            </a:r>
          </a:p>
        </p:txBody>
      </p:sp>
      <p:sp>
        <p:nvSpPr>
          <p:cNvPr id="4" name="Date Placeholder 3">
            <a:extLst>
              <a:ext uri="{FF2B5EF4-FFF2-40B4-BE49-F238E27FC236}">
                <a16:creationId xmlns:a16="http://schemas.microsoft.com/office/drawing/2014/main" id="{EE117A08-C834-F239-A3DF-2D1295F0AE4C}"/>
              </a:ext>
            </a:extLst>
          </p:cNvPr>
          <p:cNvSpPr>
            <a:spLocks noGrp="1"/>
          </p:cNvSpPr>
          <p:nvPr>
            <p:ph type="dt" sz="half" idx="10"/>
          </p:nvPr>
        </p:nvSpPr>
        <p:spPr>
          <a:xfrm rot="5400000">
            <a:off x="10425981" y="4687095"/>
            <a:ext cx="2706690" cy="365125"/>
          </a:xfrm>
        </p:spPr>
        <p:txBody>
          <a:bodyPr/>
          <a:lstStyle/>
          <a:p>
            <a:fld id="{229E80F3-D5BA-1748-8607-0C6436105404}" type="datetimeFigureOut">
              <a:rPr lang="en-US" smtClean="0"/>
              <a:t>10/7/26</a:t>
            </a:fld>
            <a:endParaRPr lang="en-US"/>
          </a:p>
        </p:txBody>
      </p:sp>
      <p:sp>
        <p:nvSpPr>
          <p:cNvPr id="14" name="Slide Number Placeholder 13">
            <a:extLst>
              <a:ext uri="{FF2B5EF4-FFF2-40B4-BE49-F238E27FC236}">
                <a16:creationId xmlns:a16="http://schemas.microsoft.com/office/drawing/2014/main" id="{7E80C6A5-61FE-078D-49D9-31BD1294014C}"/>
              </a:ext>
            </a:extLst>
          </p:cNvPr>
          <p:cNvSpPr>
            <a:spLocks noGrp="1"/>
          </p:cNvSpPr>
          <p:nvPr>
            <p:ph type="sldNum" sz="quarter" idx="16"/>
          </p:nvPr>
        </p:nvSpPr>
        <p:spPr/>
        <p:txBody>
          <a:bodyPr/>
          <a:lstStyle>
            <a:lvl1pPr>
              <a:defRPr>
                <a:solidFill>
                  <a:schemeClr val="tx1"/>
                </a:solidFill>
              </a:defRPr>
            </a:lvl1pPr>
          </a:lstStyle>
          <a:p>
            <a:fld id="{58F5B146-1E83-0146-A288-A282C3E740CD}" type="slidenum">
              <a:rPr lang="en-US" smtClean="0"/>
              <a:t>‹#›</a:t>
            </a:fld>
            <a:endParaRPr lang="en-US"/>
          </a:p>
        </p:txBody>
      </p:sp>
    </p:spTree>
    <p:extLst>
      <p:ext uri="{BB962C8B-B14F-4D97-AF65-F5344CB8AC3E}">
        <p14:creationId xmlns:p14="http://schemas.microsoft.com/office/powerpoint/2010/main" val="355633256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6C4595-90D4-94E6-CEBA-82807457D2BE}"/>
              </a:ext>
            </a:extLst>
          </p:cNvPr>
          <p:cNvSpPr>
            <a:spLocks noGrp="1"/>
          </p:cNvSpPr>
          <p:nvPr>
            <p:ph type="title"/>
          </p:nvPr>
        </p:nvSpPr>
        <p:spPr>
          <a:xfrm>
            <a:off x="731520" y="365760"/>
            <a:ext cx="10741152" cy="1132258"/>
          </a:xfrm>
        </p:spPr>
        <p:txBody>
          <a:bodyPr/>
          <a:lstStyle/>
          <a:p>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731520" y="1658679"/>
            <a:ext cx="10780776" cy="4925000"/>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229E80F3-D5BA-1748-8607-0C6436105404}" type="datetimeFigureOut">
              <a:rPr lang="en-US" smtClean="0"/>
              <a:t>10/7/26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58F5B146-1E83-0146-A288-A282C3E740CD}" type="slidenum">
              <a:rPr lang="en-US" smtClean="0"/>
              <a:t>‹#›</a:t>
            </a:fld>
            <a:endParaRPr lang="en-US"/>
          </a:p>
        </p:txBody>
      </p:sp>
    </p:spTree>
    <p:extLst>
      <p:ext uri="{BB962C8B-B14F-4D97-AF65-F5344CB8AC3E}">
        <p14:creationId xmlns:p14="http://schemas.microsoft.com/office/powerpoint/2010/main" val="1526160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5218032"/>
            <a:ext cx="10972800" cy="786384"/>
          </a:xfrm>
        </p:spPr>
        <p:txBody>
          <a:bodyPr anchor="b">
            <a:normAutofit/>
          </a:bodyPr>
          <a:lstStyle>
            <a:lvl1pPr algn="ctr">
              <a:defRPr sz="4400">
                <a:solidFill>
                  <a:schemeClr val="tx1"/>
                </a:solidFill>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 y="5972629"/>
            <a:ext cx="10972800" cy="480373"/>
          </a:xfrm>
        </p:spPr>
        <p:txBody>
          <a:bodyPr anchor="t">
            <a:normAutofit/>
          </a:bodyPr>
          <a:lstStyle>
            <a:lvl1pPr marL="0" indent="0" algn="ctr">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4986425"/>
          </a:xfrm>
          <a:blipFill>
            <a:blip r:embed="rId2">
              <a:alphaModFix amt="70000"/>
              <a:extLst>
                <a:ext uri="{28A0092B-C50C-407E-A947-70E740481C1C}">
                  <a14:useLocalDpi xmlns:a14="http://schemas.microsoft.com/office/drawing/2010/main"/>
                </a:ext>
              </a:extLst>
            </a:blip>
            <a:stretch>
              <a:fillRect/>
            </a:stretch>
          </a:blipFill>
        </p:spPr>
        <p:txBody>
          <a:bodyPr/>
          <a:lstStyle>
            <a:lvl1pPr>
              <a:defRPr>
                <a:solidFill>
                  <a:schemeClr val="tx1"/>
                </a:solidFill>
              </a:defRPr>
            </a:lvl1pPr>
          </a:lstStyle>
          <a:p>
            <a:r>
              <a:rPr lang="en-US" dirty="0"/>
              <a:t> </a:t>
            </a:r>
          </a:p>
        </p:txBody>
      </p:sp>
      <p:sp>
        <p:nvSpPr>
          <p:cNvPr id="6" name="Footer Placeholder 5">
            <a:extLst>
              <a:ext uri="{FF2B5EF4-FFF2-40B4-BE49-F238E27FC236}">
                <a16:creationId xmlns:a16="http://schemas.microsoft.com/office/drawing/2014/main" id="{8C88BD73-E6AB-68A9-F41B-313E0C44777C}"/>
              </a:ext>
            </a:extLst>
          </p:cNvPr>
          <p:cNvSpPr>
            <a:spLocks noGrp="1"/>
          </p:cNvSpPr>
          <p:nvPr>
            <p:ph type="ftr" sz="quarter" idx="15"/>
          </p:nvPr>
        </p:nvSpPr>
        <p:spPr>
          <a:xfrm rot="16200000">
            <a:off x="-396119" y="5787191"/>
            <a:ext cx="1503444" cy="365125"/>
          </a:xfrm>
        </p:spPr>
        <p:txBody>
          <a:bodyPr/>
          <a:lstStyle/>
          <a:p>
            <a:endParaRPr lang="en-US"/>
          </a:p>
        </p:txBody>
      </p:sp>
      <p:sp>
        <p:nvSpPr>
          <p:cNvPr id="5" name="Date Placeholder 4">
            <a:extLst>
              <a:ext uri="{FF2B5EF4-FFF2-40B4-BE49-F238E27FC236}">
                <a16:creationId xmlns:a16="http://schemas.microsoft.com/office/drawing/2014/main" id="{BEAA6162-61A3-2C41-311C-F407FC4B4DA9}"/>
              </a:ext>
            </a:extLst>
          </p:cNvPr>
          <p:cNvSpPr>
            <a:spLocks noGrp="1"/>
          </p:cNvSpPr>
          <p:nvPr>
            <p:ph type="dt" sz="half" idx="14"/>
          </p:nvPr>
        </p:nvSpPr>
        <p:spPr/>
        <p:txBody>
          <a:bodyPr/>
          <a:lstStyle/>
          <a:p>
            <a:fld id="{229E80F3-D5BA-1748-8607-0C6436105404}" type="datetimeFigureOut">
              <a:rPr lang="en-US" smtClean="0"/>
              <a:t>10/7/26</a:t>
            </a:fld>
            <a:endParaRPr lang="en-US"/>
          </a:p>
        </p:txBody>
      </p:sp>
      <p:cxnSp>
        <p:nvCxnSpPr>
          <p:cNvPr id="4" name="Straight Connector 3">
            <a:extLst>
              <a:ext uri="{FF2B5EF4-FFF2-40B4-BE49-F238E27FC236}">
                <a16:creationId xmlns:a16="http://schemas.microsoft.com/office/drawing/2014/main" id="{1DABF624-39B6-C7A2-98E7-26593626B429}"/>
              </a:ext>
              <a:ext uri="{C183D7F6-B498-43B3-948B-1728B52AA6E4}">
                <adec:decorative xmlns:adec="http://schemas.microsoft.com/office/drawing/2017/decorative" val="1"/>
              </a:ext>
            </a:extLst>
          </p:cNvPr>
          <p:cNvCxnSpPr>
            <a:cxnSpLocks/>
          </p:cNvCxnSpPr>
          <p:nvPr/>
        </p:nvCxnSpPr>
        <p:spPr>
          <a:xfrm flipH="1">
            <a:off x="4" y="498994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E6B102F-64E7-9387-1F8F-DB4AC825773A}"/>
              </a:ext>
            </a:extLst>
          </p:cNvPr>
          <p:cNvSpPr>
            <a:spLocks noGrp="1"/>
          </p:cNvSpPr>
          <p:nvPr>
            <p:ph type="sldNum" sz="quarter" idx="16"/>
          </p:nvPr>
        </p:nvSpPr>
        <p:spPr/>
        <p:txBody>
          <a:bodyPr/>
          <a:lstStyle/>
          <a:p>
            <a:fld id="{58F5B146-1E83-0146-A288-A282C3E740CD}" type="slidenum">
              <a:rPr lang="en-US" smtClean="0"/>
              <a:t>‹#›</a:t>
            </a:fld>
            <a:endParaRPr lang="en-US"/>
          </a:p>
        </p:txBody>
      </p:sp>
    </p:spTree>
    <p:extLst>
      <p:ext uri="{BB962C8B-B14F-4D97-AF65-F5344CB8AC3E}">
        <p14:creationId xmlns:p14="http://schemas.microsoft.com/office/powerpoint/2010/main" val="52886069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E84C31D-CC85-27E5-FD9F-627C926D5A22}"/>
              </a:ext>
            </a:extLst>
          </p:cNvPr>
          <p:cNvSpPr>
            <a:spLocks noGrp="1"/>
          </p:cNvSpPr>
          <p:nvPr>
            <p:ph type="title"/>
          </p:nvPr>
        </p:nvSpPr>
        <p:spPr>
          <a:xfrm>
            <a:off x="838200" y="2578608"/>
            <a:ext cx="7879335" cy="3592629"/>
          </a:xfrm>
        </p:spPr>
        <p:txBody>
          <a:bodyPr>
            <a:normAutofit/>
          </a:bodyPr>
          <a:lstStyle>
            <a:lvl1pPr>
              <a:defRPr sz="6000"/>
            </a:lvl1pPr>
          </a:lstStyle>
          <a:p>
            <a:r>
              <a:rPr lang="en-GB"/>
              <a:t>Click to edit Master title style</a:t>
            </a:r>
            <a:endParaRPr lang="en-US"/>
          </a:p>
        </p:txBody>
      </p:sp>
      <p:cxnSp>
        <p:nvCxnSpPr>
          <p:cNvPr id="7" name="Straight Connector 6">
            <a:extLst>
              <a:ext uri="{FF2B5EF4-FFF2-40B4-BE49-F238E27FC236}">
                <a16:creationId xmlns:a16="http://schemas.microsoft.com/office/drawing/2014/main" id="{A10B934F-7AD0-6CA4-BC4D-9CC30854BF9C}"/>
              </a:ext>
              <a:ext uri="{C183D7F6-B498-43B3-948B-1728B52AA6E4}">
                <adec:decorative xmlns:adec="http://schemas.microsoft.com/office/drawing/2017/decorative" val="1"/>
              </a:ext>
            </a:extLst>
          </p:cNvPr>
          <p:cNvCxnSpPr>
            <a:cxnSpLocks/>
          </p:cNvCxnSpPr>
          <p:nvPr/>
        </p:nvCxnSpPr>
        <p:spPr>
          <a:xfrm flipH="1">
            <a:off x="4" y="1714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17FF6486-38AE-54F6-E2F3-8B944C3F1B94}"/>
              </a:ext>
            </a:extLst>
          </p:cNvPr>
          <p:cNvSpPr>
            <a:spLocks noGrp="1"/>
          </p:cNvSpPr>
          <p:nvPr>
            <p:ph type="ftr" sz="quarter" idx="11"/>
          </p:nvPr>
        </p:nvSpPr>
        <p:spPr/>
        <p:txBody>
          <a:bodyPr/>
          <a:lstStyle/>
          <a:p>
            <a:endParaRPr lang="en-US"/>
          </a:p>
        </p:txBody>
      </p:sp>
      <p:sp>
        <p:nvSpPr>
          <p:cNvPr id="16" name="Text Placeholder 15">
            <a:extLst>
              <a:ext uri="{FF2B5EF4-FFF2-40B4-BE49-F238E27FC236}">
                <a16:creationId xmlns:a16="http://schemas.microsoft.com/office/drawing/2014/main" id="{341BD916-71AE-106E-105D-01655950FC48}"/>
              </a:ext>
            </a:extLst>
          </p:cNvPr>
          <p:cNvSpPr>
            <a:spLocks noGrp="1"/>
          </p:cNvSpPr>
          <p:nvPr>
            <p:ph type="body" sz="quarter" idx="15"/>
          </p:nvPr>
        </p:nvSpPr>
        <p:spPr>
          <a:xfrm>
            <a:off x="3987800" y="368300"/>
            <a:ext cx="7375525" cy="1014413"/>
          </a:xfrm>
        </p:spPr>
        <p:txBody>
          <a:bodyPr anchor="ctr">
            <a:normAutofit/>
          </a:bodyPr>
          <a:lstStyle>
            <a:lvl1pPr algn="r">
              <a:defRPr sz="2000"/>
            </a:lvl1pPr>
          </a:lstStyle>
          <a:p>
            <a:pPr lvl="0"/>
            <a:r>
              <a:rPr lang="en-GB"/>
              <a:t>Click to edit Master text styles</a:t>
            </a:r>
          </a:p>
        </p:txBody>
      </p:sp>
      <p:sp>
        <p:nvSpPr>
          <p:cNvPr id="4" name="Date Placeholder 3">
            <a:extLst>
              <a:ext uri="{FF2B5EF4-FFF2-40B4-BE49-F238E27FC236}">
                <a16:creationId xmlns:a16="http://schemas.microsoft.com/office/drawing/2014/main" id="{68FD0054-227E-4953-9BB1-7141F90243F6}"/>
              </a:ext>
            </a:extLst>
          </p:cNvPr>
          <p:cNvSpPr>
            <a:spLocks noGrp="1"/>
          </p:cNvSpPr>
          <p:nvPr>
            <p:ph type="dt" sz="half" idx="10"/>
          </p:nvPr>
        </p:nvSpPr>
        <p:spPr/>
        <p:txBody>
          <a:bodyPr/>
          <a:lstStyle/>
          <a:p>
            <a:fld id="{229E80F3-D5BA-1748-8607-0C6436105404}" type="datetimeFigureOut">
              <a:rPr lang="en-US" smtClean="0"/>
              <a:t>10/7/26</a:t>
            </a:fld>
            <a:endParaRPr lang="en-US"/>
          </a:p>
        </p:txBody>
      </p:sp>
      <p:sp>
        <p:nvSpPr>
          <p:cNvPr id="6" name="Slide Number Placeholder 5">
            <a:extLst>
              <a:ext uri="{FF2B5EF4-FFF2-40B4-BE49-F238E27FC236}">
                <a16:creationId xmlns:a16="http://schemas.microsoft.com/office/drawing/2014/main" id="{8542E0F1-15E9-E241-9959-A6D46B69EE92}"/>
              </a:ext>
            </a:extLst>
          </p:cNvPr>
          <p:cNvSpPr>
            <a:spLocks noGrp="1"/>
          </p:cNvSpPr>
          <p:nvPr>
            <p:ph type="sldNum" sz="quarter" idx="12"/>
          </p:nvPr>
        </p:nvSpPr>
        <p:spPr/>
        <p:txBody>
          <a:bodyPr/>
          <a:lstStyle/>
          <a:p>
            <a:fld id="{58F5B146-1E83-0146-A288-A282C3E740CD}" type="slidenum">
              <a:rPr lang="en-US" smtClean="0"/>
              <a:t>‹#›</a:t>
            </a:fld>
            <a:endParaRPr lang="en-US"/>
          </a:p>
        </p:txBody>
      </p:sp>
    </p:spTree>
    <p:extLst>
      <p:ext uri="{BB962C8B-B14F-4D97-AF65-F5344CB8AC3E}">
        <p14:creationId xmlns:p14="http://schemas.microsoft.com/office/powerpoint/2010/main" val="231993121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842852-3CDE-22AD-D5F0-AAF8279A0910}"/>
              </a:ext>
            </a:extLst>
          </p:cNvPr>
          <p:cNvSpPr>
            <a:spLocks noGrp="1"/>
          </p:cNvSpPr>
          <p:nvPr>
            <p:ph type="title"/>
          </p:nvPr>
        </p:nvSpPr>
        <p:spPr>
          <a:xfrm>
            <a:off x="838200" y="859536"/>
            <a:ext cx="9546336" cy="3675885"/>
          </a:xfrm>
        </p:spPr>
        <p:txBody>
          <a:bodyPr anchor="t">
            <a:normAutofit/>
          </a:bodyPr>
          <a:lstStyle>
            <a:lvl1pPr>
              <a:defRPr sz="6000"/>
            </a:lvl1pPr>
          </a:lstStyle>
          <a:p>
            <a:r>
              <a:rPr lang="en-GB"/>
              <a:t>Click to edit Master title style</a:t>
            </a:r>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229E80F3-D5BA-1748-8607-0C6436105404}" type="datetimeFigureOut">
              <a:rPr lang="en-US" smtClean="0"/>
              <a:t>10/7/26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58F5B146-1E83-0146-A288-A282C3E740CD}" type="slidenum">
              <a:rPr lang="en-US" smtClean="0"/>
              <a:t>‹#›</a:t>
            </a:fld>
            <a:endParaRPr lang="en-US"/>
          </a:p>
        </p:txBody>
      </p:sp>
      <p:cxnSp>
        <p:nvCxnSpPr>
          <p:cNvPr id="7" name="Straight Connector 6">
            <a:extLst>
              <a:ext uri="{FF2B5EF4-FFF2-40B4-BE49-F238E27FC236}">
                <a16:creationId xmlns:a16="http://schemas.microsoft.com/office/drawing/2014/main" id="{C4D523C5-E38D-F0DE-48C0-B6B8404B63BF}"/>
              </a:ext>
              <a:ext uri="{C183D7F6-B498-43B3-948B-1728B52AA6E4}">
                <adec:decorative xmlns:adec="http://schemas.microsoft.com/office/drawing/2017/decorative" val="1"/>
              </a:ext>
            </a:extLst>
          </p:cNvPr>
          <p:cNvCxnSpPr>
            <a:cxnSpLocks/>
          </p:cNvCxnSpPr>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653083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4EF7E11-76D4-64FA-465B-165405450121}"/>
              </a:ext>
            </a:extLst>
          </p:cNvPr>
          <p:cNvSpPr>
            <a:spLocks noGrp="1"/>
          </p:cNvSpPr>
          <p:nvPr>
            <p:ph type="title"/>
          </p:nvPr>
        </p:nvSpPr>
        <p:spPr>
          <a:xfrm>
            <a:off x="1285947" y="1296083"/>
            <a:ext cx="4353325" cy="4265835"/>
          </a:xfrm>
          <a:custGeom>
            <a:avLst/>
            <a:gdLst>
              <a:gd name="connsiteX0" fmla="*/ 2176663 w 4353325"/>
              <a:gd name="connsiteY0" fmla="*/ 0 h 4265835"/>
              <a:gd name="connsiteX1" fmla="*/ 4353325 w 4353325"/>
              <a:gd name="connsiteY1" fmla="*/ 2176662 h 4265835"/>
              <a:gd name="connsiteX2" fmla="*/ 4353325 w 4353325"/>
              <a:gd name="connsiteY2" fmla="*/ 2712923 h 4265835"/>
              <a:gd name="connsiteX3" fmla="*/ 4353325 w 4353325"/>
              <a:gd name="connsiteY3" fmla="*/ 3733873 h 4265835"/>
              <a:gd name="connsiteX4" fmla="*/ 4353325 w 4353325"/>
              <a:gd name="connsiteY4" fmla="*/ 4265835 h 4265835"/>
              <a:gd name="connsiteX5" fmla="*/ 0 w 4353325"/>
              <a:gd name="connsiteY5" fmla="*/ 4265835 h 4265835"/>
              <a:gd name="connsiteX6" fmla="*/ 0 w 4353325"/>
              <a:gd name="connsiteY6" fmla="*/ 3733873 h 4265835"/>
              <a:gd name="connsiteX7" fmla="*/ 0 w 4353325"/>
              <a:gd name="connsiteY7" fmla="*/ 2712923 h 4265835"/>
              <a:gd name="connsiteX8" fmla="*/ 0 w 4353325"/>
              <a:gd name="connsiteY8" fmla="*/ 2176662 h 4265835"/>
              <a:gd name="connsiteX9" fmla="*/ 2176663 w 4353325"/>
              <a:gd name="connsiteY9" fmla="*/ 0 h 4265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53325" h="4265835">
                <a:moveTo>
                  <a:pt x="2176663" y="0"/>
                </a:moveTo>
                <a:cubicBezTo>
                  <a:pt x="3378800" y="0"/>
                  <a:pt x="4353325" y="974525"/>
                  <a:pt x="4353325" y="2176662"/>
                </a:cubicBezTo>
                <a:lnTo>
                  <a:pt x="4353325" y="2712923"/>
                </a:lnTo>
                <a:lnTo>
                  <a:pt x="4353325" y="3733873"/>
                </a:lnTo>
                <a:lnTo>
                  <a:pt x="4353325" y="4265835"/>
                </a:lnTo>
                <a:lnTo>
                  <a:pt x="0" y="4265835"/>
                </a:lnTo>
                <a:lnTo>
                  <a:pt x="0" y="3733873"/>
                </a:lnTo>
                <a:lnTo>
                  <a:pt x="0" y="2712923"/>
                </a:lnTo>
                <a:lnTo>
                  <a:pt x="0" y="2176662"/>
                </a:lnTo>
                <a:cubicBezTo>
                  <a:pt x="0" y="974525"/>
                  <a:pt x="974525" y="0"/>
                  <a:pt x="2176663" y="0"/>
                </a:cubicBezTo>
                <a:close/>
              </a:path>
            </a:pathLst>
          </a:custGeom>
          <a:ln w="6350">
            <a:solidFill>
              <a:schemeClr val="tx1"/>
            </a:solidFill>
          </a:ln>
        </p:spPr>
        <p:txBody>
          <a:bodyPr wrap="square" lIns="182880" tIns="914400" rIns="182880" anchor="ctr" anchorCtr="0">
            <a:noAutofit/>
          </a:bodyPr>
          <a:lstStyle>
            <a:lvl1pPr algn="ctr">
              <a:defRPr sz="3200">
                <a:solidFill>
                  <a:schemeClr val="tx1"/>
                </a:solidFill>
              </a:defRPr>
            </a:lvl1pPr>
          </a:lstStyle>
          <a:p>
            <a:r>
              <a:rPr lang="en-GB"/>
              <a:t>Click to edit Master title style</a:t>
            </a:r>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535056" y="1296083"/>
            <a:ext cx="4325112" cy="4265835"/>
          </a:xfrm>
        </p:spPr>
        <p:txBody>
          <a:bodyPr anchor="b" anchorCtr="0"/>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229E80F3-D5BA-1748-8607-0C6436105404}" type="datetimeFigureOut">
              <a:rPr lang="en-US" smtClean="0"/>
              <a:t>10/7/26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58F5B146-1E83-0146-A288-A282C3E740CD}" type="slidenum">
              <a:rPr lang="en-US" smtClean="0"/>
              <a:t>‹#›</a:t>
            </a:fld>
            <a:endParaRPr lang="en-US"/>
          </a:p>
        </p:txBody>
      </p:sp>
    </p:spTree>
    <p:extLst>
      <p:ext uri="{BB962C8B-B14F-4D97-AF65-F5344CB8AC3E}">
        <p14:creationId xmlns:p14="http://schemas.microsoft.com/office/powerpoint/2010/main" val="2835157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5B5E-C545-4763-BA47-4C2C0FCA514D}"/>
              </a:ext>
            </a:extLst>
          </p:cNvPr>
          <p:cNvSpPr>
            <a:spLocks noGrp="1"/>
          </p:cNvSpPr>
          <p:nvPr>
            <p:ph type="title"/>
          </p:nvPr>
        </p:nvSpPr>
        <p:spPr>
          <a:xfrm>
            <a:off x="1060704" y="4608576"/>
            <a:ext cx="4169664" cy="1609344"/>
          </a:xfrm>
        </p:spPr>
        <p:txBody>
          <a:bodyPr anchor="t" anchorCtr="0">
            <a:noAutofit/>
          </a:bodyPr>
          <a:lstStyle>
            <a:lvl1pPr algn="ctr">
              <a:defRPr sz="4400">
                <a:solidFill>
                  <a:schemeClr val="tx1"/>
                </a:solidFill>
              </a:defRPr>
            </a:lvl1pPr>
          </a:lstStyle>
          <a:p>
            <a:r>
              <a:rPr lang="en-GB"/>
              <a:t>Click to edit Master title style</a:t>
            </a:r>
            <a:endParaRPr lang="en-US"/>
          </a:p>
        </p:txBody>
      </p:sp>
      <p:sp>
        <p:nvSpPr>
          <p:cNvPr id="5" name="Footer Placeholder 4">
            <a:extLst>
              <a:ext uri="{FF2B5EF4-FFF2-40B4-BE49-F238E27FC236}">
                <a16:creationId xmlns:a16="http://schemas.microsoft.com/office/drawing/2014/main" id="{C79D23AA-8F22-4B09-8FAA-CD16E5D66C5D}"/>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Picture Placeholder 7">
            <a:extLst>
              <a:ext uri="{FF2B5EF4-FFF2-40B4-BE49-F238E27FC236}">
                <a16:creationId xmlns:a16="http://schemas.microsoft.com/office/drawing/2014/main" id="{4E5AAB3D-814D-597A-6ADE-F522A8116DCD}"/>
              </a:ext>
            </a:extLst>
          </p:cNvPr>
          <p:cNvSpPr>
            <a:spLocks noGrp="1"/>
          </p:cNvSpPr>
          <p:nvPr>
            <p:ph type="pic" idx="13" hasCustomPrompt="1"/>
          </p:nvPr>
        </p:nvSpPr>
        <p:spPr>
          <a:xfrm>
            <a:off x="1257301" y="1097280"/>
            <a:ext cx="3776470" cy="3168100"/>
          </a:xfrm>
          <a:custGeom>
            <a:avLst/>
            <a:gdLst>
              <a:gd name="connsiteX0" fmla="*/ 1888235 w 3776470"/>
              <a:gd name="connsiteY0" fmla="*/ 0 h 3168100"/>
              <a:gd name="connsiteX1" fmla="*/ 3776470 w 3776470"/>
              <a:gd name="connsiteY1" fmla="*/ 1888235 h 3168100"/>
              <a:gd name="connsiteX2" fmla="*/ 3776470 w 3776470"/>
              <a:gd name="connsiteY2" fmla="*/ 3168100 h 3168100"/>
              <a:gd name="connsiteX3" fmla="*/ 0 w 3776470"/>
              <a:gd name="connsiteY3" fmla="*/ 3168100 h 3168100"/>
              <a:gd name="connsiteX4" fmla="*/ 0 w 3776470"/>
              <a:gd name="connsiteY4" fmla="*/ 1888235 h 3168100"/>
              <a:gd name="connsiteX5" fmla="*/ 1888235 w 3776470"/>
              <a:gd name="connsiteY5" fmla="*/ 0 h 316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6470" h="3168100">
                <a:moveTo>
                  <a:pt x="1888235" y="0"/>
                </a:moveTo>
                <a:cubicBezTo>
                  <a:pt x="2931078" y="0"/>
                  <a:pt x="3776470" y="845392"/>
                  <a:pt x="3776470" y="1888235"/>
                </a:cubicBezTo>
                <a:lnTo>
                  <a:pt x="3776470" y="3168100"/>
                </a:lnTo>
                <a:lnTo>
                  <a:pt x="0" y="3168100"/>
                </a:lnTo>
                <a:lnTo>
                  <a:pt x="0" y="1888235"/>
                </a:lnTo>
                <a:cubicBezTo>
                  <a:pt x="0" y="845392"/>
                  <a:pt x="845392" y="0"/>
                  <a:pt x="1888235" y="0"/>
                </a:cubicBezTo>
                <a:close/>
              </a:path>
            </a:pathLst>
          </a:custGeom>
          <a:blipFill>
            <a:blip r:embed="rId2" cstate="screen">
              <a:alphaModFix amt="70000"/>
              <a:extLst>
                <a:ext uri="{28A0092B-C50C-407E-A947-70E740481C1C}">
                  <a14:useLocalDpi xmlns:a14="http://schemas.microsoft.com/office/drawing/2010/main"/>
                </a:ext>
              </a:extLst>
            </a:blip>
            <a:stretch>
              <a:fillRect/>
            </a:stretch>
          </a:blipFill>
          <a:ln w="6350">
            <a:solidFill>
              <a:schemeClr val="tx1"/>
            </a:solidFill>
          </a:ln>
        </p:spPr>
        <p:txBody>
          <a:bodyPr wrap="square">
            <a:noAutofit/>
          </a:bodyPr>
          <a:lstStyle>
            <a:lvl1pPr marL="0" indent="0">
              <a:buFont typeface="Arial" panose="020B0604020202020204" pitchFamily="34" charse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sp>
        <p:nvSpPr>
          <p:cNvPr id="3" name="Content Placeholder 2">
            <a:extLst>
              <a:ext uri="{FF2B5EF4-FFF2-40B4-BE49-F238E27FC236}">
                <a16:creationId xmlns:a16="http://schemas.microsoft.com/office/drawing/2014/main" id="{7FA263F8-8E34-4910-BF7A-F1C5A99689DC}"/>
              </a:ext>
            </a:extLst>
          </p:cNvPr>
          <p:cNvSpPr>
            <a:spLocks noGrp="1"/>
          </p:cNvSpPr>
          <p:nvPr>
            <p:ph idx="1"/>
          </p:nvPr>
        </p:nvSpPr>
        <p:spPr>
          <a:xfrm>
            <a:off x="7141464" y="841248"/>
            <a:ext cx="4215384" cy="5330952"/>
          </a:xfrm>
        </p:spPr>
        <p:txBody>
          <a:bodyPr anchor="ctr"/>
          <a:lstStyle>
            <a:lvl1pPr algn="ctr">
              <a:defRPr>
                <a:solidFill>
                  <a:schemeClr val="tx1"/>
                </a:solidFill>
              </a:defRPr>
            </a:lvl1pPr>
            <a:lvl2pPr algn="ctr">
              <a:defRPr>
                <a:solidFill>
                  <a:schemeClr val="tx1"/>
                </a:solidFill>
              </a:defRPr>
            </a:lvl2pPr>
            <a:lvl3pPr algn="ctr">
              <a:defRPr>
                <a:solidFill>
                  <a:schemeClr val="tx1"/>
                </a:solidFill>
              </a:defRPr>
            </a:lvl3pPr>
            <a:lvl4pPr algn="ctr">
              <a:defRPr>
                <a:solidFill>
                  <a:schemeClr val="tx1"/>
                </a:solidFill>
              </a:defRPr>
            </a:lvl4pPr>
            <a:lvl5pPr algn="ct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56E74E5-D20D-4AB7-8D98-F336CE0ECCBE}"/>
              </a:ext>
            </a:extLst>
          </p:cNvPr>
          <p:cNvSpPr>
            <a:spLocks noGrp="1"/>
          </p:cNvSpPr>
          <p:nvPr>
            <p:ph type="dt" sz="half" idx="10"/>
          </p:nvPr>
        </p:nvSpPr>
        <p:spPr/>
        <p:txBody>
          <a:bodyPr/>
          <a:lstStyle>
            <a:lvl1pPr>
              <a:defRPr>
                <a:solidFill>
                  <a:schemeClr val="tx1"/>
                </a:solidFill>
              </a:defRPr>
            </a:lvl1pPr>
          </a:lstStyle>
          <a:p>
            <a:fld id="{229E80F3-D5BA-1748-8607-0C6436105404}" type="datetimeFigureOut">
              <a:rPr lang="en-US" smtClean="0"/>
              <a:t>10/7/26</a:t>
            </a:fld>
            <a:endParaRPr lang="en-US"/>
          </a:p>
        </p:txBody>
      </p:sp>
      <p:sp>
        <p:nvSpPr>
          <p:cNvPr id="6" name="Slide Number Placeholder 5">
            <a:extLst>
              <a:ext uri="{FF2B5EF4-FFF2-40B4-BE49-F238E27FC236}">
                <a16:creationId xmlns:a16="http://schemas.microsoft.com/office/drawing/2014/main" id="{84E8A028-A0C8-45E7-915E-B83FF59C9F18}"/>
              </a:ext>
            </a:extLst>
          </p:cNvPr>
          <p:cNvSpPr>
            <a:spLocks noGrp="1"/>
          </p:cNvSpPr>
          <p:nvPr>
            <p:ph type="sldNum" sz="quarter" idx="12"/>
          </p:nvPr>
        </p:nvSpPr>
        <p:spPr/>
        <p:txBody>
          <a:bodyPr/>
          <a:lstStyle>
            <a:lvl1pPr>
              <a:defRPr>
                <a:solidFill>
                  <a:schemeClr val="tx1"/>
                </a:solidFill>
              </a:defRPr>
            </a:lvl1pPr>
          </a:lstStyle>
          <a:p>
            <a:fld id="{58F5B146-1E83-0146-A288-A282C3E740CD}" type="slidenum">
              <a:rPr lang="en-US" smtClean="0"/>
              <a:t>‹#›</a:t>
            </a:fld>
            <a:endParaRPr lang="en-US"/>
          </a:p>
        </p:txBody>
      </p:sp>
      <p:cxnSp>
        <p:nvCxnSpPr>
          <p:cNvPr id="7" name="Straight Connector 6">
            <a:extLst>
              <a:ext uri="{FF2B5EF4-FFF2-40B4-BE49-F238E27FC236}">
                <a16:creationId xmlns:a16="http://schemas.microsoft.com/office/drawing/2014/main" id="{ECD2C868-CE73-A5B1-1389-62A23B14E008}"/>
              </a:ext>
              <a:ext uri="{C183D7F6-B498-43B3-948B-1728B52AA6E4}">
                <adec:decorative xmlns:adec="http://schemas.microsoft.com/office/drawing/2017/decorative" val="1"/>
              </a:ext>
            </a:extLst>
          </p:cNvPr>
          <p:cNvCxnSpPr>
            <a:cxnSpLocks/>
          </p:cNvCxnSpPr>
          <p:nvPr/>
        </p:nvCxnSpPr>
        <p:spPr>
          <a:xfrm>
            <a:off x="629708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515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86384" y="2615184"/>
            <a:ext cx="3813048" cy="3557016"/>
          </a:xfrm>
        </p:spPr>
        <p:txBody>
          <a:bodyPr>
            <a:normAutofit/>
          </a:bodyPr>
          <a:lstStyle>
            <a:lvl1pPr>
              <a:defRPr sz="3200">
                <a:solidFill>
                  <a:schemeClr val="tx1"/>
                </a:solidFill>
              </a:defRPr>
            </a:lvl1pPr>
          </a:lstStyle>
          <a:p>
            <a:r>
              <a:rPr lang="en-GB"/>
              <a:t>Click to edit Master title style</a:t>
            </a:r>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841248"/>
            <a:ext cx="4956175" cy="3556000"/>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229E80F3-D5BA-1748-8607-0C6436105404}" type="datetimeFigureOut">
              <a:rPr lang="en-US" smtClean="0"/>
              <a:t>10/7/26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58F5B146-1E83-0146-A288-A282C3E740CD}" type="slidenum">
              <a:rPr lang="en-US" smtClean="0"/>
              <a:t>‹#›</a:t>
            </a:fld>
            <a:endParaRPr lang="en-US"/>
          </a:p>
        </p:txBody>
      </p:sp>
      <p:cxnSp>
        <p:nvCxnSpPr>
          <p:cNvPr id="3" name="Straight Connector 2">
            <a:extLst>
              <a:ext uri="{FF2B5EF4-FFF2-40B4-BE49-F238E27FC236}">
                <a16:creationId xmlns:a16="http://schemas.microsoft.com/office/drawing/2014/main" id="{EF4378AB-83E7-8777-F6CD-8F19BA4FEE73}"/>
              </a:ext>
              <a:ext uri="{C183D7F6-B498-43B3-948B-1728B52AA6E4}">
                <adec:decorative xmlns:adec="http://schemas.microsoft.com/office/drawing/2017/decorative" val="1"/>
              </a:ext>
            </a:extLst>
          </p:cNvPr>
          <p:cNvCxnSpPr>
            <a:cxnSpLocks/>
          </p:cNvCxnSpPr>
          <p:nvPr/>
        </p:nvCxnSpPr>
        <p:spPr>
          <a:xfrm flipV="1">
            <a:off x="501620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4278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841248"/>
            <a:ext cx="2999232" cy="5184648"/>
          </a:xfrm>
        </p:spPr>
        <p:txBody>
          <a:bodyPr anchor="t" anchorCtr="0">
            <a:normAutofit/>
          </a:bodyPr>
          <a:lstStyle>
            <a:lvl1pPr>
              <a:defRPr sz="3200">
                <a:solidFill>
                  <a:schemeClr val="tx1"/>
                </a:solidFill>
              </a:defRPr>
            </a:lvl1pPr>
          </a:lstStyle>
          <a:p>
            <a:r>
              <a:rPr lang="en-GB"/>
              <a:t>Click to edit Master title style</a:t>
            </a:r>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66926" y="841248"/>
            <a:ext cx="6260154" cy="5184648"/>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229E80F3-D5BA-1748-8607-0C6436105404}" type="datetimeFigureOut">
              <a:rPr lang="en-US" smtClean="0"/>
              <a:t>10/7/26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58F5B146-1E83-0146-A288-A282C3E740CD}" type="slidenum">
              <a:rPr lang="en-US" smtClean="0"/>
              <a:t>‹#›</a:t>
            </a:fld>
            <a:endParaRPr lang="en-US"/>
          </a:p>
        </p:txBody>
      </p:sp>
      <p:cxnSp>
        <p:nvCxnSpPr>
          <p:cNvPr id="3" name="Straight Connector 2">
            <a:extLst>
              <a:ext uri="{FF2B5EF4-FFF2-40B4-BE49-F238E27FC236}">
                <a16:creationId xmlns:a16="http://schemas.microsoft.com/office/drawing/2014/main" id="{C8293A07-68F2-BD10-B738-E87F3F3D8CF3}"/>
              </a:ext>
              <a:ext uri="{C183D7F6-B498-43B3-948B-1728B52AA6E4}">
                <adec:decorative xmlns:adec="http://schemas.microsoft.com/office/drawing/2017/decorative" val="1"/>
              </a:ext>
            </a:extLst>
          </p:cNvPr>
          <p:cNvCxnSpPr>
            <a:cxnSpLocks/>
          </p:cNvCxnSpPr>
          <p:nvPr/>
        </p:nvCxnSpPr>
        <p:spPr>
          <a:xfrm flipV="1">
            <a:off x="418221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0724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31152" y="990511"/>
            <a:ext cx="2565593" cy="1858941"/>
          </a:xfrm>
        </p:spPr>
        <p:txBody>
          <a:bodyPr anchor="b"/>
          <a:lstStyle>
            <a:lvl1pPr>
              <a:defRPr lang="en-US" sz="3200" kern="1200" dirty="0">
                <a:solidFill>
                  <a:schemeClr val="tx1"/>
                </a:solidFill>
                <a:latin typeface="+mj-lt"/>
                <a:ea typeface="+mj-ea"/>
                <a:cs typeface="+mj-cs"/>
              </a:defRPr>
            </a:lvl1pPr>
          </a:lstStyle>
          <a:p>
            <a:r>
              <a:rPr lang="en-GB"/>
              <a:t>Click to edit Master title style</a:t>
            </a:r>
            <a:endParaRPr lang="en-US"/>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0"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70000"/>
              <a:extLst>
                <a:ext uri="{28A0092B-C50C-407E-A947-70E740481C1C}">
                  <a14:useLocalDpi xmlns:a14="http://schemas.microsoft.com/office/drawing/2010/main"/>
                </a:ext>
              </a:extLst>
            </a:blip>
            <a:stretch>
              <a:fillRect/>
            </a:stretch>
          </a:blipFill>
        </p:spPr>
        <p:txBody>
          <a:bodyPr wrap="square">
            <a:noAutofit/>
          </a:bodyPr>
          <a:lstStyle>
            <a:lvl1pPr marL="0" indent="0">
              <a:buFont typeface="Arial" panose="020B0604020202020204" pitchFamily="34" charse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32271" y="3011335"/>
            <a:ext cx="2559977" cy="2656250"/>
          </a:xfrm>
        </p:spPr>
        <p:txBody>
          <a:bodyPr vert="horz" lIns="91440" tIns="45720" rIns="91440" bIns="45720" rtlCol="0">
            <a:normAutofit/>
          </a:bodyPr>
          <a:lstStyle>
            <a:lvl1pPr marL="0" indent="0">
              <a:buNone/>
              <a:defRPr lang="en-US"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Footer Placeholder 5">
            <a:extLst>
              <a:ext uri="{FF2B5EF4-FFF2-40B4-BE49-F238E27FC236}">
                <a16:creationId xmlns:a16="http://schemas.microsoft.com/office/drawing/2014/main" id="{8BD5A515-9970-0784-7927-52F94C270B46}"/>
              </a:ext>
            </a:extLst>
          </p:cNvPr>
          <p:cNvSpPr>
            <a:spLocks noGrp="1"/>
          </p:cNvSpPr>
          <p:nvPr>
            <p:ph type="ftr" sz="quarter" idx="16"/>
          </p:nvPr>
        </p:nvSpPr>
        <p:spPr>
          <a:xfrm rot="5400000">
            <a:off x="10292564" y="1592958"/>
            <a:ext cx="2973522" cy="365125"/>
          </a:xfrm>
        </p:spPr>
        <p:txBody>
          <a:bodyPr/>
          <a:lstStyle>
            <a:lvl1pPr algn="l">
              <a:defRPr>
                <a:solidFill>
                  <a:schemeClr val="tx1"/>
                </a:solidFill>
              </a:defRPr>
            </a:lvl1pPr>
          </a:lstStyle>
          <a:p>
            <a:endParaRPr lang="en-US"/>
          </a:p>
        </p:txBody>
      </p:sp>
      <p:sp>
        <p:nvSpPr>
          <p:cNvPr id="9" name="Date Placeholder 4">
            <a:extLst>
              <a:ext uri="{FF2B5EF4-FFF2-40B4-BE49-F238E27FC236}">
                <a16:creationId xmlns:a16="http://schemas.microsoft.com/office/drawing/2014/main" id="{8523CCEC-6BB2-B704-95E2-87FED823C5BD}"/>
              </a:ext>
            </a:extLst>
          </p:cNvPr>
          <p:cNvSpPr>
            <a:spLocks noGrp="1"/>
          </p:cNvSpPr>
          <p:nvPr>
            <p:ph type="dt" sz="half" idx="15"/>
          </p:nvPr>
        </p:nvSpPr>
        <p:spPr>
          <a:xfrm rot="5400000">
            <a:off x="10425981" y="4687095"/>
            <a:ext cx="2706690" cy="365125"/>
          </a:xfrm>
        </p:spPr>
        <p:txBody>
          <a:bodyPr/>
          <a:lstStyle>
            <a:lvl1pPr>
              <a:defRPr>
                <a:solidFill>
                  <a:schemeClr val="tx1"/>
                </a:solidFill>
              </a:defRPr>
            </a:lvl1pPr>
          </a:lstStyle>
          <a:p>
            <a:fld id="{229E80F3-D5BA-1748-8607-0C6436105404}" type="datetimeFigureOut">
              <a:rPr lang="en-US" smtClean="0"/>
              <a:t>10/7/26</a:t>
            </a:fld>
            <a:endParaRPr lang="en-US"/>
          </a:p>
        </p:txBody>
      </p:sp>
      <p:sp>
        <p:nvSpPr>
          <p:cNvPr id="11" name="Slide Number Placeholder 6">
            <a:extLst>
              <a:ext uri="{FF2B5EF4-FFF2-40B4-BE49-F238E27FC236}">
                <a16:creationId xmlns:a16="http://schemas.microsoft.com/office/drawing/2014/main" id="{1208465C-8C77-73BF-D18F-D01907BAC864}"/>
              </a:ext>
            </a:extLst>
          </p:cNvPr>
          <p:cNvSpPr>
            <a:spLocks noGrp="1"/>
          </p:cNvSpPr>
          <p:nvPr>
            <p:ph type="sldNum" sz="quarter" idx="17"/>
          </p:nvPr>
        </p:nvSpPr>
        <p:spPr>
          <a:xfrm>
            <a:off x="11512296" y="6356350"/>
            <a:ext cx="574620" cy="365125"/>
          </a:xfrm>
        </p:spPr>
        <p:txBody>
          <a:bodyPr/>
          <a:lstStyle>
            <a:lvl1pPr>
              <a:defRPr>
                <a:solidFill>
                  <a:schemeClr val="tx1"/>
                </a:solidFill>
              </a:defRPr>
            </a:lvl1pPr>
          </a:lstStyle>
          <a:p>
            <a:fld id="{58F5B146-1E83-0146-A288-A282C3E740CD}" type="slidenum">
              <a:rPr lang="en-US" smtClean="0"/>
              <a:t>‹#›</a:t>
            </a:fld>
            <a:endParaRPr lang="en-US"/>
          </a:p>
        </p:txBody>
      </p:sp>
      <p:cxnSp>
        <p:nvCxnSpPr>
          <p:cNvPr id="3" name="Straight Connector 2">
            <a:extLst>
              <a:ext uri="{FF2B5EF4-FFF2-40B4-BE49-F238E27FC236}">
                <a16:creationId xmlns:a16="http://schemas.microsoft.com/office/drawing/2014/main" id="{50E2A219-E459-07B3-1ED3-CBF7D239BE08}"/>
              </a:ext>
              <a:ext uri="{C183D7F6-B498-43B3-948B-1728B52AA6E4}">
                <adec:decorative xmlns:adec="http://schemas.microsoft.com/office/drawing/2017/decorative" val="1"/>
              </a:ext>
            </a:extLst>
          </p:cNvPr>
          <p:cNvCxnSpPr>
            <a:cxnSpLocks/>
          </p:cNvCxnSpPr>
          <p:nvPr/>
        </p:nvCxnSpPr>
        <p:spPr>
          <a:xfrm>
            <a:off x="832057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0612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03520" y="548640"/>
            <a:ext cx="6093225" cy="1143000"/>
          </a:xfrm>
        </p:spPr>
        <p:txBody>
          <a:bodyPr anchor="b">
            <a:noAutofit/>
          </a:bodyPr>
          <a:lstStyle>
            <a:lvl1pPr>
              <a:defRPr sz="3200">
                <a:solidFill>
                  <a:schemeClr val="tx1"/>
                </a:solidFill>
              </a:defRPr>
            </a:lvl1pPr>
          </a:lstStyle>
          <a:p>
            <a:r>
              <a:rPr lang="en-GB"/>
              <a:t>Click to edit Master title style</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793885" cy="6858000"/>
          </a:xfrm>
          <a:blipFill>
            <a:blip r:embed="rId2">
              <a:alphaModFix amt="70000"/>
              <a:extLst>
                <a:ext uri="{28A0092B-C50C-407E-A947-70E740481C1C}">
                  <a14:useLocalDpi xmlns:a14="http://schemas.microsoft.com/office/drawing/2010/main"/>
                </a:ext>
              </a:extLst>
            </a:blip>
            <a:stretch>
              <a:fillRect/>
            </a:stretch>
          </a:blipFill>
        </p:spPr>
        <p:txBody>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03520" y="1828800"/>
            <a:ext cx="6071616"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3" name="Straight Connector 2">
            <a:extLst>
              <a:ext uri="{FF2B5EF4-FFF2-40B4-BE49-F238E27FC236}">
                <a16:creationId xmlns:a16="http://schemas.microsoft.com/office/drawing/2014/main" id="{DF483F68-3490-71E7-A7DA-DA46BC485F75}"/>
              </a:ext>
              <a:ext uri="{C183D7F6-B498-43B3-948B-1728B52AA6E4}">
                <adec:decorative xmlns:adec="http://schemas.microsoft.com/office/drawing/2017/decorative" val="1"/>
              </a:ext>
            </a:extLst>
          </p:cNvPr>
          <p:cNvCxnSpPr>
            <a:cxnSpLocks/>
          </p:cNvCxnSpPr>
          <p:nvPr/>
        </p:nvCxnSpPr>
        <p:spPr>
          <a:xfrm>
            <a:off x="479715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59345FA4-0621-D8F1-73D0-046B7F4D7713}"/>
              </a:ext>
            </a:extLst>
          </p:cNvPr>
          <p:cNvSpPr>
            <a:spLocks noGrp="1"/>
          </p:cNvSpPr>
          <p:nvPr>
            <p:ph type="dt" sz="half" idx="15"/>
          </p:nvPr>
        </p:nvSpPr>
        <p:spPr>
          <a:xfrm rot="5400000">
            <a:off x="10425981" y="4687095"/>
            <a:ext cx="2706690" cy="365125"/>
          </a:xfrm>
        </p:spPr>
        <p:txBody>
          <a:bodyPr/>
          <a:lstStyle/>
          <a:p>
            <a:fld id="{229E80F3-D5BA-1748-8607-0C6436105404}" type="datetimeFigureOut">
              <a:rPr lang="en-US" smtClean="0"/>
              <a:t>10/7/26</a:t>
            </a:fld>
            <a:endParaRPr lang="en-US"/>
          </a:p>
        </p:txBody>
      </p:sp>
      <p:sp>
        <p:nvSpPr>
          <p:cNvPr id="9" name="Footer Placeholder 8">
            <a:extLst>
              <a:ext uri="{FF2B5EF4-FFF2-40B4-BE49-F238E27FC236}">
                <a16:creationId xmlns:a16="http://schemas.microsoft.com/office/drawing/2014/main" id="{84C51678-E871-8AD4-08DA-BF7B7013A356}"/>
              </a:ext>
            </a:extLst>
          </p:cNvPr>
          <p:cNvSpPr>
            <a:spLocks noGrp="1"/>
          </p:cNvSpPr>
          <p:nvPr>
            <p:ph type="ftr" sz="quarter" idx="16"/>
          </p:nvPr>
        </p:nvSpPr>
        <p:spPr>
          <a:xfrm rot="16200000" flipH="1">
            <a:off x="10292565" y="1592957"/>
            <a:ext cx="2973522" cy="365125"/>
          </a:xfrm>
        </p:spPr>
        <p:txBody>
          <a:bodyPr/>
          <a:lstStyle/>
          <a:p>
            <a:endParaRPr lang="en-US"/>
          </a:p>
        </p:txBody>
      </p:sp>
      <p:sp>
        <p:nvSpPr>
          <p:cNvPr id="10" name="Slide Number Placeholder 9">
            <a:extLst>
              <a:ext uri="{FF2B5EF4-FFF2-40B4-BE49-F238E27FC236}">
                <a16:creationId xmlns:a16="http://schemas.microsoft.com/office/drawing/2014/main" id="{3CD01CE4-E064-7D2F-7D3A-9DA85E2777F2}"/>
              </a:ext>
            </a:extLst>
          </p:cNvPr>
          <p:cNvSpPr>
            <a:spLocks noGrp="1"/>
          </p:cNvSpPr>
          <p:nvPr>
            <p:ph type="sldNum" sz="quarter" idx="17"/>
          </p:nvPr>
        </p:nvSpPr>
        <p:spPr/>
        <p:txBody>
          <a:bodyPr/>
          <a:lstStyle/>
          <a:p>
            <a:fld id="{58F5B146-1E83-0146-A288-A282C3E740CD}" type="slidenum">
              <a:rPr lang="en-US" smtClean="0"/>
              <a:t>‹#›</a:t>
            </a:fld>
            <a:endParaRPr lang="en-US"/>
          </a:p>
        </p:txBody>
      </p:sp>
    </p:spTree>
    <p:extLst>
      <p:ext uri="{BB962C8B-B14F-4D97-AF65-F5344CB8AC3E}">
        <p14:creationId xmlns:p14="http://schemas.microsoft.com/office/powerpoint/2010/main" val="35652354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48640"/>
            <a:ext cx="6135624" cy="1143000"/>
          </a:xfrm>
        </p:spPr>
        <p:txBody>
          <a:bodyPr anchor="b">
            <a:noAutofit/>
          </a:bodyPr>
          <a:lstStyle>
            <a:lvl1pPr>
              <a:defRPr sz="3200">
                <a:solidFill>
                  <a:schemeClr val="tx1"/>
                </a:solidFill>
              </a:defRPr>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828800"/>
            <a:ext cx="6135624"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400544" y="0"/>
            <a:ext cx="4791456" cy="6858000"/>
          </a:xfrm>
          <a:blipFill>
            <a:blip r:embed="rId2">
              <a:alphaModFix amt="70000"/>
              <a:extLst>
                <a:ext uri="{28A0092B-C50C-407E-A947-70E740481C1C}">
                  <a14:useLocalDpi xmlns:a14="http://schemas.microsoft.com/office/drawing/2010/main"/>
                </a:ext>
              </a:extLst>
            </a:blip>
            <a:stretch>
              <a:fillRect/>
            </a:stretch>
          </a:blipFill>
        </p:spPr>
        <p:txBody>
          <a:bodyPr/>
          <a:lstStyle>
            <a:lvl1pPr>
              <a:defRPr>
                <a:solidFill>
                  <a:schemeClr val="tx1"/>
                </a:solidFill>
              </a:defRPr>
            </a:lvl1pPr>
          </a:lstStyle>
          <a:p>
            <a:r>
              <a:rPr lang="en-US"/>
              <a:t> </a:t>
            </a:r>
          </a:p>
        </p:txBody>
      </p:sp>
      <p:cxnSp>
        <p:nvCxnSpPr>
          <p:cNvPr id="6" name="Straight Connector 5">
            <a:extLst>
              <a:ext uri="{FF2B5EF4-FFF2-40B4-BE49-F238E27FC236}">
                <a16:creationId xmlns:a16="http://schemas.microsoft.com/office/drawing/2014/main" id="{9BC07157-DE89-FE2F-0547-2E4055913A13}"/>
              </a:ext>
              <a:ext uri="{C183D7F6-B498-43B3-948B-1728B52AA6E4}">
                <adec:decorative xmlns:adec="http://schemas.microsoft.com/office/drawing/2017/decorative" val="1"/>
              </a:ext>
            </a:extLst>
          </p:cNvPr>
          <p:cNvCxnSpPr>
            <a:cxnSpLocks/>
          </p:cNvCxnSpPr>
          <p:nvPr/>
        </p:nvCxnSpPr>
        <p:spPr>
          <a:xfrm>
            <a:off x="7382022"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EF7A0C5A-6673-53CC-030B-67BA133D9741}"/>
              </a:ext>
            </a:extLst>
          </p:cNvPr>
          <p:cNvSpPr>
            <a:spLocks noGrp="1"/>
          </p:cNvSpPr>
          <p:nvPr>
            <p:ph type="dt" sz="half" idx="15"/>
          </p:nvPr>
        </p:nvSpPr>
        <p:spPr>
          <a:xfrm rot="5400000">
            <a:off x="-997745" y="4687095"/>
            <a:ext cx="2706690" cy="365125"/>
          </a:xfrm>
        </p:spPr>
        <p:txBody>
          <a:bodyPr/>
          <a:lstStyle/>
          <a:p>
            <a:fld id="{229E80F3-D5BA-1748-8607-0C6436105404}" type="datetimeFigureOut">
              <a:rPr lang="en-US" smtClean="0"/>
              <a:t>10/7/26</a:t>
            </a:fld>
            <a:endParaRPr lang="en-US"/>
          </a:p>
        </p:txBody>
      </p:sp>
      <p:sp>
        <p:nvSpPr>
          <p:cNvPr id="7" name="Footer Placeholder 6">
            <a:extLst>
              <a:ext uri="{FF2B5EF4-FFF2-40B4-BE49-F238E27FC236}">
                <a16:creationId xmlns:a16="http://schemas.microsoft.com/office/drawing/2014/main" id="{92521688-F793-E4F2-732B-EEE6F58B758E}"/>
              </a:ext>
            </a:extLst>
          </p:cNvPr>
          <p:cNvSpPr>
            <a:spLocks noGrp="1"/>
          </p:cNvSpPr>
          <p:nvPr>
            <p:ph type="ftr" sz="quarter" idx="16"/>
          </p:nvPr>
        </p:nvSpPr>
        <p:spPr>
          <a:xfrm rot="16200000" flipH="1">
            <a:off x="-1131161" y="1592957"/>
            <a:ext cx="2973522" cy="365125"/>
          </a:xfrm>
        </p:spPr>
        <p:txBody>
          <a:bodyPr/>
          <a:lstStyle/>
          <a:p>
            <a:endParaRPr lang="en-US"/>
          </a:p>
        </p:txBody>
      </p:sp>
      <p:sp>
        <p:nvSpPr>
          <p:cNvPr id="9" name="Slide Number Placeholder 8">
            <a:extLst>
              <a:ext uri="{FF2B5EF4-FFF2-40B4-BE49-F238E27FC236}">
                <a16:creationId xmlns:a16="http://schemas.microsoft.com/office/drawing/2014/main" id="{2DDBE29E-7417-B57C-BA94-1DBC14BE461B}"/>
              </a:ext>
            </a:extLst>
          </p:cNvPr>
          <p:cNvSpPr>
            <a:spLocks noGrp="1"/>
          </p:cNvSpPr>
          <p:nvPr>
            <p:ph type="sldNum" sz="quarter" idx="17"/>
          </p:nvPr>
        </p:nvSpPr>
        <p:spPr>
          <a:xfrm>
            <a:off x="51117" y="6356350"/>
            <a:ext cx="574620" cy="365125"/>
          </a:xfrm>
        </p:spPr>
        <p:txBody>
          <a:bodyPr/>
          <a:lstStyle/>
          <a:p>
            <a:fld id="{58F5B146-1E83-0146-A288-A282C3E740CD}" type="slidenum">
              <a:rPr lang="en-US" smtClean="0"/>
              <a:t>‹#›</a:t>
            </a:fld>
            <a:endParaRPr lang="en-US"/>
          </a:p>
        </p:txBody>
      </p:sp>
    </p:spTree>
    <p:extLst>
      <p:ext uri="{BB962C8B-B14F-4D97-AF65-F5344CB8AC3E}">
        <p14:creationId xmlns:p14="http://schemas.microsoft.com/office/powerpoint/2010/main" val="350703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6858000" cy="932688"/>
          </a:xfrm>
        </p:spPr>
        <p:txBody>
          <a:bodyPr anchor="b">
            <a:noAutofit/>
          </a:bodyPr>
          <a:lstStyle>
            <a:lvl1pPr>
              <a:defRPr sz="3200">
                <a:solidFill>
                  <a:schemeClr val="tx1"/>
                </a:solidFill>
              </a:defRPr>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380744"/>
            <a:ext cx="6858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a:blip r:embed="rId2">
              <a:alphaModFix amt="70000"/>
              <a:extLst>
                <a:ext uri="{28A0092B-C50C-407E-A947-70E740481C1C}">
                  <a14:useLocalDpi xmlns:a14="http://schemas.microsoft.com/office/drawing/2010/main"/>
                </a:ext>
              </a:extLst>
            </a:blip>
            <a:stretch>
              <a:fillRect/>
            </a:stretch>
          </a:blipFill>
        </p:spPr>
        <p:txBody>
          <a:bodyPr/>
          <a:lstStyle>
            <a:lvl1pPr>
              <a:defRPr>
                <a:solidFill>
                  <a:schemeClr val="tx1"/>
                </a:solidFill>
              </a:defRPr>
            </a:lvl1pPr>
          </a:lstStyle>
          <a:p>
            <a:r>
              <a:rPr lang="en-US"/>
              <a:t> </a:t>
            </a:r>
          </a:p>
        </p:txBody>
      </p:sp>
      <p:cxnSp>
        <p:nvCxnSpPr>
          <p:cNvPr id="4" name="Straight Connector 3">
            <a:extLst>
              <a:ext uri="{FF2B5EF4-FFF2-40B4-BE49-F238E27FC236}">
                <a16:creationId xmlns:a16="http://schemas.microsoft.com/office/drawing/2014/main" id="{3C626C00-7A36-46A2-880D-F484910B3412}"/>
              </a:ext>
              <a:ext uri="{C183D7F6-B498-43B3-948B-1728B52AA6E4}">
                <adec:decorative xmlns:adec="http://schemas.microsoft.com/office/drawing/2017/decorative" val="1"/>
              </a:ext>
            </a:extLst>
          </p:cNvPr>
          <p:cNvCxnSpPr>
            <a:cxnSpLocks/>
          </p:cNvCxnSpPr>
          <p:nvPr/>
        </p:nvCxnSpPr>
        <p:spPr>
          <a:xfrm>
            <a:off x="8077761"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68FF6D8B-36A2-DF79-CDB9-885694DCA71D}"/>
              </a:ext>
            </a:extLst>
          </p:cNvPr>
          <p:cNvSpPr>
            <a:spLocks noGrp="1"/>
          </p:cNvSpPr>
          <p:nvPr>
            <p:ph type="dt" sz="half" idx="15"/>
          </p:nvPr>
        </p:nvSpPr>
        <p:spPr>
          <a:xfrm rot="5400000">
            <a:off x="-997745" y="4687095"/>
            <a:ext cx="2706690" cy="365125"/>
          </a:xfrm>
        </p:spPr>
        <p:txBody>
          <a:bodyPr/>
          <a:lstStyle/>
          <a:p>
            <a:fld id="{229E80F3-D5BA-1748-8607-0C6436105404}" type="datetimeFigureOut">
              <a:rPr lang="en-US" smtClean="0"/>
              <a:t>10/7/26</a:t>
            </a:fld>
            <a:endParaRPr lang="en-US"/>
          </a:p>
        </p:txBody>
      </p:sp>
      <p:sp>
        <p:nvSpPr>
          <p:cNvPr id="5" name="Footer Placeholder 4">
            <a:extLst>
              <a:ext uri="{FF2B5EF4-FFF2-40B4-BE49-F238E27FC236}">
                <a16:creationId xmlns:a16="http://schemas.microsoft.com/office/drawing/2014/main" id="{63A2396A-E38F-CC9C-7303-71F99D082082}"/>
              </a:ext>
            </a:extLst>
          </p:cNvPr>
          <p:cNvSpPr>
            <a:spLocks noGrp="1"/>
          </p:cNvSpPr>
          <p:nvPr>
            <p:ph type="ftr" sz="quarter" idx="16"/>
          </p:nvPr>
        </p:nvSpPr>
        <p:spPr>
          <a:xfrm rot="16200000" flipH="1">
            <a:off x="-1131161" y="1592957"/>
            <a:ext cx="2973522" cy="365125"/>
          </a:xfrm>
        </p:spPr>
        <p:txBody>
          <a:bodyPr/>
          <a:lstStyle/>
          <a:p>
            <a:endParaRPr lang="en-US"/>
          </a:p>
        </p:txBody>
      </p:sp>
      <p:sp>
        <p:nvSpPr>
          <p:cNvPr id="6" name="Slide Number Placeholder 5">
            <a:extLst>
              <a:ext uri="{FF2B5EF4-FFF2-40B4-BE49-F238E27FC236}">
                <a16:creationId xmlns:a16="http://schemas.microsoft.com/office/drawing/2014/main" id="{483B0E4B-031C-4F2A-1993-D824DD71F7DE}"/>
              </a:ext>
            </a:extLst>
          </p:cNvPr>
          <p:cNvSpPr>
            <a:spLocks noGrp="1"/>
          </p:cNvSpPr>
          <p:nvPr>
            <p:ph type="sldNum" sz="quarter" idx="17"/>
          </p:nvPr>
        </p:nvSpPr>
        <p:spPr>
          <a:xfrm>
            <a:off x="51117" y="6356350"/>
            <a:ext cx="574620" cy="365125"/>
          </a:xfrm>
        </p:spPr>
        <p:txBody>
          <a:bodyPr/>
          <a:lstStyle/>
          <a:p>
            <a:fld id="{58F5B146-1E83-0146-A288-A282C3E740CD}" type="slidenum">
              <a:rPr lang="en-US" smtClean="0"/>
              <a:t>‹#›</a:t>
            </a:fld>
            <a:endParaRPr lang="en-US"/>
          </a:p>
        </p:txBody>
      </p:sp>
    </p:spTree>
    <p:extLst>
      <p:ext uri="{BB962C8B-B14F-4D97-AF65-F5344CB8AC3E}">
        <p14:creationId xmlns:p14="http://schemas.microsoft.com/office/powerpoint/2010/main" val="27456911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83413"/>
            <a:ext cx="4361688" cy="1262639"/>
          </a:xfrm>
        </p:spPr>
        <p:txBody>
          <a:bodyPr anchor="b">
            <a:noAutofit/>
          </a:bodyPr>
          <a:lstStyle>
            <a:lvl1pPr>
              <a:defRPr sz="3200">
                <a:solidFill>
                  <a:schemeClr val="tx1"/>
                </a:solidFill>
              </a:defRPr>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979461"/>
            <a:ext cx="4360863" cy="43292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745480" y="0"/>
            <a:ext cx="6446520" cy="6858000"/>
          </a:xfrm>
          <a:blipFill>
            <a:blip r:embed="rId2">
              <a:alphaModFix amt="70000"/>
              <a:extLst>
                <a:ext uri="{28A0092B-C50C-407E-A947-70E740481C1C}">
                  <a14:useLocalDpi xmlns:a14="http://schemas.microsoft.com/office/drawing/2010/main"/>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1481977D-48BC-F135-96F9-1655E4BEE673}"/>
              </a:ext>
              <a:ext uri="{C183D7F6-B498-43B3-948B-1728B52AA6E4}">
                <adec:decorative xmlns:adec="http://schemas.microsoft.com/office/drawing/2017/decorative" val="1"/>
              </a:ext>
            </a:extLst>
          </p:cNvPr>
          <p:cNvCxnSpPr>
            <a:cxnSpLocks/>
          </p:cNvCxnSpPr>
          <p:nvPr/>
        </p:nvCxnSpPr>
        <p:spPr>
          <a:xfrm>
            <a:off x="573212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EA981C2C-E0DD-29A7-8209-50D664881524}"/>
              </a:ext>
            </a:extLst>
          </p:cNvPr>
          <p:cNvSpPr>
            <a:spLocks noGrp="1"/>
          </p:cNvSpPr>
          <p:nvPr>
            <p:ph type="dt" sz="half" idx="15"/>
          </p:nvPr>
        </p:nvSpPr>
        <p:spPr>
          <a:xfrm rot="5400000">
            <a:off x="-997745" y="4687095"/>
            <a:ext cx="2706690" cy="365125"/>
          </a:xfrm>
        </p:spPr>
        <p:txBody>
          <a:bodyPr/>
          <a:lstStyle/>
          <a:p>
            <a:fld id="{229E80F3-D5BA-1748-8607-0C6436105404}" type="datetimeFigureOut">
              <a:rPr lang="en-US" smtClean="0"/>
              <a:t>10/7/26</a:t>
            </a:fld>
            <a:endParaRPr lang="en-US"/>
          </a:p>
        </p:txBody>
      </p:sp>
      <p:sp>
        <p:nvSpPr>
          <p:cNvPr id="6" name="Footer Placeholder 4">
            <a:extLst>
              <a:ext uri="{FF2B5EF4-FFF2-40B4-BE49-F238E27FC236}">
                <a16:creationId xmlns:a16="http://schemas.microsoft.com/office/drawing/2014/main" id="{D205369F-8CCB-402F-9055-2BF12262B54D}"/>
              </a:ext>
            </a:extLst>
          </p:cNvPr>
          <p:cNvSpPr>
            <a:spLocks noGrp="1"/>
          </p:cNvSpPr>
          <p:nvPr>
            <p:ph type="ftr" sz="quarter" idx="16"/>
          </p:nvPr>
        </p:nvSpPr>
        <p:spPr>
          <a:xfrm rot="16200000" flipH="1">
            <a:off x="-1131161" y="1592957"/>
            <a:ext cx="2973522" cy="365125"/>
          </a:xfrm>
        </p:spPr>
        <p:txBody>
          <a:bodyPr/>
          <a:lstStyle/>
          <a:p>
            <a:endParaRPr lang="en-US"/>
          </a:p>
        </p:txBody>
      </p:sp>
      <p:sp>
        <p:nvSpPr>
          <p:cNvPr id="7" name="Slide Number Placeholder 5">
            <a:extLst>
              <a:ext uri="{FF2B5EF4-FFF2-40B4-BE49-F238E27FC236}">
                <a16:creationId xmlns:a16="http://schemas.microsoft.com/office/drawing/2014/main" id="{133591F2-4BD3-37D0-B00E-B2CD5F47A36C}"/>
              </a:ext>
            </a:extLst>
          </p:cNvPr>
          <p:cNvSpPr>
            <a:spLocks noGrp="1"/>
          </p:cNvSpPr>
          <p:nvPr>
            <p:ph type="sldNum" sz="quarter" idx="17"/>
          </p:nvPr>
        </p:nvSpPr>
        <p:spPr>
          <a:xfrm>
            <a:off x="51117" y="6356350"/>
            <a:ext cx="574620" cy="365125"/>
          </a:xfrm>
        </p:spPr>
        <p:txBody>
          <a:bodyPr/>
          <a:lstStyle/>
          <a:p>
            <a:fld id="{58F5B146-1E83-0146-A288-A282C3E740CD}" type="slidenum">
              <a:rPr lang="en-US" smtClean="0"/>
              <a:t>‹#›</a:t>
            </a:fld>
            <a:endParaRPr lang="en-US"/>
          </a:p>
        </p:txBody>
      </p:sp>
    </p:spTree>
    <p:extLst>
      <p:ext uri="{BB962C8B-B14F-4D97-AF65-F5344CB8AC3E}">
        <p14:creationId xmlns:p14="http://schemas.microsoft.com/office/powerpoint/2010/main" val="27639773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4572000" cy="932688"/>
          </a:xfrm>
        </p:spPr>
        <p:txBody>
          <a:bodyPr anchor="b"/>
          <a:lstStyle>
            <a:lvl1pPr>
              <a:defRPr sz="3200">
                <a:solidFill>
                  <a:schemeClr val="tx1"/>
                </a:solidFill>
              </a:defRPr>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380744"/>
            <a:ext cx="4572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917720" y="0"/>
            <a:ext cx="6274279" cy="6858000"/>
          </a:xfrm>
          <a:blipFill>
            <a:blip r:embed="rId2">
              <a:alphaModFix amt="70000"/>
              <a:extLst>
                <a:ext uri="{28A0092B-C50C-407E-A947-70E740481C1C}">
                  <a14:useLocalDpi xmlns:a14="http://schemas.microsoft.com/office/drawing/2010/main"/>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B18BEB48-A052-9364-6EF6-F698004CA571}"/>
              </a:ext>
              <a:ext uri="{C183D7F6-B498-43B3-948B-1728B52AA6E4}">
                <adec:decorative xmlns:adec="http://schemas.microsoft.com/office/drawing/2017/decorative" val="1"/>
              </a:ext>
            </a:extLst>
          </p:cNvPr>
          <p:cNvCxnSpPr>
            <a:cxnSpLocks/>
          </p:cNvCxnSpPr>
          <p:nvPr/>
        </p:nvCxnSpPr>
        <p:spPr>
          <a:xfrm>
            <a:off x="591172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417D8113-ECE6-D6F5-9CA4-C96A535F4799}"/>
              </a:ext>
            </a:extLst>
          </p:cNvPr>
          <p:cNvSpPr>
            <a:spLocks noGrp="1"/>
          </p:cNvSpPr>
          <p:nvPr>
            <p:ph type="dt" sz="half" idx="15"/>
          </p:nvPr>
        </p:nvSpPr>
        <p:spPr>
          <a:xfrm rot="5400000">
            <a:off x="-997745" y="4687095"/>
            <a:ext cx="2706690" cy="365125"/>
          </a:xfrm>
        </p:spPr>
        <p:txBody>
          <a:bodyPr/>
          <a:lstStyle/>
          <a:p>
            <a:fld id="{229E80F3-D5BA-1748-8607-0C6436105404}" type="datetimeFigureOut">
              <a:rPr lang="en-US" smtClean="0"/>
              <a:t>10/7/26</a:t>
            </a:fld>
            <a:endParaRPr lang="en-US"/>
          </a:p>
        </p:txBody>
      </p:sp>
      <p:sp>
        <p:nvSpPr>
          <p:cNvPr id="6" name="Footer Placeholder 4">
            <a:extLst>
              <a:ext uri="{FF2B5EF4-FFF2-40B4-BE49-F238E27FC236}">
                <a16:creationId xmlns:a16="http://schemas.microsoft.com/office/drawing/2014/main" id="{629A0137-F97A-8194-464D-3B7D4814A8AE}"/>
              </a:ext>
            </a:extLst>
          </p:cNvPr>
          <p:cNvSpPr>
            <a:spLocks noGrp="1"/>
          </p:cNvSpPr>
          <p:nvPr>
            <p:ph type="ftr" sz="quarter" idx="16"/>
          </p:nvPr>
        </p:nvSpPr>
        <p:spPr>
          <a:xfrm rot="16200000" flipH="1">
            <a:off x="-1131161" y="1592957"/>
            <a:ext cx="2973522" cy="365125"/>
          </a:xfrm>
        </p:spPr>
        <p:txBody>
          <a:bodyPr/>
          <a:lstStyle/>
          <a:p>
            <a:endParaRPr lang="en-US"/>
          </a:p>
        </p:txBody>
      </p:sp>
      <p:sp>
        <p:nvSpPr>
          <p:cNvPr id="7" name="Slide Number Placeholder 5">
            <a:extLst>
              <a:ext uri="{FF2B5EF4-FFF2-40B4-BE49-F238E27FC236}">
                <a16:creationId xmlns:a16="http://schemas.microsoft.com/office/drawing/2014/main" id="{E3FE5686-63A9-B1A1-5734-F96A96514650}"/>
              </a:ext>
            </a:extLst>
          </p:cNvPr>
          <p:cNvSpPr>
            <a:spLocks noGrp="1"/>
          </p:cNvSpPr>
          <p:nvPr>
            <p:ph type="sldNum" sz="quarter" idx="17"/>
          </p:nvPr>
        </p:nvSpPr>
        <p:spPr>
          <a:xfrm>
            <a:off x="51117" y="6356350"/>
            <a:ext cx="574620" cy="365125"/>
          </a:xfrm>
        </p:spPr>
        <p:txBody>
          <a:bodyPr/>
          <a:lstStyle/>
          <a:p>
            <a:fld id="{58F5B146-1E83-0146-A288-A282C3E740CD}" type="slidenum">
              <a:rPr lang="en-US" smtClean="0"/>
              <a:t>‹#›</a:t>
            </a:fld>
            <a:endParaRPr lang="en-US"/>
          </a:p>
        </p:txBody>
      </p:sp>
    </p:spTree>
    <p:extLst>
      <p:ext uri="{BB962C8B-B14F-4D97-AF65-F5344CB8AC3E}">
        <p14:creationId xmlns:p14="http://schemas.microsoft.com/office/powerpoint/2010/main" val="2052256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012268"/>
            <a:ext cx="3739896" cy="1390330"/>
          </a:xfrm>
        </p:spPr>
        <p:txBody>
          <a:bodyPr anchor="t">
            <a:normAutofit/>
          </a:bodyPr>
          <a:lstStyle>
            <a:lvl1pPr>
              <a:defRPr sz="3200">
                <a:solidFill>
                  <a:schemeClr val="tx1"/>
                </a:solidFill>
              </a:defRPr>
            </a:lvl1pPr>
          </a:lstStyle>
          <a:p>
            <a:r>
              <a:rPr lang="en-GB"/>
              <a:t>Click to edit Master title style</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4635132"/>
          </a:xfrm>
          <a:blipFill>
            <a:blip r:embed="rId2">
              <a:alphaModFix amt="70000"/>
              <a:extLst>
                <a:ext uri="{28A0092B-C50C-407E-A947-70E740481C1C}">
                  <a14:useLocalDpi xmlns:a14="http://schemas.microsoft.com/office/drawing/2010/main"/>
                </a:ext>
              </a:extLst>
            </a:blip>
            <a:stretch>
              <a:fillRect/>
            </a:stretch>
          </a:blipFill>
        </p:spPr>
        <p:txBody>
          <a:bodyPr/>
          <a:lstStyle>
            <a:lvl1pPr>
              <a:defRPr>
                <a:solidFill>
                  <a:schemeClr val="tx1"/>
                </a:solidFill>
              </a:defRPr>
            </a:lvl1pPr>
          </a:lstStyle>
          <a:p>
            <a:r>
              <a:rPr lang="en-US"/>
              <a:t> </a:t>
            </a:r>
          </a:p>
        </p:txBody>
      </p:sp>
      <p:sp>
        <p:nvSpPr>
          <p:cNvPr id="4" name="Footer Placeholder 5">
            <a:extLst>
              <a:ext uri="{FF2B5EF4-FFF2-40B4-BE49-F238E27FC236}">
                <a16:creationId xmlns:a16="http://schemas.microsoft.com/office/drawing/2014/main" id="{485E715F-A05B-F2BC-ABF4-447E9B58E0C2}"/>
              </a:ext>
            </a:extLst>
          </p:cNvPr>
          <p:cNvSpPr>
            <a:spLocks noGrp="1"/>
          </p:cNvSpPr>
          <p:nvPr>
            <p:ph type="ftr" sz="quarter" idx="15"/>
          </p:nvPr>
        </p:nvSpPr>
        <p:spPr>
          <a:xfrm rot="16200000">
            <a:off x="-499001" y="5684309"/>
            <a:ext cx="1709209" cy="365125"/>
          </a:xfrm>
        </p:spPr>
        <p:txBody>
          <a:bodyPr/>
          <a:lstStyle/>
          <a:p>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6320" y="5012267"/>
            <a:ext cx="6400800" cy="1390330"/>
          </a:xfrm>
        </p:spPr>
        <p:txBody>
          <a:bodyPr>
            <a:noAutofit/>
          </a:bodyPr>
          <a:lstStyle>
            <a:lvl1pPr marL="0" indent="0">
              <a:buFont typeface="Arial" panose="020B0604020202020204" pitchFamily="34" charset="0"/>
              <a:buNone/>
              <a:defRPr sz="1800">
                <a:solidFill>
                  <a:schemeClr val="tx1"/>
                </a:solidFill>
              </a:defRPr>
            </a:lvl1pPr>
            <a:lvl2pPr marL="228600" indent="0">
              <a:buFont typeface="Arial" panose="020B0604020202020204" pitchFamily="34" charset="0"/>
              <a:buNone/>
              <a:defRPr sz="1600">
                <a:solidFill>
                  <a:schemeClr val="tx1"/>
                </a:solidFill>
              </a:defRPr>
            </a:lvl2pPr>
            <a:lvl3pPr marL="457200" indent="0">
              <a:buFont typeface="Arial" panose="020B0604020202020204" pitchFamily="34" charset="0"/>
              <a:buNone/>
              <a:defRPr sz="1400">
                <a:solidFill>
                  <a:schemeClr val="tx1"/>
                </a:solidFill>
              </a:defRPr>
            </a:lvl3pPr>
            <a:lvl4pPr marL="685800" indent="0">
              <a:buFont typeface="Arial" panose="020B0604020202020204" pitchFamily="34" charset="0"/>
              <a:buNone/>
              <a:defRPr sz="1200">
                <a:solidFill>
                  <a:schemeClr val="tx1"/>
                </a:solidFill>
              </a:defRPr>
            </a:lvl4pPr>
            <a:lvl5pPr marL="914400" indent="0">
              <a:buFont typeface="Arial" panose="020B0604020202020204" pitchFamily="34" charset="0"/>
              <a:buNone/>
              <a:defRPr sz="11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rot="5400000">
            <a:off x="11173959" y="5435073"/>
            <a:ext cx="1210734" cy="365125"/>
          </a:xfrm>
        </p:spPr>
        <p:txBody>
          <a:bodyPr/>
          <a:lstStyle>
            <a:lvl1pPr>
              <a:defRPr>
                <a:solidFill>
                  <a:schemeClr val="tx1"/>
                </a:solidFill>
              </a:defRPr>
            </a:lvl1pPr>
          </a:lstStyle>
          <a:p>
            <a:fld id="{229E80F3-D5BA-1748-8607-0C6436105404}" type="datetimeFigureOut">
              <a:rPr lang="en-US" smtClean="0"/>
              <a:t>10/7/26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58F5B146-1E83-0146-A288-A282C3E740CD}" type="slidenum">
              <a:rPr lang="en-US" smtClean="0"/>
              <a:t>‹#›</a:t>
            </a:fld>
            <a:endParaRPr lang="en-US"/>
          </a:p>
        </p:txBody>
      </p:sp>
      <p:cxnSp>
        <p:nvCxnSpPr>
          <p:cNvPr id="3" name="Straight Connector 2">
            <a:extLst>
              <a:ext uri="{FF2B5EF4-FFF2-40B4-BE49-F238E27FC236}">
                <a16:creationId xmlns:a16="http://schemas.microsoft.com/office/drawing/2014/main" id="{2A2B6090-1D21-5610-7943-4C4F96A6C767}"/>
              </a:ext>
              <a:ext uri="{C183D7F6-B498-43B3-948B-1728B52AA6E4}">
                <adec:decorative xmlns:adec="http://schemas.microsoft.com/office/drawing/2017/decorative" val="1"/>
              </a:ext>
            </a:extLst>
          </p:cNvPr>
          <p:cNvCxnSpPr>
            <a:cxnSpLocks/>
          </p:cNvCxnSpPr>
          <p:nvPr/>
        </p:nvCxnSpPr>
        <p:spPr>
          <a:xfrm flipH="1">
            <a:off x="0" y="463823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69411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0080" y="4882896"/>
            <a:ext cx="3657603" cy="1453896"/>
          </a:xfrm>
        </p:spPr>
        <p:txBody>
          <a:bodyPr anchor="t">
            <a:normAutofit/>
          </a:bodyPr>
          <a:lstStyle>
            <a:lvl1pPr algn="ctr">
              <a:defRPr sz="3200">
                <a:solidFill>
                  <a:schemeClr val="tx1"/>
                </a:solidFill>
              </a:defRPr>
            </a:lvl1pPr>
          </a:lstStyle>
          <a:p>
            <a:r>
              <a:rPr lang="en-GB"/>
              <a:t>Click to edit Master title style</a:t>
            </a:r>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a:p>
        </p:txBody>
      </p:sp>
      <p:sp>
        <p:nvSpPr>
          <p:cNvPr id="16" name="Picture Placeholder 15">
            <a:extLst>
              <a:ext uri="{FF2B5EF4-FFF2-40B4-BE49-F238E27FC236}">
                <a16:creationId xmlns:a16="http://schemas.microsoft.com/office/drawing/2014/main" id="{838F5DE0-1AA8-5320-EBEC-7B2EEF399630}"/>
              </a:ext>
            </a:extLst>
          </p:cNvPr>
          <p:cNvSpPr>
            <a:spLocks noGrp="1"/>
          </p:cNvSpPr>
          <p:nvPr>
            <p:ph type="pic" sz="quarter" idx="13" hasCustomPrompt="1"/>
          </p:nvPr>
        </p:nvSpPr>
        <p:spPr>
          <a:xfrm>
            <a:off x="731520" y="548642"/>
            <a:ext cx="3490175" cy="4041647"/>
          </a:xfrm>
          <a:custGeom>
            <a:avLst/>
            <a:gdLst>
              <a:gd name="connsiteX0" fmla="*/ 1745088 w 3490175"/>
              <a:gd name="connsiteY0" fmla="*/ 0 h 4041647"/>
              <a:gd name="connsiteX1" fmla="*/ 3490175 w 3490175"/>
              <a:gd name="connsiteY1" fmla="*/ 1745088 h 4041647"/>
              <a:gd name="connsiteX2" fmla="*/ 3490175 w 3490175"/>
              <a:gd name="connsiteY2" fmla="*/ 3141232 h 4041647"/>
              <a:gd name="connsiteX3" fmla="*/ 3490175 w 3490175"/>
              <a:gd name="connsiteY3" fmla="*/ 3490175 h 4041647"/>
              <a:gd name="connsiteX4" fmla="*/ 3490175 w 3490175"/>
              <a:gd name="connsiteY4" fmla="*/ 4041647 h 4041647"/>
              <a:gd name="connsiteX5" fmla="*/ 0 w 3490175"/>
              <a:gd name="connsiteY5" fmla="*/ 4041647 h 4041647"/>
              <a:gd name="connsiteX6" fmla="*/ 0 w 3490175"/>
              <a:gd name="connsiteY6" fmla="*/ 3490175 h 4041647"/>
              <a:gd name="connsiteX7" fmla="*/ 0 w 3490175"/>
              <a:gd name="connsiteY7" fmla="*/ 3141232 h 4041647"/>
              <a:gd name="connsiteX8" fmla="*/ 0 w 3490175"/>
              <a:gd name="connsiteY8" fmla="*/ 1745088 h 4041647"/>
              <a:gd name="connsiteX9" fmla="*/ 1745088 w 3490175"/>
              <a:gd name="connsiteY9" fmla="*/ 0 h 404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175" h="4041647">
                <a:moveTo>
                  <a:pt x="1745088" y="0"/>
                </a:moveTo>
                <a:cubicBezTo>
                  <a:pt x="2708873" y="0"/>
                  <a:pt x="3490175" y="781302"/>
                  <a:pt x="3490175" y="1745088"/>
                </a:cubicBezTo>
                <a:lnTo>
                  <a:pt x="3490175" y="3141232"/>
                </a:lnTo>
                <a:lnTo>
                  <a:pt x="3490175" y="3490175"/>
                </a:lnTo>
                <a:lnTo>
                  <a:pt x="3490175" y="4041647"/>
                </a:lnTo>
                <a:lnTo>
                  <a:pt x="0" y="4041647"/>
                </a:lnTo>
                <a:lnTo>
                  <a:pt x="0" y="3490175"/>
                </a:lnTo>
                <a:lnTo>
                  <a:pt x="0" y="3141232"/>
                </a:lnTo>
                <a:lnTo>
                  <a:pt x="0" y="1745088"/>
                </a:lnTo>
                <a:cubicBezTo>
                  <a:pt x="0" y="781302"/>
                  <a:pt x="781302" y="0"/>
                  <a:pt x="1745088" y="0"/>
                </a:cubicBezTo>
                <a:close/>
              </a:path>
            </a:pathLst>
          </a:custGeom>
          <a:blipFill dpi="0" rotWithShape="1">
            <a:blip r:embed="rId2">
              <a:alphaModFix amt="81000"/>
              <a:extLst>
                <a:ext uri="{28A0092B-C50C-407E-A947-70E740481C1C}">
                  <a14:useLocalDpi xmlns:a14="http://schemas.microsoft.com/office/drawing/2010/main"/>
                </a:ext>
              </a:extLst>
            </a:blip>
            <a:srcRect/>
            <a:stretch>
              <a:fillRect/>
            </a:stretch>
          </a:blipFill>
          <a:ln w="6350">
            <a:solidFill>
              <a:schemeClr val="tx1"/>
            </a:solidFill>
          </a:ln>
        </p:spPr>
        <p:txBody>
          <a:bodyPr wrap="square">
            <a:noAutofit/>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937760" y="549275"/>
            <a:ext cx="6561138" cy="57594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229E80F3-D5BA-1748-8607-0C6436105404}" type="datetimeFigureOut">
              <a:rPr lang="en-US" smtClean="0"/>
              <a:t>10/7/26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58F5B146-1E83-0146-A288-A282C3E740CD}" type="slidenum">
              <a:rPr lang="en-US" smtClean="0"/>
              <a:t>‹#›</a:t>
            </a:fld>
            <a:endParaRPr lang="en-US"/>
          </a:p>
        </p:txBody>
      </p:sp>
      <p:cxnSp>
        <p:nvCxnSpPr>
          <p:cNvPr id="3" name="Straight Connector 2">
            <a:extLst>
              <a:ext uri="{FF2B5EF4-FFF2-40B4-BE49-F238E27FC236}">
                <a16:creationId xmlns:a16="http://schemas.microsoft.com/office/drawing/2014/main" id="{619C3A72-7CAE-129F-7490-B687280EF1C9}"/>
              </a:ext>
              <a:ext uri="{C183D7F6-B498-43B3-948B-1728B52AA6E4}">
                <adec:decorative xmlns:adec="http://schemas.microsoft.com/office/drawing/2017/decorative" val="1"/>
              </a:ext>
            </a:extLst>
          </p:cNvPr>
          <p:cNvCxnSpPr>
            <a:cxnSpLocks/>
          </p:cNvCxnSpPr>
          <p:nvPr/>
        </p:nvCxnSpPr>
        <p:spPr>
          <a:xfrm>
            <a:off x="4646117"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3689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8164" y="559341"/>
            <a:ext cx="10755670" cy="932688"/>
          </a:xfrm>
        </p:spPr>
        <p:txBody>
          <a:bodyPr anchor="b"/>
          <a:lstStyle/>
          <a:p>
            <a:r>
              <a:rPr lang="en-GB"/>
              <a:t>Click to edit Master title style</a:t>
            </a:r>
            <a:endParaRPr lang="en-US"/>
          </a:p>
        </p:txBody>
      </p:sp>
      <p:sp>
        <p:nvSpPr>
          <p:cNvPr id="9" name="Footer Placeholder 5">
            <a:extLst>
              <a:ext uri="{FF2B5EF4-FFF2-40B4-BE49-F238E27FC236}">
                <a16:creationId xmlns:a16="http://schemas.microsoft.com/office/drawing/2014/main" id="{3C89FBB9-2C05-A4C1-ECB4-D6A5C4219E42}"/>
              </a:ext>
            </a:extLst>
          </p:cNvPr>
          <p:cNvSpPr>
            <a:spLocks noGrp="1"/>
          </p:cNvSpPr>
          <p:nvPr>
            <p:ph type="ftr" sz="quarter" idx="16"/>
          </p:nvPr>
        </p:nvSpPr>
        <p:spPr>
          <a:xfrm rot="16200000" flipH="1">
            <a:off x="-1131161" y="1592957"/>
            <a:ext cx="2973522" cy="365125"/>
          </a:xfrm>
        </p:spPr>
        <p:txBody>
          <a:bodyPr/>
          <a:lstStyle>
            <a:lvl1pPr>
              <a:defRPr>
                <a:solidFill>
                  <a:schemeClr val="tx1"/>
                </a:solidFill>
              </a:defRPr>
            </a:lvl1pPr>
          </a:lstStyle>
          <a:p>
            <a:endParaRPr lang="en-US"/>
          </a:p>
        </p:txBody>
      </p:sp>
      <p:sp>
        <p:nvSpPr>
          <p:cNvPr id="3" name="Date Placeholder 4">
            <a:extLst>
              <a:ext uri="{FF2B5EF4-FFF2-40B4-BE49-F238E27FC236}">
                <a16:creationId xmlns:a16="http://schemas.microsoft.com/office/drawing/2014/main" id="{BBB07A11-50DE-6BC0-0514-6E2C14A47985}"/>
              </a:ext>
            </a:extLst>
          </p:cNvPr>
          <p:cNvSpPr>
            <a:spLocks noGrp="1"/>
          </p:cNvSpPr>
          <p:nvPr>
            <p:ph type="dt" sz="half" idx="15"/>
          </p:nvPr>
        </p:nvSpPr>
        <p:spPr>
          <a:xfrm rot="16200000" flipH="1">
            <a:off x="-997746" y="4594946"/>
            <a:ext cx="2706690" cy="365125"/>
          </a:xfrm>
        </p:spPr>
        <p:txBody>
          <a:bodyPr/>
          <a:lstStyle>
            <a:lvl1pPr algn="l">
              <a:defRPr>
                <a:solidFill>
                  <a:schemeClr val="tx1"/>
                </a:solidFill>
              </a:defRPr>
            </a:lvl1pPr>
          </a:lstStyle>
          <a:p>
            <a:fld id="{229E80F3-D5BA-1748-8607-0C6436105404}" type="datetimeFigureOut">
              <a:rPr lang="en-US" smtClean="0"/>
              <a:t>10/7/26</a:t>
            </a:fld>
            <a:endParaRPr lang="en-US"/>
          </a:p>
        </p:txBody>
      </p:sp>
      <p:sp>
        <p:nvSpPr>
          <p:cNvPr id="6" name="Slide Number Placeholder 6">
            <a:extLst>
              <a:ext uri="{FF2B5EF4-FFF2-40B4-BE49-F238E27FC236}">
                <a16:creationId xmlns:a16="http://schemas.microsoft.com/office/drawing/2014/main" id="{03ED5F49-F9F7-05A9-62AC-C9C8DF2EADE8}"/>
              </a:ext>
            </a:extLst>
          </p:cNvPr>
          <p:cNvSpPr>
            <a:spLocks noGrp="1"/>
          </p:cNvSpPr>
          <p:nvPr>
            <p:ph type="sldNum" sz="quarter" idx="17"/>
          </p:nvPr>
        </p:nvSpPr>
        <p:spPr>
          <a:xfrm>
            <a:off x="88569" y="6264201"/>
            <a:ext cx="574620" cy="365125"/>
          </a:xfrm>
        </p:spPr>
        <p:txBody>
          <a:bodyPr/>
          <a:lstStyle>
            <a:lvl1pPr>
              <a:defRPr>
                <a:solidFill>
                  <a:schemeClr val="tx1"/>
                </a:solidFill>
              </a:defRPr>
            </a:lvl1pPr>
          </a:lstStyle>
          <a:p>
            <a:fld id="{58F5B146-1E83-0146-A288-A282C3E740CD}" type="slidenum">
              <a:rPr lang="en-US" smtClean="0"/>
              <a:t>‹#›</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11200" y="1713652"/>
            <a:ext cx="4387012" cy="461294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658927" y="1713653"/>
            <a:ext cx="6533071" cy="5144347"/>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70000"/>
              <a:extLst>
                <a:ext uri="{28A0092B-C50C-407E-A947-70E740481C1C}">
                  <a14:useLocalDpi xmlns:a14="http://schemas.microsoft.com/office/drawing/2010/main"/>
                </a:ext>
              </a:extLst>
            </a:blip>
            <a:stretch>
              <a:fillRect/>
            </a:stretch>
          </a:blipFill>
        </p:spPr>
        <p:txBody>
          <a:bodyPr vert="horz" wrap="square" lIns="91440" tIns="45720" rIns="91440" bIns="45720" rtlCol="0">
            <a:noAutofit/>
          </a:bodyPr>
          <a:lstStyle>
            <a:lvl1pPr marL="0" indent="0">
              <a:buFont typeface="Arial" panose="020B0604020202020204" pitchFamily="34" charset="0"/>
              <a:buNone/>
              <a:defRPr lang="en-US" dirty="0"/>
            </a:lvl1pPr>
          </a:lstStyle>
          <a:p>
            <a:pPr marL="285750" lvl="0" indent="-285750"/>
            <a:r>
              <a:rPr lang="en-US"/>
              <a:t> </a:t>
            </a:r>
          </a:p>
        </p:txBody>
      </p:sp>
    </p:spTree>
    <p:extLst>
      <p:ext uri="{BB962C8B-B14F-4D97-AF65-F5344CB8AC3E}">
        <p14:creationId xmlns:p14="http://schemas.microsoft.com/office/powerpoint/2010/main" val="37184402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7BBF55A-D91F-143D-FBB6-73995F00EAC2}"/>
              </a:ext>
            </a:extLst>
          </p:cNvPr>
          <p:cNvSpPr>
            <a:spLocks noGrp="1"/>
          </p:cNvSpPr>
          <p:nvPr>
            <p:ph type="title"/>
          </p:nvPr>
        </p:nvSpPr>
        <p:spPr>
          <a:xfrm>
            <a:off x="2057400" y="4937761"/>
            <a:ext cx="6987537" cy="1353312"/>
          </a:xfrm>
        </p:spPr>
        <p:txBody>
          <a:bodyPr anchor="t">
            <a:normAutofit/>
          </a:bodyPr>
          <a:lstStyle>
            <a:lvl1pPr>
              <a:lnSpc>
                <a:spcPct val="110000"/>
              </a:lnSpc>
              <a:spcBef>
                <a:spcPts val="1000"/>
              </a:spcBef>
              <a:defRPr sz="2800" cap="none" baseline="0">
                <a:latin typeface="+mn-lt"/>
              </a:defRPr>
            </a:lvl1pPr>
          </a:lstStyle>
          <a:p>
            <a:r>
              <a:rPr lang="en-GB"/>
              <a:t>Click to edit Master title style</a:t>
            </a:r>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9" name="Content Placeholder 8">
            <a:extLst>
              <a:ext uri="{FF2B5EF4-FFF2-40B4-BE49-F238E27FC236}">
                <a16:creationId xmlns:a16="http://schemas.microsoft.com/office/drawing/2014/main" id="{072A4B4E-0B2F-F1BB-322A-713D1FB5F2FE}"/>
              </a:ext>
            </a:extLst>
          </p:cNvPr>
          <p:cNvSpPr>
            <a:spLocks noGrp="1"/>
          </p:cNvSpPr>
          <p:nvPr>
            <p:ph sz="quarter" idx="13" hasCustomPrompt="1"/>
          </p:nvPr>
        </p:nvSpPr>
        <p:spPr>
          <a:xfrm>
            <a:off x="2057400" y="549021"/>
            <a:ext cx="9455150" cy="4333875"/>
          </a:xfrm>
        </p:spPr>
        <p:txBody>
          <a:bodyPr anchor="b">
            <a:normAutofit/>
          </a:bodyPr>
          <a:lstStyle>
            <a:lvl1pPr>
              <a:defRPr sz="23200">
                <a:latin typeface="+mj-lt"/>
              </a:defRPr>
            </a:lvl1pPr>
          </a:lstStyle>
          <a:p>
            <a:pPr lvl="0"/>
            <a:r>
              <a:rPr lang="en-US"/>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229E80F3-D5BA-1748-8607-0C6436105404}" type="datetimeFigureOut">
              <a:rPr lang="en-US" smtClean="0"/>
              <a:t>10/7/26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58F5B146-1E83-0146-A288-A282C3E740CD}" type="slidenum">
              <a:rPr lang="en-US" smtClean="0"/>
              <a:t>‹#›</a:t>
            </a:fld>
            <a:endParaRPr lang="en-US"/>
          </a:p>
        </p:txBody>
      </p:sp>
      <p:cxnSp>
        <p:nvCxnSpPr>
          <p:cNvPr id="7" name="Straight Connector 6">
            <a:extLst>
              <a:ext uri="{FF2B5EF4-FFF2-40B4-BE49-F238E27FC236}">
                <a16:creationId xmlns:a16="http://schemas.microsoft.com/office/drawing/2014/main" id="{8546D47F-2AE5-2705-911C-52BBD6B7D8EA}"/>
              </a:ext>
            </a:extLst>
          </p:cNvPr>
          <p:cNvCxnSpPr>
            <a:cxnSpLocks/>
          </p:cNvCxnSpPr>
          <p:nvPr/>
        </p:nvCxnSpPr>
        <p:spPr>
          <a:xfrm flipV="1">
            <a:off x="137160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186664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hasCustomPrompt="1"/>
          </p:nvPr>
        </p:nvSpPr>
        <p:spPr>
          <a:xfrm>
            <a:off x="612648" y="-1228126"/>
            <a:ext cx="10652760" cy="1133856"/>
          </a:xfrm>
        </p:spPr>
        <p:txBody>
          <a:bodyPr/>
          <a:lstStyle>
            <a:lvl1pPr>
              <a:defRPr cap="none" baseline="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endParaRPr lang="en-US"/>
          </a:p>
        </p:txBody>
      </p:sp>
      <p:sp>
        <p:nvSpPr>
          <p:cNvPr id="7" name="Content Placeholder 6">
            <a:extLst>
              <a:ext uri="{FF2B5EF4-FFF2-40B4-BE49-F238E27FC236}">
                <a16:creationId xmlns:a16="http://schemas.microsoft.com/office/drawing/2014/main" id="{EAA4897F-B66E-DAD4-F56C-6152B417CC54}"/>
              </a:ext>
            </a:extLst>
          </p:cNvPr>
          <p:cNvSpPr>
            <a:spLocks noGrp="1"/>
          </p:cNvSpPr>
          <p:nvPr>
            <p:ph sz="quarter" idx="13" hasCustomPrompt="1"/>
          </p:nvPr>
        </p:nvSpPr>
        <p:spPr>
          <a:xfrm>
            <a:off x="2624138" y="2268748"/>
            <a:ext cx="6943724" cy="3954255"/>
          </a:xfrm>
        </p:spPr>
        <p:txBody>
          <a:bodyPr anchor="ctr" anchorCtr="0">
            <a:noAutofit/>
          </a:bodyPr>
          <a:lstStyle>
            <a:lvl1pPr marL="0" indent="0" algn="ctr">
              <a:lnSpc>
                <a:spcPct val="110000"/>
              </a:lnSpc>
              <a:buNone/>
              <a:defRPr sz="4400" b="0" cap="all" baseline="0">
                <a:solidFill>
                  <a:schemeClr val="tx1"/>
                </a:solidFill>
              </a:defRPr>
            </a:lvl1pPr>
            <a:lvl2pPr marL="228600" indent="0" algn="ctr">
              <a:lnSpc>
                <a:spcPct val="110000"/>
              </a:lnSpc>
              <a:buNone/>
              <a:defRPr sz="4400" b="0" cap="all" baseline="0">
                <a:solidFill>
                  <a:schemeClr val="tx1"/>
                </a:solidFill>
              </a:defRPr>
            </a:lvl2pPr>
            <a:lvl3pPr marL="457200" indent="0" algn="ctr">
              <a:lnSpc>
                <a:spcPct val="110000"/>
              </a:lnSpc>
              <a:buNone/>
              <a:defRPr sz="4400" b="0" cap="all" baseline="0">
                <a:solidFill>
                  <a:schemeClr val="tx1"/>
                </a:solidFill>
              </a:defRPr>
            </a:lvl3pPr>
            <a:lvl4pPr marL="685800" indent="0" algn="ctr">
              <a:lnSpc>
                <a:spcPct val="110000"/>
              </a:lnSpc>
              <a:buNone/>
              <a:defRPr sz="4400" b="0" cap="all" baseline="0">
                <a:solidFill>
                  <a:schemeClr val="tx1"/>
                </a:solidFill>
              </a:defRPr>
            </a:lvl4pPr>
            <a:lvl5pPr marL="914400" indent="0" algn="ctr">
              <a:lnSpc>
                <a:spcPct val="110000"/>
              </a:lnSpc>
              <a:buNone/>
              <a:defRPr sz="4400" b="0" cap="all" baseline="0">
                <a:solidFill>
                  <a:schemeClr val="tx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229E80F3-D5BA-1748-8607-0C6436105404}" type="datetimeFigureOut">
              <a:rPr lang="en-US" smtClean="0"/>
              <a:t>10/7/26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58F5B146-1E83-0146-A288-A282C3E740CD}" type="slidenum">
              <a:rPr lang="en-US" smtClean="0"/>
              <a:t>‹#›</a:t>
            </a:fld>
            <a:endParaRPr lang="en-US"/>
          </a:p>
        </p:txBody>
      </p:sp>
      <p:sp>
        <p:nvSpPr>
          <p:cNvPr id="6" name="Freeform: Shape 15">
            <a:extLst>
              <a:ext uri="{FF2B5EF4-FFF2-40B4-BE49-F238E27FC236}">
                <a16:creationId xmlns:a16="http://schemas.microsoft.com/office/drawing/2014/main" id="{8EFA7EFC-C6F9-B1D5-025F-824C1CE9A204}"/>
              </a:ext>
              <a:ext uri="{C183D7F6-B498-43B3-948B-1728B52AA6E4}">
                <adec:decorative xmlns:adec="http://schemas.microsoft.com/office/drawing/2017/decorative" val="1"/>
              </a:ext>
            </a:extLst>
          </p:cNvPr>
          <p:cNvSpPr/>
          <p:nvPr/>
        </p:nvSpPr>
        <p:spPr>
          <a:xfrm rot="16200000">
            <a:off x="3057205" y="-1430380"/>
            <a:ext cx="6077590"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Tree>
    <p:extLst>
      <p:ext uri="{BB962C8B-B14F-4D97-AF65-F5344CB8AC3E}">
        <p14:creationId xmlns:p14="http://schemas.microsoft.com/office/powerpoint/2010/main" val="28025430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6D87B9B-22A3-322E-B7E8-223255AD0957}"/>
              </a:ext>
            </a:extLst>
          </p:cNvPr>
          <p:cNvSpPr>
            <a:spLocks noGrp="1"/>
          </p:cNvSpPr>
          <p:nvPr>
            <p:ph type="title" hasCustomPrompt="1"/>
          </p:nvPr>
        </p:nvSpPr>
        <p:spPr>
          <a:xfrm>
            <a:off x="2940168" y="5669280"/>
            <a:ext cx="6311664" cy="466344"/>
          </a:xfrm>
        </p:spPr>
        <p:txBody>
          <a:bodyPr anchor="ctr">
            <a:normAutofit/>
          </a:bodyPr>
          <a:lstStyle>
            <a:lvl1pPr algn="ctr">
              <a:lnSpc>
                <a:spcPct val="110000"/>
              </a:lnSpc>
              <a:spcBef>
                <a:spcPts val="1000"/>
              </a:spcBef>
              <a:defRPr sz="1800" cap="all" baseline="0">
                <a:latin typeface="+mn-lt"/>
              </a:defRPr>
            </a:lvl1pPr>
          </a:lstStyle>
          <a:p>
            <a:r>
              <a:rPr lang="en-US"/>
              <a:t>Quote Author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8">
            <a:extLst>
              <a:ext uri="{FF2B5EF4-FFF2-40B4-BE49-F238E27FC236}">
                <a16:creationId xmlns:a16="http://schemas.microsoft.com/office/drawing/2014/main" id="{6A9BC83F-8FE5-5223-2B3A-6E122D336309}"/>
              </a:ext>
            </a:extLst>
          </p:cNvPr>
          <p:cNvSpPr>
            <a:spLocks noGrp="1"/>
          </p:cNvSpPr>
          <p:nvPr>
            <p:ph sz="quarter" idx="13" hasCustomPrompt="1"/>
          </p:nvPr>
        </p:nvSpPr>
        <p:spPr>
          <a:xfrm>
            <a:off x="2597135" y="1744578"/>
            <a:ext cx="6997730" cy="3507906"/>
          </a:xfrm>
        </p:spPr>
        <p:txBody>
          <a:bodyPr anchor="b">
            <a:normAutofit/>
          </a:bodyPr>
          <a:lstStyle>
            <a:lvl1pPr algn="ctr">
              <a:lnSpc>
                <a:spcPct val="100000"/>
              </a:lnSpc>
              <a:spcBef>
                <a:spcPts val="0"/>
              </a:spcBef>
              <a:defRPr sz="6000" cap="all" baseline="0">
                <a:latin typeface="+mn-lt"/>
              </a:defRPr>
            </a:lvl1pPr>
          </a:lstStyle>
          <a:p>
            <a:pPr lvl="0"/>
            <a:r>
              <a:rPr lang="en-US"/>
              <a:t>Click to add Quote</a:t>
            </a:r>
          </a:p>
        </p:txBody>
      </p:sp>
      <p:sp>
        <p:nvSpPr>
          <p:cNvPr id="9" name="Freeform: Shape 15">
            <a:extLst>
              <a:ext uri="{FF2B5EF4-FFF2-40B4-BE49-F238E27FC236}">
                <a16:creationId xmlns:a16="http://schemas.microsoft.com/office/drawing/2014/main" id="{9F353A57-FA3C-A68C-4908-E774A52CB1B6}"/>
              </a:ext>
              <a:ext uri="{C183D7F6-B498-43B3-948B-1728B52AA6E4}">
                <adec:decorative xmlns:adec="http://schemas.microsoft.com/office/drawing/2017/decorative" val="1"/>
              </a:ext>
            </a:extLst>
          </p:cNvPr>
          <p:cNvSpPr/>
          <p:nvPr/>
        </p:nvSpPr>
        <p:spPr>
          <a:xfrm rot="16200000">
            <a:off x="2811380" y="-1681974"/>
            <a:ext cx="6569242"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229E80F3-D5BA-1748-8607-0C6436105404}" type="datetimeFigureOut">
              <a:rPr lang="en-US" smtClean="0"/>
              <a:t>10/7/26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58F5B146-1E83-0146-A288-A282C3E740CD}" type="slidenum">
              <a:rPr lang="en-US" smtClean="0"/>
              <a:t>‹#›</a:t>
            </a:fld>
            <a:endParaRPr lang="en-US"/>
          </a:p>
        </p:txBody>
      </p:sp>
    </p:spTree>
    <p:extLst>
      <p:ext uri="{BB962C8B-B14F-4D97-AF65-F5344CB8AC3E}">
        <p14:creationId xmlns:p14="http://schemas.microsoft.com/office/powerpoint/2010/main" val="308187481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GB"/>
              <a:t>Click to edit Master title style</a:t>
            </a:r>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Content Placeholder 3">
            <a:extLst>
              <a:ext uri="{FF2B5EF4-FFF2-40B4-BE49-F238E27FC236}">
                <a16:creationId xmlns:a16="http://schemas.microsoft.com/office/drawing/2014/main" id="{2172FE6B-A4D8-8ED7-89D7-5E7F2C5B8F5F}"/>
              </a:ext>
            </a:extLst>
          </p:cNvPr>
          <p:cNvSpPr>
            <a:spLocks noGrp="1"/>
          </p:cNvSpPr>
          <p:nvPr>
            <p:ph sz="quarter" idx="15"/>
          </p:nvPr>
        </p:nvSpPr>
        <p:spPr>
          <a:xfrm>
            <a:off x="731838" y="2103438"/>
            <a:ext cx="5181600" cy="435133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3">
            <a:extLst>
              <a:ext uri="{FF2B5EF4-FFF2-40B4-BE49-F238E27FC236}">
                <a16:creationId xmlns:a16="http://schemas.microsoft.com/office/drawing/2014/main" id="{686405AE-ED31-677D-86D8-01EAD583735E}"/>
              </a:ext>
            </a:extLst>
          </p:cNvPr>
          <p:cNvSpPr>
            <a:spLocks noGrp="1"/>
          </p:cNvSpPr>
          <p:nvPr>
            <p:ph sz="quarter" idx="16"/>
          </p:nvPr>
        </p:nvSpPr>
        <p:spPr>
          <a:xfrm>
            <a:off x="6284947" y="2103121"/>
            <a:ext cx="5181600" cy="435133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229E80F3-D5BA-1748-8607-0C6436105404}" type="datetimeFigureOut">
              <a:rPr lang="en-US" smtClean="0"/>
              <a:t>10/7/26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58F5B146-1E83-0146-A288-A282C3E740CD}" type="slidenum">
              <a:rPr lang="en-US" smtClean="0"/>
              <a:t>‹#›</a:t>
            </a:fld>
            <a:endParaRPr lang="en-US"/>
          </a:p>
        </p:txBody>
      </p:sp>
    </p:spTree>
    <p:extLst>
      <p:ext uri="{BB962C8B-B14F-4D97-AF65-F5344CB8AC3E}">
        <p14:creationId xmlns:p14="http://schemas.microsoft.com/office/powerpoint/2010/main" val="38441311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85A6F3D-6630-C2E0-DC0A-6D2C0AACFF58}"/>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GB"/>
              <a:t>Click to edit Master title style</a:t>
            </a:r>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731520" y="2103120"/>
            <a:ext cx="5157787"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 name="Content Placeholder 3">
            <a:extLst>
              <a:ext uri="{FF2B5EF4-FFF2-40B4-BE49-F238E27FC236}">
                <a16:creationId xmlns:a16="http://schemas.microsoft.com/office/drawing/2014/main" id="{9C38DBB1-A1FA-A460-88C8-B05F1570CA97}"/>
              </a:ext>
            </a:extLst>
          </p:cNvPr>
          <p:cNvSpPr>
            <a:spLocks noGrp="1"/>
          </p:cNvSpPr>
          <p:nvPr>
            <p:ph sz="quarter" idx="15"/>
          </p:nvPr>
        </p:nvSpPr>
        <p:spPr>
          <a:xfrm>
            <a:off x="731838" y="2743200"/>
            <a:ext cx="5157187" cy="37639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09360" y="2103120"/>
            <a:ext cx="5183188"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3">
            <a:extLst>
              <a:ext uri="{FF2B5EF4-FFF2-40B4-BE49-F238E27FC236}">
                <a16:creationId xmlns:a16="http://schemas.microsoft.com/office/drawing/2014/main" id="{82D763CC-A010-6A2B-FEF3-388EAC8417D7}"/>
              </a:ext>
            </a:extLst>
          </p:cNvPr>
          <p:cNvSpPr>
            <a:spLocks noGrp="1"/>
          </p:cNvSpPr>
          <p:nvPr>
            <p:ph sz="quarter" idx="16"/>
          </p:nvPr>
        </p:nvSpPr>
        <p:spPr>
          <a:xfrm>
            <a:off x="6309361" y="2743200"/>
            <a:ext cx="5183188" cy="37639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lvl1pPr>
              <a:defRPr>
                <a:solidFill>
                  <a:schemeClr val="tx1"/>
                </a:solidFill>
              </a:defRPr>
            </a:lvl1pPr>
          </a:lstStyle>
          <a:p>
            <a:fld id="{229E80F3-D5BA-1748-8607-0C6436105404}" type="datetimeFigureOut">
              <a:rPr lang="en-US" smtClean="0"/>
              <a:t>10/7/26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58F5B146-1E83-0146-A288-A282C3E740CD}" type="slidenum">
              <a:rPr lang="en-US" smtClean="0"/>
              <a:t>‹#›</a:t>
            </a:fld>
            <a:endParaRPr lang="en-US"/>
          </a:p>
        </p:txBody>
      </p:sp>
    </p:spTree>
    <p:extLst>
      <p:ext uri="{BB962C8B-B14F-4D97-AF65-F5344CB8AC3E}">
        <p14:creationId xmlns:p14="http://schemas.microsoft.com/office/powerpoint/2010/main" val="19591906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0796BC8-E1B7-E6D6-E86F-4A5CAECDFEFC}"/>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GB"/>
              <a:t>Click to edit Master title style</a:t>
            </a:r>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229E80F3-D5BA-1748-8607-0C6436105404}" type="datetimeFigureOut">
              <a:rPr lang="en-US" smtClean="0"/>
              <a:t>10/7/26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58F5B146-1E83-0146-A288-A282C3E740CD}" type="slidenum">
              <a:rPr lang="en-US" smtClean="0"/>
              <a:t>‹#›</a:t>
            </a:fld>
            <a:endParaRPr lang="en-US"/>
          </a:p>
        </p:txBody>
      </p:sp>
    </p:spTree>
    <p:extLst>
      <p:ext uri="{BB962C8B-B14F-4D97-AF65-F5344CB8AC3E}">
        <p14:creationId xmlns:p14="http://schemas.microsoft.com/office/powerpoint/2010/main" val="24499965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229E80F3-D5BA-1748-8607-0C6436105404}" type="datetimeFigureOut">
              <a:rPr lang="en-US" smtClean="0"/>
              <a:t>10/7/26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58F5B146-1E83-0146-A288-A282C3E740CD}" type="slidenum">
              <a:rPr lang="en-US" smtClean="0"/>
              <a:t>‹#›</a:t>
            </a:fld>
            <a:endParaRPr lang="en-US"/>
          </a:p>
        </p:txBody>
      </p:sp>
    </p:spTree>
    <p:extLst>
      <p:ext uri="{BB962C8B-B14F-4D97-AF65-F5344CB8AC3E}">
        <p14:creationId xmlns:p14="http://schemas.microsoft.com/office/powerpoint/2010/main" val="28463609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457200"/>
            <a:ext cx="7342307" cy="1133856"/>
          </a:xfrm>
          <a:noFill/>
        </p:spPr>
        <p:txBody>
          <a:bodyPr anchor="b">
            <a:noAutofit/>
          </a:bodyPr>
          <a:lstStyle>
            <a:lvl1pPr>
              <a:defRPr sz="6000">
                <a:solidFill>
                  <a:schemeClr val="tx1"/>
                </a:solidFill>
              </a:defRPr>
            </a:lvl1pPr>
          </a:lstStyle>
          <a:p>
            <a:r>
              <a:rPr lang="en-GB"/>
              <a:t>Click to edit Master title style</a:t>
            </a:r>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noFill/>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841248" y="2624328"/>
            <a:ext cx="10424160" cy="3200400"/>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noFill/>
        </p:spPr>
        <p:txBody>
          <a:bodyPr/>
          <a:lstStyle>
            <a:lvl1pPr>
              <a:defRPr>
                <a:solidFill>
                  <a:schemeClr val="tx1"/>
                </a:solidFill>
              </a:defRPr>
            </a:lvl1pPr>
          </a:lstStyle>
          <a:p>
            <a:fld id="{229E80F3-D5BA-1748-8607-0C6436105404}" type="datetimeFigureOut">
              <a:rPr lang="en-US" smtClean="0"/>
              <a:t>10/7/26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noFill/>
        </p:spPr>
        <p:txBody>
          <a:bodyPr/>
          <a:lstStyle>
            <a:lvl1pPr>
              <a:defRPr>
                <a:solidFill>
                  <a:schemeClr val="tx1"/>
                </a:solidFill>
              </a:defRPr>
            </a:lvl1pPr>
          </a:lstStyle>
          <a:p>
            <a:fld id="{58F5B146-1E83-0146-A288-A282C3E740CD}" type="slidenum">
              <a:rPr lang="en-US" smtClean="0"/>
              <a:t>‹#›</a:t>
            </a:fld>
            <a:endParaRPr lang="en-US"/>
          </a:p>
        </p:txBody>
      </p:sp>
    </p:spTree>
    <p:extLst>
      <p:ext uri="{BB962C8B-B14F-4D97-AF65-F5344CB8AC3E}">
        <p14:creationId xmlns:p14="http://schemas.microsoft.com/office/powerpoint/2010/main" val="18556977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id="{CE8CC034-C652-239B-0064-9B0543AC25C5}"/>
              </a:ext>
            </a:extLst>
          </p:cNvPr>
          <p:cNvSpPr>
            <a:spLocks noGrp="1"/>
          </p:cNvSpPr>
          <p:nvPr>
            <p:ph type="title"/>
          </p:nvPr>
        </p:nvSpPr>
        <p:spPr>
          <a:xfrm>
            <a:off x="731520" y="365760"/>
            <a:ext cx="10741152" cy="1132258"/>
          </a:xfrm>
        </p:spPr>
        <p:txBody>
          <a:bodyPr/>
          <a:lstStyle>
            <a:lvl1pPr>
              <a:defRPr lang="en-US" dirty="0"/>
            </a:lvl1pPr>
          </a:lstStyle>
          <a:p>
            <a:r>
              <a:rPr lang="en-GB"/>
              <a:t>Click to edit Master title style</a:t>
            </a:r>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2" name="Content Placeholder 7">
            <a:extLst>
              <a:ext uri="{FF2B5EF4-FFF2-40B4-BE49-F238E27FC236}">
                <a16:creationId xmlns:a16="http://schemas.microsoft.com/office/drawing/2014/main" id="{D051F68D-E2E5-C625-0273-281CE6D4939F}"/>
              </a:ext>
            </a:extLst>
          </p:cNvPr>
          <p:cNvSpPr>
            <a:spLocks noGrp="1"/>
          </p:cNvSpPr>
          <p:nvPr>
            <p:ph sz="quarter" idx="13"/>
          </p:nvPr>
        </p:nvSpPr>
        <p:spPr>
          <a:xfrm>
            <a:off x="731520" y="2301836"/>
            <a:ext cx="10741150" cy="3921165"/>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229E80F3-D5BA-1748-8607-0C6436105404}" type="datetimeFigureOut">
              <a:rPr lang="en-US" smtClean="0"/>
              <a:t>10/7/26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58F5B146-1E83-0146-A288-A282C3E740CD}" type="slidenum">
              <a:rPr lang="en-US" smtClean="0"/>
              <a:t>‹#›</a:t>
            </a:fld>
            <a:endParaRPr lang="en-US"/>
          </a:p>
        </p:txBody>
      </p:sp>
    </p:spTree>
    <p:extLst>
      <p:ext uri="{BB962C8B-B14F-4D97-AF65-F5344CB8AC3E}">
        <p14:creationId xmlns:p14="http://schemas.microsoft.com/office/powerpoint/2010/main" val="182053747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424EE-B8BC-91FE-53C9-7D5F4EB6335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D239416F-0EC7-D57C-A8EB-126BACBDDF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6AECC48-CDA7-542D-2467-D74797EE0EA0}"/>
              </a:ext>
            </a:extLst>
          </p:cNvPr>
          <p:cNvSpPr>
            <a:spLocks noGrp="1"/>
          </p:cNvSpPr>
          <p:nvPr>
            <p:ph type="dt" sz="half" idx="10"/>
          </p:nvPr>
        </p:nvSpPr>
        <p:spPr/>
        <p:txBody>
          <a:bodyPr/>
          <a:lstStyle/>
          <a:p>
            <a:fld id="{229E80F3-D5BA-1748-8607-0C6436105404}" type="datetimeFigureOut">
              <a:rPr lang="en-US" smtClean="0"/>
              <a:t>10/7/26</a:t>
            </a:fld>
            <a:endParaRPr lang="en-US"/>
          </a:p>
        </p:txBody>
      </p:sp>
      <p:sp>
        <p:nvSpPr>
          <p:cNvPr id="5" name="Footer Placeholder 4">
            <a:extLst>
              <a:ext uri="{FF2B5EF4-FFF2-40B4-BE49-F238E27FC236}">
                <a16:creationId xmlns:a16="http://schemas.microsoft.com/office/drawing/2014/main" id="{EA2BA74D-821A-CF7E-AF2E-1CDA4AD27C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CD960C-96FA-B5A6-EF7A-3A2541E79AF7}"/>
              </a:ext>
            </a:extLst>
          </p:cNvPr>
          <p:cNvSpPr>
            <a:spLocks noGrp="1"/>
          </p:cNvSpPr>
          <p:nvPr>
            <p:ph type="sldNum" sz="quarter" idx="12"/>
          </p:nvPr>
        </p:nvSpPr>
        <p:spPr/>
        <p:txBody>
          <a:bodyPr/>
          <a:lstStyle/>
          <a:p>
            <a:fld id="{58F5B146-1E83-0146-A288-A282C3E740CD}" type="slidenum">
              <a:rPr lang="en-US" smtClean="0"/>
              <a:t>‹#›</a:t>
            </a:fld>
            <a:endParaRPr lang="en-US"/>
          </a:p>
        </p:txBody>
      </p:sp>
    </p:spTree>
    <p:extLst>
      <p:ext uri="{BB962C8B-B14F-4D97-AF65-F5344CB8AC3E}">
        <p14:creationId xmlns:p14="http://schemas.microsoft.com/office/powerpoint/2010/main" val="14726039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F860A-E84F-47FC-962F-BF3DBB4CD5A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635147C-8742-4DCF-AB55-5DB497DC52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E1CEB9B-FDF1-45E8-9E0A-81230D1BB2D6}"/>
              </a:ext>
            </a:extLst>
          </p:cNvPr>
          <p:cNvSpPr>
            <a:spLocks noGrp="1"/>
          </p:cNvSpPr>
          <p:nvPr>
            <p:ph type="dt" sz="half" idx="10"/>
          </p:nvPr>
        </p:nvSpPr>
        <p:spPr/>
        <p:txBody>
          <a:bodyPr/>
          <a:lstStyle/>
          <a:p>
            <a:fld id="{C84973D6-5D01-4581-BA68-AE7C87BD5B7D}" type="datetimeFigureOut">
              <a:rPr lang="en-GB" smtClean="0"/>
              <a:t>07/10/2026</a:t>
            </a:fld>
            <a:endParaRPr lang="en-GB"/>
          </a:p>
        </p:txBody>
      </p:sp>
      <p:sp>
        <p:nvSpPr>
          <p:cNvPr id="5" name="Footer Placeholder 4">
            <a:extLst>
              <a:ext uri="{FF2B5EF4-FFF2-40B4-BE49-F238E27FC236}">
                <a16:creationId xmlns:a16="http://schemas.microsoft.com/office/drawing/2014/main" id="{601C758D-2964-4B30-8F71-EEB46AB38D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E8322D-917E-4D9E-B529-A556F1B95ED5}"/>
              </a:ext>
            </a:extLst>
          </p:cNvPr>
          <p:cNvSpPr>
            <a:spLocks noGrp="1"/>
          </p:cNvSpPr>
          <p:nvPr>
            <p:ph type="sldNum" sz="quarter" idx="12"/>
          </p:nvPr>
        </p:nvSpPr>
        <p:spPr/>
        <p:txBody>
          <a:bodyPr/>
          <a:lstStyle/>
          <a:p>
            <a:fld id="{DA742510-70FD-47A5-881E-5E2FF9B52EA2}" type="slidenum">
              <a:rPr lang="en-GB" smtClean="0"/>
              <a:t>‹#›</a:t>
            </a:fld>
            <a:endParaRPr lang="en-GB"/>
          </a:p>
        </p:txBody>
      </p:sp>
    </p:spTree>
    <p:extLst>
      <p:ext uri="{BB962C8B-B14F-4D97-AF65-F5344CB8AC3E}">
        <p14:creationId xmlns:p14="http://schemas.microsoft.com/office/powerpoint/2010/main" val="867789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6A66-BE83-43F9-A28B-02DF7879AD52}"/>
              </a:ext>
            </a:extLst>
          </p:cNvPr>
          <p:cNvSpPr>
            <a:spLocks noGrp="1"/>
          </p:cNvSpPr>
          <p:nvPr>
            <p:ph type="title"/>
          </p:nvPr>
        </p:nvSpPr>
        <p:spPr>
          <a:xfrm>
            <a:off x="838200" y="584990"/>
            <a:ext cx="10515600" cy="1116811"/>
          </a:xfrm>
          <a:prstGeom prst="rect">
            <a:avLst/>
          </a:prstGeom>
        </p:spPr>
        <p:txBody>
          <a:bodyPr vert="horz" lIns="91440" tIns="45720" rIns="91440" bIns="45720" rtlCol="0" anchor="b">
            <a:normAutofit/>
          </a:bodyPr>
          <a:lstStyle/>
          <a:p>
            <a:r>
              <a:rPr lang="en-GB"/>
              <a:t>Click to edit Master title style</a:t>
            </a:r>
            <a:endParaRPr lang="en-US"/>
          </a:p>
        </p:txBody>
      </p:sp>
      <p:sp>
        <p:nvSpPr>
          <p:cNvPr id="5" name="Footer Placeholder 4">
            <a:extLst>
              <a:ext uri="{FF2B5EF4-FFF2-40B4-BE49-F238E27FC236}">
                <a16:creationId xmlns:a16="http://schemas.microsoft.com/office/drawing/2014/main" id="{0DACB382-EE11-430D-941A-DB76EEB7F2D5}"/>
              </a:ext>
            </a:extLst>
          </p:cNvPr>
          <p:cNvSpPr>
            <a:spLocks noGrp="1"/>
          </p:cNvSpPr>
          <p:nvPr>
            <p:ph type="ftr" sz="quarter" idx="3"/>
          </p:nvPr>
        </p:nvSpPr>
        <p:spPr>
          <a:xfrm rot="16200000" flipH="1">
            <a:off x="-1131161" y="1592957"/>
            <a:ext cx="2973522" cy="365125"/>
          </a:xfrm>
          <a:prstGeom prst="rect">
            <a:avLst/>
          </a:prstGeom>
        </p:spPr>
        <p:txBody>
          <a:bodyPr vert="horz" lIns="91440" tIns="45720" rIns="91440" bIns="45720" rtlCol="0" anchor="ctr"/>
          <a:lstStyle>
            <a:lvl1pPr algn="r" rtl="0">
              <a:defRPr sz="1000">
                <a:solidFill>
                  <a:schemeClr val="tx1"/>
                </a:solidFill>
              </a:defRPr>
            </a:lvl1pPr>
          </a:lstStyle>
          <a:p>
            <a:endParaRPr lang="en-US"/>
          </a:p>
        </p:txBody>
      </p:sp>
      <p:sp>
        <p:nvSpPr>
          <p:cNvPr id="3" name="Text Placeholder 2">
            <a:extLst>
              <a:ext uri="{FF2B5EF4-FFF2-40B4-BE49-F238E27FC236}">
                <a16:creationId xmlns:a16="http://schemas.microsoft.com/office/drawing/2014/main" id="{19D76E94-F276-4F0F-8DD9-B1F8A3198AE1}"/>
              </a:ext>
            </a:extLst>
          </p:cNvPr>
          <p:cNvSpPr>
            <a:spLocks noGrp="1"/>
          </p:cNvSpPr>
          <p:nvPr>
            <p:ph type="body" idx="1"/>
          </p:nvPr>
        </p:nvSpPr>
        <p:spPr>
          <a:xfrm>
            <a:off x="838200" y="2061469"/>
            <a:ext cx="10515600" cy="411480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4AD964E-3A2E-4DB9-B96A-EDE144A47BDC}"/>
              </a:ext>
            </a:extLst>
          </p:cNvPr>
          <p:cNvSpPr>
            <a:spLocks noGrp="1"/>
          </p:cNvSpPr>
          <p:nvPr>
            <p:ph type="dt" sz="half" idx="2"/>
          </p:nvPr>
        </p:nvSpPr>
        <p:spPr>
          <a:xfrm rot="5400000">
            <a:off x="10425981" y="4687095"/>
            <a:ext cx="2706690" cy="365125"/>
          </a:xfrm>
          <a:prstGeom prst="rect">
            <a:avLst/>
          </a:prstGeom>
        </p:spPr>
        <p:txBody>
          <a:bodyPr vert="horz" lIns="91440" tIns="45720" rIns="91440" bIns="45720" rtlCol="0" anchor="ctr"/>
          <a:lstStyle>
            <a:lvl1pPr algn="r" rtl="0">
              <a:defRPr sz="1000">
                <a:solidFill>
                  <a:schemeClr val="tx1"/>
                </a:solidFill>
              </a:defRPr>
            </a:lvl1pPr>
          </a:lstStyle>
          <a:p>
            <a:fld id="{229E80F3-D5BA-1748-8607-0C6436105404}" type="datetimeFigureOut">
              <a:rPr lang="en-US" smtClean="0"/>
              <a:t>10/7/26</a:t>
            </a:fld>
            <a:endParaRPr lang="en-US"/>
          </a:p>
        </p:txBody>
      </p:sp>
      <p:sp>
        <p:nvSpPr>
          <p:cNvPr id="6" name="Slide Number Placeholder 5">
            <a:extLst>
              <a:ext uri="{FF2B5EF4-FFF2-40B4-BE49-F238E27FC236}">
                <a16:creationId xmlns:a16="http://schemas.microsoft.com/office/drawing/2014/main" id="{A3C562FE-ACD1-43F2-A3DE-5B11E10B7EA5}"/>
              </a:ext>
            </a:extLst>
          </p:cNvPr>
          <p:cNvSpPr>
            <a:spLocks noGrp="1"/>
          </p:cNvSpPr>
          <p:nvPr>
            <p:ph type="sldNum" sz="quarter" idx="4"/>
          </p:nvPr>
        </p:nvSpPr>
        <p:spPr>
          <a:xfrm>
            <a:off x="11512296" y="6356350"/>
            <a:ext cx="574620" cy="365125"/>
          </a:xfrm>
          <a:prstGeom prst="rect">
            <a:avLst/>
          </a:prstGeom>
        </p:spPr>
        <p:txBody>
          <a:bodyPr vert="horz" lIns="91440" tIns="45720" rIns="91440" bIns="45720" rtlCol="0" anchor="ctr"/>
          <a:lstStyle>
            <a:lvl1pPr algn="ctr" rtl="0">
              <a:defRPr sz="1000">
                <a:solidFill>
                  <a:schemeClr val="tx1"/>
                </a:solidFill>
              </a:defRPr>
            </a:lvl1pPr>
          </a:lstStyle>
          <a:p>
            <a:fld id="{58F5B146-1E83-0146-A288-A282C3E740CD}" type="slidenum">
              <a:rPr lang="en-US" smtClean="0"/>
              <a:t>‹#›</a:t>
            </a:fld>
            <a:endParaRPr lang="en-US"/>
          </a:p>
        </p:txBody>
      </p:sp>
      <p:cxnSp>
        <p:nvCxnSpPr>
          <p:cNvPr id="13" name="Straight Connector 12">
            <a:extLst>
              <a:ext uri="{FF2B5EF4-FFF2-40B4-BE49-F238E27FC236}">
                <a16:creationId xmlns:a16="http://schemas.microsoft.com/office/drawing/2014/main" id="{1EB34A3B-1FD5-48FF-9982-1E64C864C01D}"/>
              </a:ext>
            </a:extLst>
          </p:cNvPr>
          <p:cNvCxnSpPr>
            <a:cxnSpLocks/>
          </p:cNvCxnSpPr>
          <p:nvPr/>
        </p:nvCxnSpPr>
        <p:spPr>
          <a:xfrm flipH="1">
            <a:off x="4" y="1824111"/>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38209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Lst>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SzPct val="80000"/>
        <a:buFont typeface="Arial" panose="020B0604020202020204" pitchFamily="34" charset="0"/>
        <a:buNone/>
        <a:defRPr sz="18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6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4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8">
          <p15:clr>
            <a:srgbClr val="F26B43"/>
          </p15:clr>
        </p15:guide>
        <p15:guide id="2" pos="528">
          <p15:clr>
            <a:srgbClr val="F26B43"/>
          </p15:clr>
        </p15:guide>
        <p15:guide id="3" orient="horz" pos="3792">
          <p15:clr>
            <a:srgbClr val="F26B43"/>
          </p15:clr>
        </p15:guide>
        <p15:guide id="4" pos="715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warwick.ac.uk/services/library/mrc/exhibitions/exhibitionsonline/60th/" TargetMode="Externa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hyperlink" Target="https://warwick.ac.uk/fac/arts/history/studenthub/value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j.poskett@warwick.ac.uk"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mailto:Penny.Roberts@warwick.ac.uk" TargetMode="External"/><Relationship Id="rId4" Type="http://schemas.openxmlformats.org/officeDocument/2006/relationships/hyperlink" Target="mailto:PGHistoryOffice@warwick.ac.uk"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arwick.ac.uk/fac/arts/history/research/centre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arwick.ac.uk/fac/arts/history/research/researchseminar2026-27/"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arwick.ac.uk/services/idg/services-support/web/tabula/" TargetMode="External"/><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arwick.ac.uk/fac/arts/history/studenthub/pgrcourseinformation/" TargetMode="External"/><Relationship Id="rId2" Type="http://schemas.openxmlformats.org/officeDocument/2006/relationships/notesSlide" Target="../notesSlides/notesSlide8.xml"/><Relationship Id="rId1" Type="http://schemas.openxmlformats.org/officeDocument/2006/relationships/slideLayout" Target="../slideLayouts/slideLayout29.xml"/><Relationship Id="rId6" Type="http://schemas.openxmlformats.org/officeDocument/2006/relationships/image" Target="../media/image13.jpeg"/><Relationship Id="rId5" Type="http://schemas.openxmlformats.org/officeDocument/2006/relationships/hyperlink" Target="https://warwick.ac.uk/services/dc/" TargetMode="External"/><Relationship Id="rId4" Type="http://schemas.openxmlformats.org/officeDocument/2006/relationships/hyperlink" Target="https://warwick.ac.uk/fac/arts/history/studenthub/pgcommunity/"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reportandsupport.warwick.ac.uk/" TargetMode="External"/><Relationship Id="rId3" Type="http://schemas.openxmlformats.org/officeDocument/2006/relationships/hyperlink" Target="https://warwick.ac.uk/fac/soc/warwickfoundationstudies/eap/in-sessional/" TargetMode="External"/><Relationship Id="rId7" Type="http://schemas.openxmlformats.org/officeDocument/2006/relationships/hyperlink" Target="https://warwick.ac.uk/services/ws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peoplesearch.warwick.ac.uk/profile/1374841/0" TargetMode="External"/><Relationship Id="rId5" Type="http://schemas.openxmlformats.org/officeDocument/2006/relationships/hyperlink" Target="https://warwick.ac.uk/fac/arts/hrc/" TargetMode="External"/><Relationship Id="rId4" Type="http://schemas.openxmlformats.org/officeDocument/2006/relationships/hyperlink" Target="https://warwick.ac.uk/fac/arts/cadre/"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arwick.ac.uk/services/dc/"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arwick.ac.uk/fac/arts/history/studenthub/pgrresearchsupport/fundin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arwick.ac.uk/fac/cross_fac/academic-development/preparingtoteach/" TargetMode="External"/><Relationship Id="rId2" Type="http://schemas.openxmlformats.org/officeDocument/2006/relationships/notesSlide" Target="../notesSlides/notesSlide12.xml"/><Relationship Id="rId1" Type="http://schemas.openxmlformats.org/officeDocument/2006/relationships/slideLayout" Target="../slideLayouts/slideLayout29.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hyperlink" Target="https://warwick.ac.uk/fac/arts/history/students/eportfolios/requestform" TargetMode="External"/><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hyperlink" Target="https://warwick.ac.uk/services/ris/research-integrity/training/online-trainin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2D5FFDB-89E7-943F-6284-B9DAFADDF83C}"/>
              </a:ext>
            </a:extLst>
          </p:cNvPr>
          <p:cNvSpPr>
            <a:spLocks noGrp="1"/>
          </p:cNvSpPr>
          <p:nvPr>
            <p:ph type="title"/>
          </p:nvPr>
        </p:nvSpPr>
        <p:spPr>
          <a:xfrm>
            <a:off x="6857998" y="964075"/>
            <a:ext cx="4654297" cy="2360038"/>
          </a:xfrm>
        </p:spPr>
        <p:txBody>
          <a:bodyPr/>
          <a:lstStyle/>
          <a:p>
            <a:pPr algn="ctr"/>
            <a:r>
              <a:rPr lang="en-GB" dirty="0"/>
              <a:t>Postgraduate Research</a:t>
            </a:r>
          </a:p>
        </p:txBody>
      </p:sp>
      <p:sp>
        <p:nvSpPr>
          <p:cNvPr id="15" name="Subtitle 2">
            <a:extLst>
              <a:ext uri="{FF2B5EF4-FFF2-40B4-BE49-F238E27FC236}">
                <a16:creationId xmlns:a16="http://schemas.microsoft.com/office/drawing/2014/main" id="{33E44DC1-BB7A-D9B9-81A2-8137DB9610EB}"/>
              </a:ext>
            </a:extLst>
          </p:cNvPr>
          <p:cNvSpPr>
            <a:spLocks noGrp="1"/>
          </p:cNvSpPr>
          <p:nvPr>
            <p:ph type="subTitle" idx="1"/>
          </p:nvPr>
        </p:nvSpPr>
        <p:spPr>
          <a:xfrm>
            <a:off x="6857997" y="3533888"/>
            <a:ext cx="4654297" cy="1737359"/>
          </a:xfrm>
        </p:spPr>
        <p:txBody>
          <a:bodyPr>
            <a:normAutofit/>
          </a:bodyPr>
          <a:lstStyle/>
          <a:p>
            <a:pPr algn="ctr"/>
            <a:r>
              <a:rPr lang="en-GB" sz="2400" b="1" dirty="0"/>
              <a:t>Induction and Welcome</a:t>
            </a:r>
          </a:p>
          <a:p>
            <a:pPr algn="ctr"/>
            <a:r>
              <a:rPr lang="en-GB" sz="2400" dirty="0"/>
              <a:t>Dr James Poskett</a:t>
            </a:r>
          </a:p>
          <a:p>
            <a:pPr algn="ctr"/>
            <a:r>
              <a:rPr lang="en-GB" sz="2400" dirty="0"/>
              <a:t>Department of History</a:t>
            </a:r>
          </a:p>
        </p:txBody>
      </p:sp>
      <p:pic>
        <p:nvPicPr>
          <p:cNvPr id="17" name="Picture Placeholder 16">
            <a:extLst>
              <a:ext uri="{FF2B5EF4-FFF2-40B4-BE49-F238E27FC236}">
                <a16:creationId xmlns:a16="http://schemas.microsoft.com/office/drawing/2014/main" id="{8B1B5B3D-3B29-168E-BC8F-B0FD35DD68C5}"/>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custGeom>
            <a:avLst/>
            <a:gdLst>
              <a:gd name="connsiteX0" fmla="*/ 2701640 w 5403280"/>
              <a:gd name="connsiteY0" fmla="*/ 0 h 5258929"/>
              <a:gd name="connsiteX1" fmla="*/ 5403280 w 5403280"/>
              <a:gd name="connsiteY1" fmla="*/ 2701640 h 5258929"/>
              <a:gd name="connsiteX2" fmla="*/ 5403280 w 5403280"/>
              <a:gd name="connsiteY2" fmla="*/ 5258929 h 5258929"/>
              <a:gd name="connsiteX3" fmla="*/ 0 w 5403280"/>
              <a:gd name="connsiteY3" fmla="*/ 5258929 h 5258929"/>
              <a:gd name="connsiteX4" fmla="*/ 0 w 5403280"/>
              <a:gd name="connsiteY4" fmla="*/ 2701640 h 5258929"/>
              <a:gd name="connsiteX5" fmla="*/ 2701640 w 5403280"/>
              <a:gd name="connsiteY5" fmla="*/ 0 h 525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3280" h="5258929">
                <a:moveTo>
                  <a:pt x="2701640" y="0"/>
                </a:moveTo>
                <a:cubicBezTo>
                  <a:pt x="4193715" y="0"/>
                  <a:pt x="5403280" y="1209565"/>
                  <a:pt x="5403280" y="2701640"/>
                </a:cubicBezTo>
                <a:lnTo>
                  <a:pt x="5403280" y="5258929"/>
                </a:lnTo>
                <a:lnTo>
                  <a:pt x="0" y="5258929"/>
                </a:lnTo>
                <a:lnTo>
                  <a:pt x="0" y="2701640"/>
                </a:lnTo>
                <a:cubicBezTo>
                  <a:pt x="0" y="1209565"/>
                  <a:pt x="1209565" y="0"/>
                  <a:pt x="2701640" y="0"/>
                </a:cubicBezTo>
                <a:close/>
              </a:path>
            </a:pathLst>
          </a:custGeom>
          <a:blipFill>
            <a:blip r:embed="rId4">
              <a:alphaModFix amt="70000"/>
              <a:extLst>
                <a:ext uri="{28A0092B-C50C-407E-A947-70E740481C1C}">
                  <a14:useLocalDpi xmlns:a14="http://schemas.microsoft.com/office/drawing/2010/main"/>
                </a:ext>
              </a:extLst>
            </a:blip>
            <a:stretch>
              <a:fillRect/>
            </a:stretch>
          </a:blipFill>
          <a:ln w="6350">
            <a:noFill/>
          </a:ln>
        </p:spPr>
      </p:pic>
      <p:sp>
        <p:nvSpPr>
          <p:cNvPr id="18" name="Subtitle 2">
            <a:extLst>
              <a:ext uri="{FF2B5EF4-FFF2-40B4-BE49-F238E27FC236}">
                <a16:creationId xmlns:a16="http://schemas.microsoft.com/office/drawing/2014/main" id="{A31A5C18-80DE-7C35-065B-368F7A87EC55}"/>
              </a:ext>
            </a:extLst>
          </p:cNvPr>
          <p:cNvSpPr txBox="1">
            <a:spLocks/>
          </p:cNvSpPr>
          <p:nvPr/>
        </p:nvSpPr>
        <p:spPr>
          <a:xfrm>
            <a:off x="560171" y="6279985"/>
            <a:ext cx="6297827" cy="424932"/>
          </a:xfrm>
          <a:prstGeom prst="rect">
            <a:avLst/>
          </a:prstGeom>
        </p:spPr>
        <p:txBody>
          <a:bodyPr vert="horz" lIns="91440" tIns="45720" rIns="91440" bIns="45720" rtlCol="0" anchor="t" anchorCtr="0">
            <a:normAutofit/>
          </a:bodyPr>
          <a:lstStyle>
            <a:lvl1pPr marL="0" indent="0" algn="l" defTabSz="914400" rtl="0" eaLnBrk="1" latinLnBrk="0" hangingPunct="1">
              <a:lnSpc>
                <a:spcPct val="110000"/>
              </a:lnSpc>
              <a:spcBef>
                <a:spcPts val="1000"/>
              </a:spcBef>
              <a:buSzPct val="80000"/>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10000"/>
              </a:lnSpc>
              <a:spcBef>
                <a:spcPts val="500"/>
              </a:spcBef>
              <a:buSzPct val="80000"/>
              <a:buFont typeface="Goudy Old Style" panose="02020502050305020303" pitchFamily="18" charset="0"/>
              <a:buNone/>
              <a:defRPr sz="2000" i="1" kern="1200">
                <a:solidFill>
                  <a:schemeClr val="tx1"/>
                </a:solidFill>
                <a:latin typeface="+mn-lt"/>
                <a:ea typeface="+mn-ea"/>
                <a:cs typeface="+mn-cs"/>
              </a:defRPr>
            </a:lvl2pPr>
            <a:lvl3pPr marL="914400" indent="0" algn="ctr" defTabSz="914400" rtl="0" eaLnBrk="1" latinLnBrk="0" hangingPunct="1">
              <a:lnSpc>
                <a:spcPct val="110000"/>
              </a:lnSpc>
              <a:spcBef>
                <a:spcPts val="500"/>
              </a:spcBef>
              <a:buSzPct val="80000"/>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SzPct val="80000"/>
              <a:buFont typeface="Goudy Old Style" panose="02020502050305020303" pitchFamily="18" charset="0"/>
              <a:buNone/>
              <a:defRPr sz="1600" i="1" kern="1200">
                <a:solidFill>
                  <a:schemeClr val="tx1"/>
                </a:solidFill>
                <a:latin typeface="+mn-lt"/>
                <a:ea typeface="+mn-ea"/>
                <a:cs typeface="+mn-cs"/>
              </a:defRPr>
            </a:lvl4pPr>
            <a:lvl5pPr marL="1828800" indent="0" algn="ctr" defTabSz="914400" rtl="0" eaLnBrk="1" latinLnBrk="0" hangingPunct="1">
              <a:lnSpc>
                <a:spcPct val="110000"/>
              </a:lnSpc>
              <a:spcBef>
                <a:spcPts val="500"/>
              </a:spcBef>
              <a:buSzPct val="80000"/>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GB" sz="1800" i="1" dirty="0"/>
              <a:t>All images courtesy of the Modern Records Centre. </a:t>
            </a:r>
            <a:r>
              <a:rPr lang="en-GB" sz="1800" i="1" dirty="0">
                <a:hlinkClick r:id="rId5"/>
              </a:rPr>
              <a:t>Warwick at 60</a:t>
            </a:r>
            <a:r>
              <a:rPr lang="en-GB" sz="1800" i="1" dirty="0"/>
              <a:t>. </a:t>
            </a:r>
          </a:p>
        </p:txBody>
      </p:sp>
    </p:spTree>
    <p:extLst>
      <p:ext uri="{BB962C8B-B14F-4D97-AF65-F5344CB8AC3E}">
        <p14:creationId xmlns:p14="http://schemas.microsoft.com/office/powerpoint/2010/main" val="4000131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21EEC-8E1E-7CB0-9AA3-EA1E6AD28D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27900D-6CCB-2DD3-6E8D-8278EC2519B7}"/>
              </a:ext>
            </a:extLst>
          </p:cNvPr>
          <p:cNvSpPr>
            <a:spLocks noGrp="1"/>
          </p:cNvSpPr>
          <p:nvPr>
            <p:ph type="title"/>
          </p:nvPr>
        </p:nvSpPr>
        <p:spPr/>
        <p:txBody>
          <a:bodyPr/>
          <a:lstStyle/>
          <a:p>
            <a:r>
              <a:rPr lang="en-GB" dirty="0"/>
              <a:t>Warwick history: core values</a:t>
            </a:r>
          </a:p>
        </p:txBody>
      </p:sp>
      <p:sp>
        <p:nvSpPr>
          <p:cNvPr id="3" name="Content Placeholder 2">
            <a:extLst>
              <a:ext uri="{FF2B5EF4-FFF2-40B4-BE49-F238E27FC236}">
                <a16:creationId xmlns:a16="http://schemas.microsoft.com/office/drawing/2014/main" id="{7411813B-9950-FF05-4C59-1F2D5D07C2C8}"/>
              </a:ext>
            </a:extLst>
          </p:cNvPr>
          <p:cNvSpPr>
            <a:spLocks noGrp="1"/>
          </p:cNvSpPr>
          <p:nvPr>
            <p:ph idx="1"/>
          </p:nvPr>
        </p:nvSpPr>
        <p:spPr>
          <a:xfrm>
            <a:off x="771144" y="1658678"/>
            <a:ext cx="10701528" cy="5199321"/>
          </a:xfrm>
        </p:spPr>
        <p:txBody>
          <a:bodyPr>
            <a:noAutofit/>
          </a:bodyPr>
          <a:lstStyle/>
          <a:p>
            <a:r>
              <a:rPr lang="en-GB" sz="2400" dirty="0">
                <a:latin typeface="Goudy Old Style" panose="02020502050305020303" pitchFamily="18" charset="77"/>
                <a:ea typeface="Yu Mincho" panose="020B0400000000000000" pitchFamily="18" charset="-128"/>
                <a:cs typeface="Calibri" panose="020F0502020204030204" pitchFamily="34" charset="0"/>
              </a:rPr>
              <a:t>We believe that every individual in our University community should be treated with dignity and respect and be part of a working and learning environment that is free from barriers, regardless of age, disability, gender reassignment, race, religion or belief, sex, sexual orientation, marriage or civil partnership and pregnancy or maternity status.  </a:t>
            </a:r>
          </a:p>
          <a:p>
            <a:r>
              <a:rPr lang="en-GB" sz="2400" dirty="0">
                <a:latin typeface="Goudy Old Style" panose="02020502050305020303" pitchFamily="18" charset="77"/>
                <a:ea typeface="Yu Mincho" panose="020B0400000000000000" pitchFamily="18" charset="-128"/>
                <a:cs typeface="Calibri" panose="020F0502020204030204" pitchFamily="34" charset="0"/>
              </a:rPr>
              <a:t>We value our diverse and international community, the pursuit and dissemination of knowledge and research with real impact. At the same time, we are committed to working towards a supportive, accessible and inclusive environment.  </a:t>
            </a:r>
          </a:p>
          <a:p>
            <a:r>
              <a:rPr lang="en-GB" sz="2400" dirty="0">
                <a:latin typeface="Goudy Old Style" panose="02020502050305020303" pitchFamily="18" charset="77"/>
                <a:ea typeface="Yu Mincho" panose="020B0400000000000000" pitchFamily="18" charset="-128"/>
                <a:cs typeface="Calibri" panose="020F0502020204030204" pitchFamily="34" charset="0"/>
              </a:rPr>
              <a:t>We uphold the importance not only of free speech, but also of promoting free speech. We also support academic freedom, a component of free speech.  We place great importance on the responsible behaviour of both our students and staff at Warwick. </a:t>
            </a:r>
          </a:p>
          <a:p>
            <a:r>
              <a:rPr lang="en-GB" sz="2400" dirty="0">
                <a:latin typeface="Goudy Old Style" panose="02020502050305020303" pitchFamily="18" charset="77"/>
                <a:ea typeface="Yu Mincho" panose="020B0400000000000000" pitchFamily="18" charset="-128"/>
              </a:rPr>
              <a:t>For more details. See </a:t>
            </a:r>
            <a:r>
              <a:rPr lang="en-GB" sz="2400" dirty="0">
                <a:solidFill>
                  <a:schemeClr val="tx2"/>
                </a:solidFill>
                <a:latin typeface="Goudy Old Style" panose="02020502050305020303" pitchFamily="18" charset="77"/>
                <a:ea typeface="Yu Mincho" panose="020B0400000000000000" pitchFamily="18" charset="-128"/>
                <a:hlinkClick r:id="rId3">
                  <a:extLst>
                    <a:ext uri="{A12FA001-AC4F-418D-AE19-62706E023703}">
                      <ahyp:hlinkClr xmlns:ahyp="http://schemas.microsoft.com/office/drawing/2018/hyperlinkcolor" val="tx"/>
                    </a:ext>
                  </a:extLst>
                </a:hlinkClick>
              </a:rPr>
              <a:t>‘Values and Expectations’</a:t>
            </a:r>
            <a:r>
              <a:rPr lang="en-GB" sz="2400" dirty="0">
                <a:solidFill>
                  <a:schemeClr val="tx2"/>
                </a:solidFill>
                <a:latin typeface="Goudy Old Style" panose="02020502050305020303" pitchFamily="18" charset="77"/>
                <a:ea typeface="Yu Mincho" panose="020B0400000000000000" pitchFamily="18" charset="-128"/>
              </a:rPr>
              <a:t>.</a:t>
            </a:r>
          </a:p>
        </p:txBody>
      </p:sp>
    </p:spTree>
    <p:extLst>
      <p:ext uri="{BB962C8B-B14F-4D97-AF65-F5344CB8AC3E}">
        <p14:creationId xmlns:p14="http://schemas.microsoft.com/office/powerpoint/2010/main" val="1237282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29A60-BB95-B845-F879-B0188A9BD57A}"/>
              </a:ext>
            </a:extLst>
          </p:cNvPr>
          <p:cNvSpPr>
            <a:spLocks noGrp="1"/>
          </p:cNvSpPr>
          <p:nvPr>
            <p:ph type="title"/>
          </p:nvPr>
        </p:nvSpPr>
        <p:spPr>
          <a:xfrm>
            <a:off x="751332" y="160661"/>
            <a:ext cx="10741152" cy="1132258"/>
          </a:xfrm>
        </p:spPr>
        <p:txBody>
          <a:bodyPr/>
          <a:lstStyle/>
          <a:p>
            <a:r>
              <a:rPr lang="en-GB" dirty="0"/>
              <a:t>Key contacts</a:t>
            </a:r>
          </a:p>
        </p:txBody>
      </p:sp>
      <p:sp>
        <p:nvSpPr>
          <p:cNvPr id="3" name="Content Placeholder 2">
            <a:extLst>
              <a:ext uri="{FF2B5EF4-FFF2-40B4-BE49-F238E27FC236}">
                <a16:creationId xmlns:a16="http://schemas.microsoft.com/office/drawing/2014/main" id="{298D7FAE-16DE-9B4F-68B7-7A1F3ADF66ED}"/>
              </a:ext>
            </a:extLst>
          </p:cNvPr>
          <p:cNvSpPr>
            <a:spLocks noGrp="1"/>
          </p:cNvSpPr>
          <p:nvPr>
            <p:ph idx="1"/>
          </p:nvPr>
        </p:nvSpPr>
        <p:spPr>
          <a:xfrm>
            <a:off x="731520" y="1498018"/>
            <a:ext cx="10780776" cy="5199321"/>
          </a:xfrm>
        </p:spPr>
        <p:txBody>
          <a:bodyPr>
            <a:noAutofit/>
          </a:bodyPr>
          <a:lstStyle/>
          <a:p>
            <a:pPr marL="285750" indent="-285750">
              <a:buFont typeface="Arial" panose="020B0604020202020204" pitchFamily="34" charset="0"/>
              <a:buChar char="•"/>
            </a:pPr>
            <a:r>
              <a:rPr lang="en-GB" sz="2400" b="1" dirty="0"/>
              <a:t>Director of Postgraduate Research</a:t>
            </a:r>
          </a:p>
          <a:p>
            <a:pPr marL="788670" lvl="1" indent="-285750">
              <a:buFont typeface="Arial" panose="020B0604020202020204" pitchFamily="34" charset="0"/>
              <a:buChar char="•"/>
            </a:pPr>
            <a:r>
              <a:rPr lang="en-GB" sz="2400" i="0" dirty="0"/>
              <a:t>James Poskett, FAB3.50 </a:t>
            </a:r>
          </a:p>
          <a:p>
            <a:pPr marL="1108710" lvl="2" indent="-285750"/>
            <a:r>
              <a:rPr lang="en-GB" sz="2400" i="0" dirty="0"/>
              <a:t>Email: </a:t>
            </a:r>
            <a:r>
              <a:rPr lang="en-GB" sz="2400" i="0" dirty="0">
                <a:solidFill>
                  <a:schemeClr val="tx2"/>
                </a:solidFill>
                <a:hlinkClick r:id="rId3">
                  <a:extLst>
                    <a:ext uri="{A12FA001-AC4F-418D-AE19-62706E023703}">
                      <ahyp:hlinkClr xmlns:ahyp="http://schemas.microsoft.com/office/drawing/2018/hyperlinkcolor" val="tx"/>
                    </a:ext>
                  </a:extLst>
                </a:hlinkClick>
              </a:rPr>
              <a:t>j.poskett@warwick.</a:t>
            </a:r>
            <a:r>
              <a:rPr lang="en-GB" sz="2400" dirty="0">
                <a:solidFill>
                  <a:schemeClr val="tx2"/>
                </a:solidFill>
                <a:hlinkClick r:id="rId3">
                  <a:extLst>
                    <a:ext uri="{A12FA001-AC4F-418D-AE19-62706E023703}">
                      <ahyp:hlinkClr xmlns:ahyp="http://schemas.microsoft.com/office/drawing/2018/hyperlinkcolor" val="tx"/>
                    </a:ext>
                  </a:extLst>
                </a:hlinkClick>
              </a:rPr>
              <a:t>ac.uk</a:t>
            </a:r>
            <a:endParaRPr lang="en-GB" sz="2400" dirty="0">
              <a:solidFill>
                <a:schemeClr val="tx2"/>
              </a:solidFill>
            </a:endParaRPr>
          </a:p>
          <a:p>
            <a:pPr marL="285750" indent="-285750">
              <a:buFont typeface="Arial" panose="020B0604020202020204" pitchFamily="34" charset="0"/>
              <a:buChar char="•"/>
            </a:pPr>
            <a:r>
              <a:rPr lang="en-GB" sz="2400" b="1" dirty="0"/>
              <a:t>Postgraduate History Office</a:t>
            </a:r>
          </a:p>
          <a:p>
            <a:pPr marL="788670" lvl="1" indent="-285750">
              <a:buFont typeface="Arial" panose="020B0604020202020204" pitchFamily="34" charset="0"/>
              <a:buChar char="•"/>
            </a:pPr>
            <a:r>
              <a:rPr lang="en-GB" sz="2400" i="0" dirty="0"/>
              <a:t>Rachel Gunn (until 19 October 2026)</a:t>
            </a:r>
          </a:p>
          <a:p>
            <a:pPr marL="788670" lvl="1" indent="-285750">
              <a:buFont typeface="Arial" panose="020B0604020202020204" pitchFamily="34" charset="0"/>
              <a:buChar char="•"/>
            </a:pPr>
            <a:r>
              <a:rPr lang="en-GB" sz="2400" i="0" dirty="0"/>
              <a:t>Kay Jones (from 19 October 2026 onwards)</a:t>
            </a:r>
          </a:p>
          <a:p>
            <a:pPr marL="1108710" lvl="2" indent="-285750"/>
            <a:r>
              <a:rPr lang="en-GB" sz="2400" dirty="0"/>
              <a:t>Email: </a:t>
            </a:r>
            <a:r>
              <a:rPr lang="en-GB" sz="2400" dirty="0">
                <a:solidFill>
                  <a:schemeClr val="tx2"/>
                </a:solidFill>
                <a:hlinkClick r:id="rId4">
                  <a:extLst>
                    <a:ext uri="{A12FA001-AC4F-418D-AE19-62706E023703}">
                      <ahyp:hlinkClr xmlns:ahyp="http://schemas.microsoft.com/office/drawing/2018/hyperlinkcolor" val="tx"/>
                    </a:ext>
                  </a:extLst>
                </a:hlinkClick>
              </a:rPr>
              <a:t>PGHistoryOffice@warwick.ac.uk</a:t>
            </a:r>
            <a:r>
              <a:rPr lang="en-GB" sz="2400" dirty="0">
                <a:solidFill>
                  <a:schemeClr val="tx2"/>
                </a:solidFill>
              </a:rPr>
              <a:t> </a:t>
            </a:r>
          </a:p>
          <a:p>
            <a:pPr marL="1108710" lvl="2" indent="-285750"/>
            <a:r>
              <a:rPr lang="en-GB" sz="2400" dirty="0"/>
              <a:t>Phone: 024 </a:t>
            </a:r>
            <a:r>
              <a:rPr lang="en-GB" sz="2400" i="0" dirty="0"/>
              <a:t>7652 4858 (int 24858)</a:t>
            </a:r>
          </a:p>
          <a:p>
            <a:pPr marL="457200" indent="-457200">
              <a:buFont typeface="Arial" panose="020B0604020202020204" pitchFamily="34" charset="0"/>
              <a:buChar char="•"/>
            </a:pPr>
            <a:r>
              <a:rPr lang="en-GB" sz="2200" b="1" dirty="0"/>
              <a:t>Director of Research</a:t>
            </a:r>
          </a:p>
          <a:p>
            <a:pPr marL="960120" lvl="1" indent="-457200">
              <a:buFont typeface="Arial" panose="020B0604020202020204" pitchFamily="34" charset="0"/>
              <a:buChar char="•"/>
            </a:pPr>
            <a:r>
              <a:rPr lang="en-GB" sz="2400" i="0" dirty="0"/>
              <a:t>Penny Roberts, FAB3.06</a:t>
            </a:r>
          </a:p>
          <a:p>
            <a:pPr marL="960120" lvl="1" indent="-457200">
              <a:buFont typeface="Arial" panose="020B0604020202020204" pitchFamily="34" charset="0"/>
              <a:buChar char="•"/>
            </a:pPr>
            <a:r>
              <a:rPr lang="en-GB" sz="2400" i="0" dirty="0"/>
              <a:t>Email:  </a:t>
            </a:r>
            <a:r>
              <a:rPr lang="en-GB" sz="2400" i="0" dirty="0">
                <a:solidFill>
                  <a:schemeClr val="tx2"/>
                </a:solidFill>
                <a:hlinkClick r:id="rId5">
                  <a:extLst>
                    <a:ext uri="{A12FA001-AC4F-418D-AE19-62706E023703}">
                      <ahyp:hlinkClr xmlns:ahyp="http://schemas.microsoft.com/office/drawing/2018/hyperlinkcolor" val="tx"/>
                    </a:ext>
                  </a:extLst>
                </a:hlinkClick>
              </a:rPr>
              <a:t>Penny.Roberts@warwick.ac.uk</a:t>
            </a:r>
            <a:endParaRPr lang="en-GB" sz="2200" dirty="0">
              <a:solidFill>
                <a:schemeClr val="tx2"/>
              </a:solidFill>
            </a:endParaRPr>
          </a:p>
          <a:p>
            <a:pPr lvl="2" indent="0">
              <a:buNone/>
            </a:pPr>
            <a:r>
              <a:rPr lang="en-GB" sz="2400" dirty="0"/>
              <a:t>	</a:t>
            </a:r>
          </a:p>
        </p:txBody>
      </p:sp>
    </p:spTree>
    <p:extLst>
      <p:ext uri="{BB962C8B-B14F-4D97-AF65-F5344CB8AC3E}">
        <p14:creationId xmlns:p14="http://schemas.microsoft.com/office/powerpoint/2010/main" val="4229796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352A7-04BD-DCEB-B575-9AE69B77ED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BE528E-289F-CA71-0ED2-E678DF87BBBE}"/>
              </a:ext>
            </a:extLst>
          </p:cNvPr>
          <p:cNvSpPr>
            <a:spLocks noGrp="1"/>
          </p:cNvSpPr>
          <p:nvPr>
            <p:ph type="title"/>
          </p:nvPr>
        </p:nvSpPr>
        <p:spPr>
          <a:xfrm>
            <a:off x="731520" y="114940"/>
            <a:ext cx="10741152" cy="1132258"/>
          </a:xfrm>
        </p:spPr>
        <p:txBody>
          <a:bodyPr/>
          <a:lstStyle/>
          <a:p>
            <a:r>
              <a:rPr lang="en-GB" dirty="0"/>
              <a:t>GET INVOLVED</a:t>
            </a:r>
          </a:p>
        </p:txBody>
      </p:sp>
      <p:sp>
        <p:nvSpPr>
          <p:cNvPr id="3" name="Content Placeholder 2">
            <a:extLst>
              <a:ext uri="{FF2B5EF4-FFF2-40B4-BE49-F238E27FC236}">
                <a16:creationId xmlns:a16="http://schemas.microsoft.com/office/drawing/2014/main" id="{726ADB8E-FFEB-F4FE-417F-6F560FE27355}"/>
              </a:ext>
            </a:extLst>
          </p:cNvPr>
          <p:cNvSpPr>
            <a:spLocks noGrp="1"/>
          </p:cNvSpPr>
          <p:nvPr>
            <p:ph idx="1"/>
          </p:nvPr>
        </p:nvSpPr>
        <p:spPr/>
        <p:txBody>
          <a:bodyPr>
            <a:normAutofit/>
          </a:bodyPr>
          <a:lstStyle/>
          <a:p>
            <a:pPr lvl="2" indent="0">
              <a:buNone/>
            </a:pPr>
            <a:r>
              <a:rPr lang="en-GB" sz="2400" dirty="0"/>
              <a:t>	</a:t>
            </a:r>
          </a:p>
        </p:txBody>
      </p:sp>
      <p:sp>
        <p:nvSpPr>
          <p:cNvPr id="4" name="Content Placeholder 2">
            <a:extLst>
              <a:ext uri="{FF2B5EF4-FFF2-40B4-BE49-F238E27FC236}">
                <a16:creationId xmlns:a16="http://schemas.microsoft.com/office/drawing/2014/main" id="{67BFA93D-FBD6-3978-0A38-233CD01E5E90}"/>
              </a:ext>
            </a:extLst>
          </p:cNvPr>
          <p:cNvSpPr txBox="1">
            <a:spLocks/>
          </p:cNvSpPr>
          <p:nvPr/>
        </p:nvSpPr>
        <p:spPr>
          <a:xfrm>
            <a:off x="771144" y="1384358"/>
            <a:ext cx="10701528" cy="5199321"/>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000"/>
              </a:spcBef>
              <a:buSzPct val="80000"/>
              <a:buFont typeface="Arial" panose="020B0604020202020204" pitchFamily="34" charset="0"/>
              <a:buNone/>
              <a:defRPr sz="18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6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2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latin typeface="Goudy Old Style" panose="02020502050305020303" pitchFamily="18" charset="77"/>
                <a:ea typeface="Yu Mincho" panose="020B0400000000000000" pitchFamily="18" charset="-128"/>
              </a:rPr>
              <a:t>There’s lots going on in the History Department research-wise. I would highly recommend attending research seminars and reading groups and alike.</a:t>
            </a:r>
          </a:p>
          <a:p>
            <a:r>
              <a:rPr lang="en-GB" sz="2400" dirty="0">
                <a:latin typeface="Goudy Old Style" panose="02020502050305020303" pitchFamily="18" charset="77"/>
                <a:ea typeface="Yu Mincho" panose="020B0400000000000000" pitchFamily="18" charset="-128"/>
              </a:rPr>
              <a:t>These are mainly organised through the Research Centres in the Department:</a:t>
            </a:r>
          </a:p>
          <a:p>
            <a:pPr marL="342900" indent="-342900">
              <a:buFont typeface="Arial" panose="020B0604020202020204" pitchFamily="34" charset="0"/>
              <a:buChar char="•"/>
            </a:pPr>
            <a:r>
              <a:rPr lang="en-GB" sz="2400" dirty="0">
                <a:latin typeface="Goudy Old Style" panose="02020502050305020303" pitchFamily="18" charset="77"/>
                <a:ea typeface="Yu Mincho" panose="020B0400000000000000" pitchFamily="18" charset="-128"/>
              </a:rPr>
              <a:t>Centre for the History of Medicine, Science, and Technology</a:t>
            </a:r>
          </a:p>
          <a:p>
            <a:pPr marL="342900" indent="-342900">
              <a:buFont typeface="Arial" panose="020B0604020202020204" pitchFamily="34" charset="0"/>
              <a:buChar char="•"/>
            </a:pPr>
            <a:r>
              <a:rPr lang="en-GB" sz="2400" dirty="0">
                <a:latin typeface="Goudy Old Style" panose="02020502050305020303" pitchFamily="18" charset="77"/>
                <a:ea typeface="Yu Mincho" panose="020B0400000000000000" pitchFamily="18" charset="-128"/>
              </a:rPr>
              <a:t>Early Modern and Eighteenth Century Centre</a:t>
            </a:r>
          </a:p>
          <a:p>
            <a:pPr marL="342900" indent="-342900">
              <a:buFont typeface="Arial" panose="020B0604020202020204" pitchFamily="34" charset="0"/>
              <a:buChar char="•"/>
            </a:pPr>
            <a:r>
              <a:rPr lang="en-GB" sz="2400" dirty="0">
                <a:latin typeface="Goudy Old Style" panose="02020502050305020303" pitchFamily="18" charset="77"/>
                <a:ea typeface="Yu Mincho" panose="020B0400000000000000" pitchFamily="18" charset="-128"/>
              </a:rPr>
              <a:t>Global History and Culture Centre</a:t>
            </a:r>
          </a:p>
          <a:p>
            <a:pPr marL="342900" indent="-342900">
              <a:buFont typeface="Arial" panose="020B0604020202020204" pitchFamily="34" charset="0"/>
              <a:buChar char="•"/>
            </a:pPr>
            <a:r>
              <a:rPr lang="en-GB" sz="2400" dirty="0">
                <a:latin typeface="Goudy Old Style" panose="02020502050305020303" pitchFamily="18" charset="77"/>
                <a:ea typeface="Yu Mincho" panose="020B0400000000000000" pitchFamily="18" charset="-128"/>
              </a:rPr>
              <a:t>European Research Centre</a:t>
            </a:r>
          </a:p>
          <a:p>
            <a:pPr marL="342900" indent="-342900">
              <a:buFont typeface="Arial" panose="020B0604020202020204" pitchFamily="34" charset="0"/>
              <a:buChar char="•"/>
            </a:pPr>
            <a:r>
              <a:rPr lang="en-GB" sz="2400" dirty="0">
                <a:latin typeface="Goudy Old Style" panose="02020502050305020303" pitchFamily="18" charset="77"/>
                <a:ea typeface="Yu Mincho" panose="020B0400000000000000" pitchFamily="18" charset="-128"/>
              </a:rPr>
              <a:t>Centre for Global Jewish Studies</a:t>
            </a:r>
          </a:p>
          <a:p>
            <a:pPr marL="342900" indent="-342900">
              <a:buFont typeface="Arial" panose="020B0604020202020204" pitchFamily="34" charset="0"/>
              <a:buChar char="•"/>
            </a:pPr>
            <a:r>
              <a:rPr lang="en-GB" sz="2400" dirty="0">
                <a:latin typeface="Goudy Old Style" panose="02020502050305020303" pitchFamily="18" charset="77"/>
                <a:ea typeface="Yu Mincho" panose="020B0400000000000000" pitchFamily="18" charset="-128"/>
              </a:rPr>
              <a:t>Yesu Persaud Centre for Caribbean Studies</a:t>
            </a:r>
          </a:p>
          <a:p>
            <a:r>
              <a:rPr lang="en-GB" sz="2400" dirty="0">
                <a:latin typeface="Goudy Old Style" panose="02020502050305020303" pitchFamily="18" charset="77"/>
                <a:ea typeface="Yu Mincho" panose="020B0400000000000000" pitchFamily="18" charset="-128"/>
              </a:rPr>
              <a:t>For a full list, see </a:t>
            </a:r>
            <a:r>
              <a:rPr lang="en-GB" sz="2400" dirty="0">
                <a:solidFill>
                  <a:schemeClr val="tx2"/>
                </a:solidFill>
                <a:latin typeface="Goudy Old Style" panose="02020502050305020303" pitchFamily="18" charset="77"/>
                <a:ea typeface="Yu Mincho" panose="020B0400000000000000" pitchFamily="18" charset="-128"/>
                <a:hlinkClick r:id="rId3">
                  <a:extLst>
                    <a:ext uri="{A12FA001-AC4F-418D-AE19-62706E023703}">
                      <ahyp:hlinkClr xmlns:ahyp="http://schemas.microsoft.com/office/drawing/2018/hyperlinkcolor" val="tx"/>
                    </a:ext>
                  </a:extLst>
                </a:hlinkClick>
              </a:rPr>
              <a:t>Centres and Research Groups</a:t>
            </a:r>
            <a:r>
              <a:rPr lang="en-GB" sz="2400" dirty="0">
                <a:solidFill>
                  <a:schemeClr val="tx2"/>
                </a:solidFill>
                <a:latin typeface="Goudy Old Style" panose="02020502050305020303" pitchFamily="18" charset="77"/>
                <a:ea typeface="Yu Mincho" panose="020B0400000000000000" pitchFamily="18" charset="-128"/>
              </a:rPr>
              <a:t>.</a:t>
            </a:r>
          </a:p>
        </p:txBody>
      </p:sp>
      <p:sp>
        <p:nvSpPr>
          <p:cNvPr id="5" name="TextBox 4">
            <a:extLst>
              <a:ext uri="{FF2B5EF4-FFF2-40B4-BE49-F238E27FC236}">
                <a16:creationId xmlns:a16="http://schemas.microsoft.com/office/drawing/2014/main" id="{97D2CAFF-2E8A-1BB2-CEE5-2BA36A69FBAB}"/>
              </a:ext>
            </a:extLst>
          </p:cNvPr>
          <p:cNvSpPr txBox="1"/>
          <p:nvPr/>
        </p:nvSpPr>
        <p:spPr>
          <a:xfrm>
            <a:off x="7424830" y="3984018"/>
            <a:ext cx="3996026" cy="1446550"/>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2200" dirty="0"/>
              <a:t>And don’t forget, the weekly </a:t>
            </a:r>
            <a:r>
              <a:rPr lang="en-GB" sz="2200" dirty="0">
                <a:solidFill>
                  <a:schemeClr val="tx2"/>
                </a:solidFill>
                <a:hlinkClick r:id="rId4">
                  <a:extLst>
                    <a:ext uri="{A12FA001-AC4F-418D-AE19-62706E023703}">
                      <ahyp:hlinkClr xmlns:ahyp="http://schemas.microsoft.com/office/drawing/2018/hyperlinkcolor" val="tx"/>
                    </a:ext>
                  </a:extLst>
                </a:hlinkClick>
              </a:rPr>
              <a:t>History Department Research Seminar.</a:t>
            </a:r>
            <a:r>
              <a:rPr lang="en-GB" sz="2200" u="sng" dirty="0">
                <a:solidFill>
                  <a:schemeClr val="tx2"/>
                </a:solidFill>
                <a:hlinkClick r:id="rId4">
                  <a:extLst>
                    <a:ext uri="{A12FA001-AC4F-418D-AE19-62706E023703}">
                      <ahyp:hlinkClr xmlns:ahyp="http://schemas.microsoft.com/office/drawing/2018/hyperlinkcolor" val="tx"/>
                    </a:ext>
                  </a:extLst>
                </a:hlinkClick>
              </a:rPr>
              <a:t> </a:t>
            </a:r>
            <a:r>
              <a:rPr lang="en-GB" sz="2200" dirty="0"/>
              <a:t>Highly recommended for all PGRs!</a:t>
            </a:r>
          </a:p>
        </p:txBody>
      </p:sp>
    </p:spTree>
    <p:extLst>
      <p:ext uri="{BB962C8B-B14F-4D97-AF65-F5344CB8AC3E}">
        <p14:creationId xmlns:p14="http://schemas.microsoft.com/office/powerpoint/2010/main" val="369608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99774-89A9-250B-A30B-4DE0405615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9DA951-7185-D5AB-7487-1942C9A0B5A4}"/>
              </a:ext>
            </a:extLst>
          </p:cNvPr>
          <p:cNvSpPr>
            <a:spLocks noGrp="1"/>
          </p:cNvSpPr>
          <p:nvPr>
            <p:ph type="title"/>
          </p:nvPr>
        </p:nvSpPr>
        <p:spPr>
          <a:xfrm>
            <a:off x="731520" y="114940"/>
            <a:ext cx="10741152" cy="1132258"/>
          </a:xfrm>
        </p:spPr>
        <p:txBody>
          <a:bodyPr/>
          <a:lstStyle/>
          <a:p>
            <a:r>
              <a:rPr lang="en-GB" dirty="0"/>
              <a:t>Supervision and responsibilities</a:t>
            </a:r>
          </a:p>
        </p:txBody>
      </p:sp>
      <p:sp>
        <p:nvSpPr>
          <p:cNvPr id="3" name="Content Placeholder 2">
            <a:extLst>
              <a:ext uri="{FF2B5EF4-FFF2-40B4-BE49-F238E27FC236}">
                <a16:creationId xmlns:a16="http://schemas.microsoft.com/office/drawing/2014/main" id="{3CAF62FE-D2C3-3AE6-E643-0B6F219A2049}"/>
              </a:ext>
            </a:extLst>
          </p:cNvPr>
          <p:cNvSpPr>
            <a:spLocks noGrp="1"/>
          </p:cNvSpPr>
          <p:nvPr>
            <p:ph idx="1"/>
          </p:nvPr>
        </p:nvSpPr>
        <p:spPr/>
        <p:txBody>
          <a:bodyPr>
            <a:normAutofit/>
          </a:bodyPr>
          <a:lstStyle/>
          <a:p>
            <a:pPr lvl="2" indent="0">
              <a:buNone/>
            </a:pPr>
            <a:r>
              <a:rPr lang="en-GB" sz="2400" dirty="0"/>
              <a:t>	</a:t>
            </a:r>
          </a:p>
        </p:txBody>
      </p:sp>
      <p:sp>
        <p:nvSpPr>
          <p:cNvPr id="4" name="Content Placeholder 2">
            <a:extLst>
              <a:ext uri="{FF2B5EF4-FFF2-40B4-BE49-F238E27FC236}">
                <a16:creationId xmlns:a16="http://schemas.microsoft.com/office/drawing/2014/main" id="{08F068F9-4640-CC52-C252-CFAA23262051}"/>
              </a:ext>
            </a:extLst>
          </p:cNvPr>
          <p:cNvSpPr txBox="1">
            <a:spLocks/>
          </p:cNvSpPr>
          <p:nvPr/>
        </p:nvSpPr>
        <p:spPr>
          <a:xfrm>
            <a:off x="771144" y="1247198"/>
            <a:ext cx="10701528" cy="5199321"/>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000"/>
              </a:spcBef>
              <a:buSzPct val="80000"/>
              <a:buFont typeface="Arial" panose="020B0604020202020204" pitchFamily="34" charset="0"/>
              <a:buNone/>
              <a:defRPr sz="18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6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2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u="sng" dirty="0">
                <a:latin typeface="Goudy Old Style" panose="02020502050305020303" pitchFamily="18" charset="77"/>
                <a:ea typeface="Yu Mincho" panose="020B0400000000000000" pitchFamily="18" charset="-128"/>
              </a:rPr>
              <a:t>General principle</a:t>
            </a:r>
            <a:r>
              <a:rPr lang="en-GB" sz="2400" dirty="0">
                <a:latin typeface="Goudy Old Style" panose="02020502050305020303" pitchFamily="18" charset="77"/>
                <a:ea typeface="Yu Mincho" panose="020B0400000000000000" pitchFamily="18" charset="-128"/>
              </a:rPr>
              <a:t>: communicate and the the initiative.</a:t>
            </a:r>
            <a:endParaRPr lang="en-GB" sz="2400" u="sng" dirty="0">
              <a:latin typeface="Goudy Old Style" panose="02020502050305020303" pitchFamily="18" charset="77"/>
              <a:ea typeface="Yu Mincho" panose="020B0400000000000000" pitchFamily="18" charset="-128"/>
            </a:endParaRPr>
          </a:p>
          <a:p>
            <a:pPr>
              <a:lnSpc>
                <a:spcPct val="100000"/>
              </a:lnSpc>
            </a:pPr>
            <a:r>
              <a:rPr lang="en-GB" sz="2400" i="1" dirty="0">
                <a:latin typeface="Goudy Old Style" panose="02020502050305020303" pitchFamily="18" charset="77"/>
                <a:ea typeface="Yu Mincho" panose="020B0400000000000000" pitchFamily="18" charset="-128"/>
              </a:rPr>
              <a:t>You</a:t>
            </a:r>
          </a:p>
          <a:p>
            <a:pPr marL="342900" indent="-342900">
              <a:lnSpc>
                <a:spcPct val="100000"/>
              </a:lnSpc>
              <a:buFont typeface="Arial" panose="020B0604020202020204" pitchFamily="34" charset="0"/>
              <a:buChar char="•"/>
            </a:pPr>
            <a:r>
              <a:rPr lang="en-GB" sz="2400" dirty="0">
                <a:latin typeface="Goudy Old Style" panose="02020502050305020303" pitchFamily="18" charset="77"/>
                <a:ea typeface="Yu Mincho" panose="020B0400000000000000" pitchFamily="18" charset="-128"/>
              </a:rPr>
              <a:t>Work independently to develop your project with guidance from supervisors.</a:t>
            </a:r>
          </a:p>
          <a:p>
            <a:pPr marL="342900" indent="-342900">
              <a:lnSpc>
                <a:spcPct val="100000"/>
              </a:lnSpc>
              <a:buFont typeface="Arial" panose="020B0604020202020204" pitchFamily="34" charset="0"/>
              <a:buChar char="•"/>
            </a:pPr>
            <a:r>
              <a:rPr lang="en-GB" sz="2400" dirty="0">
                <a:latin typeface="Goudy Old Style" panose="02020502050305020303" pitchFamily="18" charset="77"/>
                <a:ea typeface="Yu Mincho" panose="020B0400000000000000" pitchFamily="18" charset="-128"/>
              </a:rPr>
              <a:t>Be proactive in terms of planning: travel, literature, sources, archives, ethics.</a:t>
            </a:r>
          </a:p>
          <a:p>
            <a:pPr marL="342900" indent="-342900">
              <a:lnSpc>
                <a:spcPct val="100000"/>
              </a:lnSpc>
              <a:buFont typeface="Arial" panose="020B0604020202020204" pitchFamily="34" charset="0"/>
              <a:buChar char="•"/>
            </a:pPr>
            <a:r>
              <a:rPr lang="en-GB" sz="2400" dirty="0">
                <a:latin typeface="Goudy Old Style" panose="02020502050305020303" pitchFamily="18" charset="77"/>
                <a:ea typeface="Yu Mincho" panose="020B0400000000000000" pitchFamily="18" charset="-128"/>
              </a:rPr>
              <a:t>Take the initiative to request supervision meetings and training.</a:t>
            </a:r>
          </a:p>
          <a:p>
            <a:pPr marL="342900" indent="-342900">
              <a:lnSpc>
                <a:spcPct val="100000"/>
              </a:lnSpc>
              <a:buFont typeface="Arial" panose="020B0604020202020204" pitchFamily="34" charset="0"/>
              <a:buChar char="•"/>
            </a:pPr>
            <a:r>
              <a:rPr lang="en-GB" sz="2400" dirty="0">
                <a:latin typeface="Goudy Old Style" panose="02020502050305020303" pitchFamily="18" charset="77"/>
                <a:ea typeface="Yu Mincho" panose="020B0400000000000000" pitchFamily="18" charset="-128"/>
              </a:rPr>
              <a:t>Deliver materials (such as drafts) on time as agreed by supervisors.</a:t>
            </a:r>
          </a:p>
          <a:p>
            <a:pPr marL="342900" indent="-342900">
              <a:lnSpc>
                <a:spcPct val="100000"/>
              </a:lnSpc>
              <a:buFont typeface="Arial" panose="020B0604020202020204" pitchFamily="34" charset="0"/>
              <a:buChar char="•"/>
            </a:pPr>
            <a:r>
              <a:rPr lang="en-GB" sz="2400" dirty="0">
                <a:latin typeface="Goudy Old Style" panose="02020502050305020303" pitchFamily="18" charset="77"/>
                <a:ea typeface="Yu Mincho" panose="020B0400000000000000" pitchFamily="18" charset="-128"/>
              </a:rPr>
              <a:t>Record meetings on Tabula (or relevant system).</a:t>
            </a:r>
          </a:p>
          <a:p>
            <a:pPr>
              <a:lnSpc>
                <a:spcPct val="100000"/>
              </a:lnSpc>
            </a:pPr>
            <a:r>
              <a:rPr lang="en-GB" sz="2400" i="1" dirty="0">
                <a:latin typeface="Goudy Old Style" panose="02020502050305020303" pitchFamily="18" charset="77"/>
                <a:ea typeface="Yu Mincho" panose="020B0400000000000000" pitchFamily="18" charset="-128"/>
              </a:rPr>
              <a:t>Supervisors</a:t>
            </a:r>
          </a:p>
          <a:p>
            <a:pPr marL="342900" indent="-342900">
              <a:lnSpc>
                <a:spcPct val="100000"/>
              </a:lnSpc>
              <a:buFont typeface="Arial" panose="020B0604020202020204" pitchFamily="34" charset="0"/>
              <a:buChar char="•"/>
            </a:pPr>
            <a:r>
              <a:rPr lang="en-GB" sz="2400" dirty="0">
                <a:latin typeface="Goudy Old Style" panose="02020502050305020303" pitchFamily="18" charset="77"/>
                <a:ea typeface="Yu Mincho" panose="020B0400000000000000" pitchFamily="18" charset="-128"/>
              </a:rPr>
              <a:t>Maintain regular contact and be available for meetings.</a:t>
            </a:r>
          </a:p>
          <a:p>
            <a:pPr marL="342900" indent="-342900">
              <a:lnSpc>
                <a:spcPct val="100000"/>
              </a:lnSpc>
              <a:buFont typeface="Arial" panose="020B0604020202020204" pitchFamily="34" charset="0"/>
              <a:buChar char="•"/>
            </a:pPr>
            <a:r>
              <a:rPr lang="en-GB" sz="2400" dirty="0">
                <a:latin typeface="Goudy Old Style" panose="02020502050305020303" pitchFamily="18" charset="77"/>
                <a:ea typeface="Yu Mincho" panose="020B0400000000000000" pitchFamily="18" charset="-128"/>
              </a:rPr>
              <a:t>Read materials and provide constructive feedback.</a:t>
            </a:r>
          </a:p>
          <a:p>
            <a:pPr marL="342900" indent="-342900">
              <a:lnSpc>
                <a:spcPct val="100000"/>
              </a:lnSpc>
              <a:buFont typeface="Arial" panose="020B0604020202020204" pitchFamily="34" charset="0"/>
              <a:buChar char="•"/>
            </a:pPr>
            <a:r>
              <a:rPr lang="en-GB" sz="2400" dirty="0">
                <a:latin typeface="Goudy Old Style" panose="02020502050305020303" pitchFamily="18" charset="77"/>
                <a:ea typeface="Yu Mincho" panose="020B0400000000000000" pitchFamily="18" charset="-128"/>
              </a:rPr>
              <a:t>Advise on skills, ethics, and careers.</a:t>
            </a:r>
          </a:p>
        </p:txBody>
      </p:sp>
    </p:spTree>
    <p:extLst>
      <p:ext uri="{BB962C8B-B14F-4D97-AF65-F5344CB8AC3E}">
        <p14:creationId xmlns:p14="http://schemas.microsoft.com/office/powerpoint/2010/main" val="2572490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4B82F-249C-0693-FB24-A628A83AEC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E50B2D-7922-3FC2-3D1D-D355E7A52EDC}"/>
              </a:ext>
            </a:extLst>
          </p:cNvPr>
          <p:cNvSpPr>
            <a:spLocks noGrp="1"/>
          </p:cNvSpPr>
          <p:nvPr>
            <p:ph type="title"/>
          </p:nvPr>
        </p:nvSpPr>
        <p:spPr>
          <a:xfrm>
            <a:off x="233085" y="446926"/>
            <a:ext cx="7165242" cy="1311664"/>
          </a:xfrm>
        </p:spPr>
        <p:txBody>
          <a:bodyPr>
            <a:normAutofit/>
          </a:bodyPr>
          <a:lstStyle/>
          <a:p>
            <a:pPr algn="ctr"/>
            <a:r>
              <a:rPr lang="en-GB" dirty="0"/>
              <a:t>Meetings and records</a:t>
            </a:r>
            <a:endParaRPr lang="en-GB" dirty="0">
              <a:solidFill>
                <a:srgbClr val="000000"/>
              </a:solidFill>
            </a:endParaRPr>
          </a:p>
        </p:txBody>
      </p:sp>
      <p:sp>
        <p:nvSpPr>
          <p:cNvPr id="3" name="Content Placeholder 2">
            <a:extLst>
              <a:ext uri="{FF2B5EF4-FFF2-40B4-BE49-F238E27FC236}">
                <a16:creationId xmlns:a16="http://schemas.microsoft.com/office/drawing/2014/main" id="{E9BE9A6C-0F45-1531-03CA-6ACD88B5FD59}"/>
              </a:ext>
            </a:extLst>
          </p:cNvPr>
          <p:cNvSpPr>
            <a:spLocks noGrp="1"/>
          </p:cNvSpPr>
          <p:nvPr>
            <p:ph idx="1"/>
          </p:nvPr>
        </p:nvSpPr>
        <p:spPr>
          <a:xfrm>
            <a:off x="233085" y="2022468"/>
            <a:ext cx="6501347" cy="4835532"/>
          </a:xfrm>
        </p:spPr>
        <p:txBody>
          <a:bodyPr anchor="t">
            <a:noAutofit/>
          </a:bodyPr>
          <a:lstStyle/>
          <a:p>
            <a:pPr marL="342900" indent="-342900">
              <a:buFont typeface="Arial" panose="020B0604020202020204" pitchFamily="34" charset="0"/>
              <a:buChar char="•"/>
            </a:pPr>
            <a:r>
              <a:rPr lang="en-GB" sz="2200" dirty="0">
                <a:latin typeface="Goudy Old Style" panose="02020502050305020303" pitchFamily="18" charset="77"/>
                <a:ea typeface="Yu Mincho" panose="020B0400000000000000" pitchFamily="18" charset="-128"/>
              </a:rPr>
              <a:t>Meetings with your supervisors should occur at least </a:t>
            </a:r>
            <a:r>
              <a:rPr lang="en-GB" sz="2200" b="1" dirty="0">
                <a:latin typeface="Goudy Old Style" panose="02020502050305020303" pitchFamily="18" charset="77"/>
                <a:ea typeface="Yu Mincho" panose="020B0400000000000000" pitchFamily="18" charset="-128"/>
              </a:rPr>
              <a:t>once a month </a:t>
            </a:r>
            <a:r>
              <a:rPr lang="en-GB" sz="2200" dirty="0">
                <a:latin typeface="Goudy Old Style" panose="02020502050305020303" pitchFamily="18" charset="77"/>
                <a:ea typeface="Yu Mincho" panose="020B0400000000000000" pitchFamily="18" charset="-128"/>
              </a:rPr>
              <a:t>and</a:t>
            </a:r>
            <a:r>
              <a:rPr lang="en-GB" sz="2200" b="1" dirty="0">
                <a:latin typeface="Goudy Old Style" panose="02020502050305020303" pitchFamily="18" charset="77"/>
                <a:ea typeface="Yu Mincho" panose="020B0400000000000000" pitchFamily="18" charset="-128"/>
              </a:rPr>
              <a:t> in person </a:t>
            </a:r>
            <a:r>
              <a:rPr lang="en-GB" sz="2200" dirty="0">
                <a:latin typeface="Goudy Old Style" panose="02020502050305020303" pitchFamily="18" charset="77"/>
                <a:ea typeface="Yu Mincho" panose="020B0400000000000000" pitchFamily="18" charset="-128"/>
              </a:rPr>
              <a:t>wherever possible (pro rata for part-time students).</a:t>
            </a:r>
          </a:p>
          <a:p>
            <a:pPr marL="342900" indent="-342900">
              <a:buFont typeface="Arial" panose="020B0604020202020204" pitchFamily="34" charset="0"/>
              <a:buChar char="•"/>
            </a:pPr>
            <a:r>
              <a:rPr lang="en-GB" sz="2200" dirty="0">
                <a:latin typeface="Goudy Old Style" panose="02020502050305020303" pitchFamily="18" charset="77"/>
                <a:ea typeface="Yu Mincho" panose="020B0400000000000000" pitchFamily="18" charset="-128"/>
              </a:rPr>
              <a:t>Outside of term, or when you are away on research, these meetings can take place online or via an email exchange.</a:t>
            </a:r>
          </a:p>
          <a:p>
            <a:pPr marL="342900" indent="-342900">
              <a:buFont typeface="Arial" panose="020B0604020202020204" pitchFamily="34" charset="0"/>
              <a:buChar char="•"/>
            </a:pPr>
            <a:r>
              <a:rPr lang="en-GB" sz="2200" dirty="0">
                <a:latin typeface="Goudy Old Style" panose="02020502050305020303" pitchFamily="18" charset="77"/>
                <a:ea typeface="Yu Mincho" panose="020B0400000000000000" pitchFamily="18" charset="-128"/>
              </a:rPr>
              <a:t>You </a:t>
            </a:r>
            <a:r>
              <a:rPr lang="en-GB" sz="2200" b="1" dirty="0">
                <a:latin typeface="Goudy Old Style" panose="02020502050305020303" pitchFamily="18" charset="77"/>
                <a:ea typeface="Yu Mincho" panose="020B0400000000000000" pitchFamily="18" charset="-128"/>
              </a:rPr>
              <a:t>must </a:t>
            </a:r>
            <a:r>
              <a:rPr lang="en-GB" sz="2200" dirty="0">
                <a:latin typeface="Goudy Old Style" panose="02020502050305020303" pitchFamily="18" charset="77"/>
                <a:ea typeface="Yu Mincho" panose="020B0400000000000000" pitchFamily="18" charset="-128"/>
              </a:rPr>
              <a:t>record these meetings on </a:t>
            </a:r>
            <a:r>
              <a:rPr lang="en-GB" sz="2200" dirty="0">
                <a:solidFill>
                  <a:schemeClr val="tx2"/>
                </a:solidFill>
                <a:latin typeface="Goudy Old Style" panose="02020502050305020303" pitchFamily="18" charset="77"/>
                <a:ea typeface="Yu Mincho" panose="020B0400000000000000" pitchFamily="18" charset="-128"/>
                <a:hlinkClick r:id="rId3">
                  <a:extLst>
                    <a:ext uri="{A12FA001-AC4F-418D-AE19-62706E023703}">
                      <ahyp:hlinkClr xmlns:ahyp="http://schemas.microsoft.com/office/drawing/2018/hyperlinkcolor" val="tx"/>
                    </a:ext>
                  </a:extLst>
                </a:hlinkClick>
              </a:rPr>
              <a:t>Tabula</a:t>
            </a:r>
            <a:r>
              <a:rPr lang="en-GB" sz="2200" dirty="0">
                <a:latin typeface="Goudy Old Style" panose="02020502050305020303" pitchFamily="18" charset="77"/>
                <a:ea typeface="Yu Mincho" panose="020B0400000000000000" pitchFamily="18" charset="-128"/>
              </a:rPr>
              <a:t> (or relevant system).</a:t>
            </a:r>
          </a:p>
          <a:p>
            <a:pPr marL="342900" indent="-342900">
              <a:buFont typeface="Arial" panose="020B0604020202020204" pitchFamily="34" charset="0"/>
              <a:buChar char="•"/>
            </a:pPr>
            <a:r>
              <a:rPr lang="en-GB" sz="2200" dirty="0">
                <a:latin typeface="Goudy Old Style" panose="02020502050305020303" pitchFamily="18" charset="77"/>
                <a:ea typeface="Yu Mincho" panose="020B0400000000000000" pitchFamily="18" charset="-128"/>
              </a:rPr>
              <a:t>The record can be a short log, as agreed with supervisors. </a:t>
            </a:r>
          </a:p>
        </p:txBody>
      </p:sp>
      <p:pic>
        <p:nvPicPr>
          <p:cNvPr id="12" name="Picture 11">
            <a:extLst>
              <a:ext uri="{FF2B5EF4-FFF2-40B4-BE49-F238E27FC236}">
                <a16:creationId xmlns:a16="http://schemas.microsoft.com/office/drawing/2014/main" id="{D178F408-63E4-474B-B852-1771D732E4E8}"/>
              </a:ext>
            </a:extLst>
          </p:cNvPr>
          <p:cNvPicPr>
            <a:picLocks noChangeAspect="1"/>
          </p:cNvPicPr>
          <p:nvPr/>
        </p:nvPicPr>
        <p:blipFill>
          <a:blip r:embed="rId4"/>
          <a:stretch>
            <a:fillRect/>
          </a:stretch>
        </p:blipFill>
        <p:spPr>
          <a:xfrm>
            <a:off x="7091634" y="3076943"/>
            <a:ext cx="4383674" cy="202246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77448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0959B-9EA4-5241-E82F-6E487EDE76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A23F58-29F1-A97F-2E2F-7A1E62CC63A1}"/>
              </a:ext>
            </a:extLst>
          </p:cNvPr>
          <p:cNvSpPr>
            <a:spLocks noGrp="1"/>
          </p:cNvSpPr>
          <p:nvPr>
            <p:ph type="title"/>
          </p:nvPr>
        </p:nvSpPr>
        <p:spPr>
          <a:xfrm>
            <a:off x="731520" y="365760"/>
            <a:ext cx="10741152" cy="1132258"/>
          </a:xfrm>
        </p:spPr>
        <p:txBody>
          <a:bodyPr anchor="b">
            <a:normAutofit/>
          </a:bodyPr>
          <a:lstStyle/>
          <a:p>
            <a:r>
              <a:rPr lang="en-GB" dirty="0"/>
              <a:t>Let’s take a tour!</a:t>
            </a:r>
            <a:endParaRPr lang="en-GB"/>
          </a:p>
        </p:txBody>
      </p:sp>
      <p:pic>
        <p:nvPicPr>
          <p:cNvPr id="9" name="Picture 8">
            <a:extLst>
              <a:ext uri="{FF2B5EF4-FFF2-40B4-BE49-F238E27FC236}">
                <a16:creationId xmlns:a16="http://schemas.microsoft.com/office/drawing/2014/main" id="{7DBB53C7-C80E-FE3B-AE45-AD31AF8EDBC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31520" y="1658679"/>
            <a:ext cx="10780776" cy="4925000"/>
          </a:xfrm>
          <a:prstGeom prst="rect">
            <a:avLst/>
          </a:prstGeom>
          <a:noFill/>
        </p:spPr>
      </p:pic>
    </p:spTree>
    <p:extLst>
      <p:ext uri="{BB962C8B-B14F-4D97-AF65-F5344CB8AC3E}">
        <p14:creationId xmlns:p14="http://schemas.microsoft.com/office/powerpoint/2010/main" val="2727811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97F19-5FD3-6E13-D3EF-E515A17B95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962917-EDD1-EBB2-46A1-32D8C880B409}"/>
              </a:ext>
            </a:extLst>
          </p:cNvPr>
          <p:cNvSpPr>
            <a:spLocks noGrp="1"/>
          </p:cNvSpPr>
          <p:nvPr>
            <p:ph type="title"/>
          </p:nvPr>
        </p:nvSpPr>
        <p:spPr>
          <a:xfrm>
            <a:off x="233085" y="446926"/>
            <a:ext cx="7165242" cy="1311664"/>
          </a:xfrm>
        </p:spPr>
        <p:txBody>
          <a:bodyPr>
            <a:normAutofit/>
          </a:bodyPr>
          <a:lstStyle/>
          <a:p>
            <a:pPr algn="ctr"/>
            <a:r>
              <a:rPr lang="en-GB" dirty="0"/>
              <a:t>Sources of information</a:t>
            </a:r>
            <a:endParaRPr lang="en-GB" dirty="0">
              <a:solidFill>
                <a:srgbClr val="000000"/>
              </a:solidFill>
            </a:endParaRPr>
          </a:p>
        </p:txBody>
      </p:sp>
      <p:sp>
        <p:nvSpPr>
          <p:cNvPr id="3" name="Content Placeholder 2">
            <a:extLst>
              <a:ext uri="{FF2B5EF4-FFF2-40B4-BE49-F238E27FC236}">
                <a16:creationId xmlns:a16="http://schemas.microsoft.com/office/drawing/2014/main" id="{EEB704A0-370A-C2A3-A666-2BA05A484478}"/>
              </a:ext>
            </a:extLst>
          </p:cNvPr>
          <p:cNvSpPr>
            <a:spLocks noGrp="1"/>
          </p:cNvSpPr>
          <p:nvPr>
            <p:ph idx="1"/>
          </p:nvPr>
        </p:nvSpPr>
        <p:spPr>
          <a:xfrm>
            <a:off x="233085" y="2022468"/>
            <a:ext cx="7043350" cy="2734883"/>
          </a:xfrm>
        </p:spPr>
        <p:txBody>
          <a:bodyPr anchor="t">
            <a:noAutofit/>
          </a:bodyPr>
          <a:lstStyle/>
          <a:p>
            <a:pPr>
              <a:lnSpc>
                <a:spcPct val="100000"/>
              </a:lnSpc>
            </a:pPr>
            <a:r>
              <a:rPr lang="en-GB" sz="2200" dirty="0">
                <a:latin typeface="Goudy Old Style" panose="02020502050305020303" pitchFamily="18" charset="77"/>
                <a:ea typeface="Yu Mincho" panose="020B0400000000000000" pitchFamily="18" charset="-128"/>
                <a:cs typeface="Calibri" panose="020F0502020204030204" pitchFamily="34" charset="0"/>
              </a:rPr>
              <a:t>Be prepared for </a:t>
            </a:r>
            <a:r>
              <a:rPr lang="en-GB" sz="2200" u="sng" dirty="0">
                <a:latin typeface="Goudy Old Style" panose="02020502050305020303" pitchFamily="18" charset="77"/>
                <a:ea typeface="Yu Mincho" panose="020B0400000000000000" pitchFamily="18" charset="-128"/>
                <a:cs typeface="Calibri" panose="020F0502020204030204" pitchFamily="34" charset="0"/>
              </a:rPr>
              <a:t>information overload.</a:t>
            </a:r>
            <a:r>
              <a:rPr lang="en-GB" sz="2200" dirty="0">
                <a:latin typeface="Goudy Old Style" panose="02020502050305020303" pitchFamily="18" charset="77"/>
                <a:ea typeface="Yu Mincho" panose="020B0400000000000000" pitchFamily="18" charset="-128"/>
                <a:cs typeface="Calibri" panose="020F0502020204030204" pitchFamily="34" charset="0"/>
              </a:rPr>
              <a:t>  I recommend you organise your emails with rules and folders through Outlook.</a:t>
            </a:r>
          </a:p>
          <a:p>
            <a:pPr>
              <a:lnSpc>
                <a:spcPct val="100000"/>
              </a:lnSpc>
            </a:pPr>
            <a:r>
              <a:rPr lang="en-GB" sz="2200" u="sng" dirty="0">
                <a:latin typeface="Goudy Old Style" panose="02020502050305020303" pitchFamily="18" charset="77"/>
                <a:ea typeface="Yu Mincho" panose="020B0400000000000000" pitchFamily="18" charset="-128"/>
                <a:cs typeface="Calibri" panose="020F0502020204030204" pitchFamily="34" charset="0"/>
              </a:rPr>
              <a:t>Prioritise emails from:</a:t>
            </a:r>
          </a:p>
          <a:p>
            <a:pPr marL="457200" indent="-457200">
              <a:lnSpc>
                <a:spcPct val="100000"/>
              </a:lnSpc>
              <a:buFont typeface="+mj-lt"/>
              <a:buAutoNum type="arabicPeriod"/>
            </a:pPr>
            <a:r>
              <a:rPr lang="en-GB" sz="2200" dirty="0">
                <a:latin typeface="Goudy Old Style" panose="02020502050305020303" pitchFamily="18" charset="77"/>
                <a:ea typeface="Yu Mincho" panose="020B0400000000000000" pitchFamily="18" charset="-128"/>
                <a:cs typeface="Calibri" panose="020F0502020204030204" pitchFamily="34" charset="0"/>
              </a:rPr>
              <a:t>Your supervisors</a:t>
            </a:r>
          </a:p>
          <a:p>
            <a:pPr marL="457200" indent="-457200">
              <a:lnSpc>
                <a:spcPct val="100000"/>
              </a:lnSpc>
              <a:buFont typeface="+mj-lt"/>
              <a:buAutoNum type="arabicPeriod"/>
            </a:pPr>
            <a:r>
              <a:rPr lang="en-GB" sz="2200" dirty="0">
                <a:latin typeface="Goudy Old Style" panose="02020502050305020303" pitchFamily="18" charset="77"/>
                <a:ea typeface="Yu Mincho" panose="020B0400000000000000" pitchFamily="18" charset="-128"/>
                <a:cs typeface="Calibri" panose="020F0502020204030204" pitchFamily="34" charset="0"/>
              </a:rPr>
              <a:t>The PG History Office</a:t>
            </a:r>
          </a:p>
          <a:p>
            <a:pPr marL="457200" indent="-457200">
              <a:lnSpc>
                <a:spcPct val="100000"/>
              </a:lnSpc>
              <a:buFont typeface="+mj-lt"/>
              <a:buAutoNum type="arabicPeriod"/>
            </a:pPr>
            <a:r>
              <a:rPr lang="en-GB" sz="2200" dirty="0">
                <a:latin typeface="Goudy Old Style" panose="02020502050305020303" pitchFamily="18" charset="77"/>
                <a:ea typeface="Yu Mincho" panose="020B0400000000000000" pitchFamily="18" charset="-128"/>
                <a:cs typeface="Calibri" panose="020F0502020204030204" pitchFamily="34" charset="0"/>
              </a:rPr>
              <a:t>The Director of PGR</a:t>
            </a:r>
          </a:p>
          <a:p>
            <a:pPr>
              <a:lnSpc>
                <a:spcPct val="100000"/>
              </a:lnSpc>
            </a:pPr>
            <a:endParaRPr lang="en-GB" sz="2200" dirty="0">
              <a:latin typeface="Goudy Old Style" panose="02020502050305020303" pitchFamily="18" charset="77"/>
              <a:ea typeface="Yu Mincho" panose="020B0400000000000000" pitchFamily="18" charset="-128"/>
              <a:cs typeface="Calibri" panose="020F0502020204030204" pitchFamily="34" charset="0"/>
            </a:endParaRPr>
          </a:p>
        </p:txBody>
      </p:sp>
      <p:sp>
        <p:nvSpPr>
          <p:cNvPr id="6" name="TextBox 5">
            <a:extLst>
              <a:ext uri="{FF2B5EF4-FFF2-40B4-BE49-F238E27FC236}">
                <a16:creationId xmlns:a16="http://schemas.microsoft.com/office/drawing/2014/main" id="{19A0111F-C33F-FF21-C25D-6FB89C798466}"/>
              </a:ext>
            </a:extLst>
          </p:cNvPr>
          <p:cNvSpPr txBox="1"/>
          <p:nvPr/>
        </p:nvSpPr>
        <p:spPr>
          <a:xfrm>
            <a:off x="233085" y="4732806"/>
            <a:ext cx="7043350" cy="1785104"/>
          </a:xfrm>
          <a:prstGeom prst="rect">
            <a:avLst/>
          </a:prstGeom>
          <a:noFill/>
        </p:spPr>
        <p:txBody>
          <a:bodyPr wrap="square">
            <a:spAutoFit/>
          </a:bodyPr>
          <a:lstStyle/>
          <a:p>
            <a:r>
              <a:rPr lang="en-GB" sz="2200" u="sng" dirty="0">
                <a:latin typeface="Goudy Old Style" panose="02020502050305020303" pitchFamily="18" charset="77"/>
                <a:ea typeface="Yu Mincho" panose="020B0400000000000000" pitchFamily="18" charset="-128"/>
                <a:cs typeface="Calibri" panose="020F0502020204030204" pitchFamily="34" charset="0"/>
              </a:rPr>
              <a:t>Additional information</a:t>
            </a:r>
          </a:p>
          <a:p>
            <a:pPr marL="342900" indent="-342900">
              <a:lnSpc>
                <a:spcPct val="100000"/>
              </a:lnSpc>
              <a:buFont typeface="Arial" panose="020B0604020202020204" pitchFamily="34" charset="0"/>
              <a:buChar char="•"/>
            </a:pPr>
            <a:r>
              <a:rPr lang="en-GB" sz="2200" dirty="0">
                <a:latin typeface="Goudy Old Style" panose="02020502050305020303" pitchFamily="18" charset="77"/>
                <a:ea typeface="Yu Mincho" panose="020B0400000000000000" pitchFamily="18" charset="-128"/>
                <a:cs typeface="Calibri" panose="020F0502020204030204" pitchFamily="34" charset="0"/>
              </a:rPr>
              <a:t>MS Teams History PGR Channel</a:t>
            </a:r>
          </a:p>
          <a:p>
            <a:pPr marL="342900" indent="-342900">
              <a:lnSpc>
                <a:spcPct val="100000"/>
              </a:lnSpc>
              <a:buFont typeface="Arial" panose="020B0604020202020204" pitchFamily="34" charset="0"/>
              <a:buChar char="•"/>
            </a:pPr>
            <a:r>
              <a:rPr lang="en-GB" sz="2200" dirty="0">
                <a:solidFill>
                  <a:schemeClr val="tx2"/>
                </a:solidFill>
                <a:latin typeface="Goudy Old Style" panose="02020502050305020303" pitchFamily="18" charset="77"/>
                <a:ea typeface="Yu Mincho" panose="020B0400000000000000" pitchFamily="18" charset="-128"/>
                <a:cs typeface="Calibri" panose="020F0502020204030204" pitchFamily="34" charset="0"/>
                <a:hlinkClick r:id="rId3">
                  <a:extLst>
                    <a:ext uri="{A12FA001-AC4F-418D-AE19-62706E023703}">
                      <ahyp:hlinkClr xmlns:ahyp="http://schemas.microsoft.com/office/drawing/2018/hyperlinkcolor" val="tx"/>
                    </a:ext>
                  </a:extLst>
                </a:hlinkClick>
              </a:rPr>
              <a:t>History Student Hub</a:t>
            </a:r>
            <a:endParaRPr lang="en-GB" sz="2200" dirty="0">
              <a:solidFill>
                <a:schemeClr val="tx2"/>
              </a:solidFill>
              <a:latin typeface="Goudy Old Style" panose="02020502050305020303" pitchFamily="18" charset="77"/>
              <a:ea typeface="Yu Mincho" panose="020B0400000000000000" pitchFamily="18" charset="-128"/>
              <a:cs typeface="Calibri" panose="020F0502020204030204" pitchFamily="34" charset="0"/>
            </a:endParaRPr>
          </a:p>
          <a:p>
            <a:pPr marL="342900" indent="-342900">
              <a:lnSpc>
                <a:spcPct val="100000"/>
              </a:lnSpc>
              <a:buFont typeface="Arial" panose="020B0604020202020204" pitchFamily="34" charset="0"/>
              <a:buChar char="•"/>
            </a:pPr>
            <a:r>
              <a:rPr lang="en-GB" sz="2200" dirty="0">
                <a:solidFill>
                  <a:schemeClr val="tx2"/>
                </a:solidFill>
                <a:latin typeface="Goudy Old Style" panose="02020502050305020303" pitchFamily="18" charset="77"/>
                <a:ea typeface="Yu Mincho" panose="020B0400000000000000" pitchFamily="18" charset="-128"/>
                <a:cs typeface="Calibri" panose="020F0502020204030204" pitchFamily="34" charset="0"/>
                <a:hlinkClick r:id="rId4">
                  <a:extLst>
                    <a:ext uri="{A12FA001-AC4F-418D-AE19-62706E023703}">
                      <ahyp:hlinkClr xmlns:ahyp="http://schemas.microsoft.com/office/drawing/2018/hyperlinkcolor" val="tx"/>
                    </a:ext>
                  </a:extLst>
                </a:hlinkClick>
              </a:rPr>
              <a:t>PGR Community Page</a:t>
            </a:r>
            <a:endParaRPr lang="en-GB" sz="2200" dirty="0">
              <a:solidFill>
                <a:schemeClr val="tx2"/>
              </a:solidFill>
              <a:latin typeface="Goudy Old Style" panose="02020502050305020303" pitchFamily="18" charset="77"/>
              <a:ea typeface="Yu Mincho" panose="020B0400000000000000" pitchFamily="18" charset="-128"/>
              <a:cs typeface="Calibri" panose="020F0502020204030204" pitchFamily="34" charset="0"/>
            </a:endParaRPr>
          </a:p>
          <a:p>
            <a:pPr marL="342900" indent="-342900">
              <a:lnSpc>
                <a:spcPct val="100000"/>
              </a:lnSpc>
              <a:buFont typeface="Arial" panose="020B0604020202020204" pitchFamily="34" charset="0"/>
              <a:buChar char="•"/>
            </a:pPr>
            <a:r>
              <a:rPr lang="en-GB" sz="2200" dirty="0">
                <a:solidFill>
                  <a:schemeClr val="tx2"/>
                </a:solidFill>
                <a:latin typeface="Goudy Old Style" panose="02020502050305020303" pitchFamily="18" charset="77"/>
                <a:ea typeface="Yu Mincho" panose="020B0400000000000000" pitchFamily="18" charset="-128"/>
                <a:cs typeface="Calibri" panose="020F0502020204030204" pitchFamily="34" charset="0"/>
                <a:hlinkClick r:id="rId5">
                  <a:extLst>
                    <a:ext uri="{A12FA001-AC4F-418D-AE19-62706E023703}">
                      <ahyp:hlinkClr xmlns:ahyp="http://schemas.microsoft.com/office/drawing/2018/hyperlinkcolor" val="tx"/>
                    </a:ext>
                  </a:extLst>
                </a:hlinkClick>
              </a:rPr>
              <a:t>Doctoral College </a:t>
            </a:r>
            <a:endParaRPr lang="en-GB" sz="2200" dirty="0">
              <a:solidFill>
                <a:schemeClr val="tx2"/>
              </a:solidFill>
              <a:latin typeface="Goudy Old Style" panose="02020502050305020303" pitchFamily="18" charset="77"/>
              <a:ea typeface="Yu Mincho" panose="020B0400000000000000" pitchFamily="18" charset="-128"/>
              <a:cs typeface="Calibri" panose="020F0502020204030204" pitchFamily="34" charset="0"/>
            </a:endParaRPr>
          </a:p>
        </p:txBody>
      </p:sp>
      <p:pic>
        <p:nvPicPr>
          <p:cNvPr id="8" name="Picture 7">
            <a:extLst>
              <a:ext uri="{FF2B5EF4-FFF2-40B4-BE49-F238E27FC236}">
                <a16:creationId xmlns:a16="http://schemas.microsoft.com/office/drawing/2014/main" id="{8FCCB370-09FC-37F9-0B92-2A107D99B322}"/>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276435" y="0"/>
            <a:ext cx="5049235" cy="6858000"/>
          </a:xfrm>
          <a:prstGeom prst="rect">
            <a:avLst/>
          </a:prstGeom>
        </p:spPr>
      </p:pic>
    </p:spTree>
    <p:extLst>
      <p:ext uri="{BB962C8B-B14F-4D97-AF65-F5344CB8AC3E}">
        <p14:creationId xmlns:p14="http://schemas.microsoft.com/office/powerpoint/2010/main" val="2178483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FC79B-1D87-B2EA-157A-E328933CEB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718465-2598-4533-1534-C9180A808C5E}"/>
              </a:ext>
            </a:extLst>
          </p:cNvPr>
          <p:cNvSpPr>
            <a:spLocks noGrp="1"/>
          </p:cNvSpPr>
          <p:nvPr>
            <p:ph type="title"/>
          </p:nvPr>
        </p:nvSpPr>
        <p:spPr>
          <a:xfrm>
            <a:off x="731520" y="220629"/>
            <a:ext cx="10741152" cy="1132258"/>
          </a:xfrm>
        </p:spPr>
        <p:txBody>
          <a:bodyPr/>
          <a:lstStyle/>
          <a:p>
            <a:r>
              <a:rPr lang="en-GB" dirty="0"/>
              <a:t>SUPPORT and adjustments</a:t>
            </a:r>
          </a:p>
        </p:txBody>
      </p:sp>
      <p:sp>
        <p:nvSpPr>
          <p:cNvPr id="3" name="Content Placeholder 2">
            <a:extLst>
              <a:ext uri="{FF2B5EF4-FFF2-40B4-BE49-F238E27FC236}">
                <a16:creationId xmlns:a16="http://schemas.microsoft.com/office/drawing/2014/main" id="{811FA8FD-9A73-607E-CEC2-DB3CCC820164}"/>
              </a:ext>
            </a:extLst>
          </p:cNvPr>
          <p:cNvSpPr>
            <a:spLocks noGrp="1"/>
          </p:cNvSpPr>
          <p:nvPr>
            <p:ph idx="1"/>
          </p:nvPr>
        </p:nvSpPr>
        <p:spPr>
          <a:xfrm>
            <a:off x="771144" y="1555163"/>
            <a:ext cx="10701528" cy="953259"/>
          </a:xfrm>
        </p:spPr>
        <p:txBody>
          <a:bodyPr>
            <a:noAutofit/>
          </a:bodyPr>
          <a:lstStyle/>
          <a:p>
            <a:r>
              <a:rPr lang="en-GB" sz="2200" u="sng" dirty="0">
                <a:latin typeface="Goudy Old Style" panose="02020502050305020303" pitchFamily="18" charset="77"/>
                <a:ea typeface="Yu Mincho" panose="020B0400000000000000" pitchFamily="18" charset="-128"/>
                <a:cs typeface="Calibri" panose="020F0502020204030204" pitchFamily="34" charset="0"/>
              </a:rPr>
              <a:t>General principle:</a:t>
            </a:r>
            <a:r>
              <a:rPr lang="en-GB" sz="2200" dirty="0">
                <a:latin typeface="Goudy Old Style" panose="02020502050305020303" pitchFamily="18" charset="77"/>
                <a:ea typeface="Yu Mincho" panose="020B0400000000000000" pitchFamily="18" charset="-128"/>
                <a:cs typeface="Calibri" panose="020F0502020204030204" pitchFamily="34" charset="0"/>
              </a:rPr>
              <a:t> I will endeavour to support, adapt, and advocate for your needs, including (but not limited to) health, disability, and caring responsibilities.</a:t>
            </a:r>
          </a:p>
          <a:p>
            <a:pPr marL="342900" indent="-342900">
              <a:buFont typeface="Arial" panose="020B0604020202020204" pitchFamily="34" charset="0"/>
              <a:buChar char="•"/>
            </a:pPr>
            <a:endParaRPr lang="en-GB" sz="2200" dirty="0">
              <a:latin typeface="Goudy Old Style" panose="02020502050305020303" pitchFamily="18" charset="77"/>
              <a:ea typeface="Yu Mincho" panose="020B0400000000000000" pitchFamily="18" charset="-128"/>
              <a:cs typeface="Calibri" panose="020F0502020204030204" pitchFamily="34" charset="0"/>
            </a:endParaRPr>
          </a:p>
          <a:p>
            <a:endParaRPr lang="en-GB" sz="2200" dirty="0">
              <a:latin typeface="Goudy Old Style" panose="02020502050305020303" pitchFamily="18" charset="77"/>
              <a:ea typeface="Yu Mincho" panose="020B0400000000000000" pitchFamily="18" charset="-128"/>
              <a:cs typeface="Calibri" panose="020F0502020204030204" pitchFamily="34" charset="0"/>
            </a:endParaRPr>
          </a:p>
          <a:p>
            <a:endParaRPr lang="en-GB" sz="2200" dirty="0">
              <a:latin typeface="Goudy Old Style" panose="02020502050305020303" pitchFamily="18" charset="77"/>
              <a:ea typeface="Yu Mincho" panose="020B0400000000000000" pitchFamily="18" charset="-128"/>
              <a:cs typeface="Calibri" panose="020F0502020204030204" pitchFamily="34" charset="0"/>
            </a:endParaRPr>
          </a:p>
        </p:txBody>
      </p:sp>
      <p:sp>
        <p:nvSpPr>
          <p:cNvPr id="5" name="TextBox 4">
            <a:extLst>
              <a:ext uri="{FF2B5EF4-FFF2-40B4-BE49-F238E27FC236}">
                <a16:creationId xmlns:a16="http://schemas.microsoft.com/office/drawing/2014/main" id="{112349A0-5331-3D9C-0DCA-FBD3FDC05361}"/>
              </a:ext>
            </a:extLst>
          </p:cNvPr>
          <p:cNvSpPr txBox="1"/>
          <p:nvPr/>
        </p:nvSpPr>
        <p:spPr>
          <a:xfrm>
            <a:off x="809936" y="6237261"/>
            <a:ext cx="10572127" cy="400110"/>
          </a:xfrm>
          <a:prstGeom prst="rect">
            <a:avLst/>
          </a:prstGeom>
          <a:noFill/>
        </p:spPr>
        <p:txBody>
          <a:bodyPr wrap="square" rtlCol="0">
            <a:spAutoFit/>
          </a:bodyPr>
          <a:lstStyle/>
          <a:p>
            <a:r>
              <a:rPr lang="en-GB" sz="2000" dirty="0"/>
              <a:t>If something is not covered, or not clear, please contact the Director of PGR or the PG History Office.</a:t>
            </a:r>
          </a:p>
        </p:txBody>
      </p:sp>
      <p:sp>
        <p:nvSpPr>
          <p:cNvPr id="7" name="TextBox 6">
            <a:extLst>
              <a:ext uri="{FF2B5EF4-FFF2-40B4-BE49-F238E27FC236}">
                <a16:creationId xmlns:a16="http://schemas.microsoft.com/office/drawing/2014/main" id="{96C64532-BBB3-DC24-D638-9FC163FEBEB8}"/>
              </a:ext>
            </a:extLst>
          </p:cNvPr>
          <p:cNvSpPr txBox="1"/>
          <p:nvPr/>
        </p:nvSpPr>
        <p:spPr>
          <a:xfrm>
            <a:off x="771144" y="2504079"/>
            <a:ext cx="8280525" cy="3592394"/>
          </a:xfrm>
          <a:prstGeom prst="rect">
            <a:avLst/>
          </a:prstGeom>
          <a:noFill/>
        </p:spPr>
        <p:txBody>
          <a:bodyPr wrap="square">
            <a:spAutoFit/>
          </a:bodyPr>
          <a:lstStyle/>
          <a:p>
            <a:pPr>
              <a:lnSpc>
                <a:spcPct val="150000"/>
              </a:lnSpc>
            </a:pPr>
            <a:r>
              <a:rPr lang="en-GB" sz="2200" u="sng" dirty="0">
                <a:latin typeface="Goudy Old Style" panose="02020502050305020303" pitchFamily="18" charset="77"/>
                <a:ea typeface="Yu Mincho" panose="020B0400000000000000" pitchFamily="18" charset="-128"/>
                <a:cs typeface="Calibri" panose="020F0502020204030204" pitchFamily="34" charset="0"/>
              </a:rPr>
              <a:t>Additional Sources of Support</a:t>
            </a:r>
            <a:endParaRPr lang="en-GB" sz="2200" u="sng" dirty="0">
              <a:latin typeface="Goudy Old Style" panose="02020502050305020303" pitchFamily="18" charset="77"/>
              <a:ea typeface="Yu Mincho" panose="020B0400000000000000" pitchFamily="18" charset="-128"/>
              <a:cs typeface="Calibri" panose="020F0502020204030204" pitchFamily="34" charset="0"/>
              <a:hlinkClick r:id="rId3">
                <a:extLst>
                  <a:ext uri="{A12FA001-AC4F-418D-AE19-62706E023703}">
                    <ahyp:hlinkClr xmlns:ahyp="http://schemas.microsoft.com/office/drawing/2018/hyperlinkcolor" val="tx"/>
                  </a:ext>
                </a:extLst>
              </a:hlinkClick>
            </a:endParaRPr>
          </a:p>
          <a:p>
            <a:pPr marL="342900" indent="-342900">
              <a:lnSpc>
                <a:spcPct val="150000"/>
              </a:lnSpc>
              <a:buFont typeface="Arial" panose="020B0604020202020204" pitchFamily="34" charset="0"/>
              <a:buChar char="•"/>
            </a:pPr>
            <a:r>
              <a:rPr lang="en-GB" sz="2200" dirty="0">
                <a:solidFill>
                  <a:schemeClr val="tx2"/>
                </a:solidFill>
                <a:latin typeface="Goudy Old Style" panose="02020502050305020303" pitchFamily="18" charset="77"/>
                <a:ea typeface="Yu Mincho" panose="020B0400000000000000" pitchFamily="18" charset="-128"/>
                <a:cs typeface="Calibri" panose="020F0502020204030204" pitchFamily="34" charset="0"/>
                <a:hlinkClick r:id="rId4">
                  <a:extLst>
                    <a:ext uri="{A12FA001-AC4F-418D-AE19-62706E023703}">
                      <ahyp:hlinkClr xmlns:ahyp="http://schemas.microsoft.com/office/drawing/2018/hyperlinkcolor" val="tx"/>
                    </a:ext>
                  </a:extLst>
                </a:hlinkClick>
              </a:rPr>
              <a:t>Centre for Arts Doctoral Research Excellence (CADRE)</a:t>
            </a:r>
            <a:endParaRPr lang="en-GB" sz="2200" dirty="0">
              <a:solidFill>
                <a:schemeClr val="tx2"/>
              </a:solidFill>
              <a:latin typeface="Goudy Old Style" panose="02020502050305020303" pitchFamily="18" charset="77"/>
              <a:ea typeface="Yu Mincho" panose="020B0400000000000000" pitchFamily="18" charset="-128"/>
              <a:cs typeface="Calibri" panose="020F0502020204030204" pitchFamily="34" charset="0"/>
            </a:endParaRPr>
          </a:p>
          <a:p>
            <a:pPr marL="342900" indent="-342900">
              <a:lnSpc>
                <a:spcPct val="150000"/>
              </a:lnSpc>
              <a:buFont typeface="Arial" panose="020B0604020202020204" pitchFamily="34" charset="0"/>
              <a:buChar char="•"/>
            </a:pPr>
            <a:r>
              <a:rPr lang="en-GB" sz="2200" dirty="0">
                <a:solidFill>
                  <a:schemeClr val="tx2"/>
                </a:solidFill>
                <a:latin typeface="Goudy Old Style" panose="02020502050305020303" pitchFamily="18" charset="77"/>
                <a:ea typeface="Yu Mincho" panose="020B0400000000000000" pitchFamily="18" charset="-128"/>
                <a:cs typeface="Calibri" panose="020F0502020204030204" pitchFamily="34" charset="0"/>
                <a:hlinkClick r:id="rId5">
                  <a:extLst>
                    <a:ext uri="{A12FA001-AC4F-418D-AE19-62706E023703}">
                      <ahyp:hlinkClr xmlns:ahyp="http://schemas.microsoft.com/office/drawing/2018/hyperlinkcolor" val="tx"/>
                    </a:ext>
                  </a:extLst>
                </a:hlinkClick>
              </a:rPr>
              <a:t>Humanities Research Centre</a:t>
            </a:r>
            <a:endParaRPr lang="en-GB" sz="2200" dirty="0">
              <a:solidFill>
                <a:schemeClr val="tx2"/>
              </a:solidFill>
              <a:latin typeface="Goudy Old Style" panose="02020502050305020303" pitchFamily="18" charset="77"/>
              <a:ea typeface="Yu Mincho" panose="020B0400000000000000" pitchFamily="18" charset="-128"/>
              <a:cs typeface="Calibri" panose="020F0502020204030204" pitchFamily="34" charset="0"/>
            </a:endParaRPr>
          </a:p>
          <a:p>
            <a:pPr marL="342900" indent="-342900">
              <a:lnSpc>
                <a:spcPct val="150000"/>
              </a:lnSpc>
              <a:buFont typeface="Arial" panose="020B0604020202020204" pitchFamily="34" charset="0"/>
              <a:buChar char="•"/>
            </a:pPr>
            <a:r>
              <a:rPr lang="en-GB" sz="2200" dirty="0">
                <a:solidFill>
                  <a:schemeClr val="tx2"/>
                </a:solidFill>
                <a:latin typeface="Goudy Old Style" panose="02020502050305020303" pitchFamily="18" charset="77"/>
                <a:ea typeface="Yu Mincho" panose="020B0400000000000000" pitchFamily="18" charset="-128"/>
                <a:cs typeface="Calibri" panose="020F0502020204030204" pitchFamily="34" charset="0"/>
                <a:hlinkClick r:id="rId3">
                  <a:extLst>
                    <a:ext uri="{A12FA001-AC4F-418D-AE19-62706E023703}">
                      <ahyp:hlinkClr xmlns:ahyp="http://schemas.microsoft.com/office/drawing/2018/hyperlinkcolor" val="tx"/>
                    </a:ext>
                  </a:extLst>
                </a:hlinkClick>
              </a:rPr>
              <a:t>Academic English Enhancement</a:t>
            </a:r>
            <a:endParaRPr lang="en-GB" sz="2200" dirty="0">
              <a:solidFill>
                <a:schemeClr val="tx2"/>
              </a:solidFill>
              <a:latin typeface="Goudy Old Style" panose="02020502050305020303" pitchFamily="18" charset="77"/>
              <a:ea typeface="Yu Mincho" panose="020B0400000000000000" pitchFamily="18" charset="-128"/>
              <a:cs typeface="Calibri" panose="020F0502020204030204" pitchFamily="34" charset="0"/>
            </a:endParaRPr>
          </a:p>
          <a:p>
            <a:pPr marL="342900" indent="-342900">
              <a:lnSpc>
                <a:spcPct val="150000"/>
              </a:lnSpc>
              <a:buFont typeface="Arial" panose="020B0604020202020204" pitchFamily="34" charset="0"/>
              <a:buChar char="•"/>
            </a:pPr>
            <a:r>
              <a:rPr lang="en-GB" sz="2200" dirty="0">
                <a:solidFill>
                  <a:schemeClr val="tx2"/>
                </a:solidFill>
                <a:latin typeface="Goudy Old Style" panose="02020502050305020303" pitchFamily="18" charset="77"/>
                <a:ea typeface="Yu Mincho" panose="020B0400000000000000" pitchFamily="18" charset="-128"/>
                <a:cs typeface="Calibri" panose="020F0502020204030204" pitchFamily="34" charset="0"/>
                <a:hlinkClick r:id="rId6">
                  <a:extLst>
                    <a:ext uri="{A12FA001-AC4F-418D-AE19-62706E023703}">
                      <ahyp:hlinkClr xmlns:ahyp="http://schemas.microsoft.com/office/drawing/2018/hyperlinkcolor" val="tx"/>
                    </a:ext>
                  </a:extLst>
                </a:hlinkClick>
              </a:rPr>
              <a:t>Careers: Clare Halldron, Senior Careers Consultant (History)</a:t>
            </a:r>
            <a:endParaRPr lang="en-GB" sz="2200" dirty="0">
              <a:solidFill>
                <a:schemeClr val="tx2"/>
              </a:solidFill>
              <a:latin typeface="Goudy Old Style" panose="02020502050305020303" pitchFamily="18" charset="77"/>
              <a:ea typeface="Yu Mincho" panose="020B0400000000000000" pitchFamily="18" charset="-128"/>
              <a:cs typeface="Calibri" panose="020F0502020204030204" pitchFamily="34" charset="0"/>
            </a:endParaRPr>
          </a:p>
          <a:p>
            <a:pPr marL="342900" indent="-342900">
              <a:lnSpc>
                <a:spcPct val="150000"/>
              </a:lnSpc>
              <a:buFont typeface="Arial" panose="020B0604020202020204" pitchFamily="34" charset="0"/>
              <a:buChar char="•"/>
            </a:pPr>
            <a:r>
              <a:rPr lang="en-GB" sz="2200" dirty="0">
                <a:solidFill>
                  <a:schemeClr val="tx2"/>
                </a:solidFill>
                <a:latin typeface="Goudy Old Style" panose="02020502050305020303" pitchFamily="18" charset="77"/>
                <a:ea typeface="Yu Mincho" panose="020B0400000000000000" pitchFamily="18" charset="-128"/>
                <a:cs typeface="Calibri" panose="020F0502020204030204" pitchFamily="34" charset="0"/>
                <a:hlinkClick r:id="rId7">
                  <a:extLst>
                    <a:ext uri="{A12FA001-AC4F-418D-AE19-62706E023703}">
                      <ahyp:hlinkClr xmlns:ahyp="http://schemas.microsoft.com/office/drawing/2018/hyperlinkcolor" val="tx"/>
                    </a:ext>
                  </a:extLst>
                </a:hlinkClick>
              </a:rPr>
              <a:t>Wellbeing and Student Support</a:t>
            </a:r>
            <a:endParaRPr lang="en-GB" sz="2200" dirty="0">
              <a:solidFill>
                <a:schemeClr val="tx2"/>
              </a:solidFill>
              <a:latin typeface="Goudy Old Style" panose="02020502050305020303" pitchFamily="18" charset="77"/>
              <a:ea typeface="Yu Mincho" panose="020B0400000000000000" pitchFamily="18" charset="-128"/>
              <a:cs typeface="Calibri" panose="020F0502020204030204" pitchFamily="34" charset="0"/>
            </a:endParaRPr>
          </a:p>
          <a:p>
            <a:pPr marL="342900" indent="-342900">
              <a:lnSpc>
                <a:spcPct val="150000"/>
              </a:lnSpc>
              <a:buFont typeface="Arial" panose="020B0604020202020204" pitchFamily="34" charset="0"/>
              <a:buChar char="•"/>
            </a:pPr>
            <a:r>
              <a:rPr lang="en-GB" sz="2200" dirty="0">
                <a:solidFill>
                  <a:schemeClr val="tx2"/>
                </a:solidFill>
                <a:latin typeface="Goudy Old Style" panose="02020502050305020303" pitchFamily="18" charset="77"/>
                <a:ea typeface="Yu Mincho" panose="020B0400000000000000" pitchFamily="18" charset="-128"/>
                <a:cs typeface="Calibri" panose="020F0502020204030204" pitchFamily="34" charset="0"/>
                <a:hlinkClick r:id="rId8">
                  <a:extLst>
                    <a:ext uri="{A12FA001-AC4F-418D-AE19-62706E023703}">
                      <ahyp:hlinkClr xmlns:ahyp="http://schemas.microsoft.com/office/drawing/2018/hyperlinkcolor" val="tx"/>
                    </a:ext>
                  </a:extLst>
                </a:hlinkClick>
              </a:rPr>
              <a:t>Report and Support</a:t>
            </a:r>
            <a:endParaRPr lang="en-GB" sz="2200" dirty="0">
              <a:solidFill>
                <a:schemeClr val="tx2"/>
              </a:solidFill>
              <a:latin typeface="Goudy Old Style" panose="02020502050305020303" pitchFamily="18" charset="77"/>
              <a:ea typeface="Yu Mincho" panose="020B0400000000000000" pitchFamily="18" charset="-128"/>
              <a:cs typeface="Calibri" panose="020F0502020204030204" pitchFamily="34" charset="0"/>
            </a:endParaRPr>
          </a:p>
        </p:txBody>
      </p:sp>
    </p:spTree>
    <p:extLst>
      <p:ext uri="{BB962C8B-B14F-4D97-AF65-F5344CB8AC3E}">
        <p14:creationId xmlns:p14="http://schemas.microsoft.com/office/powerpoint/2010/main" val="764530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1A8C4-3F8F-1D3F-399F-607CFD0D3F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307286-87B0-E838-99D1-046B33560C28}"/>
              </a:ext>
            </a:extLst>
          </p:cNvPr>
          <p:cNvSpPr>
            <a:spLocks noGrp="1"/>
          </p:cNvSpPr>
          <p:nvPr>
            <p:ph type="title"/>
          </p:nvPr>
        </p:nvSpPr>
        <p:spPr>
          <a:xfrm>
            <a:off x="725424" y="359175"/>
            <a:ext cx="10741152" cy="1132258"/>
          </a:xfrm>
        </p:spPr>
        <p:txBody>
          <a:bodyPr>
            <a:normAutofit fontScale="90000"/>
          </a:bodyPr>
          <a:lstStyle/>
          <a:p>
            <a:r>
              <a:rPr lang="en-GB" dirty="0"/>
              <a:t>Temporary withdrawal</a:t>
            </a:r>
            <a:br>
              <a:rPr lang="en-GB" dirty="0"/>
            </a:br>
            <a:r>
              <a:rPr lang="en-GB" dirty="0"/>
              <a:t>and extensions</a:t>
            </a:r>
          </a:p>
        </p:txBody>
      </p:sp>
      <p:sp>
        <p:nvSpPr>
          <p:cNvPr id="4" name="Content Placeholder 2">
            <a:extLst>
              <a:ext uri="{FF2B5EF4-FFF2-40B4-BE49-F238E27FC236}">
                <a16:creationId xmlns:a16="http://schemas.microsoft.com/office/drawing/2014/main" id="{64DA1E5E-D234-8DB9-0160-293999ECE3F9}"/>
              </a:ext>
            </a:extLst>
          </p:cNvPr>
          <p:cNvSpPr>
            <a:spLocks noGrp="1"/>
          </p:cNvSpPr>
          <p:nvPr>
            <p:ph idx="1"/>
          </p:nvPr>
        </p:nvSpPr>
        <p:spPr>
          <a:xfrm>
            <a:off x="765048" y="1491434"/>
            <a:ext cx="10701528" cy="933111"/>
          </a:xfrm>
        </p:spPr>
        <p:txBody>
          <a:bodyPr>
            <a:noAutofit/>
          </a:bodyPr>
          <a:lstStyle/>
          <a:p>
            <a:r>
              <a:rPr lang="en-GB" sz="2400" u="sng" dirty="0">
                <a:latin typeface="Goudy Old Style" panose="02020502050305020303" pitchFamily="18" charset="77"/>
                <a:ea typeface="Yu Mincho" panose="020B0400000000000000" pitchFamily="18" charset="-128"/>
                <a:cs typeface="Times New Roman" panose="02020603050405020304" pitchFamily="18" charset="0"/>
              </a:rPr>
              <a:t>General principle</a:t>
            </a:r>
            <a:r>
              <a:rPr lang="en-GB" sz="2400" dirty="0">
                <a:latin typeface="Goudy Old Style" panose="02020502050305020303" pitchFamily="18" charset="77"/>
                <a:ea typeface="Yu Mincho" panose="020B0400000000000000" pitchFamily="18" charset="-128"/>
                <a:cs typeface="Times New Roman" panose="02020603050405020304" pitchFamily="18" charset="0"/>
              </a:rPr>
              <a:t>: communicate any difficulties or changes as soon as possible so we can best support you.</a:t>
            </a:r>
            <a:endParaRPr lang="en-GB" sz="1200" b="1" dirty="0">
              <a:latin typeface="Goudy Old Style" panose="02020502050305020303" pitchFamily="18" charset="77"/>
            </a:endParaRPr>
          </a:p>
          <a:p>
            <a:endParaRPr lang="en-GB" sz="2400" dirty="0">
              <a:latin typeface="Goudy Old Style" panose="02020502050305020303" pitchFamily="18" charset="77"/>
              <a:ea typeface="Yu Mincho" panose="020B0400000000000000" pitchFamily="18" charset="-128"/>
            </a:endParaRPr>
          </a:p>
        </p:txBody>
      </p:sp>
      <p:sp>
        <p:nvSpPr>
          <p:cNvPr id="7" name="TextBox 6">
            <a:extLst>
              <a:ext uri="{FF2B5EF4-FFF2-40B4-BE49-F238E27FC236}">
                <a16:creationId xmlns:a16="http://schemas.microsoft.com/office/drawing/2014/main" id="{8EFA9808-FBDC-E1A8-D17B-0DC27AE4ABB2}"/>
              </a:ext>
            </a:extLst>
          </p:cNvPr>
          <p:cNvSpPr txBox="1"/>
          <p:nvPr/>
        </p:nvSpPr>
        <p:spPr>
          <a:xfrm>
            <a:off x="765048" y="2564663"/>
            <a:ext cx="10290878" cy="3693319"/>
          </a:xfrm>
          <a:prstGeom prst="rect">
            <a:avLst/>
          </a:prstGeom>
          <a:noFill/>
        </p:spPr>
        <p:txBody>
          <a:bodyPr wrap="square">
            <a:spAutoFit/>
          </a:bodyPr>
          <a:lstStyle/>
          <a:p>
            <a:pPr marL="228600" indent="-228600">
              <a:buFont typeface="Arial" panose="020B0604020202020204" pitchFamily="34" charset="0"/>
              <a:buChar char="•"/>
            </a:pPr>
            <a:r>
              <a:rPr lang="en-GB" sz="2400" dirty="0">
                <a:latin typeface="Goudy Old Style" panose="02020502050305020303" pitchFamily="18" charset="77"/>
                <a:ea typeface="Yu Mincho" panose="020B0400000000000000" pitchFamily="18" charset="-128"/>
                <a:cs typeface="Calibri" panose="020F0502020204030204" pitchFamily="34" charset="0"/>
              </a:rPr>
              <a:t>Discuss with your supervisor(s) first. </a:t>
            </a:r>
          </a:p>
          <a:p>
            <a:pPr marL="228600" indent="-228600">
              <a:buFont typeface="Arial" panose="020B0604020202020204" pitchFamily="34" charset="0"/>
              <a:buChar char="•"/>
            </a:pPr>
            <a:r>
              <a:rPr lang="en-GB" sz="2400" dirty="0">
                <a:latin typeface="Goudy Old Style" panose="02020502050305020303" pitchFamily="18" charset="77"/>
                <a:ea typeface="Yu Mincho" panose="020B0400000000000000" pitchFamily="18" charset="-128"/>
                <a:cs typeface="Calibri" panose="020F0502020204030204" pitchFamily="34" charset="0"/>
              </a:rPr>
              <a:t>Discuss with the Director of PGR and the PG History Office.</a:t>
            </a:r>
          </a:p>
          <a:p>
            <a:pPr marL="228600" indent="-228600">
              <a:buFont typeface="Arial" panose="020B0604020202020204" pitchFamily="34" charset="0"/>
              <a:buChar char="•"/>
            </a:pPr>
            <a:r>
              <a:rPr lang="en-GB" sz="2400" dirty="0">
                <a:latin typeface="Goudy Old Style" panose="02020502050305020303" pitchFamily="18" charset="77"/>
                <a:ea typeface="Yu Mincho" panose="020B0400000000000000" pitchFamily="18" charset="-128"/>
                <a:cs typeface="Calibri" panose="020F0502020204030204" pitchFamily="34" charset="0"/>
              </a:rPr>
              <a:t>It is an online application process involving the Doctoral College.</a:t>
            </a:r>
          </a:p>
          <a:p>
            <a:pPr marL="228600" indent="-228600">
              <a:buFont typeface="Arial" panose="020B0604020202020204" pitchFamily="34" charset="0"/>
              <a:buChar char="•"/>
            </a:pPr>
            <a:r>
              <a:rPr lang="en-GB" sz="2400" dirty="0">
                <a:latin typeface="Goudy Old Style" panose="02020502050305020303" pitchFamily="18" charset="77"/>
                <a:ea typeface="Yu Mincho" panose="020B0400000000000000" pitchFamily="18" charset="-128"/>
                <a:cs typeface="Times New Roman" panose="02020603050405020304" pitchFamily="18" charset="0"/>
              </a:rPr>
              <a:t>Similar processes for extensions and transfer from part-time to full-time (and reverse).</a:t>
            </a:r>
          </a:p>
          <a:p>
            <a:pPr marL="228600" indent="-228600">
              <a:buFont typeface="Arial" panose="020B0604020202020204" pitchFamily="34" charset="0"/>
              <a:buChar char="•"/>
            </a:pPr>
            <a:r>
              <a:rPr lang="en-GB" sz="2400" dirty="0">
                <a:latin typeface="Goudy Old Style" panose="02020502050305020303" pitchFamily="18" charset="77"/>
                <a:ea typeface="Yu Mincho" panose="020B0400000000000000" pitchFamily="18" charset="-128"/>
                <a:cs typeface="Times New Roman" panose="02020603050405020304" pitchFamily="18" charset="0"/>
              </a:rPr>
              <a:t>For extensions, these will need to be accompanied by appropriate evidence.</a:t>
            </a:r>
          </a:p>
          <a:p>
            <a:pPr marL="228600" indent="-228600">
              <a:buFont typeface="Arial" panose="020B0604020202020204" pitchFamily="34" charset="0"/>
              <a:buChar char="•"/>
            </a:pPr>
            <a:r>
              <a:rPr lang="en-GB" sz="2400" i="0" dirty="0">
                <a:latin typeface="Goudy Old Style" panose="02020502050305020303" pitchFamily="18" charset="77"/>
                <a:ea typeface="Yu Mincho" panose="020B0400000000000000" pitchFamily="18" charset="-128"/>
                <a:cs typeface="Times New Roman" panose="02020603050405020304" pitchFamily="18" charset="0"/>
              </a:rPr>
              <a:t>Be aware of potential implications, for example: </a:t>
            </a:r>
          </a:p>
          <a:p>
            <a:pPr marL="685800" lvl="1" indent="-228600">
              <a:buFont typeface="Arial" panose="020B0604020202020204" pitchFamily="34" charset="0"/>
              <a:buChar char="•"/>
            </a:pPr>
            <a:r>
              <a:rPr lang="en-GB" sz="2200" i="0" dirty="0">
                <a:latin typeface="Goudy Old Style" panose="02020502050305020303" pitchFamily="18" charset="77"/>
                <a:ea typeface="Yu Mincho" panose="020B0400000000000000" pitchFamily="18" charset="-128"/>
                <a:cs typeface="Calibri" panose="020F0502020204030204" pitchFamily="34" charset="0"/>
              </a:rPr>
              <a:t>If you’re on an award, funding may stop.</a:t>
            </a:r>
            <a:endParaRPr lang="en-GB" sz="2200" dirty="0">
              <a:latin typeface="Goudy Old Style" panose="02020502050305020303" pitchFamily="18" charset="77"/>
              <a:ea typeface="Yu Mincho" panose="020B0400000000000000" pitchFamily="18" charset="-128"/>
              <a:cs typeface="Times New Roman" panose="02020603050405020304" pitchFamily="18" charset="0"/>
            </a:endParaRPr>
          </a:p>
          <a:p>
            <a:pPr marL="685800" lvl="1" indent="-228600">
              <a:buFont typeface="Arial" panose="020B0604020202020204" pitchFamily="34" charset="0"/>
              <a:buChar char="•"/>
            </a:pPr>
            <a:r>
              <a:rPr lang="en-GB" sz="2200" i="0" dirty="0">
                <a:latin typeface="Goudy Old Style" panose="02020502050305020303" pitchFamily="18" charset="77"/>
                <a:ea typeface="Yu Mincho" panose="020B0400000000000000" pitchFamily="18" charset="-128"/>
                <a:cs typeface="Times New Roman" panose="02020603050405020304" pitchFamily="18" charset="0"/>
              </a:rPr>
              <a:t>Visa implications for overseas students.</a:t>
            </a:r>
            <a:endParaRPr lang="en-GB" sz="2200" dirty="0">
              <a:latin typeface="Goudy Old Style" panose="02020502050305020303" pitchFamily="18" charset="77"/>
              <a:ea typeface="Yu Mincho" panose="020B0400000000000000" pitchFamily="18" charset="-128"/>
              <a:cs typeface="Times New Roman" panose="02020603050405020304" pitchFamily="18" charset="0"/>
            </a:endParaRPr>
          </a:p>
          <a:p>
            <a:endParaRPr lang="en-GB" sz="2200" dirty="0">
              <a:latin typeface="Goudy Old Style" panose="02020502050305020303" pitchFamily="18" charset="77"/>
              <a:ea typeface="Yu Mincho" panose="020B0400000000000000" pitchFamily="18" charset="-128"/>
              <a:cs typeface="Times New Roman" panose="02020603050405020304" pitchFamily="18" charset="0"/>
            </a:endParaRPr>
          </a:p>
        </p:txBody>
      </p:sp>
      <p:sp>
        <p:nvSpPr>
          <p:cNvPr id="8" name="Content Placeholder 2">
            <a:extLst>
              <a:ext uri="{FF2B5EF4-FFF2-40B4-BE49-F238E27FC236}">
                <a16:creationId xmlns:a16="http://schemas.microsoft.com/office/drawing/2014/main" id="{89B8539F-3D82-31C9-1ECF-6940F2E12F6C}"/>
              </a:ext>
            </a:extLst>
          </p:cNvPr>
          <p:cNvSpPr txBox="1">
            <a:spLocks/>
          </p:cNvSpPr>
          <p:nvPr/>
        </p:nvSpPr>
        <p:spPr>
          <a:xfrm>
            <a:off x="725424" y="5931544"/>
            <a:ext cx="10701528" cy="933111"/>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000"/>
              </a:spcBef>
              <a:buSzPct val="80000"/>
              <a:buFont typeface="Arial" panose="020B0604020202020204" pitchFamily="34" charset="0"/>
              <a:buNone/>
              <a:defRPr sz="18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6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2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200" dirty="0">
                <a:latin typeface="Goudy Old Style" panose="02020502050305020303" pitchFamily="18" charset="77"/>
                <a:ea typeface="Yu Mincho" panose="020B0400000000000000" pitchFamily="18" charset="-128"/>
                <a:cs typeface="Times New Roman" panose="02020603050405020304" pitchFamily="18" charset="0"/>
              </a:rPr>
              <a:t>Further information is available on the </a:t>
            </a:r>
            <a:r>
              <a:rPr lang="en-GB" sz="2200" dirty="0">
                <a:solidFill>
                  <a:schemeClr val="tx2"/>
                </a:solidFill>
                <a:latin typeface="Goudy Old Style" panose="02020502050305020303" pitchFamily="18" charset="77"/>
                <a:ea typeface="Yu Mincho" panose="020B0400000000000000" pitchFamily="18" charset="-128"/>
                <a:cs typeface="Times New Roman" panose="02020603050405020304" pitchFamily="18" charset="0"/>
                <a:hlinkClick r:id="rId3">
                  <a:extLst>
                    <a:ext uri="{A12FA001-AC4F-418D-AE19-62706E023703}">
                      <ahyp:hlinkClr xmlns:ahyp="http://schemas.microsoft.com/office/drawing/2018/hyperlinkcolor" val="tx"/>
                    </a:ext>
                  </a:extLst>
                </a:hlinkClick>
              </a:rPr>
              <a:t>Doctoral College</a:t>
            </a:r>
            <a:r>
              <a:rPr lang="en-GB" sz="2200" dirty="0">
                <a:solidFill>
                  <a:schemeClr val="tx2"/>
                </a:solidFill>
                <a:latin typeface="Goudy Old Style" panose="02020502050305020303" pitchFamily="18" charset="77"/>
                <a:ea typeface="Yu Mincho" panose="020B0400000000000000" pitchFamily="18" charset="-128"/>
                <a:cs typeface="Times New Roman" panose="02020603050405020304" pitchFamily="18" charset="0"/>
              </a:rPr>
              <a:t> </a:t>
            </a:r>
            <a:r>
              <a:rPr lang="en-GB" sz="2200" dirty="0">
                <a:latin typeface="Goudy Old Style" panose="02020502050305020303" pitchFamily="18" charset="77"/>
                <a:ea typeface="Yu Mincho" panose="020B0400000000000000" pitchFamily="18" charset="-128"/>
                <a:cs typeface="Times New Roman" panose="02020603050405020304" pitchFamily="18" charset="0"/>
              </a:rPr>
              <a:t>website, but in the first instance, simply email me and your supervisors and we can guide you.</a:t>
            </a:r>
            <a:endParaRPr lang="en-GB" sz="2200" dirty="0">
              <a:latin typeface="Goudy Old Style" panose="02020502050305020303" pitchFamily="18" charset="77"/>
              <a:ea typeface="Yu Mincho" panose="020B0400000000000000" pitchFamily="18" charset="-128"/>
            </a:endParaRPr>
          </a:p>
        </p:txBody>
      </p:sp>
    </p:spTree>
    <p:extLst>
      <p:ext uri="{BB962C8B-B14F-4D97-AF65-F5344CB8AC3E}">
        <p14:creationId xmlns:p14="http://schemas.microsoft.com/office/powerpoint/2010/main" val="1504187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2D61A-8C7D-81D3-D9B5-B7AE8D8206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1B1EB2-0ECC-2016-3294-1CF10307AEF6}"/>
              </a:ext>
            </a:extLst>
          </p:cNvPr>
          <p:cNvSpPr>
            <a:spLocks noGrp="1"/>
          </p:cNvSpPr>
          <p:nvPr>
            <p:ph type="title"/>
          </p:nvPr>
        </p:nvSpPr>
        <p:spPr>
          <a:xfrm>
            <a:off x="725424" y="359175"/>
            <a:ext cx="10741152" cy="1132258"/>
          </a:xfrm>
        </p:spPr>
        <p:txBody>
          <a:bodyPr>
            <a:normAutofit/>
          </a:bodyPr>
          <a:lstStyle/>
          <a:p>
            <a:r>
              <a:rPr lang="en-GB" dirty="0"/>
              <a:t>FUNDING</a:t>
            </a:r>
          </a:p>
        </p:txBody>
      </p:sp>
      <p:sp>
        <p:nvSpPr>
          <p:cNvPr id="4" name="Content Placeholder 2">
            <a:extLst>
              <a:ext uri="{FF2B5EF4-FFF2-40B4-BE49-F238E27FC236}">
                <a16:creationId xmlns:a16="http://schemas.microsoft.com/office/drawing/2014/main" id="{6A491524-C736-BE88-C00A-8CCA96EE0ABB}"/>
              </a:ext>
            </a:extLst>
          </p:cNvPr>
          <p:cNvSpPr>
            <a:spLocks noGrp="1"/>
          </p:cNvSpPr>
          <p:nvPr>
            <p:ph idx="1"/>
          </p:nvPr>
        </p:nvSpPr>
        <p:spPr>
          <a:xfrm>
            <a:off x="765048" y="1631023"/>
            <a:ext cx="10701528" cy="4867802"/>
          </a:xfrm>
        </p:spPr>
        <p:txBody>
          <a:bodyPr>
            <a:noAutofit/>
          </a:bodyPr>
          <a:lstStyle/>
          <a:p>
            <a:r>
              <a:rPr lang="en-GB" sz="2400" u="sng" dirty="0">
                <a:latin typeface="Goudy Old Style" panose="02020502050305020303" pitchFamily="18" charset="77"/>
                <a:ea typeface="Yu Mincho" panose="020B0400000000000000" pitchFamily="18" charset="-128"/>
                <a:cs typeface="Times New Roman" panose="02020603050405020304" pitchFamily="18" charset="0"/>
              </a:rPr>
              <a:t>General principle</a:t>
            </a:r>
            <a:r>
              <a:rPr lang="en-GB" sz="2400" dirty="0">
                <a:latin typeface="Goudy Old Style" panose="02020502050305020303" pitchFamily="18" charset="77"/>
                <a:ea typeface="Yu Mincho" panose="020B0400000000000000" pitchFamily="18" charset="-128"/>
                <a:cs typeface="Times New Roman" panose="02020603050405020304" pitchFamily="18" charset="0"/>
              </a:rPr>
              <a:t>: different funders have different policies, so check in advance, keep receipts, and make all claims and bookings through the approved Warwick system.</a:t>
            </a:r>
          </a:p>
          <a:p>
            <a:endParaRPr lang="en-GB" sz="1200" b="1" dirty="0">
              <a:latin typeface="Goudy Old Style" panose="02020502050305020303" pitchFamily="18" charset="77"/>
            </a:endParaRPr>
          </a:p>
          <a:p>
            <a:r>
              <a:rPr lang="en-GB" sz="2400" dirty="0">
                <a:latin typeface="Goudy Old Style" panose="02020502050305020303" pitchFamily="18" charset="77"/>
                <a:ea typeface="Yu Mincho" panose="020B0400000000000000" pitchFamily="18" charset="-128"/>
              </a:rPr>
              <a:t>If you are as self-funded PhD student, then you can apply for up to £350 per year (pro rata for part-time). This needs to be approved by the Director of PGR and applications are made with an online form.</a:t>
            </a:r>
          </a:p>
          <a:p>
            <a:endParaRPr lang="en-GB" sz="2400" dirty="0">
              <a:latin typeface="Goudy Old Style" panose="02020502050305020303" pitchFamily="18" charset="77"/>
              <a:ea typeface="Yu Mincho" panose="020B0400000000000000" pitchFamily="18" charset="-128"/>
            </a:endParaRPr>
          </a:p>
          <a:p>
            <a:r>
              <a:rPr lang="en-GB" sz="2400" dirty="0">
                <a:latin typeface="Goudy Old Style" panose="02020502050305020303" pitchFamily="18" charset="77"/>
                <a:ea typeface="Yu Mincho" panose="020B0400000000000000" pitchFamily="18" charset="-128"/>
              </a:rPr>
              <a:t>For the form and additional funding guides, see </a:t>
            </a:r>
            <a:r>
              <a:rPr lang="en-GB" sz="2400" dirty="0">
                <a:solidFill>
                  <a:schemeClr val="tx2"/>
                </a:solidFill>
                <a:latin typeface="Goudy Old Style" panose="02020502050305020303" pitchFamily="18" charset="77"/>
                <a:ea typeface="Yu Mincho" panose="020B0400000000000000" pitchFamily="18" charset="-128"/>
                <a:hlinkClick r:id="rId3">
                  <a:extLst>
                    <a:ext uri="{A12FA001-AC4F-418D-AE19-62706E023703}">
                      <ahyp:hlinkClr xmlns:ahyp="http://schemas.microsoft.com/office/drawing/2018/hyperlinkcolor" val="tx"/>
                    </a:ext>
                  </a:extLst>
                </a:hlinkClick>
              </a:rPr>
              <a:t>Postgraduate Research Funding</a:t>
            </a:r>
            <a:r>
              <a:rPr lang="en-GB" sz="2400" dirty="0">
                <a:solidFill>
                  <a:schemeClr val="tx2"/>
                </a:solidFill>
                <a:latin typeface="Goudy Old Style" panose="02020502050305020303" pitchFamily="18" charset="77"/>
                <a:ea typeface="Yu Mincho" panose="020B0400000000000000" pitchFamily="18" charset="-128"/>
              </a:rPr>
              <a:t>. </a:t>
            </a:r>
          </a:p>
        </p:txBody>
      </p:sp>
    </p:spTree>
    <p:extLst>
      <p:ext uri="{BB962C8B-B14F-4D97-AF65-F5344CB8AC3E}">
        <p14:creationId xmlns:p14="http://schemas.microsoft.com/office/powerpoint/2010/main" val="359012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6B318-0569-448B-AA7E-1050FB4DD7C7}"/>
              </a:ext>
            </a:extLst>
          </p:cNvPr>
          <p:cNvSpPr>
            <a:spLocks noGrp="1"/>
          </p:cNvSpPr>
          <p:nvPr>
            <p:ph type="title"/>
          </p:nvPr>
        </p:nvSpPr>
        <p:spPr>
          <a:xfrm>
            <a:off x="233085" y="446926"/>
            <a:ext cx="7165242" cy="1311664"/>
          </a:xfrm>
        </p:spPr>
        <p:txBody>
          <a:bodyPr>
            <a:normAutofit/>
          </a:bodyPr>
          <a:lstStyle/>
          <a:p>
            <a:pPr algn="ctr"/>
            <a:r>
              <a:rPr lang="en-GB" dirty="0">
                <a:solidFill>
                  <a:srgbClr val="000000"/>
                </a:solidFill>
              </a:rPr>
              <a:t>Teaching Opportunities</a:t>
            </a:r>
          </a:p>
        </p:txBody>
      </p:sp>
      <p:sp>
        <p:nvSpPr>
          <p:cNvPr id="3" name="Content Placeholder 2">
            <a:extLst>
              <a:ext uri="{FF2B5EF4-FFF2-40B4-BE49-F238E27FC236}">
                <a16:creationId xmlns:a16="http://schemas.microsoft.com/office/drawing/2014/main" id="{160D5583-D471-49F8-9C9E-DE94AFE829B7}"/>
              </a:ext>
            </a:extLst>
          </p:cNvPr>
          <p:cNvSpPr>
            <a:spLocks noGrp="1"/>
          </p:cNvSpPr>
          <p:nvPr>
            <p:ph idx="1"/>
          </p:nvPr>
        </p:nvSpPr>
        <p:spPr>
          <a:xfrm>
            <a:off x="233085" y="2022468"/>
            <a:ext cx="7165242" cy="4835532"/>
          </a:xfrm>
        </p:spPr>
        <p:txBody>
          <a:bodyPr anchor="ctr">
            <a:noAutofit/>
          </a:bodyPr>
          <a:lstStyle/>
          <a:p>
            <a:endParaRPr lang="en-GB" sz="2200" i="1" dirty="0">
              <a:solidFill>
                <a:srgbClr val="000000"/>
              </a:solidFill>
              <a:latin typeface="Goudy Old Style" panose="02020502050305020303" pitchFamily="18" charset="77"/>
              <a:ea typeface="Times New Roman" panose="02020603050405020304" pitchFamily="18" charset="0"/>
              <a:cs typeface="Calibri" panose="020F0502020204030204" pitchFamily="34" charset="0"/>
            </a:endParaRPr>
          </a:p>
          <a:p>
            <a:r>
              <a:rPr lang="en-GB" sz="2200" b="1" dirty="0">
                <a:solidFill>
                  <a:srgbClr val="000000"/>
                </a:solidFill>
                <a:latin typeface="Goudy Old Style" panose="02020502050305020303" pitchFamily="18" charset="77"/>
                <a:ea typeface="Yu Mincho" panose="020B0400000000000000" pitchFamily="18" charset="-128"/>
                <a:cs typeface="Calibri" panose="020F0502020204030204" pitchFamily="34" charset="0"/>
              </a:rPr>
              <a:t>Graduate Teaching Assistant </a:t>
            </a:r>
            <a:r>
              <a:rPr lang="en-GB" sz="2200" dirty="0">
                <a:solidFill>
                  <a:srgbClr val="000000"/>
                </a:solidFill>
                <a:latin typeface="Goudy Old Style" panose="02020502050305020303" pitchFamily="18" charset="77"/>
                <a:ea typeface="Yu Mincho" panose="020B0400000000000000" pitchFamily="18" charset="-128"/>
                <a:cs typeface="Calibri" panose="020F0502020204030204" pitchFamily="34" charset="0"/>
              </a:rPr>
              <a:t>[GTA] positions are normally available </a:t>
            </a:r>
            <a:r>
              <a:rPr lang="en-GB" sz="2200" dirty="0">
                <a:solidFill>
                  <a:srgbClr val="000000"/>
                </a:solidFill>
                <a:effectLst/>
                <a:latin typeface="Goudy Old Style" panose="02020502050305020303" pitchFamily="18" charset="77"/>
                <a:ea typeface="Yu Mincho" panose="020B0400000000000000" pitchFamily="18" charset="-128"/>
                <a:cs typeface="Calibri" panose="020F0502020204030204" pitchFamily="34" charset="0"/>
              </a:rPr>
              <a:t>after your first year.</a:t>
            </a:r>
          </a:p>
          <a:p>
            <a:pPr marL="342900" indent="-342900">
              <a:buFont typeface="Arial" panose="020B0604020202020204" pitchFamily="34" charset="0"/>
              <a:buChar char="•"/>
            </a:pPr>
            <a:r>
              <a:rPr lang="en-GB" sz="2200" dirty="0">
                <a:solidFill>
                  <a:srgbClr val="000000"/>
                </a:solidFill>
                <a:effectLst/>
                <a:latin typeface="Goudy Old Style" panose="02020502050305020303" pitchFamily="18" charset="77"/>
                <a:ea typeface="Yu Mincho" panose="020B0400000000000000" pitchFamily="18" charset="-128"/>
              </a:rPr>
              <a:t>PGRs can apply to teach up to two seminars a week.</a:t>
            </a:r>
            <a:endParaRPr lang="en-GB" sz="2200" dirty="0">
              <a:solidFill>
                <a:srgbClr val="000000"/>
              </a:solidFill>
              <a:effectLst/>
              <a:latin typeface="Goudy Old Style" panose="02020502050305020303" pitchFamily="18" charset="77"/>
              <a:ea typeface="Yu Mincho" panose="020B0400000000000000" pitchFamily="18" charset="-128"/>
              <a:cs typeface="Times New Roman" panose="02020603050405020304" pitchFamily="18" charset="0"/>
            </a:endParaRPr>
          </a:p>
          <a:p>
            <a:pPr marL="342900" indent="-342900">
              <a:buFont typeface="Arial" panose="020B0604020202020204" pitchFamily="34" charset="0"/>
              <a:buChar char="•"/>
            </a:pPr>
            <a:r>
              <a:rPr lang="en-GB" sz="2200" dirty="0">
                <a:solidFill>
                  <a:srgbClr val="000000"/>
                </a:solidFill>
                <a:effectLst/>
                <a:latin typeface="Goudy Old Style" panose="02020502050305020303" pitchFamily="18" charset="77"/>
                <a:ea typeface="Times New Roman" panose="02020603050405020304" pitchFamily="18" charset="0"/>
                <a:cs typeface="Calibri" panose="020F0502020204030204" pitchFamily="34" charset="0"/>
              </a:rPr>
              <a:t>There is a module run by the Learning Development Centre:  </a:t>
            </a:r>
            <a:r>
              <a:rPr lang="en-GB" sz="2200" dirty="0">
                <a:solidFill>
                  <a:schemeClr val="tx2"/>
                </a:solidFill>
                <a:effectLst/>
                <a:latin typeface="Goudy Old Style" panose="02020502050305020303" pitchFamily="18" charset="77"/>
                <a:ea typeface="Times New Roman" panose="02020603050405020304" pitchFamily="18" charset="0"/>
                <a:cs typeface="Calibri" panose="020F0502020204030204" pitchFamily="34" charset="0"/>
                <a:hlinkClick r:id="rId3">
                  <a:extLst>
                    <a:ext uri="{A12FA001-AC4F-418D-AE19-62706E023703}">
                      <ahyp:hlinkClr xmlns:ahyp="http://schemas.microsoft.com/office/drawing/2018/hyperlinkcolor" val="tx"/>
                    </a:ext>
                  </a:extLst>
                </a:hlinkClick>
              </a:rPr>
              <a:t>Prepare to Teach</a:t>
            </a:r>
            <a:r>
              <a:rPr lang="en-GB" sz="2200" dirty="0">
                <a:solidFill>
                  <a:schemeClr val="tx2"/>
                </a:solidFill>
                <a:effectLst/>
                <a:latin typeface="Goudy Old Style" panose="02020502050305020303" pitchFamily="18" charset="77"/>
                <a:ea typeface="Times New Roman" panose="02020603050405020304" pitchFamily="18" charset="0"/>
                <a:cs typeface="Calibri" panose="020F0502020204030204" pitchFamily="34" charset="0"/>
              </a:rPr>
              <a:t>.</a:t>
            </a:r>
          </a:p>
          <a:p>
            <a:pPr marL="342900" indent="-342900">
              <a:buFont typeface="Arial" panose="020B0604020202020204" pitchFamily="34" charset="0"/>
              <a:buChar char="•"/>
            </a:pPr>
            <a:r>
              <a:rPr lang="en-GB" sz="2200" dirty="0">
                <a:solidFill>
                  <a:srgbClr val="000000"/>
                </a:solidFill>
                <a:latin typeface="Goudy Old Style" panose="02020502050305020303" pitchFamily="18" charset="77"/>
                <a:ea typeface="Times New Roman" panose="02020603050405020304" pitchFamily="18" charset="0"/>
                <a:cs typeface="Calibri" panose="020F0502020204030204" pitchFamily="34" charset="0"/>
              </a:rPr>
              <a:t>It </a:t>
            </a:r>
            <a:r>
              <a:rPr lang="en-GB" sz="2200" dirty="0">
                <a:solidFill>
                  <a:srgbClr val="000000"/>
                </a:solidFill>
                <a:effectLst/>
                <a:latin typeface="Goudy Old Style" panose="02020502050305020303" pitchFamily="18" charset="77"/>
                <a:ea typeface="Times New Roman" panose="02020603050405020304" pitchFamily="18" charset="0"/>
                <a:cs typeface="Calibri" panose="020F0502020204030204" pitchFamily="34" charset="0"/>
              </a:rPr>
              <a:t>is </a:t>
            </a:r>
            <a:r>
              <a:rPr lang="en-GB" sz="2200" b="1" dirty="0">
                <a:solidFill>
                  <a:srgbClr val="000000"/>
                </a:solidFill>
                <a:effectLst/>
                <a:latin typeface="Goudy Old Style" panose="02020502050305020303" pitchFamily="18" charset="77"/>
                <a:ea typeface="Times New Roman" panose="02020603050405020304" pitchFamily="18" charset="0"/>
                <a:cs typeface="Calibri" panose="020F0502020204030204" pitchFamily="34" charset="0"/>
              </a:rPr>
              <a:t>compulsory</a:t>
            </a:r>
            <a:r>
              <a:rPr lang="en-GB" sz="2200" dirty="0">
                <a:solidFill>
                  <a:srgbClr val="000000"/>
                </a:solidFill>
                <a:effectLst/>
                <a:latin typeface="Goudy Old Style" panose="02020502050305020303" pitchFamily="18" charset="77"/>
                <a:ea typeface="Times New Roman" panose="02020603050405020304" pitchFamily="18" charset="0"/>
                <a:cs typeface="Calibri" panose="020F0502020204030204" pitchFamily="34" charset="0"/>
              </a:rPr>
              <a:t> for anyone wanting to teach—do this in Year One.</a:t>
            </a:r>
          </a:p>
          <a:p>
            <a:pPr marL="342900" indent="-342900">
              <a:buFont typeface="Arial" panose="020B0604020202020204" pitchFamily="34" charset="0"/>
              <a:buChar char="•"/>
            </a:pPr>
            <a:r>
              <a:rPr lang="en-GB" sz="2200" dirty="0">
                <a:solidFill>
                  <a:srgbClr val="000000"/>
                </a:solidFill>
                <a:effectLst/>
                <a:latin typeface="Goudy Old Style" panose="02020502050305020303" pitchFamily="18" charset="77"/>
                <a:ea typeface="Yu Mincho" panose="020B0400000000000000" pitchFamily="18" charset="-128"/>
                <a:cs typeface="Calibri" panose="020F0502020204030204" pitchFamily="34" charset="0"/>
              </a:rPr>
              <a:t>Teaching is run by the History Office.</a:t>
            </a:r>
          </a:p>
          <a:p>
            <a:pPr marL="342900" indent="-342900">
              <a:buFont typeface="Arial" panose="020B0604020202020204" pitchFamily="34" charset="0"/>
              <a:buChar char="•"/>
            </a:pPr>
            <a:r>
              <a:rPr lang="en-GB" sz="2200" dirty="0">
                <a:solidFill>
                  <a:srgbClr val="000000"/>
                </a:solidFill>
                <a:effectLst/>
                <a:latin typeface="Goudy Old Style" panose="02020502050305020303" pitchFamily="18" charset="77"/>
                <a:ea typeface="Yu Mincho" panose="020B0400000000000000" pitchFamily="18" charset="-128"/>
                <a:cs typeface="Calibri" panose="020F0502020204030204" pitchFamily="34" charset="0"/>
              </a:rPr>
              <a:t>We can’t guarantee teaching but do try to accommodate requests.</a:t>
            </a:r>
            <a:endParaRPr lang="en-GB" sz="2200" dirty="0">
              <a:solidFill>
                <a:srgbClr val="000000"/>
              </a:solidFill>
              <a:effectLst/>
              <a:latin typeface="Goudy Old Style" panose="02020502050305020303" pitchFamily="18" charset="77"/>
              <a:ea typeface="Yu Mincho" panose="020B0400000000000000" pitchFamily="18" charset="-128"/>
              <a:cs typeface="Times New Roman" panose="02020603050405020304" pitchFamily="18" charset="0"/>
            </a:endParaRPr>
          </a:p>
          <a:p>
            <a:endParaRPr lang="en-GB" sz="2200" i="1" dirty="0">
              <a:solidFill>
                <a:srgbClr val="000000"/>
              </a:solidFill>
              <a:latin typeface="Goudy Old Style" panose="02020502050305020303" pitchFamily="18" charset="77"/>
              <a:ea typeface="Times New Roman" panose="02020603050405020304" pitchFamily="18" charset="0"/>
              <a:cs typeface="Calibri" panose="020F0502020204030204" pitchFamily="34" charset="0"/>
            </a:endParaRPr>
          </a:p>
          <a:p>
            <a:endParaRPr lang="en-GB" sz="2200" dirty="0">
              <a:solidFill>
                <a:srgbClr val="000000"/>
              </a:solidFill>
              <a:latin typeface="Goudy Old Style" panose="02020502050305020303" pitchFamily="18" charset="77"/>
            </a:endParaRPr>
          </a:p>
        </p:txBody>
      </p:sp>
      <p:pic>
        <p:nvPicPr>
          <p:cNvPr id="9" name="Picture 8">
            <a:extLst>
              <a:ext uri="{FF2B5EF4-FFF2-40B4-BE49-F238E27FC236}">
                <a16:creationId xmlns:a16="http://schemas.microsoft.com/office/drawing/2014/main" id="{9B93BF34-F256-2DB7-519C-049D8A7BB9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99662" y="0"/>
            <a:ext cx="7109670" cy="6858000"/>
          </a:xfrm>
          <a:prstGeom prst="rect">
            <a:avLst/>
          </a:prstGeom>
        </p:spPr>
      </p:pic>
    </p:spTree>
    <p:extLst>
      <p:ext uri="{BB962C8B-B14F-4D97-AF65-F5344CB8AC3E}">
        <p14:creationId xmlns:p14="http://schemas.microsoft.com/office/powerpoint/2010/main" val="2749020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73CC6-FE74-6C1B-9A36-0BCE16FFF3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03FC5-4AD4-9203-C756-F80E28A1BD36}"/>
              </a:ext>
            </a:extLst>
          </p:cNvPr>
          <p:cNvSpPr>
            <a:spLocks noGrp="1"/>
          </p:cNvSpPr>
          <p:nvPr>
            <p:ph type="title"/>
          </p:nvPr>
        </p:nvSpPr>
        <p:spPr>
          <a:xfrm>
            <a:off x="731520" y="320040"/>
            <a:ext cx="4572000" cy="932688"/>
          </a:xfrm>
        </p:spPr>
        <p:txBody>
          <a:bodyPr anchor="b">
            <a:normAutofit/>
          </a:bodyPr>
          <a:lstStyle/>
          <a:p>
            <a:r>
              <a:rPr lang="en-GB" dirty="0"/>
              <a:t>research profiles</a:t>
            </a:r>
          </a:p>
        </p:txBody>
      </p:sp>
      <p:sp>
        <p:nvSpPr>
          <p:cNvPr id="4" name="Content Placeholder 2">
            <a:extLst>
              <a:ext uri="{FF2B5EF4-FFF2-40B4-BE49-F238E27FC236}">
                <a16:creationId xmlns:a16="http://schemas.microsoft.com/office/drawing/2014/main" id="{301FACBB-9456-31B5-A0C9-71C8F24B27C7}"/>
              </a:ext>
            </a:extLst>
          </p:cNvPr>
          <p:cNvSpPr>
            <a:spLocks noGrp="1"/>
          </p:cNvSpPr>
          <p:nvPr>
            <p:ph sz="quarter" idx="14"/>
          </p:nvPr>
        </p:nvSpPr>
        <p:spPr>
          <a:xfrm>
            <a:off x="731520" y="1380744"/>
            <a:ext cx="4572000" cy="4983480"/>
          </a:xfrm>
        </p:spPr>
        <p:txBody>
          <a:bodyPr>
            <a:normAutofit/>
          </a:bodyPr>
          <a:lstStyle/>
          <a:p>
            <a:r>
              <a:rPr lang="en-GB" sz="2200" dirty="0"/>
              <a:t>Get added to the list of PhD students and develop your online profile.</a:t>
            </a:r>
          </a:p>
          <a:p>
            <a:r>
              <a:rPr lang="en-GB" sz="2200" dirty="0">
                <a:solidFill>
                  <a:schemeClr val="tx2"/>
                </a:solidFill>
                <a:hlinkClick r:id="rId3">
                  <a:extLst>
                    <a:ext uri="{A12FA001-AC4F-418D-AE19-62706E023703}">
                      <ahyp:hlinkClr xmlns:ahyp="http://schemas.microsoft.com/office/drawing/2018/hyperlinkcolor" val="tx"/>
                    </a:ext>
                  </a:extLst>
                </a:hlinkClick>
              </a:rPr>
              <a:t>ePortfolio Request Form</a:t>
            </a:r>
            <a:endParaRPr lang="en-GB" sz="2200" dirty="0">
              <a:solidFill>
                <a:schemeClr val="tx2"/>
              </a:solidFill>
            </a:endParaRPr>
          </a:p>
          <a:p>
            <a:endParaRPr lang="en-GB" dirty="0"/>
          </a:p>
          <a:p>
            <a:r>
              <a:rPr lang="en-GB" i="1" dirty="0"/>
              <a:t>Highly recommended!</a:t>
            </a:r>
          </a:p>
          <a:p>
            <a:endParaRPr lang="en-GB" i="1" dirty="0"/>
          </a:p>
          <a:p>
            <a:r>
              <a:rPr lang="en-GB" i="1" dirty="0"/>
              <a:t>That’s it…</a:t>
            </a:r>
          </a:p>
        </p:txBody>
      </p:sp>
      <p:pic>
        <p:nvPicPr>
          <p:cNvPr id="5" name="Picture 4">
            <a:extLst>
              <a:ext uri="{FF2B5EF4-FFF2-40B4-BE49-F238E27FC236}">
                <a16:creationId xmlns:a16="http://schemas.microsoft.com/office/drawing/2014/main" id="{4E235243-AD31-6306-89F3-D5CEAC5112F4}"/>
              </a:ext>
            </a:extLst>
          </p:cNvPr>
          <p:cNvPicPr>
            <a:picLocks noChangeAspect="1"/>
          </p:cNvPicPr>
          <p:nvPr/>
        </p:nvPicPr>
        <p:blipFill>
          <a:blip r:embed="rId4"/>
          <a:stretch>
            <a:fillRect/>
          </a:stretch>
        </p:blipFill>
        <p:spPr>
          <a:xfrm>
            <a:off x="6431675" y="0"/>
            <a:ext cx="5246369" cy="6858000"/>
          </a:xfrm>
          <a:prstGeom prst="rect">
            <a:avLst/>
          </a:prstGeom>
          <a:noFill/>
        </p:spPr>
      </p:pic>
    </p:spTree>
    <p:extLst>
      <p:ext uri="{BB962C8B-B14F-4D97-AF65-F5344CB8AC3E}">
        <p14:creationId xmlns:p14="http://schemas.microsoft.com/office/powerpoint/2010/main" val="3620974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1271C-BB54-9AB0-B8B7-48608576D9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53319F-E320-BA54-5673-B3BF65731867}"/>
              </a:ext>
            </a:extLst>
          </p:cNvPr>
          <p:cNvSpPr>
            <a:spLocks noGrp="1"/>
          </p:cNvSpPr>
          <p:nvPr>
            <p:ph type="title"/>
          </p:nvPr>
        </p:nvSpPr>
        <p:spPr>
          <a:xfrm>
            <a:off x="725424" y="247964"/>
            <a:ext cx="10741152" cy="1132258"/>
          </a:xfrm>
        </p:spPr>
        <p:txBody>
          <a:bodyPr>
            <a:normAutofit/>
          </a:bodyPr>
          <a:lstStyle/>
          <a:p>
            <a:r>
              <a:rPr lang="en-GB" dirty="0"/>
              <a:t>Research integrity</a:t>
            </a:r>
          </a:p>
        </p:txBody>
      </p:sp>
      <p:sp>
        <p:nvSpPr>
          <p:cNvPr id="4" name="Content Placeholder 2">
            <a:extLst>
              <a:ext uri="{FF2B5EF4-FFF2-40B4-BE49-F238E27FC236}">
                <a16:creationId xmlns:a16="http://schemas.microsoft.com/office/drawing/2014/main" id="{E78CAEC5-EDAD-0CB8-C731-804DDCF69EA0}"/>
              </a:ext>
            </a:extLst>
          </p:cNvPr>
          <p:cNvSpPr>
            <a:spLocks noGrp="1"/>
          </p:cNvSpPr>
          <p:nvPr>
            <p:ph idx="1"/>
          </p:nvPr>
        </p:nvSpPr>
        <p:spPr>
          <a:xfrm>
            <a:off x="765048" y="1631023"/>
            <a:ext cx="10701528" cy="4867802"/>
          </a:xfrm>
        </p:spPr>
        <p:txBody>
          <a:bodyPr>
            <a:noAutofit/>
          </a:bodyPr>
          <a:lstStyle/>
          <a:p>
            <a:r>
              <a:rPr lang="en-GB" sz="2400" dirty="0">
                <a:latin typeface="Goudy Old Style" panose="02020502050305020303" pitchFamily="18" charset="77"/>
                <a:ea typeface="Yu Mincho" panose="020B0400000000000000" pitchFamily="18" charset="-128"/>
              </a:rPr>
              <a:t>And now, time for some online training. It is </a:t>
            </a:r>
            <a:r>
              <a:rPr lang="en-GB" sz="2400" b="1" dirty="0">
                <a:latin typeface="Goudy Old Style" panose="02020502050305020303" pitchFamily="18" charset="77"/>
                <a:ea typeface="Yu Mincho" panose="020B0400000000000000" pitchFamily="18" charset="-128"/>
              </a:rPr>
              <a:t>compulsory</a:t>
            </a:r>
            <a:r>
              <a:rPr lang="en-GB" sz="2400" dirty="0">
                <a:latin typeface="Goudy Old Style" panose="02020502050305020303" pitchFamily="18" charset="77"/>
                <a:ea typeface="Yu Mincho" panose="020B0400000000000000" pitchFamily="18" charset="-128"/>
              </a:rPr>
              <a:t> to complete.</a:t>
            </a:r>
          </a:p>
          <a:p>
            <a:pPr marL="228600" indent="-228600">
              <a:spcAft>
                <a:spcPts val="800"/>
              </a:spcAft>
              <a:buFont typeface="Arial" panose="020B0604020202020204" pitchFamily="34" charset="0"/>
              <a:buChar char="•"/>
            </a:pPr>
            <a:r>
              <a:rPr lang="en-GB" sz="2400" dirty="0">
                <a:solidFill>
                  <a:srgbClr val="201F1E"/>
                </a:solidFill>
                <a:latin typeface="Goudy Old Style" panose="02020502050305020303" pitchFamily="18" charset="77"/>
              </a:rPr>
              <a:t>The </a:t>
            </a:r>
            <a:r>
              <a:rPr lang="en-GB" sz="2400" b="1" dirty="0">
                <a:solidFill>
                  <a:srgbClr val="201F1E"/>
                </a:solidFill>
                <a:latin typeface="Goudy Old Style" panose="02020502050305020303" pitchFamily="18" charset="77"/>
              </a:rPr>
              <a:t>full course of 8 core </a:t>
            </a:r>
            <a:r>
              <a:rPr lang="en-GB" sz="2400" dirty="0">
                <a:solidFill>
                  <a:schemeClr val="tx2"/>
                </a:solidFill>
                <a:latin typeface="Goudy Old Style" panose="02020502050305020303" pitchFamily="18" charset="77"/>
                <a:hlinkClick r:id="rId3">
                  <a:extLst>
                    <a:ext uri="{A12FA001-AC4F-418D-AE19-62706E023703}">
                      <ahyp:hlinkClr xmlns:ahyp="http://schemas.microsoft.com/office/drawing/2018/hyperlinkcolor" val="tx"/>
                    </a:ext>
                  </a:extLst>
                </a:hlinkClick>
              </a:rPr>
              <a:t>Research Integrity</a:t>
            </a:r>
            <a:r>
              <a:rPr lang="en-GB" sz="2400" dirty="0">
                <a:solidFill>
                  <a:schemeClr val="tx2"/>
                </a:solidFill>
                <a:latin typeface="Goudy Old Style" panose="02020502050305020303" pitchFamily="18" charset="77"/>
              </a:rPr>
              <a:t> </a:t>
            </a:r>
            <a:r>
              <a:rPr lang="en-GB" sz="2400" dirty="0">
                <a:solidFill>
                  <a:srgbClr val="201F1E"/>
                </a:solidFill>
                <a:latin typeface="Goudy Old Style" panose="02020502050305020303" pitchFamily="18" charset="77"/>
              </a:rPr>
              <a:t>training modules.</a:t>
            </a:r>
            <a:endParaRPr lang="en-GB" sz="2400" b="1" dirty="0">
              <a:solidFill>
                <a:srgbClr val="201F1E"/>
              </a:solidFill>
              <a:latin typeface="Goudy Old Style" panose="02020502050305020303" pitchFamily="18" charset="77"/>
            </a:endParaRPr>
          </a:p>
          <a:p>
            <a:pPr marL="228600" indent="-228600">
              <a:spcAft>
                <a:spcPts val="800"/>
              </a:spcAft>
              <a:buFont typeface="Arial" panose="020B0604020202020204" pitchFamily="34" charset="0"/>
              <a:buChar char="•"/>
            </a:pPr>
            <a:r>
              <a:rPr lang="en-GB" sz="2400" dirty="0">
                <a:solidFill>
                  <a:srgbClr val="201F1E"/>
                </a:solidFill>
                <a:latin typeface="Goudy Old Style" panose="02020502050305020303" pitchFamily="18" charset="77"/>
              </a:rPr>
              <a:t>Provided by a company called </a:t>
            </a:r>
            <a:r>
              <a:rPr lang="en-GB" sz="2400" dirty="0" err="1">
                <a:latin typeface="Goudy Old Style" panose="02020502050305020303" pitchFamily="18" charset="77"/>
              </a:rPr>
              <a:t>Epigeum</a:t>
            </a:r>
            <a:r>
              <a:rPr lang="en-GB" sz="2400" dirty="0">
                <a:latin typeface="Goudy Old Style" panose="02020502050305020303" pitchFamily="18" charset="77"/>
              </a:rPr>
              <a:t>, it</a:t>
            </a:r>
            <a:r>
              <a:rPr lang="en-GB" sz="2400" dirty="0">
                <a:solidFill>
                  <a:srgbClr val="201F1E"/>
                </a:solidFill>
                <a:latin typeface="Goudy Old Style" panose="02020502050305020303" pitchFamily="18" charset="77"/>
              </a:rPr>
              <a:t> focuses on areas such as conflict of interest, safety and health, animal research [?], and intellectual property. </a:t>
            </a:r>
          </a:p>
          <a:p>
            <a:pPr marL="228600" indent="-228600">
              <a:spcAft>
                <a:spcPts val="800"/>
              </a:spcAft>
              <a:buFont typeface="Arial" panose="020B0604020202020204" pitchFamily="34" charset="0"/>
              <a:buChar char="•"/>
            </a:pPr>
            <a:r>
              <a:rPr lang="en-GB" sz="2400" dirty="0">
                <a:solidFill>
                  <a:srgbClr val="201F1E"/>
                </a:solidFill>
                <a:latin typeface="Goudy Old Style" panose="02020502050305020303" pitchFamily="18" charset="77"/>
              </a:rPr>
              <a:t>PGR working with human participants additionally need to complete the respective </a:t>
            </a:r>
            <a:r>
              <a:rPr lang="en-GB" sz="2400" i="1" dirty="0">
                <a:solidFill>
                  <a:srgbClr val="201F1E"/>
                </a:solidFill>
                <a:latin typeface="Goudy Old Style" panose="02020502050305020303" pitchFamily="18" charset="77"/>
              </a:rPr>
              <a:t>supplementary</a:t>
            </a:r>
            <a:r>
              <a:rPr lang="en-GB" sz="2400" dirty="0">
                <a:solidFill>
                  <a:srgbClr val="201F1E"/>
                </a:solidFill>
                <a:latin typeface="Goudy Old Style" panose="02020502050305020303" pitchFamily="18" charset="77"/>
              </a:rPr>
              <a:t> course.</a:t>
            </a:r>
          </a:p>
          <a:p>
            <a:pPr marL="228600" indent="-228600">
              <a:spcAft>
                <a:spcPts val="800"/>
              </a:spcAft>
              <a:buFont typeface="Arial" panose="020B0604020202020204" pitchFamily="34" charset="0"/>
              <a:buChar char="•"/>
            </a:pPr>
            <a:r>
              <a:rPr lang="en-GB" sz="2400" dirty="0">
                <a:solidFill>
                  <a:srgbClr val="201F1E"/>
                </a:solidFill>
                <a:latin typeface="Goudy Old Style" panose="02020502050305020303" pitchFamily="18" charset="77"/>
              </a:rPr>
              <a:t>In the next Graduate Research Forum I will talk more about ethics and research design.</a:t>
            </a:r>
          </a:p>
          <a:p>
            <a:endParaRPr lang="en-GB" sz="2400" dirty="0">
              <a:latin typeface="Goudy Old Style" panose="02020502050305020303" pitchFamily="18" charset="77"/>
              <a:ea typeface="Yu Mincho" panose="020B0400000000000000" pitchFamily="18" charset="-128"/>
            </a:endParaRPr>
          </a:p>
        </p:txBody>
      </p:sp>
    </p:spTree>
    <p:extLst>
      <p:ext uri="{BB962C8B-B14F-4D97-AF65-F5344CB8AC3E}">
        <p14:creationId xmlns:p14="http://schemas.microsoft.com/office/powerpoint/2010/main" val="1962305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A9432-FC29-3106-96BD-77B6BD19C4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DEBCAD-93D8-C160-15C4-A1161C462729}"/>
              </a:ext>
            </a:extLst>
          </p:cNvPr>
          <p:cNvSpPr>
            <a:spLocks noGrp="1"/>
          </p:cNvSpPr>
          <p:nvPr>
            <p:ph type="title"/>
          </p:nvPr>
        </p:nvSpPr>
        <p:spPr>
          <a:xfrm>
            <a:off x="6857998" y="964075"/>
            <a:ext cx="4654297" cy="3739896"/>
          </a:xfrm>
        </p:spPr>
        <p:txBody>
          <a:bodyPr anchor="b">
            <a:normAutofit/>
          </a:bodyPr>
          <a:lstStyle/>
          <a:p>
            <a:r>
              <a:rPr lang="en-GB" dirty="0"/>
              <a:t>Questions?</a:t>
            </a:r>
          </a:p>
        </p:txBody>
      </p:sp>
      <p:pic>
        <p:nvPicPr>
          <p:cNvPr id="9" name="Picture 8">
            <a:extLst>
              <a:ext uri="{FF2B5EF4-FFF2-40B4-BE49-F238E27FC236}">
                <a16:creationId xmlns:a16="http://schemas.microsoft.com/office/drawing/2014/main" id="{8A5A468C-9CE7-F053-9674-8EA541FECE0B}"/>
              </a:ext>
            </a:extLst>
          </p:cNvPr>
          <p:cNvPicPr>
            <a:picLocks noChangeAspect="1"/>
          </p:cNvPicPr>
          <p:nvPr/>
        </p:nvPicPr>
        <p:blipFill>
          <a:blip r:embed="rId3" cstate="screen">
            <a:extLst>
              <a:ext uri="{28A0092B-C50C-407E-A947-70E740481C1C}">
                <a14:useLocalDpi xmlns:a14="http://schemas.microsoft.com/office/drawing/2010/main"/>
              </a:ext>
            </a:extLst>
          </a:blip>
          <a:srcRect r="-1" b="-1"/>
          <a:stretch>
            <a:fillRect/>
          </a:stretch>
        </p:blipFill>
        <p:spPr>
          <a:xfrm>
            <a:off x="841248" y="964074"/>
            <a:ext cx="5403280" cy="5258929"/>
          </a:xfrm>
          <a:custGeom>
            <a:avLst/>
            <a:gdLst>
              <a:gd name="connsiteX0" fmla="*/ 2701640 w 5403280"/>
              <a:gd name="connsiteY0" fmla="*/ 0 h 5258929"/>
              <a:gd name="connsiteX1" fmla="*/ 5403280 w 5403280"/>
              <a:gd name="connsiteY1" fmla="*/ 2701640 h 5258929"/>
              <a:gd name="connsiteX2" fmla="*/ 5403280 w 5403280"/>
              <a:gd name="connsiteY2" fmla="*/ 5258929 h 5258929"/>
              <a:gd name="connsiteX3" fmla="*/ 0 w 5403280"/>
              <a:gd name="connsiteY3" fmla="*/ 5258929 h 5258929"/>
              <a:gd name="connsiteX4" fmla="*/ 0 w 5403280"/>
              <a:gd name="connsiteY4" fmla="*/ 2701640 h 5258929"/>
              <a:gd name="connsiteX5" fmla="*/ 2701640 w 5403280"/>
              <a:gd name="connsiteY5" fmla="*/ 0 h 525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3280" h="5258929">
                <a:moveTo>
                  <a:pt x="2701640" y="0"/>
                </a:moveTo>
                <a:cubicBezTo>
                  <a:pt x="4193715" y="0"/>
                  <a:pt x="5403280" y="1209565"/>
                  <a:pt x="5403280" y="2701640"/>
                </a:cubicBezTo>
                <a:lnTo>
                  <a:pt x="5403280" y="5258929"/>
                </a:lnTo>
                <a:lnTo>
                  <a:pt x="0" y="5258929"/>
                </a:lnTo>
                <a:lnTo>
                  <a:pt x="0" y="2701640"/>
                </a:lnTo>
                <a:cubicBezTo>
                  <a:pt x="0" y="1209565"/>
                  <a:pt x="1209565" y="0"/>
                  <a:pt x="2701640" y="0"/>
                </a:cubicBezTo>
                <a:close/>
              </a:path>
            </a:pathLst>
          </a:custGeom>
          <a:noFill/>
          <a:ln w="6350">
            <a:noFill/>
          </a:ln>
        </p:spPr>
      </p:pic>
      <p:sp>
        <p:nvSpPr>
          <p:cNvPr id="14" name="TextBox 13">
            <a:extLst>
              <a:ext uri="{FF2B5EF4-FFF2-40B4-BE49-F238E27FC236}">
                <a16:creationId xmlns:a16="http://schemas.microsoft.com/office/drawing/2014/main" id="{D8685749-0F49-A233-6B21-A5A1F9D46303}"/>
              </a:ext>
            </a:extLst>
          </p:cNvPr>
          <p:cNvSpPr txBox="1"/>
          <p:nvPr/>
        </p:nvSpPr>
        <p:spPr>
          <a:xfrm>
            <a:off x="6857998" y="5255910"/>
            <a:ext cx="6098058" cy="430887"/>
          </a:xfrm>
          <a:prstGeom prst="rect">
            <a:avLst/>
          </a:prstGeom>
          <a:noFill/>
        </p:spPr>
        <p:txBody>
          <a:bodyPr wrap="square">
            <a:spAutoFit/>
          </a:bodyPr>
          <a:lstStyle/>
          <a:p>
            <a:r>
              <a:rPr lang="en-GB" sz="2200" i="1" dirty="0"/>
              <a:t>And social…</a:t>
            </a:r>
          </a:p>
        </p:txBody>
      </p:sp>
    </p:spTree>
    <p:extLst>
      <p:ext uri="{BB962C8B-B14F-4D97-AF65-F5344CB8AC3E}">
        <p14:creationId xmlns:p14="http://schemas.microsoft.com/office/powerpoint/2010/main" val="3757659392"/>
      </p:ext>
    </p:extLst>
  </p:cSld>
  <p:clrMapOvr>
    <a:masterClrMapping/>
  </p:clrMapOvr>
</p:sld>
</file>

<file path=ppt/theme/theme1.xml><?xml version="1.0" encoding="utf-8"?>
<a:theme xmlns:a="http://schemas.openxmlformats.org/drawingml/2006/main" name="Archway">
  <a:themeElements>
    <a:clrScheme name="Archway">
      <a:dk1>
        <a:sysClr val="windowText" lastClr="000000"/>
      </a:dk1>
      <a:lt1>
        <a:sysClr val="window" lastClr="FFFFFF"/>
      </a:lt1>
      <a:dk2>
        <a:srgbClr val="424C4E"/>
      </a:dk2>
      <a:lt2>
        <a:srgbClr val="EDE9E7"/>
      </a:lt2>
      <a:accent1>
        <a:srgbClr val="9FA597"/>
      </a:accent1>
      <a:accent2>
        <a:srgbClr val="AEA67E"/>
      </a:accent2>
      <a:accent3>
        <a:srgbClr val="957D71"/>
      </a:accent3>
      <a:accent4>
        <a:srgbClr val="C88769"/>
      </a:accent4>
      <a:accent5>
        <a:srgbClr val="97A4AA"/>
      </a:accent5>
      <a:accent6>
        <a:srgbClr val="9FA4A5"/>
      </a:accent6>
      <a:hlink>
        <a:srgbClr val="8C9484"/>
      </a:hlink>
      <a:folHlink>
        <a:srgbClr val="C17957"/>
      </a:folHlink>
    </a:clrScheme>
    <a:fontScheme name="Archway">
      <a:majorFont>
        <a:latin typeface="Felix Titling"/>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way" id="{CCBE687C-D9F1-4254-B066-5079611C2397}" vid="{9D57D580-D4A7-454F-BF49-8DDDB4A818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Archway</Template>
  <TotalTime>258</TotalTime>
  <Words>1256</Words>
  <Application>Microsoft Macintosh PowerPoint</Application>
  <PresentationFormat>Widescreen</PresentationFormat>
  <Paragraphs>154</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Aptos</vt:lpstr>
      <vt:lpstr>Arial</vt:lpstr>
      <vt:lpstr>Felix Titling</vt:lpstr>
      <vt:lpstr>Goudy Old Style</vt:lpstr>
      <vt:lpstr>inherit</vt:lpstr>
      <vt:lpstr>Archway</vt:lpstr>
      <vt:lpstr>Postgraduate Research</vt:lpstr>
      <vt:lpstr>Warwick history: core values</vt:lpstr>
      <vt:lpstr>Key contacts</vt:lpstr>
      <vt:lpstr>GET INVOLVED</vt:lpstr>
      <vt:lpstr>Supervision and responsibilities</vt:lpstr>
      <vt:lpstr>Meetings and records</vt:lpstr>
      <vt:lpstr>Let’s take a tour!</vt:lpstr>
      <vt:lpstr>Sources of information</vt:lpstr>
      <vt:lpstr>SUPPORT and adjustments</vt:lpstr>
      <vt:lpstr>Temporary withdrawal and extensions</vt:lpstr>
      <vt:lpstr>FUNDING</vt:lpstr>
      <vt:lpstr>Teaching Opportunities</vt:lpstr>
      <vt:lpstr>research profiles</vt:lpstr>
      <vt:lpstr>Research integrity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Poskett, James</dc:creator>
  <cp:lastModifiedBy>Poskett, James</cp:lastModifiedBy>
  <cp:revision>140</cp:revision>
  <cp:lastPrinted>2026-10-07T12:39:23Z</cp:lastPrinted>
  <dcterms:created xsi:type="dcterms:W3CDTF">2026-10-07T09:42:58Z</dcterms:created>
  <dcterms:modified xsi:type="dcterms:W3CDTF">2026-10-07T14:01:37Z</dcterms:modified>
</cp:coreProperties>
</file>