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3.xml" ContentType="application/vnd.openxmlformats-officedocument.theme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93" r:id="rId2"/>
    <p:sldMasterId id="2147483722" r:id="rId3"/>
    <p:sldMasterId id="2147483735" r:id="rId4"/>
  </p:sldMasterIdLst>
  <p:notesMasterIdLst>
    <p:notesMasterId r:id="rId11"/>
  </p:notesMasterIdLst>
  <p:sldIdLst>
    <p:sldId id="633" r:id="rId5"/>
    <p:sldId id="316" r:id="rId6"/>
    <p:sldId id="635" r:id="rId7"/>
    <p:sldId id="637" r:id="rId8"/>
    <p:sldId id="634" r:id="rId9"/>
    <p:sldId id="50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27" dt="2026-10-01T17:40:38.919"/>
    <p1510:client id="{BEEFF4D7-FA50-4227-B5E4-5FC3A5C0A07C}" v="7" dt="2026-10-01T17:27:27.782"/>
    <p1510:client id="{F5AEAF37-AE15-CD0C-591D-EA93DE8C41FC}" v="104" dt="2026-10-01T17:37:01.64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78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0136E9-CEA4-4DD6-9664-1E85231C15C5}" type="datetimeFigureOut">
              <a:rPr lang="en-GB" smtClean="0"/>
              <a:t>02/10/2026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8CBB1F-8D9D-44C5-8E7F-02F1443A17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96089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169863" y="1463675"/>
            <a:ext cx="7018338" cy="39481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3ED5A9-BEFC-448D-B5AA-592B042F41D8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22175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790358A-1466-4528-8521-A0216DF494A8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128905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5B62590-389D-496A-B876-80DD92058AA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781622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1605867-917C-4CBB-AFA9-079FCD6B8BC1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6375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4F440B6D-D8EA-328C-0E0A-0927EB44B7D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9733" y="3779224"/>
            <a:ext cx="6541200" cy="855299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 kern="1800" spc="-30" baseline="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1A2B6932-246C-2F4B-B897-29B44C1D88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2" y="1889950"/>
            <a:ext cx="6542513" cy="1806905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lnSpc>
                <a:spcPct val="80000"/>
              </a:lnSpc>
              <a:defRPr sz="72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r>
              <a:rPr lang="en-GB"/>
              <a:t>Click here </a:t>
            </a:r>
            <a:br>
              <a:rPr lang="en-GB"/>
            </a:br>
            <a:r>
              <a:rPr lang="en-GB"/>
              <a:t>to insert title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09D3A070-4BD2-ECCB-D736-EBBF239055B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678168" y="0"/>
            <a:ext cx="4014099" cy="635445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9DA70695-2501-E77B-EFCA-F8982C3AF85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502038" y="5813459"/>
            <a:ext cx="2047718" cy="540991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0573EA90-025A-92E5-9459-5C7BEE7EA5E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99732" y="503550"/>
            <a:ext cx="651959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59139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079E73F8-37B5-57EE-3B98-2EA71E263B1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9733" y="1408773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1" i="0"/>
            </a:lvl1pPr>
          </a:lstStyle>
          <a:p>
            <a:r>
              <a:rPr lang="en-GB"/>
              <a:t>01</a:t>
            </a:r>
          </a:p>
        </p:txBody>
      </p:sp>
      <p:sp>
        <p:nvSpPr>
          <p:cNvPr id="5" name="Text Placeholder 20">
            <a:extLst>
              <a:ext uri="{FF2B5EF4-FFF2-40B4-BE49-F238E27FC236}">
                <a16:creationId xmlns:a16="http://schemas.microsoft.com/office/drawing/2014/main" id="{C4E74264-E44F-0797-6D9B-9719118A5B4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37481" y="1408772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6" name="Text Placeholder 21">
            <a:extLst>
              <a:ext uri="{FF2B5EF4-FFF2-40B4-BE49-F238E27FC236}">
                <a16:creationId xmlns:a16="http://schemas.microsoft.com/office/drawing/2014/main" id="{474BFACF-A065-5599-4DA5-5613F6DC25E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99733" y="2113799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 b="1" i="0"/>
            </a:lvl1pPr>
          </a:lstStyle>
          <a:p>
            <a:r>
              <a:rPr lang="en-GB"/>
              <a:t>02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5691CC70-8DF2-EE6F-C40B-B6A831DFB18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99733" y="2818825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1" i="0"/>
            </a:lvl1pPr>
          </a:lstStyle>
          <a:p>
            <a:r>
              <a:rPr lang="en-GB"/>
              <a:t>03</a:t>
            </a:r>
          </a:p>
        </p:txBody>
      </p:sp>
      <p:sp>
        <p:nvSpPr>
          <p:cNvPr id="11" name="Text Placeholder 25">
            <a:extLst>
              <a:ext uri="{FF2B5EF4-FFF2-40B4-BE49-F238E27FC236}">
                <a16:creationId xmlns:a16="http://schemas.microsoft.com/office/drawing/2014/main" id="{81241517-A93B-C884-00F7-1D76B026E7D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99733" y="3523851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1" i="0"/>
            </a:lvl1pPr>
          </a:lstStyle>
          <a:p>
            <a:r>
              <a:rPr lang="en-GB"/>
              <a:t>04</a:t>
            </a:r>
          </a:p>
        </p:txBody>
      </p:sp>
      <p:sp>
        <p:nvSpPr>
          <p:cNvPr id="14" name="Text Placeholder 27">
            <a:extLst>
              <a:ext uri="{FF2B5EF4-FFF2-40B4-BE49-F238E27FC236}">
                <a16:creationId xmlns:a16="http://schemas.microsoft.com/office/drawing/2014/main" id="{623F1BAB-65D9-A5B4-E25B-18ED21C1E93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9733" y="4228877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1" i="0"/>
            </a:lvl1pPr>
          </a:lstStyle>
          <a:p>
            <a:r>
              <a:rPr lang="en-GB"/>
              <a:t>05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9A622FF6-9443-30AD-C876-90BBC09B5850}"/>
              </a:ext>
            </a:extLst>
          </p:cNvPr>
          <p:cNvCxnSpPr>
            <a:cxnSpLocks/>
          </p:cNvCxnSpPr>
          <p:nvPr userDrawn="1"/>
        </p:nvCxnSpPr>
        <p:spPr>
          <a:xfrm>
            <a:off x="1139588" y="1431102"/>
            <a:ext cx="0" cy="3996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itle Placeholder 1">
            <a:extLst>
              <a:ext uri="{FF2B5EF4-FFF2-40B4-BE49-F238E27FC236}">
                <a16:creationId xmlns:a16="http://schemas.microsoft.com/office/drawing/2014/main" id="{D325DC9D-2AA9-80B0-59CB-EB2A231584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Agenda slide</a:t>
            </a:r>
          </a:p>
        </p:txBody>
      </p:sp>
      <p:sp>
        <p:nvSpPr>
          <p:cNvPr id="38" name="Text Placeholder 20">
            <a:extLst>
              <a:ext uri="{FF2B5EF4-FFF2-40B4-BE49-F238E27FC236}">
                <a16:creationId xmlns:a16="http://schemas.microsoft.com/office/drawing/2014/main" id="{94FB1512-536B-3C06-8758-3BF64A3DF58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337481" y="2113798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39" name="Text Placeholder 20">
            <a:extLst>
              <a:ext uri="{FF2B5EF4-FFF2-40B4-BE49-F238E27FC236}">
                <a16:creationId xmlns:a16="http://schemas.microsoft.com/office/drawing/2014/main" id="{E73858A2-79B0-D494-4400-BA3171AC2533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337481" y="2818824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40" name="Text Placeholder 20">
            <a:extLst>
              <a:ext uri="{FF2B5EF4-FFF2-40B4-BE49-F238E27FC236}">
                <a16:creationId xmlns:a16="http://schemas.microsoft.com/office/drawing/2014/main" id="{316DF11A-F375-2621-E425-D254C2BFBDC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337481" y="3523850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41" name="Text Placeholder 20">
            <a:extLst>
              <a:ext uri="{FF2B5EF4-FFF2-40B4-BE49-F238E27FC236}">
                <a16:creationId xmlns:a16="http://schemas.microsoft.com/office/drawing/2014/main" id="{FB045E71-4D6C-C476-D364-81DB443EDF2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337481" y="4228876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44" name="Text Placeholder 20">
            <a:extLst>
              <a:ext uri="{FF2B5EF4-FFF2-40B4-BE49-F238E27FC236}">
                <a16:creationId xmlns:a16="http://schemas.microsoft.com/office/drawing/2014/main" id="{6ACC28C5-8646-3B2E-4FDA-90CAAD6437E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337481" y="4933902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49" name="Text Placeholder 29">
            <a:extLst>
              <a:ext uri="{FF2B5EF4-FFF2-40B4-BE49-F238E27FC236}">
                <a16:creationId xmlns:a16="http://schemas.microsoft.com/office/drawing/2014/main" id="{CE07A932-8579-47D4-C90C-297D44DE4342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99733" y="4933903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 b="1" i="0"/>
            </a:lvl1pPr>
          </a:lstStyle>
          <a:p>
            <a:r>
              <a:rPr lang="en-GB"/>
              <a:t>06</a:t>
            </a: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337AF688-F2F4-5A61-7DEC-E4536AC7662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BA0E0DF3-0C51-3B21-3B96-9D21D63737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22006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09D3A070-4BD2-ECCB-D736-EBBF239055B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12192000" cy="34452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4F440B6D-D8EA-328C-0E0A-0927EB44B7D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9733" y="1580118"/>
            <a:ext cx="8208000" cy="855299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5000"/>
              </a:lnSpc>
              <a:defRPr sz="6000" b="1" i="0" kern="1800" spc="-30" baseline="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Chapter #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8FCD2B1-D684-AD84-2649-CD4B7D8A9D7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2791790"/>
            <a:ext cx="8208000" cy="1743682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>
              <a:lnSpc>
                <a:spcPct val="80000"/>
              </a:lnSpc>
              <a:defRPr sz="72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r>
              <a:rPr lang="en-GB"/>
              <a:t>Click here </a:t>
            </a:r>
            <a:br>
              <a:rPr lang="en-GB"/>
            </a:br>
            <a:r>
              <a:rPr lang="en-GB"/>
              <a:t>to insert title</a:t>
            </a:r>
          </a:p>
        </p:txBody>
      </p:sp>
      <p:pic>
        <p:nvPicPr>
          <p:cNvPr id="89" name="Graphic 88">
            <a:extLst>
              <a:ext uri="{FF2B5EF4-FFF2-40B4-BE49-F238E27FC236}">
                <a16:creationId xmlns:a16="http://schemas.microsoft.com/office/drawing/2014/main" id="{FEA88B7B-40B5-F7ED-7A03-0B1D9E89BC0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 rot="16200000">
            <a:off x="10397913" y="5057790"/>
            <a:ext cx="2047718" cy="540991"/>
          </a:xfrm>
          <a:prstGeom prst="rect">
            <a:avLst/>
          </a:prstGeom>
        </p:spPr>
      </p:pic>
      <p:pic>
        <p:nvPicPr>
          <p:cNvPr id="90" name="Graphic 89">
            <a:extLst>
              <a:ext uri="{FF2B5EF4-FFF2-40B4-BE49-F238E27FC236}">
                <a16:creationId xmlns:a16="http://schemas.microsoft.com/office/drawing/2014/main" id="{DEABD41F-F2D1-68DD-A891-4162D21E5E5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00065" y="5418450"/>
            <a:ext cx="651959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0530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CF9BD1-A4DD-6A62-9BB5-F304498F64C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/>
              <a:t>Click here to insert title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37A09F-609D-6141-5F28-1FE05BC421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16419A-B37A-74F5-E24E-782EAA1AB7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38598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766BFCA1-3D8D-4284-C24E-E3DA1F69957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99733" y="1077065"/>
            <a:ext cx="11192534" cy="56445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subheading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310189C7-0533-C5A5-2053-64B64A4AE6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21" name="Content Placeholder 15">
            <a:extLst>
              <a:ext uri="{FF2B5EF4-FFF2-40B4-BE49-F238E27FC236}">
                <a16:creationId xmlns:a16="http://schemas.microsoft.com/office/drawing/2014/main" id="{A3BBA274-D5FA-81FC-EF2A-782133FFBF8D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2" y="1888476"/>
            <a:ext cx="11192533" cy="35676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9B92C1-F22F-9E51-6976-3986B0F6A5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40EE97-C53A-24F1-7226-4B77D93021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22217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12">
            <a:extLst>
              <a:ext uri="{FF2B5EF4-FFF2-40B4-BE49-F238E27FC236}">
                <a16:creationId xmlns:a16="http://schemas.microsoft.com/office/drawing/2014/main" id="{8901B2BF-B146-18AA-D1AC-C11BF13456D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99733" y="1077065"/>
            <a:ext cx="11192534" cy="56445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subheading</a:t>
            </a:r>
          </a:p>
        </p:txBody>
      </p:sp>
      <p:sp>
        <p:nvSpPr>
          <p:cNvPr id="8" name="Content Placeholder 15">
            <a:extLst>
              <a:ext uri="{FF2B5EF4-FFF2-40B4-BE49-F238E27FC236}">
                <a16:creationId xmlns:a16="http://schemas.microsoft.com/office/drawing/2014/main" id="{36F623F4-4EF9-C441-6445-BE83736EA377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99733" y="2589800"/>
            <a:ext cx="5076000" cy="2866276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2" name="Text Placeholder 13">
            <a:extLst>
              <a:ext uri="{FF2B5EF4-FFF2-40B4-BE49-F238E27FC236}">
                <a16:creationId xmlns:a16="http://schemas.microsoft.com/office/drawing/2014/main" id="{A80B7B62-049F-CC9E-9B73-4108CEF5DEF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9731" y="1888476"/>
            <a:ext cx="5076000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26" name="Content Placeholder 15">
            <a:extLst>
              <a:ext uri="{FF2B5EF4-FFF2-40B4-BE49-F238E27FC236}">
                <a16:creationId xmlns:a16="http://schemas.microsoft.com/office/drawing/2014/main" id="{1E648676-8FD7-02E8-7716-297A4F374120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6619166" y="2589800"/>
            <a:ext cx="5073091" cy="2866276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7" name="Text Placeholder 13">
            <a:extLst>
              <a:ext uri="{FF2B5EF4-FFF2-40B4-BE49-F238E27FC236}">
                <a16:creationId xmlns:a16="http://schemas.microsoft.com/office/drawing/2014/main" id="{5854E95A-9CE6-D1AA-8A64-A9F487ACB88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619167" y="1888476"/>
            <a:ext cx="5073099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heading(two lines max)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C2664B76-E093-0A2A-B5BC-50B49610644F}"/>
              </a:ext>
            </a:extLst>
          </p:cNvPr>
          <p:cNvCxnSpPr>
            <a:cxnSpLocks/>
          </p:cNvCxnSpPr>
          <p:nvPr userDrawn="1"/>
        </p:nvCxnSpPr>
        <p:spPr>
          <a:xfrm>
            <a:off x="6096000" y="1830466"/>
            <a:ext cx="0" cy="3636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itle Placeholder 1">
            <a:extLst>
              <a:ext uri="{FF2B5EF4-FFF2-40B4-BE49-F238E27FC236}">
                <a16:creationId xmlns:a16="http://schemas.microsoft.com/office/drawing/2014/main" id="{1E67C38B-51DC-8901-ABF7-E4536FB081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586F01CE-863C-2545-F359-8EA7DA242B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D4300F38-9E19-2837-5541-00EE5F9E99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16190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hart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15">
            <a:extLst>
              <a:ext uri="{FF2B5EF4-FFF2-40B4-BE49-F238E27FC236}">
                <a16:creationId xmlns:a16="http://schemas.microsoft.com/office/drawing/2014/main" id="{6B843F2C-A45A-02E0-0AFF-23B4732E852F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7667466" y="1408770"/>
            <a:ext cx="4024801" cy="4047306"/>
          </a:xfrm>
          <a:prstGeom prst="rect">
            <a:avLst/>
          </a:prstGeom>
        </p:spPr>
        <p:txBody>
          <a:bodyPr/>
          <a:lstStyle>
            <a:lvl1pPr>
              <a:defRPr sz="1400" b="0" i="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064F26B-8803-9659-C0F8-9ABB6BA873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8" name="Content Placeholder 15">
            <a:extLst>
              <a:ext uri="{FF2B5EF4-FFF2-40B4-BE49-F238E27FC236}">
                <a16:creationId xmlns:a16="http://schemas.microsoft.com/office/drawing/2014/main" id="{6F560808-D843-CD45-7AB0-37D202E7B9F2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2138376"/>
            <a:ext cx="6542090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" name="Text Placeholder 13">
            <a:extLst>
              <a:ext uri="{FF2B5EF4-FFF2-40B4-BE49-F238E27FC236}">
                <a16:creationId xmlns:a16="http://schemas.microsoft.com/office/drawing/2014/main" id="{B75E58B9-86FE-9082-F516-B5221DE85A4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9731" y="1408771"/>
            <a:ext cx="6542090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3F4D0E-28C6-7F57-EE08-455ACB2089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892581-57BF-3501-A81B-FE662EA3EA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82109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graph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AE7A2C40-535F-5F7E-F1C3-491FC395045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9" name="Content Placeholder 15">
            <a:extLst>
              <a:ext uri="{FF2B5EF4-FFF2-40B4-BE49-F238E27FC236}">
                <a16:creationId xmlns:a16="http://schemas.microsoft.com/office/drawing/2014/main" id="{761E740E-CE5D-3F96-EF1B-74C269D86486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2138376"/>
            <a:ext cx="5269471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6EE7FA59-16CE-C00E-EC88-A43E3E27FD7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9731" y="1408771"/>
            <a:ext cx="5269470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D4650F6D-1E8E-4387-3E83-A43623850CE6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6422796" y="1408770"/>
            <a:ext cx="5269471" cy="4047306"/>
          </a:xfrm>
          <a:prstGeom prst="rect">
            <a:avLst/>
          </a:prstGeom>
        </p:spPr>
        <p:txBody>
          <a:bodyPr/>
          <a:lstStyle>
            <a:lvl1pPr>
              <a:defRPr sz="1400" b="0" i="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EB511903-CB70-1128-6EEE-9FF21DD897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E3EB83CE-0CDC-FE94-D907-C47260ACA7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33214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tab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FE7F2E16-67F1-F1D0-06B5-F587DD51CE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10" name="Content Placeholder 15">
            <a:extLst>
              <a:ext uri="{FF2B5EF4-FFF2-40B4-BE49-F238E27FC236}">
                <a16:creationId xmlns:a16="http://schemas.microsoft.com/office/drawing/2014/main" id="{56ECBFE5-B633-02D4-A1CC-32F1A77792C4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2138376"/>
            <a:ext cx="2950477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1" name="Text Placeholder 13">
            <a:extLst>
              <a:ext uri="{FF2B5EF4-FFF2-40B4-BE49-F238E27FC236}">
                <a16:creationId xmlns:a16="http://schemas.microsoft.com/office/drawing/2014/main" id="{B3A3145E-319C-A021-10D8-F9A8ADC5ED1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9731" y="1408771"/>
            <a:ext cx="2950477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15" name="Content Placeholder 15">
            <a:extLst>
              <a:ext uri="{FF2B5EF4-FFF2-40B4-BE49-F238E27FC236}">
                <a16:creationId xmlns:a16="http://schemas.microsoft.com/office/drawing/2014/main" id="{C6BED69E-9C6C-0FCA-B691-851E4ECE40E4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091234" y="1408770"/>
            <a:ext cx="7601034" cy="4047306"/>
          </a:xfrm>
          <a:prstGeom prst="rect">
            <a:avLst/>
          </a:prstGeom>
        </p:spPr>
        <p:txBody>
          <a:bodyPr/>
          <a:lstStyle>
            <a:lvl1pPr>
              <a:defRPr sz="1400" b="0" i="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C0483C78-BC28-1830-F13E-92BD8D4DB62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02E5F5AA-B1A2-E9D6-D14D-2F3AD3C514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48709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page image or vide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5">
            <a:extLst>
              <a:ext uri="{FF2B5EF4-FFF2-40B4-BE49-F238E27FC236}">
                <a16:creationId xmlns:a16="http://schemas.microsoft.com/office/drawing/2014/main" id="{3B91A3E3-F049-5B54-8336-88231750EE46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104000"/>
              </a:lnSpc>
              <a:defRPr sz="1400" b="0" i="0">
                <a:noFill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957126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text v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11">
            <a:extLst>
              <a:ext uri="{FF2B5EF4-FFF2-40B4-BE49-F238E27FC236}">
                <a16:creationId xmlns:a16="http://schemas.microsoft.com/office/drawing/2014/main" id="{2CACF877-98EB-C504-2170-B2D84E90BF7D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981999" y="0"/>
            <a:ext cx="4554000" cy="6858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6B27849B-CB10-F1E0-A5A8-5B05A3F3F9E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040309" y="503550"/>
            <a:ext cx="651959" cy="936000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F4178E48-5E26-7133-CEE5-105663E56BA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 rot="16200000">
            <a:off x="10397913" y="5057790"/>
            <a:ext cx="2047718" cy="540991"/>
          </a:xfrm>
          <a:prstGeom prst="rect">
            <a:avLst/>
          </a:prstGeom>
        </p:spPr>
      </p:pic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59933AFB-C5B9-05B3-AA63-1283AF19203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4860001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8" name="Content Placeholder 15">
            <a:extLst>
              <a:ext uri="{FF2B5EF4-FFF2-40B4-BE49-F238E27FC236}">
                <a16:creationId xmlns:a16="http://schemas.microsoft.com/office/drawing/2014/main" id="{BE189048-A4DC-8194-6856-2E45B35726CC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499733" y="2138376"/>
            <a:ext cx="4860001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1" name="Text Placeholder 13">
            <a:extLst>
              <a:ext uri="{FF2B5EF4-FFF2-40B4-BE49-F238E27FC236}">
                <a16:creationId xmlns:a16="http://schemas.microsoft.com/office/drawing/2014/main" id="{C0D125F2-CF42-C81F-11C5-AAA95CDA9FA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99732" y="1408771"/>
            <a:ext cx="4860002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10375886-2AF5-4107-AE31-D263FB07CDD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20001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32CB9AFF-7FE6-A460-A0CB-BB99149489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12282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text v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7040CE-A94D-AA9F-2647-AFA5B84257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4" y="538538"/>
            <a:ext cx="4860000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3" name="Text Placeholder 12">
            <a:extLst>
              <a:ext uri="{FF2B5EF4-FFF2-40B4-BE49-F238E27FC236}">
                <a16:creationId xmlns:a16="http://schemas.microsoft.com/office/drawing/2014/main" id="{20F49C91-0553-D74D-2497-E699C539321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9733" y="1077065"/>
            <a:ext cx="4860000" cy="56445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subheading</a:t>
            </a:r>
          </a:p>
        </p:txBody>
      </p:sp>
      <p:sp>
        <p:nvSpPr>
          <p:cNvPr id="4" name="Content Placeholder 15">
            <a:extLst>
              <a:ext uri="{FF2B5EF4-FFF2-40B4-BE49-F238E27FC236}">
                <a16:creationId xmlns:a16="http://schemas.microsoft.com/office/drawing/2014/main" id="{D63F3000-138E-2A82-B6ED-0E923DAF35BA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499733" y="1888476"/>
            <a:ext cx="4860000" cy="35676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Picture Placeholder 11">
            <a:extLst>
              <a:ext uri="{FF2B5EF4-FFF2-40B4-BE49-F238E27FC236}">
                <a16:creationId xmlns:a16="http://schemas.microsoft.com/office/drawing/2014/main" id="{2230340E-87C8-BAF7-89D1-25433C9E30B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981999" y="0"/>
            <a:ext cx="4554000" cy="6858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E02E724E-A288-EFC3-E3BB-BE3CABCA3AC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040309" y="503550"/>
            <a:ext cx="651959" cy="936000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C2BB48BA-E4D7-01A5-235A-B675AB14142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 rot="16200000">
            <a:off x="10397913" y="5057790"/>
            <a:ext cx="2047718" cy="540991"/>
          </a:xfrm>
          <a:prstGeom prst="rect">
            <a:avLst/>
          </a:prstGeom>
        </p:spPr>
      </p:pic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EDC605D0-8A67-116B-F38D-738685542D7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2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79C74E85-CCD9-756F-E57A-188000714F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40545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and text v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652A05B-734C-023B-C15D-942D9867BAB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4860001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7" name="Content Placeholder 15">
            <a:extLst>
              <a:ext uri="{FF2B5EF4-FFF2-40B4-BE49-F238E27FC236}">
                <a16:creationId xmlns:a16="http://schemas.microsoft.com/office/drawing/2014/main" id="{67BD0C26-0FB8-E001-81BA-5EA844A0C914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499733" y="2138376"/>
            <a:ext cx="4860001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" name="Text Placeholder 13">
            <a:extLst>
              <a:ext uri="{FF2B5EF4-FFF2-40B4-BE49-F238E27FC236}">
                <a16:creationId xmlns:a16="http://schemas.microsoft.com/office/drawing/2014/main" id="{548710A7-36AA-7701-8CF8-E2BC3CD3543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9732" y="1408771"/>
            <a:ext cx="4860002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9" name="Picture Placeholder 11">
            <a:extLst>
              <a:ext uri="{FF2B5EF4-FFF2-40B4-BE49-F238E27FC236}">
                <a16:creationId xmlns:a16="http://schemas.microsoft.com/office/drawing/2014/main" id="{A79BFDA6-F32E-B996-4892-27B8AF51E8D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144000" y="0"/>
            <a:ext cx="2548267" cy="6858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10" name="Picture Placeholder 11">
            <a:extLst>
              <a:ext uri="{FF2B5EF4-FFF2-40B4-BE49-F238E27FC236}">
                <a16:creationId xmlns:a16="http://schemas.microsoft.com/office/drawing/2014/main" id="{4D64FC78-7634-6352-7B43-68A85F785653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5986020" y="1895900"/>
            <a:ext cx="3157977" cy="4962099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11" name="Picture Placeholder 11">
            <a:extLst>
              <a:ext uri="{FF2B5EF4-FFF2-40B4-BE49-F238E27FC236}">
                <a16:creationId xmlns:a16="http://schemas.microsoft.com/office/drawing/2014/main" id="{2CB57F59-3C57-C85A-4795-3FD9AD5D8486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986016" y="0"/>
            <a:ext cx="3157977" cy="18972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D0BE81EC-17A2-AF37-8B15-8B6D9CEC69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20001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7D633C40-011D-9E95-0EE5-FEDBCC39FE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39587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and text v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11">
            <a:extLst>
              <a:ext uri="{FF2B5EF4-FFF2-40B4-BE49-F238E27FC236}">
                <a16:creationId xmlns:a16="http://schemas.microsoft.com/office/drawing/2014/main" id="{6219DC3A-1FF1-7859-D599-6F9DCD54E592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144000" y="0"/>
            <a:ext cx="2548267" cy="6858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23" name="Picture Placeholder 11">
            <a:extLst>
              <a:ext uri="{FF2B5EF4-FFF2-40B4-BE49-F238E27FC236}">
                <a16:creationId xmlns:a16="http://schemas.microsoft.com/office/drawing/2014/main" id="{34A33B83-0498-6D8B-C355-16BE0BBD49C8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5986020" y="1895900"/>
            <a:ext cx="3157977" cy="4962099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D7993DE8-5ABE-40D9-B897-DAF1B332870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4860000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10" name="Text Placeholder 12">
            <a:extLst>
              <a:ext uri="{FF2B5EF4-FFF2-40B4-BE49-F238E27FC236}">
                <a16:creationId xmlns:a16="http://schemas.microsoft.com/office/drawing/2014/main" id="{1F382238-B715-064C-9E79-D94A425E35B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9733" y="1077065"/>
            <a:ext cx="4860000" cy="56445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subheading</a:t>
            </a:r>
          </a:p>
        </p:txBody>
      </p:sp>
      <p:sp>
        <p:nvSpPr>
          <p:cNvPr id="14" name="Picture Placeholder 11">
            <a:extLst>
              <a:ext uri="{FF2B5EF4-FFF2-40B4-BE49-F238E27FC236}">
                <a16:creationId xmlns:a16="http://schemas.microsoft.com/office/drawing/2014/main" id="{BC30E919-61CD-A0E3-FBE6-8B10FDC911ED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986016" y="0"/>
            <a:ext cx="3157977" cy="18972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15" name="Content Placeholder 15">
            <a:extLst>
              <a:ext uri="{FF2B5EF4-FFF2-40B4-BE49-F238E27FC236}">
                <a16:creationId xmlns:a16="http://schemas.microsoft.com/office/drawing/2014/main" id="{FB6437F4-92A5-139A-A9C4-A697581FC02F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499733" y="1888476"/>
            <a:ext cx="4860000" cy="35676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F2B071D6-2E80-5842-B9C1-E84C0993743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2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5266678E-B6BC-A6EA-D020-113EF97B10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65097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or quot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1">
            <a:extLst>
              <a:ext uri="{FF2B5EF4-FFF2-40B4-BE49-F238E27FC236}">
                <a16:creationId xmlns:a16="http://schemas.microsoft.com/office/drawing/2014/main" id="{06DF862D-15E0-ACDB-80CE-697EB1AC1CE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4" y="2539978"/>
            <a:ext cx="4860000" cy="2235622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>
              <a:defRPr sz="2400" b="0" i="0"/>
            </a:lvl1pPr>
          </a:lstStyle>
          <a:p>
            <a:r>
              <a:rPr lang="en-GB"/>
              <a:t>Add quote</a:t>
            </a:r>
          </a:p>
        </p:txBody>
      </p:sp>
      <p:sp>
        <p:nvSpPr>
          <p:cNvPr id="23" name="Text Placeholder 12">
            <a:extLst>
              <a:ext uri="{FF2B5EF4-FFF2-40B4-BE49-F238E27FC236}">
                <a16:creationId xmlns:a16="http://schemas.microsoft.com/office/drawing/2014/main" id="{A9898A81-6C3F-17C9-B449-3FE9B4C929F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9734" y="4866805"/>
            <a:ext cx="4859999" cy="50174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defRPr sz="12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source</a:t>
            </a:r>
          </a:p>
        </p:txBody>
      </p:sp>
      <p:sp>
        <p:nvSpPr>
          <p:cNvPr id="24" name="Picture Placeholder 11">
            <a:extLst>
              <a:ext uri="{FF2B5EF4-FFF2-40B4-BE49-F238E27FC236}">
                <a16:creationId xmlns:a16="http://schemas.microsoft.com/office/drawing/2014/main" id="{1E8A19FE-64F8-6DAE-5D3D-84BA47F1582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986021" y="-1"/>
            <a:ext cx="4549978" cy="5368546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25" name="Picture Placeholder 11">
            <a:extLst>
              <a:ext uri="{FF2B5EF4-FFF2-40B4-BE49-F238E27FC236}">
                <a16:creationId xmlns:a16="http://schemas.microsoft.com/office/drawing/2014/main" id="{2630A848-805F-B52C-DAB6-56E569C2CAE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0536000" y="1879347"/>
            <a:ext cx="1656000" cy="4978653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26" name="Title Placeholder 1">
            <a:extLst>
              <a:ext uri="{FF2B5EF4-FFF2-40B4-BE49-F238E27FC236}">
                <a16:creationId xmlns:a16="http://schemas.microsoft.com/office/drawing/2014/main" id="{A522FB30-D98F-CA6D-A898-E533909FFF18}"/>
              </a:ext>
            </a:extLst>
          </p:cNvPr>
          <p:cNvSpPr txBox="1">
            <a:spLocks/>
          </p:cNvSpPr>
          <p:nvPr userDrawn="1"/>
        </p:nvSpPr>
        <p:spPr>
          <a:xfrm>
            <a:off x="448797" y="1882098"/>
            <a:ext cx="562655" cy="1221488"/>
          </a:xfrm>
          <a:prstGeom prst="rect">
            <a:avLst/>
          </a:prstGeom>
        </p:spPr>
        <p:txBody>
          <a:bodyPr vert="horz" wrap="none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78000"/>
              </a:lnSpc>
              <a:spcBef>
                <a:spcPct val="0"/>
              </a:spcBef>
              <a:buNone/>
              <a:defRPr sz="2400" b="1" kern="1200">
                <a:solidFill>
                  <a:schemeClr val="tx1"/>
                </a:solidFill>
                <a:latin typeface="Neue Haas Grotesk Text Pro" panose="020B0504020202020204" pitchFamily="34" charset="77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GB" sz="10000" b="0" i="0">
                <a:latin typeface="Aptos" panose="020B0004020202020204" pitchFamily="34" charset="0"/>
              </a:rPr>
              <a:t>“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F15CC809-C0C6-1AEE-518D-145A35C3DF6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039976" y="503550"/>
            <a:ext cx="651959" cy="936000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13FFC4DE-4136-486C-252C-5AD4A808106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02038" y="685867"/>
            <a:ext cx="2047718" cy="540991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C2996C-6DB5-A199-8218-F2160223F17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2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8B3A5009-B28B-F2B8-8E32-188E9E05E1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63864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ner Logo v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9A4667DD-C338-BED4-997B-55E10BCF384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502038" y="5813459"/>
            <a:ext cx="2047718" cy="540991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6326FD46-2E55-87FF-F0B3-A17A0C3DF6F8}"/>
              </a:ext>
            </a:extLst>
          </p:cNvPr>
          <p:cNvCxnSpPr>
            <a:cxnSpLocks/>
          </p:cNvCxnSpPr>
          <p:nvPr userDrawn="1"/>
        </p:nvCxnSpPr>
        <p:spPr>
          <a:xfrm>
            <a:off x="2749389" y="5814450"/>
            <a:ext cx="0" cy="54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Picture Placeholder 11">
            <a:extLst>
              <a:ext uri="{FF2B5EF4-FFF2-40B4-BE49-F238E27FC236}">
                <a16:creationId xmlns:a16="http://schemas.microsoft.com/office/drawing/2014/main" id="{D282104C-1BBA-3D79-5319-A46C88E85C5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949023" y="5813459"/>
            <a:ext cx="1330540" cy="540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  <a:noFill/>
        </p:spPr>
        <p:txBody>
          <a:bodyPr wrap="square" bIns="0" anchor="ctr">
            <a:noAutofit/>
          </a:bodyPr>
          <a:lstStyle>
            <a:lvl1pPr algn="ctr">
              <a:defRPr sz="900" b="0" i="0"/>
            </a:lvl1pPr>
          </a:lstStyle>
          <a:p>
            <a:r>
              <a:rPr lang="en-GB"/>
              <a:t>Partner </a:t>
            </a:r>
            <a:br>
              <a:rPr lang="en-GB"/>
            </a:br>
            <a:r>
              <a:rPr lang="en-GB"/>
              <a:t>logo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CE8D4A99-E1E1-3139-1236-6EA3B7C13551}"/>
              </a:ext>
            </a:extLst>
          </p:cNvPr>
          <p:cNvCxnSpPr>
            <a:cxnSpLocks/>
          </p:cNvCxnSpPr>
          <p:nvPr userDrawn="1"/>
        </p:nvCxnSpPr>
        <p:spPr>
          <a:xfrm>
            <a:off x="4479196" y="5814450"/>
            <a:ext cx="0" cy="54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Picture Placeholder 11">
            <a:extLst>
              <a:ext uri="{FF2B5EF4-FFF2-40B4-BE49-F238E27FC236}">
                <a16:creationId xmlns:a16="http://schemas.microsoft.com/office/drawing/2014/main" id="{B52B6039-B8A2-14D4-A5B5-B1C6596497B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678830" y="5813493"/>
            <a:ext cx="540000" cy="540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  <a:noFill/>
        </p:spPr>
        <p:txBody>
          <a:bodyPr wrap="square" bIns="0" anchor="ctr">
            <a:noAutofit/>
          </a:bodyPr>
          <a:lstStyle>
            <a:lvl1pPr algn="ctr">
              <a:defRPr sz="900" b="0" i="0"/>
            </a:lvl1pPr>
          </a:lstStyle>
          <a:p>
            <a:r>
              <a:rPr lang="en-GB"/>
              <a:t>Partner logo</a:t>
            </a:r>
          </a:p>
        </p:txBody>
      </p:sp>
      <p:sp>
        <p:nvSpPr>
          <p:cNvPr id="19" name="Title Placeholder 1">
            <a:extLst>
              <a:ext uri="{FF2B5EF4-FFF2-40B4-BE49-F238E27FC236}">
                <a16:creationId xmlns:a16="http://schemas.microsoft.com/office/drawing/2014/main" id="{02E7F36C-378D-28CD-894C-549E0127F78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0036266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20" name="Content Placeholder 15">
            <a:extLst>
              <a:ext uri="{FF2B5EF4-FFF2-40B4-BE49-F238E27FC236}">
                <a16:creationId xmlns:a16="http://schemas.microsoft.com/office/drawing/2014/main" id="{E725A32E-8D8E-B948-82F0-8289130EB220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1077065"/>
            <a:ext cx="10036266" cy="4379011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8C1D5C26-8787-7A59-105B-0F375A09A3E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039976" y="503550"/>
            <a:ext cx="651959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04912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ner Logo v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Placeholder 1">
            <a:extLst>
              <a:ext uri="{FF2B5EF4-FFF2-40B4-BE49-F238E27FC236}">
                <a16:creationId xmlns:a16="http://schemas.microsoft.com/office/drawing/2014/main" id="{02E7F36C-378D-28CD-894C-549E0127F78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0036266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20" name="Content Placeholder 15">
            <a:extLst>
              <a:ext uri="{FF2B5EF4-FFF2-40B4-BE49-F238E27FC236}">
                <a16:creationId xmlns:a16="http://schemas.microsoft.com/office/drawing/2014/main" id="{E725A32E-8D8E-B948-82F0-8289130EB220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1077065"/>
            <a:ext cx="10036266" cy="4379011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8C1D5C26-8787-7A59-105B-0F375A09A3E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039976" y="503550"/>
            <a:ext cx="651959" cy="936000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484AF844-7532-EA26-6DF9-7821D6DAAA2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02038" y="5813459"/>
            <a:ext cx="2047718" cy="540991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FF3443A7-ED34-25B2-4D80-A6F4038F79F9}"/>
              </a:ext>
            </a:extLst>
          </p:cNvPr>
          <p:cNvCxnSpPr>
            <a:cxnSpLocks/>
          </p:cNvCxnSpPr>
          <p:nvPr userDrawn="1"/>
        </p:nvCxnSpPr>
        <p:spPr>
          <a:xfrm>
            <a:off x="2749389" y="5814450"/>
            <a:ext cx="0" cy="54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Picture Placeholder 11">
            <a:extLst>
              <a:ext uri="{FF2B5EF4-FFF2-40B4-BE49-F238E27FC236}">
                <a16:creationId xmlns:a16="http://schemas.microsoft.com/office/drawing/2014/main" id="{CE34DAB9-73AF-CCFF-D154-A20EF66F3EE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949023" y="5813459"/>
            <a:ext cx="1330540" cy="540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  <a:noFill/>
        </p:spPr>
        <p:txBody>
          <a:bodyPr wrap="square" bIns="0" anchor="ctr">
            <a:noAutofit/>
          </a:bodyPr>
          <a:lstStyle>
            <a:lvl1pPr algn="ctr">
              <a:defRPr sz="900" b="0" i="0"/>
            </a:lvl1pPr>
          </a:lstStyle>
          <a:p>
            <a:r>
              <a:rPr lang="en-GB"/>
              <a:t>Partner </a:t>
            </a:r>
            <a:br>
              <a:rPr lang="en-GB"/>
            </a:br>
            <a:r>
              <a:rPr lang="en-GB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5553373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v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1A2B6932-246C-2F4B-B897-29B44C1D88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2" y="2968746"/>
            <a:ext cx="4860000" cy="92050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lnSpc>
                <a:spcPct val="80000"/>
              </a:lnSpc>
              <a:defRPr sz="72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r>
              <a:rPr lang="en-GB"/>
              <a:t>Thank you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D51D06E0-59F9-89D6-ACF8-6C5311E802C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040309" y="503550"/>
            <a:ext cx="651959" cy="936000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21D1B6CD-BEBA-A389-2AF7-B83C17ED8B1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 rot="16200000">
            <a:off x="10397913" y="5057790"/>
            <a:ext cx="2047718" cy="540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519982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v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1">
            <a:extLst>
              <a:ext uri="{FF2B5EF4-FFF2-40B4-BE49-F238E27FC236}">
                <a16:creationId xmlns:a16="http://schemas.microsoft.com/office/drawing/2014/main" id="{1CE9F832-37B0-8AE8-FEAB-E13F26BE46B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986021" y="-1"/>
            <a:ext cx="4549978" cy="5368546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61AC94D6-81C3-78DC-5AFA-1BD3B5E45F8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039976" y="503550"/>
            <a:ext cx="651959" cy="936000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BFD63378-1B60-1C80-BEA9-4CEFF7D16C9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02038" y="5813459"/>
            <a:ext cx="2047718" cy="540991"/>
          </a:xfrm>
          <a:prstGeom prst="rect">
            <a:avLst/>
          </a:prstGeom>
        </p:spPr>
      </p:pic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10B7C26A-DD06-48F4-6F84-2D4126BA42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2" y="2968746"/>
            <a:ext cx="4860000" cy="92050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lnSpc>
                <a:spcPct val="80000"/>
              </a:lnSpc>
              <a:defRPr sz="72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r>
              <a:rPr lang="en-GB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309208751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465250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4F440B6D-D8EA-328C-0E0A-0927EB44B7D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9733" y="3779224"/>
            <a:ext cx="6541200" cy="855299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 kern="1800" spc="-30" baseline="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1A2B6932-246C-2F4B-B897-29B44C1D88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2" y="1889950"/>
            <a:ext cx="6542513" cy="1806905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lnSpc>
                <a:spcPct val="80000"/>
              </a:lnSpc>
              <a:defRPr sz="72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r>
              <a:rPr lang="en-GB"/>
              <a:t>Click here </a:t>
            </a:r>
            <a:br>
              <a:rPr lang="en-GB"/>
            </a:br>
            <a:r>
              <a:rPr lang="en-GB"/>
              <a:t>to insert title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09D3A070-4BD2-ECCB-D736-EBBF239055B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678168" y="0"/>
            <a:ext cx="4014099" cy="635445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48D9EEB7-B7AB-1C64-A605-EF36D3FFBBF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502038" y="5813459"/>
            <a:ext cx="2047718" cy="540991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98ACCD27-71CC-F356-2FBD-08588D559CB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99732" y="503550"/>
            <a:ext cx="651959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273043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079E73F8-37B5-57EE-3B98-2EA71E263B1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9733" y="1408773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1" i="0"/>
            </a:lvl1pPr>
          </a:lstStyle>
          <a:p>
            <a:r>
              <a:rPr lang="en-GB"/>
              <a:t>01</a:t>
            </a:r>
          </a:p>
        </p:txBody>
      </p:sp>
      <p:sp>
        <p:nvSpPr>
          <p:cNvPr id="5" name="Text Placeholder 20">
            <a:extLst>
              <a:ext uri="{FF2B5EF4-FFF2-40B4-BE49-F238E27FC236}">
                <a16:creationId xmlns:a16="http://schemas.microsoft.com/office/drawing/2014/main" id="{C4E74264-E44F-0797-6D9B-9719118A5B4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37481" y="1408772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6" name="Text Placeholder 21">
            <a:extLst>
              <a:ext uri="{FF2B5EF4-FFF2-40B4-BE49-F238E27FC236}">
                <a16:creationId xmlns:a16="http://schemas.microsoft.com/office/drawing/2014/main" id="{474BFACF-A065-5599-4DA5-5613F6DC25E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99733" y="2113799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 b="1" i="0"/>
            </a:lvl1pPr>
          </a:lstStyle>
          <a:p>
            <a:r>
              <a:rPr lang="en-GB"/>
              <a:t>02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5691CC70-8DF2-EE6F-C40B-B6A831DFB18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99733" y="2818825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1" i="0"/>
            </a:lvl1pPr>
          </a:lstStyle>
          <a:p>
            <a:r>
              <a:rPr lang="en-GB"/>
              <a:t>03</a:t>
            </a:r>
          </a:p>
        </p:txBody>
      </p:sp>
      <p:sp>
        <p:nvSpPr>
          <p:cNvPr id="11" name="Text Placeholder 25">
            <a:extLst>
              <a:ext uri="{FF2B5EF4-FFF2-40B4-BE49-F238E27FC236}">
                <a16:creationId xmlns:a16="http://schemas.microsoft.com/office/drawing/2014/main" id="{81241517-A93B-C884-00F7-1D76B026E7D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99733" y="3523851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1" i="0"/>
            </a:lvl1pPr>
          </a:lstStyle>
          <a:p>
            <a:r>
              <a:rPr lang="en-GB"/>
              <a:t>04</a:t>
            </a:r>
          </a:p>
        </p:txBody>
      </p:sp>
      <p:sp>
        <p:nvSpPr>
          <p:cNvPr id="14" name="Text Placeholder 27">
            <a:extLst>
              <a:ext uri="{FF2B5EF4-FFF2-40B4-BE49-F238E27FC236}">
                <a16:creationId xmlns:a16="http://schemas.microsoft.com/office/drawing/2014/main" id="{623F1BAB-65D9-A5B4-E25B-18ED21C1E93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9733" y="4228877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1" i="0"/>
            </a:lvl1pPr>
          </a:lstStyle>
          <a:p>
            <a:r>
              <a:rPr lang="en-GB"/>
              <a:t>05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9A622FF6-9443-30AD-C876-90BBC09B5850}"/>
              </a:ext>
            </a:extLst>
          </p:cNvPr>
          <p:cNvCxnSpPr>
            <a:cxnSpLocks/>
          </p:cNvCxnSpPr>
          <p:nvPr/>
        </p:nvCxnSpPr>
        <p:spPr>
          <a:xfrm>
            <a:off x="1139588" y="1431102"/>
            <a:ext cx="0" cy="3996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itle Placeholder 1">
            <a:extLst>
              <a:ext uri="{FF2B5EF4-FFF2-40B4-BE49-F238E27FC236}">
                <a16:creationId xmlns:a16="http://schemas.microsoft.com/office/drawing/2014/main" id="{D325DC9D-2AA9-80B0-59CB-EB2A231584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Agenda slide</a:t>
            </a:r>
          </a:p>
        </p:txBody>
      </p:sp>
      <p:sp>
        <p:nvSpPr>
          <p:cNvPr id="38" name="Text Placeholder 20">
            <a:extLst>
              <a:ext uri="{FF2B5EF4-FFF2-40B4-BE49-F238E27FC236}">
                <a16:creationId xmlns:a16="http://schemas.microsoft.com/office/drawing/2014/main" id="{94FB1512-536B-3C06-8758-3BF64A3DF58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337481" y="2113798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39" name="Text Placeholder 20">
            <a:extLst>
              <a:ext uri="{FF2B5EF4-FFF2-40B4-BE49-F238E27FC236}">
                <a16:creationId xmlns:a16="http://schemas.microsoft.com/office/drawing/2014/main" id="{E73858A2-79B0-D494-4400-BA3171AC2533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337481" y="2818824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40" name="Text Placeholder 20">
            <a:extLst>
              <a:ext uri="{FF2B5EF4-FFF2-40B4-BE49-F238E27FC236}">
                <a16:creationId xmlns:a16="http://schemas.microsoft.com/office/drawing/2014/main" id="{316DF11A-F375-2621-E425-D254C2BFBDC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337481" y="3523850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41" name="Text Placeholder 20">
            <a:extLst>
              <a:ext uri="{FF2B5EF4-FFF2-40B4-BE49-F238E27FC236}">
                <a16:creationId xmlns:a16="http://schemas.microsoft.com/office/drawing/2014/main" id="{FB045E71-4D6C-C476-D364-81DB443EDF2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337481" y="4228876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44" name="Text Placeholder 20">
            <a:extLst>
              <a:ext uri="{FF2B5EF4-FFF2-40B4-BE49-F238E27FC236}">
                <a16:creationId xmlns:a16="http://schemas.microsoft.com/office/drawing/2014/main" id="{6ACC28C5-8646-3B2E-4FDA-90CAAD6437E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337481" y="4933902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49" name="Text Placeholder 29">
            <a:extLst>
              <a:ext uri="{FF2B5EF4-FFF2-40B4-BE49-F238E27FC236}">
                <a16:creationId xmlns:a16="http://schemas.microsoft.com/office/drawing/2014/main" id="{CE07A932-8579-47D4-C90C-297D44DE4342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99733" y="4933903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 b="1" i="0"/>
            </a:lvl1pPr>
          </a:lstStyle>
          <a:p>
            <a:r>
              <a:rPr lang="en-GB"/>
              <a:t>06</a:t>
            </a: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917D1B03-4E4C-6186-9FF9-B3CE964321A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4E928B4F-3265-2263-5059-1418E9ED8E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415013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t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09D3A070-4BD2-ECCB-D736-EBBF239055B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12192000" cy="34452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4F440B6D-D8EA-328C-0E0A-0927EB44B7D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9733" y="1580118"/>
            <a:ext cx="8208000" cy="855299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5000"/>
              </a:lnSpc>
              <a:defRPr sz="6000" b="1" i="0" kern="1800" spc="-30" baseline="0">
                <a:effectLst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Chapter #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8FCD2B1-D684-AD84-2649-CD4B7D8A9D7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2791790"/>
            <a:ext cx="8208000" cy="1743682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>
              <a:lnSpc>
                <a:spcPct val="80000"/>
              </a:lnSpc>
              <a:defRPr sz="7200" b="1" i="0">
                <a:solidFill>
                  <a:schemeClr val="tx1"/>
                </a:solidFill>
                <a:effectLst/>
                <a:latin typeface="Aptos" panose="020B0004020202020204" pitchFamily="34" charset="0"/>
              </a:defRPr>
            </a:lvl1pPr>
          </a:lstStyle>
          <a:p>
            <a:r>
              <a:rPr lang="en-GB"/>
              <a:t>Click here </a:t>
            </a:r>
            <a:br>
              <a:rPr lang="en-GB"/>
            </a:br>
            <a:r>
              <a:rPr lang="en-GB"/>
              <a:t>to insert title</a:t>
            </a:r>
          </a:p>
        </p:txBody>
      </p:sp>
      <p:pic>
        <p:nvPicPr>
          <p:cNvPr id="90" name="Graphic 89">
            <a:extLst>
              <a:ext uri="{FF2B5EF4-FFF2-40B4-BE49-F238E27FC236}">
                <a16:creationId xmlns:a16="http://schemas.microsoft.com/office/drawing/2014/main" id="{DEABD41F-F2D1-68DD-A891-4162D21E5E5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500065" y="5418450"/>
            <a:ext cx="651959" cy="936000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B91F82F2-0A6F-6A9F-373C-171253D5E9A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 rot="16200000">
            <a:off x="10397913" y="5057790"/>
            <a:ext cx="2047718" cy="540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606419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57C52-1CB5-33E3-B149-EAB12729175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/>
              <a:t>Click here to insert title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784F17C-6E19-B547-2E5A-436DE8D943B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/>
          <a:lstStyle/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DEB4A28-AC6D-EC48-BC79-45434858BA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667345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onl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766BFCA1-3D8D-4284-C24E-E3DA1F69957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99733" y="1077065"/>
            <a:ext cx="11192534" cy="56445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subheading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310189C7-0533-C5A5-2053-64B64A4AE6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AFBC0A28-AEB8-D9B8-A0EC-71E62E2710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9733" y="1888476"/>
            <a:ext cx="11192534" cy="35676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sz="1600" b="0" i="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FD773E-2150-96AA-393D-A238DD62DB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B4E834-52E2-2CB9-48D2-3F87AFD2BE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189762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lum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12">
            <a:extLst>
              <a:ext uri="{FF2B5EF4-FFF2-40B4-BE49-F238E27FC236}">
                <a16:creationId xmlns:a16="http://schemas.microsoft.com/office/drawing/2014/main" id="{8901B2BF-B146-18AA-D1AC-C11BF13456D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99733" y="1077065"/>
            <a:ext cx="11192534" cy="56445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subheading</a:t>
            </a:r>
          </a:p>
        </p:txBody>
      </p:sp>
      <p:sp>
        <p:nvSpPr>
          <p:cNvPr id="8" name="Content Placeholder 15">
            <a:extLst>
              <a:ext uri="{FF2B5EF4-FFF2-40B4-BE49-F238E27FC236}">
                <a16:creationId xmlns:a16="http://schemas.microsoft.com/office/drawing/2014/main" id="{36F623F4-4EF9-C441-6445-BE83736EA377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99733" y="2589800"/>
            <a:ext cx="5076000" cy="2866276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2" name="Text Placeholder 13">
            <a:extLst>
              <a:ext uri="{FF2B5EF4-FFF2-40B4-BE49-F238E27FC236}">
                <a16:creationId xmlns:a16="http://schemas.microsoft.com/office/drawing/2014/main" id="{A80B7B62-049F-CC9E-9B73-4108CEF5DEF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9731" y="1888476"/>
            <a:ext cx="5076000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26" name="Content Placeholder 15">
            <a:extLst>
              <a:ext uri="{FF2B5EF4-FFF2-40B4-BE49-F238E27FC236}">
                <a16:creationId xmlns:a16="http://schemas.microsoft.com/office/drawing/2014/main" id="{1E648676-8FD7-02E8-7716-297A4F374120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6619166" y="2589800"/>
            <a:ext cx="5073091" cy="2866276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7" name="Text Placeholder 13">
            <a:extLst>
              <a:ext uri="{FF2B5EF4-FFF2-40B4-BE49-F238E27FC236}">
                <a16:creationId xmlns:a16="http://schemas.microsoft.com/office/drawing/2014/main" id="{5854E95A-9CE6-D1AA-8A64-A9F487ACB88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619167" y="1888476"/>
            <a:ext cx="5073099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heading(two lines max)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C2664B76-E093-0A2A-B5BC-50B49610644F}"/>
              </a:ext>
            </a:extLst>
          </p:cNvPr>
          <p:cNvCxnSpPr>
            <a:cxnSpLocks/>
          </p:cNvCxnSpPr>
          <p:nvPr/>
        </p:nvCxnSpPr>
        <p:spPr>
          <a:xfrm>
            <a:off x="6096000" y="1830466"/>
            <a:ext cx="0" cy="3636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itle Placeholder 1">
            <a:extLst>
              <a:ext uri="{FF2B5EF4-FFF2-40B4-BE49-F238E27FC236}">
                <a16:creationId xmlns:a16="http://schemas.microsoft.com/office/drawing/2014/main" id="{1E67C38B-51DC-8901-ABF7-E4536FB081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77387A-CEA4-C08B-EBCD-990ADDEEAE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0FB76A-7C7D-A6E7-84B4-B4D0176FE5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065909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char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15">
            <a:extLst>
              <a:ext uri="{FF2B5EF4-FFF2-40B4-BE49-F238E27FC236}">
                <a16:creationId xmlns:a16="http://schemas.microsoft.com/office/drawing/2014/main" id="{6B843F2C-A45A-02E0-0AFF-23B4732E852F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7667466" y="1408770"/>
            <a:ext cx="4024801" cy="4047306"/>
          </a:xfrm>
          <a:prstGeom prst="rect">
            <a:avLst/>
          </a:prstGeom>
        </p:spPr>
        <p:txBody>
          <a:bodyPr/>
          <a:lstStyle>
            <a:lvl1pPr>
              <a:defRPr sz="1400" b="0" i="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064F26B-8803-9659-C0F8-9ABB6BA873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8" name="Content Placeholder 15">
            <a:extLst>
              <a:ext uri="{FF2B5EF4-FFF2-40B4-BE49-F238E27FC236}">
                <a16:creationId xmlns:a16="http://schemas.microsoft.com/office/drawing/2014/main" id="{6F560808-D843-CD45-7AB0-37D202E7B9F2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2138376"/>
            <a:ext cx="6542090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" name="Text Placeholder 13">
            <a:extLst>
              <a:ext uri="{FF2B5EF4-FFF2-40B4-BE49-F238E27FC236}">
                <a16:creationId xmlns:a16="http://schemas.microsoft.com/office/drawing/2014/main" id="{B75E58B9-86FE-9082-F516-B5221DE85A4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9731" y="1408771"/>
            <a:ext cx="6542090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FE00DE-C468-A7DC-57DA-3D7B609B9F2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836C09-33F0-7683-FC8A-7E3AA4F109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262726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graph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AE7A2C40-535F-5F7E-F1C3-491FC395045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9" name="Content Placeholder 15">
            <a:extLst>
              <a:ext uri="{FF2B5EF4-FFF2-40B4-BE49-F238E27FC236}">
                <a16:creationId xmlns:a16="http://schemas.microsoft.com/office/drawing/2014/main" id="{761E740E-CE5D-3F96-EF1B-74C269D86486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2138376"/>
            <a:ext cx="5269471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6EE7FA59-16CE-C00E-EC88-A43E3E27FD7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9731" y="1408771"/>
            <a:ext cx="5269470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D4650F6D-1E8E-4387-3E83-A43623850CE6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6422796" y="1408770"/>
            <a:ext cx="5269471" cy="4047306"/>
          </a:xfrm>
          <a:prstGeom prst="rect">
            <a:avLst/>
          </a:prstGeom>
        </p:spPr>
        <p:txBody>
          <a:bodyPr/>
          <a:lstStyle>
            <a:lvl1pPr>
              <a:defRPr sz="1400" b="0" i="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068BB6DF-82DA-20B1-861B-A213B26A05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D5341A7-FDFF-1392-D929-D43A7017E5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062333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tab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FE7F2E16-67F1-F1D0-06B5-F587DD51CE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10" name="Content Placeholder 15">
            <a:extLst>
              <a:ext uri="{FF2B5EF4-FFF2-40B4-BE49-F238E27FC236}">
                <a16:creationId xmlns:a16="http://schemas.microsoft.com/office/drawing/2014/main" id="{56ECBFE5-B633-02D4-A1CC-32F1A77792C4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2138376"/>
            <a:ext cx="2950477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1" name="Text Placeholder 13">
            <a:extLst>
              <a:ext uri="{FF2B5EF4-FFF2-40B4-BE49-F238E27FC236}">
                <a16:creationId xmlns:a16="http://schemas.microsoft.com/office/drawing/2014/main" id="{B3A3145E-319C-A021-10D8-F9A8ADC5ED1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9731" y="1408771"/>
            <a:ext cx="2950477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15" name="Content Placeholder 15">
            <a:extLst>
              <a:ext uri="{FF2B5EF4-FFF2-40B4-BE49-F238E27FC236}">
                <a16:creationId xmlns:a16="http://schemas.microsoft.com/office/drawing/2014/main" id="{C6BED69E-9C6C-0FCA-B691-851E4ECE40E4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091234" y="1408770"/>
            <a:ext cx="7601034" cy="4047306"/>
          </a:xfrm>
          <a:prstGeom prst="rect">
            <a:avLst/>
          </a:prstGeom>
        </p:spPr>
        <p:txBody>
          <a:bodyPr/>
          <a:lstStyle>
            <a:lvl1pPr>
              <a:defRPr sz="1400" b="0" i="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67CA6640-69D1-E70A-2655-F0B4DAED05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EF20949-F19A-616C-68AF-17C3111963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173764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ull page image or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5">
            <a:extLst>
              <a:ext uri="{FF2B5EF4-FFF2-40B4-BE49-F238E27FC236}">
                <a16:creationId xmlns:a16="http://schemas.microsoft.com/office/drawing/2014/main" id="{9F8F3E0F-50EB-D7D9-1094-CBFCDE3AA38F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104000"/>
              </a:lnSpc>
              <a:defRPr sz="1400" b="0" i="0">
                <a:noFill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8285074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and text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1">
            <a:extLst>
              <a:ext uri="{FF2B5EF4-FFF2-40B4-BE49-F238E27FC236}">
                <a16:creationId xmlns:a16="http://schemas.microsoft.com/office/drawing/2014/main" id="{46FD188F-21FA-C8C6-3224-86E0C1A0984E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981999" y="0"/>
            <a:ext cx="4554000" cy="6858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CC7FA05C-26C0-ABC7-F829-9277AFCB4F5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040309" y="503550"/>
            <a:ext cx="651959" cy="936000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D9449682-B281-CE89-4793-ABF5A537F33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 rot="16200000">
            <a:off x="10397913" y="5057790"/>
            <a:ext cx="2047718" cy="540991"/>
          </a:xfrm>
          <a:prstGeom prst="rect">
            <a:avLst/>
          </a:prstGeom>
        </p:spPr>
      </p:pic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B16841A6-ADBE-FF46-5903-3F2515996B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4860001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12" name="Content Placeholder 15">
            <a:extLst>
              <a:ext uri="{FF2B5EF4-FFF2-40B4-BE49-F238E27FC236}">
                <a16:creationId xmlns:a16="http://schemas.microsoft.com/office/drawing/2014/main" id="{500C2E1B-96D9-6987-FD2D-4DD6C85E6B78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499733" y="2138376"/>
            <a:ext cx="4860001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3" name="Text Placeholder 13">
            <a:extLst>
              <a:ext uri="{FF2B5EF4-FFF2-40B4-BE49-F238E27FC236}">
                <a16:creationId xmlns:a16="http://schemas.microsoft.com/office/drawing/2014/main" id="{1FE950B5-7673-85AA-4B5D-328A2464DAF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99732" y="1408771"/>
            <a:ext cx="4860002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9ABC8A8A-E3E4-EAE3-E338-CA0EC14D710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2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C74A7B0C-79A2-5881-24CD-81CB8D23A5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248874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and text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2A2BBA4F-C36D-F323-4D63-166E891C695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4" y="538538"/>
            <a:ext cx="4860000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7" name="Text Placeholder 12">
            <a:extLst>
              <a:ext uri="{FF2B5EF4-FFF2-40B4-BE49-F238E27FC236}">
                <a16:creationId xmlns:a16="http://schemas.microsoft.com/office/drawing/2014/main" id="{3EF9C6BA-D1C2-C4AA-F310-A6CF2F03783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9733" y="1077065"/>
            <a:ext cx="4860000" cy="56445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subheading</a:t>
            </a:r>
          </a:p>
        </p:txBody>
      </p:sp>
      <p:sp>
        <p:nvSpPr>
          <p:cNvPr id="12" name="Content Placeholder 15">
            <a:extLst>
              <a:ext uri="{FF2B5EF4-FFF2-40B4-BE49-F238E27FC236}">
                <a16:creationId xmlns:a16="http://schemas.microsoft.com/office/drawing/2014/main" id="{F4A69417-9EB9-4AB5-1760-4866F51D6699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499733" y="1888476"/>
            <a:ext cx="4860000" cy="35676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3" name="Picture Placeholder 11">
            <a:extLst>
              <a:ext uri="{FF2B5EF4-FFF2-40B4-BE49-F238E27FC236}">
                <a16:creationId xmlns:a16="http://schemas.microsoft.com/office/drawing/2014/main" id="{349A9E11-872C-1A48-5919-42AD1003B991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981999" y="0"/>
            <a:ext cx="4554000" cy="6858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88527B8A-DFCB-809E-5EF8-489A4F74AF6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040309" y="503550"/>
            <a:ext cx="651959" cy="936000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6578ED61-F222-E36E-4434-172A03EA82D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 rot="16200000">
            <a:off x="10397913" y="5057790"/>
            <a:ext cx="2047718" cy="540991"/>
          </a:xfrm>
          <a:prstGeom prst="rect">
            <a:avLst/>
          </a:prstGeom>
        </p:spPr>
      </p:pic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2E7AE6D1-96FE-506D-672C-C342A426D8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2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30AF7C1B-AF7C-0268-014E-B3408A9580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864844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image and text slide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652A05B-734C-023B-C15D-942D9867BAB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4860001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7" name="Content Placeholder 15">
            <a:extLst>
              <a:ext uri="{FF2B5EF4-FFF2-40B4-BE49-F238E27FC236}">
                <a16:creationId xmlns:a16="http://schemas.microsoft.com/office/drawing/2014/main" id="{67BD0C26-0FB8-E001-81BA-5EA844A0C914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499733" y="2138376"/>
            <a:ext cx="4860001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" name="Text Placeholder 13">
            <a:extLst>
              <a:ext uri="{FF2B5EF4-FFF2-40B4-BE49-F238E27FC236}">
                <a16:creationId xmlns:a16="http://schemas.microsoft.com/office/drawing/2014/main" id="{548710A7-36AA-7701-8CF8-E2BC3CD3543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9732" y="1408771"/>
            <a:ext cx="4860002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9" name="Picture Placeholder 11">
            <a:extLst>
              <a:ext uri="{FF2B5EF4-FFF2-40B4-BE49-F238E27FC236}">
                <a16:creationId xmlns:a16="http://schemas.microsoft.com/office/drawing/2014/main" id="{A79BFDA6-F32E-B996-4892-27B8AF51E8D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144000" y="0"/>
            <a:ext cx="2548267" cy="6858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10" name="Picture Placeholder 11">
            <a:extLst>
              <a:ext uri="{FF2B5EF4-FFF2-40B4-BE49-F238E27FC236}">
                <a16:creationId xmlns:a16="http://schemas.microsoft.com/office/drawing/2014/main" id="{4D64FC78-7634-6352-7B43-68A85F785653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5986020" y="1895900"/>
            <a:ext cx="3157977" cy="4962099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4" name="Picture Placeholder 11">
            <a:extLst>
              <a:ext uri="{FF2B5EF4-FFF2-40B4-BE49-F238E27FC236}">
                <a16:creationId xmlns:a16="http://schemas.microsoft.com/office/drawing/2014/main" id="{234864E0-2D0C-04DE-49AD-1E08E6C28070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986016" y="0"/>
            <a:ext cx="3157977" cy="18972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86C77142-FD44-791C-459E-0233791EEC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2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BA412CDE-5708-F6B5-F4F8-FE0BC50FCA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470526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image and text slide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11">
            <a:extLst>
              <a:ext uri="{FF2B5EF4-FFF2-40B4-BE49-F238E27FC236}">
                <a16:creationId xmlns:a16="http://schemas.microsoft.com/office/drawing/2014/main" id="{6219DC3A-1FF1-7859-D599-6F9DCD54E592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144000" y="0"/>
            <a:ext cx="2548267" cy="6858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23" name="Picture Placeholder 11">
            <a:extLst>
              <a:ext uri="{FF2B5EF4-FFF2-40B4-BE49-F238E27FC236}">
                <a16:creationId xmlns:a16="http://schemas.microsoft.com/office/drawing/2014/main" id="{34A33B83-0498-6D8B-C355-16BE0BBD49C8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5986020" y="1895900"/>
            <a:ext cx="3157977" cy="4962099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D7993DE8-5ABE-40D9-B897-DAF1B332870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4860000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10" name="Text Placeholder 12">
            <a:extLst>
              <a:ext uri="{FF2B5EF4-FFF2-40B4-BE49-F238E27FC236}">
                <a16:creationId xmlns:a16="http://schemas.microsoft.com/office/drawing/2014/main" id="{1F382238-B715-064C-9E79-D94A425E35B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9733" y="1077065"/>
            <a:ext cx="4860000" cy="56445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subheading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78D2F36A-F968-C38D-8923-0F341E76FA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9734" y="1888476"/>
            <a:ext cx="4860000" cy="35676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sz="1600" b="0" i="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" name="Picture Placeholder 11">
            <a:extLst>
              <a:ext uri="{FF2B5EF4-FFF2-40B4-BE49-F238E27FC236}">
                <a16:creationId xmlns:a16="http://schemas.microsoft.com/office/drawing/2014/main" id="{2AFA8F0D-AE72-0FE4-8BB8-4E4CE972E7E1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986016" y="0"/>
            <a:ext cx="3157977" cy="18972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BF7C28-6C88-F213-D23A-E4C9BF929C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2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F81DB3-B63A-FF1F-74C0-2D30FDEDAA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033044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 or quot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1">
            <a:extLst>
              <a:ext uri="{FF2B5EF4-FFF2-40B4-BE49-F238E27FC236}">
                <a16:creationId xmlns:a16="http://schemas.microsoft.com/office/drawing/2014/main" id="{06DF862D-15E0-ACDB-80CE-697EB1AC1CE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4" y="2539978"/>
            <a:ext cx="4860000" cy="2235622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>
              <a:defRPr sz="2400" b="0" i="0"/>
            </a:lvl1pPr>
          </a:lstStyle>
          <a:p>
            <a:r>
              <a:rPr lang="en-GB"/>
              <a:t>Add quote</a:t>
            </a:r>
          </a:p>
        </p:txBody>
      </p:sp>
      <p:sp>
        <p:nvSpPr>
          <p:cNvPr id="23" name="Text Placeholder 12">
            <a:extLst>
              <a:ext uri="{FF2B5EF4-FFF2-40B4-BE49-F238E27FC236}">
                <a16:creationId xmlns:a16="http://schemas.microsoft.com/office/drawing/2014/main" id="{A9898A81-6C3F-17C9-B449-3FE9B4C929F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9734" y="4866805"/>
            <a:ext cx="4859999" cy="50174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defRPr sz="12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source</a:t>
            </a:r>
          </a:p>
        </p:txBody>
      </p:sp>
      <p:sp>
        <p:nvSpPr>
          <p:cNvPr id="24" name="Picture Placeholder 11">
            <a:extLst>
              <a:ext uri="{FF2B5EF4-FFF2-40B4-BE49-F238E27FC236}">
                <a16:creationId xmlns:a16="http://schemas.microsoft.com/office/drawing/2014/main" id="{1E8A19FE-64F8-6DAE-5D3D-84BA47F1582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986021" y="-1"/>
            <a:ext cx="4549978" cy="5368546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25" name="Picture Placeholder 11">
            <a:extLst>
              <a:ext uri="{FF2B5EF4-FFF2-40B4-BE49-F238E27FC236}">
                <a16:creationId xmlns:a16="http://schemas.microsoft.com/office/drawing/2014/main" id="{2630A848-805F-B52C-DAB6-56E569C2CAE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0536000" y="1897275"/>
            <a:ext cx="1656000" cy="4978653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26" name="Title Placeholder 1">
            <a:extLst>
              <a:ext uri="{FF2B5EF4-FFF2-40B4-BE49-F238E27FC236}">
                <a16:creationId xmlns:a16="http://schemas.microsoft.com/office/drawing/2014/main" id="{A522FB30-D98F-CA6D-A898-E533909FFF18}"/>
              </a:ext>
            </a:extLst>
          </p:cNvPr>
          <p:cNvSpPr txBox="1">
            <a:spLocks/>
          </p:cNvSpPr>
          <p:nvPr/>
        </p:nvSpPr>
        <p:spPr>
          <a:xfrm>
            <a:off x="448797" y="1882098"/>
            <a:ext cx="562655" cy="1221488"/>
          </a:xfrm>
          <a:prstGeom prst="rect">
            <a:avLst/>
          </a:prstGeom>
        </p:spPr>
        <p:txBody>
          <a:bodyPr vert="horz" wrap="none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78000"/>
              </a:lnSpc>
              <a:spcBef>
                <a:spcPct val="0"/>
              </a:spcBef>
              <a:buNone/>
              <a:defRPr sz="2400" b="1" kern="1200">
                <a:solidFill>
                  <a:schemeClr val="tx1"/>
                </a:solidFill>
                <a:latin typeface="Neue Haas Grotesk Text Pro" panose="020B0504020202020204" pitchFamily="34" charset="77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GB" sz="10000" b="0" i="0">
                <a:latin typeface="Aptos" panose="020B0004020202020204" pitchFamily="34" charset="0"/>
              </a:rPr>
              <a:t>“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F15CC809-C0C6-1AEE-518D-145A35C3DF6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039976" y="503550"/>
            <a:ext cx="651959" cy="936000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194AA410-AD0C-3427-D1EA-96A87F50BBB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02038" y="685867"/>
            <a:ext cx="2047718" cy="540991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502F48-F88D-F6C0-5AB1-ADAC63DAAB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2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BDB20B8-FE68-934B-C748-AC5CD51698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075702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rtner Logo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Placeholder 1">
            <a:extLst>
              <a:ext uri="{FF2B5EF4-FFF2-40B4-BE49-F238E27FC236}">
                <a16:creationId xmlns:a16="http://schemas.microsoft.com/office/drawing/2014/main" id="{02E7F36C-378D-28CD-894C-549E0127F78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0036266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20" name="Content Placeholder 15">
            <a:extLst>
              <a:ext uri="{FF2B5EF4-FFF2-40B4-BE49-F238E27FC236}">
                <a16:creationId xmlns:a16="http://schemas.microsoft.com/office/drawing/2014/main" id="{E725A32E-8D8E-B948-82F0-8289130EB220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1077065"/>
            <a:ext cx="10036266" cy="4379011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8C1D5C26-8787-7A59-105B-0F375A09A3E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039976" y="503550"/>
            <a:ext cx="651959" cy="936000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F5D07C09-A3CF-199A-4C35-C21D40729DC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02038" y="5813459"/>
            <a:ext cx="2047718" cy="540991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2B023360-2D40-9E30-AF64-F725792B25FD}"/>
              </a:ext>
            </a:extLst>
          </p:cNvPr>
          <p:cNvCxnSpPr>
            <a:cxnSpLocks/>
          </p:cNvCxnSpPr>
          <p:nvPr/>
        </p:nvCxnSpPr>
        <p:spPr>
          <a:xfrm>
            <a:off x="2749389" y="5814450"/>
            <a:ext cx="0" cy="54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Picture Placeholder 11">
            <a:extLst>
              <a:ext uri="{FF2B5EF4-FFF2-40B4-BE49-F238E27FC236}">
                <a16:creationId xmlns:a16="http://schemas.microsoft.com/office/drawing/2014/main" id="{42A38A2A-5040-F852-AAFD-179D3B4A07A9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949023" y="5813459"/>
            <a:ext cx="1330540" cy="540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  <a:noFill/>
        </p:spPr>
        <p:txBody>
          <a:bodyPr wrap="square" bIns="0" anchor="ctr">
            <a:noAutofit/>
          </a:bodyPr>
          <a:lstStyle>
            <a:lvl1pPr algn="ctr">
              <a:defRPr sz="900" b="0" i="0"/>
            </a:lvl1pPr>
          </a:lstStyle>
          <a:p>
            <a:r>
              <a:rPr lang="en-GB"/>
              <a:t>Partner </a:t>
            </a:r>
            <a:br>
              <a:rPr lang="en-GB"/>
            </a:br>
            <a:r>
              <a:rPr lang="en-GB"/>
              <a:t>logo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B567259-CC7A-9907-9C5C-ED340D7F1A12}"/>
              </a:ext>
            </a:extLst>
          </p:cNvPr>
          <p:cNvCxnSpPr>
            <a:cxnSpLocks/>
          </p:cNvCxnSpPr>
          <p:nvPr/>
        </p:nvCxnSpPr>
        <p:spPr>
          <a:xfrm>
            <a:off x="4479196" y="5814450"/>
            <a:ext cx="0" cy="54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Picture Placeholder 11">
            <a:extLst>
              <a:ext uri="{FF2B5EF4-FFF2-40B4-BE49-F238E27FC236}">
                <a16:creationId xmlns:a16="http://schemas.microsoft.com/office/drawing/2014/main" id="{1846CAEF-979B-73A3-E5AC-BA314E4CDD7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678830" y="5813493"/>
            <a:ext cx="540000" cy="540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  <a:noFill/>
        </p:spPr>
        <p:txBody>
          <a:bodyPr wrap="square" bIns="0" anchor="ctr">
            <a:noAutofit/>
          </a:bodyPr>
          <a:lstStyle>
            <a:lvl1pPr algn="ctr">
              <a:defRPr sz="900" b="0" i="0"/>
            </a:lvl1pPr>
          </a:lstStyle>
          <a:p>
            <a:r>
              <a:rPr lang="en-GB"/>
              <a:t>Partner logo</a:t>
            </a:r>
          </a:p>
        </p:txBody>
      </p:sp>
    </p:spTree>
    <p:extLst>
      <p:ext uri="{BB962C8B-B14F-4D97-AF65-F5344CB8AC3E}">
        <p14:creationId xmlns:p14="http://schemas.microsoft.com/office/powerpoint/2010/main" val="238201272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rtner Logo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Placeholder 1">
            <a:extLst>
              <a:ext uri="{FF2B5EF4-FFF2-40B4-BE49-F238E27FC236}">
                <a16:creationId xmlns:a16="http://schemas.microsoft.com/office/drawing/2014/main" id="{02E7F36C-378D-28CD-894C-549E0127F78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0036266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20" name="Content Placeholder 15">
            <a:extLst>
              <a:ext uri="{FF2B5EF4-FFF2-40B4-BE49-F238E27FC236}">
                <a16:creationId xmlns:a16="http://schemas.microsoft.com/office/drawing/2014/main" id="{E725A32E-8D8E-B948-82F0-8289130EB220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1077065"/>
            <a:ext cx="10036266" cy="4379011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8C1D5C26-8787-7A59-105B-0F375A09A3E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039976" y="503550"/>
            <a:ext cx="651959" cy="936000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25B82023-1872-0B29-989D-7CBF191A9A6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02038" y="5813459"/>
            <a:ext cx="2047718" cy="540991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8DFA1E0-4D75-34F7-6C42-F43C7C3062E1}"/>
              </a:ext>
            </a:extLst>
          </p:cNvPr>
          <p:cNvCxnSpPr>
            <a:cxnSpLocks/>
          </p:cNvCxnSpPr>
          <p:nvPr/>
        </p:nvCxnSpPr>
        <p:spPr>
          <a:xfrm>
            <a:off x="2749389" y="5814450"/>
            <a:ext cx="0" cy="54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Picture Placeholder 11">
            <a:extLst>
              <a:ext uri="{FF2B5EF4-FFF2-40B4-BE49-F238E27FC236}">
                <a16:creationId xmlns:a16="http://schemas.microsoft.com/office/drawing/2014/main" id="{70A74EAE-B58D-D189-4BBA-8A2F041A7919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949023" y="5813459"/>
            <a:ext cx="1330540" cy="540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  <a:noFill/>
        </p:spPr>
        <p:txBody>
          <a:bodyPr wrap="square" bIns="0" anchor="ctr">
            <a:noAutofit/>
          </a:bodyPr>
          <a:lstStyle>
            <a:lvl1pPr algn="ctr">
              <a:defRPr sz="900" b="0" i="0"/>
            </a:lvl1pPr>
          </a:lstStyle>
          <a:p>
            <a:r>
              <a:rPr lang="en-GB"/>
              <a:t>Partner </a:t>
            </a:r>
            <a:br>
              <a:rPr lang="en-GB"/>
            </a:br>
            <a:r>
              <a:rPr lang="en-GB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282464488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ank you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1A2B6932-246C-2F4B-B897-29B44C1D88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2" y="2968746"/>
            <a:ext cx="4860000" cy="92050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lnSpc>
                <a:spcPct val="80000"/>
              </a:lnSpc>
              <a:defRPr sz="72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r>
              <a:rPr lang="en-GB"/>
              <a:t>Thank you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D51D06E0-59F9-89D6-ACF8-6C5311E802C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040309" y="503550"/>
            <a:ext cx="651959" cy="936000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21D1B6CD-BEBA-A389-2AF7-B83C17ED8B1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 rot="16200000">
            <a:off x="10397913" y="5057790"/>
            <a:ext cx="2047718" cy="540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229592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ank you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1A2B6932-246C-2F4B-B897-29B44C1D88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2" y="2716971"/>
            <a:ext cx="4860000" cy="92050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lnSpc>
                <a:spcPct val="80000"/>
              </a:lnSpc>
              <a:defRPr sz="72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r>
              <a:rPr lang="en-GB"/>
              <a:t>Thank you</a:t>
            </a:r>
          </a:p>
        </p:txBody>
      </p:sp>
      <p:sp>
        <p:nvSpPr>
          <p:cNvPr id="7" name="Picture Placeholder 11">
            <a:extLst>
              <a:ext uri="{FF2B5EF4-FFF2-40B4-BE49-F238E27FC236}">
                <a16:creationId xmlns:a16="http://schemas.microsoft.com/office/drawing/2014/main" id="{1CE9F832-37B0-8AE8-FEAB-E13F26BE46B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986021" y="-1"/>
            <a:ext cx="4549978" cy="5368546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61AC94D6-81C3-78DC-5AFA-1BD3B5E45F8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039976" y="503550"/>
            <a:ext cx="651959" cy="936000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BFD63378-1B60-1C80-BEA9-4CEFF7D16C9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02038" y="5813459"/>
            <a:ext cx="2047718" cy="540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318154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3090359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PowerpointBackgrounds3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 bwMode="auto">
          <a:xfrm>
            <a:off x="0" y="5661248"/>
            <a:ext cx="12206199" cy="1008112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14400" y="1550980"/>
            <a:ext cx="10363200" cy="1362075"/>
          </a:xfrm>
        </p:spPr>
        <p:txBody>
          <a:bodyPr anchor="t"/>
          <a:lstStyle>
            <a:lvl1pPr algn="l">
              <a:defRPr sz="4000" b="1" cap="none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F8B94E-925D-4A32-90AE-A4FAA5B8065E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1129973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0D8804-937B-40C3-8369-0CF62D082B6D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73580555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wo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DBC61A05-8253-C869-9809-8E3097CCEA3D}"/>
              </a:ext>
            </a:extLst>
          </p:cNvPr>
          <p:cNvSpPr/>
          <p:nvPr userDrawn="1"/>
        </p:nvSpPr>
        <p:spPr>
          <a:xfrm rot="10800000">
            <a:off x="8966200" y="0"/>
            <a:ext cx="3225800" cy="5588000"/>
          </a:xfrm>
          <a:prstGeom prst="rtTriangl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67C1C0-487A-B785-0EA6-A4112C75E72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3583" y="472593"/>
            <a:ext cx="7841417" cy="512927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Add title</a:t>
            </a:r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C12A74D-D6BE-3755-0782-1F9DB1FB0C7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479F40-818A-13AA-DF6F-3BB4CE6DC4C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5190BBA-18D3-D3A1-0D88-0F02E882C8D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14338" y="944563"/>
            <a:ext cx="7840662" cy="5080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Add subheading</a:t>
            </a:r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71C46A3-88D5-4217-97B8-DFAB1BDB70D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13582" y="1641565"/>
            <a:ext cx="9030456" cy="4527459"/>
          </a:xfrm>
        </p:spPr>
        <p:txBody>
          <a:bodyPr numCol="2" spcCol="540000"/>
          <a:lstStyle>
            <a:lvl1pPr>
              <a:defRPr/>
            </a:lvl1pPr>
          </a:lstStyle>
          <a:p>
            <a:pPr lvl="0"/>
            <a:r>
              <a:rPr lang="en-US"/>
              <a:t>Add text to appear in two column layout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AEAF9089-5394-8B5C-06D5-A0E311DC5BE5}"/>
              </a:ext>
            </a:extLst>
          </p:cNvPr>
          <p:cNvPicPr>
            <a:picLocks noChangeAspect="1"/>
          </p:cNvPicPr>
          <p:nvPr userDrawn="1"/>
        </p:nvPicPr>
        <p:blipFill>
          <a:blip>
            <a:lum bright="100000"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566400" y="390842"/>
            <a:ext cx="1223964" cy="81438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6574519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CA201-851C-4A84-8383-767573C30328}" type="datetimeFigureOut">
              <a:rPr lang="en-GB" smtClean="0"/>
              <a:t>02/10/2026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FAC01-77A8-4A94-AEE5-B3249D523D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354610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4F440B6D-D8EA-328C-0E0A-0927EB44B7D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9733" y="3779224"/>
            <a:ext cx="6541200" cy="855299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 kern="1800" spc="-30" baseline="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endParaRPr lang="en-US"/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1A2B6932-246C-2F4B-B897-29B44C1D88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2" y="1889950"/>
            <a:ext cx="6542513" cy="1806905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lnSpc>
                <a:spcPct val="80000"/>
              </a:lnSpc>
              <a:defRPr sz="72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r>
              <a:rPr lang="en-GB"/>
              <a:t>Click here </a:t>
            </a:r>
            <a:br>
              <a:rPr lang="en-GB"/>
            </a:br>
            <a:r>
              <a:rPr lang="en-GB"/>
              <a:t>to insert title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09D3A070-4BD2-ECCB-D736-EBBF239055B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678168" y="0"/>
            <a:ext cx="4014099" cy="635445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9DA70695-2501-E77B-EFCA-F8982C3AF85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502038" y="5813459"/>
            <a:ext cx="2047718" cy="540991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0573EA90-025A-92E5-9459-5C7BEE7EA5E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99732" y="503550"/>
            <a:ext cx="651959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465911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4F440B6D-D8EA-328C-0E0A-0927EB44B7D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9733" y="2359743"/>
            <a:ext cx="6541200" cy="1806905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603" b="0" i="0" kern="1800" spc="-27" baseline="0"/>
            </a:lvl1pPr>
            <a:lvl2pPr>
              <a:defRPr sz="1781"/>
            </a:lvl2pPr>
            <a:lvl3pPr>
              <a:defRPr sz="1781"/>
            </a:lvl3pPr>
            <a:lvl4pPr>
              <a:defRPr sz="1781"/>
            </a:lvl4pPr>
            <a:lvl5pPr>
              <a:defRPr sz="1781"/>
            </a:lvl5pPr>
          </a:lstStyle>
          <a:p>
            <a:pPr lvl="0"/>
            <a:endParaRPr lang="en-US"/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1A2B6932-246C-2F4B-B897-29B44C1D88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415113"/>
            <a:ext cx="6542513" cy="161011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lnSpc>
                <a:spcPct val="80000"/>
              </a:lnSpc>
              <a:defRPr sz="6413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r>
              <a:rPr lang="en-GB"/>
              <a:t>Click here </a:t>
            </a:r>
            <a:br>
              <a:rPr lang="en-GB"/>
            </a:br>
            <a:r>
              <a:rPr lang="en-GB"/>
              <a:t>to insert title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09D3A070-4BD2-ECCB-D736-EBBF239055B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678169" y="0"/>
            <a:ext cx="4014099" cy="635445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069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2" name="Picture Placeholder 11">
            <a:extLst>
              <a:ext uri="{FF2B5EF4-FFF2-40B4-BE49-F238E27FC236}">
                <a16:creationId xmlns:a16="http://schemas.microsoft.com/office/drawing/2014/main" id="{D2AC858B-54A8-CE0D-6E72-56F5D85F45E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99733" y="4321278"/>
            <a:ext cx="2159893" cy="2033173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069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4" name="Text Placeholder 12">
            <a:extLst>
              <a:ext uri="{FF2B5EF4-FFF2-40B4-BE49-F238E27FC236}">
                <a16:creationId xmlns:a16="http://schemas.microsoft.com/office/drawing/2014/main" id="{63470F5D-8D88-9A4D-FDBC-E3CF620F096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825401" y="4321278"/>
            <a:ext cx="4215533" cy="2033173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603" b="0" i="0" kern="1800" spc="-27" baseline="0"/>
            </a:lvl1pPr>
            <a:lvl2pPr>
              <a:defRPr sz="1781"/>
            </a:lvl2pPr>
            <a:lvl3pPr>
              <a:defRPr sz="1781"/>
            </a:lvl3pPr>
            <a:lvl4pPr>
              <a:defRPr sz="1781"/>
            </a:lvl4pPr>
            <a:lvl5pPr>
              <a:defRPr sz="1781"/>
            </a:lvl5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467499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CF9BD1-A4DD-6A62-9BB5-F304498F64C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/>
              <a:t>Click here to insert title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37A09F-609D-6141-5F28-1FE05BC421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16419A-B37A-74F5-E24E-782EAA1AB7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474596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/12 departmental l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527381" y="2348883"/>
            <a:ext cx="11233248" cy="41764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500"/>
            </a:lvl1pPr>
          </a:lstStyle>
          <a:p>
            <a:pPr lvl="0"/>
            <a:r>
              <a:rPr lang="en-US"/>
              <a:t>Text here….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527285" y="1484784"/>
            <a:ext cx="11233355" cy="648816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700" b="0" i="0">
                <a:solidFill>
                  <a:srgbClr val="600058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/>
              <a:t>Add Title Text Here…</a:t>
            </a:r>
          </a:p>
        </p:txBody>
      </p:sp>
    </p:spTree>
    <p:extLst>
      <p:ext uri="{BB962C8B-B14F-4D97-AF65-F5344CB8AC3E}">
        <p14:creationId xmlns:p14="http://schemas.microsoft.com/office/powerpoint/2010/main" val="290081648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30F8CF-692C-4963-8B5E-D1C0928CF1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29612" y="1013984"/>
            <a:ext cx="7714388" cy="3260635"/>
          </a:xfrm>
        </p:spPr>
        <p:txBody>
          <a:bodyPr anchor="b"/>
          <a:lstStyle>
            <a:lvl1pPr algn="l"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F419655-1613-4CC0-BBE9-BD2CB2C3C7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29612" y="4848464"/>
            <a:ext cx="7714388" cy="1085849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267FFF-6BC4-4DF0-BC55-B2C3BFD8ED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B07E4-CDF9-4C88-A2F3-04620E58224D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389830-A1B7-484B-832C-F64A558BDF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A8F727-72C8-47A9-8E54-AD84590286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71E98-A417-4ECC-ACEB-C0490C20DB04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EED5540-64E5-4258-ABA4-753F07B71B38}"/>
              </a:ext>
            </a:extLst>
          </p:cNvPr>
          <p:cNvCxnSpPr>
            <a:cxnSpLocks/>
          </p:cNvCxnSpPr>
          <p:nvPr/>
        </p:nvCxnSpPr>
        <p:spPr>
          <a:xfrm>
            <a:off x="1524000" y="4571506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3744772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3EF94C-BCB1-4F4C-AF70-DD2A5C4E33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9566" y="1045445"/>
            <a:ext cx="9238434" cy="857559"/>
          </a:xfrm>
        </p:spPr>
        <p:txBody>
          <a:bodyPr anchor="b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909B75-A057-44B5-872F-DF01BDC8EA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9566" y="2286000"/>
            <a:ext cx="9238434" cy="3810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06260C-3219-4812-88F2-3162D37F29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B07E4-CDF9-4C88-A2F3-04620E58224D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762B73-9C01-4BE3-A199-782BE6EBA6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761492-EB56-4454-9D2A-8BB94AACB8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71E98-A417-4ECC-ACEB-C0490C20D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507681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980A128-A52A-402C-865B-1BF08D7F045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900447-3778-4AB7-ACB3-7C2313FE9A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1745" y="1287554"/>
            <a:ext cx="8284963" cy="3113064"/>
          </a:xfrm>
        </p:spPr>
        <p:txBody>
          <a:bodyPr anchor="t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B910C9-BA3C-4D31-9C62-2C2408591F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21744" y="4619707"/>
            <a:ext cx="7722256" cy="1476293"/>
          </a:xfrm>
        </p:spPr>
        <p:txBody>
          <a:bodyPr anchor="b">
            <a:normAutofit/>
          </a:bodyPr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742E8A-6B69-406B-A3DF-0A1B76832E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B07E4-CDF9-4C88-A2F3-04620E58224D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D665CF-4461-4BB8-8F3A-ED1CB1084C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898B27-5EF3-49F4-B3CE-F3CF419AE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71E98-A417-4ECC-ACEB-C0490C20D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346319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33F3BA-5AD5-4F15-97B2-E4652D1D4E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9566" y="1013411"/>
            <a:ext cx="9238434" cy="88959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A997B8-1FD3-40E6-A486-256EB41DB70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429566" y="2135565"/>
            <a:ext cx="4495800" cy="396043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83F4D8-AA9A-4AF7-86EA-E4D797B98C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135565"/>
            <a:ext cx="4495800" cy="396043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08823E-BC08-4810-9BFF-35D2EA2AE7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B07E4-CDF9-4C88-A2F3-04620E58224D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DD2BFB-BB2C-4C4A-A6E1-DD223C2BE0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D369B2-12F8-4583-8A7F-523C9A3EF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71E98-A417-4ECC-ACEB-C0490C20D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143580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AC717F-84B9-44BA-8DD6-680394AB19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9566" y="1079150"/>
            <a:ext cx="9238434" cy="82391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1217D6-7448-4625-964F-5D82F65F11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29567" y="2013217"/>
            <a:ext cx="4495799" cy="704232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800" b="0" cap="all" spc="30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53A534C-0B54-4327-99C0-4F0019FD21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429567" y="3048000"/>
            <a:ext cx="4495800" cy="3048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89D4A63-0795-4B74-8C11-5FE7944118C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2013215"/>
            <a:ext cx="4495800" cy="70423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800" b="0" cap="all" spc="30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23D16F3-F747-441B-9854-27225954DEC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3048000"/>
            <a:ext cx="4495800" cy="3048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E8168E2-6B97-486E-B0E4-4E7F5CDBB5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B07E4-CDF9-4C88-A2F3-04620E58224D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05D3E2B-2F4E-4347-A8E9-27EB7D0359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C1FC4F5-6876-414E-9E30-84706A3F52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71E98-A417-4ECC-ACEB-C0490C20DB04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70D2F04-5474-46B9-B838-858CDF4AB2D2}"/>
              </a:ext>
            </a:extLst>
          </p:cNvPr>
          <p:cNvCxnSpPr>
            <a:cxnSpLocks/>
          </p:cNvCxnSpPr>
          <p:nvPr/>
        </p:nvCxnSpPr>
        <p:spPr>
          <a:xfrm>
            <a:off x="6270727" y="2876662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CADEE893-BE45-47F3-BCF0-02424B3503CC}"/>
              </a:ext>
            </a:extLst>
          </p:cNvPr>
          <p:cNvSpPr/>
          <p:nvPr/>
        </p:nvSpPr>
        <p:spPr>
          <a:xfrm>
            <a:off x="-1171838" y="4592406"/>
            <a:ext cx="808262" cy="38971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3FB5178A-4501-4B56-8BF1-D083D7B021CE}"/>
              </a:ext>
            </a:extLst>
          </p:cNvPr>
          <p:cNvCxnSpPr>
            <a:cxnSpLocks/>
          </p:cNvCxnSpPr>
          <p:nvPr/>
        </p:nvCxnSpPr>
        <p:spPr>
          <a:xfrm>
            <a:off x="1524000" y="2876662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174098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52109C6-041C-42BA-B507-8EA298046ED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F7BF877-20DD-40F4-AEA8-E1B6D5350D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67DC874-15B5-4338-B7D1-8E393AB4C1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B07E4-CDF9-4C88-A2F3-04620E58224D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66BAE3-24C5-483F-9141-D860A265E7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9AEEB4-66F8-4008-B616-804FB9D91C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71E98-A417-4ECC-ACEB-C0490C20D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136854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746C975-8FFB-4A4B-9213-774EE3901D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B07E4-CDF9-4C88-A2F3-04620E58224D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FBA744F-475D-4105-8E4A-0258155495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3FA64C-7966-4D6F-88D7-4B89F2A1DF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71E98-A417-4ECC-ACEB-C0490C20D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726002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D4ED5F-AB94-4DCF-8971-B8B2B55AF6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3740" y="1558944"/>
            <a:ext cx="3279689" cy="1864196"/>
          </a:xfrm>
        </p:spPr>
        <p:txBody>
          <a:bodyPr anchor="b"/>
          <a:lstStyle>
            <a:lvl1pPr algn="r"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1EE4CB-68CF-4BF3-A891-8277AFD13D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0" y="762000"/>
            <a:ext cx="5333999" cy="5334000"/>
          </a:xfrm>
        </p:spPr>
        <p:txBody>
          <a:bodyPr anchor="ctr">
            <a:normAutofit/>
          </a:bodyPr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400">
                <a:solidFill>
                  <a:schemeClr val="tx1"/>
                </a:solidFill>
              </a:defRPr>
            </a:lvl2pPr>
            <a:lvl3pPr>
              <a:defRPr sz="20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>
                <a:solidFill>
                  <a:schemeClr val="tx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292E72-B66D-40EE-B182-5585382A6D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43741" y="3649682"/>
            <a:ext cx="3233096" cy="1933605"/>
          </a:xfrm>
        </p:spPr>
        <p:txBody>
          <a:bodyPr/>
          <a:lstStyle>
            <a:lvl1pPr marL="0" indent="0" algn="r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D73B694-B050-45F3-AE6F-A86A129F1C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B07E4-CDF9-4C88-A2F3-04620E58224D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8AE423-9CA5-46B3-96B1-7586AD0208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4B973D-F1F7-47BC-996D-6100B7C895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71E98-A417-4ECC-ACEB-C0490C20D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523300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AE9949-4A1F-4DA9-9B75-A6180F954B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3543" y="1383126"/>
            <a:ext cx="3289886" cy="2045874"/>
          </a:xfrm>
        </p:spPr>
        <p:txBody>
          <a:bodyPr anchor="b"/>
          <a:lstStyle>
            <a:lvl1pPr algn="r"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9A8D794-C670-4569-93D9-0FF8B35AA7A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334001" y="762000"/>
            <a:ext cx="5333999" cy="5334000"/>
          </a:xfrm>
        </p:spPr>
        <p:txBody>
          <a:bodyPr/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2486F6-AE67-4B34-B8E2-0B7576DC2E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33544" y="3649682"/>
            <a:ext cx="3243292" cy="1684317"/>
          </a:xfrm>
        </p:spPr>
        <p:txBody>
          <a:bodyPr/>
          <a:lstStyle>
            <a:lvl1pPr marL="0" indent="0" algn="r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98B11C-BB63-49A6-B488-29D4FBF8E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B07E4-CDF9-4C88-A2F3-04620E58224D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4B9166-6D36-4F0A-9ADD-33D49A0C3A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B22B8F-7760-41B3-9053-DD90255B9E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71E98-A417-4ECC-ACEB-C0490C20D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42976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C8A5DE-E5C6-4DB9-AD28-8F1EAC6F55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363E08E-9B2D-4740-9AC6-D5E1CFB95F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429566" y="2229957"/>
            <a:ext cx="9238434" cy="3866043"/>
          </a:xfrm>
        </p:spPr>
        <p:txBody>
          <a:bodyPr vert="eaVert"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4E3736-E8AA-4F58-9D3A-27050B287F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B07E4-CDF9-4C88-A2F3-04620E58224D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E95E84-15BC-478B-9DAB-15025867BB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E9D98F-E0A8-4254-A957-7F17811D01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71E98-A417-4ECC-ACEB-C0490C20D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017603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7DE70F5-2276-4F91-9FC2-8DA4B528814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144000" y="1467699"/>
            <a:ext cx="1758461" cy="4628301"/>
          </a:xfrm>
        </p:spPr>
        <p:txBody>
          <a:bodyPr vert="eaVert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21856C5-C2FD-45E4-A631-AC06B5495B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182312" y="1467699"/>
            <a:ext cx="7839379" cy="4628301"/>
          </a:xfrm>
        </p:spPr>
        <p:txBody>
          <a:bodyPr vert="eaVert"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E336EA-B6DD-4115-9C67-79A24C866E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B07E4-CDF9-4C88-A2F3-04620E58224D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EA668B-1DAB-449C-9BA4-7B1572A22B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C6567E-119D-4C98-93FF-73A332803A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71E98-A417-4ECC-ACEB-C0490C20D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6550694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/12 departmental l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527381" y="2348883"/>
            <a:ext cx="11233248" cy="41764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500"/>
            </a:lvl1pPr>
          </a:lstStyle>
          <a:p>
            <a:pPr lvl="0"/>
            <a:r>
              <a:rPr lang="en-US"/>
              <a:t>Text here….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527285" y="1484784"/>
            <a:ext cx="11233355" cy="648816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700" b="0" i="0">
                <a:solidFill>
                  <a:srgbClr val="600058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/>
              <a:t>Add Title Text Here…</a:t>
            </a:r>
          </a:p>
        </p:txBody>
      </p:sp>
    </p:spTree>
    <p:extLst>
      <p:ext uri="{BB962C8B-B14F-4D97-AF65-F5344CB8AC3E}">
        <p14:creationId xmlns:p14="http://schemas.microsoft.com/office/powerpoint/2010/main" val="196780833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CA201-851C-4A84-8383-767573C30328}" type="datetimeFigureOut">
              <a:rPr lang="en-GB" smtClean="0"/>
              <a:t>02/10/2026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FAC01-77A8-4A94-AEE5-B3249D523D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096352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CA201-851C-4A84-8383-767573C30328}" type="datetimeFigureOut">
              <a:rPr lang="en-GB" smtClean="0"/>
              <a:t>02/10/2026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FAC01-77A8-4A94-AEE5-B3249D523D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9285175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CA201-851C-4A84-8383-767573C30328}" type="datetimeFigureOut">
              <a:rPr lang="en-GB" smtClean="0"/>
              <a:t>02/10/2026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FAC01-77A8-4A94-AEE5-B3249D523D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004873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CA201-851C-4A84-8383-767573C30328}" type="datetimeFigureOut">
              <a:rPr lang="en-GB" smtClean="0"/>
              <a:t>02/10/2026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FAC01-77A8-4A94-AEE5-B3249D523D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7629857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CA201-851C-4A84-8383-767573C30328}" type="datetimeFigureOut">
              <a:rPr lang="en-GB" smtClean="0"/>
              <a:t>02/10/2026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FAC01-77A8-4A94-AEE5-B3249D523D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5894152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CA201-851C-4A84-8383-767573C30328}" type="datetimeFigureOut">
              <a:rPr lang="en-GB" smtClean="0"/>
              <a:t>02/10/2026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FAC01-77A8-4A94-AEE5-B3249D523D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4243200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CA201-851C-4A84-8383-767573C30328}" type="datetimeFigureOut">
              <a:rPr lang="en-GB" smtClean="0"/>
              <a:t>02/10/2026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FAC01-77A8-4A94-AEE5-B3249D523D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2534519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CA201-851C-4A84-8383-767573C30328}" type="datetimeFigureOut">
              <a:rPr lang="en-GB" smtClean="0"/>
              <a:t>02/10/2026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FAC01-77A8-4A94-AEE5-B3249D523D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9588678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CA201-851C-4A84-8383-767573C30328}" type="datetimeFigureOut">
              <a:rPr lang="en-GB" smtClean="0"/>
              <a:t>02/10/2026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FAC01-77A8-4A94-AEE5-B3249D523D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8792444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CA201-851C-4A84-8383-767573C30328}" type="datetimeFigureOut">
              <a:rPr lang="en-GB" smtClean="0"/>
              <a:t>02/10/2026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FAC01-77A8-4A94-AEE5-B3249D523D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1479255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CA201-851C-4A84-8383-767573C30328}" type="datetimeFigureOut">
              <a:rPr lang="en-GB" smtClean="0"/>
              <a:t>02/10/2026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FAC01-77A8-4A94-AEE5-B3249D523D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4288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slideLayout" Target="../slideLayouts/slideLayout33.xml"/><Relationship Id="rId18" Type="http://schemas.openxmlformats.org/officeDocument/2006/relationships/slideLayout" Target="../slideLayouts/slideLayout38.xml"/><Relationship Id="rId26" Type="http://schemas.openxmlformats.org/officeDocument/2006/relationships/slideLayout" Target="../slideLayouts/slideLayout46.xml"/><Relationship Id="rId3" Type="http://schemas.openxmlformats.org/officeDocument/2006/relationships/slideLayout" Target="../slideLayouts/slideLayout23.xml"/><Relationship Id="rId21" Type="http://schemas.openxmlformats.org/officeDocument/2006/relationships/slideLayout" Target="../slideLayouts/slideLayout41.xml"/><Relationship Id="rId7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32.xml"/><Relationship Id="rId17" Type="http://schemas.openxmlformats.org/officeDocument/2006/relationships/slideLayout" Target="../slideLayouts/slideLayout37.xml"/><Relationship Id="rId25" Type="http://schemas.openxmlformats.org/officeDocument/2006/relationships/slideLayout" Target="../slideLayouts/slideLayout45.xml"/><Relationship Id="rId2" Type="http://schemas.openxmlformats.org/officeDocument/2006/relationships/slideLayout" Target="../slideLayouts/slideLayout22.xml"/><Relationship Id="rId16" Type="http://schemas.openxmlformats.org/officeDocument/2006/relationships/slideLayout" Target="../slideLayouts/slideLayout36.xml"/><Relationship Id="rId20" Type="http://schemas.openxmlformats.org/officeDocument/2006/relationships/slideLayout" Target="../slideLayouts/slideLayout40.xml"/><Relationship Id="rId29" Type="http://schemas.openxmlformats.org/officeDocument/2006/relationships/theme" Target="../theme/theme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24" Type="http://schemas.openxmlformats.org/officeDocument/2006/relationships/slideLayout" Target="../slideLayouts/slideLayout44.xml"/><Relationship Id="rId5" Type="http://schemas.openxmlformats.org/officeDocument/2006/relationships/slideLayout" Target="../slideLayouts/slideLayout25.xml"/><Relationship Id="rId15" Type="http://schemas.openxmlformats.org/officeDocument/2006/relationships/slideLayout" Target="../slideLayouts/slideLayout35.xml"/><Relationship Id="rId23" Type="http://schemas.openxmlformats.org/officeDocument/2006/relationships/slideLayout" Target="../slideLayouts/slideLayout43.xml"/><Relationship Id="rId28" Type="http://schemas.openxmlformats.org/officeDocument/2006/relationships/slideLayout" Target="../slideLayouts/slideLayout48.xml"/><Relationship Id="rId10" Type="http://schemas.openxmlformats.org/officeDocument/2006/relationships/slideLayout" Target="../slideLayouts/slideLayout30.xml"/><Relationship Id="rId19" Type="http://schemas.openxmlformats.org/officeDocument/2006/relationships/slideLayout" Target="../slideLayouts/slideLayout39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Relationship Id="rId14" Type="http://schemas.openxmlformats.org/officeDocument/2006/relationships/slideLayout" Target="../slideLayouts/slideLayout34.xml"/><Relationship Id="rId22" Type="http://schemas.openxmlformats.org/officeDocument/2006/relationships/slideLayout" Target="../slideLayouts/slideLayout42.xml"/><Relationship Id="rId27" Type="http://schemas.openxmlformats.org/officeDocument/2006/relationships/slideLayout" Target="../slideLayouts/slideLayout4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slideLayout" Target="../slideLayouts/slideLayout60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8.xml"/><Relationship Id="rId3" Type="http://schemas.openxmlformats.org/officeDocument/2006/relationships/slideLayout" Target="../slideLayouts/slideLayout63.xml"/><Relationship Id="rId7" Type="http://schemas.openxmlformats.org/officeDocument/2006/relationships/slideLayout" Target="../slideLayouts/slideLayout67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6.xml"/><Relationship Id="rId11" Type="http://schemas.openxmlformats.org/officeDocument/2006/relationships/slideLayout" Target="../slideLayouts/slideLayout71.xml"/><Relationship Id="rId5" Type="http://schemas.openxmlformats.org/officeDocument/2006/relationships/slideLayout" Target="../slideLayouts/slideLayout65.xml"/><Relationship Id="rId10" Type="http://schemas.openxmlformats.org/officeDocument/2006/relationships/slideLayout" Target="../slideLayouts/slideLayout70.xml"/><Relationship Id="rId4" Type="http://schemas.openxmlformats.org/officeDocument/2006/relationships/slideLayout" Target="../slideLayouts/slideLayout64.xml"/><Relationship Id="rId9" Type="http://schemas.openxmlformats.org/officeDocument/2006/relationships/slideLayout" Target="../slideLayouts/slideLayout6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8C4D7240-D232-95F4-C21B-298DDD2BE5C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19" name="Slide Number Placeholder 5">
            <a:extLst>
              <a:ext uri="{FF2B5EF4-FFF2-40B4-BE49-F238E27FC236}">
                <a16:creationId xmlns:a16="http://schemas.microsoft.com/office/drawing/2014/main" id="{1DC63404-594E-BCA7-9102-08E61E3F9D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D95AF3EB-775F-932F-2D2D-9A560FCE7D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9733" y="1888476"/>
            <a:ext cx="11192534" cy="35676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endParaRPr lang="en-GB"/>
          </a:p>
        </p:txBody>
      </p:sp>
      <p:sp>
        <p:nvSpPr>
          <p:cNvPr id="23" name="Title Placeholder 1">
            <a:extLst>
              <a:ext uri="{FF2B5EF4-FFF2-40B4-BE49-F238E27FC236}">
                <a16:creationId xmlns:a16="http://schemas.microsoft.com/office/drawing/2014/main" id="{C22E8A12-9DC3-A20F-90E1-730B1B8288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GB"/>
              <a:t>Click here to insert title</a:t>
            </a:r>
          </a:p>
        </p:txBody>
      </p:sp>
    </p:spTree>
    <p:extLst>
      <p:ext uri="{BB962C8B-B14F-4D97-AF65-F5344CB8AC3E}">
        <p14:creationId xmlns:p14="http://schemas.microsoft.com/office/powerpoint/2010/main" val="41716381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</p:sldLayoutIdLst>
  <p:hf hd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3000" b="1" i="0" kern="1200">
          <a:solidFill>
            <a:schemeClr val="tx1"/>
          </a:solidFill>
          <a:latin typeface="Aptos" panose="020B0004020202020204" pitchFamily="34" charset="0"/>
          <a:ea typeface="+mj-ea"/>
          <a:cs typeface="Calibri" panose="020F0502020204030204" pitchFamily="34" charset="0"/>
        </a:defRPr>
      </a:lvl1pPr>
    </p:titleStyle>
    <p:bodyStyle>
      <a:lvl1pPr marL="0" indent="0" algn="l" defTabSz="914400" rtl="0" eaLnBrk="1" latinLnBrk="0" hangingPunct="1">
        <a:lnSpc>
          <a:spcPct val="104000"/>
        </a:lnSpc>
        <a:spcBef>
          <a:spcPts val="0"/>
        </a:spcBef>
        <a:buFont typeface="Arial" panose="020B0604020202020204" pitchFamily="34" charset="0"/>
        <a:buNone/>
        <a:defRPr sz="1600" b="0" i="0" kern="1200" spc="30" baseline="0">
          <a:solidFill>
            <a:schemeClr val="tx1"/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D95AF3EB-775F-932F-2D2D-9A560FCE7D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9733" y="1888476"/>
            <a:ext cx="11192534" cy="35676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endParaRPr lang="en-GB"/>
          </a:p>
        </p:txBody>
      </p:sp>
      <p:sp>
        <p:nvSpPr>
          <p:cNvPr id="23" name="Title Placeholder 1">
            <a:extLst>
              <a:ext uri="{FF2B5EF4-FFF2-40B4-BE49-F238E27FC236}">
                <a16:creationId xmlns:a16="http://schemas.microsoft.com/office/drawing/2014/main" id="{C22E8A12-9DC3-A20F-90E1-730B1B8288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GB"/>
              <a:t>Click here to insert title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ED25403A-F43E-EF34-8303-65CBD3B66C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54643D9-7BD4-18F8-5DA6-C51216EA24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03360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  <p:sldLayoutId id="2147483705" r:id="rId12"/>
    <p:sldLayoutId id="2147483706" r:id="rId13"/>
    <p:sldLayoutId id="2147483707" r:id="rId14"/>
    <p:sldLayoutId id="2147483708" r:id="rId15"/>
    <p:sldLayoutId id="2147483709" r:id="rId16"/>
    <p:sldLayoutId id="2147483710" r:id="rId17"/>
    <p:sldLayoutId id="2147483711" r:id="rId18"/>
    <p:sldLayoutId id="2147483712" r:id="rId19"/>
    <p:sldLayoutId id="2147483713" r:id="rId20"/>
    <p:sldLayoutId id="2147483714" r:id="rId21"/>
    <p:sldLayoutId id="2147483715" r:id="rId22"/>
    <p:sldLayoutId id="2147483716" r:id="rId23"/>
    <p:sldLayoutId id="2147483717" r:id="rId24"/>
    <p:sldLayoutId id="2147483718" r:id="rId25"/>
    <p:sldLayoutId id="2147483719" r:id="rId26"/>
    <p:sldLayoutId id="2147483720" r:id="rId27"/>
    <p:sldLayoutId id="2147483721" r:id="rId28"/>
  </p:sldLayoutIdLst>
  <p:hf hd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3000" b="1" i="0" kern="1200">
          <a:solidFill>
            <a:schemeClr val="tx1"/>
          </a:solidFill>
          <a:latin typeface="Aptos" panose="020B0004020202020204" pitchFamily="34" charset="0"/>
          <a:ea typeface="+mj-ea"/>
          <a:cs typeface="Calibri" panose="020F0502020204030204" pitchFamily="34" charset="0"/>
        </a:defRPr>
      </a:lvl1pPr>
    </p:titleStyle>
    <p:bodyStyle>
      <a:lvl1pPr marL="0" indent="0" algn="l" defTabSz="914400" rtl="0" eaLnBrk="1" latinLnBrk="0" hangingPunct="1">
        <a:lnSpc>
          <a:spcPct val="104000"/>
        </a:lnSpc>
        <a:spcBef>
          <a:spcPts val="0"/>
        </a:spcBef>
        <a:buFont typeface="Arial" panose="020B0604020202020204" pitchFamily="34" charset="0"/>
        <a:buNone/>
        <a:defRPr sz="1600" b="0" i="0" kern="1200" spc="30" baseline="0">
          <a:solidFill>
            <a:schemeClr val="tx1"/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F84152A-7FE0-4708-B7C1-DBEC8F133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9566" y="1041621"/>
            <a:ext cx="9238434" cy="8613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11AB53-BAF9-439D-9451-47193CF2FF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29566" y="2285999"/>
            <a:ext cx="9238434" cy="3810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B96D9F-562A-496F-A530-A561994DC5E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10471087" y="4891318"/>
            <a:ext cx="267329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 b="1" cap="all" spc="300" baseline="0">
                <a:solidFill>
                  <a:schemeClr val="tx1"/>
                </a:solidFill>
              </a:defRPr>
            </a:lvl1pPr>
          </a:lstStyle>
          <a:p>
            <a:fld id="{3C2B07E4-CDF9-4C88-A2F3-04620E58224D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3060FE-AAC3-4FAE-9EB4-BCAE72D956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10473021" y="1609893"/>
            <a:ext cx="26694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00" b="1" cap="all" spc="300" baseline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77EDB2-8F31-42FA-B253-62D2414663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92908" y="3219853"/>
            <a:ext cx="629653" cy="42983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fld id="{EFE71E98-A417-4ECC-ACEB-C0490C20DB0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534009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  <p:sldLayoutId id="2147483731" r:id="rId9"/>
    <p:sldLayoutId id="2147483732" r:id="rId10"/>
    <p:sldLayoutId id="2147483733" r:id="rId11"/>
    <p:sldLayoutId id="2147483734" r:id="rId12"/>
  </p:sldLayoutIdLst>
  <p:txStyles>
    <p:titleStyle>
      <a:lvl1pPr algn="l" defTabSz="914400" rtl="0" eaLnBrk="1" latinLnBrk="0" hangingPunct="1">
        <a:lnSpc>
          <a:spcPct val="120000"/>
        </a:lnSpc>
        <a:spcBef>
          <a:spcPct val="0"/>
        </a:spcBef>
        <a:buNone/>
        <a:defRPr sz="2800" b="1" kern="1200" cap="all" spc="6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lnSpc>
          <a:spcPct val="130000"/>
        </a:lnSpc>
        <a:spcBef>
          <a:spcPts val="1000"/>
        </a:spcBef>
        <a:buSzPct val="8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274320" indent="0" algn="l" defTabSz="914400" rtl="0" eaLnBrk="1" latinLnBrk="0" hangingPunct="1">
        <a:lnSpc>
          <a:spcPct val="130000"/>
        </a:lnSpc>
        <a:spcBef>
          <a:spcPts val="500"/>
        </a:spcBef>
        <a:buSzPct val="85000"/>
        <a:buFontTx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2pPr>
      <a:lvl3pPr marL="457200" indent="-182880" algn="l" defTabSz="914400" rtl="0" eaLnBrk="1" latinLnBrk="0" hangingPunct="1">
        <a:lnSpc>
          <a:spcPct val="130000"/>
        </a:lnSpc>
        <a:spcBef>
          <a:spcPts val="500"/>
        </a:spcBef>
        <a:buSzPct val="8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466344" indent="0" algn="l" defTabSz="914400" rtl="0" eaLnBrk="1" latinLnBrk="0" hangingPunct="1">
        <a:lnSpc>
          <a:spcPct val="130000"/>
        </a:lnSpc>
        <a:spcBef>
          <a:spcPts val="500"/>
        </a:spcBef>
        <a:buSzPct val="85000"/>
        <a:buFontTx/>
        <a:buNone/>
        <a:defRPr sz="1200" b="1" kern="1200">
          <a:solidFill>
            <a:schemeClr val="tx1"/>
          </a:solidFill>
          <a:latin typeface="+mn-lt"/>
          <a:ea typeface="+mn-ea"/>
          <a:cs typeface="+mn-cs"/>
        </a:defRPr>
      </a:lvl4pPr>
      <a:lvl5pPr marL="640080" indent="-182880" algn="l" defTabSz="914400" rtl="0" eaLnBrk="1" latinLnBrk="0" hangingPunct="1">
        <a:lnSpc>
          <a:spcPct val="130000"/>
        </a:lnSpc>
        <a:spcBef>
          <a:spcPts val="500"/>
        </a:spcBef>
        <a:buSzPct val="85000"/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4CA201-851C-4A84-8383-767573C30328}" type="datetimeFigureOut">
              <a:rPr lang="en-GB" smtClean="0"/>
              <a:t>02/10/2026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4FAC01-77A8-4A94-AEE5-B3249D523D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4650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  <p:sldLayoutId id="2147483739" r:id="rId4"/>
    <p:sldLayoutId id="2147483740" r:id="rId5"/>
    <p:sldLayoutId id="2147483741" r:id="rId6"/>
    <p:sldLayoutId id="2147483742" r:id="rId7"/>
    <p:sldLayoutId id="2147483743" r:id="rId8"/>
    <p:sldLayoutId id="2147483744" r:id="rId9"/>
    <p:sldLayoutId id="2147483745" r:id="rId10"/>
    <p:sldLayoutId id="2147483746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c.m.halldron@warwick.ac.uk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7.xml"/><Relationship Id="rId5" Type="http://schemas.openxmlformats.org/officeDocument/2006/relationships/image" Target="../media/image14.svg"/><Relationship Id="rId4" Type="http://schemas.openxmlformats.org/officeDocument/2006/relationships/image" Target="../media/image13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myadvantage.warwick.ac.uk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0.xml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E8123-A71A-D118-1EF7-5C8837D3B1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5B493711-8794-9AA9-4A8D-B26E8DEAA0A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 t="10917" b="10917"/>
          <a:stretch/>
        </p:blipFill>
        <p:spPr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DAEF5DE2-6690-1F0D-8C6F-715D2E6D9B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358" y="292604"/>
            <a:ext cx="5514642" cy="383567"/>
          </a:xfrm>
        </p:spPr>
        <p:txBody>
          <a:bodyPr wrap="square" anchor="t">
            <a:normAutofit fontScale="90000"/>
          </a:bodyPr>
          <a:lstStyle/>
          <a:p>
            <a:br>
              <a:rPr lang="en-GB" sz="4000"/>
            </a:br>
            <a:br>
              <a:rPr lang="en-GB" sz="4000"/>
            </a:br>
            <a:br>
              <a:rPr lang="en-GB" sz="4000"/>
            </a:br>
            <a:r>
              <a:rPr lang="en-GB" sz="4000"/>
              <a:t>CAREERS, </a:t>
            </a:r>
            <a:br>
              <a:rPr lang="en-GB" sz="4000"/>
            </a:br>
            <a:r>
              <a:rPr lang="en-GB" sz="4000"/>
              <a:t>EMPLOYABILITY </a:t>
            </a:r>
            <a:br>
              <a:rPr lang="en-GB" sz="4000"/>
            </a:br>
            <a:r>
              <a:rPr lang="en-GB" sz="4000"/>
              <a:t>&amp; SKILLS</a:t>
            </a:r>
            <a:br>
              <a:rPr lang="en-GB" sz="4000"/>
            </a:br>
            <a:br>
              <a:rPr lang="en-GB" sz="4000"/>
            </a:br>
            <a:br>
              <a:rPr lang="en-GB" sz="4000"/>
            </a:br>
            <a:br>
              <a:rPr lang="en-GB" sz="4000"/>
            </a:br>
            <a:br>
              <a:rPr lang="en-GB" sz="2200" b="0"/>
            </a:br>
            <a:br>
              <a:rPr lang="en-GB" sz="2200" b="0"/>
            </a:br>
            <a:br>
              <a:rPr lang="en-GB" sz="2200"/>
            </a:br>
            <a:br>
              <a:rPr lang="en-GB" sz="2200"/>
            </a:br>
            <a:r>
              <a:rPr lang="en-GB" sz="3100"/>
              <a:t>Clare Halldron</a:t>
            </a:r>
            <a:br>
              <a:rPr lang="en-GB" sz="4000"/>
            </a:br>
            <a:r>
              <a:rPr lang="en-GB" sz="2000"/>
              <a:t>Senior Careers Consultant</a:t>
            </a:r>
            <a:br>
              <a:rPr lang="en-GB" sz="2000"/>
            </a:br>
            <a:r>
              <a:rPr lang="en-GB" sz="2000">
                <a:hlinkClick r:id="rId3"/>
              </a:rPr>
              <a:t>c.m.halldron@warwick.ac.uk</a:t>
            </a:r>
            <a:br>
              <a:rPr lang="en-GB" sz="2000"/>
            </a:br>
            <a:r>
              <a:rPr lang="en-GB" sz="2000"/>
              <a:t>https://warwick.ac.uk/services/careers/</a:t>
            </a:r>
            <a:br>
              <a:rPr lang="en-GB" sz="2200"/>
            </a:br>
            <a:endParaRPr lang="en-GB" sz="2200"/>
          </a:p>
        </p:txBody>
      </p:sp>
      <p:sp>
        <p:nvSpPr>
          <p:cNvPr id="6" name="Slide Number Placeholder 5" hidden="1">
            <a:extLst>
              <a:ext uri="{FF2B5EF4-FFF2-40B4-BE49-F238E27FC236}">
                <a16:creationId xmlns:a16="http://schemas.microsoft.com/office/drawing/2014/main" id="{1F9A3617-AA44-D301-45F5-097A9D6D77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 wrap="square" anchor="b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fld id="{E8F1A65C-595C-4736-BF40-F7D31E789466}" type="slidenum">
              <a:rPr kumimoji="0" lang="en-GB" sz="1200" b="1" i="0" u="none" strike="noStrike" kern="1200" cap="none" spc="0" normalizeH="0" baseline="0" noProof="0" smtClean="0">
                <a:ln>
                  <a:noFill/>
                </a:ln>
                <a:solidFill>
                  <a:srgbClr val="0C0C0C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 panose="020F0502020204030204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sz="1200" b="1" i="0" u="none" strike="noStrike" kern="1200" cap="none" spc="0" normalizeH="0" baseline="0" noProof="0">
              <a:ln>
                <a:noFill/>
              </a:ln>
              <a:solidFill>
                <a:srgbClr val="0C0C0C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C511047-BF46-ABAF-0AC2-45D3BD8EAC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6373" y="5214115"/>
            <a:ext cx="1159497" cy="1159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58406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2"/>
          <p:cNvSpPr txBox="1">
            <a:spLocks/>
          </p:cNvSpPr>
          <p:nvPr/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Large recruiters are advertising internships and placements now</a:t>
            </a:r>
          </a:p>
        </p:txBody>
      </p:sp>
      <p:sp>
        <p:nvSpPr>
          <p:cNvPr id="2" name="Rectangle 1"/>
          <p:cNvSpPr/>
          <p:nvPr/>
        </p:nvSpPr>
        <p:spPr>
          <a:xfrm>
            <a:off x="503560" y="2625734"/>
            <a:ext cx="559244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endParaRPr kumimoji="0" lang="en-US" sz="2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Text Placeholder 2"/>
          <p:cNvSpPr txBox="1">
            <a:spLocks/>
          </p:cNvSpPr>
          <p:nvPr/>
        </p:nvSpPr>
        <p:spPr>
          <a:xfrm>
            <a:off x="1847528" y="980728"/>
            <a:ext cx="5796148" cy="648816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>
              <a:ln>
                <a:noFill/>
              </a:ln>
              <a:solidFill>
                <a:srgbClr val="600058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Text Placeholder 2"/>
          <p:cNvSpPr txBox="1">
            <a:spLocks/>
          </p:cNvSpPr>
          <p:nvPr/>
        </p:nvSpPr>
        <p:spPr>
          <a:xfrm>
            <a:off x="6816080" y="1976918"/>
            <a:ext cx="2736304" cy="648816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>
              <a:ln>
                <a:noFill/>
              </a:ln>
              <a:solidFill>
                <a:srgbClr val="600058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9307AAA-9EEB-FD53-04F5-097EDE59FF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14" y="1629544"/>
            <a:ext cx="12192000" cy="42672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67783FD-41A0-EF66-9175-C8DCF07FDF34}"/>
              </a:ext>
            </a:extLst>
          </p:cNvPr>
          <p:cNvSpPr txBox="1"/>
          <p:nvPr/>
        </p:nvSpPr>
        <p:spPr>
          <a:xfrm>
            <a:off x="336331" y="5654566"/>
            <a:ext cx="1149831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/>
              <a:t>We have online resources, advice, events and opportunities to support you at every stage of the recruitment process</a:t>
            </a:r>
          </a:p>
        </p:txBody>
      </p:sp>
    </p:spTree>
    <p:extLst>
      <p:ext uri="{BB962C8B-B14F-4D97-AF65-F5344CB8AC3E}">
        <p14:creationId xmlns:p14="http://schemas.microsoft.com/office/powerpoint/2010/main" val="1160692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Picture 4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209276" y="-81512"/>
            <a:ext cx="2982148" cy="6858000"/>
          </a:xfrm>
          <a:prstGeom prst="rect">
            <a:avLst/>
          </a:prstGeom>
        </p:spPr>
      </p:pic>
      <p:sp>
        <p:nvSpPr>
          <p:cNvPr id="29" name="Rectangle 28"/>
          <p:cNvSpPr/>
          <p:nvPr/>
        </p:nvSpPr>
        <p:spPr>
          <a:xfrm>
            <a:off x="36576" y="0"/>
            <a:ext cx="9802368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48640" y="320040"/>
            <a:ext cx="8869680" cy="50292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000" b="1" i="0" u="none" strike="noStrike" kern="1200" cap="none" spc="0" normalizeH="0" baseline="0" noProof="0">
                <a:ln>
                  <a:noFill/>
                </a:ln>
                <a:solidFill>
                  <a:srgbClr val="3C1053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You do not need a perfect plan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94360" y="1188720"/>
            <a:ext cx="3840480" cy="36576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200" b="1" i="0" u="none" strike="noStrike" kern="1200" cap="none" spc="0" normalizeH="0" baseline="0" noProof="0">
                <a:ln>
                  <a:noFill/>
                </a:ln>
                <a:solidFill>
                  <a:srgbClr val="3C1053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It is normal to…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406908" y="1664207"/>
            <a:ext cx="4507992" cy="3621023"/>
          </a:xfrm>
          <a:prstGeom prst="roundRect">
            <a:avLst>
              <a:gd name="adj" fmla="val 8974"/>
            </a:avLst>
          </a:prstGeom>
          <a:solidFill>
            <a:srgbClr val="F4F1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48640" y="2043007"/>
            <a:ext cx="4507992" cy="1518364"/>
          </a:xfrm>
          <a:prstGeom prst="rect">
            <a:avLst/>
          </a:prstGeom>
          <a:noFill/>
        </p:spPr>
        <p:txBody>
          <a:bodyPr wrap="square" lIns="27432" tIns="0" rIns="18288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ClrTx/>
              <a:buSzTx/>
              <a:buFontTx/>
              <a:buNone/>
              <a:tabLst/>
              <a:defRPr sz="2000">
                <a:solidFill>
                  <a:srgbClr val="232323"/>
                </a:solidFill>
                <a:latin typeface="Calibri"/>
              </a:defRPr>
            </a:pPr>
            <a:r>
              <a:rPr kumimoji="0" sz="2400" b="0" i="0" u="none" strike="noStrike" kern="1200" cap="none" spc="0" normalizeH="0" baseline="0" noProof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•  have several ideas</a:t>
            </a: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or none at all </a:t>
            </a: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232323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ClrTx/>
              <a:buSzTx/>
              <a:buFontTx/>
              <a:buNone/>
              <a:tabLst/>
              <a:defRPr sz="2000">
                <a:solidFill>
                  <a:srgbClr val="232323"/>
                </a:solidFill>
                <a:latin typeface="Calibri"/>
              </a:defRPr>
            </a:pPr>
            <a:r>
              <a:rPr kumimoji="0" sz="2400" b="0" i="0" u="none" strike="noStrike" kern="1200" cap="none" spc="0" normalizeH="0" baseline="0" noProof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•  change direction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ClrTx/>
              <a:buSzTx/>
              <a:buFontTx/>
              <a:buNone/>
              <a:tabLst/>
              <a:defRPr sz="2000">
                <a:solidFill>
                  <a:srgbClr val="232323"/>
                </a:solidFill>
                <a:latin typeface="Calibri"/>
              </a:defRPr>
            </a:pPr>
            <a:r>
              <a:rPr kumimoji="0" sz="2400" b="0" i="0" u="none" strike="noStrike" kern="1200" cap="none" spc="0" normalizeH="0" baseline="0" noProof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•  learn by trying things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212080" y="1171375"/>
            <a:ext cx="4206240" cy="36576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200" b="1" i="0" u="none" strike="noStrike" kern="1200" cap="none" spc="0" normalizeH="0" baseline="0" noProof="0">
                <a:ln>
                  <a:noFill/>
                </a:ln>
                <a:solidFill>
                  <a:srgbClr val="00899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What helps…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5268273" y="1636898"/>
            <a:ext cx="4777101" cy="3621024"/>
          </a:xfrm>
          <a:prstGeom prst="roundRect">
            <a:avLst>
              <a:gd name="adj" fmla="val 8666"/>
            </a:avLst>
          </a:prstGeom>
          <a:solidFill>
            <a:srgbClr val="DBF2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5285232" y="1845269"/>
            <a:ext cx="4777101" cy="3654847"/>
          </a:xfrm>
          <a:prstGeom prst="rect">
            <a:avLst/>
          </a:prstGeom>
          <a:noFill/>
        </p:spPr>
        <p:txBody>
          <a:bodyPr wrap="square" lIns="27432" tIns="0" rIns="18288" bIns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>
                <a:solidFill>
                  <a:srgbClr val="232323"/>
                </a:solidFill>
                <a:latin typeface="Calibri"/>
              </a:defRPr>
            </a:pPr>
            <a:r>
              <a:rPr lang="en-GB" sz="2000">
                <a:solidFill>
                  <a:srgbClr val="232323"/>
                </a:solidFill>
                <a:latin typeface="Calibri"/>
              </a:rPr>
              <a:t>getting involved in societies, volunteering and/or departmental roles</a:t>
            </a:r>
            <a:endParaRPr kumimoji="0" sz="2000" b="0" i="0" u="none" strike="noStrike" kern="1200" cap="none" spc="0" normalizeH="0" baseline="0" noProof="0">
              <a:ln>
                <a:noFill/>
              </a:ln>
              <a:solidFill>
                <a:srgbClr val="232323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>
                <a:solidFill>
                  <a:srgbClr val="232323"/>
                </a:solidFill>
                <a:latin typeface="Calibri"/>
              </a:defRPr>
            </a:pPr>
            <a:r>
              <a:rPr kumimoji="0" lang="en-GB" sz="2000" b="0" i="0" u="none" strike="noStrike" kern="1200" cap="none" spc="0" normalizeH="0" baseline="0" noProof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understanding</a:t>
            </a:r>
            <a:r>
              <a:rPr kumimoji="0" sz="2000" b="0" i="0" u="none" strike="noStrike" kern="1200" cap="none" spc="0" normalizeH="0" baseline="0" noProof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lang="en-GB" sz="2000">
                <a:solidFill>
                  <a:srgbClr val="232323"/>
                </a:solidFill>
                <a:latin typeface="Calibri"/>
              </a:rPr>
              <a:t>the </a:t>
            </a:r>
            <a:r>
              <a:rPr kumimoji="0" sz="2000" b="0" i="0" u="none" strike="noStrike" kern="1200" cap="none" spc="0" normalizeH="0" baseline="0" noProof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skills you are developing</a:t>
            </a:r>
            <a:endParaRPr kumimoji="0" lang="en-GB" sz="2000" b="0" i="0" u="none" strike="noStrike" kern="1200" cap="none" spc="0" normalizeH="0" baseline="0" noProof="0">
              <a:ln>
                <a:noFill/>
              </a:ln>
              <a:solidFill>
                <a:srgbClr val="232323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>
                <a:solidFill>
                  <a:srgbClr val="232323"/>
                </a:solidFill>
                <a:latin typeface="Calibri"/>
              </a:defRPr>
            </a:pPr>
            <a:r>
              <a:rPr lang="en-GB" sz="2000">
                <a:solidFill>
                  <a:srgbClr val="232323"/>
                </a:solidFill>
                <a:latin typeface="Calibri"/>
              </a:rPr>
              <a:t>researching your options &amp; attending events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>
                <a:solidFill>
                  <a:srgbClr val="232323"/>
                </a:solidFill>
                <a:latin typeface="Calibri"/>
              </a:defRPr>
            </a:pPr>
            <a:r>
              <a:rPr lang="en-GB" sz="2000">
                <a:solidFill>
                  <a:srgbClr val="232323"/>
                </a:solidFill>
                <a:latin typeface="Calibri"/>
              </a:rPr>
              <a:t>work experience (including volunteering)</a:t>
            </a:r>
            <a:endParaRPr kumimoji="0" sz="2000" b="0" i="0" u="none" strike="noStrike" kern="1200" cap="none" spc="0" normalizeH="0" baseline="0" noProof="0">
              <a:ln>
                <a:noFill/>
              </a:ln>
              <a:solidFill>
                <a:srgbClr val="232323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>
                <a:solidFill>
                  <a:srgbClr val="232323"/>
                </a:solidFill>
                <a:latin typeface="Calibri"/>
              </a:defRPr>
            </a:pPr>
            <a:r>
              <a:rPr kumimoji="0" sz="2000" b="0" i="0" u="none" strike="noStrike" kern="1200" cap="none" spc="0" normalizeH="0" baseline="0" noProof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ask</a:t>
            </a:r>
            <a:r>
              <a:rPr kumimoji="0" lang="en-GB" sz="2000" b="0" i="0" u="none" strike="noStrike" kern="1200" cap="none" spc="0" normalizeH="0" baseline="0" noProof="0" err="1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ing</a:t>
            </a:r>
            <a:r>
              <a:rPr kumimoji="0" sz="2000" b="0" i="0" u="none" strike="noStrike" kern="1200" cap="none" spc="0" normalizeH="0" baseline="0" noProof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for advice</a:t>
            </a:r>
            <a:r>
              <a:rPr kumimoji="0" lang="en-GB" sz="2000" b="0" i="0" u="none" strike="noStrike" kern="1200" cap="none" spc="0" normalizeH="0" baseline="0" noProof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early on</a:t>
            </a:r>
            <a:r>
              <a:rPr lang="en-GB" sz="2000">
                <a:solidFill>
                  <a:srgbClr val="232323"/>
                </a:solidFill>
                <a:latin typeface="Calibri"/>
              </a:rPr>
              <a:t>-</a:t>
            </a:r>
            <a:r>
              <a:rPr kumimoji="0" lang="en-GB" sz="2000" b="0" i="0" u="none" strike="noStrike" kern="1200" cap="none" spc="0" normalizeH="0" baseline="0" noProof="0">
                <a:ln>
                  <a:noFill/>
                </a:ln>
                <a:solidFill>
                  <a:srgbClr val="232323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book a careers appointment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tabLst/>
              <a:defRPr sz="1800">
                <a:solidFill>
                  <a:srgbClr val="232323"/>
                </a:solidFill>
                <a:latin typeface="Calibri"/>
              </a:defRPr>
            </a:pPr>
            <a:endParaRPr kumimoji="0" sz="2000" b="0" i="0" u="none" strike="noStrike" kern="1200" cap="none" spc="0" normalizeH="0" baseline="0" noProof="0">
              <a:ln>
                <a:noFill/>
              </a:ln>
              <a:solidFill>
                <a:srgbClr val="232323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9" name="Rounded Rectangle 38"/>
          <p:cNvSpPr/>
          <p:nvPr/>
        </p:nvSpPr>
        <p:spPr>
          <a:xfrm>
            <a:off x="406907" y="5696712"/>
            <a:ext cx="9595939" cy="749808"/>
          </a:xfrm>
          <a:prstGeom prst="roundRect">
            <a:avLst/>
          </a:prstGeom>
          <a:solidFill>
            <a:srgbClr val="3C10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406908" y="5911596"/>
            <a:ext cx="9638466" cy="390876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3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Small actions </a:t>
            </a:r>
            <a:r>
              <a:rPr kumimoji="0" lang="en-GB" sz="23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now</a:t>
            </a:r>
            <a:r>
              <a:rPr lang="en-GB" sz="2300" b="1">
                <a:solidFill>
                  <a:srgbClr val="FFFFFF"/>
                </a:solidFill>
                <a:latin typeface="Calibri"/>
              </a:rPr>
              <a:t> will</a:t>
            </a:r>
            <a:r>
              <a:rPr kumimoji="0" lang="en-GB" sz="23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23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create more choices</a:t>
            </a:r>
            <a:r>
              <a:rPr kumimoji="0" lang="en-GB" sz="23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and opportunities after graduation</a:t>
            </a:r>
            <a:endParaRPr kumimoji="0" sz="23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11567160" y="6446520"/>
            <a:ext cx="274320" cy="18288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00" b="0" i="0" u="none" strike="noStrike" kern="1200" cap="none" spc="0" normalizeH="0" baseline="0" noProof="0">
                <a:ln>
                  <a:noFill/>
                </a:ln>
                <a:solidFill>
                  <a:srgbClr val="5C5C5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0257778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F5367D-3673-C127-6A34-0436312D5D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fld id="{E8F1A65C-595C-4736-BF40-F7D31E789466}" type="slidenum">
              <a:rPr kumimoji="0" lang="en-GB" sz="1200" b="1" i="0" u="none" strike="noStrike" kern="1200" cap="none" spc="0" normalizeH="0" baseline="0" noProof="0" smtClean="0">
                <a:ln>
                  <a:noFill/>
                </a:ln>
                <a:solidFill>
                  <a:srgbClr val="3C1053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GB" sz="1200" b="1" i="0" u="none" strike="noStrike" kern="1200" cap="none" spc="0" normalizeH="0" baseline="0" noProof="0">
              <a:ln>
                <a:noFill/>
              </a:ln>
              <a:solidFill>
                <a:srgbClr val="3C1053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3EC10AE-661A-DE82-5B56-381827C4C0FD}"/>
              </a:ext>
            </a:extLst>
          </p:cNvPr>
          <p:cNvSpPr txBox="1"/>
          <p:nvPr/>
        </p:nvSpPr>
        <p:spPr>
          <a:xfrm>
            <a:off x="3047071" y="3244334"/>
            <a:ext cx="60941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 to 1 careers support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93869AC-8F11-A93B-847D-9153532FEE19}"/>
              </a:ext>
            </a:extLst>
          </p:cNvPr>
          <p:cNvSpPr txBox="1"/>
          <p:nvPr/>
        </p:nvSpPr>
        <p:spPr>
          <a:xfrm>
            <a:off x="66063" y="81930"/>
            <a:ext cx="696393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1" i="0" u="none" strike="noStrike" kern="1200" cap="none" spc="0" normalizeH="0" baseline="0" noProof="0">
                <a:ln>
                  <a:noFill/>
                </a:ln>
                <a:solidFill>
                  <a:srgbClr val="3C1053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CAREERS SUPPORT AVAILABLE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F5CA218-4D7F-081F-A778-4624353D6654}"/>
              </a:ext>
            </a:extLst>
          </p:cNvPr>
          <p:cNvSpPr txBox="1"/>
          <p:nvPr/>
        </p:nvSpPr>
        <p:spPr>
          <a:xfrm>
            <a:off x="171827" y="1180276"/>
            <a:ext cx="8264314" cy="535531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rgbClr val="3C1053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	CAREERS GUIDANCE &amp; MOCK INTERVIEWS</a:t>
            </a: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	</a:t>
            </a: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You don’t need to have specific career ideas to book an appointment</a:t>
            </a:r>
            <a:endParaRPr lang="en-GB" sz="1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	</a:t>
            </a:r>
            <a:r>
              <a:rPr kumimoji="0" lang="en-GB" sz="180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 Online/in-person Mon- Friday- book through </a:t>
            </a:r>
            <a:r>
              <a:rPr kumimoji="0" lang="en-GB" sz="1800" i="1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myAdvantage</a:t>
            </a:r>
            <a:endParaRPr lang="en-GB" sz="1800" i="1" u="none" strike="noStrike" kern="1200" cap="none" spc="0" normalizeH="0" baseline="0" noProof="0" err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  <a:p>
            <a:pPr>
              <a:defRPr/>
            </a:pPr>
            <a:r>
              <a:rPr lang="en-GB" i="1">
                <a:solidFill>
                  <a:prstClr val="black"/>
                </a:solidFill>
              </a:rPr>
              <a:t>	- FAB Careers drop- </a:t>
            </a:r>
            <a:r>
              <a:rPr lang="en-GB" i="1" err="1">
                <a:solidFill>
                  <a:prstClr val="black"/>
                </a:solidFill>
              </a:rPr>
              <a:t>inTuesdays</a:t>
            </a:r>
            <a:r>
              <a:rPr lang="en-GB" i="1">
                <a:solidFill>
                  <a:prstClr val="black"/>
                </a:solidFill>
              </a:rPr>
              <a:t> 11 am- 1 pm FAB 1.37</a:t>
            </a:r>
            <a:endParaRPr lang="en-GB" i="1">
              <a:solidFill>
                <a:prstClr val="black"/>
              </a:solidFill>
              <a:ea typeface="Calibri"/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i="1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3C1053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rgbClr val="3C1053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	IMPROVE YOUR APPLICATIONS </a:t>
            </a:r>
            <a:endParaRPr lang="en-GB" sz="1800" b="1" i="0" u="none" strike="noStrike" kern="1200" cap="none" spc="0" normalizeH="0" baseline="0" noProof="0">
              <a:ln>
                <a:noFill/>
              </a:ln>
              <a:solidFill>
                <a:srgbClr val="3C1053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rgbClr val="3C1053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	- </a:t>
            </a:r>
            <a:r>
              <a:rPr kumimoji="0" lang="en-GB" sz="1800" b="0" i="0" u="none" strike="noStrike" kern="1200" cap="none" spc="0" normalizeH="0" baseline="0" noProof="0" err="1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rPr>
              <a:t>Careerset</a:t>
            </a: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rPr>
              <a:t>- NEW RESOURCE- 24/7 CV, Cover Letter &amp; LinkedIn feedback</a:t>
            </a:r>
            <a:endParaRPr lang="en-GB" sz="18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Calibri"/>
              <a:ea typeface="Calibri"/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rPr>
              <a:t>	- Psychometric test practice</a:t>
            </a:r>
            <a:r>
              <a:rPr lang="en-GB">
                <a:latin typeface="Calibri"/>
              </a:rPr>
              <a:t> </a:t>
            </a:r>
            <a:endParaRPr lang="en-GB" sz="18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Calibri"/>
              <a:ea typeface="Calibri"/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C1053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		</a:t>
            </a:r>
            <a:endParaRPr lang="en-GB" sz="1800" b="0" i="0" u="none" strike="noStrike" kern="1200" cap="none" spc="0" normalizeH="0" baseline="0" noProof="0">
              <a:ln>
                <a:noFill/>
              </a:ln>
              <a:solidFill>
                <a:srgbClr val="3C1053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rgbClr val="3C1053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	</a:t>
            </a:r>
            <a:endParaRPr lang="en-GB" sz="1800" b="1" i="0" u="none" strike="noStrike" kern="1200" cap="none" spc="0" normalizeH="0" baseline="0" noProof="0">
              <a:ln>
                <a:noFill/>
              </a:ln>
              <a:solidFill>
                <a:srgbClr val="3C1053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1" noProof="0">
                <a:solidFill>
                  <a:srgbClr val="3C1053"/>
                </a:solidFill>
                <a:latin typeface="Calibri"/>
              </a:rPr>
              <a:t>	</a:t>
            </a: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rgbClr val="3C1053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RESEARCH CAREERS &amp; DEVELOP EXPERIENCE</a:t>
            </a:r>
            <a:endParaRPr lang="en-GB" sz="1800" b="1" i="0" u="none" strike="noStrike" kern="1200" cap="none" spc="0" normalizeH="0" baseline="0" noProof="0">
              <a:ln>
                <a:noFill/>
              </a:ln>
              <a:solidFill>
                <a:srgbClr val="3C1053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rgbClr val="3C1053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	- </a:t>
            </a: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rPr>
              <a:t>online resources on our website (see below)</a:t>
            </a:r>
            <a:endParaRPr lang="en-GB" sz="18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Calibri"/>
              <a:ea typeface="Calibri"/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rPr>
              <a:t>	- career events</a:t>
            </a:r>
            <a:endParaRPr lang="en-GB" sz="18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Calibri"/>
              <a:ea typeface="Calibri"/>
              <a:cs typeface="Calibri"/>
            </a:endParaRPr>
          </a:p>
          <a:p>
            <a:pPr>
              <a:defRPr/>
            </a:pPr>
            <a:r>
              <a:rPr lang="en-GB">
                <a:latin typeface="Calibri"/>
              </a:rPr>
              <a:t>	- Warwick Volunteers, </a:t>
            </a:r>
            <a:r>
              <a:rPr lang="en-GB" err="1">
                <a:latin typeface="Calibri"/>
              </a:rPr>
              <a:t>TeamWork</a:t>
            </a:r>
            <a:r>
              <a:rPr lang="en-GB">
                <a:latin typeface="Calibri"/>
              </a:rPr>
              <a:t>, URSS, Warwick Award-                      (all  develop relevant skills- full details on the website)</a:t>
            </a:r>
            <a:endParaRPr lang="en-GB" sz="18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Calibri"/>
              <a:ea typeface="Calibri"/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3C1053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	</a:t>
            </a:r>
            <a:endParaRPr lang="en-GB" sz="1800" b="0" i="0" u="none" strike="noStrike" kern="1200" cap="none" spc="0" normalizeH="0" baseline="0" noProof="0">
              <a:ln>
                <a:noFill/>
              </a:ln>
              <a:solidFill>
                <a:srgbClr val="3C1053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rgbClr val="3C1053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	</a:t>
            </a:r>
            <a:endParaRPr lang="en-GB" sz="1800" b="1" i="0" u="none" strike="noStrike" kern="1200" cap="none" spc="0" normalizeH="0" baseline="0" noProof="0">
              <a:ln>
                <a:noFill/>
              </a:ln>
              <a:solidFill>
                <a:srgbClr val="3C1053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80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0356641-229B-AF20-30FF-ECA5D04FAB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530505" y="40965"/>
            <a:ext cx="3748069" cy="6776070"/>
          </a:xfrm>
          <a:prstGeom prst="rect">
            <a:avLst/>
          </a:prstGeom>
        </p:spPr>
      </p:pic>
      <p:pic>
        <p:nvPicPr>
          <p:cNvPr id="14" name="Graphic 13" descr="Badge 1 with solid fill">
            <a:extLst>
              <a:ext uri="{FF2B5EF4-FFF2-40B4-BE49-F238E27FC236}">
                <a16:creationId xmlns:a16="http://schemas.microsoft.com/office/drawing/2014/main" id="{7B763E0E-B78C-19E6-F431-3D80A5D5651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66191" y="1205688"/>
            <a:ext cx="751788" cy="751788"/>
          </a:xfrm>
          <a:prstGeom prst="rect">
            <a:avLst/>
          </a:prstGeom>
        </p:spPr>
      </p:pic>
      <p:pic>
        <p:nvPicPr>
          <p:cNvPr id="16" name="Graphic 15" descr="Badge with solid fill">
            <a:extLst>
              <a:ext uri="{FF2B5EF4-FFF2-40B4-BE49-F238E27FC236}">
                <a16:creationId xmlns:a16="http://schemas.microsoft.com/office/drawing/2014/main" id="{B0BCE797-C1BE-7BE7-507E-1241DADF129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52458" y="2690711"/>
            <a:ext cx="779254" cy="779254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76407CAE-4E5B-23E5-FEDE-5167E26008B0}"/>
              </a:ext>
            </a:extLst>
          </p:cNvPr>
          <p:cNvSpPr txBox="1"/>
          <p:nvPr/>
        </p:nvSpPr>
        <p:spPr>
          <a:xfrm>
            <a:off x="941832" y="5846432"/>
            <a:ext cx="4892040" cy="714042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myAdvantage.warwick.ac.uk</a:t>
            </a:r>
            <a:endParaRPr kumimoji="0" lang="en-GB" sz="22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2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F3AFF94-19CB-892C-B8A7-DA3C3D33113F}"/>
              </a:ext>
            </a:extLst>
          </p:cNvPr>
          <p:cNvSpPr txBox="1"/>
          <p:nvPr/>
        </p:nvSpPr>
        <p:spPr>
          <a:xfrm>
            <a:off x="877824" y="6299775"/>
            <a:ext cx="4892040" cy="24688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Appointments • events • vacancies</a:t>
            </a:r>
          </a:p>
        </p:txBody>
      </p:sp>
      <p:pic>
        <p:nvPicPr>
          <p:cNvPr id="28" name="Graphic 27" descr="Badge 3 with solid fill">
            <a:extLst>
              <a:ext uri="{FF2B5EF4-FFF2-40B4-BE49-F238E27FC236}">
                <a16:creationId xmlns:a16="http://schemas.microsoft.com/office/drawing/2014/main" id="{F32C9658-53F3-CD5C-EA61-EA6D5A4DC3C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66191" y="4169528"/>
            <a:ext cx="810872" cy="810872"/>
          </a:xfrm>
          <a:prstGeom prst="rect">
            <a:avLst/>
          </a:prstGeom>
        </p:spPr>
      </p:pic>
      <p:sp>
        <p:nvSpPr>
          <p:cNvPr id="30" name="Rounded Rectangle 17">
            <a:extLst>
              <a:ext uri="{FF2B5EF4-FFF2-40B4-BE49-F238E27FC236}">
                <a16:creationId xmlns:a16="http://schemas.microsoft.com/office/drawing/2014/main" id="{87F618EA-6114-1554-D07F-76BFFBA3B53A}"/>
              </a:ext>
            </a:extLst>
          </p:cNvPr>
          <p:cNvSpPr/>
          <p:nvPr/>
        </p:nvSpPr>
        <p:spPr>
          <a:xfrm>
            <a:off x="268926" y="5884983"/>
            <a:ext cx="7833674" cy="822960"/>
          </a:xfrm>
          <a:prstGeom prst="roundRect">
            <a:avLst/>
          </a:prstGeom>
          <a:solidFill>
            <a:srgbClr val="3C10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   warwick.ac.uk/services/careers/</a:t>
            </a:r>
            <a:endParaRPr kumimoji="0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610059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339477" y="1289860"/>
            <a:ext cx="5919921" cy="4827210"/>
          </a:xfrm>
          <a:prstGeom prst="roundRect">
            <a:avLst>
              <a:gd name="adj" fmla="val 7749"/>
            </a:avLst>
          </a:prstGeom>
          <a:solidFill>
            <a:schemeClr val="bg1">
              <a:alpha val="81000"/>
            </a:scheme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marR="0" lvl="0" indent="3587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Log on to </a:t>
            </a:r>
            <a:r>
              <a:rPr kumimoji="0" lang="en-GB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myAdvantage</a:t>
            </a:r>
            <a:r>
              <a:rPr kumimoji="0" lang="en-GB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.warwick.ac.uk </a:t>
            </a:r>
          </a:p>
          <a:p>
            <a:pPr marR="0" lvl="0" indent="3587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R="0" lvl="0" indent="3587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Here you can:</a:t>
            </a:r>
            <a:endParaRPr lang="en-GB" sz="24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/>
              <a:cs typeface="Calibri"/>
            </a:endParaRPr>
          </a:p>
          <a:p>
            <a:pPr marL="895350" marR="0" lvl="0" indent="-342900" algn="l" defTabSz="7159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GB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Book events &amp; workshops</a:t>
            </a:r>
            <a:endParaRPr lang="en-GB" sz="24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/>
              <a:cs typeface="Calibri"/>
            </a:endParaRPr>
          </a:p>
          <a:p>
            <a:pPr marL="895350" marR="0" lvl="0" indent="-342900" algn="l" defTabSz="7159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lang="en-GB" sz="2400" b="1">
                <a:solidFill>
                  <a:prstClr val="black"/>
                </a:solidFill>
                <a:latin typeface="Calibri" panose="020F0502020204030204"/>
              </a:rPr>
              <a:t>Access online resources &amp; tools</a:t>
            </a:r>
            <a:endParaRPr lang="en-GB" sz="24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/>
              <a:cs typeface="Calibri"/>
            </a:endParaRPr>
          </a:p>
          <a:p>
            <a:pPr marL="895350" marR="0" lvl="0" indent="-342900" algn="l" defTabSz="7159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GB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Search for vacancies</a:t>
            </a:r>
            <a:endParaRPr lang="en-GB" sz="24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/>
              <a:cs typeface="Calibri"/>
            </a:endParaRPr>
          </a:p>
          <a:p>
            <a:pPr marL="895350" marR="0" lvl="0" indent="-342900" algn="l" defTabSz="7159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GB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Book</a:t>
            </a:r>
            <a:r>
              <a:rPr lang="en-GB" sz="2400" b="1">
                <a:solidFill>
                  <a:prstClr val="black"/>
                </a:solidFill>
                <a:latin typeface="Calibri" panose="020F0502020204030204"/>
              </a:rPr>
              <a:t> Careers</a:t>
            </a:r>
            <a:r>
              <a:rPr kumimoji="0" lang="en-GB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appointments</a:t>
            </a:r>
            <a:endParaRPr lang="en-GB" sz="24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/>
              <a:cs typeface="Calibri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lang="en-GB" sz="2400" b="1">
              <a:solidFill>
                <a:prstClr val="black"/>
              </a:solidFill>
              <a:latin typeface="Calibri" panose="020F0502020204030204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en-GB" sz="24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103FE38-A599-63C9-F346-73B58E0BF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477" y="494411"/>
            <a:ext cx="11192534" cy="511422"/>
          </a:xfrm>
        </p:spPr>
        <p:txBody>
          <a:bodyPr/>
          <a:lstStyle/>
          <a:p>
            <a:r>
              <a:rPr lang="en-GB" sz="4000"/>
              <a:t>Accessing careers support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EECAB5B-42C3-A0D3-E6C1-38E22B1C0E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6188" y="4865016"/>
            <a:ext cx="1139812" cy="113981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985F37D-BBEA-8293-F3A7-E2C836E59B7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24237" y="589982"/>
            <a:ext cx="4528286" cy="5750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07468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144361" y="193129"/>
            <a:ext cx="12045148" cy="1086093"/>
          </a:xfrm>
        </p:spPr>
        <p:txBody>
          <a:bodyPr>
            <a:normAutofit/>
          </a:bodyPr>
          <a:lstStyle/>
          <a:p>
            <a:r>
              <a:rPr lang="en-US" sz="3000" b="1">
                <a:solidFill>
                  <a:srgbClr val="0070C0"/>
                </a:solidFill>
              </a:rPr>
              <a:t>        SOME OF OUR UPCOMING AUTUMN EVENTS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57468" y="914368"/>
            <a:ext cx="9277815" cy="384688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MEET THE PROFESSIONALS  (IN-PERSON &amp; ONLINE)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Careers in the Public Sector- </a:t>
            </a:r>
            <a:r>
              <a:rPr kumimoji="0" lang="en-GB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Mon 12</a:t>
            </a:r>
            <a:r>
              <a:rPr kumimoji="0" lang="en-GB" sz="2000" b="0" i="0" u="none" strike="noStrike" kern="1200" cap="none" spc="0" normalizeH="0" baseline="30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th</a:t>
            </a:r>
            <a:r>
              <a:rPr kumimoji="0" lang="en-GB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Oct- 3 pm- 5 pm</a:t>
            </a:r>
            <a:endParaRPr lang="en-GB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Careers in HR and Recruitment- </a:t>
            </a:r>
            <a:r>
              <a:rPr kumimoji="0" lang="en-GB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Mon 19</a:t>
            </a:r>
            <a:r>
              <a:rPr kumimoji="0" lang="en-GB" sz="2000" b="0" i="0" u="none" strike="noStrike" kern="1200" cap="none" spc="0" normalizeH="0" baseline="30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th</a:t>
            </a:r>
            <a:r>
              <a:rPr kumimoji="0" lang="en-GB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Oct- 6 pm- 7.30 pm</a:t>
            </a:r>
            <a:endParaRPr lang="en-GB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Careers in Marketing- </a:t>
            </a:r>
            <a:r>
              <a:rPr kumimoji="0" lang="en-GB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Tues 20</a:t>
            </a:r>
            <a:r>
              <a:rPr kumimoji="0" lang="en-GB" sz="2000" b="0" i="0" u="none" strike="noStrike" kern="1200" cap="none" spc="0" normalizeH="0" baseline="30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th</a:t>
            </a:r>
            <a:r>
              <a:rPr kumimoji="0" lang="en-GB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Oct- 6.15 pm- 7.45 pm</a:t>
            </a:r>
            <a:endParaRPr lang="en-GB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Careers with Global Brands- </a:t>
            </a:r>
            <a:r>
              <a:rPr kumimoji="0" lang="en-GB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Tues 27</a:t>
            </a:r>
            <a:r>
              <a:rPr kumimoji="0" lang="en-GB" sz="2000" b="0" i="0" u="none" strike="noStrike" kern="1200" cap="none" spc="0" normalizeH="0" baseline="30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th</a:t>
            </a:r>
            <a:r>
              <a:rPr kumimoji="0" lang="en-GB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Oct- 5 pm-7.30 pm </a:t>
            </a:r>
            <a:endParaRPr lang="en-GB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  <a:p>
            <a:pPr defTabSz="685800">
              <a:defRPr/>
            </a:pPr>
            <a:r>
              <a:rPr kumimoji="0" lang="en-GB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Careers in Film &amp; </a:t>
            </a:r>
            <a:r>
              <a:rPr lang="en-GB" sz="2000" b="1">
                <a:solidFill>
                  <a:prstClr val="black"/>
                </a:solidFill>
                <a:latin typeface="Calibri"/>
                <a:ea typeface="Calibri"/>
                <a:cs typeface="Calibri"/>
              </a:rPr>
              <a:t>TV- </a:t>
            </a:r>
            <a:r>
              <a:rPr lang="en-GB" sz="2000">
                <a:solidFill>
                  <a:prstClr val="black"/>
                </a:solidFill>
                <a:latin typeface="Calibri"/>
                <a:ea typeface="Calibri"/>
                <a:cs typeface="Calibri"/>
              </a:rPr>
              <a:t>Mon</a:t>
            </a:r>
            <a:r>
              <a:rPr kumimoji="0" lang="en-GB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2</a:t>
            </a:r>
            <a:r>
              <a:rPr kumimoji="0" lang="en-GB" sz="2000" b="0" i="0" u="none" strike="noStrike" kern="1200" cap="none" spc="0" normalizeH="0" baseline="30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nd</a:t>
            </a:r>
            <a:r>
              <a:rPr kumimoji="0" lang="en-GB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 Nov 6.00 pm- 7.30 pm</a:t>
            </a:r>
            <a:endParaRPr lang="en-GB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Careers in Museums &amp; Culture- </a:t>
            </a:r>
            <a:r>
              <a:rPr kumimoji="0" lang="en-GB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Tues 3</a:t>
            </a:r>
            <a:r>
              <a:rPr kumimoji="0" lang="en-GB" sz="2000" b="0" i="0" u="none" strike="noStrike" kern="1200" cap="none" spc="0" normalizeH="0" baseline="30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rd</a:t>
            </a:r>
            <a:r>
              <a:rPr kumimoji="0" lang="en-GB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Nov 6 pm-7.30 pm</a:t>
            </a:r>
            <a:endParaRPr lang="en-GB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Careers in Publishing- </a:t>
            </a:r>
            <a:r>
              <a:rPr kumimoji="0" lang="en-GB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Tues 17</a:t>
            </a:r>
            <a:r>
              <a:rPr kumimoji="0" lang="en-GB" sz="2000" b="0" i="0" u="none" strike="noStrike" kern="1200" cap="none" spc="0" normalizeH="0" baseline="30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th</a:t>
            </a:r>
            <a:r>
              <a:rPr kumimoji="0" lang="en-GB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November- 6.15 pm- 7.45 pm</a:t>
            </a:r>
            <a:endParaRPr lang="en-GB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Careers in Diplomacy TBC</a:t>
            </a:r>
            <a:endParaRPr kumimoji="0" lang="en-GB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lang="en-GB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7.00pm </a:t>
            </a:r>
            <a:endParaRPr lang="en-GB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alibri" panose="020F0502020204030204" pitchFamily="34" charset="0"/>
              <a:buChar char="-"/>
              <a:tabLst/>
              <a:defRPr/>
            </a:pPr>
            <a:endParaRPr kumimoji="0" lang="en-GB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900" b="0" i="0" u="none" strike="noStrike" kern="1200" cap="none" spc="0" normalizeH="0" baseline="0" noProof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-apple-system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8AF1889-403F-9F81-C59D-E5C20058E563}"/>
              </a:ext>
            </a:extLst>
          </p:cNvPr>
          <p:cNvSpPr txBox="1"/>
          <p:nvPr/>
        </p:nvSpPr>
        <p:spPr>
          <a:xfrm>
            <a:off x="857468" y="3934942"/>
            <a:ext cx="8341114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CAREERS FAIRS  (Pan</a:t>
            </a:r>
            <a:r>
              <a:rPr lang="en-GB" sz="2000" b="1">
                <a:solidFill>
                  <a:srgbClr val="4472C4"/>
                </a:solidFill>
                <a:latin typeface="Calibri" panose="020F0502020204030204"/>
              </a:rPr>
              <a:t>o</a:t>
            </a:r>
            <a:r>
              <a:rPr kumimoji="0" lang="en-GB" sz="2000" b="1" i="0" u="none" strike="noStrike" kern="1200" cap="none" spc="0" normalizeH="0" baseline="0" noProof="0" err="1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rama</a:t>
            </a:r>
            <a:r>
              <a:rPr kumimoji="0" lang="en-GB" sz="2000" b="1" i="0" u="none" strike="noStrike" kern="1200" cap="none" spc="0" normalizeH="0" baseline="0" noProof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Rootes Building)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Autumn Careers Fair- </a:t>
            </a:r>
            <a:r>
              <a:rPr kumimoji="0" lang="en-GB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Tues 13</a:t>
            </a:r>
            <a:r>
              <a:rPr kumimoji="0" lang="en-GB" sz="2000" b="0" i="0" u="none" strike="noStrike" kern="1200" cap="none" spc="0" normalizeH="0" baseline="30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</a:t>
            </a:r>
            <a:r>
              <a:rPr kumimoji="0" lang="en-GB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Oct- 11am-4pm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Economics, Finance &amp; Consultancy- </a:t>
            </a:r>
            <a:r>
              <a:rPr kumimoji="0" lang="en-GB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Thurs 15</a:t>
            </a:r>
            <a:r>
              <a:rPr kumimoji="0" lang="en-GB" sz="2000" b="0" i="0" u="none" strike="noStrike" kern="1200" cap="none" spc="0" normalizeH="0" baseline="30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</a:t>
            </a:r>
            <a:r>
              <a:rPr kumimoji="0" lang="en-GB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Oct- 11am- 3pm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Law Fair- </a:t>
            </a:r>
            <a:r>
              <a:rPr kumimoji="0" lang="en-GB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Weds 21</a:t>
            </a:r>
            <a:r>
              <a:rPr kumimoji="0" lang="en-GB" sz="2000" b="0" i="0" u="none" strike="noStrike" kern="1200" cap="none" spc="0" normalizeH="0" baseline="30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 </a:t>
            </a:r>
            <a:r>
              <a:rPr kumimoji="0" lang="en-GB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Oct- 11am- 3pm 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138FFF4-ECF3-92AC-71F1-9A61A7873085}"/>
              </a:ext>
            </a:extLst>
          </p:cNvPr>
          <p:cNvSpPr txBox="1"/>
          <p:nvPr/>
        </p:nvSpPr>
        <p:spPr>
          <a:xfrm>
            <a:off x="857468" y="5312769"/>
            <a:ext cx="968032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CAREERS WORKSHOPS THROUGHOUT THE TERM. For example…… 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Your Application Toolkit, Breaking into the Job Market: What Every Student Should Know, TeachFirst, Internal Communications.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4" descr="Image result for arrows">
            <a:extLst>
              <a:ext uri="{FF2B5EF4-FFF2-40B4-BE49-F238E27FC236}">
                <a16:creationId xmlns:a16="http://schemas.microsoft.com/office/drawing/2014/main" id="{378B6FCD-C0C5-2D3E-7573-484A017752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8065247" y="850736"/>
            <a:ext cx="4358547" cy="3894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DA7648D-DF51-053E-33B8-AF1C90E9E3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37791" y="5193723"/>
            <a:ext cx="1554272" cy="1554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290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UoW_Template_White">
  <a:themeElements>
    <a:clrScheme name="Custom 8">
      <a:dk1>
        <a:srgbClr val="0C0C0C"/>
      </a:dk1>
      <a:lt1>
        <a:srgbClr val="FDFCFC"/>
      </a:lt1>
      <a:dk2>
        <a:srgbClr val="440379"/>
      </a:dk2>
      <a:lt2>
        <a:srgbClr val="FDFCFC"/>
      </a:lt2>
      <a:accent1>
        <a:srgbClr val="A399F4"/>
      </a:accent1>
      <a:accent2>
        <a:srgbClr val="440278"/>
      </a:accent2>
      <a:accent3>
        <a:srgbClr val="6CB6FF"/>
      </a:accent3>
      <a:accent4>
        <a:srgbClr val="50D6C1"/>
      </a:accent4>
      <a:accent5>
        <a:srgbClr val="FEDE7B"/>
      </a:accent5>
      <a:accent6>
        <a:srgbClr val="F0957F"/>
      </a:accent6>
      <a:hlink>
        <a:srgbClr val="0C0C0C"/>
      </a:hlink>
      <a:folHlink>
        <a:srgbClr val="0C0C0C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" id="{82D45D21-8904-4E88-84CA-4D985DACF5C1}" vid="{2F8B32AC-325D-4679-8165-F3015CD6CB85}"/>
    </a:ext>
  </a:extLst>
</a:theme>
</file>

<file path=ppt/theme/theme2.xml><?xml version="1.0" encoding="utf-8"?>
<a:theme xmlns:a="http://schemas.openxmlformats.org/drawingml/2006/main" name="UoW_Template_Yellow">
  <a:themeElements>
    <a:clrScheme name="UoW Colour Palette_Purple">
      <a:dk1>
        <a:srgbClr val="0C0C0C"/>
      </a:dk1>
      <a:lt1>
        <a:srgbClr val="FDFCFC"/>
      </a:lt1>
      <a:dk2>
        <a:srgbClr val="440379"/>
      </a:dk2>
      <a:lt2>
        <a:srgbClr val="FDFCFC"/>
      </a:lt2>
      <a:accent1>
        <a:srgbClr val="A399F4"/>
      </a:accent1>
      <a:accent2>
        <a:srgbClr val="440278"/>
      </a:accent2>
      <a:accent3>
        <a:srgbClr val="6CB6FF"/>
      </a:accent3>
      <a:accent4>
        <a:srgbClr val="50D6C1"/>
      </a:accent4>
      <a:accent5>
        <a:srgbClr val="FEDE7B"/>
      </a:accent5>
      <a:accent6>
        <a:srgbClr val="F0957F"/>
      </a:accent6>
      <a:hlink>
        <a:srgbClr val="A399F4"/>
      </a:hlink>
      <a:folHlink>
        <a:srgbClr val="440278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ortalVTI">
  <a:themeElements>
    <a:clrScheme name="Earth">
      <a:dk1>
        <a:sysClr val="windowText" lastClr="000000"/>
      </a:dk1>
      <a:lt1>
        <a:sysClr val="window" lastClr="FFFFFF"/>
      </a:lt1>
      <a:dk2>
        <a:srgbClr val="051618"/>
      </a:dk2>
      <a:lt2>
        <a:srgbClr val="E8E8DF"/>
      </a:lt2>
      <a:accent1>
        <a:srgbClr val="2D714C"/>
      </a:accent1>
      <a:accent2>
        <a:srgbClr val="1F7985"/>
      </a:accent2>
      <a:accent3>
        <a:srgbClr val="0D6756"/>
      </a:accent3>
      <a:accent4>
        <a:srgbClr val="40945E"/>
      </a:accent4>
      <a:accent5>
        <a:srgbClr val="389896"/>
      </a:accent5>
      <a:accent6>
        <a:srgbClr val="64924A"/>
      </a:accent6>
      <a:hlink>
        <a:srgbClr val="1F855C"/>
      </a:hlink>
      <a:folHlink>
        <a:srgbClr val="227390"/>
      </a:folHlink>
    </a:clrScheme>
    <a:fontScheme name="Earth">
      <a:majorFont>
        <a:latin typeface="Trade Gothic Next Cond"/>
        <a:ea typeface=""/>
        <a:cs typeface=""/>
      </a:majorFont>
      <a:minorFont>
        <a:latin typeface="Trade Gothic Next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rtalVTI" id="{0E0D5035-C7F2-4607-91F4-D5D5F886A15A}" vid="{EAFF3D8B-AC13-4E90-80A9-182200FBC866}"/>
    </a:ext>
  </a:extLst>
</a:theme>
</file>

<file path=ppt/theme/theme4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500</Words>
  <Application>Microsoft Office PowerPoint</Application>
  <PresentationFormat>Widescreen</PresentationFormat>
  <Paragraphs>71</Paragraphs>
  <Slides>6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6</vt:i4>
      </vt:variant>
    </vt:vector>
  </HeadingPairs>
  <TitlesOfParts>
    <vt:vector size="19" baseType="lpstr">
      <vt:lpstr>-apple-system</vt:lpstr>
      <vt:lpstr>Aptos</vt:lpstr>
      <vt:lpstr>Arial</vt:lpstr>
      <vt:lpstr>Calibri</vt:lpstr>
      <vt:lpstr>Courier New</vt:lpstr>
      <vt:lpstr>Times New Roman</vt:lpstr>
      <vt:lpstr>Trade Gothic Next Cond</vt:lpstr>
      <vt:lpstr>Trade Gothic Next Light</vt:lpstr>
      <vt:lpstr>Wingdings</vt:lpstr>
      <vt:lpstr>UoW_Template_White</vt:lpstr>
      <vt:lpstr>UoW_Template_Yellow</vt:lpstr>
      <vt:lpstr>PortalVTI</vt:lpstr>
      <vt:lpstr>Custom Design</vt:lpstr>
      <vt:lpstr>   CAREERS,  EMPLOYABILITY  &amp; SKILLS        Clare Halldron Senior Careers Consultant c.m.halldron@warwick.ac.uk https://warwick.ac.uk/services/careers/ </vt:lpstr>
      <vt:lpstr>PowerPoint Presentation</vt:lpstr>
      <vt:lpstr>PowerPoint Presentation</vt:lpstr>
      <vt:lpstr>PowerPoint Presentation</vt:lpstr>
      <vt:lpstr>Accessing careers support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Halldron, Clare</dc:creator>
  <cp:lastModifiedBy>camillia Cowling</cp:lastModifiedBy>
  <cp:revision>2</cp:revision>
  <dcterms:created xsi:type="dcterms:W3CDTF">2026-09-30T12:42:16Z</dcterms:created>
  <dcterms:modified xsi:type="dcterms:W3CDTF">2026-10-02T16:51:23Z</dcterms:modified>
</cp:coreProperties>
</file>