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notesSlides/notesSlide1.xml" ContentType="application/vnd.openxmlformats-officedocument.presentationml.notesSlide+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52.xml" ContentType="application/vnd.openxmlformats-officedocument.presentationml.tags+xml"/>
  <Override PartName="/ppt/tags/tag453.xml" ContentType="application/vnd.openxmlformats-officedocument.presentationml.tags+xml"/>
  <Override PartName="/ppt/notesSlides/notesSlide2.xml" ContentType="application/vnd.openxmlformats-officedocument.presentationml.notesSlide+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71" r:id="rId6"/>
    <p:sldId id="259" r:id="rId7"/>
    <p:sldId id="260" r:id="rId8"/>
    <p:sldId id="262" r:id="rId9"/>
    <p:sldId id="261" r:id="rId10"/>
    <p:sldId id="263" r:id="rId11"/>
    <p:sldId id="258" r:id="rId12"/>
    <p:sldId id="265" r:id="rId13"/>
    <p:sldId id="267" r:id="rId14"/>
    <p:sldId id="266" r:id="rId15"/>
    <p:sldId id="269" r:id="rId16"/>
    <p:sldId id="270"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99B40F-6D6E-7D53-790B-1CFE6235783C}" name="Peplow, Simon" initials="PS" userId="S::u1773185@live.warwick.ac.uk::e7639f54-ce05-42c0-b171-9d03bcd23cf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5825D1-A500-40FA-8F1A-0739DC57F00E}" v="5" dt="2025-03-06T10:03:44.0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5747" autoAdjust="0"/>
  </p:normalViewPr>
  <p:slideViewPr>
    <p:cSldViewPr snapToGrid="0">
      <p:cViewPr varScale="1">
        <p:scale>
          <a:sx n="79" d="100"/>
          <a:sy n="79" d="100"/>
        </p:scale>
        <p:origin x="266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FF5825D1-A500-40FA-8F1A-0739DC57F00E}"/>
    <pc:docChg chg="custSel modSld">
      <pc:chgData name="Plath, Lydia" userId="d55df847-9415-48ab-8601-3a567b338f16" providerId="ADAL" clId="{FF5825D1-A500-40FA-8F1A-0739DC57F00E}" dt="2025-03-06T10:03:44.064" v="40" actId="20577"/>
      <pc:docMkLst>
        <pc:docMk/>
      </pc:docMkLst>
      <pc:sldChg chg="modSp mod">
        <pc:chgData name="Plath, Lydia" userId="d55df847-9415-48ab-8601-3a567b338f16" providerId="ADAL" clId="{FF5825D1-A500-40FA-8F1A-0739DC57F00E}" dt="2025-03-04T13:33:00.634" v="36" actId="20577"/>
        <pc:sldMkLst>
          <pc:docMk/>
          <pc:sldMk cId="1635377456" sldId="256"/>
        </pc:sldMkLst>
        <pc:spChg chg="mod">
          <ac:chgData name="Plath, Lydia" userId="d55df847-9415-48ab-8601-3a567b338f16" providerId="ADAL" clId="{FF5825D1-A500-40FA-8F1A-0739DC57F00E}" dt="2025-03-04T13:32:43.253" v="30"/>
          <ac:spMkLst>
            <pc:docMk/>
            <pc:sldMk cId="1635377456" sldId="256"/>
            <ac:spMk id="8" creationId="{28F10EC9-E712-4125-A606-2C5AF6067625}"/>
          </ac:spMkLst>
        </pc:spChg>
        <pc:spChg chg="mod">
          <ac:chgData name="Plath, Lydia" userId="d55df847-9415-48ab-8601-3a567b338f16" providerId="ADAL" clId="{FF5825D1-A500-40FA-8F1A-0739DC57F00E}" dt="2025-03-04T13:32:43.285" v="32"/>
          <ac:spMkLst>
            <pc:docMk/>
            <pc:sldMk cId="1635377456" sldId="256"/>
            <ac:spMk id="10" creationId="{29C1E368-DD8D-44E6-A67E-C06564CC1E06}"/>
          </ac:spMkLst>
        </pc:spChg>
        <pc:spChg chg="mod">
          <ac:chgData name="Plath, Lydia" userId="d55df847-9415-48ab-8601-3a567b338f16" providerId="ADAL" clId="{FF5825D1-A500-40FA-8F1A-0739DC57F00E}" dt="2025-03-04T13:33:00.634" v="36" actId="20577"/>
          <ac:spMkLst>
            <pc:docMk/>
            <pc:sldMk cId="1635377456" sldId="256"/>
            <ac:spMk id="19" creationId="{3204CA64-A761-B333-55B5-B6C9B31A5E87}"/>
          </ac:spMkLst>
        </pc:spChg>
      </pc:sldChg>
      <pc:sldChg chg="modSp">
        <pc:chgData name="Plath, Lydia" userId="d55df847-9415-48ab-8601-3a567b338f16" providerId="ADAL" clId="{FF5825D1-A500-40FA-8F1A-0739DC57F00E}" dt="2025-03-06T10:03:44.064" v="40" actId="20577"/>
        <pc:sldMkLst>
          <pc:docMk/>
          <pc:sldMk cId="3096131335" sldId="258"/>
        </pc:sldMkLst>
        <pc:graphicFrameChg chg="mod">
          <ac:chgData name="Plath, Lydia" userId="d55df847-9415-48ab-8601-3a567b338f16" providerId="ADAL" clId="{FF5825D1-A500-40FA-8F1A-0739DC57F00E}" dt="2025-03-06T10:03:44.064" v="40" actId="20577"/>
          <ac:graphicFrameMkLst>
            <pc:docMk/>
            <pc:sldMk cId="3096131335" sldId="258"/>
            <ac:graphicFrameMk id="4" creationId="{A8FAD258-1F1C-42E8-1BD1-33DC7B9EAD31}"/>
          </ac:graphicFrameMkLst>
        </pc:graphicFrameChg>
      </pc:sldChg>
      <pc:sldChg chg="addSp modSp">
        <pc:chgData name="Plath, Lydia" userId="d55df847-9415-48ab-8601-3a567b338f16" providerId="ADAL" clId="{FF5825D1-A500-40FA-8F1A-0739DC57F00E}" dt="2025-03-04T13:33:11.299" v="37"/>
        <pc:sldMkLst>
          <pc:docMk/>
          <pc:sldMk cId="2143062050" sldId="271"/>
        </pc:sldMkLst>
        <pc:spChg chg="add mod">
          <ac:chgData name="Plath, Lydia" userId="d55df847-9415-48ab-8601-3a567b338f16" providerId="ADAL" clId="{FF5825D1-A500-40FA-8F1A-0739DC57F00E}" dt="2025-03-04T13:33:11.299" v="37"/>
          <ac:spMkLst>
            <pc:docMk/>
            <pc:sldMk cId="2143062050" sldId="271"/>
            <ac:spMk id="4" creationId="{0CC9C770-F18C-A135-9036-34F6E521A833}"/>
          </ac:spMkLst>
        </pc:spChg>
        <pc:spChg chg="add mod">
          <ac:chgData name="Plath, Lydia" userId="d55df847-9415-48ab-8601-3a567b338f16" providerId="ADAL" clId="{FF5825D1-A500-40FA-8F1A-0739DC57F00E}" dt="2025-03-04T13:33:11.299" v="37"/>
          <ac:spMkLst>
            <pc:docMk/>
            <pc:sldMk cId="2143062050" sldId="271"/>
            <ac:spMk id="5" creationId="{D96F8552-6EE6-D4CB-B8C8-0F7B512A20A1}"/>
          </ac:spMkLst>
        </pc:spChg>
      </pc:sldChg>
      <pc:sldChg chg="modSp mod">
        <pc:chgData name="Plath, Lydia" userId="d55df847-9415-48ab-8601-3a567b338f16" providerId="ADAL" clId="{FF5825D1-A500-40FA-8F1A-0739DC57F00E}" dt="2025-03-04T13:32:43.301" v="34"/>
        <pc:sldMkLst>
          <pc:docMk/>
          <pc:sldMk cId="2323203536" sldId="275"/>
        </pc:sldMkLst>
        <pc:spChg chg="mod">
          <ac:chgData name="Plath, Lydia" userId="d55df847-9415-48ab-8601-3a567b338f16" providerId="ADAL" clId="{FF5825D1-A500-40FA-8F1A-0739DC57F00E}" dt="2025-03-04T13:32:43.301" v="34"/>
          <ac:spMkLst>
            <pc:docMk/>
            <pc:sldMk cId="2323203536" sldId="275"/>
            <ac:spMk id="9" creationId="{D8862307-0CBC-478D-AFB5-10FE831B20EF}"/>
          </ac:spMkLst>
        </pc:spChg>
        <pc:spChg chg="mod replST">
          <ac:chgData name="Plath, Lydia" userId="d55df847-9415-48ab-8601-3a567b338f16" providerId="ADAL" clId="{FF5825D1-A500-40FA-8F1A-0739DC57F00E}" dt="2025-03-04T13:32:43.221" v="21"/>
          <ac:spMkLst>
            <pc:docMk/>
            <pc:sldMk cId="2323203536" sldId="275"/>
            <ac:spMk id="26" creationId="{31165DAE-0346-4F0F-AF14-30D4F0A7CBA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A01338-9164-4A99-A78C-E038DC3DA4D3}"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GB"/>
        </a:p>
      </dgm:t>
    </dgm:pt>
    <dgm:pt modelId="{6542DFA0-EA19-4220-8817-B36423D6247B}">
      <dgm:prSet phldrT="[Text]"/>
      <dgm:spPr>
        <a:solidFill>
          <a:schemeClr val="tx2">
            <a:lumMod val="10000"/>
            <a:lumOff val="90000"/>
          </a:schemeClr>
        </a:solidFill>
      </dgm:spPr>
      <dgm:t>
        <a:bodyPr/>
        <a:lstStyle/>
        <a:p>
          <a:r>
            <a:rPr lang="en-GB" dirty="0"/>
            <a:t>Core </a:t>
          </a:r>
          <a:br>
            <a:rPr lang="en-GB" dirty="0"/>
          </a:br>
          <a:r>
            <a:rPr lang="en-GB" dirty="0"/>
            <a:t>30 CATS</a:t>
          </a:r>
        </a:p>
      </dgm:t>
    </dgm:pt>
    <dgm:pt modelId="{93E49D76-2883-4E4D-987C-B5A18B9FD196}" type="parTrans" cxnId="{4B19FF35-4660-40FF-AADD-5E110A7D9AF8}">
      <dgm:prSet/>
      <dgm:spPr/>
      <dgm:t>
        <a:bodyPr/>
        <a:lstStyle/>
        <a:p>
          <a:endParaRPr lang="en-GB"/>
        </a:p>
      </dgm:t>
    </dgm:pt>
    <dgm:pt modelId="{1E54CC02-6571-40A9-A423-A9F2A04272BD}" type="sibTrans" cxnId="{4B19FF35-4660-40FF-AADD-5E110A7D9AF8}">
      <dgm:prSet/>
      <dgm:spPr/>
      <dgm:t>
        <a:bodyPr/>
        <a:lstStyle/>
        <a:p>
          <a:endParaRPr lang="en-GB"/>
        </a:p>
      </dgm:t>
    </dgm:pt>
    <dgm:pt modelId="{58EE42A0-88EC-47D6-9EC7-DA871AB42B10}">
      <dgm:prSet phldrT="[Text]"/>
      <dgm:spPr>
        <a:solidFill>
          <a:schemeClr val="accent5"/>
        </a:solidFill>
      </dgm:spPr>
      <dgm:t>
        <a:bodyPr/>
        <a:lstStyle/>
        <a:p>
          <a:pPr marL="0" indent="0">
            <a:buFont typeface="Arial" panose="020B0604020202020204" pitchFamily="34" charset="0"/>
            <a:buChar char="•"/>
          </a:pPr>
          <a:r>
            <a:rPr lang="en-GB" dirty="0"/>
            <a:t>HI2K9 Historical Research</a:t>
          </a:r>
        </a:p>
      </dgm:t>
    </dgm:pt>
    <dgm:pt modelId="{C7A08CEB-4A81-4A7B-8E66-C846307C8396}" type="parTrans" cxnId="{8D38C418-093F-46C8-A6CF-6004F45F3C7F}">
      <dgm:prSet/>
      <dgm:spPr/>
      <dgm:t>
        <a:bodyPr/>
        <a:lstStyle/>
        <a:p>
          <a:endParaRPr lang="en-GB"/>
        </a:p>
      </dgm:t>
    </dgm:pt>
    <dgm:pt modelId="{09523732-7FDB-4AED-8A0C-1E7342011493}" type="sibTrans" cxnId="{8D38C418-093F-46C8-A6CF-6004F45F3C7F}">
      <dgm:prSet/>
      <dgm:spPr/>
      <dgm:t>
        <a:bodyPr/>
        <a:lstStyle/>
        <a:p>
          <a:endParaRPr lang="en-GB"/>
        </a:p>
      </dgm:t>
    </dgm:pt>
    <dgm:pt modelId="{7AD46496-9540-4E83-879C-D70B892A79F5}">
      <dgm:prSet phldrT="[Text]"/>
      <dgm:spPr/>
      <dgm:t>
        <a:bodyPr/>
        <a:lstStyle/>
        <a:p>
          <a:pPr>
            <a:buFont typeface="Arial" panose="020B0604020202020204" pitchFamily="34" charset="0"/>
            <a:buChar char="•"/>
          </a:pPr>
          <a:r>
            <a:rPr lang="en-GB" dirty="0"/>
            <a:t>30 CAT M Option</a:t>
          </a:r>
        </a:p>
      </dgm:t>
    </dgm:pt>
    <dgm:pt modelId="{401BE9FC-F7AC-4A70-854F-CE0A4CDDD0E8}" type="parTrans" cxnId="{93C226A9-A124-444F-839F-D522931B8A25}">
      <dgm:prSet/>
      <dgm:spPr/>
      <dgm:t>
        <a:bodyPr/>
        <a:lstStyle/>
        <a:p>
          <a:endParaRPr lang="en-GB"/>
        </a:p>
      </dgm:t>
    </dgm:pt>
    <dgm:pt modelId="{29807645-6E58-49CA-B06B-3FD10D0A2999}" type="sibTrans" cxnId="{93C226A9-A124-444F-839F-D522931B8A25}">
      <dgm:prSet/>
      <dgm:spPr/>
      <dgm:t>
        <a:bodyPr/>
        <a:lstStyle/>
        <a:p>
          <a:endParaRPr lang="en-GB"/>
        </a:p>
      </dgm:t>
    </dgm:pt>
    <dgm:pt modelId="{4587848C-F43D-4751-BFD0-674E6B051970}">
      <dgm:prSet phldrT="[Text]"/>
      <dgm:spPr>
        <a:solidFill>
          <a:schemeClr val="tx2">
            <a:lumMod val="10000"/>
            <a:lumOff val="90000"/>
          </a:schemeClr>
        </a:solidFill>
      </dgm:spPr>
      <dgm:t>
        <a:bodyPr/>
        <a:lstStyle/>
        <a:p>
          <a:r>
            <a:rPr lang="en-GB" dirty="0"/>
            <a:t>Option:</a:t>
          </a:r>
          <a:br>
            <a:rPr lang="en-GB" dirty="0"/>
          </a:br>
          <a:r>
            <a:rPr lang="en-GB" dirty="0"/>
            <a:t>EARLY MODERN Requirement</a:t>
          </a:r>
          <a:br>
            <a:rPr lang="en-GB" dirty="0"/>
          </a:br>
          <a:r>
            <a:rPr lang="en-GB" dirty="0"/>
            <a:t>30 CATS </a:t>
          </a:r>
        </a:p>
      </dgm:t>
    </dgm:pt>
    <dgm:pt modelId="{A8954157-0722-4106-AACC-43E13C3BE8D8}" type="parTrans" cxnId="{2C331F28-6B52-4041-BF1A-F2BB31EF7198}">
      <dgm:prSet/>
      <dgm:spPr/>
      <dgm:t>
        <a:bodyPr/>
        <a:lstStyle/>
        <a:p>
          <a:endParaRPr lang="en-GB"/>
        </a:p>
      </dgm:t>
    </dgm:pt>
    <dgm:pt modelId="{A403FA25-3A1B-4A23-9583-137996BE9BFD}" type="sibTrans" cxnId="{2C331F28-6B52-4041-BF1A-F2BB31EF7198}">
      <dgm:prSet/>
      <dgm:spPr/>
      <dgm:t>
        <a:bodyPr/>
        <a:lstStyle/>
        <a:p>
          <a:endParaRPr lang="en-GB"/>
        </a:p>
      </dgm:t>
    </dgm:pt>
    <dgm:pt modelId="{2415F84C-DE7D-4187-A011-FB2F95E194AE}">
      <dgm:prSet phldrT="[Text]"/>
      <dgm:spPr/>
      <dgm:t>
        <a:bodyPr/>
        <a:lstStyle/>
        <a:p>
          <a:r>
            <a:rPr lang="en-GB" dirty="0"/>
            <a:t>History options </a:t>
          </a:r>
        </a:p>
      </dgm:t>
    </dgm:pt>
    <dgm:pt modelId="{3785D6C9-E98E-4467-8675-63765C6D30F9}" type="parTrans" cxnId="{F6AD9C39-EE99-43FC-AB7C-A476BB1E6E06}">
      <dgm:prSet/>
      <dgm:spPr/>
      <dgm:t>
        <a:bodyPr/>
        <a:lstStyle/>
        <a:p>
          <a:endParaRPr lang="en-GB"/>
        </a:p>
      </dgm:t>
    </dgm:pt>
    <dgm:pt modelId="{9F253AA8-1334-42F0-82DD-4B737B263E04}" type="sibTrans" cxnId="{F6AD9C39-EE99-43FC-AB7C-A476BB1E6E06}">
      <dgm:prSet/>
      <dgm:spPr/>
      <dgm:t>
        <a:bodyPr/>
        <a:lstStyle/>
        <a:p>
          <a:endParaRPr lang="en-GB"/>
        </a:p>
      </dgm:t>
    </dgm:pt>
    <dgm:pt modelId="{7A31814F-D54C-4E6C-8751-8DC210933FDB}">
      <dgm:prSet phldrT="[Text]"/>
      <dgm:spPr>
        <a:solidFill>
          <a:schemeClr val="accent6">
            <a:lumMod val="75000"/>
          </a:schemeClr>
        </a:solidFill>
      </dgm:spPr>
      <dgm:t>
        <a:bodyPr/>
        <a:lstStyle/>
        <a:p>
          <a:r>
            <a:rPr lang="en-GB" dirty="0"/>
            <a:t>Pre-approved Outside Options</a:t>
          </a:r>
        </a:p>
      </dgm:t>
    </dgm:pt>
    <dgm:pt modelId="{8F06BE11-D1D2-4E81-A7D9-76D58F4A0D8D}" type="parTrans" cxnId="{6C3CEBBF-C188-4D96-9FFD-3130FE4D90D1}">
      <dgm:prSet/>
      <dgm:spPr/>
      <dgm:t>
        <a:bodyPr/>
        <a:lstStyle/>
        <a:p>
          <a:endParaRPr lang="en-GB"/>
        </a:p>
      </dgm:t>
    </dgm:pt>
    <dgm:pt modelId="{B4D0E84E-3247-4585-A817-172D4C314C29}" type="sibTrans" cxnId="{6C3CEBBF-C188-4D96-9FFD-3130FE4D90D1}">
      <dgm:prSet/>
      <dgm:spPr/>
      <dgm:t>
        <a:bodyPr/>
        <a:lstStyle/>
        <a:p>
          <a:endParaRPr lang="en-GB"/>
        </a:p>
      </dgm:t>
    </dgm:pt>
    <dgm:pt modelId="{DDE98984-F125-46D4-BD1F-4B9A88BB4120}">
      <dgm:prSet phldrT="[Text]"/>
      <dgm:spPr/>
      <dgm:t>
        <a:bodyPr/>
        <a:lstStyle/>
        <a:p>
          <a:pPr>
            <a:buFont typeface="Arial" panose="020B0604020202020204" pitchFamily="34" charset="0"/>
            <a:buChar char="•"/>
          </a:pPr>
          <a:r>
            <a:rPr lang="en-GB" dirty="0"/>
            <a:t>30 CAT EM/M Option</a:t>
          </a:r>
        </a:p>
      </dgm:t>
    </dgm:pt>
    <dgm:pt modelId="{AB7D9747-487A-4CE1-A666-33C83797EE26}" type="parTrans" cxnId="{5DDD9566-4231-49F3-B242-CC8BFE9FF826}">
      <dgm:prSet/>
      <dgm:spPr/>
      <dgm:t>
        <a:bodyPr/>
        <a:lstStyle/>
        <a:p>
          <a:endParaRPr lang="en-GB"/>
        </a:p>
      </dgm:t>
    </dgm:pt>
    <dgm:pt modelId="{CDCA42D2-022B-45AE-8558-57AB3F28724C}" type="sibTrans" cxnId="{5DDD9566-4231-49F3-B242-CC8BFE9FF826}">
      <dgm:prSet/>
      <dgm:spPr/>
      <dgm:t>
        <a:bodyPr/>
        <a:lstStyle/>
        <a:p>
          <a:endParaRPr lang="en-GB"/>
        </a:p>
      </dgm:t>
    </dgm:pt>
    <dgm:pt modelId="{78557534-0E72-4DE2-BD7F-5185E76154EF}">
      <dgm:prSet phldrT="[Text]"/>
      <dgm:spPr/>
      <dgm:t>
        <a:bodyPr/>
        <a:lstStyle/>
        <a:p>
          <a:pPr>
            <a:buFont typeface="Arial" panose="020B0604020202020204" pitchFamily="34" charset="0"/>
            <a:buChar char="•"/>
          </a:pPr>
          <a:r>
            <a:rPr lang="en-GB" dirty="0"/>
            <a:t>2x15 CAT M Options</a:t>
          </a:r>
        </a:p>
      </dgm:t>
    </dgm:pt>
    <dgm:pt modelId="{DE26AF34-4821-4776-944B-E6EC21B11F5E}" type="parTrans" cxnId="{DBE7FCD0-069D-490B-88B3-B21DECEFBFDE}">
      <dgm:prSet/>
      <dgm:spPr/>
      <dgm:t>
        <a:bodyPr/>
        <a:lstStyle/>
        <a:p>
          <a:endParaRPr lang="en-GB"/>
        </a:p>
      </dgm:t>
    </dgm:pt>
    <dgm:pt modelId="{5343D143-D9A3-47D9-84EF-75959BD3426F}" type="sibTrans" cxnId="{DBE7FCD0-069D-490B-88B3-B21DECEFBFDE}">
      <dgm:prSet/>
      <dgm:spPr/>
      <dgm:t>
        <a:bodyPr/>
        <a:lstStyle/>
        <a:p>
          <a:endParaRPr lang="en-GB"/>
        </a:p>
      </dgm:t>
    </dgm:pt>
    <dgm:pt modelId="{DABB08B9-7B65-4E13-8CBC-5B5E5A88D63F}">
      <dgm:prSet phldrT="[Text]"/>
      <dgm:spPr>
        <a:solidFill>
          <a:schemeClr val="tx2">
            <a:lumMod val="10000"/>
            <a:lumOff val="90000"/>
          </a:schemeClr>
        </a:solidFill>
      </dgm:spPr>
      <dgm:t>
        <a:bodyPr/>
        <a:lstStyle/>
        <a:p>
          <a:r>
            <a:rPr lang="en-GB" dirty="0"/>
            <a:t>Option</a:t>
          </a:r>
        </a:p>
        <a:p>
          <a:r>
            <a:rPr lang="en-GB" dirty="0"/>
            <a:t>30 CATS</a:t>
          </a:r>
        </a:p>
      </dgm:t>
    </dgm:pt>
    <dgm:pt modelId="{C8945EC5-C904-4050-AB3D-0B8E6985EF42}" type="parTrans" cxnId="{AB1386B6-3452-4998-AB62-A91A1ED8F363}">
      <dgm:prSet/>
      <dgm:spPr/>
      <dgm:t>
        <a:bodyPr/>
        <a:lstStyle/>
        <a:p>
          <a:endParaRPr lang="en-GB"/>
        </a:p>
      </dgm:t>
    </dgm:pt>
    <dgm:pt modelId="{4658B677-6F17-4858-9F09-DA7B92811C91}" type="sibTrans" cxnId="{AB1386B6-3452-4998-AB62-A91A1ED8F363}">
      <dgm:prSet/>
      <dgm:spPr/>
      <dgm:t>
        <a:bodyPr/>
        <a:lstStyle/>
        <a:p>
          <a:endParaRPr lang="en-GB"/>
        </a:p>
      </dgm:t>
    </dgm:pt>
    <dgm:pt modelId="{156D256E-239C-4C52-835D-292584BAA60E}">
      <dgm:prSet phldrT="[Text]"/>
      <dgm:spPr/>
      <dgm:t>
        <a:bodyPr/>
        <a:lstStyle/>
        <a:p>
          <a:pPr>
            <a:buFont typeface="Arial" panose="020B0604020202020204" pitchFamily="34" charset="0"/>
            <a:buChar char="•"/>
          </a:pPr>
          <a:r>
            <a:rPr lang="en-GB" dirty="0"/>
            <a:t>30 CAT EM Option</a:t>
          </a:r>
        </a:p>
      </dgm:t>
    </dgm:pt>
    <dgm:pt modelId="{905F1EE1-BBD6-4324-A1EA-F92252491CDA}" type="parTrans" cxnId="{431F8C00-EAAB-4603-AE31-60F02D589B5A}">
      <dgm:prSet/>
      <dgm:spPr/>
      <dgm:t>
        <a:bodyPr/>
        <a:lstStyle/>
        <a:p>
          <a:endParaRPr lang="en-GB"/>
        </a:p>
      </dgm:t>
    </dgm:pt>
    <dgm:pt modelId="{450A2640-97C0-4E9F-A4C3-853DC3040A4F}" type="sibTrans" cxnId="{431F8C00-EAAB-4603-AE31-60F02D589B5A}">
      <dgm:prSet/>
      <dgm:spPr/>
      <dgm:t>
        <a:bodyPr/>
        <a:lstStyle/>
        <a:p>
          <a:endParaRPr lang="en-GB"/>
        </a:p>
      </dgm:t>
    </dgm:pt>
    <dgm:pt modelId="{9C386E8E-8845-4286-BEEF-ED4AE3F2B249}">
      <dgm:prSet phldrT="[Text]"/>
      <dgm:spPr/>
      <dgm:t>
        <a:bodyPr/>
        <a:lstStyle/>
        <a:p>
          <a:pPr>
            <a:buFont typeface="Arial" panose="020B0604020202020204" pitchFamily="34" charset="0"/>
            <a:buChar char="•"/>
          </a:pPr>
          <a:r>
            <a:rPr lang="en-GB" dirty="0"/>
            <a:t>30 CAT EM/M Option</a:t>
          </a:r>
        </a:p>
      </dgm:t>
    </dgm:pt>
    <dgm:pt modelId="{FE2C3F8E-DF0F-4284-A230-23FEC4D0A973}" type="parTrans" cxnId="{640342CC-FD31-48A7-9F33-01D791649C79}">
      <dgm:prSet/>
      <dgm:spPr/>
      <dgm:t>
        <a:bodyPr/>
        <a:lstStyle/>
        <a:p>
          <a:endParaRPr lang="en-GB"/>
        </a:p>
      </dgm:t>
    </dgm:pt>
    <dgm:pt modelId="{ABFB8A37-C50C-4F05-9E6C-3F98F7C1908E}" type="sibTrans" cxnId="{640342CC-FD31-48A7-9F33-01D791649C79}">
      <dgm:prSet/>
      <dgm:spPr/>
      <dgm:t>
        <a:bodyPr/>
        <a:lstStyle/>
        <a:p>
          <a:endParaRPr lang="en-GB"/>
        </a:p>
      </dgm:t>
    </dgm:pt>
    <dgm:pt modelId="{EC4A3B5F-0EEE-492C-A03D-53A76B1C0AD8}">
      <dgm:prSet phldrT="[Text]"/>
      <dgm:spPr/>
      <dgm:t>
        <a:bodyPr/>
        <a:lstStyle/>
        <a:p>
          <a:pPr>
            <a:buFont typeface="Arial" panose="020B0604020202020204" pitchFamily="34" charset="0"/>
            <a:buChar char="•"/>
          </a:pPr>
          <a:r>
            <a:rPr lang="en-GB" dirty="0"/>
            <a:t>2x15 CAT EM Options</a:t>
          </a:r>
        </a:p>
      </dgm:t>
    </dgm:pt>
    <dgm:pt modelId="{3BC58C35-18AC-4D70-9095-57F6B909348E}" type="parTrans" cxnId="{2C56186D-44D9-4D5D-AD45-10162BBB18A8}">
      <dgm:prSet/>
      <dgm:spPr/>
      <dgm:t>
        <a:bodyPr/>
        <a:lstStyle/>
        <a:p>
          <a:endParaRPr lang="en-GB"/>
        </a:p>
      </dgm:t>
    </dgm:pt>
    <dgm:pt modelId="{60EB8211-CB85-4804-995D-676C76D6C115}" type="sibTrans" cxnId="{2C56186D-44D9-4D5D-AD45-10162BBB18A8}">
      <dgm:prSet/>
      <dgm:spPr/>
      <dgm:t>
        <a:bodyPr/>
        <a:lstStyle/>
        <a:p>
          <a:endParaRPr lang="en-GB"/>
        </a:p>
      </dgm:t>
    </dgm:pt>
    <dgm:pt modelId="{2AC7ECC2-131A-4AC9-85F4-7138B1ED11B5}">
      <dgm:prSet phldrT="[Text]"/>
      <dgm:spPr>
        <a:solidFill>
          <a:schemeClr val="accent6">
            <a:lumMod val="75000"/>
          </a:schemeClr>
        </a:solidFill>
      </dgm:spPr>
      <dgm:t>
        <a:bodyPr/>
        <a:lstStyle/>
        <a:p>
          <a:r>
            <a:rPr lang="en-GB" dirty="0"/>
            <a:t>Other Outside Options (approval required)</a:t>
          </a:r>
        </a:p>
      </dgm:t>
    </dgm:pt>
    <dgm:pt modelId="{67B4F2F1-BAD8-4F9C-8B37-7FB7898DB07E}" type="parTrans" cxnId="{83E90591-87DF-4B58-9BCE-E45397E76585}">
      <dgm:prSet/>
      <dgm:spPr/>
      <dgm:t>
        <a:bodyPr/>
        <a:lstStyle/>
        <a:p>
          <a:endParaRPr lang="en-GB"/>
        </a:p>
      </dgm:t>
    </dgm:pt>
    <dgm:pt modelId="{CC05A052-B972-4ADE-8688-389719A3BDF6}" type="sibTrans" cxnId="{83E90591-87DF-4B58-9BCE-E45397E76585}">
      <dgm:prSet/>
      <dgm:spPr/>
      <dgm:t>
        <a:bodyPr/>
        <a:lstStyle/>
        <a:p>
          <a:endParaRPr lang="en-GB"/>
        </a:p>
      </dgm:t>
    </dgm:pt>
    <dgm:pt modelId="{FB8D35C2-4EB1-4231-AE82-B97FE10BA268}">
      <dgm:prSet phldrT="[Text]"/>
      <dgm:spPr>
        <a:solidFill>
          <a:schemeClr val="tx2">
            <a:lumMod val="10000"/>
            <a:lumOff val="90000"/>
          </a:schemeClr>
        </a:solidFill>
      </dgm:spPr>
      <dgm:t>
        <a:bodyPr/>
        <a:lstStyle/>
        <a:p>
          <a:r>
            <a:rPr lang="en-GB" dirty="0"/>
            <a:t>Option: </a:t>
          </a:r>
          <a:br>
            <a:rPr lang="en-GB" dirty="0"/>
          </a:br>
          <a:r>
            <a:rPr lang="en-GB" dirty="0"/>
            <a:t>MODERN Requirement</a:t>
          </a:r>
          <a:br>
            <a:rPr lang="en-GB" dirty="0"/>
          </a:br>
          <a:r>
            <a:rPr lang="en-GB" dirty="0"/>
            <a:t>30 CATS</a:t>
          </a:r>
        </a:p>
      </dgm:t>
    </dgm:pt>
    <dgm:pt modelId="{F9CA3AA5-C96E-4C92-8F2F-4EF17DA30F37}" type="sibTrans" cxnId="{79CDCBDC-010F-4B44-8DD8-3C98E22C3733}">
      <dgm:prSet/>
      <dgm:spPr/>
      <dgm:t>
        <a:bodyPr/>
        <a:lstStyle/>
        <a:p>
          <a:endParaRPr lang="en-GB"/>
        </a:p>
      </dgm:t>
    </dgm:pt>
    <dgm:pt modelId="{54115C3A-9EAE-4634-BBA4-549FD75940B0}" type="parTrans" cxnId="{79CDCBDC-010F-4B44-8DD8-3C98E22C3733}">
      <dgm:prSet/>
      <dgm:spPr/>
      <dgm:t>
        <a:bodyPr/>
        <a:lstStyle/>
        <a:p>
          <a:endParaRPr lang="en-GB"/>
        </a:p>
      </dgm:t>
    </dgm:pt>
    <dgm:pt modelId="{60B5B14B-5F3C-40CE-B0C6-37465BF888D4}" type="pres">
      <dgm:prSet presAssocID="{61A01338-9164-4A99-A78C-E038DC3DA4D3}" presName="theList" presStyleCnt="0">
        <dgm:presLayoutVars>
          <dgm:dir/>
          <dgm:animLvl val="lvl"/>
          <dgm:resizeHandles val="exact"/>
        </dgm:presLayoutVars>
      </dgm:prSet>
      <dgm:spPr/>
    </dgm:pt>
    <dgm:pt modelId="{05B7F3E5-F019-4220-94A5-5269E801EC17}" type="pres">
      <dgm:prSet presAssocID="{6542DFA0-EA19-4220-8817-B36423D6247B}" presName="compNode" presStyleCnt="0"/>
      <dgm:spPr/>
    </dgm:pt>
    <dgm:pt modelId="{87C90398-5C9C-4E43-A46D-59A3B61BB055}" type="pres">
      <dgm:prSet presAssocID="{6542DFA0-EA19-4220-8817-B36423D6247B}" presName="aNode" presStyleLbl="bgShp" presStyleIdx="0" presStyleCnt="4"/>
      <dgm:spPr/>
    </dgm:pt>
    <dgm:pt modelId="{6AE2187A-6CF9-4B2A-AE9B-D07074694E9F}" type="pres">
      <dgm:prSet presAssocID="{6542DFA0-EA19-4220-8817-B36423D6247B}" presName="textNode" presStyleLbl="bgShp" presStyleIdx="0" presStyleCnt="4"/>
      <dgm:spPr/>
    </dgm:pt>
    <dgm:pt modelId="{D8009E22-36CB-4051-BE4F-BC7E578C3110}" type="pres">
      <dgm:prSet presAssocID="{6542DFA0-EA19-4220-8817-B36423D6247B}" presName="compChildNode" presStyleCnt="0"/>
      <dgm:spPr/>
    </dgm:pt>
    <dgm:pt modelId="{407B377F-BB00-4C11-8A68-04794F649D0A}" type="pres">
      <dgm:prSet presAssocID="{6542DFA0-EA19-4220-8817-B36423D6247B}" presName="theInnerList" presStyleCnt="0"/>
      <dgm:spPr/>
    </dgm:pt>
    <dgm:pt modelId="{7EF5B14E-6764-42AC-B6F6-973EEAC16B18}" type="pres">
      <dgm:prSet presAssocID="{58EE42A0-88EC-47D6-9EC7-DA871AB42B10}" presName="childNode" presStyleLbl="node1" presStyleIdx="0" presStyleCnt="10">
        <dgm:presLayoutVars>
          <dgm:bulletEnabled val="1"/>
        </dgm:presLayoutVars>
      </dgm:prSet>
      <dgm:spPr/>
    </dgm:pt>
    <dgm:pt modelId="{C445097B-577B-4676-95A9-9D32D0997ED1}" type="pres">
      <dgm:prSet presAssocID="{6542DFA0-EA19-4220-8817-B36423D6247B}" presName="aSpace" presStyleCnt="0"/>
      <dgm:spPr/>
    </dgm:pt>
    <dgm:pt modelId="{F79E31C4-8BB4-4B6A-BAC3-AB5E26D6A8C5}" type="pres">
      <dgm:prSet presAssocID="{FB8D35C2-4EB1-4231-AE82-B97FE10BA268}" presName="compNode" presStyleCnt="0"/>
      <dgm:spPr/>
    </dgm:pt>
    <dgm:pt modelId="{237C03EA-06FD-4787-ADED-E515EEDEF49B}" type="pres">
      <dgm:prSet presAssocID="{FB8D35C2-4EB1-4231-AE82-B97FE10BA268}" presName="aNode" presStyleLbl="bgShp" presStyleIdx="1" presStyleCnt="4"/>
      <dgm:spPr/>
    </dgm:pt>
    <dgm:pt modelId="{CDCD8C3F-8622-48F8-BA32-7687042B04A3}" type="pres">
      <dgm:prSet presAssocID="{FB8D35C2-4EB1-4231-AE82-B97FE10BA268}" presName="textNode" presStyleLbl="bgShp" presStyleIdx="1" presStyleCnt="4"/>
      <dgm:spPr/>
    </dgm:pt>
    <dgm:pt modelId="{C8986706-32A2-4C87-BBD0-C6C5A145E31E}" type="pres">
      <dgm:prSet presAssocID="{FB8D35C2-4EB1-4231-AE82-B97FE10BA268}" presName="compChildNode" presStyleCnt="0"/>
      <dgm:spPr/>
    </dgm:pt>
    <dgm:pt modelId="{E5218F2E-9154-41EB-BBA1-023349519DC1}" type="pres">
      <dgm:prSet presAssocID="{FB8D35C2-4EB1-4231-AE82-B97FE10BA268}" presName="theInnerList" presStyleCnt="0"/>
      <dgm:spPr/>
    </dgm:pt>
    <dgm:pt modelId="{079DDBBE-AB8C-4B5E-86E5-E93C1CD7C8BF}" type="pres">
      <dgm:prSet presAssocID="{7AD46496-9540-4E83-879C-D70B892A79F5}" presName="childNode" presStyleLbl="node1" presStyleIdx="1" presStyleCnt="10">
        <dgm:presLayoutVars>
          <dgm:bulletEnabled val="1"/>
        </dgm:presLayoutVars>
      </dgm:prSet>
      <dgm:spPr/>
    </dgm:pt>
    <dgm:pt modelId="{C432B7FD-DAC1-4825-8E61-887D87C04EEA}" type="pres">
      <dgm:prSet presAssocID="{7AD46496-9540-4E83-879C-D70B892A79F5}" presName="aSpace2" presStyleCnt="0"/>
      <dgm:spPr/>
    </dgm:pt>
    <dgm:pt modelId="{D77175A0-8014-458A-9670-B1CEE0B25158}" type="pres">
      <dgm:prSet presAssocID="{DDE98984-F125-46D4-BD1F-4B9A88BB4120}" presName="childNode" presStyleLbl="node1" presStyleIdx="2" presStyleCnt="10">
        <dgm:presLayoutVars>
          <dgm:bulletEnabled val="1"/>
        </dgm:presLayoutVars>
      </dgm:prSet>
      <dgm:spPr/>
    </dgm:pt>
    <dgm:pt modelId="{046F1E9A-8FD5-4015-AC07-E8941F46F6E7}" type="pres">
      <dgm:prSet presAssocID="{DDE98984-F125-46D4-BD1F-4B9A88BB4120}" presName="aSpace2" presStyleCnt="0"/>
      <dgm:spPr/>
    </dgm:pt>
    <dgm:pt modelId="{54079444-818A-42AB-8D95-3E96335FE607}" type="pres">
      <dgm:prSet presAssocID="{78557534-0E72-4DE2-BD7F-5185E76154EF}" presName="childNode" presStyleLbl="node1" presStyleIdx="3" presStyleCnt="10">
        <dgm:presLayoutVars>
          <dgm:bulletEnabled val="1"/>
        </dgm:presLayoutVars>
      </dgm:prSet>
      <dgm:spPr/>
    </dgm:pt>
    <dgm:pt modelId="{8696C7D5-1777-46F2-8B38-C0718F7EC5F6}" type="pres">
      <dgm:prSet presAssocID="{FB8D35C2-4EB1-4231-AE82-B97FE10BA268}" presName="aSpace" presStyleCnt="0"/>
      <dgm:spPr/>
    </dgm:pt>
    <dgm:pt modelId="{F2347F32-A3E7-4B81-BBE3-62681180A040}" type="pres">
      <dgm:prSet presAssocID="{4587848C-F43D-4751-BFD0-674E6B051970}" presName="compNode" presStyleCnt="0"/>
      <dgm:spPr/>
    </dgm:pt>
    <dgm:pt modelId="{574182D0-A892-4E9A-9B34-2E2377F51E92}" type="pres">
      <dgm:prSet presAssocID="{4587848C-F43D-4751-BFD0-674E6B051970}" presName="aNode" presStyleLbl="bgShp" presStyleIdx="2" presStyleCnt="4"/>
      <dgm:spPr/>
    </dgm:pt>
    <dgm:pt modelId="{3D57A56D-7AD5-4AEE-8DC5-C285D604C3D5}" type="pres">
      <dgm:prSet presAssocID="{4587848C-F43D-4751-BFD0-674E6B051970}" presName="textNode" presStyleLbl="bgShp" presStyleIdx="2" presStyleCnt="4"/>
      <dgm:spPr/>
    </dgm:pt>
    <dgm:pt modelId="{C3168AA4-EC50-4C9D-BCDA-9AFB073EE771}" type="pres">
      <dgm:prSet presAssocID="{4587848C-F43D-4751-BFD0-674E6B051970}" presName="compChildNode" presStyleCnt="0"/>
      <dgm:spPr/>
    </dgm:pt>
    <dgm:pt modelId="{883EFF63-0461-4BF9-AAC3-C48720092C3F}" type="pres">
      <dgm:prSet presAssocID="{4587848C-F43D-4751-BFD0-674E6B051970}" presName="theInnerList" presStyleCnt="0"/>
      <dgm:spPr/>
    </dgm:pt>
    <dgm:pt modelId="{F7A0396F-52D9-47C2-AA40-9FE262A1A679}" type="pres">
      <dgm:prSet presAssocID="{156D256E-239C-4C52-835D-292584BAA60E}" presName="childNode" presStyleLbl="node1" presStyleIdx="4" presStyleCnt="10">
        <dgm:presLayoutVars>
          <dgm:bulletEnabled val="1"/>
        </dgm:presLayoutVars>
      </dgm:prSet>
      <dgm:spPr/>
    </dgm:pt>
    <dgm:pt modelId="{F67069B8-4E74-4968-A755-F4F6A1079C4F}" type="pres">
      <dgm:prSet presAssocID="{156D256E-239C-4C52-835D-292584BAA60E}" presName="aSpace2" presStyleCnt="0"/>
      <dgm:spPr/>
    </dgm:pt>
    <dgm:pt modelId="{E5BCBF15-4409-4E23-90B7-2B2DA487F497}" type="pres">
      <dgm:prSet presAssocID="{9C386E8E-8845-4286-BEEF-ED4AE3F2B249}" presName="childNode" presStyleLbl="node1" presStyleIdx="5" presStyleCnt="10">
        <dgm:presLayoutVars>
          <dgm:bulletEnabled val="1"/>
        </dgm:presLayoutVars>
      </dgm:prSet>
      <dgm:spPr/>
    </dgm:pt>
    <dgm:pt modelId="{3C17C4EB-44AC-4461-BF6F-9E4CCC3DB02E}" type="pres">
      <dgm:prSet presAssocID="{9C386E8E-8845-4286-BEEF-ED4AE3F2B249}" presName="aSpace2" presStyleCnt="0"/>
      <dgm:spPr/>
    </dgm:pt>
    <dgm:pt modelId="{9996F2B4-420F-4DBB-8A67-EC062BF77209}" type="pres">
      <dgm:prSet presAssocID="{EC4A3B5F-0EEE-492C-A03D-53A76B1C0AD8}" presName="childNode" presStyleLbl="node1" presStyleIdx="6" presStyleCnt="10">
        <dgm:presLayoutVars>
          <dgm:bulletEnabled val="1"/>
        </dgm:presLayoutVars>
      </dgm:prSet>
      <dgm:spPr/>
    </dgm:pt>
    <dgm:pt modelId="{D153AFEE-9087-42FF-86CA-FE698AF70AE6}" type="pres">
      <dgm:prSet presAssocID="{4587848C-F43D-4751-BFD0-674E6B051970}" presName="aSpace" presStyleCnt="0"/>
      <dgm:spPr/>
    </dgm:pt>
    <dgm:pt modelId="{46C9FD91-ED5A-436B-A313-8E93073A0052}" type="pres">
      <dgm:prSet presAssocID="{DABB08B9-7B65-4E13-8CBC-5B5E5A88D63F}" presName="compNode" presStyleCnt="0"/>
      <dgm:spPr/>
    </dgm:pt>
    <dgm:pt modelId="{DB2D16DA-1EE0-4EE7-9729-354C9307F379}" type="pres">
      <dgm:prSet presAssocID="{DABB08B9-7B65-4E13-8CBC-5B5E5A88D63F}" presName="aNode" presStyleLbl="bgShp" presStyleIdx="3" presStyleCnt="4"/>
      <dgm:spPr/>
    </dgm:pt>
    <dgm:pt modelId="{10EADDA6-E562-4F8D-B5D4-AADEC1C35923}" type="pres">
      <dgm:prSet presAssocID="{DABB08B9-7B65-4E13-8CBC-5B5E5A88D63F}" presName="textNode" presStyleLbl="bgShp" presStyleIdx="3" presStyleCnt="4"/>
      <dgm:spPr/>
    </dgm:pt>
    <dgm:pt modelId="{467EF287-751E-4DA4-8A49-80CC6F710C59}" type="pres">
      <dgm:prSet presAssocID="{DABB08B9-7B65-4E13-8CBC-5B5E5A88D63F}" presName="compChildNode" presStyleCnt="0"/>
      <dgm:spPr/>
    </dgm:pt>
    <dgm:pt modelId="{3C38457C-88DE-43F1-8EAC-18E1632C349F}" type="pres">
      <dgm:prSet presAssocID="{DABB08B9-7B65-4E13-8CBC-5B5E5A88D63F}" presName="theInnerList" presStyleCnt="0"/>
      <dgm:spPr/>
    </dgm:pt>
    <dgm:pt modelId="{184DC88B-E299-49FF-A7F4-B36EFE5A558F}" type="pres">
      <dgm:prSet presAssocID="{2415F84C-DE7D-4187-A011-FB2F95E194AE}" presName="childNode" presStyleLbl="node1" presStyleIdx="7" presStyleCnt="10">
        <dgm:presLayoutVars>
          <dgm:bulletEnabled val="1"/>
        </dgm:presLayoutVars>
      </dgm:prSet>
      <dgm:spPr/>
    </dgm:pt>
    <dgm:pt modelId="{44D7DDEF-CEC5-48C7-BA40-4D41407B64BE}" type="pres">
      <dgm:prSet presAssocID="{2415F84C-DE7D-4187-A011-FB2F95E194AE}" presName="aSpace2" presStyleCnt="0"/>
      <dgm:spPr/>
    </dgm:pt>
    <dgm:pt modelId="{522E9463-884E-4F68-A787-8565CBB75DA8}" type="pres">
      <dgm:prSet presAssocID="{7A31814F-D54C-4E6C-8751-8DC210933FDB}" presName="childNode" presStyleLbl="node1" presStyleIdx="8" presStyleCnt="10">
        <dgm:presLayoutVars>
          <dgm:bulletEnabled val="1"/>
        </dgm:presLayoutVars>
      </dgm:prSet>
      <dgm:spPr/>
    </dgm:pt>
    <dgm:pt modelId="{87CCBF05-7779-4A1B-B2C0-A582D63E808C}" type="pres">
      <dgm:prSet presAssocID="{7A31814F-D54C-4E6C-8751-8DC210933FDB}" presName="aSpace2" presStyleCnt="0"/>
      <dgm:spPr/>
    </dgm:pt>
    <dgm:pt modelId="{640DBED1-2973-491E-8C8E-5F414B526EFA}" type="pres">
      <dgm:prSet presAssocID="{2AC7ECC2-131A-4AC9-85F4-7138B1ED11B5}" presName="childNode" presStyleLbl="node1" presStyleIdx="9" presStyleCnt="10">
        <dgm:presLayoutVars>
          <dgm:bulletEnabled val="1"/>
        </dgm:presLayoutVars>
      </dgm:prSet>
      <dgm:spPr/>
    </dgm:pt>
  </dgm:ptLst>
  <dgm:cxnLst>
    <dgm:cxn modelId="{431F8C00-EAAB-4603-AE31-60F02D589B5A}" srcId="{4587848C-F43D-4751-BFD0-674E6B051970}" destId="{156D256E-239C-4C52-835D-292584BAA60E}" srcOrd="0" destOrd="0" parTransId="{905F1EE1-BBD6-4324-A1EA-F92252491CDA}" sibTransId="{450A2640-97C0-4E9F-A4C3-853DC3040A4F}"/>
    <dgm:cxn modelId="{7DEC0216-72C5-4B8C-ADA7-5DAE9324F14F}" type="presOf" srcId="{6542DFA0-EA19-4220-8817-B36423D6247B}" destId="{6AE2187A-6CF9-4B2A-AE9B-D07074694E9F}" srcOrd="1" destOrd="0" presId="urn:microsoft.com/office/officeart/2005/8/layout/lProcess2"/>
    <dgm:cxn modelId="{8D38C418-093F-46C8-A6CF-6004F45F3C7F}" srcId="{6542DFA0-EA19-4220-8817-B36423D6247B}" destId="{58EE42A0-88EC-47D6-9EC7-DA871AB42B10}" srcOrd="0" destOrd="0" parTransId="{C7A08CEB-4A81-4A7B-8E66-C846307C8396}" sibTransId="{09523732-7FDB-4AED-8A0C-1E7342011493}"/>
    <dgm:cxn modelId="{2C331F28-6B52-4041-BF1A-F2BB31EF7198}" srcId="{61A01338-9164-4A99-A78C-E038DC3DA4D3}" destId="{4587848C-F43D-4751-BFD0-674E6B051970}" srcOrd="2" destOrd="0" parTransId="{A8954157-0722-4106-AACC-43E13C3BE8D8}" sibTransId="{A403FA25-3A1B-4A23-9583-137996BE9BFD}"/>
    <dgm:cxn modelId="{FE55452F-F05F-4E3F-A6BB-B0453466EB42}" type="presOf" srcId="{6542DFA0-EA19-4220-8817-B36423D6247B}" destId="{87C90398-5C9C-4E43-A46D-59A3B61BB055}" srcOrd="0" destOrd="0" presId="urn:microsoft.com/office/officeart/2005/8/layout/lProcess2"/>
    <dgm:cxn modelId="{4B19FF35-4660-40FF-AADD-5E110A7D9AF8}" srcId="{61A01338-9164-4A99-A78C-E038DC3DA4D3}" destId="{6542DFA0-EA19-4220-8817-B36423D6247B}" srcOrd="0" destOrd="0" parTransId="{93E49D76-2883-4E4D-987C-B5A18B9FD196}" sibTransId="{1E54CC02-6571-40A9-A423-A9F2A04272BD}"/>
    <dgm:cxn modelId="{F6AD9C39-EE99-43FC-AB7C-A476BB1E6E06}" srcId="{DABB08B9-7B65-4E13-8CBC-5B5E5A88D63F}" destId="{2415F84C-DE7D-4187-A011-FB2F95E194AE}" srcOrd="0" destOrd="0" parTransId="{3785D6C9-E98E-4467-8675-63765C6D30F9}" sibTransId="{9F253AA8-1334-42F0-82DD-4B737B263E04}"/>
    <dgm:cxn modelId="{43B15743-A150-44F4-BE53-FA439A01B199}" type="presOf" srcId="{2AC7ECC2-131A-4AC9-85F4-7138B1ED11B5}" destId="{640DBED1-2973-491E-8C8E-5F414B526EFA}" srcOrd="0" destOrd="0" presId="urn:microsoft.com/office/officeart/2005/8/layout/lProcess2"/>
    <dgm:cxn modelId="{5DDD9566-4231-49F3-B242-CC8BFE9FF826}" srcId="{FB8D35C2-4EB1-4231-AE82-B97FE10BA268}" destId="{DDE98984-F125-46D4-BD1F-4B9A88BB4120}" srcOrd="1" destOrd="0" parTransId="{AB7D9747-487A-4CE1-A666-33C83797EE26}" sibTransId="{CDCA42D2-022B-45AE-8558-57AB3F28724C}"/>
    <dgm:cxn modelId="{284BFC6B-D83B-4987-B8E8-780580CEC09A}" type="presOf" srcId="{156D256E-239C-4C52-835D-292584BAA60E}" destId="{F7A0396F-52D9-47C2-AA40-9FE262A1A679}" srcOrd="0" destOrd="0" presId="urn:microsoft.com/office/officeart/2005/8/layout/lProcess2"/>
    <dgm:cxn modelId="{2C56186D-44D9-4D5D-AD45-10162BBB18A8}" srcId="{4587848C-F43D-4751-BFD0-674E6B051970}" destId="{EC4A3B5F-0EEE-492C-A03D-53A76B1C0AD8}" srcOrd="2" destOrd="0" parTransId="{3BC58C35-18AC-4D70-9095-57F6B909348E}" sibTransId="{60EB8211-CB85-4804-995D-676C76D6C115}"/>
    <dgm:cxn modelId="{F9FD5A74-468B-45BA-A5D7-91E9377B8A93}" type="presOf" srcId="{7AD46496-9540-4E83-879C-D70B892A79F5}" destId="{079DDBBE-AB8C-4B5E-86E5-E93C1CD7C8BF}" srcOrd="0" destOrd="0" presId="urn:microsoft.com/office/officeart/2005/8/layout/lProcess2"/>
    <dgm:cxn modelId="{EE781958-6FCD-4B24-8548-E1EC1ED0B0BC}" type="presOf" srcId="{DABB08B9-7B65-4E13-8CBC-5B5E5A88D63F}" destId="{10EADDA6-E562-4F8D-B5D4-AADEC1C35923}" srcOrd="1" destOrd="0" presId="urn:microsoft.com/office/officeart/2005/8/layout/lProcess2"/>
    <dgm:cxn modelId="{7D0B187A-2840-4A77-A186-4FA1DB649E19}" type="presOf" srcId="{4587848C-F43D-4751-BFD0-674E6B051970}" destId="{574182D0-A892-4E9A-9B34-2E2377F51E92}" srcOrd="0" destOrd="0" presId="urn:microsoft.com/office/officeart/2005/8/layout/lProcess2"/>
    <dgm:cxn modelId="{83E90591-87DF-4B58-9BCE-E45397E76585}" srcId="{DABB08B9-7B65-4E13-8CBC-5B5E5A88D63F}" destId="{2AC7ECC2-131A-4AC9-85F4-7138B1ED11B5}" srcOrd="2" destOrd="0" parTransId="{67B4F2F1-BAD8-4F9C-8B37-7FB7898DB07E}" sibTransId="{CC05A052-B972-4ADE-8688-389719A3BDF6}"/>
    <dgm:cxn modelId="{C3756B96-4AB9-463C-9B4A-F08BFF3F042D}" type="presOf" srcId="{2415F84C-DE7D-4187-A011-FB2F95E194AE}" destId="{184DC88B-E299-49FF-A7F4-B36EFE5A558F}" srcOrd="0" destOrd="0" presId="urn:microsoft.com/office/officeart/2005/8/layout/lProcess2"/>
    <dgm:cxn modelId="{CF224499-8CA7-4A20-83C7-FCF4F0BCB206}" type="presOf" srcId="{78557534-0E72-4DE2-BD7F-5185E76154EF}" destId="{54079444-818A-42AB-8D95-3E96335FE607}" srcOrd="0" destOrd="0" presId="urn:microsoft.com/office/officeart/2005/8/layout/lProcess2"/>
    <dgm:cxn modelId="{72AA1C9A-EAC6-4676-9AEC-78BB7BEC3BA5}" type="presOf" srcId="{61A01338-9164-4A99-A78C-E038DC3DA4D3}" destId="{60B5B14B-5F3C-40CE-B0C6-37465BF888D4}" srcOrd="0" destOrd="0" presId="urn:microsoft.com/office/officeart/2005/8/layout/lProcess2"/>
    <dgm:cxn modelId="{1E684A9D-01C2-4BDF-A5D7-4F021A8C25E8}" type="presOf" srcId="{FB8D35C2-4EB1-4231-AE82-B97FE10BA268}" destId="{237C03EA-06FD-4787-ADED-E515EEDEF49B}" srcOrd="0" destOrd="0" presId="urn:microsoft.com/office/officeart/2005/8/layout/lProcess2"/>
    <dgm:cxn modelId="{7E4780A0-E620-4601-A0EE-EB4D87B71595}" type="presOf" srcId="{4587848C-F43D-4751-BFD0-674E6B051970}" destId="{3D57A56D-7AD5-4AEE-8DC5-C285D604C3D5}" srcOrd="1" destOrd="0" presId="urn:microsoft.com/office/officeart/2005/8/layout/lProcess2"/>
    <dgm:cxn modelId="{F3C41CA3-8FAD-4047-A5B2-C3CA9FF70A00}" type="presOf" srcId="{DDE98984-F125-46D4-BD1F-4B9A88BB4120}" destId="{D77175A0-8014-458A-9670-B1CEE0B25158}" srcOrd="0" destOrd="0" presId="urn:microsoft.com/office/officeart/2005/8/layout/lProcess2"/>
    <dgm:cxn modelId="{93C226A9-A124-444F-839F-D522931B8A25}" srcId="{FB8D35C2-4EB1-4231-AE82-B97FE10BA268}" destId="{7AD46496-9540-4E83-879C-D70B892A79F5}" srcOrd="0" destOrd="0" parTransId="{401BE9FC-F7AC-4A70-854F-CE0A4CDDD0E8}" sibTransId="{29807645-6E58-49CA-B06B-3FD10D0A2999}"/>
    <dgm:cxn modelId="{AB1386B6-3452-4998-AB62-A91A1ED8F363}" srcId="{61A01338-9164-4A99-A78C-E038DC3DA4D3}" destId="{DABB08B9-7B65-4E13-8CBC-5B5E5A88D63F}" srcOrd="3" destOrd="0" parTransId="{C8945EC5-C904-4050-AB3D-0B8E6985EF42}" sibTransId="{4658B677-6F17-4858-9F09-DA7B92811C91}"/>
    <dgm:cxn modelId="{A7B644BB-E0D3-4A7A-BAEC-B8E7D5A49799}" type="presOf" srcId="{EC4A3B5F-0EEE-492C-A03D-53A76B1C0AD8}" destId="{9996F2B4-420F-4DBB-8A67-EC062BF77209}" srcOrd="0" destOrd="0" presId="urn:microsoft.com/office/officeart/2005/8/layout/lProcess2"/>
    <dgm:cxn modelId="{6C3CEBBF-C188-4D96-9FFD-3130FE4D90D1}" srcId="{DABB08B9-7B65-4E13-8CBC-5B5E5A88D63F}" destId="{7A31814F-D54C-4E6C-8751-8DC210933FDB}" srcOrd="1" destOrd="0" parTransId="{8F06BE11-D1D2-4E81-A7D9-76D58F4A0D8D}" sibTransId="{B4D0E84E-3247-4585-A817-172D4C314C29}"/>
    <dgm:cxn modelId="{640342CC-FD31-48A7-9F33-01D791649C79}" srcId="{4587848C-F43D-4751-BFD0-674E6B051970}" destId="{9C386E8E-8845-4286-BEEF-ED4AE3F2B249}" srcOrd="1" destOrd="0" parTransId="{FE2C3F8E-DF0F-4284-A230-23FEC4D0A973}" sibTransId="{ABFB8A37-C50C-4F05-9E6C-3F98F7C1908E}"/>
    <dgm:cxn modelId="{BB6490CC-1A5C-4697-AA7A-DF3112EBF595}" type="presOf" srcId="{58EE42A0-88EC-47D6-9EC7-DA871AB42B10}" destId="{7EF5B14E-6764-42AC-B6F6-973EEAC16B18}" srcOrd="0" destOrd="0" presId="urn:microsoft.com/office/officeart/2005/8/layout/lProcess2"/>
    <dgm:cxn modelId="{DBE7FCD0-069D-490B-88B3-B21DECEFBFDE}" srcId="{FB8D35C2-4EB1-4231-AE82-B97FE10BA268}" destId="{78557534-0E72-4DE2-BD7F-5185E76154EF}" srcOrd="2" destOrd="0" parTransId="{DE26AF34-4821-4776-944B-E6EC21B11F5E}" sibTransId="{5343D143-D9A3-47D9-84EF-75959BD3426F}"/>
    <dgm:cxn modelId="{AFAD5AD7-198A-4D7E-9988-82EB3E108A04}" type="presOf" srcId="{FB8D35C2-4EB1-4231-AE82-B97FE10BA268}" destId="{CDCD8C3F-8622-48F8-BA32-7687042B04A3}" srcOrd="1" destOrd="0" presId="urn:microsoft.com/office/officeart/2005/8/layout/lProcess2"/>
    <dgm:cxn modelId="{18E0E1DB-3E0B-4EDF-A14F-0DBDA5A3A819}" type="presOf" srcId="{DABB08B9-7B65-4E13-8CBC-5B5E5A88D63F}" destId="{DB2D16DA-1EE0-4EE7-9729-354C9307F379}" srcOrd="0" destOrd="0" presId="urn:microsoft.com/office/officeart/2005/8/layout/lProcess2"/>
    <dgm:cxn modelId="{79CDCBDC-010F-4B44-8DD8-3C98E22C3733}" srcId="{61A01338-9164-4A99-A78C-E038DC3DA4D3}" destId="{FB8D35C2-4EB1-4231-AE82-B97FE10BA268}" srcOrd="1" destOrd="0" parTransId="{54115C3A-9EAE-4634-BBA4-549FD75940B0}" sibTransId="{F9CA3AA5-C96E-4C92-8F2F-4EF17DA30F37}"/>
    <dgm:cxn modelId="{44F38FF1-6EEA-4ACC-8AC9-12F0E127DE41}" type="presOf" srcId="{7A31814F-D54C-4E6C-8751-8DC210933FDB}" destId="{522E9463-884E-4F68-A787-8565CBB75DA8}" srcOrd="0" destOrd="0" presId="urn:microsoft.com/office/officeart/2005/8/layout/lProcess2"/>
    <dgm:cxn modelId="{FEAA9BFB-B920-4C24-8CD1-CA80541101F9}" type="presOf" srcId="{9C386E8E-8845-4286-BEEF-ED4AE3F2B249}" destId="{E5BCBF15-4409-4E23-90B7-2B2DA487F497}" srcOrd="0" destOrd="0" presId="urn:microsoft.com/office/officeart/2005/8/layout/lProcess2"/>
    <dgm:cxn modelId="{0970EF55-81C4-4585-8692-060C1FAEFA8F}" type="presParOf" srcId="{60B5B14B-5F3C-40CE-B0C6-37465BF888D4}" destId="{05B7F3E5-F019-4220-94A5-5269E801EC17}" srcOrd="0" destOrd="0" presId="urn:microsoft.com/office/officeart/2005/8/layout/lProcess2"/>
    <dgm:cxn modelId="{1944D106-9038-4AC5-BD36-8380CCDC0C9A}" type="presParOf" srcId="{05B7F3E5-F019-4220-94A5-5269E801EC17}" destId="{87C90398-5C9C-4E43-A46D-59A3B61BB055}" srcOrd="0" destOrd="0" presId="urn:microsoft.com/office/officeart/2005/8/layout/lProcess2"/>
    <dgm:cxn modelId="{CF3C1A89-5770-4756-9534-168408DD8C6A}" type="presParOf" srcId="{05B7F3E5-F019-4220-94A5-5269E801EC17}" destId="{6AE2187A-6CF9-4B2A-AE9B-D07074694E9F}" srcOrd="1" destOrd="0" presId="urn:microsoft.com/office/officeart/2005/8/layout/lProcess2"/>
    <dgm:cxn modelId="{B832289C-CE78-4E2A-BA4A-AF4E6CD558B9}" type="presParOf" srcId="{05B7F3E5-F019-4220-94A5-5269E801EC17}" destId="{D8009E22-36CB-4051-BE4F-BC7E578C3110}" srcOrd="2" destOrd="0" presId="urn:microsoft.com/office/officeart/2005/8/layout/lProcess2"/>
    <dgm:cxn modelId="{9E903142-5C9A-451D-9CBE-86A2D7E88533}" type="presParOf" srcId="{D8009E22-36CB-4051-BE4F-BC7E578C3110}" destId="{407B377F-BB00-4C11-8A68-04794F649D0A}" srcOrd="0" destOrd="0" presId="urn:microsoft.com/office/officeart/2005/8/layout/lProcess2"/>
    <dgm:cxn modelId="{477FA0CE-132F-4EF8-930B-69557314327A}" type="presParOf" srcId="{407B377F-BB00-4C11-8A68-04794F649D0A}" destId="{7EF5B14E-6764-42AC-B6F6-973EEAC16B18}" srcOrd="0" destOrd="0" presId="urn:microsoft.com/office/officeart/2005/8/layout/lProcess2"/>
    <dgm:cxn modelId="{8C8D18EC-46B4-48D9-88EE-5F2A5A2C0275}" type="presParOf" srcId="{60B5B14B-5F3C-40CE-B0C6-37465BF888D4}" destId="{C445097B-577B-4676-95A9-9D32D0997ED1}" srcOrd="1" destOrd="0" presId="urn:microsoft.com/office/officeart/2005/8/layout/lProcess2"/>
    <dgm:cxn modelId="{4FF4B53D-80BD-44EB-90E2-1C23B32E612B}" type="presParOf" srcId="{60B5B14B-5F3C-40CE-B0C6-37465BF888D4}" destId="{F79E31C4-8BB4-4B6A-BAC3-AB5E26D6A8C5}" srcOrd="2" destOrd="0" presId="urn:microsoft.com/office/officeart/2005/8/layout/lProcess2"/>
    <dgm:cxn modelId="{324BDBCE-9A34-49C5-B1E2-3CB77DDB027B}" type="presParOf" srcId="{F79E31C4-8BB4-4B6A-BAC3-AB5E26D6A8C5}" destId="{237C03EA-06FD-4787-ADED-E515EEDEF49B}" srcOrd="0" destOrd="0" presId="urn:microsoft.com/office/officeart/2005/8/layout/lProcess2"/>
    <dgm:cxn modelId="{F190A8F9-B05B-4D17-BB87-D0FE24F8DAE3}" type="presParOf" srcId="{F79E31C4-8BB4-4B6A-BAC3-AB5E26D6A8C5}" destId="{CDCD8C3F-8622-48F8-BA32-7687042B04A3}" srcOrd="1" destOrd="0" presId="urn:microsoft.com/office/officeart/2005/8/layout/lProcess2"/>
    <dgm:cxn modelId="{F0392886-F3ED-44C7-951E-D2D5AA159A60}" type="presParOf" srcId="{F79E31C4-8BB4-4B6A-BAC3-AB5E26D6A8C5}" destId="{C8986706-32A2-4C87-BBD0-C6C5A145E31E}" srcOrd="2" destOrd="0" presId="urn:microsoft.com/office/officeart/2005/8/layout/lProcess2"/>
    <dgm:cxn modelId="{4FF30422-91E8-4437-841E-3AB4D1895736}" type="presParOf" srcId="{C8986706-32A2-4C87-BBD0-C6C5A145E31E}" destId="{E5218F2E-9154-41EB-BBA1-023349519DC1}" srcOrd="0" destOrd="0" presId="urn:microsoft.com/office/officeart/2005/8/layout/lProcess2"/>
    <dgm:cxn modelId="{C1CCB4E4-1072-433B-AA36-7FB2603080E6}" type="presParOf" srcId="{E5218F2E-9154-41EB-BBA1-023349519DC1}" destId="{079DDBBE-AB8C-4B5E-86E5-E93C1CD7C8BF}" srcOrd="0" destOrd="0" presId="urn:microsoft.com/office/officeart/2005/8/layout/lProcess2"/>
    <dgm:cxn modelId="{847DA49C-DE2E-4BAC-9676-88298E702932}" type="presParOf" srcId="{E5218F2E-9154-41EB-BBA1-023349519DC1}" destId="{C432B7FD-DAC1-4825-8E61-887D87C04EEA}" srcOrd="1" destOrd="0" presId="urn:microsoft.com/office/officeart/2005/8/layout/lProcess2"/>
    <dgm:cxn modelId="{40D68AF5-DA12-4012-978D-6C729C311556}" type="presParOf" srcId="{E5218F2E-9154-41EB-BBA1-023349519DC1}" destId="{D77175A0-8014-458A-9670-B1CEE0B25158}" srcOrd="2" destOrd="0" presId="urn:microsoft.com/office/officeart/2005/8/layout/lProcess2"/>
    <dgm:cxn modelId="{67641BAD-2CF4-4572-A281-8AEC339A794C}" type="presParOf" srcId="{E5218F2E-9154-41EB-BBA1-023349519DC1}" destId="{046F1E9A-8FD5-4015-AC07-E8941F46F6E7}" srcOrd="3" destOrd="0" presId="urn:microsoft.com/office/officeart/2005/8/layout/lProcess2"/>
    <dgm:cxn modelId="{33762057-6094-493C-A671-D6E64A479163}" type="presParOf" srcId="{E5218F2E-9154-41EB-BBA1-023349519DC1}" destId="{54079444-818A-42AB-8D95-3E96335FE607}" srcOrd="4" destOrd="0" presId="urn:microsoft.com/office/officeart/2005/8/layout/lProcess2"/>
    <dgm:cxn modelId="{FB006795-388D-4E8A-B20C-D16565377EA5}" type="presParOf" srcId="{60B5B14B-5F3C-40CE-B0C6-37465BF888D4}" destId="{8696C7D5-1777-46F2-8B38-C0718F7EC5F6}" srcOrd="3" destOrd="0" presId="urn:microsoft.com/office/officeart/2005/8/layout/lProcess2"/>
    <dgm:cxn modelId="{720D9427-8903-41FB-9C07-5EE7D5D60D5F}" type="presParOf" srcId="{60B5B14B-5F3C-40CE-B0C6-37465BF888D4}" destId="{F2347F32-A3E7-4B81-BBE3-62681180A040}" srcOrd="4" destOrd="0" presId="urn:microsoft.com/office/officeart/2005/8/layout/lProcess2"/>
    <dgm:cxn modelId="{3DBB6F07-7895-4B29-BF27-0DD63FFFDBBE}" type="presParOf" srcId="{F2347F32-A3E7-4B81-BBE3-62681180A040}" destId="{574182D0-A892-4E9A-9B34-2E2377F51E92}" srcOrd="0" destOrd="0" presId="urn:microsoft.com/office/officeart/2005/8/layout/lProcess2"/>
    <dgm:cxn modelId="{93D6355F-87CB-4C13-99C3-D07927B8FC6B}" type="presParOf" srcId="{F2347F32-A3E7-4B81-BBE3-62681180A040}" destId="{3D57A56D-7AD5-4AEE-8DC5-C285D604C3D5}" srcOrd="1" destOrd="0" presId="urn:microsoft.com/office/officeart/2005/8/layout/lProcess2"/>
    <dgm:cxn modelId="{F283FD84-FAAC-4BA1-8F78-4A10D0431F3E}" type="presParOf" srcId="{F2347F32-A3E7-4B81-BBE3-62681180A040}" destId="{C3168AA4-EC50-4C9D-BCDA-9AFB073EE771}" srcOrd="2" destOrd="0" presId="urn:microsoft.com/office/officeart/2005/8/layout/lProcess2"/>
    <dgm:cxn modelId="{65E91742-3886-4687-B739-2C9747F497D7}" type="presParOf" srcId="{C3168AA4-EC50-4C9D-BCDA-9AFB073EE771}" destId="{883EFF63-0461-4BF9-AAC3-C48720092C3F}" srcOrd="0" destOrd="0" presId="urn:microsoft.com/office/officeart/2005/8/layout/lProcess2"/>
    <dgm:cxn modelId="{EDC51496-2AE7-4911-99AC-7DF82206E2C7}" type="presParOf" srcId="{883EFF63-0461-4BF9-AAC3-C48720092C3F}" destId="{F7A0396F-52D9-47C2-AA40-9FE262A1A679}" srcOrd="0" destOrd="0" presId="urn:microsoft.com/office/officeart/2005/8/layout/lProcess2"/>
    <dgm:cxn modelId="{D2091055-55C9-45D1-998B-7AA4C6C3D11C}" type="presParOf" srcId="{883EFF63-0461-4BF9-AAC3-C48720092C3F}" destId="{F67069B8-4E74-4968-A755-F4F6A1079C4F}" srcOrd="1" destOrd="0" presId="urn:microsoft.com/office/officeart/2005/8/layout/lProcess2"/>
    <dgm:cxn modelId="{0D9223F9-A6CE-459D-AAA4-BB77735CF0AF}" type="presParOf" srcId="{883EFF63-0461-4BF9-AAC3-C48720092C3F}" destId="{E5BCBF15-4409-4E23-90B7-2B2DA487F497}" srcOrd="2" destOrd="0" presId="urn:microsoft.com/office/officeart/2005/8/layout/lProcess2"/>
    <dgm:cxn modelId="{F1314667-F4C3-4D0F-A345-4BF435B777C3}" type="presParOf" srcId="{883EFF63-0461-4BF9-AAC3-C48720092C3F}" destId="{3C17C4EB-44AC-4461-BF6F-9E4CCC3DB02E}" srcOrd="3" destOrd="0" presId="urn:microsoft.com/office/officeart/2005/8/layout/lProcess2"/>
    <dgm:cxn modelId="{0A747E97-7669-4D85-8231-78566A9CF713}" type="presParOf" srcId="{883EFF63-0461-4BF9-AAC3-C48720092C3F}" destId="{9996F2B4-420F-4DBB-8A67-EC062BF77209}" srcOrd="4" destOrd="0" presId="urn:microsoft.com/office/officeart/2005/8/layout/lProcess2"/>
    <dgm:cxn modelId="{53956F90-D882-4917-A05B-6954063FD7AC}" type="presParOf" srcId="{60B5B14B-5F3C-40CE-B0C6-37465BF888D4}" destId="{D153AFEE-9087-42FF-86CA-FE698AF70AE6}" srcOrd="5" destOrd="0" presId="urn:microsoft.com/office/officeart/2005/8/layout/lProcess2"/>
    <dgm:cxn modelId="{670FA421-FA38-4905-BBD0-574BF13CD7CC}" type="presParOf" srcId="{60B5B14B-5F3C-40CE-B0C6-37465BF888D4}" destId="{46C9FD91-ED5A-436B-A313-8E93073A0052}" srcOrd="6" destOrd="0" presId="urn:microsoft.com/office/officeart/2005/8/layout/lProcess2"/>
    <dgm:cxn modelId="{5DFB4BD3-9C52-4820-8250-BD0DEBED4C92}" type="presParOf" srcId="{46C9FD91-ED5A-436B-A313-8E93073A0052}" destId="{DB2D16DA-1EE0-4EE7-9729-354C9307F379}" srcOrd="0" destOrd="0" presId="urn:microsoft.com/office/officeart/2005/8/layout/lProcess2"/>
    <dgm:cxn modelId="{6FCFE361-B34B-48C5-9078-0D96FA312EBE}" type="presParOf" srcId="{46C9FD91-ED5A-436B-A313-8E93073A0052}" destId="{10EADDA6-E562-4F8D-B5D4-AADEC1C35923}" srcOrd="1" destOrd="0" presId="urn:microsoft.com/office/officeart/2005/8/layout/lProcess2"/>
    <dgm:cxn modelId="{9EE93838-C7E8-4587-A7D1-914D81DF8245}" type="presParOf" srcId="{46C9FD91-ED5A-436B-A313-8E93073A0052}" destId="{467EF287-751E-4DA4-8A49-80CC6F710C59}" srcOrd="2" destOrd="0" presId="urn:microsoft.com/office/officeart/2005/8/layout/lProcess2"/>
    <dgm:cxn modelId="{0D53BDD9-3DD7-4CB3-BA34-D2CB392D2CD8}" type="presParOf" srcId="{467EF287-751E-4DA4-8A49-80CC6F710C59}" destId="{3C38457C-88DE-43F1-8EAC-18E1632C349F}" srcOrd="0" destOrd="0" presId="urn:microsoft.com/office/officeart/2005/8/layout/lProcess2"/>
    <dgm:cxn modelId="{D01CA79C-5D33-479C-8A28-3AF851E93D7B}" type="presParOf" srcId="{3C38457C-88DE-43F1-8EAC-18E1632C349F}" destId="{184DC88B-E299-49FF-A7F4-B36EFE5A558F}" srcOrd="0" destOrd="0" presId="urn:microsoft.com/office/officeart/2005/8/layout/lProcess2"/>
    <dgm:cxn modelId="{399FCD8E-2856-4E25-BADC-27BEF4F9A9B5}" type="presParOf" srcId="{3C38457C-88DE-43F1-8EAC-18E1632C349F}" destId="{44D7DDEF-CEC5-48C7-BA40-4D41407B64BE}" srcOrd="1" destOrd="0" presId="urn:microsoft.com/office/officeart/2005/8/layout/lProcess2"/>
    <dgm:cxn modelId="{57E11BDD-7925-409D-A224-437536FAC775}" type="presParOf" srcId="{3C38457C-88DE-43F1-8EAC-18E1632C349F}" destId="{522E9463-884E-4F68-A787-8565CBB75DA8}" srcOrd="2" destOrd="0" presId="urn:microsoft.com/office/officeart/2005/8/layout/lProcess2"/>
    <dgm:cxn modelId="{EC7F5198-021C-43D0-92DC-5CA122B36B06}" type="presParOf" srcId="{3C38457C-88DE-43F1-8EAC-18E1632C349F}" destId="{87CCBF05-7779-4A1B-B2C0-A582D63E808C}" srcOrd="3" destOrd="0" presId="urn:microsoft.com/office/officeart/2005/8/layout/lProcess2"/>
    <dgm:cxn modelId="{CD6AFC9A-5C19-4C22-8565-1B12FFCE98BD}" type="presParOf" srcId="{3C38457C-88DE-43F1-8EAC-18E1632C349F}" destId="{640DBED1-2973-491E-8C8E-5F414B526EFA}"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A01338-9164-4A99-A78C-E038DC3DA4D3}"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GB"/>
        </a:p>
      </dgm:t>
    </dgm:pt>
    <dgm:pt modelId="{6542DFA0-EA19-4220-8817-B36423D6247B}">
      <dgm:prSet phldrT="[Text]"/>
      <dgm:spPr>
        <a:solidFill>
          <a:schemeClr val="tx2">
            <a:lumMod val="10000"/>
            <a:lumOff val="90000"/>
          </a:schemeClr>
        </a:solidFill>
      </dgm:spPr>
      <dgm:t>
        <a:bodyPr/>
        <a:lstStyle/>
        <a:p>
          <a:r>
            <a:rPr lang="en-GB" dirty="0"/>
            <a:t>Core </a:t>
          </a:r>
          <a:br>
            <a:rPr lang="en-GB" dirty="0"/>
          </a:br>
          <a:r>
            <a:rPr lang="en-GB" dirty="0"/>
            <a:t>30 CATS</a:t>
          </a:r>
        </a:p>
      </dgm:t>
    </dgm:pt>
    <dgm:pt modelId="{93E49D76-2883-4E4D-987C-B5A18B9FD196}" type="parTrans" cxnId="{4B19FF35-4660-40FF-AADD-5E110A7D9AF8}">
      <dgm:prSet/>
      <dgm:spPr/>
      <dgm:t>
        <a:bodyPr/>
        <a:lstStyle/>
        <a:p>
          <a:endParaRPr lang="en-GB"/>
        </a:p>
      </dgm:t>
    </dgm:pt>
    <dgm:pt modelId="{1E54CC02-6571-40A9-A423-A9F2A04272BD}" type="sibTrans" cxnId="{4B19FF35-4660-40FF-AADD-5E110A7D9AF8}">
      <dgm:prSet/>
      <dgm:spPr/>
      <dgm:t>
        <a:bodyPr/>
        <a:lstStyle/>
        <a:p>
          <a:endParaRPr lang="en-GB"/>
        </a:p>
      </dgm:t>
    </dgm:pt>
    <dgm:pt modelId="{58EE42A0-88EC-47D6-9EC7-DA871AB42B10}">
      <dgm:prSet phldrT="[Text]"/>
      <dgm:spPr>
        <a:solidFill>
          <a:schemeClr val="accent5"/>
        </a:solidFill>
      </dgm:spPr>
      <dgm:t>
        <a:bodyPr/>
        <a:lstStyle/>
        <a:p>
          <a:pPr marL="0" indent="0">
            <a:buFont typeface="Arial" panose="020B0604020202020204" pitchFamily="34" charset="0"/>
            <a:buChar char="•"/>
          </a:pPr>
          <a:r>
            <a:rPr lang="en-GB" dirty="0"/>
            <a:t>HI2K9 Historical Research</a:t>
          </a:r>
        </a:p>
      </dgm:t>
    </dgm:pt>
    <dgm:pt modelId="{C7A08CEB-4A81-4A7B-8E66-C846307C8396}" type="parTrans" cxnId="{8D38C418-093F-46C8-A6CF-6004F45F3C7F}">
      <dgm:prSet/>
      <dgm:spPr/>
      <dgm:t>
        <a:bodyPr/>
        <a:lstStyle/>
        <a:p>
          <a:endParaRPr lang="en-GB"/>
        </a:p>
      </dgm:t>
    </dgm:pt>
    <dgm:pt modelId="{09523732-7FDB-4AED-8A0C-1E7342011493}" type="sibTrans" cxnId="{8D38C418-093F-46C8-A6CF-6004F45F3C7F}">
      <dgm:prSet/>
      <dgm:spPr/>
      <dgm:t>
        <a:bodyPr/>
        <a:lstStyle/>
        <a:p>
          <a:endParaRPr lang="en-GB"/>
        </a:p>
      </dgm:t>
    </dgm:pt>
    <dgm:pt modelId="{7AD46496-9540-4E83-879C-D70B892A79F5}">
      <dgm:prSet phldrT="[Text]"/>
      <dgm:spPr>
        <a:solidFill>
          <a:schemeClr val="accent5"/>
        </a:solidFill>
      </dgm:spPr>
      <dgm:t>
        <a:bodyPr/>
        <a:lstStyle/>
        <a:p>
          <a:pPr>
            <a:buFont typeface="Arial" panose="020B0604020202020204" pitchFamily="34" charset="0"/>
            <a:buChar char="•"/>
          </a:pPr>
          <a:r>
            <a:rPr lang="en-GB" dirty="0"/>
            <a:t>HI2E9 Crossing Boundaries and Breaking Norms in the Medieval World</a:t>
          </a:r>
        </a:p>
      </dgm:t>
    </dgm:pt>
    <dgm:pt modelId="{401BE9FC-F7AC-4A70-854F-CE0A4CDDD0E8}" type="parTrans" cxnId="{93C226A9-A124-444F-839F-D522931B8A25}">
      <dgm:prSet/>
      <dgm:spPr/>
      <dgm:t>
        <a:bodyPr/>
        <a:lstStyle/>
        <a:p>
          <a:endParaRPr lang="en-GB"/>
        </a:p>
      </dgm:t>
    </dgm:pt>
    <dgm:pt modelId="{29807645-6E58-49CA-B06B-3FD10D0A2999}" type="sibTrans" cxnId="{93C226A9-A124-444F-839F-D522931B8A25}">
      <dgm:prSet/>
      <dgm:spPr/>
      <dgm:t>
        <a:bodyPr/>
        <a:lstStyle/>
        <a:p>
          <a:endParaRPr lang="en-GB"/>
        </a:p>
      </dgm:t>
    </dgm:pt>
    <dgm:pt modelId="{4587848C-F43D-4751-BFD0-674E6B051970}">
      <dgm:prSet phldrT="[Text]"/>
      <dgm:spPr>
        <a:solidFill>
          <a:schemeClr val="tx2">
            <a:lumMod val="10000"/>
            <a:lumOff val="90000"/>
          </a:schemeClr>
        </a:solidFill>
      </dgm:spPr>
      <dgm:t>
        <a:bodyPr/>
        <a:lstStyle/>
        <a:p>
          <a:r>
            <a:rPr lang="en-GB" dirty="0"/>
            <a:t>Option:</a:t>
          </a:r>
          <a:br>
            <a:rPr lang="en-GB" dirty="0"/>
          </a:br>
          <a:r>
            <a:rPr lang="en-GB" dirty="0"/>
            <a:t>MODERN Requirement</a:t>
          </a:r>
          <a:br>
            <a:rPr lang="en-GB" dirty="0"/>
          </a:br>
          <a:r>
            <a:rPr lang="en-GB" dirty="0"/>
            <a:t>30 CATS </a:t>
          </a:r>
        </a:p>
      </dgm:t>
    </dgm:pt>
    <dgm:pt modelId="{A8954157-0722-4106-AACC-43E13C3BE8D8}" type="parTrans" cxnId="{2C331F28-6B52-4041-BF1A-F2BB31EF7198}">
      <dgm:prSet/>
      <dgm:spPr/>
      <dgm:t>
        <a:bodyPr/>
        <a:lstStyle/>
        <a:p>
          <a:endParaRPr lang="en-GB"/>
        </a:p>
      </dgm:t>
    </dgm:pt>
    <dgm:pt modelId="{A403FA25-3A1B-4A23-9583-137996BE9BFD}" type="sibTrans" cxnId="{2C331F28-6B52-4041-BF1A-F2BB31EF7198}">
      <dgm:prSet/>
      <dgm:spPr/>
      <dgm:t>
        <a:bodyPr/>
        <a:lstStyle/>
        <a:p>
          <a:endParaRPr lang="en-GB"/>
        </a:p>
      </dgm:t>
    </dgm:pt>
    <dgm:pt modelId="{2415F84C-DE7D-4187-A011-FB2F95E194AE}">
      <dgm:prSet phldrT="[Text]"/>
      <dgm:spPr/>
      <dgm:t>
        <a:bodyPr/>
        <a:lstStyle/>
        <a:p>
          <a:r>
            <a:rPr lang="en-GB" dirty="0"/>
            <a:t>History options </a:t>
          </a:r>
        </a:p>
      </dgm:t>
    </dgm:pt>
    <dgm:pt modelId="{3785D6C9-E98E-4467-8675-63765C6D30F9}" type="parTrans" cxnId="{F6AD9C39-EE99-43FC-AB7C-A476BB1E6E06}">
      <dgm:prSet/>
      <dgm:spPr/>
      <dgm:t>
        <a:bodyPr/>
        <a:lstStyle/>
        <a:p>
          <a:endParaRPr lang="en-GB"/>
        </a:p>
      </dgm:t>
    </dgm:pt>
    <dgm:pt modelId="{9F253AA8-1334-42F0-82DD-4B737B263E04}" type="sibTrans" cxnId="{F6AD9C39-EE99-43FC-AB7C-A476BB1E6E06}">
      <dgm:prSet/>
      <dgm:spPr/>
      <dgm:t>
        <a:bodyPr/>
        <a:lstStyle/>
        <a:p>
          <a:endParaRPr lang="en-GB"/>
        </a:p>
      </dgm:t>
    </dgm:pt>
    <dgm:pt modelId="{7A31814F-D54C-4E6C-8751-8DC210933FDB}">
      <dgm:prSet phldrT="[Text]"/>
      <dgm:spPr>
        <a:solidFill>
          <a:schemeClr val="accent6">
            <a:lumMod val="75000"/>
          </a:schemeClr>
        </a:solidFill>
      </dgm:spPr>
      <dgm:t>
        <a:bodyPr/>
        <a:lstStyle/>
        <a:p>
          <a:r>
            <a:rPr lang="en-GB" dirty="0"/>
            <a:t>Pre-approved Outside Options</a:t>
          </a:r>
        </a:p>
      </dgm:t>
    </dgm:pt>
    <dgm:pt modelId="{8F06BE11-D1D2-4E81-A7D9-76D58F4A0D8D}" type="parTrans" cxnId="{6C3CEBBF-C188-4D96-9FFD-3130FE4D90D1}">
      <dgm:prSet/>
      <dgm:spPr/>
      <dgm:t>
        <a:bodyPr/>
        <a:lstStyle/>
        <a:p>
          <a:endParaRPr lang="en-GB"/>
        </a:p>
      </dgm:t>
    </dgm:pt>
    <dgm:pt modelId="{B4D0E84E-3247-4585-A817-172D4C314C29}" type="sibTrans" cxnId="{6C3CEBBF-C188-4D96-9FFD-3130FE4D90D1}">
      <dgm:prSet/>
      <dgm:spPr/>
      <dgm:t>
        <a:bodyPr/>
        <a:lstStyle/>
        <a:p>
          <a:endParaRPr lang="en-GB"/>
        </a:p>
      </dgm:t>
    </dgm:pt>
    <dgm:pt modelId="{DABB08B9-7B65-4E13-8CBC-5B5E5A88D63F}">
      <dgm:prSet phldrT="[Text]"/>
      <dgm:spPr>
        <a:solidFill>
          <a:schemeClr val="tx2">
            <a:lumMod val="10000"/>
            <a:lumOff val="90000"/>
          </a:schemeClr>
        </a:solidFill>
      </dgm:spPr>
      <dgm:t>
        <a:bodyPr/>
        <a:lstStyle/>
        <a:p>
          <a:r>
            <a:rPr lang="en-GB" dirty="0"/>
            <a:t>Option</a:t>
          </a:r>
        </a:p>
        <a:p>
          <a:r>
            <a:rPr lang="en-GB" dirty="0"/>
            <a:t>30 CATS</a:t>
          </a:r>
        </a:p>
      </dgm:t>
    </dgm:pt>
    <dgm:pt modelId="{C8945EC5-C904-4050-AB3D-0B8E6985EF42}" type="parTrans" cxnId="{AB1386B6-3452-4998-AB62-A91A1ED8F363}">
      <dgm:prSet/>
      <dgm:spPr/>
      <dgm:t>
        <a:bodyPr/>
        <a:lstStyle/>
        <a:p>
          <a:endParaRPr lang="en-GB"/>
        </a:p>
      </dgm:t>
    </dgm:pt>
    <dgm:pt modelId="{4658B677-6F17-4858-9F09-DA7B92811C91}" type="sibTrans" cxnId="{AB1386B6-3452-4998-AB62-A91A1ED8F363}">
      <dgm:prSet/>
      <dgm:spPr/>
      <dgm:t>
        <a:bodyPr/>
        <a:lstStyle/>
        <a:p>
          <a:endParaRPr lang="en-GB"/>
        </a:p>
      </dgm:t>
    </dgm:pt>
    <dgm:pt modelId="{156D256E-239C-4C52-835D-292584BAA60E}">
      <dgm:prSet phldrT="[Text]"/>
      <dgm:spPr/>
      <dgm:t>
        <a:bodyPr/>
        <a:lstStyle/>
        <a:p>
          <a:pPr>
            <a:buFont typeface="Arial" panose="020B0604020202020204" pitchFamily="34" charset="0"/>
            <a:buChar char="•"/>
          </a:pPr>
          <a:r>
            <a:rPr lang="en-GB" dirty="0"/>
            <a:t>30 CAT M Option</a:t>
          </a:r>
        </a:p>
      </dgm:t>
    </dgm:pt>
    <dgm:pt modelId="{905F1EE1-BBD6-4324-A1EA-F92252491CDA}" type="parTrans" cxnId="{431F8C00-EAAB-4603-AE31-60F02D589B5A}">
      <dgm:prSet/>
      <dgm:spPr/>
      <dgm:t>
        <a:bodyPr/>
        <a:lstStyle/>
        <a:p>
          <a:endParaRPr lang="en-GB"/>
        </a:p>
      </dgm:t>
    </dgm:pt>
    <dgm:pt modelId="{450A2640-97C0-4E9F-A4C3-853DC3040A4F}" type="sibTrans" cxnId="{431F8C00-EAAB-4603-AE31-60F02D589B5A}">
      <dgm:prSet/>
      <dgm:spPr/>
      <dgm:t>
        <a:bodyPr/>
        <a:lstStyle/>
        <a:p>
          <a:endParaRPr lang="en-GB"/>
        </a:p>
      </dgm:t>
    </dgm:pt>
    <dgm:pt modelId="{9C386E8E-8845-4286-BEEF-ED4AE3F2B249}">
      <dgm:prSet phldrT="[Text]"/>
      <dgm:spPr/>
      <dgm:t>
        <a:bodyPr/>
        <a:lstStyle/>
        <a:p>
          <a:pPr>
            <a:buFont typeface="Arial" panose="020B0604020202020204" pitchFamily="34" charset="0"/>
            <a:buChar char="•"/>
          </a:pPr>
          <a:r>
            <a:rPr lang="en-GB" dirty="0"/>
            <a:t>30 CAT EM/M Option</a:t>
          </a:r>
        </a:p>
      </dgm:t>
    </dgm:pt>
    <dgm:pt modelId="{FE2C3F8E-DF0F-4284-A230-23FEC4D0A973}" type="parTrans" cxnId="{640342CC-FD31-48A7-9F33-01D791649C79}">
      <dgm:prSet/>
      <dgm:spPr/>
      <dgm:t>
        <a:bodyPr/>
        <a:lstStyle/>
        <a:p>
          <a:endParaRPr lang="en-GB"/>
        </a:p>
      </dgm:t>
    </dgm:pt>
    <dgm:pt modelId="{ABFB8A37-C50C-4F05-9E6C-3F98F7C1908E}" type="sibTrans" cxnId="{640342CC-FD31-48A7-9F33-01D791649C79}">
      <dgm:prSet/>
      <dgm:spPr/>
      <dgm:t>
        <a:bodyPr/>
        <a:lstStyle/>
        <a:p>
          <a:endParaRPr lang="en-GB"/>
        </a:p>
      </dgm:t>
    </dgm:pt>
    <dgm:pt modelId="{EC4A3B5F-0EEE-492C-A03D-53A76B1C0AD8}">
      <dgm:prSet phldrT="[Text]"/>
      <dgm:spPr/>
      <dgm:t>
        <a:bodyPr/>
        <a:lstStyle/>
        <a:p>
          <a:pPr>
            <a:buFont typeface="Arial" panose="020B0604020202020204" pitchFamily="34" charset="0"/>
            <a:buChar char="•"/>
          </a:pPr>
          <a:r>
            <a:rPr lang="en-GB" dirty="0"/>
            <a:t>2x15 CAT M Options</a:t>
          </a:r>
        </a:p>
      </dgm:t>
    </dgm:pt>
    <dgm:pt modelId="{3BC58C35-18AC-4D70-9095-57F6B909348E}" type="parTrans" cxnId="{2C56186D-44D9-4D5D-AD45-10162BBB18A8}">
      <dgm:prSet/>
      <dgm:spPr/>
      <dgm:t>
        <a:bodyPr/>
        <a:lstStyle/>
        <a:p>
          <a:endParaRPr lang="en-GB"/>
        </a:p>
      </dgm:t>
    </dgm:pt>
    <dgm:pt modelId="{60EB8211-CB85-4804-995D-676C76D6C115}" type="sibTrans" cxnId="{2C56186D-44D9-4D5D-AD45-10162BBB18A8}">
      <dgm:prSet/>
      <dgm:spPr/>
      <dgm:t>
        <a:bodyPr/>
        <a:lstStyle/>
        <a:p>
          <a:endParaRPr lang="en-GB"/>
        </a:p>
      </dgm:t>
    </dgm:pt>
    <dgm:pt modelId="{2AC7ECC2-131A-4AC9-85F4-7138B1ED11B5}">
      <dgm:prSet phldrT="[Text]"/>
      <dgm:spPr>
        <a:solidFill>
          <a:schemeClr val="accent6">
            <a:lumMod val="75000"/>
          </a:schemeClr>
        </a:solidFill>
      </dgm:spPr>
      <dgm:t>
        <a:bodyPr/>
        <a:lstStyle/>
        <a:p>
          <a:r>
            <a:rPr lang="en-GB" dirty="0"/>
            <a:t>Other Outside Options (approval required)</a:t>
          </a:r>
        </a:p>
      </dgm:t>
    </dgm:pt>
    <dgm:pt modelId="{67B4F2F1-BAD8-4F9C-8B37-7FB7898DB07E}" type="parTrans" cxnId="{83E90591-87DF-4B58-9BCE-E45397E76585}">
      <dgm:prSet/>
      <dgm:spPr/>
      <dgm:t>
        <a:bodyPr/>
        <a:lstStyle/>
        <a:p>
          <a:endParaRPr lang="en-GB"/>
        </a:p>
      </dgm:t>
    </dgm:pt>
    <dgm:pt modelId="{CC05A052-B972-4ADE-8688-389719A3BDF6}" type="sibTrans" cxnId="{83E90591-87DF-4B58-9BCE-E45397E76585}">
      <dgm:prSet/>
      <dgm:spPr/>
      <dgm:t>
        <a:bodyPr/>
        <a:lstStyle/>
        <a:p>
          <a:endParaRPr lang="en-GB"/>
        </a:p>
      </dgm:t>
    </dgm:pt>
    <dgm:pt modelId="{FB8D35C2-4EB1-4231-AE82-B97FE10BA268}">
      <dgm:prSet phldrT="[Text]"/>
      <dgm:spPr>
        <a:solidFill>
          <a:schemeClr val="tx2">
            <a:lumMod val="10000"/>
            <a:lumOff val="90000"/>
          </a:schemeClr>
        </a:solidFill>
      </dgm:spPr>
      <dgm:t>
        <a:bodyPr/>
        <a:lstStyle/>
        <a:p>
          <a:r>
            <a:rPr lang="en-GB" dirty="0"/>
            <a:t>Core</a:t>
          </a:r>
          <a:br>
            <a:rPr lang="en-GB" dirty="0"/>
          </a:br>
          <a:r>
            <a:rPr lang="en-GB" dirty="0"/>
            <a:t>30 CATS</a:t>
          </a:r>
        </a:p>
      </dgm:t>
    </dgm:pt>
    <dgm:pt modelId="{F9CA3AA5-C96E-4C92-8F2F-4EF17DA30F37}" type="sibTrans" cxnId="{79CDCBDC-010F-4B44-8DD8-3C98E22C3733}">
      <dgm:prSet/>
      <dgm:spPr/>
      <dgm:t>
        <a:bodyPr/>
        <a:lstStyle/>
        <a:p>
          <a:endParaRPr lang="en-GB"/>
        </a:p>
      </dgm:t>
    </dgm:pt>
    <dgm:pt modelId="{54115C3A-9EAE-4634-BBA4-549FD75940B0}" type="parTrans" cxnId="{79CDCBDC-010F-4B44-8DD8-3C98E22C3733}">
      <dgm:prSet/>
      <dgm:spPr/>
      <dgm:t>
        <a:bodyPr/>
        <a:lstStyle/>
        <a:p>
          <a:endParaRPr lang="en-GB"/>
        </a:p>
      </dgm:t>
    </dgm:pt>
    <dgm:pt modelId="{60B5B14B-5F3C-40CE-B0C6-37465BF888D4}" type="pres">
      <dgm:prSet presAssocID="{61A01338-9164-4A99-A78C-E038DC3DA4D3}" presName="theList" presStyleCnt="0">
        <dgm:presLayoutVars>
          <dgm:dir/>
          <dgm:animLvl val="lvl"/>
          <dgm:resizeHandles val="exact"/>
        </dgm:presLayoutVars>
      </dgm:prSet>
      <dgm:spPr/>
    </dgm:pt>
    <dgm:pt modelId="{05B7F3E5-F019-4220-94A5-5269E801EC17}" type="pres">
      <dgm:prSet presAssocID="{6542DFA0-EA19-4220-8817-B36423D6247B}" presName="compNode" presStyleCnt="0"/>
      <dgm:spPr/>
    </dgm:pt>
    <dgm:pt modelId="{87C90398-5C9C-4E43-A46D-59A3B61BB055}" type="pres">
      <dgm:prSet presAssocID="{6542DFA0-EA19-4220-8817-B36423D6247B}" presName="aNode" presStyleLbl="bgShp" presStyleIdx="0" presStyleCnt="4"/>
      <dgm:spPr/>
    </dgm:pt>
    <dgm:pt modelId="{6AE2187A-6CF9-4B2A-AE9B-D07074694E9F}" type="pres">
      <dgm:prSet presAssocID="{6542DFA0-EA19-4220-8817-B36423D6247B}" presName="textNode" presStyleLbl="bgShp" presStyleIdx="0" presStyleCnt="4"/>
      <dgm:spPr/>
    </dgm:pt>
    <dgm:pt modelId="{D8009E22-36CB-4051-BE4F-BC7E578C3110}" type="pres">
      <dgm:prSet presAssocID="{6542DFA0-EA19-4220-8817-B36423D6247B}" presName="compChildNode" presStyleCnt="0"/>
      <dgm:spPr/>
    </dgm:pt>
    <dgm:pt modelId="{407B377F-BB00-4C11-8A68-04794F649D0A}" type="pres">
      <dgm:prSet presAssocID="{6542DFA0-EA19-4220-8817-B36423D6247B}" presName="theInnerList" presStyleCnt="0"/>
      <dgm:spPr/>
    </dgm:pt>
    <dgm:pt modelId="{7EF5B14E-6764-42AC-B6F6-973EEAC16B18}" type="pres">
      <dgm:prSet presAssocID="{58EE42A0-88EC-47D6-9EC7-DA871AB42B10}" presName="childNode" presStyleLbl="node1" presStyleIdx="0" presStyleCnt="8">
        <dgm:presLayoutVars>
          <dgm:bulletEnabled val="1"/>
        </dgm:presLayoutVars>
      </dgm:prSet>
      <dgm:spPr/>
    </dgm:pt>
    <dgm:pt modelId="{C445097B-577B-4676-95A9-9D32D0997ED1}" type="pres">
      <dgm:prSet presAssocID="{6542DFA0-EA19-4220-8817-B36423D6247B}" presName="aSpace" presStyleCnt="0"/>
      <dgm:spPr/>
    </dgm:pt>
    <dgm:pt modelId="{F79E31C4-8BB4-4B6A-BAC3-AB5E26D6A8C5}" type="pres">
      <dgm:prSet presAssocID="{FB8D35C2-4EB1-4231-AE82-B97FE10BA268}" presName="compNode" presStyleCnt="0"/>
      <dgm:spPr/>
    </dgm:pt>
    <dgm:pt modelId="{237C03EA-06FD-4787-ADED-E515EEDEF49B}" type="pres">
      <dgm:prSet presAssocID="{FB8D35C2-4EB1-4231-AE82-B97FE10BA268}" presName="aNode" presStyleLbl="bgShp" presStyleIdx="1" presStyleCnt="4"/>
      <dgm:spPr/>
    </dgm:pt>
    <dgm:pt modelId="{CDCD8C3F-8622-48F8-BA32-7687042B04A3}" type="pres">
      <dgm:prSet presAssocID="{FB8D35C2-4EB1-4231-AE82-B97FE10BA268}" presName="textNode" presStyleLbl="bgShp" presStyleIdx="1" presStyleCnt="4"/>
      <dgm:spPr/>
    </dgm:pt>
    <dgm:pt modelId="{C8986706-32A2-4C87-BBD0-C6C5A145E31E}" type="pres">
      <dgm:prSet presAssocID="{FB8D35C2-4EB1-4231-AE82-B97FE10BA268}" presName="compChildNode" presStyleCnt="0"/>
      <dgm:spPr/>
    </dgm:pt>
    <dgm:pt modelId="{E5218F2E-9154-41EB-BBA1-023349519DC1}" type="pres">
      <dgm:prSet presAssocID="{FB8D35C2-4EB1-4231-AE82-B97FE10BA268}" presName="theInnerList" presStyleCnt="0"/>
      <dgm:spPr/>
    </dgm:pt>
    <dgm:pt modelId="{079DDBBE-AB8C-4B5E-86E5-E93C1CD7C8BF}" type="pres">
      <dgm:prSet presAssocID="{7AD46496-9540-4E83-879C-D70B892A79F5}" presName="childNode" presStyleLbl="node1" presStyleIdx="1" presStyleCnt="8">
        <dgm:presLayoutVars>
          <dgm:bulletEnabled val="1"/>
        </dgm:presLayoutVars>
      </dgm:prSet>
      <dgm:spPr/>
    </dgm:pt>
    <dgm:pt modelId="{8696C7D5-1777-46F2-8B38-C0718F7EC5F6}" type="pres">
      <dgm:prSet presAssocID="{FB8D35C2-4EB1-4231-AE82-B97FE10BA268}" presName="aSpace" presStyleCnt="0"/>
      <dgm:spPr/>
    </dgm:pt>
    <dgm:pt modelId="{F2347F32-A3E7-4B81-BBE3-62681180A040}" type="pres">
      <dgm:prSet presAssocID="{4587848C-F43D-4751-BFD0-674E6B051970}" presName="compNode" presStyleCnt="0"/>
      <dgm:spPr/>
    </dgm:pt>
    <dgm:pt modelId="{574182D0-A892-4E9A-9B34-2E2377F51E92}" type="pres">
      <dgm:prSet presAssocID="{4587848C-F43D-4751-BFD0-674E6B051970}" presName="aNode" presStyleLbl="bgShp" presStyleIdx="2" presStyleCnt="4"/>
      <dgm:spPr/>
    </dgm:pt>
    <dgm:pt modelId="{3D57A56D-7AD5-4AEE-8DC5-C285D604C3D5}" type="pres">
      <dgm:prSet presAssocID="{4587848C-F43D-4751-BFD0-674E6B051970}" presName="textNode" presStyleLbl="bgShp" presStyleIdx="2" presStyleCnt="4"/>
      <dgm:spPr/>
    </dgm:pt>
    <dgm:pt modelId="{C3168AA4-EC50-4C9D-BCDA-9AFB073EE771}" type="pres">
      <dgm:prSet presAssocID="{4587848C-F43D-4751-BFD0-674E6B051970}" presName="compChildNode" presStyleCnt="0"/>
      <dgm:spPr/>
    </dgm:pt>
    <dgm:pt modelId="{883EFF63-0461-4BF9-AAC3-C48720092C3F}" type="pres">
      <dgm:prSet presAssocID="{4587848C-F43D-4751-BFD0-674E6B051970}" presName="theInnerList" presStyleCnt="0"/>
      <dgm:spPr/>
    </dgm:pt>
    <dgm:pt modelId="{F7A0396F-52D9-47C2-AA40-9FE262A1A679}" type="pres">
      <dgm:prSet presAssocID="{156D256E-239C-4C52-835D-292584BAA60E}" presName="childNode" presStyleLbl="node1" presStyleIdx="2" presStyleCnt="8">
        <dgm:presLayoutVars>
          <dgm:bulletEnabled val="1"/>
        </dgm:presLayoutVars>
      </dgm:prSet>
      <dgm:spPr/>
    </dgm:pt>
    <dgm:pt modelId="{F67069B8-4E74-4968-A755-F4F6A1079C4F}" type="pres">
      <dgm:prSet presAssocID="{156D256E-239C-4C52-835D-292584BAA60E}" presName="aSpace2" presStyleCnt="0"/>
      <dgm:spPr/>
    </dgm:pt>
    <dgm:pt modelId="{E5BCBF15-4409-4E23-90B7-2B2DA487F497}" type="pres">
      <dgm:prSet presAssocID="{9C386E8E-8845-4286-BEEF-ED4AE3F2B249}" presName="childNode" presStyleLbl="node1" presStyleIdx="3" presStyleCnt="8">
        <dgm:presLayoutVars>
          <dgm:bulletEnabled val="1"/>
        </dgm:presLayoutVars>
      </dgm:prSet>
      <dgm:spPr/>
    </dgm:pt>
    <dgm:pt modelId="{3C17C4EB-44AC-4461-BF6F-9E4CCC3DB02E}" type="pres">
      <dgm:prSet presAssocID="{9C386E8E-8845-4286-BEEF-ED4AE3F2B249}" presName="aSpace2" presStyleCnt="0"/>
      <dgm:spPr/>
    </dgm:pt>
    <dgm:pt modelId="{9996F2B4-420F-4DBB-8A67-EC062BF77209}" type="pres">
      <dgm:prSet presAssocID="{EC4A3B5F-0EEE-492C-A03D-53A76B1C0AD8}" presName="childNode" presStyleLbl="node1" presStyleIdx="4" presStyleCnt="8">
        <dgm:presLayoutVars>
          <dgm:bulletEnabled val="1"/>
        </dgm:presLayoutVars>
      </dgm:prSet>
      <dgm:spPr/>
    </dgm:pt>
    <dgm:pt modelId="{D153AFEE-9087-42FF-86CA-FE698AF70AE6}" type="pres">
      <dgm:prSet presAssocID="{4587848C-F43D-4751-BFD0-674E6B051970}" presName="aSpace" presStyleCnt="0"/>
      <dgm:spPr/>
    </dgm:pt>
    <dgm:pt modelId="{46C9FD91-ED5A-436B-A313-8E93073A0052}" type="pres">
      <dgm:prSet presAssocID="{DABB08B9-7B65-4E13-8CBC-5B5E5A88D63F}" presName="compNode" presStyleCnt="0"/>
      <dgm:spPr/>
    </dgm:pt>
    <dgm:pt modelId="{DB2D16DA-1EE0-4EE7-9729-354C9307F379}" type="pres">
      <dgm:prSet presAssocID="{DABB08B9-7B65-4E13-8CBC-5B5E5A88D63F}" presName="aNode" presStyleLbl="bgShp" presStyleIdx="3" presStyleCnt="4"/>
      <dgm:spPr/>
    </dgm:pt>
    <dgm:pt modelId="{10EADDA6-E562-4F8D-B5D4-AADEC1C35923}" type="pres">
      <dgm:prSet presAssocID="{DABB08B9-7B65-4E13-8CBC-5B5E5A88D63F}" presName="textNode" presStyleLbl="bgShp" presStyleIdx="3" presStyleCnt="4"/>
      <dgm:spPr/>
    </dgm:pt>
    <dgm:pt modelId="{467EF287-751E-4DA4-8A49-80CC6F710C59}" type="pres">
      <dgm:prSet presAssocID="{DABB08B9-7B65-4E13-8CBC-5B5E5A88D63F}" presName="compChildNode" presStyleCnt="0"/>
      <dgm:spPr/>
    </dgm:pt>
    <dgm:pt modelId="{3C38457C-88DE-43F1-8EAC-18E1632C349F}" type="pres">
      <dgm:prSet presAssocID="{DABB08B9-7B65-4E13-8CBC-5B5E5A88D63F}" presName="theInnerList" presStyleCnt="0"/>
      <dgm:spPr/>
    </dgm:pt>
    <dgm:pt modelId="{184DC88B-E299-49FF-A7F4-B36EFE5A558F}" type="pres">
      <dgm:prSet presAssocID="{2415F84C-DE7D-4187-A011-FB2F95E194AE}" presName="childNode" presStyleLbl="node1" presStyleIdx="5" presStyleCnt="8">
        <dgm:presLayoutVars>
          <dgm:bulletEnabled val="1"/>
        </dgm:presLayoutVars>
      </dgm:prSet>
      <dgm:spPr/>
    </dgm:pt>
    <dgm:pt modelId="{44D7DDEF-CEC5-48C7-BA40-4D41407B64BE}" type="pres">
      <dgm:prSet presAssocID="{2415F84C-DE7D-4187-A011-FB2F95E194AE}" presName="aSpace2" presStyleCnt="0"/>
      <dgm:spPr/>
    </dgm:pt>
    <dgm:pt modelId="{522E9463-884E-4F68-A787-8565CBB75DA8}" type="pres">
      <dgm:prSet presAssocID="{7A31814F-D54C-4E6C-8751-8DC210933FDB}" presName="childNode" presStyleLbl="node1" presStyleIdx="6" presStyleCnt="8">
        <dgm:presLayoutVars>
          <dgm:bulletEnabled val="1"/>
        </dgm:presLayoutVars>
      </dgm:prSet>
      <dgm:spPr/>
    </dgm:pt>
    <dgm:pt modelId="{87CCBF05-7779-4A1B-B2C0-A582D63E808C}" type="pres">
      <dgm:prSet presAssocID="{7A31814F-D54C-4E6C-8751-8DC210933FDB}" presName="aSpace2" presStyleCnt="0"/>
      <dgm:spPr/>
    </dgm:pt>
    <dgm:pt modelId="{640DBED1-2973-491E-8C8E-5F414B526EFA}" type="pres">
      <dgm:prSet presAssocID="{2AC7ECC2-131A-4AC9-85F4-7138B1ED11B5}" presName="childNode" presStyleLbl="node1" presStyleIdx="7" presStyleCnt="8">
        <dgm:presLayoutVars>
          <dgm:bulletEnabled val="1"/>
        </dgm:presLayoutVars>
      </dgm:prSet>
      <dgm:spPr/>
    </dgm:pt>
  </dgm:ptLst>
  <dgm:cxnLst>
    <dgm:cxn modelId="{431F8C00-EAAB-4603-AE31-60F02D589B5A}" srcId="{4587848C-F43D-4751-BFD0-674E6B051970}" destId="{156D256E-239C-4C52-835D-292584BAA60E}" srcOrd="0" destOrd="0" parTransId="{905F1EE1-BBD6-4324-A1EA-F92252491CDA}" sibTransId="{450A2640-97C0-4E9F-A4C3-853DC3040A4F}"/>
    <dgm:cxn modelId="{7DEC0216-72C5-4B8C-ADA7-5DAE9324F14F}" type="presOf" srcId="{6542DFA0-EA19-4220-8817-B36423D6247B}" destId="{6AE2187A-6CF9-4B2A-AE9B-D07074694E9F}" srcOrd="1" destOrd="0" presId="urn:microsoft.com/office/officeart/2005/8/layout/lProcess2"/>
    <dgm:cxn modelId="{8D38C418-093F-46C8-A6CF-6004F45F3C7F}" srcId="{6542DFA0-EA19-4220-8817-B36423D6247B}" destId="{58EE42A0-88EC-47D6-9EC7-DA871AB42B10}" srcOrd="0" destOrd="0" parTransId="{C7A08CEB-4A81-4A7B-8E66-C846307C8396}" sibTransId="{09523732-7FDB-4AED-8A0C-1E7342011493}"/>
    <dgm:cxn modelId="{2C331F28-6B52-4041-BF1A-F2BB31EF7198}" srcId="{61A01338-9164-4A99-A78C-E038DC3DA4D3}" destId="{4587848C-F43D-4751-BFD0-674E6B051970}" srcOrd="2" destOrd="0" parTransId="{A8954157-0722-4106-AACC-43E13C3BE8D8}" sibTransId="{A403FA25-3A1B-4A23-9583-137996BE9BFD}"/>
    <dgm:cxn modelId="{FE55452F-F05F-4E3F-A6BB-B0453466EB42}" type="presOf" srcId="{6542DFA0-EA19-4220-8817-B36423D6247B}" destId="{87C90398-5C9C-4E43-A46D-59A3B61BB055}" srcOrd="0" destOrd="0" presId="urn:microsoft.com/office/officeart/2005/8/layout/lProcess2"/>
    <dgm:cxn modelId="{4B19FF35-4660-40FF-AADD-5E110A7D9AF8}" srcId="{61A01338-9164-4A99-A78C-E038DC3DA4D3}" destId="{6542DFA0-EA19-4220-8817-B36423D6247B}" srcOrd="0" destOrd="0" parTransId="{93E49D76-2883-4E4D-987C-B5A18B9FD196}" sibTransId="{1E54CC02-6571-40A9-A423-A9F2A04272BD}"/>
    <dgm:cxn modelId="{F6AD9C39-EE99-43FC-AB7C-A476BB1E6E06}" srcId="{DABB08B9-7B65-4E13-8CBC-5B5E5A88D63F}" destId="{2415F84C-DE7D-4187-A011-FB2F95E194AE}" srcOrd="0" destOrd="0" parTransId="{3785D6C9-E98E-4467-8675-63765C6D30F9}" sibTransId="{9F253AA8-1334-42F0-82DD-4B737B263E04}"/>
    <dgm:cxn modelId="{43B15743-A150-44F4-BE53-FA439A01B199}" type="presOf" srcId="{2AC7ECC2-131A-4AC9-85F4-7138B1ED11B5}" destId="{640DBED1-2973-491E-8C8E-5F414B526EFA}" srcOrd="0" destOrd="0" presId="urn:microsoft.com/office/officeart/2005/8/layout/lProcess2"/>
    <dgm:cxn modelId="{284BFC6B-D83B-4987-B8E8-780580CEC09A}" type="presOf" srcId="{156D256E-239C-4C52-835D-292584BAA60E}" destId="{F7A0396F-52D9-47C2-AA40-9FE262A1A679}" srcOrd="0" destOrd="0" presId="urn:microsoft.com/office/officeart/2005/8/layout/lProcess2"/>
    <dgm:cxn modelId="{2C56186D-44D9-4D5D-AD45-10162BBB18A8}" srcId="{4587848C-F43D-4751-BFD0-674E6B051970}" destId="{EC4A3B5F-0EEE-492C-A03D-53A76B1C0AD8}" srcOrd="2" destOrd="0" parTransId="{3BC58C35-18AC-4D70-9095-57F6B909348E}" sibTransId="{60EB8211-CB85-4804-995D-676C76D6C115}"/>
    <dgm:cxn modelId="{F9FD5A74-468B-45BA-A5D7-91E9377B8A93}" type="presOf" srcId="{7AD46496-9540-4E83-879C-D70B892A79F5}" destId="{079DDBBE-AB8C-4B5E-86E5-E93C1CD7C8BF}" srcOrd="0" destOrd="0" presId="urn:microsoft.com/office/officeart/2005/8/layout/lProcess2"/>
    <dgm:cxn modelId="{EE781958-6FCD-4B24-8548-E1EC1ED0B0BC}" type="presOf" srcId="{DABB08B9-7B65-4E13-8CBC-5B5E5A88D63F}" destId="{10EADDA6-E562-4F8D-B5D4-AADEC1C35923}" srcOrd="1" destOrd="0" presId="urn:microsoft.com/office/officeart/2005/8/layout/lProcess2"/>
    <dgm:cxn modelId="{7D0B187A-2840-4A77-A186-4FA1DB649E19}" type="presOf" srcId="{4587848C-F43D-4751-BFD0-674E6B051970}" destId="{574182D0-A892-4E9A-9B34-2E2377F51E92}" srcOrd="0" destOrd="0" presId="urn:microsoft.com/office/officeart/2005/8/layout/lProcess2"/>
    <dgm:cxn modelId="{83E90591-87DF-4B58-9BCE-E45397E76585}" srcId="{DABB08B9-7B65-4E13-8CBC-5B5E5A88D63F}" destId="{2AC7ECC2-131A-4AC9-85F4-7138B1ED11B5}" srcOrd="2" destOrd="0" parTransId="{67B4F2F1-BAD8-4F9C-8B37-7FB7898DB07E}" sibTransId="{CC05A052-B972-4ADE-8688-389719A3BDF6}"/>
    <dgm:cxn modelId="{C3756B96-4AB9-463C-9B4A-F08BFF3F042D}" type="presOf" srcId="{2415F84C-DE7D-4187-A011-FB2F95E194AE}" destId="{184DC88B-E299-49FF-A7F4-B36EFE5A558F}" srcOrd="0" destOrd="0" presId="urn:microsoft.com/office/officeart/2005/8/layout/lProcess2"/>
    <dgm:cxn modelId="{72AA1C9A-EAC6-4676-9AEC-78BB7BEC3BA5}" type="presOf" srcId="{61A01338-9164-4A99-A78C-E038DC3DA4D3}" destId="{60B5B14B-5F3C-40CE-B0C6-37465BF888D4}" srcOrd="0" destOrd="0" presId="urn:microsoft.com/office/officeart/2005/8/layout/lProcess2"/>
    <dgm:cxn modelId="{1E684A9D-01C2-4BDF-A5D7-4F021A8C25E8}" type="presOf" srcId="{FB8D35C2-4EB1-4231-AE82-B97FE10BA268}" destId="{237C03EA-06FD-4787-ADED-E515EEDEF49B}" srcOrd="0" destOrd="0" presId="urn:microsoft.com/office/officeart/2005/8/layout/lProcess2"/>
    <dgm:cxn modelId="{7E4780A0-E620-4601-A0EE-EB4D87B71595}" type="presOf" srcId="{4587848C-F43D-4751-BFD0-674E6B051970}" destId="{3D57A56D-7AD5-4AEE-8DC5-C285D604C3D5}" srcOrd="1" destOrd="0" presId="urn:microsoft.com/office/officeart/2005/8/layout/lProcess2"/>
    <dgm:cxn modelId="{93C226A9-A124-444F-839F-D522931B8A25}" srcId="{FB8D35C2-4EB1-4231-AE82-B97FE10BA268}" destId="{7AD46496-9540-4E83-879C-D70B892A79F5}" srcOrd="0" destOrd="0" parTransId="{401BE9FC-F7AC-4A70-854F-CE0A4CDDD0E8}" sibTransId="{29807645-6E58-49CA-B06B-3FD10D0A2999}"/>
    <dgm:cxn modelId="{AB1386B6-3452-4998-AB62-A91A1ED8F363}" srcId="{61A01338-9164-4A99-A78C-E038DC3DA4D3}" destId="{DABB08B9-7B65-4E13-8CBC-5B5E5A88D63F}" srcOrd="3" destOrd="0" parTransId="{C8945EC5-C904-4050-AB3D-0B8E6985EF42}" sibTransId="{4658B677-6F17-4858-9F09-DA7B92811C91}"/>
    <dgm:cxn modelId="{A7B644BB-E0D3-4A7A-BAEC-B8E7D5A49799}" type="presOf" srcId="{EC4A3B5F-0EEE-492C-A03D-53A76B1C0AD8}" destId="{9996F2B4-420F-4DBB-8A67-EC062BF77209}" srcOrd="0" destOrd="0" presId="urn:microsoft.com/office/officeart/2005/8/layout/lProcess2"/>
    <dgm:cxn modelId="{6C3CEBBF-C188-4D96-9FFD-3130FE4D90D1}" srcId="{DABB08B9-7B65-4E13-8CBC-5B5E5A88D63F}" destId="{7A31814F-D54C-4E6C-8751-8DC210933FDB}" srcOrd="1" destOrd="0" parTransId="{8F06BE11-D1D2-4E81-A7D9-76D58F4A0D8D}" sibTransId="{B4D0E84E-3247-4585-A817-172D4C314C29}"/>
    <dgm:cxn modelId="{640342CC-FD31-48A7-9F33-01D791649C79}" srcId="{4587848C-F43D-4751-BFD0-674E6B051970}" destId="{9C386E8E-8845-4286-BEEF-ED4AE3F2B249}" srcOrd="1" destOrd="0" parTransId="{FE2C3F8E-DF0F-4284-A230-23FEC4D0A973}" sibTransId="{ABFB8A37-C50C-4F05-9E6C-3F98F7C1908E}"/>
    <dgm:cxn modelId="{BB6490CC-1A5C-4697-AA7A-DF3112EBF595}" type="presOf" srcId="{58EE42A0-88EC-47D6-9EC7-DA871AB42B10}" destId="{7EF5B14E-6764-42AC-B6F6-973EEAC16B18}" srcOrd="0" destOrd="0" presId="urn:microsoft.com/office/officeart/2005/8/layout/lProcess2"/>
    <dgm:cxn modelId="{AFAD5AD7-198A-4D7E-9988-82EB3E108A04}" type="presOf" srcId="{FB8D35C2-4EB1-4231-AE82-B97FE10BA268}" destId="{CDCD8C3F-8622-48F8-BA32-7687042B04A3}" srcOrd="1" destOrd="0" presId="urn:microsoft.com/office/officeart/2005/8/layout/lProcess2"/>
    <dgm:cxn modelId="{18E0E1DB-3E0B-4EDF-A14F-0DBDA5A3A819}" type="presOf" srcId="{DABB08B9-7B65-4E13-8CBC-5B5E5A88D63F}" destId="{DB2D16DA-1EE0-4EE7-9729-354C9307F379}" srcOrd="0" destOrd="0" presId="urn:microsoft.com/office/officeart/2005/8/layout/lProcess2"/>
    <dgm:cxn modelId="{79CDCBDC-010F-4B44-8DD8-3C98E22C3733}" srcId="{61A01338-9164-4A99-A78C-E038DC3DA4D3}" destId="{FB8D35C2-4EB1-4231-AE82-B97FE10BA268}" srcOrd="1" destOrd="0" parTransId="{54115C3A-9EAE-4634-BBA4-549FD75940B0}" sibTransId="{F9CA3AA5-C96E-4C92-8F2F-4EF17DA30F37}"/>
    <dgm:cxn modelId="{44F38FF1-6EEA-4ACC-8AC9-12F0E127DE41}" type="presOf" srcId="{7A31814F-D54C-4E6C-8751-8DC210933FDB}" destId="{522E9463-884E-4F68-A787-8565CBB75DA8}" srcOrd="0" destOrd="0" presId="urn:microsoft.com/office/officeart/2005/8/layout/lProcess2"/>
    <dgm:cxn modelId="{FEAA9BFB-B920-4C24-8CD1-CA80541101F9}" type="presOf" srcId="{9C386E8E-8845-4286-BEEF-ED4AE3F2B249}" destId="{E5BCBF15-4409-4E23-90B7-2B2DA487F497}" srcOrd="0" destOrd="0" presId="urn:microsoft.com/office/officeart/2005/8/layout/lProcess2"/>
    <dgm:cxn modelId="{0970EF55-81C4-4585-8692-060C1FAEFA8F}" type="presParOf" srcId="{60B5B14B-5F3C-40CE-B0C6-37465BF888D4}" destId="{05B7F3E5-F019-4220-94A5-5269E801EC17}" srcOrd="0" destOrd="0" presId="urn:microsoft.com/office/officeart/2005/8/layout/lProcess2"/>
    <dgm:cxn modelId="{1944D106-9038-4AC5-BD36-8380CCDC0C9A}" type="presParOf" srcId="{05B7F3E5-F019-4220-94A5-5269E801EC17}" destId="{87C90398-5C9C-4E43-A46D-59A3B61BB055}" srcOrd="0" destOrd="0" presId="urn:microsoft.com/office/officeart/2005/8/layout/lProcess2"/>
    <dgm:cxn modelId="{CF3C1A89-5770-4756-9534-168408DD8C6A}" type="presParOf" srcId="{05B7F3E5-F019-4220-94A5-5269E801EC17}" destId="{6AE2187A-6CF9-4B2A-AE9B-D07074694E9F}" srcOrd="1" destOrd="0" presId="urn:microsoft.com/office/officeart/2005/8/layout/lProcess2"/>
    <dgm:cxn modelId="{B832289C-CE78-4E2A-BA4A-AF4E6CD558B9}" type="presParOf" srcId="{05B7F3E5-F019-4220-94A5-5269E801EC17}" destId="{D8009E22-36CB-4051-BE4F-BC7E578C3110}" srcOrd="2" destOrd="0" presId="urn:microsoft.com/office/officeart/2005/8/layout/lProcess2"/>
    <dgm:cxn modelId="{9E903142-5C9A-451D-9CBE-86A2D7E88533}" type="presParOf" srcId="{D8009E22-36CB-4051-BE4F-BC7E578C3110}" destId="{407B377F-BB00-4C11-8A68-04794F649D0A}" srcOrd="0" destOrd="0" presId="urn:microsoft.com/office/officeart/2005/8/layout/lProcess2"/>
    <dgm:cxn modelId="{477FA0CE-132F-4EF8-930B-69557314327A}" type="presParOf" srcId="{407B377F-BB00-4C11-8A68-04794F649D0A}" destId="{7EF5B14E-6764-42AC-B6F6-973EEAC16B18}" srcOrd="0" destOrd="0" presId="urn:microsoft.com/office/officeart/2005/8/layout/lProcess2"/>
    <dgm:cxn modelId="{8C8D18EC-46B4-48D9-88EE-5F2A5A2C0275}" type="presParOf" srcId="{60B5B14B-5F3C-40CE-B0C6-37465BF888D4}" destId="{C445097B-577B-4676-95A9-9D32D0997ED1}" srcOrd="1" destOrd="0" presId="urn:microsoft.com/office/officeart/2005/8/layout/lProcess2"/>
    <dgm:cxn modelId="{4FF4B53D-80BD-44EB-90E2-1C23B32E612B}" type="presParOf" srcId="{60B5B14B-5F3C-40CE-B0C6-37465BF888D4}" destId="{F79E31C4-8BB4-4B6A-BAC3-AB5E26D6A8C5}" srcOrd="2" destOrd="0" presId="urn:microsoft.com/office/officeart/2005/8/layout/lProcess2"/>
    <dgm:cxn modelId="{324BDBCE-9A34-49C5-B1E2-3CB77DDB027B}" type="presParOf" srcId="{F79E31C4-8BB4-4B6A-BAC3-AB5E26D6A8C5}" destId="{237C03EA-06FD-4787-ADED-E515EEDEF49B}" srcOrd="0" destOrd="0" presId="urn:microsoft.com/office/officeart/2005/8/layout/lProcess2"/>
    <dgm:cxn modelId="{F190A8F9-B05B-4D17-BB87-D0FE24F8DAE3}" type="presParOf" srcId="{F79E31C4-8BB4-4B6A-BAC3-AB5E26D6A8C5}" destId="{CDCD8C3F-8622-48F8-BA32-7687042B04A3}" srcOrd="1" destOrd="0" presId="urn:microsoft.com/office/officeart/2005/8/layout/lProcess2"/>
    <dgm:cxn modelId="{F0392886-F3ED-44C7-951E-D2D5AA159A60}" type="presParOf" srcId="{F79E31C4-8BB4-4B6A-BAC3-AB5E26D6A8C5}" destId="{C8986706-32A2-4C87-BBD0-C6C5A145E31E}" srcOrd="2" destOrd="0" presId="urn:microsoft.com/office/officeart/2005/8/layout/lProcess2"/>
    <dgm:cxn modelId="{4FF30422-91E8-4437-841E-3AB4D1895736}" type="presParOf" srcId="{C8986706-32A2-4C87-BBD0-C6C5A145E31E}" destId="{E5218F2E-9154-41EB-BBA1-023349519DC1}" srcOrd="0" destOrd="0" presId="urn:microsoft.com/office/officeart/2005/8/layout/lProcess2"/>
    <dgm:cxn modelId="{C1CCB4E4-1072-433B-AA36-7FB2603080E6}" type="presParOf" srcId="{E5218F2E-9154-41EB-BBA1-023349519DC1}" destId="{079DDBBE-AB8C-4B5E-86E5-E93C1CD7C8BF}" srcOrd="0" destOrd="0" presId="urn:microsoft.com/office/officeart/2005/8/layout/lProcess2"/>
    <dgm:cxn modelId="{FB006795-388D-4E8A-B20C-D16565377EA5}" type="presParOf" srcId="{60B5B14B-5F3C-40CE-B0C6-37465BF888D4}" destId="{8696C7D5-1777-46F2-8B38-C0718F7EC5F6}" srcOrd="3" destOrd="0" presId="urn:microsoft.com/office/officeart/2005/8/layout/lProcess2"/>
    <dgm:cxn modelId="{720D9427-8903-41FB-9C07-5EE7D5D60D5F}" type="presParOf" srcId="{60B5B14B-5F3C-40CE-B0C6-37465BF888D4}" destId="{F2347F32-A3E7-4B81-BBE3-62681180A040}" srcOrd="4" destOrd="0" presId="urn:microsoft.com/office/officeart/2005/8/layout/lProcess2"/>
    <dgm:cxn modelId="{3DBB6F07-7895-4B29-BF27-0DD63FFFDBBE}" type="presParOf" srcId="{F2347F32-A3E7-4B81-BBE3-62681180A040}" destId="{574182D0-A892-4E9A-9B34-2E2377F51E92}" srcOrd="0" destOrd="0" presId="urn:microsoft.com/office/officeart/2005/8/layout/lProcess2"/>
    <dgm:cxn modelId="{93D6355F-87CB-4C13-99C3-D07927B8FC6B}" type="presParOf" srcId="{F2347F32-A3E7-4B81-BBE3-62681180A040}" destId="{3D57A56D-7AD5-4AEE-8DC5-C285D604C3D5}" srcOrd="1" destOrd="0" presId="urn:microsoft.com/office/officeart/2005/8/layout/lProcess2"/>
    <dgm:cxn modelId="{F283FD84-FAAC-4BA1-8F78-4A10D0431F3E}" type="presParOf" srcId="{F2347F32-A3E7-4B81-BBE3-62681180A040}" destId="{C3168AA4-EC50-4C9D-BCDA-9AFB073EE771}" srcOrd="2" destOrd="0" presId="urn:microsoft.com/office/officeart/2005/8/layout/lProcess2"/>
    <dgm:cxn modelId="{65E91742-3886-4687-B739-2C9747F497D7}" type="presParOf" srcId="{C3168AA4-EC50-4C9D-BCDA-9AFB073EE771}" destId="{883EFF63-0461-4BF9-AAC3-C48720092C3F}" srcOrd="0" destOrd="0" presId="urn:microsoft.com/office/officeart/2005/8/layout/lProcess2"/>
    <dgm:cxn modelId="{EDC51496-2AE7-4911-99AC-7DF82206E2C7}" type="presParOf" srcId="{883EFF63-0461-4BF9-AAC3-C48720092C3F}" destId="{F7A0396F-52D9-47C2-AA40-9FE262A1A679}" srcOrd="0" destOrd="0" presId="urn:microsoft.com/office/officeart/2005/8/layout/lProcess2"/>
    <dgm:cxn modelId="{D2091055-55C9-45D1-998B-7AA4C6C3D11C}" type="presParOf" srcId="{883EFF63-0461-4BF9-AAC3-C48720092C3F}" destId="{F67069B8-4E74-4968-A755-F4F6A1079C4F}" srcOrd="1" destOrd="0" presId="urn:microsoft.com/office/officeart/2005/8/layout/lProcess2"/>
    <dgm:cxn modelId="{0D9223F9-A6CE-459D-AAA4-BB77735CF0AF}" type="presParOf" srcId="{883EFF63-0461-4BF9-AAC3-C48720092C3F}" destId="{E5BCBF15-4409-4E23-90B7-2B2DA487F497}" srcOrd="2" destOrd="0" presId="urn:microsoft.com/office/officeart/2005/8/layout/lProcess2"/>
    <dgm:cxn modelId="{F1314667-F4C3-4D0F-A345-4BF435B777C3}" type="presParOf" srcId="{883EFF63-0461-4BF9-AAC3-C48720092C3F}" destId="{3C17C4EB-44AC-4461-BF6F-9E4CCC3DB02E}" srcOrd="3" destOrd="0" presId="urn:microsoft.com/office/officeart/2005/8/layout/lProcess2"/>
    <dgm:cxn modelId="{0A747E97-7669-4D85-8231-78566A9CF713}" type="presParOf" srcId="{883EFF63-0461-4BF9-AAC3-C48720092C3F}" destId="{9996F2B4-420F-4DBB-8A67-EC062BF77209}" srcOrd="4" destOrd="0" presId="urn:microsoft.com/office/officeart/2005/8/layout/lProcess2"/>
    <dgm:cxn modelId="{53956F90-D882-4917-A05B-6954063FD7AC}" type="presParOf" srcId="{60B5B14B-5F3C-40CE-B0C6-37465BF888D4}" destId="{D153AFEE-9087-42FF-86CA-FE698AF70AE6}" srcOrd="5" destOrd="0" presId="urn:microsoft.com/office/officeart/2005/8/layout/lProcess2"/>
    <dgm:cxn modelId="{670FA421-FA38-4905-BBD0-574BF13CD7CC}" type="presParOf" srcId="{60B5B14B-5F3C-40CE-B0C6-37465BF888D4}" destId="{46C9FD91-ED5A-436B-A313-8E93073A0052}" srcOrd="6" destOrd="0" presId="urn:microsoft.com/office/officeart/2005/8/layout/lProcess2"/>
    <dgm:cxn modelId="{5DFB4BD3-9C52-4820-8250-BD0DEBED4C92}" type="presParOf" srcId="{46C9FD91-ED5A-436B-A313-8E93073A0052}" destId="{DB2D16DA-1EE0-4EE7-9729-354C9307F379}" srcOrd="0" destOrd="0" presId="urn:microsoft.com/office/officeart/2005/8/layout/lProcess2"/>
    <dgm:cxn modelId="{6FCFE361-B34B-48C5-9078-0D96FA312EBE}" type="presParOf" srcId="{46C9FD91-ED5A-436B-A313-8E93073A0052}" destId="{10EADDA6-E562-4F8D-B5D4-AADEC1C35923}" srcOrd="1" destOrd="0" presId="urn:microsoft.com/office/officeart/2005/8/layout/lProcess2"/>
    <dgm:cxn modelId="{9EE93838-C7E8-4587-A7D1-914D81DF8245}" type="presParOf" srcId="{46C9FD91-ED5A-436B-A313-8E93073A0052}" destId="{467EF287-751E-4DA4-8A49-80CC6F710C59}" srcOrd="2" destOrd="0" presId="urn:microsoft.com/office/officeart/2005/8/layout/lProcess2"/>
    <dgm:cxn modelId="{0D53BDD9-3DD7-4CB3-BA34-D2CB392D2CD8}" type="presParOf" srcId="{467EF287-751E-4DA4-8A49-80CC6F710C59}" destId="{3C38457C-88DE-43F1-8EAC-18E1632C349F}" srcOrd="0" destOrd="0" presId="urn:microsoft.com/office/officeart/2005/8/layout/lProcess2"/>
    <dgm:cxn modelId="{D01CA79C-5D33-479C-8A28-3AF851E93D7B}" type="presParOf" srcId="{3C38457C-88DE-43F1-8EAC-18E1632C349F}" destId="{184DC88B-E299-49FF-A7F4-B36EFE5A558F}" srcOrd="0" destOrd="0" presId="urn:microsoft.com/office/officeart/2005/8/layout/lProcess2"/>
    <dgm:cxn modelId="{399FCD8E-2856-4E25-BADC-27BEF4F9A9B5}" type="presParOf" srcId="{3C38457C-88DE-43F1-8EAC-18E1632C349F}" destId="{44D7DDEF-CEC5-48C7-BA40-4D41407B64BE}" srcOrd="1" destOrd="0" presId="urn:microsoft.com/office/officeart/2005/8/layout/lProcess2"/>
    <dgm:cxn modelId="{57E11BDD-7925-409D-A224-437536FAC775}" type="presParOf" srcId="{3C38457C-88DE-43F1-8EAC-18E1632C349F}" destId="{522E9463-884E-4F68-A787-8565CBB75DA8}" srcOrd="2" destOrd="0" presId="urn:microsoft.com/office/officeart/2005/8/layout/lProcess2"/>
    <dgm:cxn modelId="{EC7F5198-021C-43D0-92DC-5CA122B36B06}" type="presParOf" srcId="{3C38457C-88DE-43F1-8EAC-18E1632C349F}" destId="{87CCBF05-7779-4A1B-B2C0-A582D63E808C}" srcOrd="3" destOrd="0" presId="urn:microsoft.com/office/officeart/2005/8/layout/lProcess2"/>
    <dgm:cxn modelId="{CD6AFC9A-5C19-4C22-8565-1B12FFCE98BD}" type="presParOf" srcId="{3C38457C-88DE-43F1-8EAC-18E1632C349F}" destId="{640DBED1-2973-491E-8C8E-5F414B526EFA}"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C90398-5C9C-4E43-A46D-59A3B61BB055}">
      <dsp:nvSpPr>
        <dsp:cNvPr id="0" name=""/>
        <dsp:cNvSpPr/>
      </dsp:nvSpPr>
      <dsp:spPr>
        <a:xfrm>
          <a:off x="2535"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Core </a:t>
          </a:r>
          <a:br>
            <a:rPr lang="en-GB" sz="2000" kern="1200" dirty="0"/>
          </a:br>
          <a:r>
            <a:rPr lang="en-GB" sz="2000" kern="1200" dirty="0"/>
            <a:t>30 CATS</a:t>
          </a:r>
        </a:p>
      </dsp:txBody>
      <dsp:txXfrm>
        <a:off x="2535" y="0"/>
        <a:ext cx="2487699" cy="1305401"/>
      </dsp:txXfrm>
    </dsp:sp>
    <dsp:sp modelId="{7EF5B14E-6764-42AC-B6F6-973EEAC16B18}">
      <dsp:nvSpPr>
        <dsp:cNvPr id="0" name=""/>
        <dsp:cNvSpPr/>
      </dsp:nvSpPr>
      <dsp:spPr>
        <a:xfrm>
          <a:off x="251305" y="1305401"/>
          <a:ext cx="1990159" cy="2828369"/>
        </a:xfrm>
        <a:prstGeom prst="roundRect">
          <a:avLst>
            <a:gd name="adj" fmla="val 10000"/>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HI2K9 Historical Research</a:t>
          </a:r>
        </a:p>
      </dsp:txBody>
      <dsp:txXfrm>
        <a:off x="309595" y="1363691"/>
        <a:ext cx="1873579" cy="2711789"/>
      </dsp:txXfrm>
    </dsp:sp>
    <dsp:sp modelId="{237C03EA-06FD-4787-ADED-E515EEDEF49B}">
      <dsp:nvSpPr>
        <dsp:cNvPr id="0" name=""/>
        <dsp:cNvSpPr/>
      </dsp:nvSpPr>
      <dsp:spPr>
        <a:xfrm>
          <a:off x="2676811"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Option: </a:t>
          </a:r>
          <a:br>
            <a:rPr lang="en-GB" sz="2000" kern="1200" dirty="0"/>
          </a:br>
          <a:r>
            <a:rPr lang="en-GB" sz="2000" kern="1200" dirty="0"/>
            <a:t>MODERN Requirement</a:t>
          </a:r>
          <a:br>
            <a:rPr lang="en-GB" sz="2000" kern="1200" dirty="0"/>
          </a:br>
          <a:r>
            <a:rPr lang="en-GB" sz="2000" kern="1200" dirty="0"/>
            <a:t>30 CATS</a:t>
          </a:r>
        </a:p>
      </dsp:txBody>
      <dsp:txXfrm>
        <a:off x="2676811" y="0"/>
        <a:ext cx="2487699" cy="1305401"/>
      </dsp:txXfrm>
    </dsp:sp>
    <dsp:sp modelId="{079DDBBE-AB8C-4B5E-86E5-E93C1CD7C8BF}">
      <dsp:nvSpPr>
        <dsp:cNvPr id="0" name=""/>
        <dsp:cNvSpPr/>
      </dsp:nvSpPr>
      <dsp:spPr>
        <a:xfrm>
          <a:off x="2925581" y="1305773"/>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M Option</a:t>
          </a:r>
        </a:p>
      </dsp:txBody>
      <dsp:txXfrm>
        <a:off x="2950619" y="1330811"/>
        <a:ext cx="1940083" cy="804787"/>
      </dsp:txXfrm>
    </dsp:sp>
    <dsp:sp modelId="{D77175A0-8014-458A-9670-B1CEE0B25158}">
      <dsp:nvSpPr>
        <dsp:cNvPr id="0" name=""/>
        <dsp:cNvSpPr/>
      </dsp:nvSpPr>
      <dsp:spPr>
        <a:xfrm>
          <a:off x="2925581" y="2292154"/>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EM/M Option</a:t>
          </a:r>
        </a:p>
      </dsp:txBody>
      <dsp:txXfrm>
        <a:off x="2950619" y="2317192"/>
        <a:ext cx="1940083" cy="804787"/>
      </dsp:txXfrm>
    </dsp:sp>
    <dsp:sp modelId="{54079444-818A-42AB-8D95-3E96335FE607}">
      <dsp:nvSpPr>
        <dsp:cNvPr id="0" name=""/>
        <dsp:cNvSpPr/>
      </dsp:nvSpPr>
      <dsp:spPr>
        <a:xfrm>
          <a:off x="2925581" y="3278535"/>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2x15 CAT M Options</a:t>
          </a:r>
        </a:p>
      </dsp:txBody>
      <dsp:txXfrm>
        <a:off x="2950619" y="3303573"/>
        <a:ext cx="1940083" cy="804787"/>
      </dsp:txXfrm>
    </dsp:sp>
    <dsp:sp modelId="{574182D0-A892-4E9A-9B34-2E2377F51E92}">
      <dsp:nvSpPr>
        <dsp:cNvPr id="0" name=""/>
        <dsp:cNvSpPr/>
      </dsp:nvSpPr>
      <dsp:spPr>
        <a:xfrm>
          <a:off x="5351088"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Option:</a:t>
          </a:r>
          <a:br>
            <a:rPr lang="en-GB" sz="2000" kern="1200" dirty="0"/>
          </a:br>
          <a:r>
            <a:rPr lang="en-GB" sz="2000" kern="1200" dirty="0"/>
            <a:t>EARLY MODERN Requirement</a:t>
          </a:r>
          <a:br>
            <a:rPr lang="en-GB" sz="2000" kern="1200" dirty="0"/>
          </a:br>
          <a:r>
            <a:rPr lang="en-GB" sz="2000" kern="1200" dirty="0"/>
            <a:t>30 CATS </a:t>
          </a:r>
        </a:p>
      </dsp:txBody>
      <dsp:txXfrm>
        <a:off x="5351088" y="0"/>
        <a:ext cx="2487699" cy="1305401"/>
      </dsp:txXfrm>
    </dsp:sp>
    <dsp:sp modelId="{F7A0396F-52D9-47C2-AA40-9FE262A1A679}">
      <dsp:nvSpPr>
        <dsp:cNvPr id="0" name=""/>
        <dsp:cNvSpPr/>
      </dsp:nvSpPr>
      <dsp:spPr>
        <a:xfrm>
          <a:off x="5599858" y="1305773"/>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EM Option</a:t>
          </a:r>
        </a:p>
      </dsp:txBody>
      <dsp:txXfrm>
        <a:off x="5624896" y="1330811"/>
        <a:ext cx="1940083" cy="804787"/>
      </dsp:txXfrm>
    </dsp:sp>
    <dsp:sp modelId="{E5BCBF15-4409-4E23-90B7-2B2DA487F497}">
      <dsp:nvSpPr>
        <dsp:cNvPr id="0" name=""/>
        <dsp:cNvSpPr/>
      </dsp:nvSpPr>
      <dsp:spPr>
        <a:xfrm>
          <a:off x="5599858" y="2292154"/>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EM/M Option</a:t>
          </a:r>
        </a:p>
      </dsp:txBody>
      <dsp:txXfrm>
        <a:off x="5624896" y="2317192"/>
        <a:ext cx="1940083" cy="804787"/>
      </dsp:txXfrm>
    </dsp:sp>
    <dsp:sp modelId="{9996F2B4-420F-4DBB-8A67-EC062BF77209}">
      <dsp:nvSpPr>
        <dsp:cNvPr id="0" name=""/>
        <dsp:cNvSpPr/>
      </dsp:nvSpPr>
      <dsp:spPr>
        <a:xfrm>
          <a:off x="5599858" y="3278535"/>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2x15 CAT EM Options</a:t>
          </a:r>
        </a:p>
      </dsp:txBody>
      <dsp:txXfrm>
        <a:off x="5624896" y="3303573"/>
        <a:ext cx="1940083" cy="804787"/>
      </dsp:txXfrm>
    </dsp:sp>
    <dsp:sp modelId="{DB2D16DA-1EE0-4EE7-9729-354C9307F379}">
      <dsp:nvSpPr>
        <dsp:cNvPr id="0" name=""/>
        <dsp:cNvSpPr/>
      </dsp:nvSpPr>
      <dsp:spPr>
        <a:xfrm>
          <a:off x="8025365"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Option</a:t>
          </a:r>
        </a:p>
        <a:p>
          <a:pPr marL="0" lvl="0" indent="0" algn="ctr" defTabSz="889000">
            <a:lnSpc>
              <a:spcPct val="90000"/>
            </a:lnSpc>
            <a:spcBef>
              <a:spcPct val="0"/>
            </a:spcBef>
            <a:spcAft>
              <a:spcPct val="35000"/>
            </a:spcAft>
            <a:buNone/>
          </a:pPr>
          <a:r>
            <a:rPr lang="en-GB" sz="2000" kern="1200" dirty="0"/>
            <a:t>30 CATS</a:t>
          </a:r>
        </a:p>
      </dsp:txBody>
      <dsp:txXfrm>
        <a:off x="8025365" y="0"/>
        <a:ext cx="2487699" cy="1305401"/>
      </dsp:txXfrm>
    </dsp:sp>
    <dsp:sp modelId="{184DC88B-E299-49FF-A7F4-B36EFE5A558F}">
      <dsp:nvSpPr>
        <dsp:cNvPr id="0" name=""/>
        <dsp:cNvSpPr/>
      </dsp:nvSpPr>
      <dsp:spPr>
        <a:xfrm>
          <a:off x="8274135" y="1305773"/>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History options </a:t>
          </a:r>
        </a:p>
      </dsp:txBody>
      <dsp:txXfrm>
        <a:off x="8299173" y="1330811"/>
        <a:ext cx="1940083" cy="804787"/>
      </dsp:txXfrm>
    </dsp:sp>
    <dsp:sp modelId="{522E9463-884E-4F68-A787-8565CBB75DA8}">
      <dsp:nvSpPr>
        <dsp:cNvPr id="0" name=""/>
        <dsp:cNvSpPr/>
      </dsp:nvSpPr>
      <dsp:spPr>
        <a:xfrm>
          <a:off x="8274135" y="2292154"/>
          <a:ext cx="1990159" cy="854863"/>
        </a:xfrm>
        <a:prstGeom prst="roundRect">
          <a:avLst>
            <a:gd name="adj" fmla="val 10000"/>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Pre-approved Outside Options</a:t>
          </a:r>
        </a:p>
      </dsp:txBody>
      <dsp:txXfrm>
        <a:off x="8299173" y="2317192"/>
        <a:ext cx="1940083" cy="804787"/>
      </dsp:txXfrm>
    </dsp:sp>
    <dsp:sp modelId="{640DBED1-2973-491E-8C8E-5F414B526EFA}">
      <dsp:nvSpPr>
        <dsp:cNvPr id="0" name=""/>
        <dsp:cNvSpPr/>
      </dsp:nvSpPr>
      <dsp:spPr>
        <a:xfrm>
          <a:off x="8274135" y="3278535"/>
          <a:ext cx="1990159" cy="854863"/>
        </a:xfrm>
        <a:prstGeom prst="roundRect">
          <a:avLst>
            <a:gd name="adj" fmla="val 10000"/>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Other Outside Options (approval required)</a:t>
          </a:r>
        </a:p>
      </dsp:txBody>
      <dsp:txXfrm>
        <a:off x="8299173" y="3303573"/>
        <a:ext cx="1940083" cy="804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C90398-5C9C-4E43-A46D-59A3B61BB055}">
      <dsp:nvSpPr>
        <dsp:cNvPr id="0" name=""/>
        <dsp:cNvSpPr/>
      </dsp:nvSpPr>
      <dsp:spPr>
        <a:xfrm>
          <a:off x="2535"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Core </a:t>
          </a:r>
          <a:br>
            <a:rPr lang="en-GB" sz="2000" kern="1200" dirty="0"/>
          </a:br>
          <a:r>
            <a:rPr lang="en-GB" sz="2000" kern="1200" dirty="0"/>
            <a:t>30 CATS</a:t>
          </a:r>
        </a:p>
      </dsp:txBody>
      <dsp:txXfrm>
        <a:off x="2535" y="0"/>
        <a:ext cx="2487699" cy="1305401"/>
      </dsp:txXfrm>
    </dsp:sp>
    <dsp:sp modelId="{7EF5B14E-6764-42AC-B6F6-973EEAC16B18}">
      <dsp:nvSpPr>
        <dsp:cNvPr id="0" name=""/>
        <dsp:cNvSpPr/>
      </dsp:nvSpPr>
      <dsp:spPr>
        <a:xfrm>
          <a:off x="251305" y="1305401"/>
          <a:ext cx="1990159" cy="2828369"/>
        </a:xfrm>
        <a:prstGeom prst="roundRect">
          <a:avLst>
            <a:gd name="adj" fmla="val 10000"/>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HI2K9 Historical Research</a:t>
          </a:r>
        </a:p>
      </dsp:txBody>
      <dsp:txXfrm>
        <a:off x="309595" y="1363691"/>
        <a:ext cx="1873579" cy="2711789"/>
      </dsp:txXfrm>
    </dsp:sp>
    <dsp:sp modelId="{237C03EA-06FD-4787-ADED-E515EEDEF49B}">
      <dsp:nvSpPr>
        <dsp:cNvPr id="0" name=""/>
        <dsp:cNvSpPr/>
      </dsp:nvSpPr>
      <dsp:spPr>
        <a:xfrm>
          <a:off x="2676811"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Core</a:t>
          </a:r>
          <a:br>
            <a:rPr lang="en-GB" sz="2000" kern="1200" dirty="0"/>
          </a:br>
          <a:r>
            <a:rPr lang="en-GB" sz="2000" kern="1200" dirty="0"/>
            <a:t>30 CATS</a:t>
          </a:r>
        </a:p>
      </dsp:txBody>
      <dsp:txXfrm>
        <a:off x="2676811" y="0"/>
        <a:ext cx="2487699" cy="1305401"/>
      </dsp:txXfrm>
    </dsp:sp>
    <dsp:sp modelId="{079DDBBE-AB8C-4B5E-86E5-E93C1CD7C8BF}">
      <dsp:nvSpPr>
        <dsp:cNvPr id="0" name=""/>
        <dsp:cNvSpPr/>
      </dsp:nvSpPr>
      <dsp:spPr>
        <a:xfrm>
          <a:off x="2925581" y="1305401"/>
          <a:ext cx="1990159" cy="2828369"/>
        </a:xfrm>
        <a:prstGeom prst="roundRect">
          <a:avLst>
            <a:gd name="adj" fmla="val 10000"/>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HI2E9 Crossing Boundaries and Breaking Norms in the Medieval World</a:t>
          </a:r>
        </a:p>
      </dsp:txBody>
      <dsp:txXfrm>
        <a:off x="2983871" y="1363691"/>
        <a:ext cx="1873579" cy="2711789"/>
      </dsp:txXfrm>
    </dsp:sp>
    <dsp:sp modelId="{574182D0-A892-4E9A-9B34-2E2377F51E92}">
      <dsp:nvSpPr>
        <dsp:cNvPr id="0" name=""/>
        <dsp:cNvSpPr/>
      </dsp:nvSpPr>
      <dsp:spPr>
        <a:xfrm>
          <a:off x="5351088"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Option:</a:t>
          </a:r>
          <a:br>
            <a:rPr lang="en-GB" sz="2000" kern="1200" dirty="0"/>
          </a:br>
          <a:r>
            <a:rPr lang="en-GB" sz="2000" kern="1200" dirty="0"/>
            <a:t>MODERN Requirement</a:t>
          </a:r>
          <a:br>
            <a:rPr lang="en-GB" sz="2000" kern="1200" dirty="0"/>
          </a:br>
          <a:r>
            <a:rPr lang="en-GB" sz="2000" kern="1200" dirty="0"/>
            <a:t>30 CATS </a:t>
          </a:r>
        </a:p>
      </dsp:txBody>
      <dsp:txXfrm>
        <a:off x="5351088" y="0"/>
        <a:ext cx="2487699" cy="1305401"/>
      </dsp:txXfrm>
    </dsp:sp>
    <dsp:sp modelId="{F7A0396F-52D9-47C2-AA40-9FE262A1A679}">
      <dsp:nvSpPr>
        <dsp:cNvPr id="0" name=""/>
        <dsp:cNvSpPr/>
      </dsp:nvSpPr>
      <dsp:spPr>
        <a:xfrm>
          <a:off x="5599858" y="1305773"/>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M Option</a:t>
          </a:r>
        </a:p>
      </dsp:txBody>
      <dsp:txXfrm>
        <a:off x="5624896" y="1330811"/>
        <a:ext cx="1940083" cy="804787"/>
      </dsp:txXfrm>
    </dsp:sp>
    <dsp:sp modelId="{E5BCBF15-4409-4E23-90B7-2B2DA487F497}">
      <dsp:nvSpPr>
        <dsp:cNvPr id="0" name=""/>
        <dsp:cNvSpPr/>
      </dsp:nvSpPr>
      <dsp:spPr>
        <a:xfrm>
          <a:off x="5599858" y="2292154"/>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EM/M Option</a:t>
          </a:r>
        </a:p>
      </dsp:txBody>
      <dsp:txXfrm>
        <a:off x="5624896" y="2317192"/>
        <a:ext cx="1940083" cy="804787"/>
      </dsp:txXfrm>
    </dsp:sp>
    <dsp:sp modelId="{9996F2B4-420F-4DBB-8A67-EC062BF77209}">
      <dsp:nvSpPr>
        <dsp:cNvPr id="0" name=""/>
        <dsp:cNvSpPr/>
      </dsp:nvSpPr>
      <dsp:spPr>
        <a:xfrm>
          <a:off x="5599858" y="3278535"/>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2x15 CAT M Options</a:t>
          </a:r>
        </a:p>
      </dsp:txBody>
      <dsp:txXfrm>
        <a:off x="5624896" y="3303573"/>
        <a:ext cx="1940083" cy="804787"/>
      </dsp:txXfrm>
    </dsp:sp>
    <dsp:sp modelId="{DB2D16DA-1EE0-4EE7-9729-354C9307F379}">
      <dsp:nvSpPr>
        <dsp:cNvPr id="0" name=""/>
        <dsp:cNvSpPr/>
      </dsp:nvSpPr>
      <dsp:spPr>
        <a:xfrm>
          <a:off x="8025365" y="0"/>
          <a:ext cx="2487699" cy="435133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Option</a:t>
          </a:r>
        </a:p>
        <a:p>
          <a:pPr marL="0" lvl="0" indent="0" algn="ctr" defTabSz="889000">
            <a:lnSpc>
              <a:spcPct val="90000"/>
            </a:lnSpc>
            <a:spcBef>
              <a:spcPct val="0"/>
            </a:spcBef>
            <a:spcAft>
              <a:spcPct val="35000"/>
            </a:spcAft>
            <a:buNone/>
          </a:pPr>
          <a:r>
            <a:rPr lang="en-GB" sz="2000" kern="1200" dirty="0"/>
            <a:t>30 CATS</a:t>
          </a:r>
        </a:p>
      </dsp:txBody>
      <dsp:txXfrm>
        <a:off x="8025365" y="0"/>
        <a:ext cx="2487699" cy="1305401"/>
      </dsp:txXfrm>
    </dsp:sp>
    <dsp:sp modelId="{184DC88B-E299-49FF-A7F4-B36EFE5A558F}">
      <dsp:nvSpPr>
        <dsp:cNvPr id="0" name=""/>
        <dsp:cNvSpPr/>
      </dsp:nvSpPr>
      <dsp:spPr>
        <a:xfrm>
          <a:off x="8274135" y="1305773"/>
          <a:ext cx="1990159" cy="8548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History options </a:t>
          </a:r>
        </a:p>
      </dsp:txBody>
      <dsp:txXfrm>
        <a:off x="8299173" y="1330811"/>
        <a:ext cx="1940083" cy="804787"/>
      </dsp:txXfrm>
    </dsp:sp>
    <dsp:sp modelId="{522E9463-884E-4F68-A787-8565CBB75DA8}">
      <dsp:nvSpPr>
        <dsp:cNvPr id="0" name=""/>
        <dsp:cNvSpPr/>
      </dsp:nvSpPr>
      <dsp:spPr>
        <a:xfrm>
          <a:off x="8274135" y="2292154"/>
          <a:ext cx="1990159" cy="854863"/>
        </a:xfrm>
        <a:prstGeom prst="roundRect">
          <a:avLst>
            <a:gd name="adj" fmla="val 10000"/>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Pre-approved Outside Options</a:t>
          </a:r>
        </a:p>
      </dsp:txBody>
      <dsp:txXfrm>
        <a:off x="8299173" y="2317192"/>
        <a:ext cx="1940083" cy="804787"/>
      </dsp:txXfrm>
    </dsp:sp>
    <dsp:sp modelId="{640DBED1-2973-491E-8C8E-5F414B526EFA}">
      <dsp:nvSpPr>
        <dsp:cNvPr id="0" name=""/>
        <dsp:cNvSpPr/>
      </dsp:nvSpPr>
      <dsp:spPr>
        <a:xfrm>
          <a:off x="8274135" y="3278535"/>
          <a:ext cx="1990159" cy="854863"/>
        </a:xfrm>
        <a:prstGeom prst="roundRect">
          <a:avLst>
            <a:gd name="adj" fmla="val 10000"/>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dirty="0"/>
            <a:t>Other Outside Options (approval required)</a:t>
          </a:r>
        </a:p>
      </dsp:txBody>
      <dsp:txXfrm>
        <a:off x="8299173" y="3303573"/>
        <a:ext cx="1940083" cy="80478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C0D2DB-63CE-430D-8D35-E0FA8C76B269}" type="datetimeFigureOut">
              <a:rPr lang="en-GB" smtClean="0"/>
              <a:t>06/03/2025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2FB7C6-6398-48A7-8C34-ABAD0C2F2BC9}" type="slidenum">
              <a:rPr lang="en-GB" smtClean="0"/>
              <a:t>‹#›</a:t>
            </a:fld>
            <a:endParaRPr lang="en-GB"/>
          </a:p>
        </p:txBody>
      </p:sp>
    </p:spTree>
    <p:extLst>
      <p:ext uri="{BB962C8B-B14F-4D97-AF65-F5344CB8AC3E}">
        <p14:creationId xmlns:p14="http://schemas.microsoft.com/office/powerpoint/2010/main" val="585883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2FB7C6-6398-48A7-8C34-ABAD0C2F2BC9}" type="slidenum">
              <a:rPr lang="en-GB" smtClean="0"/>
              <a:t>5</a:t>
            </a:fld>
            <a:endParaRPr lang="en-GB"/>
          </a:p>
        </p:txBody>
      </p:sp>
    </p:spTree>
    <p:extLst>
      <p:ext uri="{BB962C8B-B14F-4D97-AF65-F5344CB8AC3E}">
        <p14:creationId xmlns:p14="http://schemas.microsoft.com/office/powerpoint/2010/main" val="4008613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72FB7C6-6398-48A7-8C34-ABAD0C2F2BC9}" type="slidenum">
              <a:rPr lang="en-GB" smtClean="0"/>
              <a:t>11</a:t>
            </a:fld>
            <a:endParaRPr lang="en-GB"/>
          </a:p>
        </p:txBody>
      </p:sp>
    </p:spTree>
    <p:extLst>
      <p:ext uri="{BB962C8B-B14F-4D97-AF65-F5344CB8AC3E}">
        <p14:creationId xmlns:p14="http://schemas.microsoft.com/office/powerpoint/2010/main" val="543945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21DC-B9C5-2593-8E63-BE5046B0A3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BA9FFBA-702E-1415-5156-86A6679BC6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2580E98-AEB4-0CBE-793B-BD969BEA5CC4}"/>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D8BA76EA-D2D2-B17C-635A-84273BECEE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9D1BE2-9FFF-71F9-E004-E305CD9F3698}"/>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317898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66BE2-10D3-5D1F-9EB0-ADE0EA7BB89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DAF3C9-DEEB-8C0D-0FBF-4FF7A0554B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F172AD-A2F2-AF92-43F0-BFAD62FB9845}"/>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1B142A89-B381-14E0-CBE9-E314CB6644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7300B3-E62D-BFB4-CD06-3C41065C13CA}"/>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1295848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F752E8-1EE9-7E5B-A0E6-40C00E287F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13CC32-05FB-AB30-EA83-C0E116639E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BE922D-055E-A302-7219-21FB8C925F30}"/>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4B624907-57A3-C21B-BD69-999629E3C3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30573E-5DA9-2937-8966-79DEC5A57B48}"/>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1222816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vox basic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72F2E-3F20-0DC0-CFA3-D11D49B01C69}"/>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33DD3D74-F972-E096-E828-44B6C11A314C}"/>
              </a:ext>
            </a:extLst>
          </p:cNvPr>
          <p:cNvSpPr>
            <a:spLocks noGrp="1"/>
          </p:cNvSpPr>
          <p:nvPr>
            <p:ph type="dt" sz="half" idx="10"/>
          </p:nvPr>
        </p:nvSpPr>
        <p:spPr/>
        <p:txBody>
          <a:bodyPr/>
          <a:lstStyle/>
          <a:p>
            <a:fld id="{1663657D-8E22-4681-BD7E-16E8F6F56673}" type="datetimeFigureOut">
              <a:rPr lang="en-FI" smtClean="0"/>
              <a:t>03/06/2025</a:t>
            </a:fld>
            <a:endParaRPr lang="en-FI"/>
          </a:p>
        </p:txBody>
      </p:sp>
      <p:sp>
        <p:nvSpPr>
          <p:cNvPr id="4" name="Footer Placeholder 3">
            <a:extLst>
              <a:ext uri="{FF2B5EF4-FFF2-40B4-BE49-F238E27FC236}">
                <a16:creationId xmlns:a16="http://schemas.microsoft.com/office/drawing/2014/main" id="{03087A18-8950-3A86-D6FB-14BF0F08BA1C}"/>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AED9F6BC-1B26-1DC3-0C4B-4C12F07C71C1}"/>
              </a:ext>
            </a:extLst>
          </p:cNvPr>
          <p:cNvSpPr>
            <a:spLocks noGrp="1"/>
          </p:cNvSpPr>
          <p:nvPr>
            <p:ph type="sldNum" sz="quarter" idx="12"/>
          </p:nvPr>
        </p:nvSpPr>
        <p:spPr/>
        <p:txBody>
          <a:bodyPr/>
          <a:lstStyle/>
          <a:p>
            <a:fld id="{9D4AD3D6-B89C-4D82-B254-B84B3D342745}" type="slidenum">
              <a:rPr lang="en-FI" smtClean="0"/>
              <a:t>‹#›</a:t>
            </a:fld>
            <a:endParaRPr lang="en-FI"/>
          </a:p>
        </p:txBody>
      </p:sp>
      <p:sp>
        <p:nvSpPr>
          <p:cNvPr id="7" name="Content Placeholder 6">
            <a:extLst>
              <a:ext uri="{FF2B5EF4-FFF2-40B4-BE49-F238E27FC236}">
                <a16:creationId xmlns:a16="http://schemas.microsoft.com/office/drawing/2014/main" id="{1CADAFE8-3608-FDE7-C3ED-12BD6811F72B}"/>
              </a:ext>
            </a:extLst>
          </p:cNvPr>
          <p:cNvSpPr>
            <a:spLocks noGrp="1"/>
          </p:cNvSpPr>
          <p:nvPr>
            <p:ph sz="quarter" idx="13"/>
          </p:nvPr>
        </p:nvSpPr>
        <p:spPr>
          <a:xfrm>
            <a:off x="838200" y="1798320"/>
            <a:ext cx="10515600" cy="4429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Tree>
    <p:extLst>
      <p:ext uri="{BB962C8B-B14F-4D97-AF65-F5344CB8AC3E}">
        <p14:creationId xmlns:p14="http://schemas.microsoft.com/office/powerpoint/2010/main" val="150137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EFBAD-DB1C-B9A7-AA5A-FAC4E57F67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F5072DF-0AAE-189E-AE73-068D8D7140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C1254E-2ACE-DDD3-AA8F-F35308EFCF0D}"/>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5DA76B9A-F74F-B145-0A38-C77D5B5ECA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18954C-B508-2118-ECC5-02E48859D904}"/>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4285915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1C818-0F38-CA68-8F4B-3B48B2330C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5A8DF2-4430-06B3-8A77-8F8FDB48E59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26426F-4937-CA09-A52C-C85690597E96}"/>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456DFE52-C105-AE2D-CCAF-63BD8033E1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3D27F8-6C9B-8E27-76B0-4D930B607790}"/>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1356757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B7B36-894D-BD7E-1200-002FAB54DA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6D1B54-E699-6350-9AC9-8A0A19BA9B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B9682AC-B0BE-2232-D27E-DD218E246D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3F9C8D5-AB2C-1342-4E0D-3C51D132161D}"/>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6" name="Footer Placeholder 5">
            <a:extLst>
              <a:ext uri="{FF2B5EF4-FFF2-40B4-BE49-F238E27FC236}">
                <a16:creationId xmlns:a16="http://schemas.microsoft.com/office/drawing/2014/main" id="{4126359E-9EF9-FEC6-E78D-39CDBC54D8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06F345-18E5-8C68-84AD-7877804A2327}"/>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36251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E2267-C452-D16C-FEFC-77D9E0FE88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014F74-C2C8-DE79-CF1D-1331C22DCA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7162D6-0542-7B98-F096-6158D5D3A82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BFE287-CF9D-EA44-8579-719BBF1347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35B3DA-0C53-66B3-1679-8DD5DAA39A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7A7C2B8-E449-9562-C1E7-71772C9B4F92}"/>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8" name="Footer Placeholder 7">
            <a:extLst>
              <a:ext uri="{FF2B5EF4-FFF2-40B4-BE49-F238E27FC236}">
                <a16:creationId xmlns:a16="http://schemas.microsoft.com/office/drawing/2014/main" id="{45135531-D3D8-11ED-E263-B0FE0136482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C504F4B-B8A4-5525-7922-B832E23890EF}"/>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1365472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9DC66-56BB-30A0-4A55-D0DDB42A424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646E340-7DD9-4846-C44F-DBAA4A76DF72}"/>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4" name="Footer Placeholder 3">
            <a:extLst>
              <a:ext uri="{FF2B5EF4-FFF2-40B4-BE49-F238E27FC236}">
                <a16:creationId xmlns:a16="http://schemas.microsoft.com/office/drawing/2014/main" id="{9D10DF58-F96B-0D7F-E454-A7A8D23CE1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6E661D6-B3F4-FBBB-1D60-E4352F5DE721}"/>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218974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4D1E91-3DE9-7220-9DA2-F3C3FA65AE76}"/>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3" name="Footer Placeholder 2">
            <a:extLst>
              <a:ext uri="{FF2B5EF4-FFF2-40B4-BE49-F238E27FC236}">
                <a16:creationId xmlns:a16="http://schemas.microsoft.com/office/drawing/2014/main" id="{91197082-AB59-2906-079D-0A986B5AC46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F43726-E2A3-FF81-F960-E1ACBF958DE4}"/>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154047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617DF-1438-8BF2-4506-48169C300E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6677E15-0A69-E035-A7F7-F045A146DA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A9D2675-E1D3-D995-4E60-974AC9A924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031F2D-F6E4-6883-D0AE-D943F1698F7F}"/>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6" name="Footer Placeholder 5">
            <a:extLst>
              <a:ext uri="{FF2B5EF4-FFF2-40B4-BE49-F238E27FC236}">
                <a16:creationId xmlns:a16="http://schemas.microsoft.com/office/drawing/2014/main" id="{4F73906E-5690-43CC-D4DD-E4FE9D9B00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DAF018-488D-5C72-9300-31A003E16187}"/>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3098793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8B6A9-DC46-4A8D-F5A4-E826FE9D7E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85628F6-AB49-B8B2-1039-CB21FF267D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67664FC-FB0B-9095-8667-860BC3CAB4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654083-6948-184F-2097-3BFBEB380255}"/>
              </a:ext>
            </a:extLst>
          </p:cNvPr>
          <p:cNvSpPr>
            <a:spLocks noGrp="1"/>
          </p:cNvSpPr>
          <p:nvPr>
            <p:ph type="dt" sz="half" idx="10"/>
          </p:nvPr>
        </p:nvSpPr>
        <p:spPr/>
        <p:txBody>
          <a:bodyPr/>
          <a:lstStyle/>
          <a:p>
            <a:fld id="{64067939-3CDF-480E-A7C2-8D28B359B769}" type="datetimeFigureOut">
              <a:rPr lang="en-GB" smtClean="0"/>
              <a:t>06/03/2025</a:t>
            </a:fld>
            <a:endParaRPr lang="en-GB"/>
          </a:p>
        </p:txBody>
      </p:sp>
      <p:sp>
        <p:nvSpPr>
          <p:cNvPr id="6" name="Footer Placeholder 5">
            <a:extLst>
              <a:ext uri="{FF2B5EF4-FFF2-40B4-BE49-F238E27FC236}">
                <a16:creationId xmlns:a16="http://schemas.microsoft.com/office/drawing/2014/main" id="{ADB7759B-7C44-5863-EEFE-9E55E43F5C5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150515-00A9-936F-1589-42259DAC26E1}"/>
              </a:ext>
            </a:extLst>
          </p:cNvPr>
          <p:cNvSpPr>
            <a:spLocks noGrp="1"/>
          </p:cNvSpPr>
          <p:nvPr>
            <p:ph type="sldNum" sz="quarter" idx="12"/>
          </p:nvPr>
        </p:nvSpPr>
        <p:spPr/>
        <p:txBody>
          <a:bodyPr/>
          <a:lstStyle/>
          <a:p>
            <a:fld id="{D34C654A-C976-436A-9FEC-9CFD78B034C1}" type="slidenum">
              <a:rPr lang="en-GB" smtClean="0"/>
              <a:t>‹#›</a:t>
            </a:fld>
            <a:endParaRPr lang="en-GB"/>
          </a:p>
        </p:txBody>
      </p:sp>
    </p:spTree>
    <p:extLst>
      <p:ext uri="{BB962C8B-B14F-4D97-AF65-F5344CB8AC3E}">
        <p14:creationId xmlns:p14="http://schemas.microsoft.com/office/powerpoint/2010/main" val="3207098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62D20E-43AB-4ACB-0F37-65B01B24F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F116A80-039D-81BF-48EF-549FBCE76D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19C278-1E03-5294-C1B4-4CDD18CC14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4067939-3CDF-480E-A7C2-8D28B359B769}" type="datetimeFigureOut">
              <a:rPr lang="en-GB" smtClean="0"/>
              <a:t>06/03/2025</a:t>
            </a:fld>
            <a:endParaRPr lang="en-GB"/>
          </a:p>
        </p:txBody>
      </p:sp>
      <p:sp>
        <p:nvSpPr>
          <p:cNvPr id="5" name="Footer Placeholder 4">
            <a:extLst>
              <a:ext uri="{FF2B5EF4-FFF2-40B4-BE49-F238E27FC236}">
                <a16:creationId xmlns:a16="http://schemas.microsoft.com/office/drawing/2014/main" id="{33A381A0-92F7-3665-9B77-96CCEB7A5D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85576E6-425F-7AC6-9FE5-FD263CFB79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34C654A-C976-436A-9FEC-9CFD78B034C1}" type="slidenum">
              <a:rPr lang="en-GB" smtClean="0"/>
              <a:t>‹#›</a:t>
            </a:fld>
            <a:endParaRPr lang="en-GB"/>
          </a:p>
        </p:txBody>
      </p:sp>
    </p:spTree>
    <p:extLst>
      <p:ext uri="{BB962C8B-B14F-4D97-AF65-F5344CB8AC3E}">
        <p14:creationId xmlns:p14="http://schemas.microsoft.com/office/powerpoint/2010/main" val="1903878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7" Type="http://schemas.openxmlformats.org/officeDocument/2006/relationships/tags" Target="../tags/tag117.xml"/><Relationship Id="rId299" Type="http://schemas.openxmlformats.org/officeDocument/2006/relationships/tags" Target="../tags/tag299.xml"/><Relationship Id="rId21" Type="http://schemas.openxmlformats.org/officeDocument/2006/relationships/tags" Target="../tags/tag21.xml"/><Relationship Id="rId63" Type="http://schemas.openxmlformats.org/officeDocument/2006/relationships/tags" Target="../tags/tag63.xml"/><Relationship Id="rId159" Type="http://schemas.openxmlformats.org/officeDocument/2006/relationships/tags" Target="../tags/tag159.xml"/><Relationship Id="rId324" Type="http://schemas.openxmlformats.org/officeDocument/2006/relationships/tags" Target="../tags/tag324.xml"/><Relationship Id="rId366" Type="http://schemas.openxmlformats.org/officeDocument/2006/relationships/tags" Target="../tags/tag366.xml"/><Relationship Id="rId170" Type="http://schemas.openxmlformats.org/officeDocument/2006/relationships/tags" Target="../tags/tag170.xml"/><Relationship Id="rId226" Type="http://schemas.openxmlformats.org/officeDocument/2006/relationships/tags" Target="../tags/tag226.xml"/><Relationship Id="rId433" Type="http://schemas.openxmlformats.org/officeDocument/2006/relationships/tags" Target="../tags/tag433.xml"/><Relationship Id="rId268" Type="http://schemas.openxmlformats.org/officeDocument/2006/relationships/tags" Target="../tags/tag268.xml"/><Relationship Id="rId32" Type="http://schemas.openxmlformats.org/officeDocument/2006/relationships/tags" Target="../tags/tag32.xml"/><Relationship Id="rId74" Type="http://schemas.openxmlformats.org/officeDocument/2006/relationships/tags" Target="../tags/tag74.xml"/><Relationship Id="rId128" Type="http://schemas.openxmlformats.org/officeDocument/2006/relationships/tags" Target="../tags/tag128.xml"/><Relationship Id="rId335" Type="http://schemas.openxmlformats.org/officeDocument/2006/relationships/tags" Target="../tags/tag335.xml"/><Relationship Id="rId377" Type="http://schemas.openxmlformats.org/officeDocument/2006/relationships/tags" Target="../tags/tag377.xml"/><Relationship Id="rId5" Type="http://schemas.openxmlformats.org/officeDocument/2006/relationships/tags" Target="../tags/tag5.xml"/><Relationship Id="rId181" Type="http://schemas.openxmlformats.org/officeDocument/2006/relationships/tags" Target="../tags/tag181.xml"/><Relationship Id="rId237" Type="http://schemas.openxmlformats.org/officeDocument/2006/relationships/tags" Target="../tags/tag237.xml"/><Relationship Id="rId402" Type="http://schemas.openxmlformats.org/officeDocument/2006/relationships/tags" Target="../tags/tag402.xml"/><Relationship Id="rId279" Type="http://schemas.openxmlformats.org/officeDocument/2006/relationships/tags" Target="../tags/tag279.xml"/><Relationship Id="rId43" Type="http://schemas.openxmlformats.org/officeDocument/2006/relationships/tags" Target="../tags/tag43.xml"/><Relationship Id="rId139" Type="http://schemas.openxmlformats.org/officeDocument/2006/relationships/tags" Target="../tags/tag139.xml"/><Relationship Id="rId290" Type="http://schemas.openxmlformats.org/officeDocument/2006/relationships/tags" Target="../tags/tag290.xml"/><Relationship Id="rId304" Type="http://schemas.openxmlformats.org/officeDocument/2006/relationships/tags" Target="../tags/tag304.xml"/><Relationship Id="rId346" Type="http://schemas.openxmlformats.org/officeDocument/2006/relationships/tags" Target="../tags/tag346.xml"/><Relationship Id="rId388" Type="http://schemas.openxmlformats.org/officeDocument/2006/relationships/tags" Target="../tags/tag388.xml"/><Relationship Id="rId85" Type="http://schemas.openxmlformats.org/officeDocument/2006/relationships/tags" Target="../tags/tag85.xml"/><Relationship Id="rId150" Type="http://schemas.openxmlformats.org/officeDocument/2006/relationships/tags" Target="../tags/tag150.xml"/><Relationship Id="rId192" Type="http://schemas.openxmlformats.org/officeDocument/2006/relationships/tags" Target="../tags/tag192.xml"/><Relationship Id="rId206" Type="http://schemas.openxmlformats.org/officeDocument/2006/relationships/tags" Target="../tags/tag206.xml"/><Relationship Id="rId413" Type="http://schemas.openxmlformats.org/officeDocument/2006/relationships/tags" Target="../tags/tag413.xml"/><Relationship Id="rId248" Type="http://schemas.openxmlformats.org/officeDocument/2006/relationships/tags" Target="../tags/tag248.xml"/><Relationship Id="rId12" Type="http://schemas.openxmlformats.org/officeDocument/2006/relationships/tags" Target="../tags/tag12.xml"/><Relationship Id="rId108" Type="http://schemas.openxmlformats.org/officeDocument/2006/relationships/tags" Target="../tags/tag108.xml"/><Relationship Id="rId315" Type="http://schemas.openxmlformats.org/officeDocument/2006/relationships/tags" Target="../tags/tag315.xml"/><Relationship Id="rId357" Type="http://schemas.openxmlformats.org/officeDocument/2006/relationships/tags" Target="../tags/tag357.xml"/><Relationship Id="rId54" Type="http://schemas.openxmlformats.org/officeDocument/2006/relationships/tags" Target="../tags/tag54.xml"/><Relationship Id="rId96" Type="http://schemas.openxmlformats.org/officeDocument/2006/relationships/tags" Target="../tags/tag96.xml"/><Relationship Id="rId161" Type="http://schemas.openxmlformats.org/officeDocument/2006/relationships/tags" Target="../tags/tag161.xml"/><Relationship Id="rId217" Type="http://schemas.openxmlformats.org/officeDocument/2006/relationships/tags" Target="../tags/tag217.xml"/><Relationship Id="rId399" Type="http://schemas.openxmlformats.org/officeDocument/2006/relationships/tags" Target="../tags/tag399.xml"/><Relationship Id="rId259" Type="http://schemas.openxmlformats.org/officeDocument/2006/relationships/tags" Target="../tags/tag259.xml"/><Relationship Id="rId424" Type="http://schemas.openxmlformats.org/officeDocument/2006/relationships/tags" Target="../tags/tag424.xml"/><Relationship Id="rId23" Type="http://schemas.openxmlformats.org/officeDocument/2006/relationships/tags" Target="../tags/tag23.xml"/><Relationship Id="rId119" Type="http://schemas.openxmlformats.org/officeDocument/2006/relationships/tags" Target="../tags/tag119.xml"/><Relationship Id="rId270" Type="http://schemas.openxmlformats.org/officeDocument/2006/relationships/tags" Target="../tags/tag270.xml"/><Relationship Id="rId326" Type="http://schemas.openxmlformats.org/officeDocument/2006/relationships/tags" Target="../tags/tag326.xml"/><Relationship Id="rId65" Type="http://schemas.openxmlformats.org/officeDocument/2006/relationships/tags" Target="../tags/tag65.xml"/><Relationship Id="rId130" Type="http://schemas.openxmlformats.org/officeDocument/2006/relationships/tags" Target="../tags/tag130.xml"/><Relationship Id="rId368" Type="http://schemas.openxmlformats.org/officeDocument/2006/relationships/tags" Target="../tags/tag368.xml"/><Relationship Id="rId172" Type="http://schemas.openxmlformats.org/officeDocument/2006/relationships/tags" Target="../tags/tag172.xml"/><Relationship Id="rId228" Type="http://schemas.openxmlformats.org/officeDocument/2006/relationships/tags" Target="../tags/tag228.xml"/><Relationship Id="rId281" Type="http://schemas.openxmlformats.org/officeDocument/2006/relationships/tags" Target="../tags/tag281.xml"/><Relationship Id="rId337" Type="http://schemas.openxmlformats.org/officeDocument/2006/relationships/tags" Target="../tags/tag337.xml"/><Relationship Id="rId34" Type="http://schemas.openxmlformats.org/officeDocument/2006/relationships/tags" Target="../tags/tag34.xml"/><Relationship Id="rId76" Type="http://schemas.openxmlformats.org/officeDocument/2006/relationships/tags" Target="../tags/tag76.xml"/><Relationship Id="rId141" Type="http://schemas.openxmlformats.org/officeDocument/2006/relationships/tags" Target="../tags/tag141.xml"/><Relationship Id="rId379" Type="http://schemas.openxmlformats.org/officeDocument/2006/relationships/tags" Target="../tags/tag379.xml"/><Relationship Id="rId7" Type="http://schemas.openxmlformats.org/officeDocument/2006/relationships/tags" Target="../tags/tag7.xml"/><Relationship Id="rId183" Type="http://schemas.openxmlformats.org/officeDocument/2006/relationships/tags" Target="../tags/tag183.xml"/><Relationship Id="rId239" Type="http://schemas.openxmlformats.org/officeDocument/2006/relationships/tags" Target="../tags/tag239.xml"/><Relationship Id="rId390" Type="http://schemas.openxmlformats.org/officeDocument/2006/relationships/tags" Target="../tags/tag390.xml"/><Relationship Id="rId404" Type="http://schemas.openxmlformats.org/officeDocument/2006/relationships/tags" Target="../tags/tag404.xml"/><Relationship Id="rId250" Type="http://schemas.openxmlformats.org/officeDocument/2006/relationships/tags" Target="../tags/tag250.xml"/><Relationship Id="rId292" Type="http://schemas.openxmlformats.org/officeDocument/2006/relationships/tags" Target="../tags/tag292.xml"/><Relationship Id="rId306" Type="http://schemas.openxmlformats.org/officeDocument/2006/relationships/tags" Target="../tags/tag306.xml"/><Relationship Id="rId45" Type="http://schemas.openxmlformats.org/officeDocument/2006/relationships/tags" Target="../tags/tag45.xml"/><Relationship Id="rId87" Type="http://schemas.openxmlformats.org/officeDocument/2006/relationships/tags" Target="../tags/tag87.xml"/><Relationship Id="rId110" Type="http://schemas.openxmlformats.org/officeDocument/2006/relationships/tags" Target="../tags/tag110.xml"/><Relationship Id="rId348" Type="http://schemas.openxmlformats.org/officeDocument/2006/relationships/tags" Target="../tags/tag348.xml"/><Relationship Id="rId152" Type="http://schemas.openxmlformats.org/officeDocument/2006/relationships/tags" Target="../tags/tag152.xml"/><Relationship Id="rId194" Type="http://schemas.openxmlformats.org/officeDocument/2006/relationships/tags" Target="../tags/tag194.xml"/><Relationship Id="rId208" Type="http://schemas.openxmlformats.org/officeDocument/2006/relationships/tags" Target="../tags/tag208.xml"/><Relationship Id="rId415" Type="http://schemas.openxmlformats.org/officeDocument/2006/relationships/tags" Target="../tags/tag415.xml"/><Relationship Id="rId261" Type="http://schemas.openxmlformats.org/officeDocument/2006/relationships/tags" Target="../tags/tag261.xml"/><Relationship Id="rId14" Type="http://schemas.openxmlformats.org/officeDocument/2006/relationships/tags" Target="../tags/tag14.xml"/><Relationship Id="rId56" Type="http://schemas.openxmlformats.org/officeDocument/2006/relationships/tags" Target="../tags/tag56.xml"/><Relationship Id="rId317" Type="http://schemas.openxmlformats.org/officeDocument/2006/relationships/tags" Target="../tags/tag317.xml"/><Relationship Id="rId359" Type="http://schemas.openxmlformats.org/officeDocument/2006/relationships/tags" Target="../tags/tag359.xml"/><Relationship Id="rId98" Type="http://schemas.openxmlformats.org/officeDocument/2006/relationships/tags" Target="../tags/tag98.xml"/><Relationship Id="rId121" Type="http://schemas.openxmlformats.org/officeDocument/2006/relationships/tags" Target="../tags/tag121.xml"/><Relationship Id="rId163" Type="http://schemas.openxmlformats.org/officeDocument/2006/relationships/tags" Target="../tags/tag163.xml"/><Relationship Id="rId219" Type="http://schemas.openxmlformats.org/officeDocument/2006/relationships/tags" Target="../tags/tag219.xml"/><Relationship Id="rId370" Type="http://schemas.openxmlformats.org/officeDocument/2006/relationships/tags" Target="../tags/tag370.xml"/><Relationship Id="rId426" Type="http://schemas.openxmlformats.org/officeDocument/2006/relationships/tags" Target="../tags/tag426.xml"/><Relationship Id="rId230" Type="http://schemas.openxmlformats.org/officeDocument/2006/relationships/tags" Target="../tags/tag230.xml"/><Relationship Id="rId25" Type="http://schemas.openxmlformats.org/officeDocument/2006/relationships/tags" Target="../tags/tag25.xml"/><Relationship Id="rId67" Type="http://schemas.openxmlformats.org/officeDocument/2006/relationships/tags" Target="../tags/tag67.xml"/><Relationship Id="rId272" Type="http://schemas.openxmlformats.org/officeDocument/2006/relationships/tags" Target="../tags/tag272.xml"/><Relationship Id="rId328" Type="http://schemas.openxmlformats.org/officeDocument/2006/relationships/tags" Target="../tags/tag328.xml"/><Relationship Id="rId132" Type="http://schemas.openxmlformats.org/officeDocument/2006/relationships/tags" Target="../tags/tag132.xml"/><Relationship Id="rId174" Type="http://schemas.openxmlformats.org/officeDocument/2006/relationships/tags" Target="../tags/tag174.xml"/><Relationship Id="rId381" Type="http://schemas.openxmlformats.org/officeDocument/2006/relationships/tags" Target="../tags/tag381.xml"/><Relationship Id="rId241" Type="http://schemas.openxmlformats.org/officeDocument/2006/relationships/tags" Target="../tags/tag241.xml"/><Relationship Id="rId36" Type="http://schemas.openxmlformats.org/officeDocument/2006/relationships/tags" Target="../tags/tag36.xml"/><Relationship Id="rId283" Type="http://schemas.openxmlformats.org/officeDocument/2006/relationships/tags" Target="../tags/tag283.xml"/><Relationship Id="rId339" Type="http://schemas.openxmlformats.org/officeDocument/2006/relationships/tags" Target="../tags/tag339.xml"/><Relationship Id="rId78" Type="http://schemas.openxmlformats.org/officeDocument/2006/relationships/tags" Target="../tags/tag78.xml"/><Relationship Id="rId101" Type="http://schemas.openxmlformats.org/officeDocument/2006/relationships/tags" Target="../tags/tag101.xml"/><Relationship Id="rId143" Type="http://schemas.openxmlformats.org/officeDocument/2006/relationships/tags" Target="../tags/tag143.xml"/><Relationship Id="rId185" Type="http://schemas.openxmlformats.org/officeDocument/2006/relationships/tags" Target="../tags/tag185.xml"/><Relationship Id="rId350" Type="http://schemas.openxmlformats.org/officeDocument/2006/relationships/tags" Target="../tags/tag350.xml"/><Relationship Id="rId406" Type="http://schemas.openxmlformats.org/officeDocument/2006/relationships/tags" Target="../tags/tag406.xml"/><Relationship Id="rId9" Type="http://schemas.openxmlformats.org/officeDocument/2006/relationships/tags" Target="../tags/tag9.xml"/><Relationship Id="rId210" Type="http://schemas.openxmlformats.org/officeDocument/2006/relationships/tags" Target="../tags/tag210.xml"/><Relationship Id="rId392" Type="http://schemas.openxmlformats.org/officeDocument/2006/relationships/tags" Target="../tags/tag392.xml"/><Relationship Id="rId252" Type="http://schemas.openxmlformats.org/officeDocument/2006/relationships/tags" Target="../tags/tag252.xml"/><Relationship Id="rId294" Type="http://schemas.openxmlformats.org/officeDocument/2006/relationships/tags" Target="../tags/tag294.xml"/><Relationship Id="rId308" Type="http://schemas.openxmlformats.org/officeDocument/2006/relationships/tags" Target="../tags/tag308.xml"/><Relationship Id="rId47" Type="http://schemas.openxmlformats.org/officeDocument/2006/relationships/tags" Target="../tags/tag47.xml"/><Relationship Id="rId89" Type="http://schemas.openxmlformats.org/officeDocument/2006/relationships/tags" Target="../tags/tag89.xml"/><Relationship Id="rId112" Type="http://schemas.openxmlformats.org/officeDocument/2006/relationships/tags" Target="../tags/tag112.xml"/><Relationship Id="rId154" Type="http://schemas.openxmlformats.org/officeDocument/2006/relationships/tags" Target="../tags/tag154.xml"/><Relationship Id="rId361" Type="http://schemas.openxmlformats.org/officeDocument/2006/relationships/tags" Target="../tags/tag361.xml"/><Relationship Id="rId196" Type="http://schemas.openxmlformats.org/officeDocument/2006/relationships/tags" Target="../tags/tag196.xml"/><Relationship Id="rId417" Type="http://schemas.openxmlformats.org/officeDocument/2006/relationships/tags" Target="../tags/tag417.xml"/><Relationship Id="rId16" Type="http://schemas.openxmlformats.org/officeDocument/2006/relationships/tags" Target="../tags/tag16.xml"/><Relationship Id="rId221" Type="http://schemas.openxmlformats.org/officeDocument/2006/relationships/tags" Target="../tags/tag221.xml"/><Relationship Id="rId263" Type="http://schemas.openxmlformats.org/officeDocument/2006/relationships/tags" Target="../tags/tag263.xml"/><Relationship Id="rId319" Type="http://schemas.openxmlformats.org/officeDocument/2006/relationships/tags" Target="../tags/tag319.xml"/><Relationship Id="rId58" Type="http://schemas.openxmlformats.org/officeDocument/2006/relationships/tags" Target="../tags/tag58.xml"/><Relationship Id="rId123" Type="http://schemas.openxmlformats.org/officeDocument/2006/relationships/tags" Target="../tags/tag123.xml"/><Relationship Id="rId330" Type="http://schemas.openxmlformats.org/officeDocument/2006/relationships/tags" Target="../tags/tag330.xml"/><Relationship Id="rId165" Type="http://schemas.openxmlformats.org/officeDocument/2006/relationships/tags" Target="../tags/tag165.xml"/><Relationship Id="rId372" Type="http://schemas.openxmlformats.org/officeDocument/2006/relationships/tags" Target="../tags/tag372.xml"/><Relationship Id="rId428" Type="http://schemas.openxmlformats.org/officeDocument/2006/relationships/tags" Target="../tags/tag428.xml"/><Relationship Id="rId232" Type="http://schemas.openxmlformats.org/officeDocument/2006/relationships/tags" Target="../tags/tag232.xml"/><Relationship Id="rId274" Type="http://schemas.openxmlformats.org/officeDocument/2006/relationships/tags" Target="../tags/tag274.xml"/><Relationship Id="rId27" Type="http://schemas.openxmlformats.org/officeDocument/2006/relationships/tags" Target="../tags/tag27.xml"/><Relationship Id="rId69" Type="http://schemas.openxmlformats.org/officeDocument/2006/relationships/tags" Target="../tags/tag69.xml"/><Relationship Id="rId134" Type="http://schemas.openxmlformats.org/officeDocument/2006/relationships/tags" Target="../tags/tag134.xml"/><Relationship Id="rId80" Type="http://schemas.openxmlformats.org/officeDocument/2006/relationships/tags" Target="../tags/tag80.xml"/><Relationship Id="rId176" Type="http://schemas.openxmlformats.org/officeDocument/2006/relationships/tags" Target="../tags/tag176.xml"/><Relationship Id="rId341" Type="http://schemas.openxmlformats.org/officeDocument/2006/relationships/tags" Target="../tags/tag341.xml"/><Relationship Id="rId383" Type="http://schemas.openxmlformats.org/officeDocument/2006/relationships/tags" Target="../tags/tag383.xml"/><Relationship Id="rId201" Type="http://schemas.openxmlformats.org/officeDocument/2006/relationships/tags" Target="../tags/tag201.xml"/><Relationship Id="rId243" Type="http://schemas.openxmlformats.org/officeDocument/2006/relationships/tags" Target="../tags/tag243.xml"/><Relationship Id="rId285" Type="http://schemas.openxmlformats.org/officeDocument/2006/relationships/tags" Target="../tags/tag285.xml"/><Relationship Id="rId38" Type="http://schemas.openxmlformats.org/officeDocument/2006/relationships/tags" Target="../tags/tag38.xml"/><Relationship Id="rId103" Type="http://schemas.openxmlformats.org/officeDocument/2006/relationships/tags" Target="../tags/tag103.xml"/><Relationship Id="rId310" Type="http://schemas.openxmlformats.org/officeDocument/2006/relationships/tags" Target="../tags/tag310.xml"/><Relationship Id="rId91" Type="http://schemas.openxmlformats.org/officeDocument/2006/relationships/tags" Target="../tags/tag91.xml"/><Relationship Id="rId145" Type="http://schemas.openxmlformats.org/officeDocument/2006/relationships/tags" Target="../tags/tag145.xml"/><Relationship Id="rId187" Type="http://schemas.openxmlformats.org/officeDocument/2006/relationships/tags" Target="../tags/tag187.xml"/><Relationship Id="rId352" Type="http://schemas.openxmlformats.org/officeDocument/2006/relationships/tags" Target="../tags/tag352.xml"/><Relationship Id="rId394" Type="http://schemas.openxmlformats.org/officeDocument/2006/relationships/tags" Target="../tags/tag394.xml"/><Relationship Id="rId408" Type="http://schemas.openxmlformats.org/officeDocument/2006/relationships/tags" Target="../tags/tag408.xml"/><Relationship Id="rId212" Type="http://schemas.openxmlformats.org/officeDocument/2006/relationships/tags" Target="../tags/tag212.xml"/><Relationship Id="rId254" Type="http://schemas.openxmlformats.org/officeDocument/2006/relationships/tags" Target="../tags/tag254.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275" Type="http://schemas.openxmlformats.org/officeDocument/2006/relationships/tags" Target="../tags/tag275.xml"/><Relationship Id="rId296" Type="http://schemas.openxmlformats.org/officeDocument/2006/relationships/tags" Target="../tags/tag296.xml"/><Relationship Id="rId300" Type="http://schemas.openxmlformats.org/officeDocument/2006/relationships/tags" Target="../tags/tag300.xml"/><Relationship Id="rId60" Type="http://schemas.openxmlformats.org/officeDocument/2006/relationships/tags" Target="../tags/tag60.xml"/><Relationship Id="rId81" Type="http://schemas.openxmlformats.org/officeDocument/2006/relationships/tags" Target="../tags/tag81.xml"/><Relationship Id="rId135" Type="http://schemas.openxmlformats.org/officeDocument/2006/relationships/tags" Target="../tags/tag135.xml"/><Relationship Id="rId156" Type="http://schemas.openxmlformats.org/officeDocument/2006/relationships/tags" Target="../tags/tag156.xml"/><Relationship Id="rId177" Type="http://schemas.openxmlformats.org/officeDocument/2006/relationships/tags" Target="../tags/tag177.xml"/><Relationship Id="rId198" Type="http://schemas.openxmlformats.org/officeDocument/2006/relationships/tags" Target="../tags/tag198.xml"/><Relationship Id="rId321" Type="http://schemas.openxmlformats.org/officeDocument/2006/relationships/tags" Target="../tags/tag321.xml"/><Relationship Id="rId342" Type="http://schemas.openxmlformats.org/officeDocument/2006/relationships/tags" Target="../tags/tag342.xml"/><Relationship Id="rId363" Type="http://schemas.openxmlformats.org/officeDocument/2006/relationships/tags" Target="../tags/tag363.xml"/><Relationship Id="rId384" Type="http://schemas.openxmlformats.org/officeDocument/2006/relationships/tags" Target="../tags/tag384.xml"/><Relationship Id="rId419" Type="http://schemas.openxmlformats.org/officeDocument/2006/relationships/tags" Target="../tags/tag419.xml"/><Relationship Id="rId202" Type="http://schemas.openxmlformats.org/officeDocument/2006/relationships/tags" Target="../tags/tag202.xml"/><Relationship Id="rId223" Type="http://schemas.openxmlformats.org/officeDocument/2006/relationships/tags" Target="../tags/tag223.xml"/><Relationship Id="rId244" Type="http://schemas.openxmlformats.org/officeDocument/2006/relationships/tags" Target="../tags/tag244.xml"/><Relationship Id="rId430" Type="http://schemas.openxmlformats.org/officeDocument/2006/relationships/tags" Target="../tags/tag430.xml"/><Relationship Id="rId18" Type="http://schemas.openxmlformats.org/officeDocument/2006/relationships/tags" Target="../tags/tag18.xml"/><Relationship Id="rId39" Type="http://schemas.openxmlformats.org/officeDocument/2006/relationships/tags" Target="../tags/tag39.xml"/><Relationship Id="rId265" Type="http://schemas.openxmlformats.org/officeDocument/2006/relationships/tags" Target="../tags/tag265.xml"/><Relationship Id="rId286" Type="http://schemas.openxmlformats.org/officeDocument/2006/relationships/tags" Target="../tags/tag286.xml"/><Relationship Id="rId50" Type="http://schemas.openxmlformats.org/officeDocument/2006/relationships/tags" Target="../tags/tag50.xml"/><Relationship Id="rId104" Type="http://schemas.openxmlformats.org/officeDocument/2006/relationships/tags" Target="../tags/tag104.xml"/><Relationship Id="rId125" Type="http://schemas.openxmlformats.org/officeDocument/2006/relationships/tags" Target="../tags/tag125.xml"/><Relationship Id="rId146" Type="http://schemas.openxmlformats.org/officeDocument/2006/relationships/tags" Target="../tags/tag146.xml"/><Relationship Id="rId167" Type="http://schemas.openxmlformats.org/officeDocument/2006/relationships/tags" Target="../tags/tag167.xml"/><Relationship Id="rId188" Type="http://schemas.openxmlformats.org/officeDocument/2006/relationships/tags" Target="../tags/tag188.xml"/><Relationship Id="rId311" Type="http://schemas.openxmlformats.org/officeDocument/2006/relationships/tags" Target="../tags/tag311.xml"/><Relationship Id="rId332" Type="http://schemas.openxmlformats.org/officeDocument/2006/relationships/tags" Target="../tags/tag332.xml"/><Relationship Id="rId353" Type="http://schemas.openxmlformats.org/officeDocument/2006/relationships/tags" Target="../tags/tag353.xml"/><Relationship Id="rId374" Type="http://schemas.openxmlformats.org/officeDocument/2006/relationships/tags" Target="../tags/tag374.xml"/><Relationship Id="rId395" Type="http://schemas.openxmlformats.org/officeDocument/2006/relationships/tags" Target="../tags/tag395.xml"/><Relationship Id="rId409" Type="http://schemas.openxmlformats.org/officeDocument/2006/relationships/tags" Target="../tags/tag409.xml"/><Relationship Id="rId71" Type="http://schemas.openxmlformats.org/officeDocument/2006/relationships/tags" Target="../tags/tag71.xml"/><Relationship Id="rId92" Type="http://schemas.openxmlformats.org/officeDocument/2006/relationships/tags" Target="../tags/tag92.xml"/><Relationship Id="rId213" Type="http://schemas.openxmlformats.org/officeDocument/2006/relationships/tags" Target="../tags/tag213.xml"/><Relationship Id="rId234" Type="http://schemas.openxmlformats.org/officeDocument/2006/relationships/tags" Target="../tags/tag234.xml"/><Relationship Id="rId420" Type="http://schemas.openxmlformats.org/officeDocument/2006/relationships/tags" Target="../tags/tag420.xml"/><Relationship Id="rId2" Type="http://schemas.openxmlformats.org/officeDocument/2006/relationships/tags" Target="../tags/tag2.xml"/><Relationship Id="rId29" Type="http://schemas.openxmlformats.org/officeDocument/2006/relationships/tags" Target="../tags/tag29.xml"/><Relationship Id="rId255" Type="http://schemas.openxmlformats.org/officeDocument/2006/relationships/tags" Target="../tags/tag255.xml"/><Relationship Id="rId276" Type="http://schemas.openxmlformats.org/officeDocument/2006/relationships/tags" Target="../tags/tag276.xml"/><Relationship Id="rId297" Type="http://schemas.openxmlformats.org/officeDocument/2006/relationships/tags" Target="../tags/tag297.xml"/><Relationship Id="rId40" Type="http://schemas.openxmlformats.org/officeDocument/2006/relationships/tags" Target="../tags/tag40.xml"/><Relationship Id="rId115" Type="http://schemas.openxmlformats.org/officeDocument/2006/relationships/tags" Target="../tags/tag115.xml"/><Relationship Id="rId136" Type="http://schemas.openxmlformats.org/officeDocument/2006/relationships/tags" Target="../tags/tag136.xml"/><Relationship Id="rId157" Type="http://schemas.openxmlformats.org/officeDocument/2006/relationships/tags" Target="../tags/tag157.xml"/><Relationship Id="rId178" Type="http://schemas.openxmlformats.org/officeDocument/2006/relationships/tags" Target="../tags/tag178.xml"/><Relationship Id="rId301" Type="http://schemas.openxmlformats.org/officeDocument/2006/relationships/tags" Target="../tags/tag301.xml"/><Relationship Id="rId322" Type="http://schemas.openxmlformats.org/officeDocument/2006/relationships/tags" Target="../tags/tag322.xml"/><Relationship Id="rId343" Type="http://schemas.openxmlformats.org/officeDocument/2006/relationships/tags" Target="../tags/tag343.xml"/><Relationship Id="rId364" Type="http://schemas.openxmlformats.org/officeDocument/2006/relationships/tags" Target="../tags/tag364.xml"/><Relationship Id="rId61" Type="http://schemas.openxmlformats.org/officeDocument/2006/relationships/tags" Target="../tags/tag61.xml"/><Relationship Id="rId82" Type="http://schemas.openxmlformats.org/officeDocument/2006/relationships/tags" Target="../tags/tag82.xml"/><Relationship Id="rId199" Type="http://schemas.openxmlformats.org/officeDocument/2006/relationships/tags" Target="../tags/tag199.xml"/><Relationship Id="rId203" Type="http://schemas.openxmlformats.org/officeDocument/2006/relationships/tags" Target="../tags/tag203.xml"/><Relationship Id="rId385" Type="http://schemas.openxmlformats.org/officeDocument/2006/relationships/tags" Target="../tags/tag385.xml"/><Relationship Id="rId19" Type="http://schemas.openxmlformats.org/officeDocument/2006/relationships/tags" Target="../tags/tag19.xml"/><Relationship Id="rId224" Type="http://schemas.openxmlformats.org/officeDocument/2006/relationships/tags" Target="../tags/tag224.xml"/><Relationship Id="rId245" Type="http://schemas.openxmlformats.org/officeDocument/2006/relationships/tags" Target="../tags/tag245.xml"/><Relationship Id="rId266" Type="http://schemas.openxmlformats.org/officeDocument/2006/relationships/tags" Target="../tags/tag266.xml"/><Relationship Id="rId287" Type="http://schemas.openxmlformats.org/officeDocument/2006/relationships/tags" Target="../tags/tag287.xml"/><Relationship Id="rId410" Type="http://schemas.openxmlformats.org/officeDocument/2006/relationships/tags" Target="../tags/tag410.xml"/><Relationship Id="rId431" Type="http://schemas.openxmlformats.org/officeDocument/2006/relationships/tags" Target="../tags/tag431.xml"/><Relationship Id="rId30" Type="http://schemas.openxmlformats.org/officeDocument/2006/relationships/tags" Target="../tags/tag30.xml"/><Relationship Id="rId105" Type="http://schemas.openxmlformats.org/officeDocument/2006/relationships/tags" Target="../tags/tag105.xml"/><Relationship Id="rId126" Type="http://schemas.openxmlformats.org/officeDocument/2006/relationships/tags" Target="../tags/tag126.xml"/><Relationship Id="rId147" Type="http://schemas.openxmlformats.org/officeDocument/2006/relationships/tags" Target="../tags/tag147.xml"/><Relationship Id="rId168" Type="http://schemas.openxmlformats.org/officeDocument/2006/relationships/tags" Target="../tags/tag168.xml"/><Relationship Id="rId312" Type="http://schemas.openxmlformats.org/officeDocument/2006/relationships/tags" Target="../tags/tag312.xml"/><Relationship Id="rId333" Type="http://schemas.openxmlformats.org/officeDocument/2006/relationships/tags" Target="../tags/tag333.xml"/><Relationship Id="rId354" Type="http://schemas.openxmlformats.org/officeDocument/2006/relationships/tags" Target="../tags/tag354.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189" Type="http://schemas.openxmlformats.org/officeDocument/2006/relationships/tags" Target="../tags/tag189.xml"/><Relationship Id="rId375" Type="http://schemas.openxmlformats.org/officeDocument/2006/relationships/tags" Target="../tags/tag375.xml"/><Relationship Id="rId396" Type="http://schemas.openxmlformats.org/officeDocument/2006/relationships/tags" Target="../tags/tag396.xml"/><Relationship Id="rId3" Type="http://schemas.openxmlformats.org/officeDocument/2006/relationships/tags" Target="../tags/tag3.xml"/><Relationship Id="rId214" Type="http://schemas.openxmlformats.org/officeDocument/2006/relationships/tags" Target="../tags/tag214.xml"/><Relationship Id="rId235" Type="http://schemas.openxmlformats.org/officeDocument/2006/relationships/tags" Target="../tags/tag235.xml"/><Relationship Id="rId256" Type="http://schemas.openxmlformats.org/officeDocument/2006/relationships/tags" Target="../tags/tag256.xml"/><Relationship Id="rId277" Type="http://schemas.openxmlformats.org/officeDocument/2006/relationships/tags" Target="../tags/tag277.xml"/><Relationship Id="rId298" Type="http://schemas.openxmlformats.org/officeDocument/2006/relationships/tags" Target="../tags/tag298.xml"/><Relationship Id="rId400" Type="http://schemas.openxmlformats.org/officeDocument/2006/relationships/tags" Target="../tags/tag400.xml"/><Relationship Id="rId421" Type="http://schemas.openxmlformats.org/officeDocument/2006/relationships/tags" Target="../tags/tag421.xml"/><Relationship Id="rId116" Type="http://schemas.openxmlformats.org/officeDocument/2006/relationships/tags" Target="../tags/tag116.xml"/><Relationship Id="rId137" Type="http://schemas.openxmlformats.org/officeDocument/2006/relationships/tags" Target="../tags/tag137.xml"/><Relationship Id="rId158" Type="http://schemas.openxmlformats.org/officeDocument/2006/relationships/tags" Target="../tags/tag158.xml"/><Relationship Id="rId302" Type="http://schemas.openxmlformats.org/officeDocument/2006/relationships/tags" Target="../tags/tag302.xml"/><Relationship Id="rId323" Type="http://schemas.openxmlformats.org/officeDocument/2006/relationships/tags" Target="../tags/tag323.xml"/><Relationship Id="rId344" Type="http://schemas.openxmlformats.org/officeDocument/2006/relationships/tags" Target="../tags/tag344.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179" Type="http://schemas.openxmlformats.org/officeDocument/2006/relationships/tags" Target="../tags/tag179.xml"/><Relationship Id="rId365" Type="http://schemas.openxmlformats.org/officeDocument/2006/relationships/tags" Target="../tags/tag365.xml"/><Relationship Id="rId386" Type="http://schemas.openxmlformats.org/officeDocument/2006/relationships/tags" Target="../tags/tag386.xml"/><Relationship Id="rId190" Type="http://schemas.openxmlformats.org/officeDocument/2006/relationships/tags" Target="../tags/tag190.xml"/><Relationship Id="rId204" Type="http://schemas.openxmlformats.org/officeDocument/2006/relationships/tags" Target="../tags/tag204.xml"/><Relationship Id="rId225" Type="http://schemas.openxmlformats.org/officeDocument/2006/relationships/tags" Target="../tags/tag225.xml"/><Relationship Id="rId246" Type="http://schemas.openxmlformats.org/officeDocument/2006/relationships/tags" Target="../tags/tag246.xml"/><Relationship Id="rId267" Type="http://schemas.openxmlformats.org/officeDocument/2006/relationships/tags" Target="../tags/tag267.xml"/><Relationship Id="rId288" Type="http://schemas.openxmlformats.org/officeDocument/2006/relationships/tags" Target="../tags/tag288.xml"/><Relationship Id="rId411" Type="http://schemas.openxmlformats.org/officeDocument/2006/relationships/tags" Target="../tags/tag411.xml"/><Relationship Id="rId432" Type="http://schemas.openxmlformats.org/officeDocument/2006/relationships/tags" Target="../tags/tag432.xml"/><Relationship Id="rId106" Type="http://schemas.openxmlformats.org/officeDocument/2006/relationships/tags" Target="../tags/tag106.xml"/><Relationship Id="rId127" Type="http://schemas.openxmlformats.org/officeDocument/2006/relationships/tags" Target="../tags/tag127.xml"/><Relationship Id="rId313" Type="http://schemas.openxmlformats.org/officeDocument/2006/relationships/tags" Target="../tags/tag313.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94" Type="http://schemas.openxmlformats.org/officeDocument/2006/relationships/tags" Target="../tags/tag94.xml"/><Relationship Id="rId148" Type="http://schemas.openxmlformats.org/officeDocument/2006/relationships/tags" Target="../tags/tag148.xml"/><Relationship Id="rId169" Type="http://schemas.openxmlformats.org/officeDocument/2006/relationships/tags" Target="../tags/tag169.xml"/><Relationship Id="rId334" Type="http://schemas.openxmlformats.org/officeDocument/2006/relationships/tags" Target="../tags/tag334.xml"/><Relationship Id="rId355" Type="http://schemas.openxmlformats.org/officeDocument/2006/relationships/tags" Target="../tags/tag355.xml"/><Relationship Id="rId376" Type="http://schemas.openxmlformats.org/officeDocument/2006/relationships/tags" Target="../tags/tag376.xml"/><Relationship Id="rId397" Type="http://schemas.openxmlformats.org/officeDocument/2006/relationships/tags" Target="../tags/tag397.xml"/><Relationship Id="rId4" Type="http://schemas.openxmlformats.org/officeDocument/2006/relationships/tags" Target="../tags/tag4.xml"/><Relationship Id="rId180" Type="http://schemas.openxmlformats.org/officeDocument/2006/relationships/tags" Target="../tags/tag180.xml"/><Relationship Id="rId215" Type="http://schemas.openxmlformats.org/officeDocument/2006/relationships/tags" Target="../tags/tag215.xml"/><Relationship Id="rId236" Type="http://schemas.openxmlformats.org/officeDocument/2006/relationships/tags" Target="../tags/tag236.xml"/><Relationship Id="rId257" Type="http://schemas.openxmlformats.org/officeDocument/2006/relationships/tags" Target="../tags/tag257.xml"/><Relationship Id="rId278" Type="http://schemas.openxmlformats.org/officeDocument/2006/relationships/tags" Target="../tags/tag278.xml"/><Relationship Id="rId401" Type="http://schemas.openxmlformats.org/officeDocument/2006/relationships/tags" Target="../tags/tag401.xml"/><Relationship Id="rId422" Type="http://schemas.openxmlformats.org/officeDocument/2006/relationships/tags" Target="../tags/tag422.xml"/><Relationship Id="rId303" Type="http://schemas.openxmlformats.org/officeDocument/2006/relationships/tags" Target="../tags/tag303.xml"/><Relationship Id="rId42" Type="http://schemas.openxmlformats.org/officeDocument/2006/relationships/tags" Target="../tags/tag42.xml"/><Relationship Id="rId84" Type="http://schemas.openxmlformats.org/officeDocument/2006/relationships/tags" Target="../tags/tag84.xml"/><Relationship Id="rId138" Type="http://schemas.openxmlformats.org/officeDocument/2006/relationships/tags" Target="../tags/tag138.xml"/><Relationship Id="rId345" Type="http://schemas.openxmlformats.org/officeDocument/2006/relationships/tags" Target="../tags/tag345.xml"/><Relationship Id="rId387" Type="http://schemas.openxmlformats.org/officeDocument/2006/relationships/tags" Target="../tags/tag387.xml"/><Relationship Id="rId191" Type="http://schemas.openxmlformats.org/officeDocument/2006/relationships/tags" Target="../tags/tag191.xml"/><Relationship Id="rId205" Type="http://schemas.openxmlformats.org/officeDocument/2006/relationships/tags" Target="../tags/tag205.xml"/><Relationship Id="rId247" Type="http://schemas.openxmlformats.org/officeDocument/2006/relationships/tags" Target="../tags/tag247.xml"/><Relationship Id="rId412" Type="http://schemas.openxmlformats.org/officeDocument/2006/relationships/tags" Target="../tags/tag412.xml"/><Relationship Id="rId107" Type="http://schemas.openxmlformats.org/officeDocument/2006/relationships/tags" Target="../tags/tag107.xml"/><Relationship Id="rId289" Type="http://schemas.openxmlformats.org/officeDocument/2006/relationships/tags" Target="../tags/tag289.xml"/><Relationship Id="rId11" Type="http://schemas.openxmlformats.org/officeDocument/2006/relationships/tags" Target="../tags/tag11.xml"/><Relationship Id="rId53" Type="http://schemas.openxmlformats.org/officeDocument/2006/relationships/tags" Target="../tags/tag53.xml"/><Relationship Id="rId149" Type="http://schemas.openxmlformats.org/officeDocument/2006/relationships/tags" Target="../tags/tag149.xml"/><Relationship Id="rId314" Type="http://schemas.openxmlformats.org/officeDocument/2006/relationships/tags" Target="../tags/tag314.xml"/><Relationship Id="rId356" Type="http://schemas.openxmlformats.org/officeDocument/2006/relationships/tags" Target="../tags/tag356.xml"/><Relationship Id="rId398" Type="http://schemas.openxmlformats.org/officeDocument/2006/relationships/tags" Target="../tags/tag398.xml"/><Relationship Id="rId95" Type="http://schemas.openxmlformats.org/officeDocument/2006/relationships/tags" Target="../tags/tag95.xml"/><Relationship Id="rId160" Type="http://schemas.openxmlformats.org/officeDocument/2006/relationships/tags" Target="../tags/tag160.xml"/><Relationship Id="rId216" Type="http://schemas.openxmlformats.org/officeDocument/2006/relationships/tags" Target="../tags/tag216.xml"/><Relationship Id="rId423" Type="http://schemas.openxmlformats.org/officeDocument/2006/relationships/tags" Target="../tags/tag423.xml"/><Relationship Id="rId258" Type="http://schemas.openxmlformats.org/officeDocument/2006/relationships/tags" Target="../tags/tag258.xml"/><Relationship Id="rId22" Type="http://schemas.openxmlformats.org/officeDocument/2006/relationships/tags" Target="../tags/tag22.xml"/><Relationship Id="rId64" Type="http://schemas.openxmlformats.org/officeDocument/2006/relationships/tags" Target="../tags/tag64.xml"/><Relationship Id="rId118" Type="http://schemas.openxmlformats.org/officeDocument/2006/relationships/tags" Target="../tags/tag118.xml"/><Relationship Id="rId325" Type="http://schemas.openxmlformats.org/officeDocument/2006/relationships/tags" Target="../tags/tag325.xml"/><Relationship Id="rId367" Type="http://schemas.openxmlformats.org/officeDocument/2006/relationships/tags" Target="../tags/tag367.xml"/><Relationship Id="rId171" Type="http://schemas.openxmlformats.org/officeDocument/2006/relationships/tags" Target="../tags/tag171.xml"/><Relationship Id="rId227" Type="http://schemas.openxmlformats.org/officeDocument/2006/relationships/tags" Target="../tags/tag227.xml"/><Relationship Id="rId269" Type="http://schemas.openxmlformats.org/officeDocument/2006/relationships/tags" Target="../tags/tag269.xml"/><Relationship Id="rId434" Type="http://schemas.openxmlformats.org/officeDocument/2006/relationships/slideLayout" Target="../slideLayouts/slideLayout12.xml"/><Relationship Id="rId33" Type="http://schemas.openxmlformats.org/officeDocument/2006/relationships/tags" Target="../tags/tag33.xml"/><Relationship Id="rId129" Type="http://schemas.openxmlformats.org/officeDocument/2006/relationships/tags" Target="../tags/tag129.xml"/><Relationship Id="rId280" Type="http://schemas.openxmlformats.org/officeDocument/2006/relationships/tags" Target="../tags/tag280.xml"/><Relationship Id="rId336" Type="http://schemas.openxmlformats.org/officeDocument/2006/relationships/tags" Target="../tags/tag336.xml"/><Relationship Id="rId75" Type="http://schemas.openxmlformats.org/officeDocument/2006/relationships/tags" Target="../tags/tag75.xml"/><Relationship Id="rId140" Type="http://schemas.openxmlformats.org/officeDocument/2006/relationships/tags" Target="../tags/tag140.xml"/><Relationship Id="rId182" Type="http://schemas.openxmlformats.org/officeDocument/2006/relationships/tags" Target="../tags/tag182.xml"/><Relationship Id="rId378" Type="http://schemas.openxmlformats.org/officeDocument/2006/relationships/tags" Target="../tags/tag378.xml"/><Relationship Id="rId403" Type="http://schemas.openxmlformats.org/officeDocument/2006/relationships/tags" Target="../tags/tag403.xml"/><Relationship Id="rId6" Type="http://schemas.openxmlformats.org/officeDocument/2006/relationships/tags" Target="../tags/tag6.xml"/><Relationship Id="rId238" Type="http://schemas.openxmlformats.org/officeDocument/2006/relationships/tags" Target="../tags/tag238.xml"/><Relationship Id="rId291" Type="http://schemas.openxmlformats.org/officeDocument/2006/relationships/tags" Target="../tags/tag291.xml"/><Relationship Id="rId305" Type="http://schemas.openxmlformats.org/officeDocument/2006/relationships/tags" Target="../tags/tag305.xml"/><Relationship Id="rId347" Type="http://schemas.openxmlformats.org/officeDocument/2006/relationships/tags" Target="../tags/tag347.xml"/><Relationship Id="rId44" Type="http://schemas.openxmlformats.org/officeDocument/2006/relationships/tags" Target="../tags/tag44.xml"/><Relationship Id="rId86" Type="http://schemas.openxmlformats.org/officeDocument/2006/relationships/tags" Target="../tags/tag86.xml"/><Relationship Id="rId151" Type="http://schemas.openxmlformats.org/officeDocument/2006/relationships/tags" Target="../tags/tag151.xml"/><Relationship Id="rId389" Type="http://schemas.openxmlformats.org/officeDocument/2006/relationships/tags" Target="../tags/tag389.xml"/><Relationship Id="rId193" Type="http://schemas.openxmlformats.org/officeDocument/2006/relationships/tags" Target="../tags/tag193.xml"/><Relationship Id="rId207" Type="http://schemas.openxmlformats.org/officeDocument/2006/relationships/tags" Target="../tags/tag207.xml"/><Relationship Id="rId249" Type="http://schemas.openxmlformats.org/officeDocument/2006/relationships/tags" Target="../tags/tag249.xml"/><Relationship Id="rId414" Type="http://schemas.openxmlformats.org/officeDocument/2006/relationships/tags" Target="../tags/tag414.xml"/><Relationship Id="rId13" Type="http://schemas.openxmlformats.org/officeDocument/2006/relationships/tags" Target="../tags/tag13.xml"/><Relationship Id="rId109" Type="http://schemas.openxmlformats.org/officeDocument/2006/relationships/tags" Target="../tags/tag109.xml"/><Relationship Id="rId260" Type="http://schemas.openxmlformats.org/officeDocument/2006/relationships/tags" Target="../tags/tag260.xml"/><Relationship Id="rId316" Type="http://schemas.openxmlformats.org/officeDocument/2006/relationships/tags" Target="../tags/tag316.xml"/><Relationship Id="rId55" Type="http://schemas.openxmlformats.org/officeDocument/2006/relationships/tags" Target="../tags/tag55.xml"/><Relationship Id="rId97" Type="http://schemas.openxmlformats.org/officeDocument/2006/relationships/tags" Target="../tags/tag97.xml"/><Relationship Id="rId120" Type="http://schemas.openxmlformats.org/officeDocument/2006/relationships/tags" Target="../tags/tag120.xml"/><Relationship Id="rId358" Type="http://schemas.openxmlformats.org/officeDocument/2006/relationships/tags" Target="../tags/tag358.xml"/><Relationship Id="rId162" Type="http://schemas.openxmlformats.org/officeDocument/2006/relationships/tags" Target="../tags/tag162.xml"/><Relationship Id="rId218" Type="http://schemas.openxmlformats.org/officeDocument/2006/relationships/tags" Target="../tags/tag218.xml"/><Relationship Id="rId425" Type="http://schemas.openxmlformats.org/officeDocument/2006/relationships/tags" Target="../tags/tag425.xml"/><Relationship Id="rId271" Type="http://schemas.openxmlformats.org/officeDocument/2006/relationships/tags" Target="../tags/tag271.xml"/><Relationship Id="rId24" Type="http://schemas.openxmlformats.org/officeDocument/2006/relationships/tags" Target="../tags/tag24.xml"/><Relationship Id="rId66" Type="http://schemas.openxmlformats.org/officeDocument/2006/relationships/tags" Target="../tags/tag66.xml"/><Relationship Id="rId131" Type="http://schemas.openxmlformats.org/officeDocument/2006/relationships/tags" Target="../tags/tag131.xml"/><Relationship Id="rId327" Type="http://schemas.openxmlformats.org/officeDocument/2006/relationships/tags" Target="../tags/tag327.xml"/><Relationship Id="rId369" Type="http://schemas.openxmlformats.org/officeDocument/2006/relationships/tags" Target="../tags/tag369.xml"/><Relationship Id="rId173" Type="http://schemas.openxmlformats.org/officeDocument/2006/relationships/tags" Target="../tags/tag173.xml"/><Relationship Id="rId229" Type="http://schemas.openxmlformats.org/officeDocument/2006/relationships/tags" Target="../tags/tag229.xml"/><Relationship Id="rId380" Type="http://schemas.openxmlformats.org/officeDocument/2006/relationships/tags" Target="../tags/tag380.xml"/><Relationship Id="rId240" Type="http://schemas.openxmlformats.org/officeDocument/2006/relationships/tags" Target="../tags/tag240.xml"/><Relationship Id="rId35" Type="http://schemas.openxmlformats.org/officeDocument/2006/relationships/tags" Target="../tags/tag35.xml"/><Relationship Id="rId77" Type="http://schemas.openxmlformats.org/officeDocument/2006/relationships/tags" Target="../tags/tag77.xml"/><Relationship Id="rId100" Type="http://schemas.openxmlformats.org/officeDocument/2006/relationships/tags" Target="../tags/tag100.xml"/><Relationship Id="rId282" Type="http://schemas.openxmlformats.org/officeDocument/2006/relationships/tags" Target="../tags/tag282.xml"/><Relationship Id="rId338" Type="http://schemas.openxmlformats.org/officeDocument/2006/relationships/tags" Target="../tags/tag338.xml"/><Relationship Id="rId8" Type="http://schemas.openxmlformats.org/officeDocument/2006/relationships/tags" Target="../tags/tag8.xml"/><Relationship Id="rId142" Type="http://schemas.openxmlformats.org/officeDocument/2006/relationships/tags" Target="../tags/tag142.xml"/><Relationship Id="rId184" Type="http://schemas.openxmlformats.org/officeDocument/2006/relationships/tags" Target="../tags/tag184.xml"/><Relationship Id="rId391" Type="http://schemas.openxmlformats.org/officeDocument/2006/relationships/tags" Target="../tags/tag391.xml"/><Relationship Id="rId405" Type="http://schemas.openxmlformats.org/officeDocument/2006/relationships/tags" Target="../tags/tag405.xml"/><Relationship Id="rId251" Type="http://schemas.openxmlformats.org/officeDocument/2006/relationships/tags" Target="../tags/tag251.xml"/><Relationship Id="rId46" Type="http://schemas.openxmlformats.org/officeDocument/2006/relationships/tags" Target="../tags/tag46.xml"/><Relationship Id="rId293" Type="http://schemas.openxmlformats.org/officeDocument/2006/relationships/tags" Target="../tags/tag293.xml"/><Relationship Id="rId307" Type="http://schemas.openxmlformats.org/officeDocument/2006/relationships/tags" Target="../tags/tag307.xml"/><Relationship Id="rId349" Type="http://schemas.openxmlformats.org/officeDocument/2006/relationships/tags" Target="../tags/tag349.xml"/><Relationship Id="rId88" Type="http://schemas.openxmlformats.org/officeDocument/2006/relationships/tags" Target="../tags/tag88.xml"/><Relationship Id="rId111" Type="http://schemas.openxmlformats.org/officeDocument/2006/relationships/tags" Target="../tags/tag111.xml"/><Relationship Id="rId153" Type="http://schemas.openxmlformats.org/officeDocument/2006/relationships/tags" Target="../tags/tag153.xml"/><Relationship Id="rId195" Type="http://schemas.openxmlformats.org/officeDocument/2006/relationships/tags" Target="../tags/tag195.xml"/><Relationship Id="rId209" Type="http://schemas.openxmlformats.org/officeDocument/2006/relationships/tags" Target="../tags/tag209.xml"/><Relationship Id="rId360" Type="http://schemas.openxmlformats.org/officeDocument/2006/relationships/tags" Target="../tags/tag360.xml"/><Relationship Id="rId416" Type="http://schemas.openxmlformats.org/officeDocument/2006/relationships/tags" Target="../tags/tag416.xml"/><Relationship Id="rId220" Type="http://schemas.openxmlformats.org/officeDocument/2006/relationships/tags" Target="../tags/tag220.xml"/><Relationship Id="rId15" Type="http://schemas.openxmlformats.org/officeDocument/2006/relationships/tags" Target="../tags/tag15.xml"/><Relationship Id="rId57" Type="http://schemas.openxmlformats.org/officeDocument/2006/relationships/tags" Target="../tags/tag57.xml"/><Relationship Id="rId262" Type="http://schemas.openxmlformats.org/officeDocument/2006/relationships/tags" Target="../tags/tag262.xml"/><Relationship Id="rId318" Type="http://schemas.openxmlformats.org/officeDocument/2006/relationships/tags" Target="../tags/tag318.xml"/><Relationship Id="rId99" Type="http://schemas.openxmlformats.org/officeDocument/2006/relationships/tags" Target="../tags/tag99.xml"/><Relationship Id="rId122" Type="http://schemas.openxmlformats.org/officeDocument/2006/relationships/tags" Target="../tags/tag122.xml"/><Relationship Id="rId164" Type="http://schemas.openxmlformats.org/officeDocument/2006/relationships/tags" Target="../tags/tag164.xml"/><Relationship Id="rId371" Type="http://schemas.openxmlformats.org/officeDocument/2006/relationships/tags" Target="../tags/tag371.xml"/><Relationship Id="rId427" Type="http://schemas.openxmlformats.org/officeDocument/2006/relationships/tags" Target="../tags/tag427.xml"/><Relationship Id="rId26" Type="http://schemas.openxmlformats.org/officeDocument/2006/relationships/tags" Target="../tags/tag26.xml"/><Relationship Id="rId231" Type="http://schemas.openxmlformats.org/officeDocument/2006/relationships/tags" Target="../tags/tag231.xml"/><Relationship Id="rId273" Type="http://schemas.openxmlformats.org/officeDocument/2006/relationships/tags" Target="../tags/tag273.xml"/><Relationship Id="rId329" Type="http://schemas.openxmlformats.org/officeDocument/2006/relationships/tags" Target="../tags/tag329.xml"/><Relationship Id="rId68" Type="http://schemas.openxmlformats.org/officeDocument/2006/relationships/tags" Target="../tags/tag68.xml"/><Relationship Id="rId133" Type="http://schemas.openxmlformats.org/officeDocument/2006/relationships/tags" Target="../tags/tag133.xml"/><Relationship Id="rId175" Type="http://schemas.openxmlformats.org/officeDocument/2006/relationships/tags" Target="../tags/tag175.xml"/><Relationship Id="rId340" Type="http://schemas.openxmlformats.org/officeDocument/2006/relationships/tags" Target="../tags/tag340.xml"/><Relationship Id="rId200" Type="http://schemas.openxmlformats.org/officeDocument/2006/relationships/tags" Target="../tags/tag200.xml"/><Relationship Id="rId382" Type="http://schemas.openxmlformats.org/officeDocument/2006/relationships/tags" Target="../tags/tag382.xml"/><Relationship Id="rId242" Type="http://schemas.openxmlformats.org/officeDocument/2006/relationships/tags" Target="../tags/tag242.xml"/><Relationship Id="rId284" Type="http://schemas.openxmlformats.org/officeDocument/2006/relationships/tags" Target="../tags/tag284.xml"/><Relationship Id="rId37" Type="http://schemas.openxmlformats.org/officeDocument/2006/relationships/tags" Target="../tags/tag37.xml"/><Relationship Id="rId79" Type="http://schemas.openxmlformats.org/officeDocument/2006/relationships/tags" Target="../tags/tag79.xml"/><Relationship Id="rId102" Type="http://schemas.openxmlformats.org/officeDocument/2006/relationships/tags" Target="../tags/tag102.xml"/><Relationship Id="rId144" Type="http://schemas.openxmlformats.org/officeDocument/2006/relationships/tags" Target="../tags/tag144.xml"/><Relationship Id="rId90" Type="http://schemas.openxmlformats.org/officeDocument/2006/relationships/tags" Target="../tags/tag90.xml"/><Relationship Id="rId186" Type="http://schemas.openxmlformats.org/officeDocument/2006/relationships/tags" Target="../tags/tag186.xml"/><Relationship Id="rId351" Type="http://schemas.openxmlformats.org/officeDocument/2006/relationships/tags" Target="../tags/tag351.xml"/><Relationship Id="rId393" Type="http://schemas.openxmlformats.org/officeDocument/2006/relationships/tags" Target="../tags/tag393.xml"/><Relationship Id="rId407" Type="http://schemas.openxmlformats.org/officeDocument/2006/relationships/tags" Target="../tags/tag407.xml"/><Relationship Id="rId211" Type="http://schemas.openxmlformats.org/officeDocument/2006/relationships/tags" Target="../tags/tag211.xml"/><Relationship Id="rId253" Type="http://schemas.openxmlformats.org/officeDocument/2006/relationships/tags" Target="../tags/tag253.xml"/><Relationship Id="rId295" Type="http://schemas.openxmlformats.org/officeDocument/2006/relationships/tags" Target="../tags/tag295.xml"/><Relationship Id="rId309" Type="http://schemas.openxmlformats.org/officeDocument/2006/relationships/tags" Target="../tags/tag309.xml"/><Relationship Id="rId48" Type="http://schemas.openxmlformats.org/officeDocument/2006/relationships/tags" Target="../tags/tag48.xml"/><Relationship Id="rId113" Type="http://schemas.openxmlformats.org/officeDocument/2006/relationships/tags" Target="../tags/tag113.xml"/><Relationship Id="rId320" Type="http://schemas.openxmlformats.org/officeDocument/2006/relationships/tags" Target="../tags/tag320.xml"/><Relationship Id="rId155" Type="http://schemas.openxmlformats.org/officeDocument/2006/relationships/tags" Target="../tags/tag155.xml"/><Relationship Id="rId197" Type="http://schemas.openxmlformats.org/officeDocument/2006/relationships/tags" Target="../tags/tag197.xml"/><Relationship Id="rId362" Type="http://schemas.openxmlformats.org/officeDocument/2006/relationships/tags" Target="../tags/tag362.xml"/><Relationship Id="rId418" Type="http://schemas.openxmlformats.org/officeDocument/2006/relationships/tags" Target="../tags/tag418.xml"/><Relationship Id="rId222" Type="http://schemas.openxmlformats.org/officeDocument/2006/relationships/tags" Target="../tags/tag222.xml"/><Relationship Id="rId264" Type="http://schemas.openxmlformats.org/officeDocument/2006/relationships/tags" Target="../tags/tag264.xml"/><Relationship Id="rId17" Type="http://schemas.openxmlformats.org/officeDocument/2006/relationships/tags" Target="../tags/tag17.xml"/><Relationship Id="rId59" Type="http://schemas.openxmlformats.org/officeDocument/2006/relationships/tags" Target="../tags/tag59.xml"/><Relationship Id="rId124" Type="http://schemas.openxmlformats.org/officeDocument/2006/relationships/tags" Target="../tags/tag124.xml"/><Relationship Id="rId70" Type="http://schemas.openxmlformats.org/officeDocument/2006/relationships/tags" Target="../tags/tag70.xml"/><Relationship Id="rId166" Type="http://schemas.openxmlformats.org/officeDocument/2006/relationships/tags" Target="../tags/tag166.xml"/><Relationship Id="rId331" Type="http://schemas.openxmlformats.org/officeDocument/2006/relationships/tags" Target="../tags/tag331.xml"/><Relationship Id="rId373" Type="http://schemas.openxmlformats.org/officeDocument/2006/relationships/tags" Target="../tags/tag373.xml"/><Relationship Id="rId429" Type="http://schemas.openxmlformats.org/officeDocument/2006/relationships/tags" Target="../tags/tag429.xml"/><Relationship Id="rId1" Type="http://schemas.openxmlformats.org/officeDocument/2006/relationships/tags" Target="../tags/tag1.xml"/><Relationship Id="rId233" Type="http://schemas.openxmlformats.org/officeDocument/2006/relationships/tags" Target="../tags/tag233.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tags" Target="../tags/tag451.xml"/><Relationship Id="rId1" Type="http://schemas.openxmlformats.org/officeDocument/2006/relationships/tags" Target="../tags/tag45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53.xml"/><Relationship Id="rId1" Type="http://schemas.openxmlformats.org/officeDocument/2006/relationships/tags" Target="../tags/tag452.xml"/><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5.xml"/><Relationship Id="rId1" Type="http://schemas.openxmlformats.org/officeDocument/2006/relationships/tags" Target="../tags/tag454.xml"/><Relationship Id="rId4" Type="http://schemas.openxmlformats.org/officeDocument/2006/relationships/hyperlink" Target="https://warwick.ac.uk/fac/arts/history/students/modules/process/"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7.xml"/><Relationship Id="rId1" Type="http://schemas.openxmlformats.org/officeDocument/2006/relationships/tags" Target="../tags/tag456.xml"/></Relationships>
</file>

<file path=ppt/slides/_rels/slide14.xml.rels><?xml version="1.0" encoding="UTF-8" standalone="yes"?>
<Relationships xmlns="http://schemas.openxmlformats.org/package/2006/relationships"><Relationship Id="rId8" Type="http://schemas.openxmlformats.org/officeDocument/2006/relationships/tags" Target="../tags/tag465.xml"/><Relationship Id="rId13" Type="http://schemas.openxmlformats.org/officeDocument/2006/relationships/tags" Target="../tags/tag470.xml"/><Relationship Id="rId18" Type="http://schemas.openxmlformats.org/officeDocument/2006/relationships/tags" Target="../tags/tag475.xml"/><Relationship Id="rId26" Type="http://schemas.openxmlformats.org/officeDocument/2006/relationships/tags" Target="../tags/tag483.xml"/><Relationship Id="rId3" Type="http://schemas.openxmlformats.org/officeDocument/2006/relationships/tags" Target="../tags/tag460.xml"/><Relationship Id="rId21" Type="http://schemas.openxmlformats.org/officeDocument/2006/relationships/tags" Target="../tags/tag478.xml"/><Relationship Id="rId7" Type="http://schemas.openxmlformats.org/officeDocument/2006/relationships/tags" Target="../tags/tag464.xml"/><Relationship Id="rId12" Type="http://schemas.openxmlformats.org/officeDocument/2006/relationships/tags" Target="../tags/tag469.xml"/><Relationship Id="rId17" Type="http://schemas.openxmlformats.org/officeDocument/2006/relationships/tags" Target="../tags/tag474.xml"/><Relationship Id="rId25" Type="http://schemas.openxmlformats.org/officeDocument/2006/relationships/tags" Target="../tags/tag482.xml"/><Relationship Id="rId2" Type="http://schemas.openxmlformats.org/officeDocument/2006/relationships/tags" Target="../tags/tag459.xml"/><Relationship Id="rId16" Type="http://schemas.openxmlformats.org/officeDocument/2006/relationships/tags" Target="../tags/tag473.xml"/><Relationship Id="rId20" Type="http://schemas.openxmlformats.org/officeDocument/2006/relationships/tags" Target="../tags/tag477.xml"/><Relationship Id="rId1" Type="http://schemas.openxmlformats.org/officeDocument/2006/relationships/tags" Target="../tags/tag458.xml"/><Relationship Id="rId6" Type="http://schemas.openxmlformats.org/officeDocument/2006/relationships/tags" Target="../tags/tag463.xml"/><Relationship Id="rId11" Type="http://schemas.openxmlformats.org/officeDocument/2006/relationships/tags" Target="../tags/tag468.xml"/><Relationship Id="rId24" Type="http://schemas.openxmlformats.org/officeDocument/2006/relationships/tags" Target="../tags/tag481.xml"/><Relationship Id="rId5" Type="http://schemas.openxmlformats.org/officeDocument/2006/relationships/tags" Target="../tags/tag462.xml"/><Relationship Id="rId15" Type="http://schemas.openxmlformats.org/officeDocument/2006/relationships/tags" Target="../tags/tag472.xml"/><Relationship Id="rId23" Type="http://schemas.openxmlformats.org/officeDocument/2006/relationships/tags" Target="../tags/tag480.xml"/><Relationship Id="rId10" Type="http://schemas.openxmlformats.org/officeDocument/2006/relationships/tags" Target="../tags/tag467.xml"/><Relationship Id="rId19" Type="http://schemas.openxmlformats.org/officeDocument/2006/relationships/tags" Target="../tags/tag476.xml"/><Relationship Id="rId4" Type="http://schemas.openxmlformats.org/officeDocument/2006/relationships/tags" Target="../tags/tag461.xml"/><Relationship Id="rId9" Type="http://schemas.openxmlformats.org/officeDocument/2006/relationships/tags" Target="../tags/tag466.xml"/><Relationship Id="rId14" Type="http://schemas.openxmlformats.org/officeDocument/2006/relationships/tags" Target="../tags/tag471.xml"/><Relationship Id="rId22" Type="http://schemas.openxmlformats.org/officeDocument/2006/relationships/tags" Target="../tags/tag479.xml"/><Relationship Id="rId27"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5.xml"/><Relationship Id="rId1" Type="http://schemas.openxmlformats.org/officeDocument/2006/relationships/tags" Target="../tags/tag434.xml"/><Relationship Id="rId4" Type="http://schemas.openxmlformats.org/officeDocument/2006/relationships/hyperlink" Target="https://warwick.ac.uk/fac/arts/history/students/modules/process/2025-2026"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7.xml"/><Relationship Id="rId1" Type="http://schemas.openxmlformats.org/officeDocument/2006/relationships/tags" Target="../tags/tag43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9.xml"/><Relationship Id="rId1" Type="http://schemas.openxmlformats.org/officeDocument/2006/relationships/tags" Target="../tags/tag43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1.xml"/><Relationship Id="rId1" Type="http://schemas.openxmlformats.org/officeDocument/2006/relationships/tags" Target="../tags/tag440.xml"/><Relationship Id="rId4"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3.xml"/><Relationship Id="rId1" Type="http://schemas.openxmlformats.org/officeDocument/2006/relationships/tags" Target="../tags/tag44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5.xml"/><Relationship Id="rId1" Type="http://schemas.openxmlformats.org/officeDocument/2006/relationships/tags" Target="../tags/tag444.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2.xml"/><Relationship Id="rId7" Type="http://schemas.openxmlformats.org/officeDocument/2006/relationships/diagramColors" Target="../diagrams/colors1.xml"/><Relationship Id="rId2" Type="http://schemas.openxmlformats.org/officeDocument/2006/relationships/tags" Target="../tags/tag447.xml"/><Relationship Id="rId1" Type="http://schemas.openxmlformats.org/officeDocument/2006/relationships/tags" Target="../tags/tag44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49.xml"/><Relationship Id="rId1" Type="http://schemas.openxmlformats.org/officeDocument/2006/relationships/tags" Target="../tags/tag4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BB87DD-025D-AE43-4A03-910135B61E5D}"/>
              </a:ext>
            </a:extLst>
          </p:cNvPr>
          <p:cNvSpPr>
            <a:spLocks noGrp="1"/>
          </p:cNvSpPr>
          <p:nvPr>
            <p:ph sz="quarter" idx="13"/>
            <p:custDataLst>
              <p:tags r:id="rId2"/>
            </p:custDataLst>
          </p:nvPr>
        </p:nvSpPr>
        <p:spPr/>
        <p:txBody>
          <a:bodyPr/>
          <a:lstStyle/>
          <a:p>
            <a:pPr marL="0" indent="0">
              <a:buNone/>
            </a:pPr>
            <a:r>
              <a:rPr lang="en-FI" dirty="0"/>
              <a:t> </a:t>
            </a:r>
          </a:p>
        </p:txBody>
      </p:sp>
      <p:sp>
        <p:nvSpPr>
          <p:cNvPr id="4" name="Rectangle: Rounded Corners 3">
            <a:extLst>
              <a:ext uri="{FF2B5EF4-FFF2-40B4-BE49-F238E27FC236}">
                <a16:creationId xmlns:a16="http://schemas.microsoft.com/office/drawing/2014/main" id="{1B9AF574-4F6B-4C65-B127-BC0D6788483B}"/>
              </a:ext>
            </a:extLst>
          </p:cNvPr>
          <p:cNvSpPr/>
          <p:nvPr>
            <p:custDataLst>
              <p:tags r:id="rId3"/>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5" name="Rectangle: Rounded Corners 4">
            <a:extLst>
              <a:ext uri="{FF2B5EF4-FFF2-40B4-BE49-F238E27FC236}">
                <a16:creationId xmlns:a16="http://schemas.microsoft.com/office/drawing/2014/main" id="{309B332F-B92A-423E-BEA5-AAAB003599F6}"/>
              </a:ext>
            </a:extLst>
          </p:cNvPr>
          <p:cNvSpPr/>
          <p:nvPr>
            <p:custDataLst>
              <p:tags r:id="rId4"/>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dirty="0"/>
              <a:t>Question slide</a:t>
            </a:r>
          </a:p>
        </p:txBody>
      </p:sp>
      <p:sp>
        <p:nvSpPr>
          <p:cNvPr id="6" name="Rectangle: Top Corners Snipped 5">
            <a:extLst>
              <a:ext uri="{FF2B5EF4-FFF2-40B4-BE49-F238E27FC236}">
                <a16:creationId xmlns:a16="http://schemas.microsoft.com/office/drawing/2014/main" id="{8186A374-9BD2-404F-8C55-AB2EF94538ED}"/>
              </a:ext>
            </a:extLst>
          </p:cNvPr>
          <p:cNvSpPr/>
          <p:nvPr>
            <p:custDataLst>
              <p:tags r:id="rId5"/>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 name="Oval 6">
            <a:extLst>
              <a:ext uri="{FF2B5EF4-FFF2-40B4-BE49-F238E27FC236}">
                <a16:creationId xmlns:a16="http://schemas.microsoft.com/office/drawing/2014/main" id="{9AEE7B61-976C-4418-94F7-89D168F7C00C}"/>
              </a:ext>
            </a:extLst>
          </p:cNvPr>
          <p:cNvSpPr/>
          <p:nvPr>
            <p:custDataLst>
              <p:tags r:id="rId6"/>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 name="Oval 7">
            <a:extLst>
              <a:ext uri="{FF2B5EF4-FFF2-40B4-BE49-F238E27FC236}">
                <a16:creationId xmlns:a16="http://schemas.microsoft.com/office/drawing/2014/main" id="{28F10EC9-E712-4125-A606-2C5AF6067625}"/>
              </a:ext>
            </a:extLst>
          </p:cNvPr>
          <p:cNvSpPr/>
          <p:nvPr>
            <p:custDataLst>
              <p:tags r:id="rId7"/>
            </p:custDataLst>
          </p:nvPr>
        </p:nvSpPr>
        <p:spPr>
          <a:xfrm>
            <a:off x="11341100" y="6007100"/>
            <a:ext cx="762000" cy="762000"/>
          </a:xfrm>
          <a:prstGeom prst="ellipse">
            <a:avLst/>
          </a:prstGeom>
          <a:solidFill>
            <a:srgbClr val="156082">
              <a:alpha val="0"/>
              <a:alpha val="0"/>
              <a:alpha val="0"/>
              <a:alpha val="0"/>
              <a:alpha val="0"/>
            </a:srgbClr>
          </a:solidFill>
          <a:ln w="19050" cap="flat" cmpd="sng" algn="ctr">
            <a:solidFill>
              <a:srgbClr val="156082">
                <a:shade val="15000"/>
                <a:alpha val="0"/>
                <a:alpha val="0"/>
                <a:alpha val="0"/>
                <a:alpha val="0"/>
                <a:alpha val="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rIns="0" rtlCol="0" anchor="ctr" anchorCtr="1"/>
          <a:lstStyle/>
          <a:p>
            <a:pPr algn="l"/>
            <a:endParaRPr lang="en-GB"/>
          </a:p>
        </p:txBody>
      </p:sp>
      <p:sp>
        <p:nvSpPr>
          <p:cNvPr id="9" name="TextBox 8">
            <a:extLst>
              <a:ext uri="{FF2B5EF4-FFF2-40B4-BE49-F238E27FC236}">
                <a16:creationId xmlns:a16="http://schemas.microsoft.com/office/drawing/2014/main" id="{7A4261A6-387D-4646-8AB6-34E06DF33120}"/>
              </a:ext>
            </a:extLst>
          </p:cNvPr>
          <p:cNvSpPr txBox="1"/>
          <p:nvPr>
            <p:custDataLst>
              <p:tags r:id="rId8"/>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0" name="TextBox 9">
            <a:extLst>
              <a:ext uri="{FF2B5EF4-FFF2-40B4-BE49-F238E27FC236}">
                <a16:creationId xmlns:a16="http://schemas.microsoft.com/office/drawing/2014/main" id="{29C1E368-DD8D-44E6-A67E-C06564CC1E06}"/>
              </a:ext>
            </a:extLst>
          </p:cNvPr>
          <p:cNvSpPr txBox="1"/>
          <p:nvPr>
            <p:custDataLst>
              <p:tags r:id="rId9"/>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173-367-635</a:t>
            </a:r>
            <a:endParaRPr lang="en-GB"/>
          </a:p>
        </p:txBody>
      </p:sp>
      <p:sp>
        <p:nvSpPr>
          <p:cNvPr id="19" name="Title 1">
            <a:extLst>
              <a:ext uri="{FF2B5EF4-FFF2-40B4-BE49-F238E27FC236}">
                <a16:creationId xmlns:a16="http://schemas.microsoft.com/office/drawing/2014/main" id="{3204CA64-A761-B333-55B5-B6C9B31A5E87}"/>
              </a:ext>
            </a:extLst>
          </p:cNvPr>
          <p:cNvSpPr>
            <a:spLocks noGrp="1"/>
          </p:cNvSpPr>
          <p:nvPr>
            <p:ph type="title"/>
            <p:custDataLst>
              <p:tags r:id="rId10"/>
            </p:custDataLst>
          </p:nvPr>
        </p:nvSpPr>
        <p:spPr>
          <a:xfrm>
            <a:off x="825500" y="554059"/>
            <a:ext cx="10515600" cy="1325563"/>
          </a:xfrm>
        </p:spPr>
        <p:txBody>
          <a:bodyPr/>
          <a:lstStyle/>
          <a:p>
            <a:pPr algn="ctr"/>
            <a:r>
              <a:rPr lang="en-GB" dirty="0"/>
              <a:t>Briefing for Incoming Year 2 Students</a:t>
            </a:r>
            <a:br>
              <a:rPr lang="en-GB" dirty="0"/>
            </a:br>
            <a:r>
              <a:rPr lang="en-GB" sz="3200" dirty="0"/>
              <a:t>History Department Module Fair</a:t>
            </a:r>
            <a:endParaRPr lang="en-FI" dirty="0"/>
          </a:p>
        </p:txBody>
      </p:sp>
      <p:sp>
        <p:nvSpPr>
          <p:cNvPr id="20" name="Content Placeholder 2">
            <a:extLst>
              <a:ext uri="{FF2B5EF4-FFF2-40B4-BE49-F238E27FC236}">
                <a16:creationId xmlns:a16="http://schemas.microsoft.com/office/drawing/2014/main" id="{6A7BE36A-6F90-8614-C626-05596E5E3972}"/>
              </a:ext>
            </a:extLst>
          </p:cNvPr>
          <p:cNvSpPr txBox="1">
            <a:spLocks/>
          </p:cNvSpPr>
          <p:nvPr>
            <p:custDataLst>
              <p:tags r:id="rId11"/>
            </p:custDataLst>
          </p:nvPr>
        </p:nvSpPr>
        <p:spPr>
          <a:xfrm>
            <a:off x="838200" y="1798320"/>
            <a:ext cx="10515600" cy="44297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FI"/>
              <a:t> </a:t>
            </a:r>
            <a:endParaRPr lang="en-FI" dirty="0"/>
          </a:p>
        </p:txBody>
      </p:sp>
      <p:sp>
        <p:nvSpPr>
          <p:cNvPr id="21" name="TextBox 20">
            <a:extLst>
              <a:ext uri="{FF2B5EF4-FFF2-40B4-BE49-F238E27FC236}">
                <a16:creationId xmlns:a16="http://schemas.microsoft.com/office/drawing/2014/main" id="{A6023CBF-0888-C2FA-8511-8EE520C72F01}"/>
              </a:ext>
            </a:extLst>
          </p:cNvPr>
          <p:cNvSpPr txBox="1"/>
          <p:nvPr>
            <p:custDataLst>
              <p:tags r:id="rId12"/>
            </p:custDataLst>
          </p:nvPr>
        </p:nvSpPr>
        <p:spPr>
          <a:xfrm>
            <a:off x="880178" y="2452231"/>
            <a:ext cx="7340600" cy="2246769"/>
          </a:xfrm>
          <a:prstGeom prst="rect">
            <a:avLst/>
          </a:prstGeom>
          <a:noFill/>
        </p:spPr>
        <p:txBody>
          <a:bodyPr vertOverflow="overflow" vert="horz" wrap="square" rtlCol="0" anchor="t">
            <a:spAutoFit/>
          </a:bodyPr>
          <a:lstStyle/>
          <a:p>
            <a:pPr algn="l"/>
            <a:r>
              <a:rPr lang="en-GB" sz="2800" dirty="0"/>
              <a:t>Any questions?</a:t>
            </a:r>
          </a:p>
          <a:p>
            <a:pPr algn="l"/>
            <a:endParaRPr lang="en-GB" sz="2800" dirty="0"/>
          </a:p>
          <a:p>
            <a:pPr algn="l"/>
            <a:r>
              <a:rPr lang="en-GB" sz="2800" dirty="0"/>
              <a:t>Go to </a:t>
            </a:r>
            <a:r>
              <a:rPr lang="en-GB" sz="2800" b="1" dirty="0" err="1"/>
              <a:t>vevox.app</a:t>
            </a:r>
            <a:endParaRPr lang="en-GB" sz="2800" dirty="0"/>
          </a:p>
          <a:p>
            <a:pPr algn="l"/>
            <a:r>
              <a:rPr lang="en-GB" sz="2800" dirty="0"/>
              <a:t>Enter the session ID: </a:t>
            </a:r>
            <a:r>
              <a:rPr lang="en-GB" sz="2800" b="1" dirty="0"/>
              <a:t>173-367-635</a:t>
            </a:r>
            <a:endParaRPr lang="en-GB" sz="2800" dirty="0"/>
          </a:p>
          <a:p>
            <a:pPr algn="l"/>
            <a:r>
              <a:rPr lang="en-GB" sz="2800" dirty="0"/>
              <a:t>Or scan the QR code</a:t>
            </a:r>
          </a:p>
        </p:txBody>
      </p:sp>
      <p:sp>
        <p:nvSpPr>
          <p:cNvPr id="22" name="Rectangle 21">
            <a:extLst>
              <a:ext uri="{FF2B5EF4-FFF2-40B4-BE49-F238E27FC236}">
                <a16:creationId xmlns:a16="http://schemas.microsoft.com/office/drawing/2014/main" id="{9B821ECA-D0D8-0175-729C-856BF5038A3F}"/>
              </a:ext>
            </a:extLst>
          </p:cNvPr>
          <p:cNvSpPr/>
          <p:nvPr>
            <p:custDataLst>
              <p:tags r:id="rId13"/>
            </p:custDataLst>
          </p:nvPr>
        </p:nvSpPr>
        <p:spPr>
          <a:xfrm>
            <a:off x="8178800" y="1943100"/>
            <a:ext cx="2755900" cy="2755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 name="Rectangle 22">
            <a:extLst>
              <a:ext uri="{FF2B5EF4-FFF2-40B4-BE49-F238E27FC236}">
                <a16:creationId xmlns:a16="http://schemas.microsoft.com/office/drawing/2014/main" id="{83C090F2-877E-F8BE-973C-9DDE1E72E3D8}"/>
              </a:ext>
            </a:extLst>
          </p:cNvPr>
          <p:cNvSpPr/>
          <p:nvPr>
            <p:custDataLst>
              <p:tags r:id="rId14"/>
            </p:custDataLst>
          </p:nvPr>
        </p:nvSpPr>
        <p:spPr>
          <a:xfrm>
            <a:off x="82677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 name="Rectangle 23">
            <a:extLst>
              <a:ext uri="{FF2B5EF4-FFF2-40B4-BE49-F238E27FC236}">
                <a16:creationId xmlns:a16="http://schemas.microsoft.com/office/drawing/2014/main" id="{2681C702-B9BF-D865-7683-0DB0601BE9B2}"/>
              </a:ext>
            </a:extLst>
          </p:cNvPr>
          <p:cNvSpPr/>
          <p:nvPr>
            <p:custDataLst>
              <p:tags r:id="rId15"/>
            </p:custDataLst>
          </p:nvPr>
        </p:nvSpPr>
        <p:spPr>
          <a:xfrm>
            <a:off x="83566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 name="Rectangle 24">
            <a:extLst>
              <a:ext uri="{FF2B5EF4-FFF2-40B4-BE49-F238E27FC236}">
                <a16:creationId xmlns:a16="http://schemas.microsoft.com/office/drawing/2014/main" id="{7A540B1B-2C2D-BAFE-7718-EEF1C0BD1E99}"/>
              </a:ext>
            </a:extLst>
          </p:cNvPr>
          <p:cNvSpPr/>
          <p:nvPr>
            <p:custDataLst>
              <p:tags r:id="rId16"/>
            </p:custDataLst>
          </p:nvPr>
        </p:nvSpPr>
        <p:spPr>
          <a:xfrm>
            <a:off x="84455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 name="Rectangle 25">
            <a:extLst>
              <a:ext uri="{FF2B5EF4-FFF2-40B4-BE49-F238E27FC236}">
                <a16:creationId xmlns:a16="http://schemas.microsoft.com/office/drawing/2014/main" id="{C326F2E5-B24D-5D9F-77B7-A873C0E04EB3}"/>
              </a:ext>
            </a:extLst>
          </p:cNvPr>
          <p:cNvSpPr/>
          <p:nvPr>
            <p:custDataLst>
              <p:tags r:id="rId17"/>
            </p:custDataLst>
          </p:nvPr>
        </p:nvSpPr>
        <p:spPr>
          <a:xfrm>
            <a:off x="85344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 name="Rectangle 26">
            <a:extLst>
              <a:ext uri="{FF2B5EF4-FFF2-40B4-BE49-F238E27FC236}">
                <a16:creationId xmlns:a16="http://schemas.microsoft.com/office/drawing/2014/main" id="{67B81BB7-BBC2-E1F4-A65B-A44E6D9D03B7}"/>
              </a:ext>
            </a:extLst>
          </p:cNvPr>
          <p:cNvSpPr/>
          <p:nvPr>
            <p:custDataLst>
              <p:tags r:id="rId18"/>
            </p:custDataLst>
          </p:nvPr>
        </p:nvSpPr>
        <p:spPr>
          <a:xfrm>
            <a:off x="86233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 name="Rectangle 27">
            <a:extLst>
              <a:ext uri="{FF2B5EF4-FFF2-40B4-BE49-F238E27FC236}">
                <a16:creationId xmlns:a16="http://schemas.microsoft.com/office/drawing/2014/main" id="{8F872053-7BE3-5C93-39A8-9845D56F6E25}"/>
              </a:ext>
            </a:extLst>
          </p:cNvPr>
          <p:cNvSpPr/>
          <p:nvPr>
            <p:custDataLst>
              <p:tags r:id="rId19"/>
            </p:custDataLst>
          </p:nvPr>
        </p:nvSpPr>
        <p:spPr>
          <a:xfrm>
            <a:off x="87122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 name="Rectangle 28">
            <a:extLst>
              <a:ext uri="{FF2B5EF4-FFF2-40B4-BE49-F238E27FC236}">
                <a16:creationId xmlns:a16="http://schemas.microsoft.com/office/drawing/2014/main" id="{0145D742-FF14-C7A0-38AE-F3802B1E5E38}"/>
              </a:ext>
            </a:extLst>
          </p:cNvPr>
          <p:cNvSpPr/>
          <p:nvPr>
            <p:custDataLst>
              <p:tags r:id="rId20"/>
            </p:custDataLst>
          </p:nvPr>
        </p:nvSpPr>
        <p:spPr>
          <a:xfrm>
            <a:off x="88011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 name="Rectangle 29">
            <a:extLst>
              <a:ext uri="{FF2B5EF4-FFF2-40B4-BE49-F238E27FC236}">
                <a16:creationId xmlns:a16="http://schemas.microsoft.com/office/drawing/2014/main" id="{4E0D59FA-B954-005D-1445-ADAC9ACB1110}"/>
              </a:ext>
            </a:extLst>
          </p:cNvPr>
          <p:cNvSpPr/>
          <p:nvPr>
            <p:custDataLst>
              <p:tags r:id="rId21"/>
            </p:custDataLst>
          </p:nvPr>
        </p:nvSpPr>
        <p:spPr>
          <a:xfrm>
            <a:off x="89789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 name="Rectangle 30">
            <a:extLst>
              <a:ext uri="{FF2B5EF4-FFF2-40B4-BE49-F238E27FC236}">
                <a16:creationId xmlns:a16="http://schemas.microsoft.com/office/drawing/2014/main" id="{59FE189D-83E3-1D9F-8754-3E86AA76A6FD}"/>
              </a:ext>
            </a:extLst>
          </p:cNvPr>
          <p:cNvSpPr/>
          <p:nvPr>
            <p:custDataLst>
              <p:tags r:id="rId22"/>
            </p:custDataLst>
          </p:nvPr>
        </p:nvSpPr>
        <p:spPr>
          <a:xfrm>
            <a:off x="94234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 name="Rectangle 31">
            <a:extLst>
              <a:ext uri="{FF2B5EF4-FFF2-40B4-BE49-F238E27FC236}">
                <a16:creationId xmlns:a16="http://schemas.microsoft.com/office/drawing/2014/main" id="{586B63A4-3BE3-BC53-F265-C48D4A31E04E}"/>
              </a:ext>
            </a:extLst>
          </p:cNvPr>
          <p:cNvSpPr/>
          <p:nvPr>
            <p:custDataLst>
              <p:tags r:id="rId23"/>
            </p:custDataLst>
          </p:nvPr>
        </p:nvSpPr>
        <p:spPr>
          <a:xfrm>
            <a:off x="95123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 name="Rectangle 32">
            <a:extLst>
              <a:ext uri="{FF2B5EF4-FFF2-40B4-BE49-F238E27FC236}">
                <a16:creationId xmlns:a16="http://schemas.microsoft.com/office/drawing/2014/main" id="{A6227C24-EBA4-9CE1-DC14-7389ECE63CF6}"/>
              </a:ext>
            </a:extLst>
          </p:cNvPr>
          <p:cNvSpPr/>
          <p:nvPr>
            <p:custDataLst>
              <p:tags r:id="rId24"/>
            </p:custDataLst>
          </p:nvPr>
        </p:nvSpPr>
        <p:spPr>
          <a:xfrm>
            <a:off x="96012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 name="Rectangle 33">
            <a:extLst>
              <a:ext uri="{FF2B5EF4-FFF2-40B4-BE49-F238E27FC236}">
                <a16:creationId xmlns:a16="http://schemas.microsoft.com/office/drawing/2014/main" id="{1E7D59CA-BB9E-2307-CFB1-35B9E52B3687}"/>
              </a:ext>
            </a:extLst>
          </p:cNvPr>
          <p:cNvSpPr/>
          <p:nvPr>
            <p:custDataLst>
              <p:tags r:id="rId25"/>
            </p:custDataLst>
          </p:nvPr>
        </p:nvSpPr>
        <p:spPr>
          <a:xfrm>
            <a:off x="102235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 name="Rectangle 34">
            <a:extLst>
              <a:ext uri="{FF2B5EF4-FFF2-40B4-BE49-F238E27FC236}">
                <a16:creationId xmlns:a16="http://schemas.microsoft.com/office/drawing/2014/main" id="{FC70A78F-4853-01E7-4F25-A546E772DC46}"/>
              </a:ext>
            </a:extLst>
          </p:cNvPr>
          <p:cNvSpPr/>
          <p:nvPr>
            <p:custDataLst>
              <p:tags r:id="rId26"/>
            </p:custDataLst>
          </p:nvPr>
        </p:nvSpPr>
        <p:spPr>
          <a:xfrm>
            <a:off x="103124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 name="Rectangle 35">
            <a:extLst>
              <a:ext uri="{FF2B5EF4-FFF2-40B4-BE49-F238E27FC236}">
                <a16:creationId xmlns:a16="http://schemas.microsoft.com/office/drawing/2014/main" id="{81FEC80C-77E1-6741-6675-8615AEE4CCE5}"/>
              </a:ext>
            </a:extLst>
          </p:cNvPr>
          <p:cNvSpPr/>
          <p:nvPr>
            <p:custDataLst>
              <p:tags r:id="rId27"/>
            </p:custDataLst>
          </p:nvPr>
        </p:nvSpPr>
        <p:spPr>
          <a:xfrm>
            <a:off x="104013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 name="Rectangle 36">
            <a:extLst>
              <a:ext uri="{FF2B5EF4-FFF2-40B4-BE49-F238E27FC236}">
                <a16:creationId xmlns:a16="http://schemas.microsoft.com/office/drawing/2014/main" id="{FB72C8B9-2467-68AF-2815-01171F5A8A75}"/>
              </a:ext>
            </a:extLst>
          </p:cNvPr>
          <p:cNvSpPr/>
          <p:nvPr>
            <p:custDataLst>
              <p:tags r:id="rId28"/>
            </p:custDataLst>
          </p:nvPr>
        </p:nvSpPr>
        <p:spPr>
          <a:xfrm>
            <a:off x="104902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 name="Rectangle 37">
            <a:extLst>
              <a:ext uri="{FF2B5EF4-FFF2-40B4-BE49-F238E27FC236}">
                <a16:creationId xmlns:a16="http://schemas.microsoft.com/office/drawing/2014/main" id="{B241DD84-B360-CDA7-CBAD-8EA80837BFE2}"/>
              </a:ext>
            </a:extLst>
          </p:cNvPr>
          <p:cNvSpPr/>
          <p:nvPr>
            <p:custDataLst>
              <p:tags r:id="rId29"/>
            </p:custDataLst>
          </p:nvPr>
        </p:nvSpPr>
        <p:spPr>
          <a:xfrm>
            <a:off x="105791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 name="Rectangle 38">
            <a:extLst>
              <a:ext uri="{FF2B5EF4-FFF2-40B4-BE49-F238E27FC236}">
                <a16:creationId xmlns:a16="http://schemas.microsoft.com/office/drawing/2014/main" id="{3FB4DEFE-7299-7846-672A-6DAEBB3A3D19}"/>
              </a:ext>
            </a:extLst>
          </p:cNvPr>
          <p:cNvSpPr/>
          <p:nvPr>
            <p:custDataLst>
              <p:tags r:id="rId30"/>
            </p:custDataLst>
          </p:nvPr>
        </p:nvSpPr>
        <p:spPr>
          <a:xfrm>
            <a:off x="106680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 name="Rectangle 39">
            <a:extLst>
              <a:ext uri="{FF2B5EF4-FFF2-40B4-BE49-F238E27FC236}">
                <a16:creationId xmlns:a16="http://schemas.microsoft.com/office/drawing/2014/main" id="{7106956D-D8CE-B83A-5E5E-1C906C1A02A6}"/>
              </a:ext>
            </a:extLst>
          </p:cNvPr>
          <p:cNvSpPr/>
          <p:nvPr>
            <p:custDataLst>
              <p:tags r:id="rId31"/>
            </p:custDataLst>
          </p:nvPr>
        </p:nvSpPr>
        <p:spPr>
          <a:xfrm>
            <a:off x="107569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 name="Rectangle 40">
            <a:extLst>
              <a:ext uri="{FF2B5EF4-FFF2-40B4-BE49-F238E27FC236}">
                <a16:creationId xmlns:a16="http://schemas.microsoft.com/office/drawing/2014/main" id="{2128753E-80E3-E70D-4FEA-48B20F683A2C}"/>
              </a:ext>
            </a:extLst>
          </p:cNvPr>
          <p:cNvSpPr/>
          <p:nvPr>
            <p:custDataLst>
              <p:tags r:id="rId32"/>
            </p:custDataLst>
          </p:nvPr>
        </p:nvSpPr>
        <p:spPr>
          <a:xfrm>
            <a:off x="82677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 name="Rectangle 41">
            <a:extLst>
              <a:ext uri="{FF2B5EF4-FFF2-40B4-BE49-F238E27FC236}">
                <a16:creationId xmlns:a16="http://schemas.microsoft.com/office/drawing/2014/main" id="{041545BE-627B-AD48-BF50-B2C5BEB9CD74}"/>
              </a:ext>
            </a:extLst>
          </p:cNvPr>
          <p:cNvSpPr/>
          <p:nvPr>
            <p:custDataLst>
              <p:tags r:id="rId33"/>
            </p:custDataLst>
          </p:nvPr>
        </p:nvSpPr>
        <p:spPr>
          <a:xfrm>
            <a:off x="88011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 name="Rectangle 42">
            <a:extLst>
              <a:ext uri="{FF2B5EF4-FFF2-40B4-BE49-F238E27FC236}">
                <a16:creationId xmlns:a16="http://schemas.microsoft.com/office/drawing/2014/main" id="{1D4948C9-3250-61F1-5AC4-D3A5C1C1F0DC}"/>
              </a:ext>
            </a:extLst>
          </p:cNvPr>
          <p:cNvSpPr/>
          <p:nvPr>
            <p:custDataLst>
              <p:tags r:id="rId34"/>
            </p:custDataLst>
          </p:nvPr>
        </p:nvSpPr>
        <p:spPr>
          <a:xfrm>
            <a:off x="89789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 name="Rectangle 43">
            <a:extLst>
              <a:ext uri="{FF2B5EF4-FFF2-40B4-BE49-F238E27FC236}">
                <a16:creationId xmlns:a16="http://schemas.microsoft.com/office/drawing/2014/main" id="{9A6AC194-CB06-026D-4750-55C50FACC821}"/>
              </a:ext>
            </a:extLst>
          </p:cNvPr>
          <p:cNvSpPr/>
          <p:nvPr>
            <p:custDataLst>
              <p:tags r:id="rId35"/>
            </p:custDataLst>
          </p:nvPr>
        </p:nvSpPr>
        <p:spPr>
          <a:xfrm>
            <a:off x="90678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 name="Rectangle 44">
            <a:extLst>
              <a:ext uri="{FF2B5EF4-FFF2-40B4-BE49-F238E27FC236}">
                <a16:creationId xmlns:a16="http://schemas.microsoft.com/office/drawing/2014/main" id="{A361E145-5BB9-3A91-3367-171B53772639}"/>
              </a:ext>
            </a:extLst>
          </p:cNvPr>
          <p:cNvSpPr/>
          <p:nvPr>
            <p:custDataLst>
              <p:tags r:id="rId36"/>
            </p:custDataLst>
          </p:nvPr>
        </p:nvSpPr>
        <p:spPr>
          <a:xfrm>
            <a:off x="93345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 name="Rectangle 45">
            <a:extLst>
              <a:ext uri="{FF2B5EF4-FFF2-40B4-BE49-F238E27FC236}">
                <a16:creationId xmlns:a16="http://schemas.microsoft.com/office/drawing/2014/main" id="{25F803EC-1CEA-7708-EB91-F02202472EE9}"/>
              </a:ext>
            </a:extLst>
          </p:cNvPr>
          <p:cNvSpPr/>
          <p:nvPr>
            <p:custDataLst>
              <p:tags r:id="rId37"/>
            </p:custDataLst>
          </p:nvPr>
        </p:nvSpPr>
        <p:spPr>
          <a:xfrm>
            <a:off x="94234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 name="Rectangle 46">
            <a:extLst>
              <a:ext uri="{FF2B5EF4-FFF2-40B4-BE49-F238E27FC236}">
                <a16:creationId xmlns:a16="http://schemas.microsoft.com/office/drawing/2014/main" id="{BB342246-F44B-5E5B-51BF-937A43D769EB}"/>
              </a:ext>
            </a:extLst>
          </p:cNvPr>
          <p:cNvSpPr/>
          <p:nvPr>
            <p:custDataLst>
              <p:tags r:id="rId38"/>
            </p:custDataLst>
          </p:nvPr>
        </p:nvSpPr>
        <p:spPr>
          <a:xfrm>
            <a:off x="96901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 name="Rectangle 47">
            <a:extLst>
              <a:ext uri="{FF2B5EF4-FFF2-40B4-BE49-F238E27FC236}">
                <a16:creationId xmlns:a16="http://schemas.microsoft.com/office/drawing/2014/main" id="{BADF32DB-88E0-EC73-2FF2-DC6270058078}"/>
              </a:ext>
            </a:extLst>
          </p:cNvPr>
          <p:cNvSpPr/>
          <p:nvPr>
            <p:custDataLst>
              <p:tags r:id="rId39"/>
            </p:custDataLst>
          </p:nvPr>
        </p:nvSpPr>
        <p:spPr>
          <a:xfrm>
            <a:off x="97790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 name="Rectangle 48">
            <a:extLst>
              <a:ext uri="{FF2B5EF4-FFF2-40B4-BE49-F238E27FC236}">
                <a16:creationId xmlns:a16="http://schemas.microsoft.com/office/drawing/2014/main" id="{D49C36E9-AE7E-2630-3C0E-04B4952F6071}"/>
              </a:ext>
            </a:extLst>
          </p:cNvPr>
          <p:cNvSpPr/>
          <p:nvPr>
            <p:custDataLst>
              <p:tags r:id="rId40"/>
            </p:custDataLst>
          </p:nvPr>
        </p:nvSpPr>
        <p:spPr>
          <a:xfrm>
            <a:off x="102235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 name="Rectangle 49">
            <a:extLst>
              <a:ext uri="{FF2B5EF4-FFF2-40B4-BE49-F238E27FC236}">
                <a16:creationId xmlns:a16="http://schemas.microsoft.com/office/drawing/2014/main" id="{47AF961F-994F-9525-DEF2-83367AEACEED}"/>
              </a:ext>
            </a:extLst>
          </p:cNvPr>
          <p:cNvSpPr/>
          <p:nvPr>
            <p:custDataLst>
              <p:tags r:id="rId41"/>
            </p:custDataLst>
          </p:nvPr>
        </p:nvSpPr>
        <p:spPr>
          <a:xfrm>
            <a:off x="107569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 name="Rectangle 50">
            <a:extLst>
              <a:ext uri="{FF2B5EF4-FFF2-40B4-BE49-F238E27FC236}">
                <a16:creationId xmlns:a16="http://schemas.microsoft.com/office/drawing/2014/main" id="{601F0B39-AA1A-A818-43D8-86059FF1B2B1}"/>
              </a:ext>
            </a:extLst>
          </p:cNvPr>
          <p:cNvSpPr/>
          <p:nvPr>
            <p:custDataLst>
              <p:tags r:id="rId42"/>
            </p:custDataLst>
          </p:nvPr>
        </p:nvSpPr>
        <p:spPr>
          <a:xfrm>
            <a:off x="82677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 name="Rectangle 51">
            <a:extLst>
              <a:ext uri="{FF2B5EF4-FFF2-40B4-BE49-F238E27FC236}">
                <a16:creationId xmlns:a16="http://schemas.microsoft.com/office/drawing/2014/main" id="{FB24148A-6464-2A38-188D-2034B5825742}"/>
              </a:ext>
            </a:extLst>
          </p:cNvPr>
          <p:cNvSpPr/>
          <p:nvPr>
            <p:custDataLst>
              <p:tags r:id="rId43"/>
            </p:custDataLst>
          </p:nvPr>
        </p:nvSpPr>
        <p:spPr>
          <a:xfrm>
            <a:off x="84455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 name="Rectangle 52">
            <a:extLst>
              <a:ext uri="{FF2B5EF4-FFF2-40B4-BE49-F238E27FC236}">
                <a16:creationId xmlns:a16="http://schemas.microsoft.com/office/drawing/2014/main" id="{09E29D7D-81C5-D915-A58F-18BDFF432DBC}"/>
              </a:ext>
            </a:extLst>
          </p:cNvPr>
          <p:cNvSpPr/>
          <p:nvPr>
            <p:custDataLst>
              <p:tags r:id="rId44"/>
            </p:custDataLst>
          </p:nvPr>
        </p:nvSpPr>
        <p:spPr>
          <a:xfrm>
            <a:off x="85344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 name="Rectangle 53">
            <a:extLst>
              <a:ext uri="{FF2B5EF4-FFF2-40B4-BE49-F238E27FC236}">
                <a16:creationId xmlns:a16="http://schemas.microsoft.com/office/drawing/2014/main" id="{655AC9A9-5FD9-2B39-592C-B97809954481}"/>
              </a:ext>
            </a:extLst>
          </p:cNvPr>
          <p:cNvSpPr/>
          <p:nvPr>
            <p:custDataLst>
              <p:tags r:id="rId45"/>
            </p:custDataLst>
          </p:nvPr>
        </p:nvSpPr>
        <p:spPr>
          <a:xfrm>
            <a:off x="86233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 name="Rectangle 54">
            <a:extLst>
              <a:ext uri="{FF2B5EF4-FFF2-40B4-BE49-F238E27FC236}">
                <a16:creationId xmlns:a16="http://schemas.microsoft.com/office/drawing/2014/main" id="{B51AA3EC-5F35-E0A1-B507-73A061DCE70C}"/>
              </a:ext>
            </a:extLst>
          </p:cNvPr>
          <p:cNvSpPr/>
          <p:nvPr>
            <p:custDataLst>
              <p:tags r:id="rId46"/>
            </p:custDataLst>
          </p:nvPr>
        </p:nvSpPr>
        <p:spPr>
          <a:xfrm>
            <a:off x="8801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 name="Rectangle 55">
            <a:extLst>
              <a:ext uri="{FF2B5EF4-FFF2-40B4-BE49-F238E27FC236}">
                <a16:creationId xmlns:a16="http://schemas.microsoft.com/office/drawing/2014/main" id="{2216E1B9-E60A-AADB-F64B-02C7E414E3DB}"/>
              </a:ext>
            </a:extLst>
          </p:cNvPr>
          <p:cNvSpPr/>
          <p:nvPr>
            <p:custDataLst>
              <p:tags r:id="rId47"/>
            </p:custDataLst>
          </p:nvPr>
        </p:nvSpPr>
        <p:spPr>
          <a:xfrm>
            <a:off x="92456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 name="Rectangle 56">
            <a:extLst>
              <a:ext uri="{FF2B5EF4-FFF2-40B4-BE49-F238E27FC236}">
                <a16:creationId xmlns:a16="http://schemas.microsoft.com/office/drawing/2014/main" id="{125A623E-B31A-0A37-91FD-5776EB9D328A}"/>
              </a:ext>
            </a:extLst>
          </p:cNvPr>
          <p:cNvSpPr/>
          <p:nvPr>
            <p:custDataLst>
              <p:tags r:id="rId48"/>
            </p:custDataLst>
          </p:nvPr>
        </p:nvSpPr>
        <p:spPr>
          <a:xfrm>
            <a:off x="9690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 name="Rectangle 57">
            <a:extLst>
              <a:ext uri="{FF2B5EF4-FFF2-40B4-BE49-F238E27FC236}">
                <a16:creationId xmlns:a16="http://schemas.microsoft.com/office/drawing/2014/main" id="{EB3AAA1E-1488-033F-F8BE-82DC84E5B632}"/>
              </a:ext>
            </a:extLst>
          </p:cNvPr>
          <p:cNvSpPr/>
          <p:nvPr>
            <p:custDataLst>
              <p:tags r:id="rId49"/>
            </p:custDataLst>
          </p:nvPr>
        </p:nvSpPr>
        <p:spPr>
          <a:xfrm>
            <a:off x="100457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 name="Rectangle 58">
            <a:extLst>
              <a:ext uri="{FF2B5EF4-FFF2-40B4-BE49-F238E27FC236}">
                <a16:creationId xmlns:a16="http://schemas.microsoft.com/office/drawing/2014/main" id="{48DA9A05-FA96-764A-BB3A-7345D294B4CB}"/>
              </a:ext>
            </a:extLst>
          </p:cNvPr>
          <p:cNvSpPr/>
          <p:nvPr>
            <p:custDataLst>
              <p:tags r:id="rId50"/>
            </p:custDataLst>
          </p:nvPr>
        </p:nvSpPr>
        <p:spPr>
          <a:xfrm>
            <a:off x="102235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 name="Rectangle 59">
            <a:extLst>
              <a:ext uri="{FF2B5EF4-FFF2-40B4-BE49-F238E27FC236}">
                <a16:creationId xmlns:a16="http://schemas.microsoft.com/office/drawing/2014/main" id="{8015D1B7-5CDD-0A57-3ABE-7AF4A3EC2AFF}"/>
              </a:ext>
            </a:extLst>
          </p:cNvPr>
          <p:cNvSpPr/>
          <p:nvPr>
            <p:custDataLst>
              <p:tags r:id="rId51"/>
            </p:custDataLst>
          </p:nvPr>
        </p:nvSpPr>
        <p:spPr>
          <a:xfrm>
            <a:off x="104013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 name="Rectangle 60">
            <a:extLst>
              <a:ext uri="{FF2B5EF4-FFF2-40B4-BE49-F238E27FC236}">
                <a16:creationId xmlns:a16="http://schemas.microsoft.com/office/drawing/2014/main" id="{A508109C-BA85-6DCF-FBC1-A9FFB730B7FB}"/>
              </a:ext>
            </a:extLst>
          </p:cNvPr>
          <p:cNvSpPr/>
          <p:nvPr>
            <p:custDataLst>
              <p:tags r:id="rId52"/>
            </p:custDataLst>
          </p:nvPr>
        </p:nvSpPr>
        <p:spPr>
          <a:xfrm>
            <a:off x="104902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 name="Rectangle 61">
            <a:extLst>
              <a:ext uri="{FF2B5EF4-FFF2-40B4-BE49-F238E27FC236}">
                <a16:creationId xmlns:a16="http://schemas.microsoft.com/office/drawing/2014/main" id="{270C63CB-6463-203C-FCF1-987039237062}"/>
              </a:ext>
            </a:extLst>
          </p:cNvPr>
          <p:cNvSpPr/>
          <p:nvPr>
            <p:custDataLst>
              <p:tags r:id="rId53"/>
            </p:custDataLst>
          </p:nvPr>
        </p:nvSpPr>
        <p:spPr>
          <a:xfrm>
            <a:off x="10579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 name="Rectangle 62">
            <a:extLst>
              <a:ext uri="{FF2B5EF4-FFF2-40B4-BE49-F238E27FC236}">
                <a16:creationId xmlns:a16="http://schemas.microsoft.com/office/drawing/2014/main" id="{3DEE39CA-3024-45A1-BD5D-4F34163759CB}"/>
              </a:ext>
            </a:extLst>
          </p:cNvPr>
          <p:cNvSpPr/>
          <p:nvPr>
            <p:custDataLst>
              <p:tags r:id="rId54"/>
            </p:custDataLst>
          </p:nvPr>
        </p:nvSpPr>
        <p:spPr>
          <a:xfrm>
            <a:off x="107569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 name="Rectangle 63">
            <a:extLst>
              <a:ext uri="{FF2B5EF4-FFF2-40B4-BE49-F238E27FC236}">
                <a16:creationId xmlns:a16="http://schemas.microsoft.com/office/drawing/2014/main" id="{122FB6E5-2D73-2FF9-C9AB-45E2141169BB}"/>
              </a:ext>
            </a:extLst>
          </p:cNvPr>
          <p:cNvSpPr/>
          <p:nvPr>
            <p:custDataLst>
              <p:tags r:id="rId55"/>
            </p:custDataLst>
          </p:nvPr>
        </p:nvSpPr>
        <p:spPr>
          <a:xfrm>
            <a:off x="82677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 name="Rectangle 64">
            <a:extLst>
              <a:ext uri="{FF2B5EF4-FFF2-40B4-BE49-F238E27FC236}">
                <a16:creationId xmlns:a16="http://schemas.microsoft.com/office/drawing/2014/main" id="{9576D552-E916-F823-A1EE-8FF5AB6D3C31}"/>
              </a:ext>
            </a:extLst>
          </p:cNvPr>
          <p:cNvSpPr/>
          <p:nvPr>
            <p:custDataLst>
              <p:tags r:id="rId56"/>
            </p:custDataLst>
          </p:nvPr>
        </p:nvSpPr>
        <p:spPr>
          <a:xfrm>
            <a:off x="84455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 name="Rectangle 65">
            <a:extLst>
              <a:ext uri="{FF2B5EF4-FFF2-40B4-BE49-F238E27FC236}">
                <a16:creationId xmlns:a16="http://schemas.microsoft.com/office/drawing/2014/main" id="{25E51615-E670-9150-0028-76500B53AFC3}"/>
              </a:ext>
            </a:extLst>
          </p:cNvPr>
          <p:cNvSpPr/>
          <p:nvPr>
            <p:custDataLst>
              <p:tags r:id="rId57"/>
            </p:custDataLst>
          </p:nvPr>
        </p:nvSpPr>
        <p:spPr>
          <a:xfrm>
            <a:off x="85344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 name="Rectangle 66">
            <a:extLst>
              <a:ext uri="{FF2B5EF4-FFF2-40B4-BE49-F238E27FC236}">
                <a16:creationId xmlns:a16="http://schemas.microsoft.com/office/drawing/2014/main" id="{E28A613A-98E2-069F-797B-130657112C58}"/>
              </a:ext>
            </a:extLst>
          </p:cNvPr>
          <p:cNvSpPr/>
          <p:nvPr>
            <p:custDataLst>
              <p:tags r:id="rId58"/>
            </p:custDataLst>
          </p:nvPr>
        </p:nvSpPr>
        <p:spPr>
          <a:xfrm>
            <a:off x="8623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 name="Rectangle 67">
            <a:extLst>
              <a:ext uri="{FF2B5EF4-FFF2-40B4-BE49-F238E27FC236}">
                <a16:creationId xmlns:a16="http://schemas.microsoft.com/office/drawing/2014/main" id="{6443D176-C724-1E5F-CBC8-3ECB99809820}"/>
              </a:ext>
            </a:extLst>
          </p:cNvPr>
          <p:cNvSpPr/>
          <p:nvPr>
            <p:custDataLst>
              <p:tags r:id="rId59"/>
            </p:custDataLst>
          </p:nvPr>
        </p:nvSpPr>
        <p:spPr>
          <a:xfrm>
            <a:off x="88011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 name="Rectangle 68">
            <a:extLst>
              <a:ext uri="{FF2B5EF4-FFF2-40B4-BE49-F238E27FC236}">
                <a16:creationId xmlns:a16="http://schemas.microsoft.com/office/drawing/2014/main" id="{D80F5E4F-A022-8FD1-1AB5-6EE0DDC5C6F2}"/>
              </a:ext>
            </a:extLst>
          </p:cNvPr>
          <p:cNvSpPr/>
          <p:nvPr>
            <p:custDataLst>
              <p:tags r:id="rId60"/>
            </p:custDataLst>
          </p:nvPr>
        </p:nvSpPr>
        <p:spPr>
          <a:xfrm>
            <a:off x="89789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 name="Rectangle 69">
            <a:extLst>
              <a:ext uri="{FF2B5EF4-FFF2-40B4-BE49-F238E27FC236}">
                <a16:creationId xmlns:a16="http://schemas.microsoft.com/office/drawing/2014/main" id="{A203DDD0-450A-AE8F-6250-26A8BF7D2808}"/>
              </a:ext>
            </a:extLst>
          </p:cNvPr>
          <p:cNvSpPr/>
          <p:nvPr>
            <p:custDataLst>
              <p:tags r:id="rId61"/>
            </p:custDataLst>
          </p:nvPr>
        </p:nvSpPr>
        <p:spPr>
          <a:xfrm>
            <a:off x="90678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 name="Rectangle 70">
            <a:extLst>
              <a:ext uri="{FF2B5EF4-FFF2-40B4-BE49-F238E27FC236}">
                <a16:creationId xmlns:a16="http://schemas.microsoft.com/office/drawing/2014/main" id="{7C56B2EF-876A-7089-5F46-AD35044A02B3}"/>
              </a:ext>
            </a:extLst>
          </p:cNvPr>
          <p:cNvSpPr/>
          <p:nvPr>
            <p:custDataLst>
              <p:tags r:id="rId62"/>
            </p:custDataLst>
          </p:nvPr>
        </p:nvSpPr>
        <p:spPr>
          <a:xfrm>
            <a:off x="9512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 name="Rectangle 71">
            <a:extLst>
              <a:ext uri="{FF2B5EF4-FFF2-40B4-BE49-F238E27FC236}">
                <a16:creationId xmlns:a16="http://schemas.microsoft.com/office/drawing/2014/main" id="{E2768A0E-95A2-CD02-18B2-A5436CC15F28}"/>
              </a:ext>
            </a:extLst>
          </p:cNvPr>
          <p:cNvSpPr/>
          <p:nvPr>
            <p:custDataLst>
              <p:tags r:id="rId63"/>
            </p:custDataLst>
          </p:nvPr>
        </p:nvSpPr>
        <p:spPr>
          <a:xfrm>
            <a:off x="96012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 name="Rectangle 72">
            <a:extLst>
              <a:ext uri="{FF2B5EF4-FFF2-40B4-BE49-F238E27FC236}">
                <a16:creationId xmlns:a16="http://schemas.microsoft.com/office/drawing/2014/main" id="{E9AADBF5-90F1-2B18-2406-B4F7714069D9}"/>
              </a:ext>
            </a:extLst>
          </p:cNvPr>
          <p:cNvSpPr/>
          <p:nvPr>
            <p:custDataLst>
              <p:tags r:id="rId64"/>
            </p:custDataLst>
          </p:nvPr>
        </p:nvSpPr>
        <p:spPr>
          <a:xfrm>
            <a:off x="97790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 name="Rectangle 73">
            <a:extLst>
              <a:ext uri="{FF2B5EF4-FFF2-40B4-BE49-F238E27FC236}">
                <a16:creationId xmlns:a16="http://schemas.microsoft.com/office/drawing/2014/main" id="{B4D0BC2D-FCB1-8FAD-92D6-50B6F39894E5}"/>
              </a:ext>
            </a:extLst>
          </p:cNvPr>
          <p:cNvSpPr/>
          <p:nvPr>
            <p:custDataLst>
              <p:tags r:id="rId65"/>
            </p:custDataLst>
          </p:nvPr>
        </p:nvSpPr>
        <p:spPr>
          <a:xfrm>
            <a:off x="98679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 name="Rectangle 74">
            <a:extLst>
              <a:ext uri="{FF2B5EF4-FFF2-40B4-BE49-F238E27FC236}">
                <a16:creationId xmlns:a16="http://schemas.microsoft.com/office/drawing/2014/main" id="{FB5F402B-E2CD-F2A4-C816-1940A595B3D1}"/>
              </a:ext>
            </a:extLst>
          </p:cNvPr>
          <p:cNvSpPr/>
          <p:nvPr>
            <p:custDataLst>
              <p:tags r:id="rId66"/>
            </p:custDataLst>
          </p:nvPr>
        </p:nvSpPr>
        <p:spPr>
          <a:xfrm>
            <a:off x="99568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 name="Rectangle 75">
            <a:extLst>
              <a:ext uri="{FF2B5EF4-FFF2-40B4-BE49-F238E27FC236}">
                <a16:creationId xmlns:a16="http://schemas.microsoft.com/office/drawing/2014/main" id="{60C82327-DDB0-6BE0-79E6-C76BE2A2A077}"/>
              </a:ext>
            </a:extLst>
          </p:cNvPr>
          <p:cNvSpPr/>
          <p:nvPr>
            <p:custDataLst>
              <p:tags r:id="rId67"/>
            </p:custDataLst>
          </p:nvPr>
        </p:nvSpPr>
        <p:spPr>
          <a:xfrm>
            <a:off x="102235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 name="Rectangle 76">
            <a:extLst>
              <a:ext uri="{FF2B5EF4-FFF2-40B4-BE49-F238E27FC236}">
                <a16:creationId xmlns:a16="http://schemas.microsoft.com/office/drawing/2014/main" id="{7BF15D09-4555-C345-FB16-B631F52D5AD1}"/>
              </a:ext>
            </a:extLst>
          </p:cNvPr>
          <p:cNvSpPr/>
          <p:nvPr>
            <p:custDataLst>
              <p:tags r:id="rId68"/>
            </p:custDataLst>
          </p:nvPr>
        </p:nvSpPr>
        <p:spPr>
          <a:xfrm>
            <a:off x="10401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 name="Rectangle 77">
            <a:extLst>
              <a:ext uri="{FF2B5EF4-FFF2-40B4-BE49-F238E27FC236}">
                <a16:creationId xmlns:a16="http://schemas.microsoft.com/office/drawing/2014/main" id="{354D6CC8-DF44-86C5-3B79-9376642C213C}"/>
              </a:ext>
            </a:extLst>
          </p:cNvPr>
          <p:cNvSpPr/>
          <p:nvPr>
            <p:custDataLst>
              <p:tags r:id="rId69"/>
            </p:custDataLst>
          </p:nvPr>
        </p:nvSpPr>
        <p:spPr>
          <a:xfrm>
            <a:off x="104902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 name="Rectangle 78">
            <a:extLst>
              <a:ext uri="{FF2B5EF4-FFF2-40B4-BE49-F238E27FC236}">
                <a16:creationId xmlns:a16="http://schemas.microsoft.com/office/drawing/2014/main" id="{A1EF6DF9-5262-D130-310B-9105C806C5AF}"/>
              </a:ext>
            </a:extLst>
          </p:cNvPr>
          <p:cNvSpPr/>
          <p:nvPr>
            <p:custDataLst>
              <p:tags r:id="rId70"/>
            </p:custDataLst>
          </p:nvPr>
        </p:nvSpPr>
        <p:spPr>
          <a:xfrm>
            <a:off x="105791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 name="Rectangle 79">
            <a:extLst>
              <a:ext uri="{FF2B5EF4-FFF2-40B4-BE49-F238E27FC236}">
                <a16:creationId xmlns:a16="http://schemas.microsoft.com/office/drawing/2014/main" id="{1EBA8A2A-ED06-2054-A127-C2FB7D6D4027}"/>
              </a:ext>
            </a:extLst>
          </p:cNvPr>
          <p:cNvSpPr/>
          <p:nvPr>
            <p:custDataLst>
              <p:tags r:id="rId71"/>
            </p:custDataLst>
          </p:nvPr>
        </p:nvSpPr>
        <p:spPr>
          <a:xfrm>
            <a:off x="107569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 name="Rectangle 80">
            <a:extLst>
              <a:ext uri="{FF2B5EF4-FFF2-40B4-BE49-F238E27FC236}">
                <a16:creationId xmlns:a16="http://schemas.microsoft.com/office/drawing/2014/main" id="{72D29F55-6B04-EDD3-0698-C2DAEE2E334A}"/>
              </a:ext>
            </a:extLst>
          </p:cNvPr>
          <p:cNvSpPr/>
          <p:nvPr>
            <p:custDataLst>
              <p:tags r:id="rId72"/>
            </p:custDataLst>
          </p:nvPr>
        </p:nvSpPr>
        <p:spPr>
          <a:xfrm>
            <a:off x="82677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 name="Rectangle 81">
            <a:extLst>
              <a:ext uri="{FF2B5EF4-FFF2-40B4-BE49-F238E27FC236}">
                <a16:creationId xmlns:a16="http://schemas.microsoft.com/office/drawing/2014/main" id="{77098C06-38B3-45D2-8B59-49462C1205AE}"/>
              </a:ext>
            </a:extLst>
          </p:cNvPr>
          <p:cNvSpPr/>
          <p:nvPr>
            <p:custDataLst>
              <p:tags r:id="rId73"/>
            </p:custDataLst>
          </p:nvPr>
        </p:nvSpPr>
        <p:spPr>
          <a:xfrm>
            <a:off x="8445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 name="Rectangle 82">
            <a:extLst>
              <a:ext uri="{FF2B5EF4-FFF2-40B4-BE49-F238E27FC236}">
                <a16:creationId xmlns:a16="http://schemas.microsoft.com/office/drawing/2014/main" id="{67C4A2C9-EDFA-2FD9-FA65-8B8CB9EAC630}"/>
              </a:ext>
            </a:extLst>
          </p:cNvPr>
          <p:cNvSpPr/>
          <p:nvPr>
            <p:custDataLst>
              <p:tags r:id="rId74"/>
            </p:custDataLst>
          </p:nvPr>
        </p:nvSpPr>
        <p:spPr>
          <a:xfrm>
            <a:off x="85344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 name="Rectangle 83">
            <a:extLst>
              <a:ext uri="{FF2B5EF4-FFF2-40B4-BE49-F238E27FC236}">
                <a16:creationId xmlns:a16="http://schemas.microsoft.com/office/drawing/2014/main" id="{4202C77E-0A5E-227C-3AEC-1C6B88C36DF3}"/>
              </a:ext>
            </a:extLst>
          </p:cNvPr>
          <p:cNvSpPr/>
          <p:nvPr>
            <p:custDataLst>
              <p:tags r:id="rId75"/>
            </p:custDataLst>
          </p:nvPr>
        </p:nvSpPr>
        <p:spPr>
          <a:xfrm>
            <a:off x="8623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 name="Rectangle 84">
            <a:extLst>
              <a:ext uri="{FF2B5EF4-FFF2-40B4-BE49-F238E27FC236}">
                <a16:creationId xmlns:a16="http://schemas.microsoft.com/office/drawing/2014/main" id="{0ED1061E-12B1-3868-EBDC-834FE9281536}"/>
              </a:ext>
            </a:extLst>
          </p:cNvPr>
          <p:cNvSpPr/>
          <p:nvPr>
            <p:custDataLst>
              <p:tags r:id="rId76"/>
            </p:custDataLst>
          </p:nvPr>
        </p:nvSpPr>
        <p:spPr>
          <a:xfrm>
            <a:off x="8801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 name="Rectangle 85">
            <a:extLst>
              <a:ext uri="{FF2B5EF4-FFF2-40B4-BE49-F238E27FC236}">
                <a16:creationId xmlns:a16="http://schemas.microsoft.com/office/drawing/2014/main" id="{F0BFA2E3-F3C8-7541-9A7A-AECAACB3E2C0}"/>
              </a:ext>
            </a:extLst>
          </p:cNvPr>
          <p:cNvSpPr/>
          <p:nvPr>
            <p:custDataLst>
              <p:tags r:id="rId77"/>
            </p:custDataLst>
          </p:nvPr>
        </p:nvSpPr>
        <p:spPr>
          <a:xfrm>
            <a:off x="92456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 name="Rectangle 86">
            <a:extLst>
              <a:ext uri="{FF2B5EF4-FFF2-40B4-BE49-F238E27FC236}">
                <a16:creationId xmlns:a16="http://schemas.microsoft.com/office/drawing/2014/main" id="{0D1BD6A1-C525-2558-8B71-A06B8F132E80}"/>
              </a:ext>
            </a:extLst>
          </p:cNvPr>
          <p:cNvSpPr/>
          <p:nvPr>
            <p:custDataLst>
              <p:tags r:id="rId78"/>
            </p:custDataLst>
          </p:nvPr>
        </p:nvSpPr>
        <p:spPr>
          <a:xfrm>
            <a:off x="9334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 name="Rectangle 87">
            <a:extLst>
              <a:ext uri="{FF2B5EF4-FFF2-40B4-BE49-F238E27FC236}">
                <a16:creationId xmlns:a16="http://schemas.microsoft.com/office/drawing/2014/main" id="{CA39754D-DD5C-96BE-A8B7-863E55DD4F7D}"/>
              </a:ext>
            </a:extLst>
          </p:cNvPr>
          <p:cNvSpPr/>
          <p:nvPr>
            <p:custDataLst>
              <p:tags r:id="rId79"/>
            </p:custDataLst>
          </p:nvPr>
        </p:nvSpPr>
        <p:spPr>
          <a:xfrm>
            <a:off x="9512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 name="Rectangle 88">
            <a:extLst>
              <a:ext uri="{FF2B5EF4-FFF2-40B4-BE49-F238E27FC236}">
                <a16:creationId xmlns:a16="http://schemas.microsoft.com/office/drawing/2014/main" id="{17570F0C-5ED7-405A-E377-6C3AE2BA5A17}"/>
              </a:ext>
            </a:extLst>
          </p:cNvPr>
          <p:cNvSpPr/>
          <p:nvPr>
            <p:custDataLst>
              <p:tags r:id="rId80"/>
            </p:custDataLst>
          </p:nvPr>
        </p:nvSpPr>
        <p:spPr>
          <a:xfrm>
            <a:off x="9690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0" name="Rectangle 89">
            <a:extLst>
              <a:ext uri="{FF2B5EF4-FFF2-40B4-BE49-F238E27FC236}">
                <a16:creationId xmlns:a16="http://schemas.microsoft.com/office/drawing/2014/main" id="{545E2780-36C1-0B2C-7FEA-C485512B8355}"/>
              </a:ext>
            </a:extLst>
          </p:cNvPr>
          <p:cNvSpPr/>
          <p:nvPr>
            <p:custDataLst>
              <p:tags r:id="rId81"/>
            </p:custDataLst>
          </p:nvPr>
        </p:nvSpPr>
        <p:spPr>
          <a:xfrm>
            <a:off x="97790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1" name="Rectangle 90">
            <a:extLst>
              <a:ext uri="{FF2B5EF4-FFF2-40B4-BE49-F238E27FC236}">
                <a16:creationId xmlns:a16="http://schemas.microsoft.com/office/drawing/2014/main" id="{7E9DDE3E-7F16-F5B5-48F0-1F63B7904235}"/>
              </a:ext>
            </a:extLst>
          </p:cNvPr>
          <p:cNvSpPr/>
          <p:nvPr>
            <p:custDataLst>
              <p:tags r:id="rId82"/>
            </p:custDataLst>
          </p:nvPr>
        </p:nvSpPr>
        <p:spPr>
          <a:xfrm>
            <a:off x="99568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2" name="Rectangle 91">
            <a:extLst>
              <a:ext uri="{FF2B5EF4-FFF2-40B4-BE49-F238E27FC236}">
                <a16:creationId xmlns:a16="http://schemas.microsoft.com/office/drawing/2014/main" id="{C530510B-7CDD-8F5D-0675-25FEB12CD73C}"/>
              </a:ext>
            </a:extLst>
          </p:cNvPr>
          <p:cNvSpPr/>
          <p:nvPr>
            <p:custDataLst>
              <p:tags r:id="rId83"/>
            </p:custDataLst>
          </p:nvPr>
        </p:nvSpPr>
        <p:spPr>
          <a:xfrm>
            <a:off x="100457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3" name="Rectangle 92">
            <a:extLst>
              <a:ext uri="{FF2B5EF4-FFF2-40B4-BE49-F238E27FC236}">
                <a16:creationId xmlns:a16="http://schemas.microsoft.com/office/drawing/2014/main" id="{0048D53E-668C-59A8-501A-B8077ED6CBD2}"/>
              </a:ext>
            </a:extLst>
          </p:cNvPr>
          <p:cNvSpPr/>
          <p:nvPr>
            <p:custDataLst>
              <p:tags r:id="rId84"/>
            </p:custDataLst>
          </p:nvPr>
        </p:nvSpPr>
        <p:spPr>
          <a:xfrm>
            <a:off x="10223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4" name="Rectangle 93">
            <a:extLst>
              <a:ext uri="{FF2B5EF4-FFF2-40B4-BE49-F238E27FC236}">
                <a16:creationId xmlns:a16="http://schemas.microsoft.com/office/drawing/2014/main" id="{80D2719A-B599-8FA5-AA57-DEABD40CBE58}"/>
              </a:ext>
            </a:extLst>
          </p:cNvPr>
          <p:cNvSpPr/>
          <p:nvPr>
            <p:custDataLst>
              <p:tags r:id="rId85"/>
            </p:custDataLst>
          </p:nvPr>
        </p:nvSpPr>
        <p:spPr>
          <a:xfrm>
            <a:off x="10401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5" name="Rectangle 94">
            <a:extLst>
              <a:ext uri="{FF2B5EF4-FFF2-40B4-BE49-F238E27FC236}">
                <a16:creationId xmlns:a16="http://schemas.microsoft.com/office/drawing/2014/main" id="{3C166868-7E26-E641-2C95-5FEB19ED9FE5}"/>
              </a:ext>
            </a:extLst>
          </p:cNvPr>
          <p:cNvSpPr/>
          <p:nvPr>
            <p:custDataLst>
              <p:tags r:id="rId86"/>
            </p:custDataLst>
          </p:nvPr>
        </p:nvSpPr>
        <p:spPr>
          <a:xfrm>
            <a:off x="104902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6" name="Rectangle 95">
            <a:extLst>
              <a:ext uri="{FF2B5EF4-FFF2-40B4-BE49-F238E27FC236}">
                <a16:creationId xmlns:a16="http://schemas.microsoft.com/office/drawing/2014/main" id="{9BC6B4D2-4881-3CB8-0038-22FA3B91C0EE}"/>
              </a:ext>
            </a:extLst>
          </p:cNvPr>
          <p:cNvSpPr/>
          <p:nvPr>
            <p:custDataLst>
              <p:tags r:id="rId87"/>
            </p:custDataLst>
          </p:nvPr>
        </p:nvSpPr>
        <p:spPr>
          <a:xfrm>
            <a:off x="10579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7" name="Rectangle 96">
            <a:extLst>
              <a:ext uri="{FF2B5EF4-FFF2-40B4-BE49-F238E27FC236}">
                <a16:creationId xmlns:a16="http://schemas.microsoft.com/office/drawing/2014/main" id="{58978203-CBA6-3C6C-E8D8-7F8ADEFB37E3}"/>
              </a:ext>
            </a:extLst>
          </p:cNvPr>
          <p:cNvSpPr/>
          <p:nvPr>
            <p:custDataLst>
              <p:tags r:id="rId88"/>
            </p:custDataLst>
          </p:nvPr>
        </p:nvSpPr>
        <p:spPr>
          <a:xfrm>
            <a:off x="107569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8" name="Rectangle 97">
            <a:extLst>
              <a:ext uri="{FF2B5EF4-FFF2-40B4-BE49-F238E27FC236}">
                <a16:creationId xmlns:a16="http://schemas.microsoft.com/office/drawing/2014/main" id="{A8D1AD1C-D2D1-B9DA-38F0-A700EBFAC360}"/>
              </a:ext>
            </a:extLst>
          </p:cNvPr>
          <p:cNvSpPr/>
          <p:nvPr>
            <p:custDataLst>
              <p:tags r:id="rId89"/>
            </p:custDataLst>
          </p:nvPr>
        </p:nvSpPr>
        <p:spPr>
          <a:xfrm>
            <a:off x="82677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9" name="Rectangle 98">
            <a:extLst>
              <a:ext uri="{FF2B5EF4-FFF2-40B4-BE49-F238E27FC236}">
                <a16:creationId xmlns:a16="http://schemas.microsoft.com/office/drawing/2014/main" id="{533B0C4D-6B9A-A0D8-4C15-19FC8EF8B5C3}"/>
              </a:ext>
            </a:extLst>
          </p:cNvPr>
          <p:cNvSpPr/>
          <p:nvPr>
            <p:custDataLst>
              <p:tags r:id="rId90"/>
            </p:custDataLst>
          </p:nvPr>
        </p:nvSpPr>
        <p:spPr>
          <a:xfrm>
            <a:off x="88011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0" name="Rectangle 99">
            <a:extLst>
              <a:ext uri="{FF2B5EF4-FFF2-40B4-BE49-F238E27FC236}">
                <a16:creationId xmlns:a16="http://schemas.microsoft.com/office/drawing/2014/main" id="{42B8B4CD-E10D-46AE-4EC5-C52976F61E5E}"/>
              </a:ext>
            </a:extLst>
          </p:cNvPr>
          <p:cNvSpPr/>
          <p:nvPr>
            <p:custDataLst>
              <p:tags r:id="rId91"/>
            </p:custDataLst>
          </p:nvPr>
        </p:nvSpPr>
        <p:spPr>
          <a:xfrm>
            <a:off x="94234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1" name="Rectangle 100">
            <a:extLst>
              <a:ext uri="{FF2B5EF4-FFF2-40B4-BE49-F238E27FC236}">
                <a16:creationId xmlns:a16="http://schemas.microsoft.com/office/drawing/2014/main" id="{7B16BD32-A2CF-043D-C5FA-21FF9F35EC4D}"/>
              </a:ext>
            </a:extLst>
          </p:cNvPr>
          <p:cNvSpPr/>
          <p:nvPr>
            <p:custDataLst>
              <p:tags r:id="rId92"/>
            </p:custDataLst>
          </p:nvPr>
        </p:nvSpPr>
        <p:spPr>
          <a:xfrm>
            <a:off x="96012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2" name="Rectangle 101">
            <a:extLst>
              <a:ext uri="{FF2B5EF4-FFF2-40B4-BE49-F238E27FC236}">
                <a16:creationId xmlns:a16="http://schemas.microsoft.com/office/drawing/2014/main" id="{D1CB68B0-5D68-6A52-DA8D-A6CD420AEF1C}"/>
              </a:ext>
            </a:extLst>
          </p:cNvPr>
          <p:cNvSpPr/>
          <p:nvPr>
            <p:custDataLst>
              <p:tags r:id="rId93"/>
            </p:custDataLst>
          </p:nvPr>
        </p:nvSpPr>
        <p:spPr>
          <a:xfrm>
            <a:off x="96901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3" name="Rectangle 102">
            <a:extLst>
              <a:ext uri="{FF2B5EF4-FFF2-40B4-BE49-F238E27FC236}">
                <a16:creationId xmlns:a16="http://schemas.microsoft.com/office/drawing/2014/main" id="{CBA3AAF3-751F-DB5C-3286-5DA4CB1C722C}"/>
              </a:ext>
            </a:extLst>
          </p:cNvPr>
          <p:cNvSpPr/>
          <p:nvPr>
            <p:custDataLst>
              <p:tags r:id="rId94"/>
            </p:custDataLst>
          </p:nvPr>
        </p:nvSpPr>
        <p:spPr>
          <a:xfrm>
            <a:off x="98679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4" name="Rectangle 103">
            <a:extLst>
              <a:ext uri="{FF2B5EF4-FFF2-40B4-BE49-F238E27FC236}">
                <a16:creationId xmlns:a16="http://schemas.microsoft.com/office/drawing/2014/main" id="{F1781784-9398-F048-0299-DC74635EB105}"/>
              </a:ext>
            </a:extLst>
          </p:cNvPr>
          <p:cNvSpPr/>
          <p:nvPr>
            <p:custDataLst>
              <p:tags r:id="rId95"/>
            </p:custDataLst>
          </p:nvPr>
        </p:nvSpPr>
        <p:spPr>
          <a:xfrm>
            <a:off x="99568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5" name="Rectangle 104">
            <a:extLst>
              <a:ext uri="{FF2B5EF4-FFF2-40B4-BE49-F238E27FC236}">
                <a16:creationId xmlns:a16="http://schemas.microsoft.com/office/drawing/2014/main" id="{1FB335DB-78F7-4B5C-8466-8EA9F090DC83}"/>
              </a:ext>
            </a:extLst>
          </p:cNvPr>
          <p:cNvSpPr/>
          <p:nvPr>
            <p:custDataLst>
              <p:tags r:id="rId96"/>
            </p:custDataLst>
          </p:nvPr>
        </p:nvSpPr>
        <p:spPr>
          <a:xfrm>
            <a:off x="100457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6" name="Rectangle 105">
            <a:extLst>
              <a:ext uri="{FF2B5EF4-FFF2-40B4-BE49-F238E27FC236}">
                <a16:creationId xmlns:a16="http://schemas.microsoft.com/office/drawing/2014/main" id="{44D69D30-FF95-58AE-78E5-3C0341D86FC1}"/>
              </a:ext>
            </a:extLst>
          </p:cNvPr>
          <p:cNvSpPr/>
          <p:nvPr>
            <p:custDataLst>
              <p:tags r:id="rId97"/>
            </p:custDataLst>
          </p:nvPr>
        </p:nvSpPr>
        <p:spPr>
          <a:xfrm>
            <a:off x="102235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7" name="Rectangle 106">
            <a:extLst>
              <a:ext uri="{FF2B5EF4-FFF2-40B4-BE49-F238E27FC236}">
                <a16:creationId xmlns:a16="http://schemas.microsoft.com/office/drawing/2014/main" id="{305AF3DB-E87B-EEBD-7D2D-86A610450391}"/>
              </a:ext>
            </a:extLst>
          </p:cNvPr>
          <p:cNvSpPr/>
          <p:nvPr>
            <p:custDataLst>
              <p:tags r:id="rId98"/>
            </p:custDataLst>
          </p:nvPr>
        </p:nvSpPr>
        <p:spPr>
          <a:xfrm>
            <a:off x="107569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8" name="Rectangle 107">
            <a:extLst>
              <a:ext uri="{FF2B5EF4-FFF2-40B4-BE49-F238E27FC236}">
                <a16:creationId xmlns:a16="http://schemas.microsoft.com/office/drawing/2014/main" id="{A95537C9-5E01-830C-D514-A16F41336EC1}"/>
              </a:ext>
            </a:extLst>
          </p:cNvPr>
          <p:cNvSpPr/>
          <p:nvPr>
            <p:custDataLst>
              <p:tags r:id="rId99"/>
            </p:custDataLst>
          </p:nvPr>
        </p:nvSpPr>
        <p:spPr>
          <a:xfrm>
            <a:off x="8267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9" name="Rectangle 108">
            <a:extLst>
              <a:ext uri="{FF2B5EF4-FFF2-40B4-BE49-F238E27FC236}">
                <a16:creationId xmlns:a16="http://schemas.microsoft.com/office/drawing/2014/main" id="{E4388400-9177-9CD2-1AEF-E11767DAB349}"/>
              </a:ext>
            </a:extLst>
          </p:cNvPr>
          <p:cNvSpPr/>
          <p:nvPr>
            <p:custDataLst>
              <p:tags r:id="rId100"/>
            </p:custDataLst>
          </p:nvPr>
        </p:nvSpPr>
        <p:spPr>
          <a:xfrm>
            <a:off x="83566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0" name="Rectangle 109">
            <a:extLst>
              <a:ext uri="{FF2B5EF4-FFF2-40B4-BE49-F238E27FC236}">
                <a16:creationId xmlns:a16="http://schemas.microsoft.com/office/drawing/2014/main" id="{7FB58191-DB35-5E38-1953-FAFE0281FE77}"/>
              </a:ext>
            </a:extLst>
          </p:cNvPr>
          <p:cNvSpPr/>
          <p:nvPr>
            <p:custDataLst>
              <p:tags r:id="rId101"/>
            </p:custDataLst>
          </p:nvPr>
        </p:nvSpPr>
        <p:spPr>
          <a:xfrm>
            <a:off x="8445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1" name="Rectangle 110">
            <a:extLst>
              <a:ext uri="{FF2B5EF4-FFF2-40B4-BE49-F238E27FC236}">
                <a16:creationId xmlns:a16="http://schemas.microsoft.com/office/drawing/2014/main" id="{8042F871-006F-777C-BB19-D6FC7F2ADEA4}"/>
              </a:ext>
            </a:extLst>
          </p:cNvPr>
          <p:cNvSpPr/>
          <p:nvPr>
            <p:custDataLst>
              <p:tags r:id="rId102"/>
            </p:custDataLst>
          </p:nvPr>
        </p:nvSpPr>
        <p:spPr>
          <a:xfrm>
            <a:off x="85344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2" name="Rectangle 111">
            <a:extLst>
              <a:ext uri="{FF2B5EF4-FFF2-40B4-BE49-F238E27FC236}">
                <a16:creationId xmlns:a16="http://schemas.microsoft.com/office/drawing/2014/main" id="{3C37A4B9-2766-C20E-257C-DE3FD86A6D89}"/>
              </a:ext>
            </a:extLst>
          </p:cNvPr>
          <p:cNvSpPr/>
          <p:nvPr>
            <p:custDataLst>
              <p:tags r:id="rId103"/>
            </p:custDataLst>
          </p:nvPr>
        </p:nvSpPr>
        <p:spPr>
          <a:xfrm>
            <a:off x="8623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3" name="Rectangle 112">
            <a:extLst>
              <a:ext uri="{FF2B5EF4-FFF2-40B4-BE49-F238E27FC236}">
                <a16:creationId xmlns:a16="http://schemas.microsoft.com/office/drawing/2014/main" id="{83E4299F-34D5-1376-2584-4AD444737305}"/>
              </a:ext>
            </a:extLst>
          </p:cNvPr>
          <p:cNvSpPr/>
          <p:nvPr>
            <p:custDataLst>
              <p:tags r:id="rId104"/>
            </p:custDataLst>
          </p:nvPr>
        </p:nvSpPr>
        <p:spPr>
          <a:xfrm>
            <a:off x="87122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4" name="Rectangle 113">
            <a:extLst>
              <a:ext uri="{FF2B5EF4-FFF2-40B4-BE49-F238E27FC236}">
                <a16:creationId xmlns:a16="http://schemas.microsoft.com/office/drawing/2014/main" id="{2BA1B8FF-DA05-D189-0517-55B9A38823D7}"/>
              </a:ext>
            </a:extLst>
          </p:cNvPr>
          <p:cNvSpPr/>
          <p:nvPr>
            <p:custDataLst>
              <p:tags r:id="rId105"/>
            </p:custDataLst>
          </p:nvPr>
        </p:nvSpPr>
        <p:spPr>
          <a:xfrm>
            <a:off x="8801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5" name="Rectangle 114">
            <a:extLst>
              <a:ext uri="{FF2B5EF4-FFF2-40B4-BE49-F238E27FC236}">
                <a16:creationId xmlns:a16="http://schemas.microsoft.com/office/drawing/2014/main" id="{828DAA97-3CFB-AF2A-C2BE-CD0F09FD1A19}"/>
              </a:ext>
            </a:extLst>
          </p:cNvPr>
          <p:cNvSpPr/>
          <p:nvPr>
            <p:custDataLst>
              <p:tags r:id="rId106"/>
            </p:custDataLst>
          </p:nvPr>
        </p:nvSpPr>
        <p:spPr>
          <a:xfrm>
            <a:off x="8978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6" name="Rectangle 115">
            <a:extLst>
              <a:ext uri="{FF2B5EF4-FFF2-40B4-BE49-F238E27FC236}">
                <a16:creationId xmlns:a16="http://schemas.microsoft.com/office/drawing/2014/main" id="{C2F5095F-53F9-F026-931B-8335A1B9F47F}"/>
              </a:ext>
            </a:extLst>
          </p:cNvPr>
          <p:cNvSpPr/>
          <p:nvPr>
            <p:custDataLst>
              <p:tags r:id="rId107"/>
            </p:custDataLst>
          </p:nvPr>
        </p:nvSpPr>
        <p:spPr>
          <a:xfrm>
            <a:off x="9156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7" name="Rectangle 116">
            <a:extLst>
              <a:ext uri="{FF2B5EF4-FFF2-40B4-BE49-F238E27FC236}">
                <a16:creationId xmlns:a16="http://schemas.microsoft.com/office/drawing/2014/main" id="{5A005AD3-C403-F911-031C-BA05360C2E1D}"/>
              </a:ext>
            </a:extLst>
          </p:cNvPr>
          <p:cNvSpPr/>
          <p:nvPr>
            <p:custDataLst>
              <p:tags r:id="rId108"/>
            </p:custDataLst>
          </p:nvPr>
        </p:nvSpPr>
        <p:spPr>
          <a:xfrm>
            <a:off x="9334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8" name="Rectangle 117">
            <a:extLst>
              <a:ext uri="{FF2B5EF4-FFF2-40B4-BE49-F238E27FC236}">
                <a16:creationId xmlns:a16="http://schemas.microsoft.com/office/drawing/2014/main" id="{6E22D1A1-4816-E4D8-C3F1-96C6266B7299}"/>
              </a:ext>
            </a:extLst>
          </p:cNvPr>
          <p:cNvSpPr/>
          <p:nvPr>
            <p:custDataLst>
              <p:tags r:id="rId109"/>
            </p:custDataLst>
          </p:nvPr>
        </p:nvSpPr>
        <p:spPr>
          <a:xfrm>
            <a:off x="9512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9" name="Rectangle 118">
            <a:extLst>
              <a:ext uri="{FF2B5EF4-FFF2-40B4-BE49-F238E27FC236}">
                <a16:creationId xmlns:a16="http://schemas.microsoft.com/office/drawing/2014/main" id="{636AE049-99F9-FF95-1B71-0F033E9DD6B3}"/>
              </a:ext>
            </a:extLst>
          </p:cNvPr>
          <p:cNvSpPr/>
          <p:nvPr>
            <p:custDataLst>
              <p:tags r:id="rId110"/>
            </p:custDataLst>
          </p:nvPr>
        </p:nvSpPr>
        <p:spPr>
          <a:xfrm>
            <a:off x="9690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0" name="Rectangle 119">
            <a:extLst>
              <a:ext uri="{FF2B5EF4-FFF2-40B4-BE49-F238E27FC236}">
                <a16:creationId xmlns:a16="http://schemas.microsoft.com/office/drawing/2014/main" id="{A8891400-DCF5-5D75-2ED9-1095852FADB6}"/>
              </a:ext>
            </a:extLst>
          </p:cNvPr>
          <p:cNvSpPr/>
          <p:nvPr>
            <p:custDataLst>
              <p:tags r:id="rId111"/>
            </p:custDataLst>
          </p:nvPr>
        </p:nvSpPr>
        <p:spPr>
          <a:xfrm>
            <a:off x="9867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1" name="Rectangle 120">
            <a:extLst>
              <a:ext uri="{FF2B5EF4-FFF2-40B4-BE49-F238E27FC236}">
                <a16:creationId xmlns:a16="http://schemas.microsoft.com/office/drawing/2014/main" id="{D3EBAD81-D831-C1A4-936D-593BB027BD5D}"/>
              </a:ext>
            </a:extLst>
          </p:cNvPr>
          <p:cNvSpPr/>
          <p:nvPr>
            <p:custDataLst>
              <p:tags r:id="rId112"/>
            </p:custDataLst>
          </p:nvPr>
        </p:nvSpPr>
        <p:spPr>
          <a:xfrm>
            <a:off x="10045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2" name="Rectangle 121">
            <a:extLst>
              <a:ext uri="{FF2B5EF4-FFF2-40B4-BE49-F238E27FC236}">
                <a16:creationId xmlns:a16="http://schemas.microsoft.com/office/drawing/2014/main" id="{A2470785-A984-FB3E-51A5-2FB623016CA0}"/>
              </a:ext>
            </a:extLst>
          </p:cNvPr>
          <p:cNvSpPr/>
          <p:nvPr>
            <p:custDataLst>
              <p:tags r:id="rId113"/>
            </p:custDataLst>
          </p:nvPr>
        </p:nvSpPr>
        <p:spPr>
          <a:xfrm>
            <a:off x="10223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3" name="Rectangle 122">
            <a:extLst>
              <a:ext uri="{FF2B5EF4-FFF2-40B4-BE49-F238E27FC236}">
                <a16:creationId xmlns:a16="http://schemas.microsoft.com/office/drawing/2014/main" id="{6D209307-9511-C008-3B03-644084D47837}"/>
              </a:ext>
            </a:extLst>
          </p:cNvPr>
          <p:cNvSpPr/>
          <p:nvPr>
            <p:custDataLst>
              <p:tags r:id="rId114"/>
            </p:custDataLst>
          </p:nvPr>
        </p:nvSpPr>
        <p:spPr>
          <a:xfrm>
            <a:off x="103124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4" name="Rectangle 123">
            <a:extLst>
              <a:ext uri="{FF2B5EF4-FFF2-40B4-BE49-F238E27FC236}">
                <a16:creationId xmlns:a16="http://schemas.microsoft.com/office/drawing/2014/main" id="{EE257854-9246-55E8-5A3D-BED542CFAA90}"/>
              </a:ext>
            </a:extLst>
          </p:cNvPr>
          <p:cNvSpPr/>
          <p:nvPr>
            <p:custDataLst>
              <p:tags r:id="rId115"/>
            </p:custDataLst>
          </p:nvPr>
        </p:nvSpPr>
        <p:spPr>
          <a:xfrm>
            <a:off x="10401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5" name="Rectangle 124">
            <a:extLst>
              <a:ext uri="{FF2B5EF4-FFF2-40B4-BE49-F238E27FC236}">
                <a16:creationId xmlns:a16="http://schemas.microsoft.com/office/drawing/2014/main" id="{C9028486-3349-F2AD-6B61-662BAB53642C}"/>
              </a:ext>
            </a:extLst>
          </p:cNvPr>
          <p:cNvSpPr/>
          <p:nvPr>
            <p:custDataLst>
              <p:tags r:id="rId116"/>
            </p:custDataLst>
          </p:nvPr>
        </p:nvSpPr>
        <p:spPr>
          <a:xfrm>
            <a:off x="104902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6" name="Rectangle 125">
            <a:extLst>
              <a:ext uri="{FF2B5EF4-FFF2-40B4-BE49-F238E27FC236}">
                <a16:creationId xmlns:a16="http://schemas.microsoft.com/office/drawing/2014/main" id="{5B560CF3-CB95-CDBB-7EBA-961A046E56CD}"/>
              </a:ext>
            </a:extLst>
          </p:cNvPr>
          <p:cNvSpPr/>
          <p:nvPr>
            <p:custDataLst>
              <p:tags r:id="rId117"/>
            </p:custDataLst>
          </p:nvPr>
        </p:nvSpPr>
        <p:spPr>
          <a:xfrm>
            <a:off x="10579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7" name="Rectangle 126">
            <a:extLst>
              <a:ext uri="{FF2B5EF4-FFF2-40B4-BE49-F238E27FC236}">
                <a16:creationId xmlns:a16="http://schemas.microsoft.com/office/drawing/2014/main" id="{2FD7CBF4-35F2-6035-B893-D13C1F3AC247}"/>
              </a:ext>
            </a:extLst>
          </p:cNvPr>
          <p:cNvSpPr/>
          <p:nvPr>
            <p:custDataLst>
              <p:tags r:id="rId118"/>
            </p:custDataLst>
          </p:nvPr>
        </p:nvSpPr>
        <p:spPr>
          <a:xfrm>
            <a:off x="106680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8" name="Rectangle 127">
            <a:extLst>
              <a:ext uri="{FF2B5EF4-FFF2-40B4-BE49-F238E27FC236}">
                <a16:creationId xmlns:a16="http://schemas.microsoft.com/office/drawing/2014/main" id="{66179767-45A0-6E6A-044F-2A0F92CA899F}"/>
              </a:ext>
            </a:extLst>
          </p:cNvPr>
          <p:cNvSpPr/>
          <p:nvPr>
            <p:custDataLst>
              <p:tags r:id="rId119"/>
            </p:custDataLst>
          </p:nvPr>
        </p:nvSpPr>
        <p:spPr>
          <a:xfrm>
            <a:off x="10756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9" name="Rectangle 128">
            <a:extLst>
              <a:ext uri="{FF2B5EF4-FFF2-40B4-BE49-F238E27FC236}">
                <a16:creationId xmlns:a16="http://schemas.microsoft.com/office/drawing/2014/main" id="{7DDF9809-77AA-A00D-E68C-FF94904F0144}"/>
              </a:ext>
            </a:extLst>
          </p:cNvPr>
          <p:cNvSpPr/>
          <p:nvPr>
            <p:custDataLst>
              <p:tags r:id="rId120"/>
            </p:custDataLst>
          </p:nvPr>
        </p:nvSpPr>
        <p:spPr>
          <a:xfrm>
            <a:off x="89789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0" name="Rectangle 129">
            <a:extLst>
              <a:ext uri="{FF2B5EF4-FFF2-40B4-BE49-F238E27FC236}">
                <a16:creationId xmlns:a16="http://schemas.microsoft.com/office/drawing/2014/main" id="{FECAA551-D5E2-9BEE-92C6-2426D3703328}"/>
              </a:ext>
            </a:extLst>
          </p:cNvPr>
          <p:cNvSpPr/>
          <p:nvPr>
            <p:custDataLst>
              <p:tags r:id="rId121"/>
            </p:custDataLst>
          </p:nvPr>
        </p:nvSpPr>
        <p:spPr>
          <a:xfrm>
            <a:off x="91567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1" name="Rectangle 130">
            <a:extLst>
              <a:ext uri="{FF2B5EF4-FFF2-40B4-BE49-F238E27FC236}">
                <a16:creationId xmlns:a16="http://schemas.microsoft.com/office/drawing/2014/main" id="{D969D126-3965-2331-7890-6785F2BAFB76}"/>
              </a:ext>
            </a:extLst>
          </p:cNvPr>
          <p:cNvSpPr/>
          <p:nvPr>
            <p:custDataLst>
              <p:tags r:id="rId122"/>
            </p:custDataLst>
          </p:nvPr>
        </p:nvSpPr>
        <p:spPr>
          <a:xfrm>
            <a:off x="96012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2" name="Rectangle 131">
            <a:extLst>
              <a:ext uri="{FF2B5EF4-FFF2-40B4-BE49-F238E27FC236}">
                <a16:creationId xmlns:a16="http://schemas.microsoft.com/office/drawing/2014/main" id="{53B06F92-25E5-3C2E-BF8B-FEF1C2FCD6D8}"/>
              </a:ext>
            </a:extLst>
          </p:cNvPr>
          <p:cNvSpPr/>
          <p:nvPr>
            <p:custDataLst>
              <p:tags r:id="rId123"/>
            </p:custDataLst>
          </p:nvPr>
        </p:nvSpPr>
        <p:spPr>
          <a:xfrm>
            <a:off x="96901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3" name="Rectangle 132">
            <a:extLst>
              <a:ext uri="{FF2B5EF4-FFF2-40B4-BE49-F238E27FC236}">
                <a16:creationId xmlns:a16="http://schemas.microsoft.com/office/drawing/2014/main" id="{CAEEC744-5D44-BF51-D9F5-0E64F694E973}"/>
              </a:ext>
            </a:extLst>
          </p:cNvPr>
          <p:cNvSpPr/>
          <p:nvPr>
            <p:custDataLst>
              <p:tags r:id="rId124"/>
            </p:custDataLst>
          </p:nvPr>
        </p:nvSpPr>
        <p:spPr>
          <a:xfrm>
            <a:off x="82677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4" name="Rectangle 133">
            <a:extLst>
              <a:ext uri="{FF2B5EF4-FFF2-40B4-BE49-F238E27FC236}">
                <a16:creationId xmlns:a16="http://schemas.microsoft.com/office/drawing/2014/main" id="{F1D5CC5C-B41D-481F-1A97-4D72E5D081D2}"/>
              </a:ext>
            </a:extLst>
          </p:cNvPr>
          <p:cNvSpPr/>
          <p:nvPr>
            <p:custDataLst>
              <p:tags r:id="rId125"/>
            </p:custDataLst>
          </p:nvPr>
        </p:nvSpPr>
        <p:spPr>
          <a:xfrm>
            <a:off x="84455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5" name="Rectangle 134">
            <a:extLst>
              <a:ext uri="{FF2B5EF4-FFF2-40B4-BE49-F238E27FC236}">
                <a16:creationId xmlns:a16="http://schemas.microsoft.com/office/drawing/2014/main" id="{1EFE62E0-5ADC-C6E8-8F52-3680174BF7B2}"/>
              </a:ext>
            </a:extLst>
          </p:cNvPr>
          <p:cNvSpPr/>
          <p:nvPr>
            <p:custDataLst>
              <p:tags r:id="rId126"/>
            </p:custDataLst>
          </p:nvPr>
        </p:nvSpPr>
        <p:spPr>
          <a:xfrm>
            <a:off x="85344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6" name="Rectangle 135">
            <a:extLst>
              <a:ext uri="{FF2B5EF4-FFF2-40B4-BE49-F238E27FC236}">
                <a16:creationId xmlns:a16="http://schemas.microsoft.com/office/drawing/2014/main" id="{1795B2DF-3D92-FED8-BEF5-26818C1CE0FB}"/>
              </a:ext>
            </a:extLst>
          </p:cNvPr>
          <p:cNvSpPr/>
          <p:nvPr>
            <p:custDataLst>
              <p:tags r:id="rId127"/>
            </p:custDataLst>
          </p:nvPr>
        </p:nvSpPr>
        <p:spPr>
          <a:xfrm>
            <a:off x="87122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7" name="Rectangle 136">
            <a:extLst>
              <a:ext uri="{FF2B5EF4-FFF2-40B4-BE49-F238E27FC236}">
                <a16:creationId xmlns:a16="http://schemas.microsoft.com/office/drawing/2014/main" id="{4728DEC3-36C7-A761-F5A0-01FA0B6BC325}"/>
              </a:ext>
            </a:extLst>
          </p:cNvPr>
          <p:cNvSpPr/>
          <p:nvPr>
            <p:custDataLst>
              <p:tags r:id="rId128"/>
            </p:custDataLst>
          </p:nvPr>
        </p:nvSpPr>
        <p:spPr>
          <a:xfrm>
            <a:off x="88011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8" name="Rectangle 137">
            <a:extLst>
              <a:ext uri="{FF2B5EF4-FFF2-40B4-BE49-F238E27FC236}">
                <a16:creationId xmlns:a16="http://schemas.microsoft.com/office/drawing/2014/main" id="{868E66D9-2FCF-13D6-2401-B3FA6C3B64E7}"/>
              </a:ext>
            </a:extLst>
          </p:cNvPr>
          <p:cNvSpPr/>
          <p:nvPr>
            <p:custDataLst>
              <p:tags r:id="rId129"/>
            </p:custDataLst>
          </p:nvPr>
        </p:nvSpPr>
        <p:spPr>
          <a:xfrm>
            <a:off x="88900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9" name="Rectangle 138">
            <a:extLst>
              <a:ext uri="{FF2B5EF4-FFF2-40B4-BE49-F238E27FC236}">
                <a16:creationId xmlns:a16="http://schemas.microsoft.com/office/drawing/2014/main" id="{5F39512E-A95C-01CC-E227-76F57ECBBF01}"/>
              </a:ext>
            </a:extLst>
          </p:cNvPr>
          <p:cNvSpPr/>
          <p:nvPr>
            <p:custDataLst>
              <p:tags r:id="rId130"/>
            </p:custDataLst>
          </p:nvPr>
        </p:nvSpPr>
        <p:spPr>
          <a:xfrm>
            <a:off x="91567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0" name="Rectangle 139">
            <a:extLst>
              <a:ext uri="{FF2B5EF4-FFF2-40B4-BE49-F238E27FC236}">
                <a16:creationId xmlns:a16="http://schemas.microsoft.com/office/drawing/2014/main" id="{21175EB8-B277-5F4A-FD8A-01B87827AAB6}"/>
              </a:ext>
            </a:extLst>
          </p:cNvPr>
          <p:cNvSpPr/>
          <p:nvPr>
            <p:custDataLst>
              <p:tags r:id="rId131"/>
            </p:custDataLst>
          </p:nvPr>
        </p:nvSpPr>
        <p:spPr>
          <a:xfrm>
            <a:off x="94234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1" name="Rectangle 140">
            <a:extLst>
              <a:ext uri="{FF2B5EF4-FFF2-40B4-BE49-F238E27FC236}">
                <a16:creationId xmlns:a16="http://schemas.microsoft.com/office/drawing/2014/main" id="{37686032-FB3B-6DB8-458B-BC36FBA946A6}"/>
              </a:ext>
            </a:extLst>
          </p:cNvPr>
          <p:cNvSpPr/>
          <p:nvPr>
            <p:custDataLst>
              <p:tags r:id="rId132"/>
            </p:custDataLst>
          </p:nvPr>
        </p:nvSpPr>
        <p:spPr>
          <a:xfrm>
            <a:off x="96012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2" name="Rectangle 141">
            <a:extLst>
              <a:ext uri="{FF2B5EF4-FFF2-40B4-BE49-F238E27FC236}">
                <a16:creationId xmlns:a16="http://schemas.microsoft.com/office/drawing/2014/main" id="{02D6BE57-02C6-A759-B234-2110CBFF7E34}"/>
              </a:ext>
            </a:extLst>
          </p:cNvPr>
          <p:cNvSpPr/>
          <p:nvPr>
            <p:custDataLst>
              <p:tags r:id="rId133"/>
            </p:custDataLst>
          </p:nvPr>
        </p:nvSpPr>
        <p:spPr>
          <a:xfrm>
            <a:off x="97790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3" name="Rectangle 142">
            <a:extLst>
              <a:ext uri="{FF2B5EF4-FFF2-40B4-BE49-F238E27FC236}">
                <a16:creationId xmlns:a16="http://schemas.microsoft.com/office/drawing/2014/main" id="{F0D9DDEF-3C8F-EB58-4269-510D58D82CDE}"/>
              </a:ext>
            </a:extLst>
          </p:cNvPr>
          <p:cNvSpPr/>
          <p:nvPr>
            <p:custDataLst>
              <p:tags r:id="rId134"/>
            </p:custDataLst>
          </p:nvPr>
        </p:nvSpPr>
        <p:spPr>
          <a:xfrm>
            <a:off x="102235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4" name="Rectangle 143">
            <a:extLst>
              <a:ext uri="{FF2B5EF4-FFF2-40B4-BE49-F238E27FC236}">
                <a16:creationId xmlns:a16="http://schemas.microsoft.com/office/drawing/2014/main" id="{FE807EE1-2286-9F8D-C753-0BBD8861237D}"/>
              </a:ext>
            </a:extLst>
          </p:cNvPr>
          <p:cNvSpPr/>
          <p:nvPr>
            <p:custDataLst>
              <p:tags r:id="rId135"/>
            </p:custDataLst>
          </p:nvPr>
        </p:nvSpPr>
        <p:spPr>
          <a:xfrm>
            <a:off x="104902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5" name="Rectangle 144">
            <a:extLst>
              <a:ext uri="{FF2B5EF4-FFF2-40B4-BE49-F238E27FC236}">
                <a16:creationId xmlns:a16="http://schemas.microsoft.com/office/drawing/2014/main" id="{68C1748B-A0E9-E6ED-80DF-2D29A1A006FE}"/>
              </a:ext>
            </a:extLst>
          </p:cNvPr>
          <p:cNvSpPr/>
          <p:nvPr>
            <p:custDataLst>
              <p:tags r:id="rId136"/>
            </p:custDataLst>
          </p:nvPr>
        </p:nvSpPr>
        <p:spPr>
          <a:xfrm>
            <a:off x="106680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6" name="Rectangle 145">
            <a:extLst>
              <a:ext uri="{FF2B5EF4-FFF2-40B4-BE49-F238E27FC236}">
                <a16:creationId xmlns:a16="http://schemas.microsoft.com/office/drawing/2014/main" id="{3A1A01CC-CC24-C143-5899-AAA2EDFB02FE}"/>
              </a:ext>
            </a:extLst>
          </p:cNvPr>
          <p:cNvSpPr/>
          <p:nvPr>
            <p:custDataLst>
              <p:tags r:id="rId137"/>
            </p:custDataLst>
          </p:nvPr>
        </p:nvSpPr>
        <p:spPr>
          <a:xfrm>
            <a:off x="107569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7" name="Rectangle 146">
            <a:extLst>
              <a:ext uri="{FF2B5EF4-FFF2-40B4-BE49-F238E27FC236}">
                <a16:creationId xmlns:a16="http://schemas.microsoft.com/office/drawing/2014/main" id="{21DFBDB9-BA0B-EA7B-A963-D69B4C4C8619}"/>
              </a:ext>
            </a:extLst>
          </p:cNvPr>
          <p:cNvSpPr/>
          <p:nvPr>
            <p:custDataLst>
              <p:tags r:id="rId138"/>
            </p:custDataLst>
          </p:nvPr>
        </p:nvSpPr>
        <p:spPr>
          <a:xfrm>
            <a:off x="86233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8" name="Rectangle 147">
            <a:extLst>
              <a:ext uri="{FF2B5EF4-FFF2-40B4-BE49-F238E27FC236}">
                <a16:creationId xmlns:a16="http://schemas.microsoft.com/office/drawing/2014/main" id="{AA551570-5031-5E44-745E-127E2D35D7A6}"/>
              </a:ext>
            </a:extLst>
          </p:cNvPr>
          <p:cNvSpPr/>
          <p:nvPr>
            <p:custDataLst>
              <p:tags r:id="rId139"/>
            </p:custDataLst>
          </p:nvPr>
        </p:nvSpPr>
        <p:spPr>
          <a:xfrm>
            <a:off x="87122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9" name="Rectangle 148">
            <a:extLst>
              <a:ext uri="{FF2B5EF4-FFF2-40B4-BE49-F238E27FC236}">
                <a16:creationId xmlns:a16="http://schemas.microsoft.com/office/drawing/2014/main" id="{05616E72-6589-BC9D-CD16-F22580ADB195}"/>
              </a:ext>
            </a:extLst>
          </p:cNvPr>
          <p:cNvSpPr/>
          <p:nvPr>
            <p:custDataLst>
              <p:tags r:id="rId140"/>
            </p:custDataLst>
          </p:nvPr>
        </p:nvSpPr>
        <p:spPr>
          <a:xfrm>
            <a:off x="88900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0" name="Rectangle 149">
            <a:extLst>
              <a:ext uri="{FF2B5EF4-FFF2-40B4-BE49-F238E27FC236}">
                <a16:creationId xmlns:a16="http://schemas.microsoft.com/office/drawing/2014/main" id="{D50B45A6-9474-A1CB-DF23-F1BBF048CD22}"/>
              </a:ext>
            </a:extLst>
          </p:cNvPr>
          <p:cNvSpPr/>
          <p:nvPr>
            <p:custDataLst>
              <p:tags r:id="rId141"/>
            </p:custDataLst>
          </p:nvPr>
        </p:nvSpPr>
        <p:spPr>
          <a:xfrm>
            <a:off x="90678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1" name="Rectangle 150">
            <a:extLst>
              <a:ext uri="{FF2B5EF4-FFF2-40B4-BE49-F238E27FC236}">
                <a16:creationId xmlns:a16="http://schemas.microsoft.com/office/drawing/2014/main" id="{776B8C0D-1049-C708-C89A-04240DB16E15}"/>
              </a:ext>
            </a:extLst>
          </p:cNvPr>
          <p:cNvSpPr/>
          <p:nvPr>
            <p:custDataLst>
              <p:tags r:id="rId142"/>
            </p:custDataLst>
          </p:nvPr>
        </p:nvSpPr>
        <p:spPr>
          <a:xfrm>
            <a:off x="92456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2" name="Rectangle 151">
            <a:extLst>
              <a:ext uri="{FF2B5EF4-FFF2-40B4-BE49-F238E27FC236}">
                <a16:creationId xmlns:a16="http://schemas.microsoft.com/office/drawing/2014/main" id="{D54D56C6-B9B9-2BAA-6D98-BD58FE3DC2F8}"/>
              </a:ext>
            </a:extLst>
          </p:cNvPr>
          <p:cNvSpPr/>
          <p:nvPr>
            <p:custDataLst>
              <p:tags r:id="rId143"/>
            </p:custDataLst>
          </p:nvPr>
        </p:nvSpPr>
        <p:spPr>
          <a:xfrm>
            <a:off x="93345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3" name="Rectangle 152">
            <a:extLst>
              <a:ext uri="{FF2B5EF4-FFF2-40B4-BE49-F238E27FC236}">
                <a16:creationId xmlns:a16="http://schemas.microsoft.com/office/drawing/2014/main" id="{BE24193B-0C91-B9AB-F1EC-AA6102287302}"/>
              </a:ext>
            </a:extLst>
          </p:cNvPr>
          <p:cNvSpPr/>
          <p:nvPr>
            <p:custDataLst>
              <p:tags r:id="rId144"/>
            </p:custDataLst>
          </p:nvPr>
        </p:nvSpPr>
        <p:spPr>
          <a:xfrm>
            <a:off x="94234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4" name="Rectangle 153">
            <a:extLst>
              <a:ext uri="{FF2B5EF4-FFF2-40B4-BE49-F238E27FC236}">
                <a16:creationId xmlns:a16="http://schemas.microsoft.com/office/drawing/2014/main" id="{C2FF4528-2545-5A36-C902-E142CF9064CE}"/>
              </a:ext>
            </a:extLst>
          </p:cNvPr>
          <p:cNvSpPr/>
          <p:nvPr>
            <p:custDataLst>
              <p:tags r:id="rId145"/>
            </p:custDataLst>
          </p:nvPr>
        </p:nvSpPr>
        <p:spPr>
          <a:xfrm>
            <a:off x="95123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5" name="Rectangle 154">
            <a:extLst>
              <a:ext uri="{FF2B5EF4-FFF2-40B4-BE49-F238E27FC236}">
                <a16:creationId xmlns:a16="http://schemas.microsoft.com/office/drawing/2014/main" id="{961F31FF-D04D-2B39-32FC-1B3C434CB5FF}"/>
              </a:ext>
            </a:extLst>
          </p:cNvPr>
          <p:cNvSpPr/>
          <p:nvPr>
            <p:custDataLst>
              <p:tags r:id="rId146"/>
            </p:custDataLst>
          </p:nvPr>
        </p:nvSpPr>
        <p:spPr>
          <a:xfrm>
            <a:off x="96012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6" name="Rectangle 155">
            <a:extLst>
              <a:ext uri="{FF2B5EF4-FFF2-40B4-BE49-F238E27FC236}">
                <a16:creationId xmlns:a16="http://schemas.microsoft.com/office/drawing/2014/main" id="{DBE88ABC-C9F4-F7D3-E018-472D9A37F1C4}"/>
              </a:ext>
            </a:extLst>
          </p:cNvPr>
          <p:cNvSpPr/>
          <p:nvPr>
            <p:custDataLst>
              <p:tags r:id="rId147"/>
            </p:custDataLst>
          </p:nvPr>
        </p:nvSpPr>
        <p:spPr>
          <a:xfrm>
            <a:off x="97790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7" name="Rectangle 156">
            <a:extLst>
              <a:ext uri="{FF2B5EF4-FFF2-40B4-BE49-F238E27FC236}">
                <a16:creationId xmlns:a16="http://schemas.microsoft.com/office/drawing/2014/main" id="{681A0F17-2394-B11E-87AA-D40B62D3B374}"/>
              </a:ext>
            </a:extLst>
          </p:cNvPr>
          <p:cNvSpPr/>
          <p:nvPr>
            <p:custDataLst>
              <p:tags r:id="rId148"/>
            </p:custDataLst>
          </p:nvPr>
        </p:nvSpPr>
        <p:spPr>
          <a:xfrm>
            <a:off x="98679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8" name="Rectangle 157">
            <a:extLst>
              <a:ext uri="{FF2B5EF4-FFF2-40B4-BE49-F238E27FC236}">
                <a16:creationId xmlns:a16="http://schemas.microsoft.com/office/drawing/2014/main" id="{C87A0145-417C-AC22-F6D0-B8343D051143}"/>
              </a:ext>
            </a:extLst>
          </p:cNvPr>
          <p:cNvSpPr/>
          <p:nvPr>
            <p:custDataLst>
              <p:tags r:id="rId149"/>
            </p:custDataLst>
          </p:nvPr>
        </p:nvSpPr>
        <p:spPr>
          <a:xfrm>
            <a:off x="99568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9" name="Rectangle 158">
            <a:extLst>
              <a:ext uri="{FF2B5EF4-FFF2-40B4-BE49-F238E27FC236}">
                <a16:creationId xmlns:a16="http://schemas.microsoft.com/office/drawing/2014/main" id="{ED26D186-EFC5-C911-2505-9DE2C30F3E26}"/>
              </a:ext>
            </a:extLst>
          </p:cNvPr>
          <p:cNvSpPr/>
          <p:nvPr>
            <p:custDataLst>
              <p:tags r:id="rId150"/>
            </p:custDataLst>
          </p:nvPr>
        </p:nvSpPr>
        <p:spPr>
          <a:xfrm>
            <a:off x="100457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0" name="Rectangle 159">
            <a:extLst>
              <a:ext uri="{FF2B5EF4-FFF2-40B4-BE49-F238E27FC236}">
                <a16:creationId xmlns:a16="http://schemas.microsoft.com/office/drawing/2014/main" id="{492AAD1E-1973-9E22-5438-4E073A7DAC27}"/>
              </a:ext>
            </a:extLst>
          </p:cNvPr>
          <p:cNvSpPr/>
          <p:nvPr>
            <p:custDataLst>
              <p:tags r:id="rId151"/>
            </p:custDataLst>
          </p:nvPr>
        </p:nvSpPr>
        <p:spPr>
          <a:xfrm>
            <a:off x="102235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1" name="Rectangle 160">
            <a:extLst>
              <a:ext uri="{FF2B5EF4-FFF2-40B4-BE49-F238E27FC236}">
                <a16:creationId xmlns:a16="http://schemas.microsoft.com/office/drawing/2014/main" id="{E1513E9A-2E6A-0A30-1DAC-4E77EC757497}"/>
              </a:ext>
            </a:extLst>
          </p:cNvPr>
          <p:cNvSpPr/>
          <p:nvPr>
            <p:custDataLst>
              <p:tags r:id="rId152"/>
            </p:custDataLst>
          </p:nvPr>
        </p:nvSpPr>
        <p:spPr>
          <a:xfrm>
            <a:off x="103124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2" name="Rectangle 161">
            <a:extLst>
              <a:ext uri="{FF2B5EF4-FFF2-40B4-BE49-F238E27FC236}">
                <a16:creationId xmlns:a16="http://schemas.microsoft.com/office/drawing/2014/main" id="{62769C78-EABE-2B0E-5C1B-24F9DDCED11A}"/>
              </a:ext>
            </a:extLst>
          </p:cNvPr>
          <p:cNvSpPr/>
          <p:nvPr>
            <p:custDataLst>
              <p:tags r:id="rId153"/>
            </p:custDataLst>
          </p:nvPr>
        </p:nvSpPr>
        <p:spPr>
          <a:xfrm>
            <a:off x="104013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3" name="Rectangle 162">
            <a:extLst>
              <a:ext uri="{FF2B5EF4-FFF2-40B4-BE49-F238E27FC236}">
                <a16:creationId xmlns:a16="http://schemas.microsoft.com/office/drawing/2014/main" id="{7F9785FE-53F0-12D3-9335-8F04B73D6489}"/>
              </a:ext>
            </a:extLst>
          </p:cNvPr>
          <p:cNvSpPr/>
          <p:nvPr>
            <p:custDataLst>
              <p:tags r:id="rId154"/>
            </p:custDataLst>
          </p:nvPr>
        </p:nvSpPr>
        <p:spPr>
          <a:xfrm>
            <a:off x="107569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4" name="Rectangle 163">
            <a:extLst>
              <a:ext uri="{FF2B5EF4-FFF2-40B4-BE49-F238E27FC236}">
                <a16:creationId xmlns:a16="http://schemas.microsoft.com/office/drawing/2014/main" id="{6AE1B720-BB29-C448-95F3-8072DCAFEB72}"/>
              </a:ext>
            </a:extLst>
          </p:cNvPr>
          <p:cNvSpPr/>
          <p:nvPr>
            <p:custDataLst>
              <p:tags r:id="rId155"/>
            </p:custDataLst>
          </p:nvPr>
        </p:nvSpPr>
        <p:spPr>
          <a:xfrm>
            <a:off x="82677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5" name="Rectangle 164">
            <a:extLst>
              <a:ext uri="{FF2B5EF4-FFF2-40B4-BE49-F238E27FC236}">
                <a16:creationId xmlns:a16="http://schemas.microsoft.com/office/drawing/2014/main" id="{D06A308C-2447-858C-42A5-3B8AE9A0AED3}"/>
              </a:ext>
            </a:extLst>
          </p:cNvPr>
          <p:cNvSpPr/>
          <p:nvPr>
            <p:custDataLst>
              <p:tags r:id="rId156"/>
            </p:custDataLst>
          </p:nvPr>
        </p:nvSpPr>
        <p:spPr>
          <a:xfrm>
            <a:off x="87122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6" name="Rectangle 165">
            <a:extLst>
              <a:ext uri="{FF2B5EF4-FFF2-40B4-BE49-F238E27FC236}">
                <a16:creationId xmlns:a16="http://schemas.microsoft.com/office/drawing/2014/main" id="{91EF238C-E4F3-F723-7213-41109D990FB8}"/>
              </a:ext>
            </a:extLst>
          </p:cNvPr>
          <p:cNvSpPr/>
          <p:nvPr>
            <p:custDataLst>
              <p:tags r:id="rId157"/>
            </p:custDataLst>
          </p:nvPr>
        </p:nvSpPr>
        <p:spPr>
          <a:xfrm>
            <a:off x="88011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7" name="Rectangle 166">
            <a:extLst>
              <a:ext uri="{FF2B5EF4-FFF2-40B4-BE49-F238E27FC236}">
                <a16:creationId xmlns:a16="http://schemas.microsoft.com/office/drawing/2014/main" id="{311528C8-9C62-AE5B-D1F7-71C432411079}"/>
              </a:ext>
            </a:extLst>
          </p:cNvPr>
          <p:cNvSpPr/>
          <p:nvPr>
            <p:custDataLst>
              <p:tags r:id="rId158"/>
            </p:custDataLst>
          </p:nvPr>
        </p:nvSpPr>
        <p:spPr>
          <a:xfrm>
            <a:off x="89789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8" name="Rectangle 167">
            <a:extLst>
              <a:ext uri="{FF2B5EF4-FFF2-40B4-BE49-F238E27FC236}">
                <a16:creationId xmlns:a16="http://schemas.microsoft.com/office/drawing/2014/main" id="{8AD3FEC3-B838-83F5-471D-17563132C197}"/>
              </a:ext>
            </a:extLst>
          </p:cNvPr>
          <p:cNvSpPr/>
          <p:nvPr>
            <p:custDataLst>
              <p:tags r:id="rId159"/>
            </p:custDataLst>
          </p:nvPr>
        </p:nvSpPr>
        <p:spPr>
          <a:xfrm>
            <a:off x="90678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9" name="Rectangle 168">
            <a:extLst>
              <a:ext uri="{FF2B5EF4-FFF2-40B4-BE49-F238E27FC236}">
                <a16:creationId xmlns:a16="http://schemas.microsoft.com/office/drawing/2014/main" id="{B58B8911-1F1F-E2DC-9CB1-B9194C654955}"/>
              </a:ext>
            </a:extLst>
          </p:cNvPr>
          <p:cNvSpPr/>
          <p:nvPr>
            <p:custDataLst>
              <p:tags r:id="rId160"/>
            </p:custDataLst>
          </p:nvPr>
        </p:nvSpPr>
        <p:spPr>
          <a:xfrm>
            <a:off x="91567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0" name="Rectangle 169">
            <a:extLst>
              <a:ext uri="{FF2B5EF4-FFF2-40B4-BE49-F238E27FC236}">
                <a16:creationId xmlns:a16="http://schemas.microsoft.com/office/drawing/2014/main" id="{C4AFCBC7-26CA-79D5-2166-A61B43F60F1F}"/>
              </a:ext>
            </a:extLst>
          </p:cNvPr>
          <p:cNvSpPr/>
          <p:nvPr>
            <p:custDataLst>
              <p:tags r:id="rId161"/>
            </p:custDataLst>
          </p:nvPr>
        </p:nvSpPr>
        <p:spPr>
          <a:xfrm>
            <a:off x="92456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1" name="Rectangle 170">
            <a:extLst>
              <a:ext uri="{FF2B5EF4-FFF2-40B4-BE49-F238E27FC236}">
                <a16:creationId xmlns:a16="http://schemas.microsoft.com/office/drawing/2014/main" id="{4413AB38-1022-EEA9-F619-316199675EF5}"/>
              </a:ext>
            </a:extLst>
          </p:cNvPr>
          <p:cNvSpPr/>
          <p:nvPr>
            <p:custDataLst>
              <p:tags r:id="rId162"/>
            </p:custDataLst>
          </p:nvPr>
        </p:nvSpPr>
        <p:spPr>
          <a:xfrm>
            <a:off x="94234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2" name="Rectangle 171">
            <a:extLst>
              <a:ext uri="{FF2B5EF4-FFF2-40B4-BE49-F238E27FC236}">
                <a16:creationId xmlns:a16="http://schemas.microsoft.com/office/drawing/2014/main" id="{C8EFF320-CFB9-6601-840E-432F0581F031}"/>
              </a:ext>
            </a:extLst>
          </p:cNvPr>
          <p:cNvSpPr/>
          <p:nvPr>
            <p:custDataLst>
              <p:tags r:id="rId163"/>
            </p:custDataLst>
          </p:nvPr>
        </p:nvSpPr>
        <p:spPr>
          <a:xfrm>
            <a:off x="96901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3" name="Rectangle 172">
            <a:extLst>
              <a:ext uri="{FF2B5EF4-FFF2-40B4-BE49-F238E27FC236}">
                <a16:creationId xmlns:a16="http://schemas.microsoft.com/office/drawing/2014/main" id="{F5D6B5CD-A78A-3F0D-721E-8D233988FF4D}"/>
              </a:ext>
            </a:extLst>
          </p:cNvPr>
          <p:cNvSpPr/>
          <p:nvPr>
            <p:custDataLst>
              <p:tags r:id="rId164"/>
            </p:custDataLst>
          </p:nvPr>
        </p:nvSpPr>
        <p:spPr>
          <a:xfrm>
            <a:off x="97790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4" name="Rectangle 173">
            <a:extLst>
              <a:ext uri="{FF2B5EF4-FFF2-40B4-BE49-F238E27FC236}">
                <a16:creationId xmlns:a16="http://schemas.microsoft.com/office/drawing/2014/main" id="{1631DFB3-1D8B-D799-71EB-FF9F047129B6}"/>
              </a:ext>
            </a:extLst>
          </p:cNvPr>
          <p:cNvSpPr/>
          <p:nvPr>
            <p:custDataLst>
              <p:tags r:id="rId165"/>
            </p:custDataLst>
          </p:nvPr>
        </p:nvSpPr>
        <p:spPr>
          <a:xfrm>
            <a:off x="98679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5" name="Rectangle 174">
            <a:extLst>
              <a:ext uri="{FF2B5EF4-FFF2-40B4-BE49-F238E27FC236}">
                <a16:creationId xmlns:a16="http://schemas.microsoft.com/office/drawing/2014/main" id="{4D7D9684-BDDC-6B95-C0CE-749F26AB8DB0}"/>
              </a:ext>
            </a:extLst>
          </p:cNvPr>
          <p:cNvSpPr/>
          <p:nvPr>
            <p:custDataLst>
              <p:tags r:id="rId166"/>
            </p:custDataLst>
          </p:nvPr>
        </p:nvSpPr>
        <p:spPr>
          <a:xfrm>
            <a:off x="102235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6" name="Rectangle 175">
            <a:extLst>
              <a:ext uri="{FF2B5EF4-FFF2-40B4-BE49-F238E27FC236}">
                <a16:creationId xmlns:a16="http://schemas.microsoft.com/office/drawing/2014/main" id="{0DAF2AB3-5B03-F363-A45F-36922C5889CA}"/>
              </a:ext>
            </a:extLst>
          </p:cNvPr>
          <p:cNvSpPr/>
          <p:nvPr>
            <p:custDataLst>
              <p:tags r:id="rId167"/>
            </p:custDataLst>
          </p:nvPr>
        </p:nvSpPr>
        <p:spPr>
          <a:xfrm>
            <a:off x="104013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7" name="Rectangle 176">
            <a:extLst>
              <a:ext uri="{FF2B5EF4-FFF2-40B4-BE49-F238E27FC236}">
                <a16:creationId xmlns:a16="http://schemas.microsoft.com/office/drawing/2014/main" id="{EE7FE434-D0EA-6832-6CEE-E52246F3AD5D}"/>
              </a:ext>
            </a:extLst>
          </p:cNvPr>
          <p:cNvSpPr/>
          <p:nvPr>
            <p:custDataLst>
              <p:tags r:id="rId168"/>
            </p:custDataLst>
          </p:nvPr>
        </p:nvSpPr>
        <p:spPr>
          <a:xfrm>
            <a:off x="105791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8" name="Rectangle 177">
            <a:extLst>
              <a:ext uri="{FF2B5EF4-FFF2-40B4-BE49-F238E27FC236}">
                <a16:creationId xmlns:a16="http://schemas.microsoft.com/office/drawing/2014/main" id="{53A6007B-B793-2C33-9A78-2A2A42164DEE}"/>
              </a:ext>
            </a:extLst>
          </p:cNvPr>
          <p:cNvSpPr/>
          <p:nvPr>
            <p:custDataLst>
              <p:tags r:id="rId169"/>
            </p:custDataLst>
          </p:nvPr>
        </p:nvSpPr>
        <p:spPr>
          <a:xfrm>
            <a:off x="106680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9" name="Rectangle 178">
            <a:extLst>
              <a:ext uri="{FF2B5EF4-FFF2-40B4-BE49-F238E27FC236}">
                <a16:creationId xmlns:a16="http://schemas.microsoft.com/office/drawing/2014/main" id="{33EE64CF-ECED-EE2B-D053-29A0A28A099D}"/>
              </a:ext>
            </a:extLst>
          </p:cNvPr>
          <p:cNvSpPr/>
          <p:nvPr>
            <p:custDataLst>
              <p:tags r:id="rId170"/>
            </p:custDataLst>
          </p:nvPr>
        </p:nvSpPr>
        <p:spPr>
          <a:xfrm>
            <a:off x="82677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0" name="Rectangle 179">
            <a:extLst>
              <a:ext uri="{FF2B5EF4-FFF2-40B4-BE49-F238E27FC236}">
                <a16:creationId xmlns:a16="http://schemas.microsoft.com/office/drawing/2014/main" id="{5284D12F-44BB-D9A1-61F9-18DC006E08A2}"/>
              </a:ext>
            </a:extLst>
          </p:cNvPr>
          <p:cNvSpPr/>
          <p:nvPr>
            <p:custDataLst>
              <p:tags r:id="rId171"/>
            </p:custDataLst>
          </p:nvPr>
        </p:nvSpPr>
        <p:spPr>
          <a:xfrm>
            <a:off x="83566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1" name="Rectangle 180">
            <a:extLst>
              <a:ext uri="{FF2B5EF4-FFF2-40B4-BE49-F238E27FC236}">
                <a16:creationId xmlns:a16="http://schemas.microsoft.com/office/drawing/2014/main" id="{11E336F0-A37D-68C3-B109-B0D53CBDDA3F}"/>
              </a:ext>
            </a:extLst>
          </p:cNvPr>
          <p:cNvSpPr/>
          <p:nvPr>
            <p:custDataLst>
              <p:tags r:id="rId172"/>
            </p:custDataLst>
          </p:nvPr>
        </p:nvSpPr>
        <p:spPr>
          <a:xfrm>
            <a:off x="85344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2" name="Rectangle 181">
            <a:extLst>
              <a:ext uri="{FF2B5EF4-FFF2-40B4-BE49-F238E27FC236}">
                <a16:creationId xmlns:a16="http://schemas.microsoft.com/office/drawing/2014/main" id="{64A24186-A021-CF8F-55DB-0608519CC387}"/>
              </a:ext>
            </a:extLst>
          </p:cNvPr>
          <p:cNvSpPr/>
          <p:nvPr>
            <p:custDataLst>
              <p:tags r:id="rId173"/>
            </p:custDataLst>
          </p:nvPr>
        </p:nvSpPr>
        <p:spPr>
          <a:xfrm>
            <a:off x="88900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3" name="Rectangle 182">
            <a:extLst>
              <a:ext uri="{FF2B5EF4-FFF2-40B4-BE49-F238E27FC236}">
                <a16:creationId xmlns:a16="http://schemas.microsoft.com/office/drawing/2014/main" id="{DB18A2E8-E608-AC29-190C-8227DEA7819B}"/>
              </a:ext>
            </a:extLst>
          </p:cNvPr>
          <p:cNvSpPr/>
          <p:nvPr>
            <p:custDataLst>
              <p:tags r:id="rId174"/>
            </p:custDataLst>
          </p:nvPr>
        </p:nvSpPr>
        <p:spPr>
          <a:xfrm>
            <a:off x="89789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4" name="Rectangle 183">
            <a:extLst>
              <a:ext uri="{FF2B5EF4-FFF2-40B4-BE49-F238E27FC236}">
                <a16:creationId xmlns:a16="http://schemas.microsoft.com/office/drawing/2014/main" id="{66758ECD-8EB1-3DB6-400C-7AC46EBB6D40}"/>
              </a:ext>
            </a:extLst>
          </p:cNvPr>
          <p:cNvSpPr/>
          <p:nvPr>
            <p:custDataLst>
              <p:tags r:id="rId175"/>
            </p:custDataLst>
          </p:nvPr>
        </p:nvSpPr>
        <p:spPr>
          <a:xfrm>
            <a:off x="90678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5" name="Rectangle 184">
            <a:extLst>
              <a:ext uri="{FF2B5EF4-FFF2-40B4-BE49-F238E27FC236}">
                <a16:creationId xmlns:a16="http://schemas.microsoft.com/office/drawing/2014/main" id="{BF309971-233E-ADF3-E255-21B595EC0384}"/>
              </a:ext>
            </a:extLst>
          </p:cNvPr>
          <p:cNvSpPr/>
          <p:nvPr>
            <p:custDataLst>
              <p:tags r:id="rId176"/>
            </p:custDataLst>
          </p:nvPr>
        </p:nvSpPr>
        <p:spPr>
          <a:xfrm>
            <a:off x="91567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6" name="Rectangle 185">
            <a:extLst>
              <a:ext uri="{FF2B5EF4-FFF2-40B4-BE49-F238E27FC236}">
                <a16:creationId xmlns:a16="http://schemas.microsoft.com/office/drawing/2014/main" id="{B032FDDF-FE8A-A981-BA4C-1634E1077133}"/>
              </a:ext>
            </a:extLst>
          </p:cNvPr>
          <p:cNvSpPr/>
          <p:nvPr>
            <p:custDataLst>
              <p:tags r:id="rId177"/>
            </p:custDataLst>
          </p:nvPr>
        </p:nvSpPr>
        <p:spPr>
          <a:xfrm>
            <a:off x="96901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7" name="Rectangle 186">
            <a:extLst>
              <a:ext uri="{FF2B5EF4-FFF2-40B4-BE49-F238E27FC236}">
                <a16:creationId xmlns:a16="http://schemas.microsoft.com/office/drawing/2014/main" id="{412E6010-A313-637B-7779-4CC8859712E9}"/>
              </a:ext>
            </a:extLst>
          </p:cNvPr>
          <p:cNvSpPr/>
          <p:nvPr>
            <p:custDataLst>
              <p:tags r:id="rId178"/>
            </p:custDataLst>
          </p:nvPr>
        </p:nvSpPr>
        <p:spPr>
          <a:xfrm>
            <a:off x="98679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8" name="Rectangle 187">
            <a:extLst>
              <a:ext uri="{FF2B5EF4-FFF2-40B4-BE49-F238E27FC236}">
                <a16:creationId xmlns:a16="http://schemas.microsoft.com/office/drawing/2014/main" id="{4DE70028-57E7-5BED-2705-C9AE207FF6A1}"/>
              </a:ext>
            </a:extLst>
          </p:cNvPr>
          <p:cNvSpPr/>
          <p:nvPr>
            <p:custDataLst>
              <p:tags r:id="rId179"/>
            </p:custDataLst>
          </p:nvPr>
        </p:nvSpPr>
        <p:spPr>
          <a:xfrm>
            <a:off x="100457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9" name="Rectangle 188">
            <a:extLst>
              <a:ext uri="{FF2B5EF4-FFF2-40B4-BE49-F238E27FC236}">
                <a16:creationId xmlns:a16="http://schemas.microsoft.com/office/drawing/2014/main" id="{47EA0DC9-8782-84E3-D1D0-1029C192F870}"/>
              </a:ext>
            </a:extLst>
          </p:cNvPr>
          <p:cNvSpPr/>
          <p:nvPr>
            <p:custDataLst>
              <p:tags r:id="rId180"/>
            </p:custDataLst>
          </p:nvPr>
        </p:nvSpPr>
        <p:spPr>
          <a:xfrm>
            <a:off x="102235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0" name="Rectangle 189">
            <a:extLst>
              <a:ext uri="{FF2B5EF4-FFF2-40B4-BE49-F238E27FC236}">
                <a16:creationId xmlns:a16="http://schemas.microsoft.com/office/drawing/2014/main" id="{710BE58F-39F1-F9B3-0324-335073D57CD7}"/>
              </a:ext>
            </a:extLst>
          </p:cNvPr>
          <p:cNvSpPr/>
          <p:nvPr>
            <p:custDataLst>
              <p:tags r:id="rId181"/>
            </p:custDataLst>
          </p:nvPr>
        </p:nvSpPr>
        <p:spPr>
          <a:xfrm>
            <a:off x="103124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1" name="Rectangle 190">
            <a:extLst>
              <a:ext uri="{FF2B5EF4-FFF2-40B4-BE49-F238E27FC236}">
                <a16:creationId xmlns:a16="http://schemas.microsoft.com/office/drawing/2014/main" id="{D3536EF7-9C98-D719-CD24-28EE282FF766}"/>
              </a:ext>
            </a:extLst>
          </p:cNvPr>
          <p:cNvSpPr/>
          <p:nvPr>
            <p:custDataLst>
              <p:tags r:id="rId182"/>
            </p:custDataLst>
          </p:nvPr>
        </p:nvSpPr>
        <p:spPr>
          <a:xfrm>
            <a:off x="104013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2" name="Rectangle 191">
            <a:extLst>
              <a:ext uri="{FF2B5EF4-FFF2-40B4-BE49-F238E27FC236}">
                <a16:creationId xmlns:a16="http://schemas.microsoft.com/office/drawing/2014/main" id="{2F573230-2918-3B24-AD99-110BC331F25C}"/>
              </a:ext>
            </a:extLst>
          </p:cNvPr>
          <p:cNvSpPr/>
          <p:nvPr>
            <p:custDataLst>
              <p:tags r:id="rId183"/>
            </p:custDataLst>
          </p:nvPr>
        </p:nvSpPr>
        <p:spPr>
          <a:xfrm>
            <a:off x="107569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3" name="Rectangle 192">
            <a:extLst>
              <a:ext uri="{FF2B5EF4-FFF2-40B4-BE49-F238E27FC236}">
                <a16:creationId xmlns:a16="http://schemas.microsoft.com/office/drawing/2014/main" id="{EDF44814-C891-1A8E-1880-092C1BD9FAE1}"/>
              </a:ext>
            </a:extLst>
          </p:cNvPr>
          <p:cNvSpPr/>
          <p:nvPr>
            <p:custDataLst>
              <p:tags r:id="rId184"/>
            </p:custDataLst>
          </p:nvPr>
        </p:nvSpPr>
        <p:spPr>
          <a:xfrm>
            <a:off x="84455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4" name="Rectangle 193">
            <a:extLst>
              <a:ext uri="{FF2B5EF4-FFF2-40B4-BE49-F238E27FC236}">
                <a16:creationId xmlns:a16="http://schemas.microsoft.com/office/drawing/2014/main" id="{A6837B58-34D7-DC97-5AFD-518F079F7857}"/>
              </a:ext>
            </a:extLst>
          </p:cNvPr>
          <p:cNvSpPr/>
          <p:nvPr>
            <p:custDataLst>
              <p:tags r:id="rId185"/>
            </p:custDataLst>
          </p:nvPr>
        </p:nvSpPr>
        <p:spPr>
          <a:xfrm>
            <a:off x="85344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5" name="Rectangle 194">
            <a:extLst>
              <a:ext uri="{FF2B5EF4-FFF2-40B4-BE49-F238E27FC236}">
                <a16:creationId xmlns:a16="http://schemas.microsoft.com/office/drawing/2014/main" id="{F673D616-3664-3312-AE8C-79AA97DC9571}"/>
              </a:ext>
            </a:extLst>
          </p:cNvPr>
          <p:cNvSpPr/>
          <p:nvPr>
            <p:custDataLst>
              <p:tags r:id="rId186"/>
            </p:custDataLst>
          </p:nvPr>
        </p:nvSpPr>
        <p:spPr>
          <a:xfrm>
            <a:off x="88011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6" name="Rectangle 195">
            <a:extLst>
              <a:ext uri="{FF2B5EF4-FFF2-40B4-BE49-F238E27FC236}">
                <a16:creationId xmlns:a16="http://schemas.microsoft.com/office/drawing/2014/main" id="{7FCF77D2-7013-00D2-DC8D-A9DADF25348E}"/>
              </a:ext>
            </a:extLst>
          </p:cNvPr>
          <p:cNvSpPr/>
          <p:nvPr>
            <p:custDataLst>
              <p:tags r:id="rId187"/>
            </p:custDataLst>
          </p:nvPr>
        </p:nvSpPr>
        <p:spPr>
          <a:xfrm>
            <a:off x="88900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7" name="Rectangle 196">
            <a:extLst>
              <a:ext uri="{FF2B5EF4-FFF2-40B4-BE49-F238E27FC236}">
                <a16:creationId xmlns:a16="http://schemas.microsoft.com/office/drawing/2014/main" id="{C64E4DC5-C9D8-8E71-C61A-8F72A701F262}"/>
              </a:ext>
            </a:extLst>
          </p:cNvPr>
          <p:cNvSpPr/>
          <p:nvPr>
            <p:custDataLst>
              <p:tags r:id="rId188"/>
            </p:custDataLst>
          </p:nvPr>
        </p:nvSpPr>
        <p:spPr>
          <a:xfrm>
            <a:off x="89789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8" name="Rectangle 197">
            <a:extLst>
              <a:ext uri="{FF2B5EF4-FFF2-40B4-BE49-F238E27FC236}">
                <a16:creationId xmlns:a16="http://schemas.microsoft.com/office/drawing/2014/main" id="{97E5104B-F67A-161F-602A-799733C18BFA}"/>
              </a:ext>
            </a:extLst>
          </p:cNvPr>
          <p:cNvSpPr/>
          <p:nvPr>
            <p:custDataLst>
              <p:tags r:id="rId189"/>
            </p:custDataLst>
          </p:nvPr>
        </p:nvSpPr>
        <p:spPr>
          <a:xfrm>
            <a:off x="95123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9" name="Rectangle 198">
            <a:extLst>
              <a:ext uri="{FF2B5EF4-FFF2-40B4-BE49-F238E27FC236}">
                <a16:creationId xmlns:a16="http://schemas.microsoft.com/office/drawing/2014/main" id="{BBA1AF04-4D10-130A-A3BB-4524511CA4EC}"/>
              </a:ext>
            </a:extLst>
          </p:cNvPr>
          <p:cNvSpPr/>
          <p:nvPr>
            <p:custDataLst>
              <p:tags r:id="rId190"/>
            </p:custDataLst>
          </p:nvPr>
        </p:nvSpPr>
        <p:spPr>
          <a:xfrm>
            <a:off x="96012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0" name="Rectangle 199">
            <a:extLst>
              <a:ext uri="{FF2B5EF4-FFF2-40B4-BE49-F238E27FC236}">
                <a16:creationId xmlns:a16="http://schemas.microsoft.com/office/drawing/2014/main" id="{C0BB891B-FB51-CB28-5C24-B08716FC02A3}"/>
              </a:ext>
            </a:extLst>
          </p:cNvPr>
          <p:cNvSpPr/>
          <p:nvPr>
            <p:custDataLst>
              <p:tags r:id="rId191"/>
            </p:custDataLst>
          </p:nvPr>
        </p:nvSpPr>
        <p:spPr>
          <a:xfrm>
            <a:off x="99568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1" name="Rectangle 200">
            <a:extLst>
              <a:ext uri="{FF2B5EF4-FFF2-40B4-BE49-F238E27FC236}">
                <a16:creationId xmlns:a16="http://schemas.microsoft.com/office/drawing/2014/main" id="{0CAB40D9-C006-303A-3E13-E224E08C8D22}"/>
              </a:ext>
            </a:extLst>
          </p:cNvPr>
          <p:cNvSpPr/>
          <p:nvPr>
            <p:custDataLst>
              <p:tags r:id="rId192"/>
            </p:custDataLst>
          </p:nvPr>
        </p:nvSpPr>
        <p:spPr>
          <a:xfrm>
            <a:off x="101346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2" name="Rectangle 201">
            <a:extLst>
              <a:ext uri="{FF2B5EF4-FFF2-40B4-BE49-F238E27FC236}">
                <a16:creationId xmlns:a16="http://schemas.microsoft.com/office/drawing/2014/main" id="{688AE507-8E16-1873-108E-A823D2355CDC}"/>
              </a:ext>
            </a:extLst>
          </p:cNvPr>
          <p:cNvSpPr/>
          <p:nvPr>
            <p:custDataLst>
              <p:tags r:id="rId193"/>
            </p:custDataLst>
          </p:nvPr>
        </p:nvSpPr>
        <p:spPr>
          <a:xfrm>
            <a:off x="104902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3" name="Rectangle 202">
            <a:extLst>
              <a:ext uri="{FF2B5EF4-FFF2-40B4-BE49-F238E27FC236}">
                <a16:creationId xmlns:a16="http://schemas.microsoft.com/office/drawing/2014/main" id="{E2176822-F917-9091-2223-F0CBA8EF3E2F}"/>
              </a:ext>
            </a:extLst>
          </p:cNvPr>
          <p:cNvSpPr/>
          <p:nvPr>
            <p:custDataLst>
              <p:tags r:id="rId194"/>
            </p:custDataLst>
          </p:nvPr>
        </p:nvSpPr>
        <p:spPr>
          <a:xfrm>
            <a:off x="105791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4" name="Rectangle 203">
            <a:extLst>
              <a:ext uri="{FF2B5EF4-FFF2-40B4-BE49-F238E27FC236}">
                <a16:creationId xmlns:a16="http://schemas.microsoft.com/office/drawing/2014/main" id="{D5084E29-AF71-3CE6-D1EC-EBCC517C2DAF}"/>
              </a:ext>
            </a:extLst>
          </p:cNvPr>
          <p:cNvSpPr/>
          <p:nvPr>
            <p:custDataLst>
              <p:tags r:id="rId195"/>
            </p:custDataLst>
          </p:nvPr>
        </p:nvSpPr>
        <p:spPr>
          <a:xfrm>
            <a:off x="82677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5" name="Rectangle 204">
            <a:extLst>
              <a:ext uri="{FF2B5EF4-FFF2-40B4-BE49-F238E27FC236}">
                <a16:creationId xmlns:a16="http://schemas.microsoft.com/office/drawing/2014/main" id="{40E9E525-7539-4DE5-01A8-AFDB3A7C6A25}"/>
              </a:ext>
            </a:extLst>
          </p:cNvPr>
          <p:cNvSpPr/>
          <p:nvPr>
            <p:custDataLst>
              <p:tags r:id="rId196"/>
            </p:custDataLst>
          </p:nvPr>
        </p:nvSpPr>
        <p:spPr>
          <a:xfrm>
            <a:off x="83566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6" name="Rectangle 205">
            <a:extLst>
              <a:ext uri="{FF2B5EF4-FFF2-40B4-BE49-F238E27FC236}">
                <a16:creationId xmlns:a16="http://schemas.microsoft.com/office/drawing/2014/main" id="{8D8603DD-7CB0-0F1E-422F-4B2B7E8873AC}"/>
              </a:ext>
            </a:extLst>
          </p:cNvPr>
          <p:cNvSpPr/>
          <p:nvPr>
            <p:custDataLst>
              <p:tags r:id="rId197"/>
            </p:custDataLst>
          </p:nvPr>
        </p:nvSpPr>
        <p:spPr>
          <a:xfrm>
            <a:off x="85344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7" name="Rectangle 206">
            <a:extLst>
              <a:ext uri="{FF2B5EF4-FFF2-40B4-BE49-F238E27FC236}">
                <a16:creationId xmlns:a16="http://schemas.microsoft.com/office/drawing/2014/main" id="{B9C3D6EA-25AB-FE6A-0A34-C130AC4C47E6}"/>
              </a:ext>
            </a:extLst>
          </p:cNvPr>
          <p:cNvSpPr/>
          <p:nvPr>
            <p:custDataLst>
              <p:tags r:id="rId198"/>
            </p:custDataLst>
          </p:nvPr>
        </p:nvSpPr>
        <p:spPr>
          <a:xfrm>
            <a:off x="86233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8" name="Rectangle 207">
            <a:extLst>
              <a:ext uri="{FF2B5EF4-FFF2-40B4-BE49-F238E27FC236}">
                <a16:creationId xmlns:a16="http://schemas.microsoft.com/office/drawing/2014/main" id="{2752ABCA-DF79-F595-2220-8BC84FD855BD}"/>
              </a:ext>
            </a:extLst>
          </p:cNvPr>
          <p:cNvSpPr/>
          <p:nvPr>
            <p:custDataLst>
              <p:tags r:id="rId199"/>
            </p:custDataLst>
          </p:nvPr>
        </p:nvSpPr>
        <p:spPr>
          <a:xfrm>
            <a:off x="87122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9" name="Rectangle 208">
            <a:extLst>
              <a:ext uri="{FF2B5EF4-FFF2-40B4-BE49-F238E27FC236}">
                <a16:creationId xmlns:a16="http://schemas.microsoft.com/office/drawing/2014/main" id="{9D0E1CF4-CF51-9793-A5DF-B381C5BBE99D}"/>
              </a:ext>
            </a:extLst>
          </p:cNvPr>
          <p:cNvSpPr/>
          <p:nvPr>
            <p:custDataLst>
              <p:tags r:id="rId200"/>
            </p:custDataLst>
          </p:nvPr>
        </p:nvSpPr>
        <p:spPr>
          <a:xfrm>
            <a:off x="88900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0" name="Rectangle 209">
            <a:extLst>
              <a:ext uri="{FF2B5EF4-FFF2-40B4-BE49-F238E27FC236}">
                <a16:creationId xmlns:a16="http://schemas.microsoft.com/office/drawing/2014/main" id="{EE70B72B-6967-F966-D576-9F55EBCA2D05}"/>
              </a:ext>
            </a:extLst>
          </p:cNvPr>
          <p:cNvSpPr/>
          <p:nvPr>
            <p:custDataLst>
              <p:tags r:id="rId201"/>
            </p:custDataLst>
          </p:nvPr>
        </p:nvSpPr>
        <p:spPr>
          <a:xfrm>
            <a:off x="90678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1" name="Rectangle 210">
            <a:extLst>
              <a:ext uri="{FF2B5EF4-FFF2-40B4-BE49-F238E27FC236}">
                <a16:creationId xmlns:a16="http://schemas.microsoft.com/office/drawing/2014/main" id="{4AD68BFA-6050-DF66-4914-3E900484F5D4}"/>
              </a:ext>
            </a:extLst>
          </p:cNvPr>
          <p:cNvSpPr/>
          <p:nvPr>
            <p:custDataLst>
              <p:tags r:id="rId202"/>
            </p:custDataLst>
          </p:nvPr>
        </p:nvSpPr>
        <p:spPr>
          <a:xfrm>
            <a:off x="91567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2" name="Rectangle 211">
            <a:extLst>
              <a:ext uri="{FF2B5EF4-FFF2-40B4-BE49-F238E27FC236}">
                <a16:creationId xmlns:a16="http://schemas.microsoft.com/office/drawing/2014/main" id="{BF6BF1EF-4911-7420-D6C1-0D1062CCEBE0}"/>
              </a:ext>
            </a:extLst>
          </p:cNvPr>
          <p:cNvSpPr/>
          <p:nvPr>
            <p:custDataLst>
              <p:tags r:id="rId203"/>
            </p:custDataLst>
          </p:nvPr>
        </p:nvSpPr>
        <p:spPr>
          <a:xfrm>
            <a:off x="95123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3" name="Rectangle 212">
            <a:extLst>
              <a:ext uri="{FF2B5EF4-FFF2-40B4-BE49-F238E27FC236}">
                <a16:creationId xmlns:a16="http://schemas.microsoft.com/office/drawing/2014/main" id="{30F6E95B-2BC4-8CE2-37E9-55CE7776B017}"/>
              </a:ext>
            </a:extLst>
          </p:cNvPr>
          <p:cNvSpPr/>
          <p:nvPr>
            <p:custDataLst>
              <p:tags r:id="rId204"/>
            </p:custDataLst>
          </p:nvPr>
        </p:nvSpPr>
        <p:spPr>
          <a:xfrm>
            <a:off x="96901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4" name="Rectangle 213">
            <a:extLst>
              <a:ext uri="{FF2B5EF4-FFF2-40B4-BE49-F238E27FC236}">
                <a16:creationId xmlns:a16="http://schemas.microsoft.com/office/drawing/2014/main" id="{0E15255F-74E4-35C5-BB5E-2F3F2042844C}"/>
              </a:ext>
            </a:extLst>
          </p:cNvPr>
          <p:cNvSpPr/>
          <p:nvPr>
            <p:custDataLst>
              <p:tags r:id="rId205"/>
            </p:custDataLst>
          </p:nvPr>
        </p:nvSpPr>
        <p:spPr>
          <a:xfrm>
            <a:off x="98679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5" name="Rectangle 214">
            <a:extLst>
              <a:ext uri="{FF2B5EF4-FFF2-40B4-BE49-F238E27FC236}">
                <a16:creationId xmlns:a16="http://schemas.microsoft.com/office/drawing/2014/main" id="{3B887AEE-3261-219C-E2BE-93C387DE3A68}"/>
              </a:ext>
            </a:extLst>
          </p:cNvPr>
          <p:cNvSpPr/>
          <p:nvPr>
            <p:custDataLst>
              <p:tags r:id="rId206"/>
            </p:custDataLst>
          </p:nvPr>
        </p:nvSpPr>
        <p:spPr>
          <a:xfrm>
            <a:off x="99568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6" name="Rectangle 215">
            <a:extLst>
              <a:ext uri="{FF2B5EF4-FFF2-40B4-BE49-F238E27FC236}">
                <a16:creationId xmlns:a16="http://schemas.microsoft.com/office/drawing/2014/main" id="{945781DA-5347-6955-0B63-64121B1FC01B}"/>
              </a:ext>
            </a:extLst>
          </p:cNvPr>
          <p:cNvSpPr/>
          <p:nvPr>
            <p:custDataLst>
              <p:tags r:id="rId207"/>
            </p:custDataLst>
          </p:nvPr>
        </p:nvSpPr>
        <p:spPr>
          <a:xfrm>
            <a:off x="100457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7" name="Rectangle 216">
            <a:extLst>
              <a:ext uri="{FF2B5EF4-FFF2-40B4-BE49-F238E27FC236}">
                <a16:creationId xmlns:a16="http://schemas.microsoft.com/office/drawing/2014/main" id="{FADDE0AB-D7FC-5C71-159C-E0443A4AAE25}"/>
              </a:ext>
            </a:extLst>
          </p:cNvPr>
          <p:cNvSpPr/>
          <p:nvPr>
            <p:custDataLst>
              <p:tags r:id="rId208"/>
            </p:custDataLst>
          </p:nvPr>
        </p:nvSpPr>
        <p:spPr>
          <a:xfrm>
            <a:off x="102235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8" name="Rectangle 217">
            <a:extLst>
              <a:ext uri="{FF2B5EF4-FFF2-40B4-BE49-F238E27FC236}">
                <a16:creationId xmlns:a16="http://schemas.microsoft.com/office/drawing/2014/main" id="{E43802AF-2897-B120-7874-6E564B66735D}"/>
              </a:ext>
            </a:extLst>
          </p:cNvPr>
          <p:cNvSpPr/>
          <p:nvPr>
            <p:custDataLst>
              <p:tags r:id="rId209"/>
            </p:custDataLst>
          </p:nvPr>
        </p:nvSpPr>
        <p:spPr>
          <a:xfrm>
            <a:off x="105791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9" name="Rectangle 218">
            <a:extLst>
              <a:ext uri="{FF2B5EF4-FFF2-40B4-BE49-F238E27FC236}">
                <a16:creationId xmlns:a16="http://schemas.microsoft.com/office/drawing/2014/main" id="{4EE4940C-B4EC-BF74-C054-CA86418BBBEE}"/>
              </a:ext>
            </a:extLst>
          </p:cNvPr>
          <p:cNvSpPr/>
          <p:nvPr>
            <p:custDataLst>
              <p:tags r:id="rId210"/>
            </p:custDataLst>
          </p:nvPr>
        </p:nvSpPr>
        <p:spPr>
          <a:xfrm>
            <a:off x="106680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0" name="Rectangle 219">
            <a:extLst>
              <a:ext uri="{FF2B5EF4-FFF2-40B4-BE49-F238E27FC236}">
                <a16:creationId xmlns:a16="http://schemas.microsoft.com/office/drawing/2014/main" id="{E2C32A01-8217-7D32-2E0D-B0B94FF74712}"/>
              </a:ext>
            </a:extLst>
          </p:cNvPr>
          <p:cNvSpPr/>
          <p:nvPr>
            <p:custDataLst>
              <p:tags r:id="rId211"/>
            </p:custDataLst>
          </p:nvPr>
        </p:nvSpPr>
        <p:spPr>
          <a:xfrm>
            <a:off x="107569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1" name="Rectangle 220">
            <a:extLst>
              <a:ext uri="{FF2B5EF4-FFF2-40B4-BE49-F238E27FC236}">
                <a16:creationId xmlns:a16="http://schemas.microsoft.com/office/drawing/2014/main" id="{0F705398-7F7F-1D28-FAAC-976E59D5D2D9}"/>
              </a:ext>
            </a:extLst>
          </p:cNvPr>
          <p:cNvSpPr/>
          <p:nvPr>
            <p:custDataLst>
              <p:tags r:id="rId212"/>
            </p:custDataLst>
          </p:nvPr>
        </p:nvSpPr>
        <p:spPr>
          <a:xfrm>
            <a:off x="84455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2" name="Rectangle 221">
            <a:extLst>
              <a:ext uri="{FF2B5EF4-FFF2-40B4-BE49-F238E27FC236}">
                <a16:creationId xmlns:a16="http://schemas.microsoft.com/office/drawing/2014/main" id="{67A956EA-5313-49B9-B9DB-A50CBF579FD3}"/>
              </a:ext>
            </a:extLst>
          </p:cNvPr>
          <p:cNvSpPr/>
          <p:nvPr>
            <p:custDataLst>
              <p:tags r:id="rId213"/>
            </p:custDataLst>
          </p:nvPr>
        </p:nvSpPr>
        <p:spPr>
          <a:xfrm>
            <a:off x="87122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3" name="Rectangle 222">
            <a:extLst>
              <a:ext uri="{FF2B5EF4-FFF2-40B4-BE49-F238E27FC236}">
                <a16:creationId xmlns:a16="http://schemas.microsoft.com/office/drawing/2014/main" id="{4488B6B7-5810-B7E9-7B09-00C280F033A8}"/>
              </a:ext>
            </a:extLst>
          </p:cNvPr>
          <p:cNvSpPr/>
          <p:nvPr>
            <p:custDataLst>
              <p:tags r:id="rId214"/>
            </p:custDataLst>
          </p:nvPr>
        </p:nvSpPr>
        <p:spPr>
          <a:xfrm>
            <a:off x="8801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4" name="Rectangle 223">
            <a:extLst>
              <a:ext uri="{FF2B5EF4-FFF2-40B4-BE49-F238E27FC236}">
                <a16:creationId xmlns:a16="http://schemas.microsoft.com/office/drawing/2014/main" id="{4BFE6035-0F6E-843C-B9CB-D87AFFFDA1DD}"/>
              </a:ext>
            </a:extLst>
          </p:cNvPr>
          <p:cNvSpPr/>
          <p:nvPr>
            <p:custDataLst>
              <p:tags r:id="rId215"/>
            </p:custDataLst>
          </p:nvPr>
        </p:nvSpPr>
        <p:spPr>
          <a:xfrm>
            <a:off x="89789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5" name="Rectangle 224">
            <a:extLst>
              <a:ext uri="{FF2B5EF4-FFF2-40B4-BE49-F238E27FC236}">
                <a16:creationId xmlns:a16="http://schemas.microsoft.com/office/drawing/2014/main" id="{918FDCD8-D2E2-4E45-ECD5-8BE86C7AE9B8}"/>
              </a:ext>
            </a:extLst>
          </p:cNvPr>
          <p:cNvSpPr/>
          <p:nvPr>
            <p:custDataLst>
              <p:tags r:id="rId216"/>
            </p:custDataLst>
          </p:nvPr>
        </p:nvSpPr>
        <p:spPr>
          <a:xfrm>
            <a:off x="90678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6" name="Rectangle 225">
            <a:extLst>
              <a:ext uri="{FF2B5EF4-FFF2-40B4-BE49-F238E27FC236}">
                <a16:creationId xmlns:a16="http://schemas.microsoft.com/office/drawing/2014/main" id="{C43EFC85-5FD5-628F-2738-59BAE93118D9}"/>
              </a:ext>
            </a:extLst>
          </p:cNvPr>
          <p:cNvSpPr/>
          <p:nvPr>
            <p:custDataLst>
              <p:tags r:id="rId217"/>
            </p:custDataLst>
          </p:nvPr>
        </p:nvSpPr>
        <p:spPr>
          <a:xfrm>
            <a:off x="91567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7" name="Rectangle 226">
            <a:extLst>
              <a:ext uri="{FF2B5EF4-FFF2-40B4-BE49-F238E27FC236}">
                <a16:creationId xmlns:a16="http://schemas.microsoft.com/office/drawing/2014/main" id="{53F3631B-0977-8FDC-91F0-535FA9FA15CA}"/>
              </a:ext>
            </a:extLst>
          </p:cNvPr>
          <p:cNvSpPr/>
          <p:nvPr>
            <p:custDataLst>
              <p:tags r:id="rId218"/>
            </p:custDataLst>
          </p:nvPr>
        </p:nvSpPr>
        <p:spPr>
          <a:xfrm>
            <a:off x="93345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8" name="Rectangle 227">
            <a:extLst>
              <a:ext uri="{FF2B5EF4-FFF2-40B4-BE49-F238E27FC236}">
                <a16:creationId xmlns:a16="http://schemas.microsoft.com/office/drawing/2014/main" id="{3035BB20-64D2-A3BA-4CAF-F9147BC899A9}"/>
              </a:ext>
            </a:extLst>
          </p:cNvPr>
          <p:cNvSpPr/>
          <p:nvPr>
            <p:custDataLst>
              <p:tags r:id="rId219"/>
            </p:custDataLst>
          </p:nvPr>
        </p:nvSpPr>
        <p:spPr>
          <a:xfrm>
            <a:off x="94234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9" name="Rectangle 228">
            <a:extLst>
              <a:ext uri="{FF2B5EF4-FFF2-40B4-BE49-F238E27FC236}">
                <a16:creationId xmlns:a16="http://schemas.microsoft.com/office/drawing/2014/main" id="{D5912492-6B5F-268D-F382-9404B43F230E}"/>
              </a:ext>
            </a:extLst>
          </p:cNvPr>
          <p:cNvSpPr/>
          <p:nvPr>
            <p:custDataLst>
              <p:tags r:id="rId220"/>
            </p:custDataLst>
          </p:nvPr>
        </p:nvSpPr>
        <p:spPr>
          <a:xfrm>
            <a:off x="96012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0" name="Rectangle 229">
            <a:extLst>
              <a:ext uri="{FF2B5EF4-FFF2-40B4-BE49-F238E27FC236}">
                <a16:creationId xmlns:a16="http://schemas.microsoft.com/office/drawing/2014/main" id="{46BFC5D9-34CE-3569-10CF-E8FCCD3FAF8B}"/>
              </a:ext>
            </a:extLst>
          </p:cNvPr>
          <p:cNvSpPr/>
          <p:nvPr>
            <p:custDataLst>
              <p:tags r:id="rId221"/>
            </p:custDataLst>
          </p:nvPr>
        </p:nvSpPr>
        <p:spPr>
          <a:xfrm>
            <a:off x="9690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1" name="Rectangle 230">
            <a:extLst>
              <a:ext uri="{FF2B5EF4-FFF2-40B4-BE49-F238E27FC236}">
                <a16:creationId xmlns:a16="http://schemas.microsoft.com/office/drawing/2014/main" id="{F1958686-1383-6780-0307-1807062CDD74}"/>
              </a:ext>
            </a:extLst>
          </p:cNvPr>
          <p:cNvSpPr/>
          <p:nvPr>
            <p:custDataLst>
              <p:tags r:id="rId222"/>
            </p:custDataLst>
          </p:nvPr>
        </p:nvSpPr>
        <p:spPr>
          <a:xfrm>
            <a:off x="97790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2" name="Rectangle 231">
            <a:extLst>
              <a:ext uri="{FF2B5EF4-FFF2-40B4-BE49-F238E27FC236}">
                <a16:creationId xmlns:a16="http://schemas.microsoft.com/office/drawing/2014/main" id="{4466070D-1F85-A6A5-EEE8-6C484C23CD6B}"/>
              </a:ext>
            </a:extLst>
          </p:cNvPr>
          <p:cNvSpPr/>
          <p:nvPr>
            <p:custDataLst>
              <p:tags r:id="rId223"/>
            </p:custDataLst>
          </p:nvPr>
        </p:nvSpPr>
        <p:spPr>
          <a:xfrm>
            <a:off x="99568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3" name="Rectangle 232">
            <a:extLst>
              <a:ext uri="{FF2B5EF4-FFF2-40B4-BE49-F238E27FC236}">
                <a16:creationId xmlns:a16="http://schemas.microsoft.com/office/drawing/2014/main" id="{9BCC0047-BDC2-C4AA-7C58-1BD654020BE6}"/>
              </a:ext>
            </a:extLst>
          </p:cNvPr>
          <p:cNvSpPr/>
          <p:nvPr>
            <p:custDataLst>
              <p:tags r:id="rId224"/>
            </p:custDataLst>
          </p:nvPr>
        </p:nvSpPr>
        <p:spPr>
          <a:xfrm>
            <a:off x="100457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4" name="Rectangle 233">
            <a:extLst>
              <a:ext uri="{FF2B5EF4-FFF2-40B4-BE49-F238E27FC236}">
                <a16:creationId xmlns:a16="http://schemas.microsoft.com/office/drawing/2014/main" id="{ED749592-250C-3ED2-6A10-65D163F84150}"/>
              </a:ext>
            </a:extLst>
          </p:cNvPr>
          <p:cNvSpPr/>
          <p:nvPr>
            <p:custDataLst>
              <p:tags r:id="rId225"/>
            </p:custDataLst>
          </p:nvPr>
        </p:nvSpPr>
        <p:spPr>
          <a:xfrm>
            <a:off x="101346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5" name="Rectangle 234">
            <a:extLst>
              <a:ext uri="{FF2B5EF4-FFF2-40B4-BE49-F238E27FC236}">
                <a16:creationId xmlns:a16="http://schemas.microsoft.com/office/drawing/2014/main" id="{680211CE-D895-B7B6-1586-AB62B4348F85}"/>
              </a:ext>
            </a:extLst>
          </p:cNvPr>
          <p:cNvSpPr/>
          <p:nvPr>
            <p:custDataLst>
              <p:tags r:id="rId226"/>
            </p:custDataLst>
          </p:nvPr>
        </p:nvSpPr>
        <p:spPr>
          <a:xfrm>
            <a:off x="104013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6" name="Rectangle 235">
            <a:extLst>
              <a:ext uri="{FF2B5EF4-FFF2-40B4-BE49-F238E27FC236}">
                <a16:creationId xmlns:a16="http://schemas.microsoft.com/office/drawing/2014/main" id="{798AC751-54D1-B4DC-BDB1-C859B7F7FF0C}"/>
              </a:ext>
            </a:extLst>
          </p:cNvPr>
          <p:cNvSpPr/>
          <p:nvPr>
            <p:custDataLst>
              <p:tags r:id="rId227"/>
            </p:custDataLst>
          </p:nvPr>
        </p:nvSpPr>
        <p:spPr>
          <a:xfrm>
            <a:off x="10579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7" name="Rectangle 236">
            <a:extLst>
              <a:ext uri="{FF2B5EF4-FFF2-40B4-BE49-F238E27FC236}">
                <a16:creationId xmlns:a16="http://schemas.microsoft.com/office/drawing/2014/main" id="{B31000D3-0260-155B-DCB6-B6A7C0B72C5A}"/>
              </a:ext>
            </a:extLst>
          </p:cNvPr>
          <p:cNvSpPr/>
          <p:nvPr>
            <p:custDataLst>
              <p:tags r:id="rId228"/>
            </p:custDataLst>
          </p:nvPr>
        </p:nvSpPr>
        <p:spPr>
          <a:xfrm>
            <a:off x="106680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8" name="Rectangle 237">
            <a:extLst>
              <a:ext uri="{FF2B5EF4-FFF2-40B4-BE49-F238E27FC236}">
                <a16:creationId xmlns:a16="http://schemas.microsoft.com/office/drawing/2014/main" id="{5CFC2B93-C3E9-8A64-8165-427216C9B235}"/>
              </a:ext>
            </a:extLst>
          </p:cNvPr>
          <p:cNvSpPr/>
          <p:nvPr>
            <p:custDataLst>
              <p:tags r:id="rId229"/>
            </p:custDataLst>
          </p:nvPr>
        </p:nvSpPr>
        <p:spPr>
          <a:xfrm>
            <a:off x="107569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9" name="Rectangle 238">
            <a:extLst>
              <a:ext uri="{FF2B5EF4-FFF2-40B4-BE49-F238E27FC236}">
                <a16:creationId xmlns:a16="http://schemas.microsoft.com/office/drawing/2014/main" id="{94C06709-09D6-CBB2-C052-0F6A57B1690E}"/>
              </a:ext>
            </a:extLst>
          </p:cNvPr>
          <p:cNvSpPr/>
          <p:nvPr>
            <p:custDataLst>
              <p:tags r:id="rId230"/>
            </p:custDataLst>
          </p:nvPr>
        </p:nvSpPr>
        <p:spPr>
          <a:xfrm>
            <a:off x="83566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0" name="Rectangle 239">
            <a:extLst>
              <a:ext uri="{FF2B5EF4-FFF2-40B4-BE49-F238E27FC236}">
                <a16:creationId xmlns:a16="http://schemas.microsoft.com/office/drawing/2014/main" id="{453FB0AA-D4C7-4E7B-1E60-AE39E5BD2A3D}"/>
              </a:ext>
            </a:extLst>
          </p:cNvPr>
          <p:cNvSpPr/>
          <p:nvPr>
            <p:custDataLst>
              <p:tags r:id="rId231"/>
            </p:custDataLst>
          </p:nvPr>
        </p:nvSpPr>
        <p:spPr>
          <a:xfrm>
            <a:off x="84455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1" name="Rectangle 240">
            <a:extLst>
              <a:ext uri="{FF2B5EF4-FFF2-40B4-BE49-F238E27FC236}">
                <a16:creationId xmlns:a16="http://schemas.microsoft.com/office/drawing/2014/main" id="{B81462EC-6158-190D-AACC-A0B82CC6414F}"/>
              </a:ext>
            </a:extLst>
          </p:cNvPr>
          <p:cNvSpPr/>
          <p:nvPr>
            <p:custDataLst>
              <p:tags r:id="rId232"/>
            </p:custDataLst>
          </p:nvPr>
        </p:nvSpPr>
        <p:spPr>
          <a:xfrm>
            <a:off x="85344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2" name="Rectangle 241">
            <a:extLst>
              <a:ext uri="{FF2B5EF4-FFF2-40B4-BE49-F238E27FC236}">
                <a16:creationId xmlns:a16="http://schemas.microsoft.com/office/drawing/2014/main" id="{ED560A8C-9616-9C94-C383-51D3BE105963}"/>
              </a:ext>
            </a:extLst>
          </p:cNvPr>
          <p:cNvSpPr/>
          <p:nvPr>
            <p:custDataLst>
              <p:tags r:id="rId233"/>
            </p:custDataLst>
          </p:nvPr>
        </p:nvSpPr>
        <p:spPr>
          <a:xfrm>
            <a:off x="89789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3" name="Rectangle 242">
            <a:extLst>
              <a:ext uri="{FF2B5EF4-FFF2-40B4-BE49-F238E27FC236}">
                <a16:creationId xmlns:a16="http://schemas.microsoft.com/office/drawing/2014/main" id="{E125A8DC-EC98-E082-1977-1BDA71E8CD98}"/>
              </a:ext>
            </a:extLst>
          </p:cNvPr>
          <p:cNvSpPr/>
          <p:nvPr>
            <p:custDataLst>
              <p:tags r:id="rId234"/>
            </p:custDataLst>
          </p:nvPr>
        </p:nvSpPr>
        <p:spPr>
          <a:xfrm>
            <a:off x="92456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4" name="Rectangle 243">
            <a:extLst>
              <a:ext uri="{FF2B5EF4-FFF2-40B4-BE49-F238E27FC236}">
                <a16:creationId xmlns:a16="http://schemas.microsoft.com/office/drawing/2014/main" id="{E5DA5F49-4010-B79B-668B-6720E1EA3D9D}"/>
              </a:ext>
            </a:extLst>
          </p:cNvPr>
          <p:cNvSpPr/>
          <p:nvPr>
            <p:custDataLst>
              <p:tags r:id="rId235"/>
            </p:custDataLst>
          </p:nvPr>
        </p:nvSpPr>
        <p:spPr>
          <a:xfrm>
            <a:off x="95123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5" name="Rectangle 244">
            <a:extLst>
              <a:ext uri="{FF2B5EF4-FFF2-40B4-BE49-F238E27FC236}">
                <a16:creationId xmlns:a16="http://schemas.microsoft.com/office/drawing/2014/main" id="{8AF12442-13EB-AD80-1316-FB7333F73553}"/>
              </a:ext>
            </a:extLst>
          </p:cNvPr>
          <p:cNvSpPr/>
          <p:nvPr>
            <p:custDataLst>
              <p:tags r:id="rId236"/>
            </p:custDataLst>
          </p:nvPr>
        </p:nvSpPr>
        <p:spPr>
          <a:xfrm>
            <a:off x="96901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6" name="Rectangle 245">
            <a:extLst>
              <a:ext uri="{FF2B5EF4-FFF2-40B4-BE49-F238E27FC236}">
                <a16:creationId xmlns:a16="http://schemas.microsoft.com/office/drawing/2014/main" id="{C8FF15B3-9CB1-7589-93A2-E7F640562416}"/>
              </a:ext>
            </a:extLst>
          </p:cNvPr>
          <p:cNvSpPr/>
          <p:nvPr>
            <p:custDataLst>
              <p:tags r:id="rId237"/>
            </p:custDataLst>
          </p:nvPr>
        </p:nvSpPr>
        <p:spPr>
          <a:xfrm>
            <a:off x="97790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7" name="Rectangle 246">
            <a:extLst>
              <a:ext uri="{FF2B5EF4-FFF2-40B4-BE49-F238E27FC236}">
                <a16:creationId xmlns:a16="http://schemas.microsoft.com/office/drawing/2014/main" id="{47FC7981-9795-2A1E-01EF-B1A6CE3A4E73}"/>
              </a:ext>
            </a:extLst>
          </p:cNvPr>
          <p:cNvSpPr/>
          <p:nvPr>
            <p:custDataLst>
              <p:tags r:id="rId238"/>
            </p:custDataLst>
          </p:nvPr>
        </p:nvSpPr>
        <p:spPr>
          <a:xfrm>
            <a:off x="99568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8" name="Rectangle 247">
            <a:extLst>
              <a:ext uri="{FF2B5EF4-FFF2-40B4-BE49-F238E27FC236}">
                <a16:creationId xmlns:a16="http://schemas.microsoft.com/office/drawing/2014/main" id="{672B07FB-0F57-05F8-056E-7F3B689EB867}"/>
              </a:ext>
            </a:extLst>
          </p:cNvPr>
          <p:cNvSpPr/>
          <p:nvPr>
            <p:custDataLst>
              <p:tags r:id="rId239"/>
            </p:custDataLst>
          </p:nvPr>
        </p:nvSpPr>
        <p:spPr>
          <a:xfrm>
            <a:off x="101346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9" name="Rectangle 248">
            <a:extLst>
              <a:ext uri="{FF2B5EF4-FFF2-40B4-BE49-F238E27FC236}">
                <a16:creationId xmlns:a16="http://schemas.microsoft.com/office/drawing/2014/main" id="{7164D997-5882-AA2D-2B06-6F55F7C849D5}"/>
              </a:ext>
            </a:extLst>
          </p:cNvPr>
          <p:cNvSpPr/>
          <p:nvPr>
            <p:custDataLst>
              <p:tags r:id="rId240"/>
            </p:custDataLst>
          </p:nvPr>
        </p:nvSpPr>
        <p:spPr>
          <a:xfrm>
            <a:off x="102235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0" name="Rectangle 249">
            <a:extLst>
              <a:ext uri="{FF2B5EF4-FFF2-40B4-BE49-F238E27FC236}">
                <a16:creationId xmlns:a16="http://schemas.microsoft.com/office/drawing/2014/main" id="{AD14D78D-9938-C9AE-5560-09AC64AD47C7}"/>
              </a:ext>
            </a:extLst>
          </p:cNvPr>
          <p:cNvSpPr/>
          <p:nvPr>
            <p:custDataLst>
              <p:tags r:id="rId241"/>
            </p:custDataLst>
          </p:nvPr>
        </p:nvSpPr>
        <p:spPr>
          <a:xfrm>
            <a:off x="103124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1" name="Rectangle 250">
            <a:extLst>
              <a:ext uri="{FF2B5EF4-FFF2-40B4-BE49-F238E27FC236}">
                <a16:creationId xmlns:a16="http://schemas.microsoft.com/office/drawing/2014/main" id="{DE368319-9EC6-42E3-6D8D-10D078797B4D}"/>
              </a:ext>
            </a:extLst>
          </p:cNvPr>
          <p:cNvSpPr/>
          <p:nvPr>
            <p:custDataLst>
              <p:tags r:id="rId242"/>
            </p:custDataLst>
          </p:nvPr>
        </p:nvSpPr>
        <p:spPr>
          <a:xfrm>
            <a:off x="104013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2" name="Rectangle 251">
            <a:extLst>
              <a:ext uri="{FF2B5EF4-FFF2-40B4-BE49-F238E27FC236}">
                <a16:creationId xmlns:a16="http://schemas.microsoft.com/office/drawing/2014/main" id="{11692E72-4F1D-01CA-16D8-1AB1AFFA6886}"/>
              </a:ext>
            </a:extLst>
          </p:cNvPr>
          <p:cNvSpPr/>
          <p:nvPr>
            <p:custDataLst>
              <p:tags r:id="rId243"/>
            </p:custDataLst>
          </p:nvPr>
        </p:nvSpPr>
        <p:spPr>
          <a:xfrm>
            <a:off x="106680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3" name="Rectangle 252">
            <a:extLst>
              <a:ext uri="{FF2B5EF4-FFF2-40B4-BE49-F238E27FC236}">
                <a16:creationId xmlns:a16="http://schemas.microsoft.com/office/drawing/2014/main" id="{86782797-BB49-9C5A-E52F-06E3A1B6DAB2}"/>
              </a:ext>
            </a:extLst>
          </p:cNvPr>
          <p:cNvSpPr/>
          <p:nvPr>
            <p:custDataLst>
              <p:tags r:id="rId244"/>
            </p:custDataLst>
          </p:nvPr>
        </p:nvSpPr>
        <p:spPr>
          <a:xfrm>
            <a:off x="8267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4" name="Rectangle 253">
            <a:extLst>
              <a:ext uri="{FF2B5EF4-FFF2-40B4-BE49-F238E27FC236}">
                <a16:creationId xmlns:a16="http://schemas.microsoft.com/office/drawing/2014/main" id="{57D1BEDA-2D96-8459-EA46-3BEFE8024380}"/>
              </a:ext>
            </a:extLst>
          </p:cNvPr>
          <p:cNvSpPr/>
          <p:nvPr>
            <p:custDataLst>
              <p:tags r:id="rId245"/>
            </p:custDataLst>
          </p:nvPr>
        </p:nvSpPr>
        <p:spPr>
          <a:xfrm>
            <a:off x="83566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5" name="Rectangle 254">
            <a:extLst>
              <a:ext uri="{FF2B5EF4-FFF2-40B4-BE49-F238E27FC236}">
                <a16:creationId xmlns:a16="http://schemas.microsoft.com/office/drawing/2014/main" id="{02467B51-BB33-079F-4CEE-FB757601389D}"/>
              </a:ext>
            </a:extLst>
          </p:cNvPr>
          <p:cNvSpPr/>
          <p:nvPr>
            <p:custDataLst>
              <p:tags r:id="rId246"/>
            </p:custDataLst>
          </p:nvPr>
        </p:nvSpPr>
        <p:spPr>
          <a:xfrm>
            <a:off x="87122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6" name="Rectangle 255">
            <a:extLst>
              <a:ext uri="{FF2B5EF4-FFF2-40B4-BE49-F238E27FC236}">
                <a16:creationId xmlns:a16="http://schemas.microsoft.com/office/drawing/2014/main" id="{2FBC6DD2-F0ED-599C-6952-D625B4717D9A}"/>
              </a:ext>
            </a:extLst>
          </p:cNvPr>
          <p:cNvSpPr/>
          <p:nvPr>
            <p:custDataLst>
              <p:tags r:id="rId247"/>
            </p:custDataLst>
          </p:nvPr>
        </p:nvSpPr>
        <p:spPr>
          <a:xfrm>
            <a:off x="88011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7" name="Rectangle 256">
            <a:extLst>
              <a:ext uri="{FF2B5EF4-FFF2-40B4-BE49-F238E27FC236}">
                <a16:creationId xmlns:a16="http://schemas.microsoft.com/office/drawing/2014/main" id="{FF784348-A508-7BF5-3293-FD8FF444F15E}"/>
              </a:ext>
            </a:extLst>
          </p:cNvPr>
          <p:cNvSpPr/>
          <p:nvPr>
            <p:custDataLst>
              <p:tags r:id="rId248"/>
            </p:custDataLst>
          </p:nvPr>
        </p:nvSpPr>
        <p:spPr>
          <a:xfrm>
            <a:off x="88900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8" name="Rectangle 257">
            <a:extLst>
              <a:ext uri="{FF2B5EF4-FFF2-40B4-BE49-F238E27FC236}">
                <a16:creationId xmlns:a16="http://schemas.microsoft.com/office/drawing/2014/main" id="{3C1382DF-6B7E-2471-902F-FD45C8461244}"/>
              </a:ext>
            </a:extLst>
          </p:cNvPr>
          <p:cNvSpPr/>
          <p:nvPr>
            <p:custDataLst>
              <p:tags r:id="rId249"/>
            </p:custDataLst>
          </p:nvPr>
        </p:nvSpPr>
        <p:spPr>
          <a:xfrm>
            <a:off x="89789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9" name="Rectangle 258">
            <a:extLst>
              <a:ext uri="{FF2B5EF4-FFF2-40B4-BE49-F238E27FC236}">
                <a16:creationId xmlns:a16="http://schemas.microsoft.com/office/drawing/2014/main" id="{8DE8C23F-CBCF-FFB3-A7D7-67C4B85FC3E4}"/>
              </a:ext>
            </a:extLst>
          </p:cNvPr>
          <p:cNvSpPr/>
          <p:nvPr>
            <p:custDataLst>
              <p:tags r:id="rId250"/>
            </p:custDataLst>
          </p:nvPr>
        </p:nvSpPr>
        <p:spPr>
          <a:xfrm>
            <a:off x="9156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0" name="Rectangle 259">
            <a:extLst>
              <a:ext uri="{FF2B5EF4-FFF2-40B4-BE49-F238E27FC236}">
                <a16:creationId xmlns:a16="http://schemas.microsoft.com/office/drawing/2014/main" id="{19917BFA-C469-5725-0D7D-0FE7EAC878E1}"/>
              </a:ext>
            </a:extLst>
          </p:cNvPr>
          <p:cNvSpPr/>
          <p:nvPr>
            <p:custDataLst>
              <p:tags r:id="rId251"/>
            </p:custDataLst>
          </p:nvPr>
        </p:nvSpPr>
        <p:spPr>
          <a:xfrm>
            <a:off x="92456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1" name="Rectangle 260">
            <a:extLst>
              <a:ext uri="{FF2B5EF4-FFF2-40B4-BE49-F238E27FC236}">
                <a16:creationId xmlns:a16="http://schemas.microsoft.com/office/drawing/2014/main" id="{1F9308E9-3F91-F36D-5076-86DA83E5B30C}"/>
              </a:ext>
            </a:extLst>
          </p:cNvPr>
          <p:cNvSpPr/>
          <p:nvPr>
            <p:custDataLst>
              <p:tags r:id="rId252"/>
            </p:custDataLst>
          </p:nvPr>
        </p:nvSpPr>
        <p:spPr>
          <a:xfrm>
            <a:off x="95123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2" name="Rectangle 261">
            <a:extLst>
              <a:ext uri="{FF2B5EF4-FFF2-40B4-BE49-F238E27FC236}">
                <a16:creationId xmlns:a16="http://schemas.microsoft.com/office/drawing/2014/main" id="{7FAE162F-FC55-4E9E-5BF6-BFB8F778CB54}"/>
              </a:ext>
            </a:extLst>
          </p:cNvPr>
          <p:cNvSpPr/>
          <p:nvPr>
            <p:custDataLst>
              <p:tags r:id="rId253"/>
            </p:custDataLst>
          </p:nvPr>
        </p:nvSpPr>
        <p:spPr>
          <a:xfrm>
            <a:off x="96012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3" name="Rectangle 262">
            <a:extLst>
              <a:ext uri="{FF2B5EF4-FFF2-40B4-BE49-F238E27FC236}">
                <a16:creationId xmlns:a16="http://schemas.microsoft.com/office/drawing/2014/main" id="{248CEF85-E2C2-DB6D-BEC2-4E0C84104908}"/>
              </a:ext>
            </a:extLst>
          </p:cNvPr>
          <p:cNvSpPr/>
          <p:nvPr>
            <p:custDataLst>
              <p:tags r:id="rId254"/>
            </p:custDataLst>
          </p:nvPr>
        </p:nvSpPr>
        <p:spPr>
          <a:xfrm>
            <a:off x="96901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4" name="Rectangle 263">
            <a:extLst>
              <a:ext uri="{FF2B5EF4-FFF2-40B4-BE49-F238E27FC236}">
                <a16:creationId xmlns:a16="http://schemas.microsoft.com/office/drawing/2014/main" id="{F9ECE4D0-EC1F-3C54-05B6-FC6DD7197DBD}"/>
              </a:ext>
            </a:extLst>
          </p:cNvPr>
          <p:cNvSpPr/>
          <p:nvPr>
            <p:custDataLst>
              <p:tags r:id="rId255"/>
            </p:custDataLst>
          </p:nvPr>
        </p:nvSpPr>
        <p:spPr>
          <a:xfrm>
            <a:off x="98679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5" name="Rectangle 264">
            <a:extLst>
              <a:ext uri="{FF2B5EF4-FFF2-40B4-BE49-F238E27FC236}">
                <a16:creationId xmlns:a16="http://schemas.microsoft.com/office/drawing/2014/main" id="{4EDD6F63-1F1F-7C6A-C4BD-01DE8477EF1B}"/>
              </a:ext>
            </a:extLst>
          </p:cNvPr>
          <p:cNvSpPr/>
          <p:nvPr>
            <p:custDataLst>
              <p:tags r:id="rId256"/>
            </p:custDataLst>
          </p:nvPr>
        </p:nvSpPr>
        <p:spPr>
          <a:xfrm>
            <a:off x="10045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6" name="Rectangle 265">
            <a:extLst>
              <a:ext uri="{FF2B5EF4-FFF2-40B4-BE49-F238E27FC236}">
                <a16:creationId xmlns:a16="http://schemas.microsoft.com/office/drawing/2014/main" id="{577C7F9C-768F-D101-75CC-36EEDF68FAF6}"/>
              </a:ext>
            </a:extLst>
          </p:cNvPr>
          <p:cNvSpPr/>
          <p:nvPr>
            <p:custDataLst>
              <p:tags r:id="rId257"/>
            </p:custDataLst>
          </p:nvPr>
        </p:nvSpPr>
        <p:spPr>
          <a:xfrm>
            <a:off x="101346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7" name="Rectangle 266">
            <a:extLst>
              <a:ext uri="{FF2B5EF4-FFF2-40B4-BE49-F238E27FC236}">
                <a16:creationId xmlns:a16="http://schemas.microsoft.com/office/drawing/2014/main" id="{84CE4595-5816-456B-E346-FC9EBD43A9B2}"/>
              </a:ext>
            </a:extLst>
          </p:cNvPr>
          <p:cNvSpPr/>
          <p:nvPr>
            <p:custDataLst>
              <p:tags r:id="rId258"/>
            </p:custDataLst>
          </p:nvPr>
        </p:nvSpPr>
        <p:spPr>
          <a:xfrm>
            <a:off x="104013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8" name="Rectangle 267">
            <a:extLst>
              <a:ext uri="{FF2B5EF4-FFF2-40B4-BE49-F238E27FC236}">
                <a16:creationId xmlns:a16="http://schemas.microsoft.com/office/drawing/2014/main" id="{C3EDFA24-5AC2-273B-FE0F-EA645DE7D78B}"/>
              </a:ext>
            </a:extLst>
          </p:cNvPr>
          <p:cNvSpPr/>
          <p:nvPr>
            <p:custDataLst>
              <p:tags r:id="rId259"/>
            </p:custDataLst>
          </p:nvPr>
        </p:nvSpPr>
        <p:spPr>
          <a:xfrm>
            <a:off x="104902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9" name="Rectangle 268">
            <a:extLst>
              <a:ext uri="{FF2B5EF4-FFF2-40B4-BE49-F238E27FC236}">
                <a16:creationId xmlns:a16="http://schemas.microsoft.com/office/drawing/2014/main" id="{4D83C12B-04AE-8573-D816-3B00FE6D5CDF}"/>
              </a:ext>
            </a:extLst>
          </p:cNvPr>
          <p:cNvSpPr/>
          <p:nvPr>
            <p:custDataLst>
              <p:tags r:id="rId260"/>
            </p:custDataLst>
          </p:nvPr>
        </p:nvSpPr>
        <p:spPr>
          <a:xfrm>
            <a:off x="106680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0" name="Rectangle 269">
            <a:extLst>
              <a:ext uri="{FF2B5EF4-FFF2-40B4-BE49-F238E27FC236}">
                <a16:creationId xmlns:a16="http://schemas.microsoft.com/office/drawing/2014/main" id="{AFF23AE0-4A54-50B9-1ACF-F4DDBD65B3A2}"/>
              </a:ext>
            </a:extLst>
          </p:cNvPr>
          <p:cNvSpPr/>
          <p:nvPr>
            <p:custDataLst>
              <p:tags r:id="rId261"/>
            </p:custDataLst>
          </p:nvPr>
        </p:nvSpPr>
        <p:spPr>
          <a:xfrm>
            <a:off x="84455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1" name="Rectangle 270">
            <a:extLst>
              <a:ext uri="{FF2B5EF4-FFF2-40B4-BE49-F238E27FC236}">
                <a16:creationId xmlns:a16="http://schemas.microsoft.com/office/drawing/2014/main" id="{A55B74D7-A1BF-1518-0463-4442A28A9D4D}"/>
              </a:ext>
            </a:extLst>
          </p:cNvPr>
          <p:cNvSpPr/>
          <p:nvPr>
            <p:custDataLst>
              <p:tags r:id="rId262"/>
            </p:custDataLst>
          </p:nvPr>
        </p:nvSpPr>
        <p:spPr>
          <a:xfrm>
            <a:off x="86233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2" name="Rectangle 271">
            <a:extLst>
              <a:ext uri="{FF2B5EF4-FFF2-40B4-BE49-F238E27FC236}">
                <a16:creationId xmlns:a16="http://schemas.microsoft.com/office/drawing/2014/main" id="{EB9BB1E7-743D-D3E2-F802-9357A98E94CA}"/>
              </a:ext>
            </a:extLst>
          </p:cNvPr>
          <p:cNvSpPr/>
          <p:nvPr>
            <p:custDataLst>
              <p:tags r:id="rId263"/>
            </p:custDataLst>
          </p:nvPr>
        </p:nvSpPr>
        <p:spPr>
          <a:xfrm>
            <a:off x="89789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3" name="Rectangle 272">
            <a:extLst>
              <a:ext uri="{FF2B5EF4-FFF2-40B4-BE49-F238E27FC236}">
                <a16:creationId xmlns:a16="http://schemas.microsoft.com/office/drawing/2014/main" id="{71FC407D-61FC-52FD-5A0F-8A46EA09E920}"/>
              </a:ext>
            </a:extLst>
          </p:cNvPr>
          <p:cNvSpPr/>
          <p:nvPr>
            <p:custDataLst>
              <p:tags r:id="rId264"/>
            </p:custDataLst>
          </p:nvPr>
        </p:nvSpPr>
        <p:spPr>
          <a:xfrm>
            <a:off x="90678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4" name="Rectangle 273">
            <a:extLst>
              <a:ext uri="{FF2B5EF4-FFF2-40B4-BE49-F238E27FC236}">
                <a16:creationId xmlns:a16="http://schemas.microsoft.com/office/drawing/2014/main" id="{58ED28F7-D17B-F10D-9B0C-42D96AB49CB5}"/>
              </a:ext>
            </a:extLst>
          </p:cNvPr>
          <p:cNvSpPr/>
          <p:nvPr>
            <p:custDataLst>
              <p:tags r:id="rId265"/>
            </p:custDataLst>
          </p:nvPr>
        </p:nvSpPr>
        <p:spPr>
          <a:xfrm>
            <a:off x="95123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5" name="Rectangle 274">
            <a:extLst>
              <a:ext uri="{FF2B5EF4-FFF2-40B4-BE49-F238E27FC236}">
                <a16:creationId xmlns:a16="http://schemas.microsoft.com/office/drawing/2014/main" id="{76D752CD-418D-A56B-8858-076B39473867}"/>
              </a:ext>
            </a:extLst>
          </p:cNvPr>
          <p:cNvSpPr/>
          <p:nvPr>
            <p:custDataLst>
              <p:tags r:id="rId266"/>
            </p:custDataLst>
          </p:nvPr>
        </p:nvSpPr>
        <p:spPr>
          <a:xfrm>
            <a:off x="96901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6" name="Rectangle 275">
            <a:extLst>
              <a:ext uri="{FF2B5EF4-FFF2-40B4-BE49-F238E27FC236}">
                <a16:creationId xmlns:a16="http://schemas.microsoft.com/office/drawing/2014/main" id="{56765C89-55B0-6691-593E-956B2C7B410D}"/>
              </a:ext>
            </a:extLst>
          </p:cNvPr>
          <p:cNvSpPr/>
          <p:nvPr>
            <p:custDataLst>
              <p:tags r:id="rId267"/>
            </p:custDataLst>
          </p:nvPr>
        </p:nvSpPr>
        <p:spPr>
          <a:xfrm>
            <a:off x="103124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7" name="Rectangle 276">
            <a:extLst>
              <a:ext uri="{FF2B5EF4-FFF2-40B4-BE49-F238E27FC236}">
                <a16:creationId xmlns:a16="http://schemas.microsoft.com/office/drawing/2014/main" id="{EB0BECD8-7A9D-0682-EDE2-04B8FE389ABF}"/>
              </a:ext>
            </a:extLst>
          </p:cNvPr>
          <p:cNvSpPr/>
          <p:nvPr>
            <p:custDataLst>
              <p:tags r:id="rId268"/>
            </p:custDataLst>
          </p:nvPr>
        </p:nvSpPr>
        <p:spPr>
          <a:xfrm>
            <a:off x="104902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8" name="Rectangle 277">
            <a:extLst>
              <a:ext uri="{FF2B5EF4-FFF2-40B4-BE49-F238E27FC236}">
                <a16:creationId xmlns:a16="http://schemas.microsoft.com/office/drawing/2014/main" id="{E9D77EB1-CC05-DB45-7764-853E526D91BB}"/>
              </a:ext>
            </a:extLst>
          </p:cNvPr>
          <p:cNvSpPr/>
          <p:nvPr>
            <p:custDataLst>
              <p:tags r:id="rId269"/>
            </p:custDataLst>
          </p:nvPr>
        </p:nvSpPr>
        <p:spPr>
          <a:xfrm>
            <a:off x="105791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9" name="Rectangle 278">
            <a:extLst>
              <a:ext uri="{FF2B5EF4-FFF2-40B4-BE49-F238E27FC236}">
                <a16:creationId xmlns:a16="http://schemas.microsoft.com/office/drawing/2014/main" id="{B6A2407C-F408-DE9F-DE24-2FBCB598EF75}"/>
              </a:ext>
            </a:extLst>
          </p:cNvPr>
          <p:cNvSpPr/>
          <p:nvPr>
            <p:custDataLst>
              <p:tags r:id="rId270"/>
            </p:custDataLst>
          </p:nvPr>
        </p:nvSpPr>
        <p:spPr>
          <a:xfrm>
            <a:off x="106680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0" name="Rectangle 279">
            <a:extLst>
              <a:ext uri="{FF2B5EF4-FFF2-40B4-BE49-F238E27FC236}">
                <a16:creationId xmlns:a16="http://schemas.microsoft.com/office/drawing/2014/main" id="{3BA38F8A-4595-18F2-F0ED-89E9F1C29491}"/>
              </a:ext>
            </a:extLst>
          </p:cNvPr>
          <p:cNvSpPr/>
          <p:nvPr>
            <p:custDataLst>
              <p:tags r:id="rId271"/>
            </p:custDataLst>
          </p:nvPr>
        </p:nvSpPr>
        <p:spPr>
          <a:xfrm>
            <a:off x="82677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1" name="Rectangle 280">
            <a:extLst>
              <a:ext uri="{FF2B5EF4-FFF2-40B4-BE49-F238E27FC236}">
                <a16:creationId xmlns:a16="http://schemas.microsoft.com/office/drawing/2014/main" id="{BBBEAAEC-7C53-9D40-68E4-41DDBCA44BF1}"/>
              </a:ext>
            </a:extLst>
          </p:cNvPr>
          <p:cNvSpPr/>
          <p:nvPr>
            <p:custDataLst>
              <p:tags r:id="rId272"/>
            </p:custDataLst>
          </p:nvPr>
        </p:nvSpPr>
        <p:spPr>
          <a:xfrm>
            <a:off x="87122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2" name="Rectangle 281">
            <a:extLst>
              <a:ext uri="{FF2B5EF4-FFF2-40B4-BE49-F238E27FC236}">
                <a16:creationId xmlns:a16="http://schemas.microsoft.com/office/drawing/2014/main" id="{3B636DD2-DBD0-302A-262B-E531BB7AD97D}"/>
              </a:ext>
            </a:extLst>
          </p:cNvPr>
          <p:cNvSpPr/>
          <p:nvPr>
            <p:custDataLst>
              <p:tags r:id="rId273"/>
            </p:custDataLst>
          </p:nvPr>
        </p:nvSpPr>
        <p:spPr>
          <a:xfrm>
            <a:off x="88011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3" name="Rectangle 282">
            <a:extLst>
              <a:ext uri="{FF2B5EF4-FFF2-40B4-BE49-F238E27FC236}">
                <a16:creationId xmlns:a16="http://schemas.microsoft.com/office/drawing/2014/main" id="{52A69DCB-DED9-E12C-1DA9-DDB4D21655EB}"/>
              </a:ext>
            </a:extLst>
          </p:cNvPr>
          <p:cNvSpPr/>
          <p:nvPr>
            <p:custDataLst>
              <p:tags r:id="rId274"/>
            </p:custDataLst>
          </p:nvPr>
        </p:nvSpPr>
        <p:spPr>
          <a:xfrm>
            <a:off x="91567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4" name="Rectangle 283">
            <a:extLst>
              <a:ext uri="{FF2B5EF4-FFF2-40B4-BE49-F238E27FC236}">
                <a16:creationId xmlns:a16="http://schemas.microsoft.com/office/drawing/2014/main" id="{02848894-9A80-550E-C3DC-B23E8C5B0FE6}"/>
              </a:ext>
            </a:extLst>
          </p:cNvPr>
          <p:cNvSpPr/>
          <p:nvPr>
            <p:custDataLst>
              <p:tags r:id="rId275"/>
            </p:custDataLst>
          </p:nvPr>
        </p:nvSpPr>
        <p:spPr>
          <a:xfrm>
            <a:off x="92456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5" name="Rectangle 284">
            <a:extLst>
              <a:ext uri="{FF2B5EF4-FFF2-40B4-BE49-F238E27FC236}">
                <a16:creationId xmlns:a16="http://schemas.microsoft.com/office/drawing/2014/main" id="{520DA463-FE3D-1047-719B-4A713268E004}"/>
              </a:ext>
            </a:extLst>
          </p:cNvPr>
          <p:cNvSpPr/>
          <p:nvPr>
            <p:custDataLst>
              <p:tags r:id="rId276"/>
            </p:custDataLst>
          </p:nvPr>
        </p:nvSpPr>
        <p:spPr>
          <a:xfrm>
            <a:off x="94234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6" name="Rectangle 285">
            <a:extLst>
              <a:ext uri="{FF2B5EF4-FFF2-40B4-BE49-F238E27FC236}">
                <a16:creationId xmlns:a16="http://schemas.microsoft.com/office/drawing/2014/main" id="{DF459781-0631-0235-D87A-E7FEA7B34B99}"/>
              </a:ext>
            </a:extLst>
          </p:cNvPr>
          <p:cNvSpPr/>
          <p:nvPr>
            <p:custDataLst>
              <p:tags r:id="rId277"/>
            </p:custDataLst>
          </p:nvPr>
        </p:nvSpPr>
        <p:spPr>
          <a:xfrm>
            <a:off x="95123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7" name="Rectangle 286">
            <a:extLst>
              <a:ext uri="{FF2B5EF4-FFF2-40B4-BE49-F238E27FC236}">
                <a16:creationId xmlns:a16="http://schemas.microsoft.com/office/drawing/2014/main" id="{0DE42271-4DE7-4F90-F524-6D37EAC0AB6E}"/>
              </a:ext>
            </a:extLst>
          </p:cNvPr>
          <p:cNvSpPr/>
          <p:nvPr>
            <p:custDataLst>
              <p:tags r:id="rId278"/>
            </p:custDataLst>
          </p:nvPr>
        </p:nvSpPr>
        <p:spPr>
          <a:xfrm>
            <a:off x="96012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8" name="Rectangle 287">
            <a:extLst>
              <a:ext uri="{FF2B5EF4-FFF2-40B4-BE49-F238E27FC236}">
                <a16:creationId xmlns:a16="http://schemas.microsoft.com/office/drawing/2014/main" id="{199D11BF-D838-E2FB-058F-FB94DCB3711E}"/>
              </a:ext>
            </a:extLst>
          </p:cNvPr>
          <p:cNvSpPr/>
          <p:nvPr>
            <p:custDataLst>
              <p:tags r:id="rId279"/>
            </p:custDataLst>
          </p:nvPr>
        </p:nvSpPr>
        <p:spPr>
          <a:xfrm>
            <a:off x="96901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9" name="Rectangle 288">
            <a:extLst>
              <a:ext uri="{FF2B5EF4-FFF2-40B4-BE49-F238E27FC236}">
                <a16:creationId xmlns:a16="http://schemas.microsoft.com/office/drawing/2014/main" id="{861C893B-CFB0-0BA0-1EC2-D239E93B71D5}"/>
              </a:ext>
            </a:extLst>
          </p:cNvPr>
          <p:cNvSpPr/>
          <p:nvPr>
            <p:custDataLst>
              <p:tags r:id="rId280"/>
            </p:custDataLst>
          </p:nvPr>
        </p:nvSpPr>
        <p:spPr>
          <a:xfrm>
            <a:off x="97790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0" name="Rectangle 289">
            <a:extLst>
              <a:ext uri="{FF2B5EF4-FFF2-40B4-BE49-F238E27FC236}">
                <a16:creationId xmlns:a16="http://schemas.microsoft.com/office/drawing/2014/main" id="{13C1CD1A-BE48-2978-FC7C-249418DF2316}"/>
              </a:ext>
            </a:extLst>
          </p:cNvPr>
          <p:cNvSpPr/>
          <p:nvPr>
            <p:custDataLst>
              <p:tags r:id="rId281"/>
            </p:custDataLst>
          </p:nvPr>
        </p:nvSpPr>
        <p:spPr>
          <a:xfrm>
            <a:off x="100457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1" name="Rectangle 290">
            <a:extLst>
              <a:ext uri="{FF2B5EF4-FFF2-40B4-BE49-F238E27FC236}">
                <a16:creationId xmlns:a16="http://schemas.microsoft.com/office/drawing/2014/main" id="{C4035EC2-9945-BE87-52E8-8F9204027BA5}"/>
              </a:ext>
            </a:extLst>
          </p:cNvPr>
          <p:cNvSpPr/>
          <p:nvPr>
            <p:custDataLst>
              <p:tags r:id="rId282"/>
            </p:custDataLst>
          </p:nvPr>
        </p:nvSpPr>
        <p:spPr>
          <a:xfrm>
            <a:off x="101346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2" name="Rectangle 291">
            <a:extLst>
              <a:ext uri="{FF2B5EF4-FFF2-40B4-BE49-F238E27FC236}">
                <a16:creationId xmlns:a16="http://schemas.microsoft.com/office/drawing/2014/main" id="{29A71277-1826-C686-5939-B96046B136CC}"/>
              </a:ext>
            </a:extLst>
          </p:cNvPr>
          <p:cNvSpPr/>
          <p:nvPr>
            <p:custDataLst>
              <p:tags r:id="rId283"/>
            </p:custDataLst>
          </p:nvPr>
        </p:nvSpPr>
        <p:spPr>
          <a:xfrm>
            <a:off x="103124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3" name="Rectangle 292">
            <a:extLst>
              <a:ext uri="{FF2B5EF4-FFF2-40B4-BE49-F238E27FC236}">
                <a16:creationId xmlns:a16="http://schemas.microsoft.com/office/drawing/2014/main" id="{0627CCE0-4074-4FD6-200A-C19DB41D6158}"/>
              </a:ext>
            </a:extLst>
          </p:cNvPr>
          <p:cNvSpPr/>
          <p:nvPr>
            <p:custDataLst>
              <p:tags r:id="rId284"/>
            </p:custDataLst>
          </p:nvPr>
        </p:nvSpPr>
        <p:spPr>
          <a:xfrm>
            <a:off x="104013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4" name="Rectangle 293">
            <a:extLst>
              <a:ext uri="{FF2B5EF4-FFF2-40B4-BE49-F238E27FC236}">
                <a16:creationId xmlns:a16="http://schemas.microsoft.com/office/drawing/2014/main" id="{D0F98669-35A1-E157-8B20-6CA7D046E6DC}"/>
              </a:ext>
            </a:extLst>
          </p:cNvPr>
          <p:cNvSpPr/>
          <p:nvPr>
            <p:custDataLst>
              <p:tags r:id="rId285"/>
            </p:custDataLst>
          </p:nvPr>
        </p:nvSpPr>
        <p:spPr>
          <a:xfrm>
            <a:off x="105791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5" name="Rectangle 294">
            <a:extLst>
              <a:ext uri="{FF2B5EF4-FFF2-40B4-BE49-F238E27FC236}">
                <a16:creationId xmlns:a16="http://schemas.microsoft.com/office/drawing/2014/main" id="{0F4B40A1-560E-D2F3-7AF7-62B32AE6D92A}"/>
              </a:ext>
            </a:extLst>
          </p:cNvPr>
          <p:cNvSpPr/>
          <p:nvPr>
            <p:custDataLst>
              <p:tags r:id="rId286"/>
            </p:custDataLst>
          </p:nvPr>
        </p:nvSpPr>
        <p:spPr>
          <a:xfrm>
            <a:off x="84455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6" name="Rectangle 295">
            <a:extLst>
              <a:ext uri="{FF2B5EF4-FFF2-40B4-BE49-F238E27FC236}">
                <a16:creationId xmlns:a16="http://schemas.microsoft.com/office/drawing/2014/main" id="{96609FFE-AB94-155F-9C53-7983A2BAE0A9}"/>
              </a:ext>
            </a:extLst>
          </p:cNvPr>
          <p:cNvSpPr/>
          <p:nvPr>
            <p:custDataLst>
              <p:tags r:id="rId287"/>
            </p:custDataLst>
          </p:nvPr>
        </p:nvSpPr>
        <p:spPr>
          <a:xfrm>
            <a:off x="85344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7" name="Rectangle 296">
            <a:extLst>
              <a:ext uri="{FF2B5EF4-FFF2-40B4-BE49-F238E27FC236}">
                <a16:creationId xmlns:a16="http://schemas.microsoft.com/office/drawing/2014/main" id="{5DBFFAF6-A1FF-4518-3308-07F78F341C4F}"/>
              </a:ext>
            </a:extLst>
          </p:cNvPr>
          <p:cNvSpPr/>
          <p:nvPr>
            <p:custDataLst>
              <p:tags r:id="rId288"/>
            </p:custDataLst>
          </p:nvPr>
        </p:nvSpPr>
        <p:spPr>
          <a:xfrm>
            <a:off x="86233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8" name="Rectangle 297">
            <a:extLst>
              <a:ext uri="{FF2B5EF4-FFF2-40B4-BE49-F238E27FC236}">
                <a16:creationId xmlns:a16="http://schemas.microsoft.com/office/drawing/2014/main" id="{ED13F45A-74CA-9A72-DCB0-A8C3E24CDF3B}"/>
              </a:ext>
            </a:extLst>
          </p:cNvPr>
          <p:cNvSpPr/>
          <p:nvPr>
            <p:custDataLst>
              <p:tags r:id="rId289"/>
            </p:custDataLst>
          </p:nvPr>
        </p:nvSpPr>
        <p:spPr>
          <a:xfrm>
            <a:off x="88900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9" name="Rectangle 298">
            <a:extLst>
              <a:ext uri="{FF2B5EF4-FFF2-40B4-BE49-F238E27FC236}">
                <a16:creationId xmlns:a16="http://schemas.microsoft.com/office/drawing/2014/main" id="{84EA13E8-2B34-F7DA-DD10-E6D875D380EE}"/>
              </a:ext>
            </a:extLst>
          </p:cNvPr>
          <p:cNvSpPr/>
          <p:nvPr>
            <p:custDataLst>
              <p:tags r:id="rId290"/>
            </p:custDataLst>
          </p:nvPr>
        </p:nvSpPr>
        <p:spPr>
          <a:xfrm>
            <a:off x="90678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0" name="Rectangle 299">
            <a:extLst>
              <a:ext uri="{FF2B5EF4-FFF2-40B4-BE49-F238E27FC236}">
                <a16:creationId xmlns:a16="http://schemas.microsoft.com/office/drawing/2014/main" id="{C897EDEC-81A7-4825-256C-D885DC9A0461}"/>
              </a:ext>
            </a:extLst>
          </p:cNvPr>
          <p:cNvSpPr/>
          <p:nvPr>
            <p:custDataLst>
              <p:tags r:id="rId291"/>
            </p:custDataLst>
          </p:nvPr>
        </p:nvSpPr>
        <p:spPr>
          <a:xfrm>
            <a:off x="92456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1" name="Rectangle 300">
            <a:extLst>
              <a:ext uri="{FF2B5EF4-FFF2-40B4-BE49-F238E27FC236}">
                <a16:creationId xmlns:a16="http://schemas.microsoft.com/office/drawing/2014/main" id="{ACF337C1-A967-BAE3-5588-0091A77B1642}"/>
              </a:ext>
            </a:extLst>
          </p:cNvPr>
          <p:cNvSpPr/>
          <p:nvPr>
            <p:custDataLst>
              <p:tags r:id="rId292"/>
            </p:custDataLst>
          </p:nvPr>
        </p:nvSpPr>
        <p:spPr>
          <a:xfrm>
            <a:off x="93345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2" name="Rectangle 301">
            <a:extLst>
              <a:ext uri="{FF2B5EF4-FFF2-40B4-BE49-F238E27FC236}">
                <a16:creationId xmlns:a16="http://schemas.microsoft.com/office/drawing/2014/main" id="{F75BADF7-0D5E-FF48-D30B-04BC209A9774}"/>
              </a:ext>
            </a:extLst>
          </p:cNvPr>
          <p:cNvSpPr/>
          <p:nvPr>
            <p:custDataLst>
              <p:tags r:id="rId293"/>
            </p:custDataLst>
          </p:nvPr>
        </p:nvSpPr>
        <p:spPr>
          <a:xfrm>
            <a:off x="94234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3" name="Rectangle 302">
            <a:extLst>
              <a:ext uri="{FF2B5EF4-FFF2-40B4-BE49-F238E27FC236}">
                <a16:creationId xmlns:a16="http://schemas.microsoft.com/office/drawing/2014/main" id="{35FD3124-6A5B-E627-93B9-402D337CEB80}"/>
              </a:ext>
            </a:extLst>
          </p:cNvPr>
          <p:cNvSpPr/>
          <p:nvPr>
            <p:custDataLst>
              <p:tags r:id="rId294"/>
            </p:custDataLst>
          </p:nvPr>
        </p:nvSpPr>
        <p:spPr>
          <a:xfrm>
            <a:off x="95123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4" name="Rectangle 303">
            <a:extLst>
              <a:ext uri="{FF2B5EF4-FFF2-40B4-BE49-F238E27FC236}">
                <a16:creationId xmlns:a16="http://schemas.microsoft.com/office/drawing/2014/main" id="{2D05470E-D52D-9A87-9438-0478DC31E164}"/>
              </a:ext>
            </a:extLst>
          </p:cNvPr>
          <p:cNvSpPr/>
          <p:nvPr>
            <p:custDataLst>
              <p:tags r:id="rId295"/>
            </p:custDataLst>
          </p:nvPr>
        </p:nvSpPr>
        <p:spPr>
          <a:xfrm>
            <a:off x="98679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5" name="Rectangle 304">
            <a:extLst>
              <a:ext uri="{FF2B5EF4-FFF2-40B4-BE49-F238E27FC236}">
                <a16:creationId xmlns:a16="http://schemas.microsoft.com/office/drawing/2014/main" id="{051B5742-A123-0F77-FFD5-ACF7A16D20E4}"/>
              </a:ext>
            </a:extLst>
          </p:cNvPr>
          <p:cNvSpPr/>
          <p:nvPr>
            <p:custDataLst>
              <p:tags r:id="rId296"/>
            </p:custDataLst>
          </p:nvPr>
        </p:nvSpPr>
        <p:spPr>
          <a:xfrm>
            <a:off x="99568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6" name="Rectangle 305">
            <a:extLst>
              <a:ext uri="{FF2B5EF4-FFF2-40B4-BE49-F238E27FC236}">
                <a16:creationId xmlns:a16="http://schemas.microsoft.com/office/drawing/2014/main" id="{7F03ED27-3415-8D75-A063-C4530C75BC5A}"/>
              </a:ext>
            </a:extLst>
          </p:cNvPr>
          <p:cNvSpPr/>
          <p:nvPr>
            <p:custDataLst>
              <p:tags r:id="rId297"/>
            </p:custDataLst>
          </p:nvPr>
        </p:nvSpPr>
        <p:spPr>
          <a:xfrm>
            <a:off x="101346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7" name="Rectangle 306">
            <a:extLst>
              <a:ext uri="{FF2B5EF4-FFF2-40B4-BE49-F238E27FC236}">
                <a16:creationId xmlns:a16="http://schemas.microsoft.com/office/drawing/2014/main" id="{70E00AB0-51F1-6903-A628-A4DDBA0CA661}"/>
              </a:ext>
            </a:extLst>
          </p:cNvPr>
          <p:cNvSpPr/>
          <p:nvPr>
            <p:custDataLst>
              <p:tags r:id="rId298"/>
            </p:custDataLst>
          </p:nvPr>
        </p:nvSpPr>
        <p:spPr>
          <a:xfrm>
            <a:off x="105791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8" name="Rectangle 307">
            <a:extLst>
              <a:ext uri="{FF2B5EF4-FFF2-40B4-BE49-F238E27FC236}">
                <a16:creationId xmlns:a16="http://schemas.microsoft.com/office/drawing/2014/main" id="{2ACE114F-723D-8316-9BDF-C26681B03A81}"/>
              </a:ext>
            </a:extLst>
          </p:cNvPr>
          <p:cNvSpPr/>
          <p:nvPr>
            <p:custDataLst>
              <p:tags r:id="rId299"/>
            </p:custDataLst>
          </p:nvPr>
        </p:nvSpPr>
        <p:spPr>
          <a:xfrm>
            <a:off x="83566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9" name="Rectangle 308">
            <a:extLst>
              <a:ext uri="{FF2B5EF4-FFF2-40B4-BE49-F238E27FC236}">
                <a16:creationId xmlns:a16="http://schemas.microsoft.com/office/drawing/2014/main" id="{C1B4675C-0708-96C1-B36A-7061BDB18487}"/>
              </a:ext>
            </a:extLst>
          </p:cNvPr>
          <p:cNvSpPr/>
          <p:nvPr>
            <p:custDataLst>
              <p:tags r:id="rId300"/>
            </p:custDataLst>
          </p:nvPr>
        </p:nvSpPr>
        <p:spPr>
          <a:xfrm>
            <a:off x="8534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0" name="Rectangle 309">
            <a:extLst>
              <a:ext uri="{FF2B5EF4-FFF2-40B4-BE49-F238E27FC236}">
                <a16:creationId xmlns:a16="http://schemas.microsoft.com/office/drawing/2014/main" id="{44E2D08B-2F8A-DCBD-1126-347D5F36A8C3}"/>
              </a:ext>
            </a:extLst>
          </p:cNvPr>
          <p:cNvSpPr/>
          <p:nvPr>
            <p:custDataLst>
              <p:tags r:id="rId301"/>
            </p:custDataLst>
          </p:nvPr>
        </p:nvSpPr>
        <p:spPr>
          <a:xfrm>
            <a:off x="87122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1" name="Rectangle 310">
            <a:extLst>
              <a:ext uri="{FF2B5EF4-FFF2-40B4-BE49-F238E27FC236}">
                <a16:creationId xmlns:a16="http://schemas.microsoft.com/office/drawing/2014/main" id="{82F50F79-5074-7EC4-E3A4-AB8A8213AC09}"/>
              </a:ext>
            </a:extLst>
          </p:cNvPr>
          <p:cNvSpPr/>
          <p:nvPr>
            <p:custDataLst>
              <p:tags r:id="rId302"/>
            </p:custDataLst>
          </p:nvPr>
        </p:nvSpPr>
        <p:spPr>
          <a:xfrm>
            <a:off x="88011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2" name="Rectangle 311">
            <a:extLst>
              <a:ext uri="{FF2B5EF4-FFF2-40B4-BE49-F238E27FC236}">
                <a16:creationId xmlns:a16="http://schemas.microsoft.com/office/drawing/2014/main" id="{E65B0C91-8B6F-296D-CDAA-27E8FAEBEE16}"/>
              </a:ext>
            </a:extLst>
          </p:cNvPr>
          <p:cNvSpPr/>
          <p:nvPr>
            <p:custDataLst>
              <p:tags r:id="rId303"/>
            </p:custDataLst>
          </p:nvPr>
        </p:nvSpPr>
        <p:spPr>
          <a:xfrm>
            <a:off x="89789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3" name="Rectangle 312">
            <a:extLst>
              <a:ext uri="{FF2B5EF4-FFF2-40B4-BE49-F238E27FC236}">
                <a16:creationId xmlns:a16="http://schemas.microsoft.com/office/drawing/2014/main" id="{F3815806-FB83-3532-AB9D-F7F472F23F3F}"/>
              </a:ext>
            </a:extLst>
          </p:cNvPr>
          <p:cNvSpPr/>
          <p:nvPr>
            <p:custDataLst>
              <p:tags r:id="rId304"/>
            </p:custDataLst>
          </p:nvPr>
        </p:nvSpPr>
        <p:spPr>
          <a:xfrm>
            <a:off x="90678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4" name="Rectangle 313">
            <a:extLst>
              <a:ext uri="{FF2B5EF4-FFF2-40B4-BE49-F238E27FC236}">
                <a16:creationId xmlns:a16="http://schemas.microsoft.com/office/drawing/2014/main" id="{C0A5CED5-C650-FA0F-06D5-8C6E069F7090}"/>
              </a:ext>
            </a:extLst>
          </p:cNvPr>
          <p:cNvSpPr/>
          <p:nvPr>
            <p:custDataLst>
              <p:tags r:id="rId305"/>
            </p:custDataLst>
          </p:nvPr>
        </p:nvSpPr>
        <p:spPr>
          <a:xfrm>
            <a:off x="91567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5" name="Rectangle 314">
            <a:extLst>
              <a:ext uri="{FF2B5EF4-FFF2-40B4-BE49-F238E27FC236}">
                <a16:creationId xmlns:a16="http://schemas.microsoft.com/office/drawing/2014/main" id="{357F3122-CA1A-4952-33D9-819EAEC871DE}"/>
              </a:ext>
            </a:extLst>
          </p:cNvPr>
          <p:cNvSpPr/>
          <p:nvPr>
            <p:custDataLst>
              <p:tags r:id="rId306"/>
            </p:custDataLst>
          </p:nvPr>
        </p:nvSpPr>
        <p:spPr>
          <a:xfrm>
            <a:off x="9423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6" name="Rectangle 315">
            <a:extLst>
              <a:ext uri="{FF2B5EF4-FFF2-40B4-BE49-F238E27FC236}">
                <a16:creationId xmlns:a16="http://schemas.microsoft.com/office/drawing/2014/main" id="{38446B2D-27C9-E790-27F7-C880EDA43138}"/>
              </a:ext>
            </a:extLst>
          </p:cNvPr>
          <p:cNvSpPr/>
          <p:nvPr>
            <p:custDataLst>
              <p:tags r:id="rId307"/>
            </p:custDataLst>
          </p:nvPr>
        </p:nvSpPr>
        <p:spPr>
          <a:xfrm>
            <a:off x="95123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7" name="Rectangle 316">
            <a:extLst>
              <a:ext uri="{FF2B5EF4-FFF2-40B4-BE49-F238E27FC236}">
                <a16:creationId xmlns:a16="http://schemas.microsoft.com/office/drawing/2014/main" id="{BB87ADB9-9630-8564-3AC5-937F2792CBD2}"/>
              </a:ext>
            </a:extLst>
          </p:cNvPr>
          <p:cNvSpPr/>
          <p:nvPr>
            <p:custDataLst>
              <p:tags r:id="rId308"/>
            </p:custDataLst>
          </p:nvPr>
        </p:nvSpPr>
        <p:spPr>
          <a:xfrm>
            <a:off x="96901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8" name="Rectangle 317">
            <a:extLst>
              <a:ext uri="{FF2B5EF4-FFF2-40B4-BE49-F238E27FC236}">
                <a16:creationId xmlns:a16="http://schemas.microsoft.com/office/drawing/2014/main" id="{F224089C-4F56-B737-2B96-2F467477B821}"/>
              </a:ext>
            </a:extLst>
          </p:cNvPr>
          <p:cNvSpPr/>
          <p:nvPr>
            <p:custDataLst>
              <p:tags r:id="rId309"/>
            </p:custDataLst>
          </p:nvPr>
        </p:nvSpPr>
        <p:spPr>
          <a:xfrm>
            <a:off x="97790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9" name="Rectangle 318">
            <a:extLst>
              <a:ext uri="{FF2B5EF4-FFF2-40B4-BE49-F238E27FC236}">
                <a16:creationId xmlns:a16="http://schemas.microsoft.com/office/drawing/2014/main" id="{A4FC9ABD-EFC5-3761-417D-FE3AF0F15C39}"/>
              </a:ext>
            </a:extLst>
          </p:cNvPr>
          <p:cNvSpPr/>
          <p:nvPr>
            <p:custDataLst>
              <p:tags r:id="rId310"/>
            </p:custDataLst>
          </p:nvPr>
        </p:nvSpPr>
        <p:spPr>
          <a:xfrm>
            <a:off x="100457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0" name="Rectangle 319">
            <a:extLst>
              <a:ext uri="{FF2B5EF4-FFF2-40B4-BE49-F238E27FC236}">
                <a16:creationId xmlns:a16="http://schemas.microsoft.com/office/drawing/2014/main" id="{76301F09-936B-01EC-99C6-1BD63CFB31BB}"/>
              </a:ext>
            </a:extLst>
          </p:cNvPr>
          <p:cNvSpPr/>
          <p:nvPr>
            <p:custDataLst>
              <p:tags r:id="rId311"/>
            </p:custDataLst>
          </p:nvPr>
        </p:nvSpPr>
        <p:spPr>
          <a:xfrm>
            <a:off x="101346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1" name="Rectangle 320">
            <a:extLst>
              <a:ext uri="{FF2B5EF4-FFF2-40B4-BE49-F238E27FC236}">
                <a16:creationId xmlns:a16="http://schemas.microsoft.com/office/drawing/2014/main" id="{75ECC48A-7972-3E5A-BB9F-0837FD9AE914}"/>
              </a:ext>
            </a:extLst>
          </p:cNvPr>
          <p:cNvSpPr/>
          <p:nvPr>
            <p:custDataLst>
              <p:tags r:id="rId312"/>
            </p:custDataLst>
          </p:nvPr>
        </p:nvSpPr>
        <p:spPr>
          <a:xfrm>
            <a:off x="102235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2" name="Rectangle 321">
            <a:extLst>
              <a:ext uri="{FF2B5EF4-FFF2-40B4-BE49-F238E27FC236}">
                <a16:creationId xmlns:a16="http://schemas.microsoft.com/office/drawing/2014/main" id="{257BEE39-1AE9-0B62-813A-AB8595F83FED}"/>
              </a:ext>
            </a:extLst>
          </p:cNvPr>
          <p:cNvSpPr/>
          <p:nvPr>
            <p:custDataLst>
              <p:tags r:id="rId313"/>
            </p:custDataLst>
          </p:nvPr>
        </p:nvSpPr>
        <p:spPr>
          <a:xfrm>
            <a:off x="10312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3" name="Rectangle 322">
            <a:extLst>
              <a:ext uri="{FF2B5EF4-FFF2-40B4-BE49-F238E27FC236}">
                <a16:creationId xmlns:a16="http://schemas.microsoft.com/office/drawing/2014/main" id="{AB4BF8D5-279A-650E-3B7B-891B7A161404}"/>
              </a:ext>
            </a:extLst>
          </p:cNvPr>
          <p:cNvSpPr/>
          <p:nvPr>
            <p:custDataLst>
              <p:tags r:id="rId314"/>
            </p:custDataLst>
          </p:nvPr>
        </p:nvSpPr>
        <p:spPr>
          <a:xfrm>
            <a:off x="104013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4" name="Rectangle 323">
            <a:extLst>
              <a:ext uri="{FF2B5EF4-FFF2-40B4-BE49-F238E27FC236}">
                <a16:creationId xmlns:a16="http://schemas.microsoft.com/office/drawing/2014/main" id="{D3C35B96-43E3-AB30-F384-ECA11401EEA1}"/>
              </a:ext>
            </a:extLst>
          </p:cNvPr>
          <p:cNvSpPr/>
          <p:nvPr>
            <p:custDataLst>
              <p:tags r:id="rId315"/>
            </p:custDataLst>
          </p:nvPr>
        </p:nvSpPr>
        <p:spPr>
          <a:xfrm>
            <a:off x="104902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5" name="Rectangle 324">
            <a:extLst>
              <a:ext uri="{FF2B5EF4-FFF2-40B4-BE49-F238E27FC236}">
                <a16:creationId xmlns:a16="http://schemas.microsoft.com/office/drawing/2014/main" id="{67BF8E0D-0496-6B09-7B12-116867FFEEF3}"/>
              </a:ext>
            </a:extLst>
          </p:cNvPr>
          <p:cNvSpPr/>
          <p:nvPr>
            <p:custDataLst>
              <p:tags r:id="rId316"/>
            </p:custDataLst>
          </p:nvPr>
        </p:nvSpPr>
        <p:spPr>
          <a:xfrm>
            <a:off x="105791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6" name="Rectangle 325">
            <a:extLst>
              <a:ext uri="{FF2B5EF4-FFF2-40B4-BE49-F238E27FC236}">
                <a16:creationId xmlns:a16="http://schemas.microsoft.com/office/drawing/2014/main" id="{4459C841-B112-0580-874E-21119DB1B687}"/>
              </a:ext>
            </a:extLst>
          </p:cNvPr>
          <p:cNvSpPr/>
          <p:nvPr>
            <p:custDataLst>
              <p:tags r:id="rId317"/>
            </p:custDataLst>
          </p:nvPr>
        </p:nvSpPr>
        <p:spPr>
          <a:xfrm>
            <a:off x="89789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7" name="Rectangle 326">
            <a:extLst>
              <a:ext uri="{FF2B5EF4-FFF2-40B4-BE49-F238E27FC236}">
                <a16:creationId xmlns:a16="http://schemas.microsoft.com/office/drawing/2014/main" id="{5F817B01-85C5-CE9D-B650-FE6CADBB4B9B}"/>
              </a:ext>
            </a:extLst>
          </p:cNvPr>
          <p:cNvSpPr/>
          <p:nvPr>
            <p:custDataLst>
              <p:tags r:id="rId318"/>
            </p:custDataLst>
          </p:nvPr>
        </p:nvSpPr>
        <p:spPr>
          <a:xfrm>
            <a:off x="90678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8" name="Rectangle 327">
            <a:extLst>
              <a:ext uri="{FF2B5EF4-FFF2-40B4-BE49-F238E27FC236}">
                <a16:creationId xmlns:a16="http://schemas.microsoft.com/office/drawing/2014/main" id="{8880F207-D4EF-4BA0-28FC-9C9D00AF8573}"/>
              </a:ext>
            </a:extLst>
          </p:cNvPr>
          <p:cNvSpPr/>
          <p:nvPr>
            <p:custDataLst>
              <p:tags r:id="rId319"/>
            </p:custDataLst>
          </p:nvPr>
        </p:nvSpPr>
        <p:spPr>
          <a:xfrm>
            <a:off x="93345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9" name="Rectangle 328">
            <a:extLst>
              <a:ext uri="{FF2B5EF4-FFF2-40B4-BE49-F238E27FC236}">
                <a16:creationId xmlns:a16="http://schemas.microsoft.com/office/drawing/2014/main" id="{9F29E7E7-F4C1-645A-AE71-66C81AEC98FE}"/>
              </a:ext>
            </a:extLst>
          </p:cNvPr>
          <p:cNvSpPr/>
          <p:nvPr>
            <p:custDataLst>
              <p:tags r:id="rId320"/>
            </p:custDataLst>
          </p:nvPr>
        </p:nvSpPr>
        <p:spPr>
          <a:xfrm>
            <a:off x="96012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0" name="Rectangle 329">
            <a:extLst>
              <a:ext uri="{FF2B5EF4-FFF2-40B4-BE49-F238E27FC236}">
                <a16:creationId xmlns:a16="http://schemas.microsoft.com/office/drawing/2014/main" id="{AE3CA45B-9DA3-9216-C383-7184E51E052D}"/>
              </a:ext>
            </a:extLst>
          </p:cNvPr>
          <p:cNvSpPr/>
          <p:nvPr>
            <p:custDataLst>
              <p:tags r:id="rId321"/>
            </p:custDataLst>
          </p:nvPr>
        </p:nvSpPr>
        <p:spPr>
          <a:xfrm>
            <a:off x="96901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1" name="Rectangle 330">
            <a:extLst>
              <a:ext uri="{FF2B5EF4-FFF2-40B4-BE49-F238E27FC236}">
                <a16:creationId xmlns:a16="http://schemas.microsoft.com/office/drawing/2014/main" id="{FAA315EC-2936-8C91-86B4-3239CA832B67}"/>
              </a:ext>
            </a:extLst>
          </p:cNvPr>
          <p:cNvSpPr/>
          <p:nvPr>
            <p:custDataLst>
              <p:tags r:id="rId322"/>
            </p:custDataLst>
          </p:nvPr>
        </p:nvSpPr>
        <p:spPr>
          <a:xfrm>
            <a:off x="100457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2" name="Rectangle 331">
            <a:extLst>
              <a:ext uri="{FF2B5EF4-FFF2-40B4-BE49-F238E27FC236}">
                <a16:creationId xmlns:a16="http://schemas.microsoft.com/office/drawing/2014/main" id="{64D73661-8D45-A5CD-4B8B-E334B8424601}"/>
              </a:ext>
            </a:extLst>
          </p:cNvPr>
          <p:cNvSpPr/>
          <p:nvPr>
            <p:custDataLst>
              <p:tags r:id="rId323"/>
            </p:custDataLst>
          </p:nvPr>
        </p:nvSpPr>
        <p:spPr>
          <a:xfrm>
            <a:off x="104013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3" name="Rectangle 332">
            <a:extLst>
              <a:ext uri="{FF2B5EF4-FFF2-40B4-BE49-F238E27FC236}">
                <a16:creationId xmlns:a16="http://schemas.microsoft.com/office/drawing/2014/main" id="{36D0B150-BEC1-0FD7-7C66-422E67522692}"/>
              </a:ext>
            </a:extLst>
          </p:cNvPr>
          <p:cNvSpPr/>
          <p:nvPr>
            <p:custDataLst>
              <p:tags r:id="rId324"/>
            </p:custDataLst>
          </p:nvPr>
        </p:nvSpPr>
        <p:spPr>
          <a:xfrm>
            <a:off x="104902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4" name="Rectangle 333">
            <a:extLst>
              <a:ext uri="{FF2B5EF4-FFF2-40B4-BE49-F238E27FC236}">
                <a16:creationId xmlns:a16="http://schemas.microsoft.com/office/drawing/2014/main" id="{5681A034-EB9D-9305-E689-002410F47598}"/>
              </a:ext>
            </a:extLst>
          </p:cNvPr>
          <p:cNvSpPr/>
          <p:nvPr>
            <p:custDataLst>
              <p:tags r:id="rId325"/>
            </p:custDataLst>
          </p:nvPr>
        </p:nvSpPr>
        <p:spPr>
          <a:xfrm>
            <a:off x="105791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5" name="Rectangle 334">
            <a:extLst>
              <a:ext uri="{FF2B5EF4-FFF2-40B4-BE49-F238E27FC236}">
                <a16:creationId xmlns:a16="http://schemas.microsoft.com/office/drawing/2014/main" id="{DDD6C662-AE1E-F02F-CA31-CFB4B570CF17}"/>
              </a:ext>
            </a:extLst>
          </p:cNvPr>
          <p:cNvSpPr/>
          <p:nvPr>
            <p:custDataLst>
              <p:tags r:id="rId326"/>
            </p:custDataLst>
          </p:nvPr>
        </p:nvSpPr>
        <p:spPr>
          <a:xfrm>
            <a:off x="106680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6" name="Rectangle 335">
            <a:extLst>
              <a:ext uri="{FF2B5EF4-FFF2-40B4-BE49-F238E27FC236}">
                <a16:creationId xmlns:a16="http://schemas.microsoft.com/office/drawing/2014/main" id="{A0AD3010-FB3D-252A-F5E6-24865E24F188}"/>
              </a:ext>
            </a:extLst>
          </p:cNvPr>
          <p:cNvSpPr/>
          <p:nvPr>
            <p:custDataLst>
              <p:tags r:id="rId327"/>
            </p:custDataLst>
          </p:nvPr>
        </p:nvSpPr>
        <p:spPr>
          <a:xfrm>
            <a:off x="107569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7" name="Rectangle 336">
            <a:extLst>
              <a:ext uri="{FF2B5EF4-FFF2-40B4-BE49-F238E27FC236}">
                <a16:creationId xmlns:a16="http://schemas.microsoft.com/office/drawing/2014/main" id="{CD594435-1624-1186-304C-4734E508C6A9}"/>
              </a:ext>
            </a:extLst>
          </p:cNvPr>
          <p:cNvSpPr/>
          <p:nvPr>
            <p:custDataLst>
              <p:tags r:id="rId328"/>
            </p:custDataLst>
          </p:nvPr>
        </p:nvSpPr>
        <p:spPr>
          <a:xfrm>
            <a:off x="82677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8" name="Rectangle 337">
            <a:extLst>
              <a:ext uri="{FF2B5EF4-FFF2-40B4-BE49-F238E27FC236}">
                <a16:creationId xmlns:a16="http://schemas.microsoft.com/office/drawing/2014/main" id="{3F6CBA6E-5A50-ED3C-3E26-BC1342BE0EA6}"/>
              </a:ext>
            </a:extLst>
          </p:cNvPr>
          <p:cNvSpPr/>
          <p:nvPr>
            <p:custDataLst>
              <p:tags r:id="rId329"/>
            </p:custDataLst>
          </p:nvPr>
        </p:nvSpPr>
        <p:spPr>
          <a:xfrm>
            <a:off x="83566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9" name="Rectangle 338">
            <a:extLst>
              <a:ext uri="{FF2B5EF4-FFF2-40B4-BE49-F238E27FC236}">
                <a16:creationId xmlns:a16="http://schemas.microsoft.com/office/drawing/2014/main" id="{E058249C-4BA3-D25C-1B03-36445F9622F6}"/>
              </a:ext>
            </a:extLst>
          </p:cNvPr>
          <p:cNvSpPr/>
          <p:nvPr>
            <p:custDataLst>
              <p:tags r:id="rId330"/>
            </p:custDataLst>
          </p:nvPr>
        </p:nvSpPr>
        <p:spPr>
          <a:xfrm>
            <a:off x="84455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0" name="Rectangle 339">
            <a:extLst>
              <a:ext uri="{FF2B5EF4-FFF2-40B4-BE49-F238E27FC236}">
                <a16:creationId xmlns:a16="http://schemas.microsoft.com/office/drawing/2014/main" id="{259D6AC3-93A7-BC37-D41D-CC0B30EF39CE}"/>
              </a:ext>
            </a:extLst>
          </p:cNvPr>
          <p:cNvSpPr/>
          <p:nvPr>
            <p:custDataLst>
              <p:tags r:id="rId331"/>
            </p:custDataLst>
          </p:nvPr>
        </p:nvSpPr>
        <p:spPr>
          <a:xfrm>
            <a:off x="85344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1" name="Rectangle 340">
            <a:extLst>
              <a:ext uri="{FF2B5EF4-FFF2-40B4-BE49-F238E27FC236}">
                <a16:creationId xmlns:a16="http://schemas.microsoft.com/office/drawing/2014/main" id="{9C32CCF0-8233-EE8F-D0C2-566D586C4082}"/>
              </a:ext>
            </a:extLst>
          </p:cNvPr>
          <p:cNvSpPr/>
          <p:nvPr>
            <p:custDataLst>
              <p:tags r:id="rId332"/>
            </p:custDataLst>
          </p:nvPr>
        </p:nvSpPr>
        <p:spPr>
          <a:xfrm>
            <a:off x="86233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2" name="Rectangle 341">
            <a:extLst>
              <a:ext uri="{FF2B5EF4-FFF2-40B4-BE49-F238E27FC236}">
                <a16:creationId xmlns:a16="http://schemas.microsoft.com/office/drawing/2014/main" id="{887F90E2-E3DC-20EC-9D1E-6F140D395A47}"/>
              </a:ext>
            </a:extLst>
          </p:cNvPr>
          <p:cNvSpPr/>
          <p:nvPr>
            <p:custDataLst>
              <p:tags r:id="rId333"/>
            </p:custDataLst>
          </p:nvPr>
        </p:nvSpPr>
        <p:spPr>
          <a:xfrm>
            <a:off x="87122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3" name="Rectangle 342">
            <a:extLst>
              <a:ext uri="{FF2B5EF4-FFF2-40B4-BE49-F238E27FC236}">
                <a16:creationId xmlns:a16="http://schemas.microsoft.com/office/drawing/2014/main" id="{225F207F-985D-1F5D-F105-9ED4F58753CC}"/>
              </a:ext>
            </a:extLst>
          </p:cNvPr>
          <p:cNvSpPr/>
          <p:nvPr>
            <p:custDataLst>
              <p:tags r:id="rId334"/>
            </p:custDataLst>
          </p:nvPr>
        </p:nvSpPr>
        <p:spPr>
          <a:xfrm>
            <a:off x="88011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4" name="Rectangle 343">
            <a:extLst>
              <a:ext uri="{FF2B5EF4-FFF2-40B4-BE49-F238E27FC236}">
                <a16:creationId xmlns:a16="http://schemas.microsoft.com/office/drawing/2014/main" id="{F0F7803B-AEF8-C27A-DA9C-4F263A3E7CE1}"/>
              </a:ext>
            </a:extLst>
          </p:cNvPr>
          <p:cNvSpPr/>
          <p:nvPr>
            <p:custDataLst>
              <p:tags r:id="rId335"/>
            </p:custDataLst>
          </p:nvPr>
        </p:nvSpPr>
        <p:spPr>
          <a:xfrm>
            <a:off x="89789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5" name="Rectangle 344">
            <a:extLst>
              <a:ext uri="{FF2B5EF4-FFF2-40B4-BE49-F238E27FC236}">
                <a16:creationId xmlns:a16="http://schemas.microsoft.com/office/drawing/2014/main" id="{2587ACE5-7005-3C9C-4216-C448933FA24E}"/>
              </a:ext>
            </a:extLst>
          </p:cNvPr>
          <p:cNvSpPr/>
          <p:nvPr>
            <p:custDataLst>
              <p:tags r:id="rId336"/>
            </p:custDataLst>
          </p:nvPr>
        </p:nvSpPr>
        <p:spPr>
          <a:xfrm>
            <a:off x="93345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6" name="Rectangle 345">
            <a:extLst>
              <a:ext uri="{FF2B5EF4-FFF2-40B4-BE49-F238E27FC236}">
                <a16:creationId xmlns:a16="http://schemas.microsoft.com/office/drawing/2014/main" id="{CA7DF490-E044-A7C4-04B5-88537666554B}"/>
              </a:ext>
            </a:extLst>
          </p:cNvPr>
          <p:cNvSpPr/>
          <p:nvPr>
            <p:custDataLst>
              <p:tags r:id="rId337"/>
            </p:custDataLst>
          </p:nvPr>
        </p:nvSpPr>
        <p:spPr>
          <a:xfrm>
            <a:off x="95123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7" name="Rectangle 346">
            <a:extLst>
              <a:ext uri="{FF2B5EF4-FFF2-40B4-BE49-F238E27FC236}">
                <a16:creationId xmlns:a16="http://schemas.microsoft.com/office/drawing/2014/main" id="{5D78F2F8-38B8-E08E-AC38-BF46B107A972}"/>
              </a:ext>
            </a:extLst>
          </p:cNvPr>
          <p:cNvSpPr/>
          <p:nvPr>
            <p:custDataLst>
              <p:tags r:id="rId338"/>
            </p:custDataLst>
          </p:nvPr>
        </p:nvSpPr>
        <p:spPr>
          <a:xfrm>
            <a:off x="96012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8" name="Rectangle 347">
            <a:extLst>
              <a:ext uri="{FF2B5EF4-FFF2-40B4-BE49-F238E27FC236}">
                <a16:creationId xmlns:a16="http://schemas.microsoft.com/office/drawing/2014/main" id="{2577DD5F-953B-CA28-AA25-8F9E644FFB65}"/>
              </a:ext>
            </a:extLst>
          </p:cNvPr>
          <p:cNvSpPr/>
          <p:nvPr>
            <p:custDataLst>
              <p:tags r:id="rId339"/>
            </p:custDataLst>
          </p:nvPr>
        </p:nvSpPr>
        <p:spPr>
          <a:xfrm>
            <a:off x="97790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9" name="Rectangle 348">
            <a:extLst>
              <a:ext uri="{FF2B5EF4-FFF2-40B4-BE49-F238E27FC236}">
                <a16:creationId xmlns:a16="http://schemas.microsoft.com/office/drawing/2014/main" id="{4258D9D3-A8ED-12FC-3BD3-65E50E89E758}"/>
              </a:ext>
            </a:extLst>
          </p:cNvPr>
          <p:cNvSpPr/>
          <p:nvPr>
            <p:custDataLst>
              <p:tags r:id="rId340"/>
            </p:custDataLst>
          </p:nvPr>
        </p:nvSpPr>
        <p:spPr>
          <a:xfrm>
            <a:off x="99568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0" name="Rectangle 349">
            <a:extLst>
              <a:ext uri="{FF2B5EF4-FFF2-40B4-BE49-F238E27FC236}">
                <a16:creationId xmlns:a16="http://schemas.microsoft.com/office/drawing/2014/main" id="{6306CC9A-8323-B623-C5DD-DFD47FB927B6}"/>
              </a:ext>
            </a:extLst>
          </p:cNvPr>
          <p:cNvSpPr/>
          <p:nvPr>
            <p:custDataLst>
              <p:tags r:id="rId341"/>
            </p:custDataLst>
          </p:nvPr>
        </p:nvSpPr>
        <p:spPr>
          <a:xfrm>
            <a:off x="100457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1" name="Rectangle 350">
            <a:extLst>
              <a:ext uri="{FF2B5EF4-FFF2-40B4-BE49-F238E27FC236}">
                <a16:creationId xmlns:a16="http://schemas.microsoft.com/office/drawing/2014/main" id="{5EDB10C6-AC5B-0874-02DF-B669819A4352}"/>
              </a:ext>
            </a:extLst>
          </p:cNvPr>
          <p:cNvSpPr/>
          <p:nvPr>
            <p:custDataLst>
              <p:tags r:id="rId342"/>
            </p:custDataLst>
          </p:nvPr>
        </p:nvSpPr>
        <p:spPr>
          <a:xfrm>
            <a:off x="102235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2" name="Rectangle 351">
            <a:extLst>
              <a:ext uri="{FF2B5EF4-FFF2-40B4-BE49-F238E27FC236}">
                <a16:creationId xmlns:a16="http://schemas.microsoft.com/office/drawing/2014/main" id="{CB857444-047D-4673-B22B-F7E149663CD4}"/>
              </a:ext>
            </a:extLst>
          </p:cNvPr>
          <p:cNvSpPr/>
          <p:nvPr>
            <p:custDataLst>
              <p:tags r:id="rId343"/>
            </p:custDataLst>
          </p:nvPr>
        </p:nvSpPr>
        <p:spPr>
          <a:xfrm>
            <a:off x="104013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3" name="Rectangle 352">
            <a:extLst>
              <a:ext uri="{FF2B5EF4-FFF2-40B4-BE49-F238E27FC236}">
                <a16:creationId xmlns:a16="http://schemas.microsoft.com/office/drawing/2014/main" id="{A324B629-07FB-ACF1-5B2D-CFFC15F9BDAB}"/>
              </a:ext>
            </a:extLst>
          </p:cNvPr>
          <p:cNvSpPr/>
          <p:nvPr>
            <p:custDataLst>
              <p:tags r:id="rId344"/>
            </p:custDataLst>
          </p:nvPr>
        </p:nvSpPr>
        <p:spPr>
          <a:xfrm>
            <a:off x="104902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4" name="Rectangle 353">
            <a:extLst>
              <a:ext uri="{FF2B5EF4-FFF2-40B4-BE49-F238E27FC236}">
                <a16:creationId xmlns:a16="http://schemas.microsoft.com/office/drawing/2014/main" id="{55DC9E51-86C0-E4DE-F1FD-B0370175F2B1}"/>
              </a:ext>
            </a:extLst>
          </p:cNvPr>
          <p:cNvSpPr/>
          <p:nvPr>
            <p:custDataLst>
              <p:tags r:id="rId345"/>
            </p:custDataLst>
          </p:nvPr>
        </p:nvSpPr>
        <p:spPr>
          <a:xfrm>
            <a:off x="106680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5" name="Rectangle 354">
            <a:extLst>
              <a:ext uri="{FF2B5EF4-FFF2-40B4-BE49-F238E27FC236}">
                <a16:creationId xmlns:a16="http://schemas.microsoft.com/office/drawing/2014/main" id="{AEAD9F3F-DA3E-9476-5BC6-EBC56D956EA1}"/>
              </a:ext>
            </a:extLst>
          </p:cNvPr>
          <p:cNvSpPr/>
          <p:nvPr>
            <p:custDataLst>
              <p:tags r:id="rId346"/>
            </p:custDataLst>
          </p:nvPr>
        </p:nvSpPr>
        <p:spPr>
          <a:xfrm>
            <a:off x="82677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6" name="Rectangle 355">
            <a:extLst>
              <a:ext uri="{FF2B5EF4-FFF2-40B4-BE49-F238E27FC236}">
                <a16:creationId xmlns:a16="http://schemas.microsoft.com/office/drawing/2014/main" id="{9D925D59-1E88-74DB-516D-39DE7DC308BB}"/>
              </a:ext>
            </a:extLst>
          </p:cNvPr>
          <p:cNvSpPr/>
          <p:nvPr>
            <p:custDataLst>
              <p:tags r:id="rId347"/>
            </p:custDataLst>
          </p:nvPr>
        </p:nvSpPr>
        <p:spPr>
          <a:xfrm>
            <a:off x="88011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7" name="Rectangle 356">
            <a:extLst>
              <a:ext uri="{FF2B5EF4-FFF2-40B4-BE49-F238E27FC236}">
                <a16:creationId xmlns:a16="http://schemas.microsoft.com/office/drawing/2014/main" id="{07EC1E03-41B8-D34E-1522-C18E2A3B6A57}"/>
              </a:ext>
            </a:extLst>
          </p:cNvPr>
          <p:cNvSpPr/>
          <p:nvPr>
            <p:custDataLst>
              <p:tags r:id="rId348"/>
            </p:custDataLst>
          </p:nvPr>
        </p:nvSpPr>
        <p:spPr>
          <a:xfrm>
            <a:off x="89789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8" name="Rectangle 357">
            <a:extLst>
              <a:ext uri="{FF2B5EF4-FFF2-40B4-BE49-F238E27FC236}">
                <a16:creationId xmlns:a16="http://schemas.microsoft.com/office/drawing/2014/main" id="{225D1A65-1FF7-FACF-0CDF-059F2ABC89DF}"/>
              </a:ext>
            </a:extLst>
          </p:cNvPr>
          <p:cNvSpPr/>
          <p:nvPr>
            <p:custDataLst>
              <p:tags r:id="rId349"/>
            </p:custDataLst>
          </p:nvPr>
        </p:nvSpPr>
        <p:spPr>
          <a:xfrm>
            <a:off x="93345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9" name="Rectangle 358">
            <a:extLst>
              <a:ext uri="{FF2B5EF4-FFF2-40B4-BE49-F238E27FC236}">
                <a16:creationId xmlns:a16="http://schemas.microsoft.com/office/drawing/2014/main" id="{A51BE9E0-7B2A-86EE-B48F-A704C6D5249A}"/>
              </a:ext>
            </a:extLst>
          </p:cNvPr>
          <p:cNvSpPr/>
          <p:nvPr>
            <p:custDataLst>
              <p:tags r:id="rId350"/>
            </p:custDataLst>
          </p:nvPr>
        </p:nvSpPr>
        <p:spPr>
          <a:xfrm>
            <a:off x="94234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0" name="Rectangle 359">
            <a:extLst>
              <a:ext uri="{FF2B5EF4-FFF2-40B4-BE49-F238E27FC236}">
                <a16:creationId xmlns:a16="http://schemas.microsoft.com/office/drawing/2014/main" id="{67CC4737-3FEA-51FA-9571-E39729C7FBAC}"/>
              </a:ext>
            </a:extLst>
          </p:cNvPr>
          <p:cNvSpPr/>
          <p:nvPr>
            <p:custDataLst>
              <p:tags r:id="rId351"/>
            </p:custDataLst>
          </p:nvPr>
        </p:nvSpPr>
        <p:spPr>
          <a:xfrm>
            <a:off x="95123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1" name="Rectangle 360">
            <a:extLst>
              <a:ext uri="{FF2B5EF4-FFF2-40B4-BE49-F238E27FC236}">
                <a16:creationId xmlns:a16="http://schemas.microsoft.com/office/drawing/2014/main" id="{0A9C77C5-9F12-269F-FC98-4C7121F22D61}"/>
              </a:ext>
            </a:extLst>
          </p:cNvPr>
          <p:cNvSpPr/>
          <p:nvPr>
            <p:custDataLst>
              <p:tags r:id="rId352"/>
            </p:custDataLst>
          </p:nvPr>
        </p:nvSpPr>
        <p:spPr>
          <a:xfrm>
            <a:off x="96012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2" name="Rectangle 361">
            <a:extLst>
              <a:ext uri="{FF2B5EF4-FFF2-40B4-BE49-F238E27FC236}">
                <a16:creationId xmlns:a16="http://schemas.microsoft.com/office/drawing/2014/main" id="{ADF02BAC-7CD0-99B5-7913-FDFC1458F2CF}"/>
              </a:ext>
            </a:extLst>
          </p:cNvPr>
          <p:cNvSpPr/>
          <p:nvPr>
            <p:custDataLst>
              <p:tags r:id="rId353"/>
            </p:custDataLst>
          </p:nvPr>
        </p:nvSpPr>
        <p:spPr>
          <a:xfrm>
            <a:off x="99568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3" name="Rectangle 362">
            <a:extLst>
              <a:ext uri="{FF2B5EF4-FFF2-40B4-BE49-F238E27FC236}">
                <a16:creationId xmlns:a16="http://schemas.microsoft.com/office/drawing/2014/main" id="{66F871C9-E66B-EC1B-5BC2-D613A6B58960}"/>
              </a:ext>
            </a:extLst>
          </p:cNvPr>
          <p:cNvSpPr/>
          <p:nvPr>
            <p:custDataLst>
              <p:tags r:id="rId354"/>
            </p:custDataLst>
          </p:nvPr>
        </p:nvSpPr>
        <p:spPr>
          <a:xfrm>
            <a:off x="100457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4" name="Rectangle 363">
            <a:extLst>
              <a:ext uri="{FF2B5EF4-FFF2-40B4-BE49-F238E27FC236}">
                <a16:creationId xmlns:a16="http://schemas.microsoft.com/office/drawing/2014/main" id="{62FE0341-2744-BE3A-0497-D3B3F667A0E4}"/>
              </a:ext>
            </a:extLst>
          </p:cNvPr>
          <p:cNvSpPr/>
          <p:nvPr>
            <p:custDataLst>
              <p:tags r:id="rId355"/>
            </p:custDataLst>
          </p:nvPr>
        </p:nvSpPr>
        <p:spPr>
          <a:xfrm>
            <a:off x="104013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5" name="Rectangle 364">
            <a:extLst>
              <a:ext uri="{FF2B5EF4-FFF2-40B4-BE49-F238E27FC236}">
                <a16:creationId xmlns:a16="http://schemas.microsoft.com/office/drawing/2014/main" id="{AFF41D0F-F35F-AD61-8426-12D80CCBBE96}"/>
              </a:ext>
            </a:extLst>
          </p:cNvPr>
          <p:cNvSpPr/>
          <p:nvPr>
            <p:custDataLst>
              <p:tags r:id="rId356"/>
            </p:custDataLst>
          </p:nvPr>
        </p:nvSpPr>
        <p:spPr>
          <a:xfrm>
            <a:off x="104902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6" name="Rectangle 365">
            <a:extLst>
              <a:ext uri="{FF2B5EF4-FFF2-40B4-BE49-F238E27FC236}">
                <a16:creationId xmlns:a16="http://schemas.microsoft.com/office/drawing/2014/main" id="{C56793E6-B841-9421-AE23-C4084A9621CF}"/>
              </a:ext>
            </a:extLst>
          </p:cNvPr>
          <p:cNvSpPr/>
          <p:nvPr>
            <p:custDataLst>
              <p:tags r:id="rId357"/>
            </p:custDataLst>
          </p:nvPr>
        </p:nvSpPr>
        <p:spPr>
          <a:xfrm>
            <a:off x="82677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7" name="Rectangle 366">
            <a:extLst>
              <a:ext uri="{FF2B5EF4-FFF2-40B4-BE49-F238E27FC236}">
                <a16:creationId xmlns:a16="http://schemas.microsoft.com/office/drawing/2014/main" id="{57871BDD-1C99-EB6E-30F1-D31C79B62AAE}"/>
              </a:ext>
            </a:extLst>
          </p:cNvPr>
          <p:cNvSpPr/>
          <p:nvPr>
            <p:custDataLst>
              <p:tags r:id="rId358"/>
            </p:custDataLst>
          </p:nvPr>
        </p:nvSpPr>
        <p:spPr>
          <a:xfrm>
            <a:off x="8445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8" name="Rectangle 367">
            <a:extLst>
              <a:ext uri="{FF2B5EF4-FFF2-40B4-BE49-F238E27FC236}">
                <a16:creationId xmlns:a16="http://schemas.microsoft.com/office/drawing/2014/main" id="{C2F6136E-11E5-6515-7C6F-C852C2C68D9F}"/>
              </a:ext>
            </a:extLst>
          </p:cNvPr>
          <p:cNvSpPr/>
          <p:nvPr>
            <p:custDataLst>
              <p:tags r:id="rId359"/>
            </p:custDataLst>
          </p:nvPr>
        </p:nvSpPr>
        <p:spPr>
          <a:xfrm>
            <a:off x="85344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9" name="Rectangle 368">
            <a:extLst>
              <a:ext uri="{FF2B5EF4-FFF2-40B4-BE49-F238E27FC236}">
                <a16:creationId xmlns:a16="http://schemas.microsoft.com/office/drawing/2014/main" id="{0E4A76EA-9A41-EB98-ACB4-28854C47F33E}"/>
              </a:ext>
            </a:extLst>
          </p:cNvPr>
          <p:cNvSpPr/>
          <p:nvPr>
            <p:custDataLst>
              <p:tags r:id="rId360"/>
            </p:custDataLst>
          </p:nvPr>
        </p:nvSpPr>
        <p:spPr>
          <a:xfrm>
            <a:off x="86233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0" name="Rectangle 369">
            <a:extLst>
              <a:ext uri="{FF2B5EF4-FFF2-40B4-BE49-F238E27FC236}">
                <a16:creationId xmlns:a16="http://schemas.microsoft.com/office/drawing/2014/main" id="{7BFC5DD3-FDDA-3559-9817-3C31FD838996}"/>
              </a:ext>
            </a:extLst>
          </p:cNvPr>
          <p:cNvSpPr/>
          <p:nvPr>
            <p:custDataLst>
              <p:tags r:id="rId361"/>
            </p:custDataLst>
          </p:nvPr>
        </p:nvSpPr>
        <p:spPr>
          <a:xfrm>
            <a:off x="88011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1" name="Rectangle 370">
            <a:extLst>
              <a:ext uri="{FF2B5EF4-FFF2-40B4-BE49-F238E27FC236}">
                <a16:creationId xmlns:a16="http://schemas.microsoft.com/office/drawing/2014/main" id="{BCDA835F-E896-AFF7-3188-771E5AAFE921}"/>
              </a:ext>
            </a:extLst>
          </p:cNvPr>
          <p:cNvSpPr/>
          <p:nvPr>
            <p:custDataLst>
              <p:tags r:id="rId362"/>
            </p:custDataLst>
          </p:nvPr>
        </p:nvSpPr>
        <p:spPr>
          <a:xfrm>
            <a:off x="90678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2" name="Rectangle 371">
            <a:extLst>
              <a:ext uri="{FF2B5EF4-FFF2-40B4-BE49-F238E27FC236}">
                <a16:creationId xmlns:a16="http://schemas.microsoft.com/office/drawing/2014/main" id="{E3C08732-5722-CB2E-262B-140BFA5692CF}"/>
              </a:ext>
            </a:extLst>
          </p:cNvPr>
          <p:cNvSpPr/>
          <p:nvPr>
            <p:custDataLst>
              <p:tags r:id="rId363"/>
            </p:custDataLst>
          </p:nvPr>
        </p:nvSpPr>
        <p:spPr>
          <a:xfrm>
            <a:off x="9334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3" name="Rectangle 372">
            <a:extLst>
              <a:ext uri="{FF2B5EF4-FFF2-40B4-BE49-F238E27FC236}">
                <a16:creationId xmlns:a16="http://schemas.microsoft.com/office/drawing/2014/main" id="{BC78A020-E6A7-1A70-C43A-0964BA1735CA}"/>
              </a:ext>
            </a:extLst>
          </p:cNvPr>
          <p:cNvSpPr/>
          <p:nvPr>
            <p:custDataLst>
              <p:tags r:id="rId364"/>
            </p:custDataLst>
          </p:nvPr>
        </p:nvSpPr>
        <p:spPr>
          <a:xfrm>
            <a:off x="96901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4" name="Rectangle 373">
            <a:extLst>
              <a:ext uri="{FF2B5EF4-FFF2-40B4-BE49-F238E27FC236}">
                <a16:creationId xmlns:a16="http://schemas.microsoft.com/office/drawing/2014/main" id="{5C005F27-BFDB-06C1-23ED-058866754797}"/>
              </a:ext>
            </a:extLst>
          </p:cNvPr>
          <p:cNvSpPr/>
          <p:nvPr>
            <p:custDataLst>
              <p:tags r:id="rId365"/>
            </p:custDataLst>
          </p:nvPr>
        </p:nvSpPr>
        <p:spPr>
          <a:xfrm>
            <a:off x="98679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5" name="Rectangle 374">
            <a:extLst>
              <a:ext uri="{FF2B5EF4-FFF2-40B4-BE49-F238E27FC236}">
                <a16:creationId xmlns:a16="http://schemas.microsoft.com/office/drawing/2014/main" id="{77A2CC7B-AA24-74DE-8762-A07D6F829DD0}"/>
              </a:ext>
            </a:extLst>
          </p:cNvPr>
          <p:cNvSpPr/>
          <p:nvPr>
            <p:custDataLst>
              <p:tags r:id="rId366"/>
            </p:custDataLst>
          </p:nvPr>
        </p:nvSpPr>
        <p:spPr>
          <a:xfrm>
            <a:off x="100457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6" name="Rectangle 375">
            <a:extLst>
              <a:ext uri="{FF2B5EF4-FFF2-40B4-BE49-F238E27FC236}">
                <a16:creationId xmlns:a16="http://schemas.microsoft.com/office/drawing/2014/main" id="{DA4A1C52-DB88-BCE2-8147-5DAFF89AD7C3}"/>
              </a:ext>
            </a:extLst>
          </p:cNvPr>
          <p:cNvSpPr/>
          <p:nvPr>
            <p:custDataLst>
              <p:tags r:id="rId367"/>
            </p:custDataLst>
          </p:nvPr>
        </p:nvSpPr>
        <p:spPr>
          <a:xfrm>
            <a:off x="101346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7" name="Rectangle 376">
            <a:extLst>
              <a:ext uri="{FF2B5EF4-FFF2-40B4-BE49-F238E27FC236}">
                <a16:creationId xmlns:a16="http://schemas.microsoft.com/office/drawing/2014/main" id="{5406AA65-0BC8-55BA-9916-0CAB24750441}"/>
              </a:ext>
            </a:extLst>
          </p:cNvPr>
          <p:cNvSpPr/>
          <p:nvPr>
            <p:custDataLst>
              <p:tags r:id="rId368"/>
            </p:custDataLst>
          </p:nvPr>
        </p:nvSpPr>
        <p:spPr>
          <a:xfrm>
            <a:off x="10223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8" name="Rectangle 377">
            <a:extLst>
              <a:ext uri="{FF2B5EF4-FFF2-40B4-BE49-F238E27FC236}">
                <a16:creationId xmlns:a16="http://schemas.microsoft.com/office/drawing/2014/main" id="{B1D4A6CB-47D2-DC57-39DD-EC1A676EECCE}"/>
              </a:ext>
            </a:extLst>
          </p:cNvPr>
          <p:cNvSpPr/>
          <p:nvPr>
            <p:custDataLst>
              <p:tags r:id="rId369"/>
            </p:custDataLst>
          </p:nvPr>
        </p:nvSpPr>
        <p:spPr>
          <a:xfrm>
            <a:off x="103124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9" name="Rectangle 378">
            <a:extLst>
              <a:ext uri="{FF2B5EF4-FFF2-40B4-BE49-F238E27FC236}">
                <a16:creationId xmlns:a16="http://schemas.microsoft.com/office/drawing/2014/main" id="{9F0B1A2B-D1E3-5245-FB19-EB22C8003554}"/>
              </a:ext>
            </a:extLst>
          </p:cNvPr>
          <p:cNvSpPr/>
          <p:nvPr>
            <p:custDataLst>
              <p:tags r:id="rId370"/>
            </p:custDataLst>
          </p:nvPr>
        </p:nvSpPr>
        <p:spPr>
          <a:xfrm>
            <a:off x="104013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0" name="Rectangle 379">
            <a:extLst>
              <a:ext uri="{FF2B5EF4-FFF2-40B4-BE49-F238E27FC236}">
                <a16:creationId xmlns:a16="http://schemas.microsoft.com/office/drawing/2014/main" id="{843C45B7-3A55-B245-6264-881CB30EB2E1}"/>
              </a:ext>
            </a:extLst>
          </p:cNvPr>
          <p:cNvSpPr/>
          <p:nvPr>
            <p:custDataLst>
              <p:tags r:id="rId371"/>
            </p:custDataLst>
          </p:nvPr>
        </p:nvSpPr>
        <p:spPr>
          <a:xfrm>
            <a:off x="105791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1" name="Rectangle 380">
            <a:extLst>
              <a:ext uri="{FF2B5EF4-FFF2-40B4-BE49-F238E27FC236}">
                <a16:creationId xmlns:a16="http://schemas.microsoft.com/office/drawing/2014/main" id="{0909E028-A41E-DA28-6FE6-7C61B73D333B}"/>
              </a:ext>
            </a:extLst>
          </p:cNvPr>
          <p:cNvSpPr/>
          <p:nvPr>
            <p:custDataLst>
              <p:tags r:id="rId372"/>
            </p:custDataLst>
          </p:nvPr>
        </p:nvSpPr>
        <p:spPr>
          <a:xfrm>
            <a:off x="82677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2" name="Rectangle 381">
            <a:extLst>
              <a:ext uri="{FF2B5EF4-FFF2-40B4-BE49-F238E27FC236}">
                <a16:creationId xmlns:a16="http://schemas.microsoft.com/office/drawing/2014/main" id="{D05F9927-77C7-19F5-BCE6-A75813555A05}"/>
              </a:ext>
            </a:extLst>
          </p:cNvPr>
          <p:cNvSpPr/>
          <p:nvPr>
            <p:custDataLst>
              <p:tags r:id="rId373"/>
            </p:custDataLst>
          </p:nvPr>
        </p:nvSpPr>
        <p:spPr>
          <a:xfrm>
            <a:off x="84455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3" name="Rectangle 382">
            <a:extLst>
              <a:ext uri="{FF2B5EF4-FFF2-40B4-BE49-F238E27FC236}">
                <a16:creationId xmlns:a16="http://schemas.microsoft.com/office/drawing/2014/main" id="{2E8EBC16-CB0F-D564-00AE-35DC6A842C82}"/>
              </a:ext>
            </a:extLst>
          </p:cNvPr>
          <p:cNvSpPr/>
          <p:nvPr>
            <p:custDataLst>
              <p:tags r:id="rId374"/>
            </p:custDataLst>
          </p:nvPr>
        </p:nvSpPr>
        <p:spPr>
          <a:xfrm>
            <a:off x="85344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4" name="Rectangle 383">
            <a:extLst>
              <a:ext uri="{FF2B5EF4-FFF2-40B4-BE49-F238E27FC236}">
                <a16:creationId xmlns:a16="http://schemas.microsoft.com/office/drawing/2014/main" id="{350C734C-3533-0D81-12BA-CBF27275D4BE}"/>
              </a:ext>
            </a:extLst>
          </p:cNvPr>
          <p:cNvSpPr/>
          <p:nvPr>
            <p:custDataLst>
              <p:tags r:id="rId375"/>
            </p:custDataLst>
          </p:nvPr>
        </p:nvSpPr>
        <p:spPr>
          <a:xfrm>
            <a:off x="86233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5" name="Rectangle 384">
            <a:extLst>
              <a:ext uri="{FF2B5EF4-FFF2-40B4-BE49-F238E27FC236}">
                <a16:creationId xmlns:a16="http://schemas.microsoft.com/office/drawing/2014/main" id="{4A24A621-73D5-DF65-63FF-AD396EC32070}"/>
              </a:ext>
            </a:extLst>
          </p:cNvPr>
          <p:cNvSpPr/>
          <p:nvPr>
            <p:custDataLst>
              <p:tags r:id="rId376"/>
            </p:custDataLst>
          </p:nvPr>
        </p:nvSpPr>
        <p:spPr>
          <a:xfrm>
            <a:off x="88011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6" name="Rectangle 385">
            <a:extLst>
              <a:ext uri="{FF2B5EF4-FFF2-40B4-BE49-F238E27FC236}">
                <a16:creationId xmlns:a16="http://schemas.microsoft.com/office/drawing/2014/main" id="{058A9A48-E71E-1356-6B6E-F282052AEFC1}"/>
              </a:ext>
            </a:extLst>
          </p:cNvPr>
          <p:cNvSpPr/>
          <p:nvPr>
            <p:custDataLst>
              <p:tags r:id="rId377"/>
            </p:custDataLst>
          </p:nvPr>
        </p:nvSpPr>
        <p:spPr>
          <a:xfrm>
            <a:off x="89789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7" name="Rectangle 386">
            <a:extLst>
              <a:ext uri="{FF2B5EF4-FFF2-40B4-BE49-F238E27FC236}">
                <a16:creationId xmlns:a16="http://schemas.microsoft.com/office/drawing/2014/main" id="{73EC7914-E3E4-10FE-A68C-1C1FE79EE8BD}"/>
              </a:ext>
            </a:extLst>
          </p:cNvPr>
          <p:cNvSpPr/>
          <p:nvPr>
            <p:custDataLst>
              <p:tags r:id="rId378"/>
            </p:custDataLst>
          </p:nvPr>
        </p:nvSpPr>
        <p:spPr>
          <a:xfrm>
            <a:off x="92456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8" name="Rectangle 387">
            <a:extLst>
              <a:ext uri="{FF2B5EF4-FFF2-40B4-BE49-F238E27FC236}">
                <a16:creationId xmlns:a16="http://schemas.microsoft.com/office/drawing/2014/main" id="{0B3C5B5B-AAAC-FFE6-62D7-141B552179BA}"/>
              </a:ext>
            </a:extLst>
          </p:cNvPr>
          <p:cNvSpPr/>
          <p:nvPr>
            <p:custDataLst>
              <p:tags r:id="rId379"/>
            </p:custDataLst>
          </p:nvPr>
        </p:nvSpPr>
        <p:spPr>
          <a:xfrm>
            <a:off x="93345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9" name="Rectangle 388">
            <a:extLst>
              <a:ext uri="{FF2B5EF4-FFF2-40B4-BE49-F238E27FC236}">
                <a16:creationId xmlns:a16="http://schemas.microsoft.com/office/drawing/2014/main" id="{25EAE9A7-36C9-26FD-D597-24B9106F83FE}"/>
              </a:ext>
            </a:extLst>
          </p:cNvPr>
          <p:cNvSpPr/>
          <p:nvPr>
            <p:custDataLst>
              <p:tags r:id="rId380"/>
            </p:custDataLst>
          </p:nvPr>
        </p:nvSpPr>
        <p:spPr>
          <a:xfrm>
            <a:off x="100457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0" name="Rectangle 389">
            <a:extLst>
              <a:ext uri="{FF2B5EF4-FFF2-40B4-BE49-F238E27FC236}">
                <a16:creationId xmlns:a16="http://schemas.microsoft.com/office/drawing/2014/main" id="{61A7F408-9E1D-0C3D-F0DF-1B598C5159FD}"/>
              </a:ext>
            </a:extLst>
          </p:cNvPr>
          <p:cNvSpPr/>
          <p:nvPr>
            <p:custDataLst>
              <p:tags r:id="rId381"/>
            </p:custDataLst>
          </p:nvPr>
        </p:nvSpPr>
        <p:spPr>
          <a:xfrm>
            <a:off x="101346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1" name="Rectangle 390">
            <a:extLst>
              <a:ext uri="{FF2B5EF4-FFF2-40B4-BE49-F238E27FC236}">
                <a16:creationId xmlns:a16="http://schemas.microsoft.com/office/drawing/2014/main" id="{C90AE470-A590-9EA5-0ABD-F0F2E7F96CD1}"/>
              </a:ext>
            </a:extLst>
          </p:cNvPr>
          <p:cNvSpPr/>
          <p:nvPr>
            <p:custDataLst>
              <p:tags r:id="rId382"/>
            </p:custDataLst>
          </p:nvPr>
        </p:nvSpPr>
        <p:spPr>
          <a:xfrm>
            <a:off x="103124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2" name="Rectangle 391">
            <a:extLst>
              <a:ext uri="{FF2B5EF4-FFF2-40B4-BE49-F238E27FC236}">
                <a16:creationId xmlns:a16="http://schemas.microsoft.com/office/drawing/2014/main" id="{D166885C-4C17-4B64-1183-6044FF811587}"/>
              </a:ext>
            </a:extLst>
          </p:cNvPr>
          <p:cNvSpPr/>
          <p:nvPr>
            <p:custDataLst>
              <p:tags r:id="rId383"/>
            </p:custDataLst>
          </p:nvPr>
        </p:nvSpPr>
        <p:spPr>
          <a:xfrm>
            <a:off x="104013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3" name="Rectangle 392">
            <a:extLst>
              <a:ext uri="{FF2B5EF4-FFF2-40B4-BE49-F238E27FC236}">
                <a16:creationId xmlns:a16="http://schemas.microsoft.com/office/drawing/2014/main" id="{E49353EC-A7D5-047F-BE95-15FD3E591EB6}"/>
              </a:ext>
            </a:extLst>
          </p:cNvPr>
          <p:cNvSpPr/>
          <p:nvPr>
            <p:custDataLst>
              <p:tags r:id="rId384"/>
            </p:custDataLst>
          </p:nvPr>
        </p:nvSpPr>
        <p:spPr>
          <a:xfrm>
            <a:off x="104902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4" name="Rectangle 393">
            <a:extLst>
              <a:ext uri="{FF2B5EF4-FFF2-40B4-BE49-F238E27FC236}">
                <a16:creationId xmlns:a16="http://schemas.microsoft.com/office/drawing/2014/main" id="{32586D10-46BD-614D-91BD-5BB922AFBC46}"/>
              </a:ext>
            </a:extLst>
          </p:cNvPr>
          <p:cNvSpPr/>
          <p:nvPr>
            <p:custDataLst>
              <p:tags r:id="rId385"/>
            </p:custDataLst>
          </p:nvPr>
        </p:nvSpPr>
        <p:spPr>
          <a:xfrm>
            <a:off x="106680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5" name="Rectangle 394">
            <a:extLst>
              <a:ext uri="{FF2B5EF4-FFF2-40B4-BE49-F238E27FC236}">
                <a16:creationId xmlns:a16="http://schemas.microsoft.com/office/drawing/2014/main" id="{29B6810A-94D6-BA0E-F518-0F239FA347C0}"/>
              </a:ext>
            </a:extLst>
          </p:cNvPr>
          <p:cNvSpPr/>
          <p:nvPr>
            <p:custDataLst>
              <p:tags r:id="rId386"/>
            </p:custDataLst>
          </p:nvPr>
        </p:nvSpPr>
        <p:spPr>
          <a:xfrm>
            <a:off x="82677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6" name="Rectangle 395">
            <a:extLst>
              <a:ext uri="{FF2B5EF4-FFF2-40B4-BE49-F238E27FC236}">
                <a16:creationId xmlns:a16="http://schemas.microsoft.com/office/drawing/2014/main" id="{25E85BCE-3712-2E92-1CEF-80B296B10AC6}"/>
              </a:ext>
            </a:extLst>
          </p:cNvPr>
          <p:cNvSpPr/>
          <p:nvPr>
            <p:custDataLst>
              <p:tags r:id="rId387"/>
            </p:custDataLst>
          </p:nvPr>
        </p:nvSpPr>
        <p:spPr>
          <a:xfrm>
            <a:off x="84455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7" name="Rectangle 396">
            <a:extLst>
              <a:ext uri="{FF2B5EF4-FFF2-40B4-BE49-F238E27FC236}">
                <a16:creationId xmlns:a16="http://schemas.microsoft.com/office/drawing/2014/main" id="{71AAAAB1-961D-093A-2AEC-341BED336CFA}"/>
              </a:ext>
            </a:extLst>
          </p:cNvPr>
          <p:cNvSpPr/>
          <p:nvPr>
            <p:custDataLst>
              <p:tags r:id="rId388"/>
            </p:custDataLst>
          </p:nvPr>
        </p:nvSpPr>
        <p:spPr>
          <a:xfrm>
            <a:off x="85344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8" name="Rectangle 397">
            <a:extLst>
              <a:ext uri="{FF2B5EF4-FFF2-40B4-BE49-F238E27FC236}">
                <a16:creationId xmlns:a16="http://schemas.microsoft.com/office/drawing/2014/main" id="{5C72FCBC-12BF-754A-8E62-3F15E3166B44}"/>
              </a:ext>
            </a:extLst>
          </p:cNvPr>
          <p:cNvSpPr/>
          <p:nvPr>
            <p:custDataLst>
              <p:tags r:id="rId389"/>
            </p:custDataLst>
          </p:nvPr>
        </p:nvSpPr>
        <p:spPr>
          <a:xfrm>
            <a:off x="86233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9" name="Rectangle 398">
            <a:extLst>
              <a:ext uri="{FF2B5EF4-FFF2-40B4-BE49-F238E27FC236}">
                <a16:creationId xmlns:a16="http://schemas.microsoft.com/office/drawing/2014/main" id="{EC19B4CD-C271-E3E4-D567-ECEBD70E17A1}"/>
              </a:ext>
            </a:extLst>
          </p:cNvPr>
          <p:cNvSpPr/>
          <p:nvPr>
            <p:custDataLst>
              <p:tags r:id="rId390"/>
            </p:custDataLst>
          </p:nvPr>
        </p:nvSpPr>
        <p:spPr>
          <a:xfrm>
            <a:off x="88011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0" name="Rectangle 399">
            <a:extLst>
              <a:ext uri="{FF2B5EF4-FFF2-40B4-BE49-F238E27FC236}">
                <a16:creationId xmlns:a16="http://schemas.microsoft.com/office/drawing/2014/main" id="{CC886F9C-F6D6-ADAB-4050-06B6AA2A2050}"/>
              </a:ext>
            </a:extLst>
          </p:cNvPr>
          <p:cNvSpPr/>
          <p:nvPr>
            <p:custDataLst>
              <p:tags r:id="rId391"/>
            </p:custDataLst>
          </p:nvPr>
        </p:nvSpPr>
        <p:spPr>
          <a:xfrm>
            <a:off x="89789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1" name="Rectangle 400">
            <a:extLst>
              <a:ext uri="{FF2B5EF4-FFF2-40B4-BE49-F238E27FC236}">
                <a16:creationId xmlns:a16="http://schemas.microsoft.com/office/drawing/2014/main" id="{E4E35B73-1C75-1F56-EEFF-9BE7F68F6850}"/>
              </a:ext>
            </a:extLst>
          </p:cNvPr>
          <p:cNvSpPr/>
          <p:nvPr>
            <p:custDataLst>
              <p:tags r:id="rId392"/>
            </p:custDataLst>
          </p:nvPr>
        </p:nvSpPr>
        <p:spPr>
          <a:xfrm>
            <a:off x="90678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2" name="Rectangle 401">
            <a:extLst>
              <a:ext uri="{FF2B5EF4-FFF2-40B4-BE49-F238E27FC236}">
                <a16:creationId xmlns:a16="http://schemas.microsoft.com/office/drawing/2014/main" id="{6DFD03A0-DF7F-3F01-78FD-ABF91A28016B}"/>
              </a:ext>
            </a:extLst>
          </p:cNvPr>
          <p:cNvSpPr/>
          <p:nvPr>
            <p:custDataLst>
              <p:tags r:id="rId393"/>
            </p:custDataLst>
          </p:nvPr>
        </p:nvSpPr>
        <p:spPr>
          <a:xfrm>
            <a:off x="91567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3" name="Rectangle 402">
            <a:extLst>
              <a:ext uri="{FF2B5EF4-FFF2-40B4-BE49-F238E27FC236}">
                <a16:creationId xmlns:a16="http://schemas.microsoft.com/office/drawing/2014/main" id="{B35C4615-E8FF-B4EE-2B63-767807C6675E}"/>
              </a:ext>
            </a:extLst>
          </p:cNvPr>
          <p:cNvSpPr/>
          <p:nvPr>
            <p:custDataLst>
              <p:tags r:id="rId394"/>
            </p:custDataLst>
          </p:nvPr>
        </p:nvSpPr>
        <p:spPr>
          <a:xfrm>
            <a:off x="94234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4" name="Rectangle 403">
            <a:extLst>
              <a:ext uri="{FF2B5EF4-FFF2-40B4-BE49-F238E27FC236}">
                <a16:creationId xmlns:a16="http://schemas.microsoft.com/office/drawing/2014/main" id="{2DD0A258-3149-6CB6-F46B-C1CCDCE73B75}"/>
              </a:ext>
            </a:extLst>
          </p:cNvPr>
          <p:cNvSpPr/>
          <p:nvPr>
            <p:custDataLst>
              <p:tags r:id="rId395"/>
            </p:custDataLst>
          </p:nvPr>
        </p:nvSpPr>
        <p:spPr>
          <a:xfrm>
            <a:off x="97790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5" name="Rectangle 404">
            <a:extLst>
              <a:ext uri="{FF2B5EF4-FFF2-40B4-BE49-F238E27FC236}">
                <a16:creationId xmlns:a16="http://schemas.microsoft.com/office/drawing/2014/main" id="{C4C41B65-AB74-52B2-BC67-4ABDA95BB235}"/>
              </a:ext>
            </a:extLst>
          </p:cNvPr>
          <p:cNvSpPr/>
          <p:nvPr>
            <p:custDataLst>
              <p:tags r:id="rId396"/>
            </p:custDataLst>
          </p:nvPr>
        </p:nvSpPr>
        <p:spPr>
          <a:xfrm>
            <a:off x="98679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6" name="Rectangle 405">
            <a:extLst>
              <a:ext uri="{FF2B5EF4-FFF2-40B4-BE49-F238E27FC236}">
                <a16:creationId xmlns:a16="http://schemas.microsoft.com/office/drawing/2014/main" id="{119A0B1B-EF87-0BE4-E175-76784BEAB44A}"/>
              </a:ext>
            </a:extLst>
          </p:cNvPr>
          <p:cNvSpPr/>
          <p:nvPr>
            <p:custDataLst>
              <p:tags r:id="rId397"/>
            </p:custDataLst>
          </p:nvPr>
        </p:nvSpPr>
        <p:spPr>
          <a:xfrm>
            <a:off x="99568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7" name="Rectangle 406">
            <a:extLst>
              <a:ext uri="{FF2B5EF4-FFF2-40B4-BE49-F238E27FC236}">
                <a16:creationId xmlns:a16="http://schemas.microsoft.com/office/drawing/2014/main" id="{0466248C-6670-C955-B4D9-F1E2EC8AFDD5}"/>
              </a:ext>
            </a:extLst>
          </p:cNvPr>
          <p:cNvSpPr/>
          <p:nvPr>
            <p:custDataLst>
              <p:tags r:id="rId398"/>
            </p:custDataLst>
          </p:nvPr>
        </p:nvSpPr>
        <p:spPr>
          <a:xfrm>
            <a:off x="101346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8" name="Rectangle 407">
            <a:extLst>
              <a:ext uri="{FF2B5EF4-FFF2-40B4-BE49-F238E27FC236}">
                <a16:creationId xmlns:a16="http://schemas.microsoft.com/office/drawing/2014/main" id="{5D6B0EC9-1075-826E-7A0E-1A2E2020EC35}"/>
              </a:ext>
            </a:extLst>
          </p:cNvPr>
          <p:cNvSpPr/>
          <p:nvPr>
            <p:custDataLst>
              <p:tags r:id="rId399"/>
            </p:custDataLst>
          </p:nvPr>
        </p:nvSpPr>
        <p:spPr>
          <a:xfrm>
            <a:off x="103124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9" name="Rectangle 408">
            <a:extLst>
              <a:ext uri="{FF2B5EF4-FFF2-40B4-BE49-F238E27FC236}">
                <a16:creationId xmlns:a16="http://schemas.microsoft.com/office/drawing/2014/main" id="{39375762-1E6B-9DF6-1524-F41A75BF541B}"/>
              </a:ext>
            </a:extLst>
          </p:cNvPr>
          <p:cNvSpPr/>
          <p:nvPr>
            <p:custDataLst>
              <p:tags r:id="rId400"/>
            </p:custDataLst>
          </p:nvPr>
        </p:nvSpPr>
        <p:spPr>
          <a:xfrm>
            <a:off x="105791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0" name="Rectangle 409">
            <a:extLst>
              <a:ext uri="{FF2B5EF4-FFF2-40B4-BE49-F238E27FC236}">
                <a16:creationId xmlns:a16="http://schemas.microsoft.com/office/drawing/2014/main" id="{D45266B9-41D4-EE7D-2319-008C6F004723}"/>
              </a:ext>
            </a:extLst>
          </p:cNvPr>
          <p:cNvSpPr/>
          <p:nvPr>
            <p:custDataLst>
              <p:tags r:id="rId401"/>
            </p:custDataLst>
          </p:nvPr>
        </p:nvSpPr>
        <p:spPr>
          <a:xfrm>
            <a:off x="107569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1" name="Rectangle 410">
            <a:extLst>
              <a:ext uri="{FF2B5EF4-FFF2-40B4-BE49-F238E27FC236}">
                <a16:creationId xmlns:a16="http://schemas.microsoft.com/office/drawing/2014/main" id="{02213262-5C46-E9EE-F142-CC93ED34D513}"/>
              </a:ext>
            </a:extLst>
          </p:cNvPr>
          <p:cNvSpPr/>
          <p:nvPr>
            <p:custDataLst>
              <p:tags r:id="rId402"/>
            </p:custDataLst>
          </p:nvPr>
        </p:nvSpPr>
        <p:spPr>
          <a:xfrm>
            <a:off x="82677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2" name="Rectangle 411">
            <a:extLst>
              <a:ext uri="{FF2B5EF4-FFF2-40B4-BE49-F238E27FC236}">
                <a16:creationId xmlns:a16="http://schemas.microsoft.com/office/drawing/2014/main" id="{D47197CD-1CDA-EF67-7EF1-0E1BDD3FAA1B}"/>
              </a:ext>
            </a:extLst>
          </p:cNvPr>
          <p:cNvSpPr/>
          <p:nvPr>
            <p:custDataLst>
              <p:tags r:id="rId403"/>
            </p:custDataLst>
          </p:nvPr>
        </p:nvSpPr>
        <p:spPr>
          <a:xfrm>
            <a:off x="88011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3" name="Rectangle 412">
            <a:extLst>
              <a:ext uri="{FF2B5EF4-FFF2-40B4-BE49-F238E27FC236}">
                <a16:creationId xmlns:a16="http://schemas.microsoft.com/office/drawing/2014/main" id="{B48FD56A-90E3-AB0F-665A-020D46E16F04}"/>
              </a:ext>
            </a:extLst>
          </p:cNvPr>
          <p:cNvSpPr/>
          <p:nvPr>
            <p:custDataLst>
              <p:tags r:id="rId404"/>
            </p:custDataLst>
          </p:nvPr>
        </p:nvSpPr>
        <p:spPr>
          <a:xfrm>
            <a:off x="90678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4" name="Rectangle 413">
            <a:extLst>
              <a:ext uri="{FF2B5EF4-FFF2-40B4-BE49-F238E27FC236}">
                <a16:creationId xmlns:a16="http://schemas.microsoft.com/office/drawing/2014/main" id="{CFB8A22A-120A-2F4A-750C-D95E44D74F6F}"/>
              </a:ext>
            </a:extLst>
          </p:cNvPr>
          <p:cNvSpPr/>
          <p:nvPr>
            <p:custDataLst>
              <p:tags r:id="rId405"/>
            </p:custDataLst>
          </p:nvPr>
        </p:nvSpPr>
        <p:spPr>
          <a:xfrm>
            <a:off x="91567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5" name="Rectangle 414">
            <a:extLst>
              <a:ext uri="{FF2B5EF4-FFF2-40B4-BE49-F238E27FC236}">
                <a16:creationId xmlns:a16="http://schemas.microsoft.com/office/drawing/2014/main" id="{8BEA93A6-FDA4-6B8B-977D-78B2EBB3180E}"/>
              </a:ext>
            </a:extLst>
          </p:cNvPr>
          <p:cNvSpPr/>
          <p:nvPr>
            <p:custDataLst>
              <p:tags r:id="rId406"/>
            </p:custDataLst>
          </p:nvPr>
        </p:nvSpPr>
        <p:spPr>
          <a:xfrm>
            <a:off x="94234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6" name="Rectangle 415">
            <a:extLst>
              <a:ext uri="{FF2B5EF4-FFF2-40B4-BE49-F238E27FC236}">
                <a16:creationId xmlns:a16="http://schemas.microsoft.com/office/drawing/2014/main" id="{10A4E398-098F-EBB2-2EEA-8497294137F6}"/>
              </a:ext>
            </a:extLst>
          </p:cNvPr>
          <p:cNvSpPr/>
          <p:nvPr>
            <p:custDataLst>
              <p:tags r:id="rId407"/>
            </p:custDataLst>
          </p:nvPr>
        </p:nvSpPr>
        <p:spPr>
          <a:xfrm>
            <a:off x="95123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7" name="Rectangle 416">
            <a:extLst>
              <a:ext uri="{FF2B5EF4-FFF2-40B4-BE49-F238E27FC236}">
                <a16:creationId xmlns:a16="http://schemas.microsoft.com/office/drawing/2014/main" id="{A3117CA0-D73B-B47A-2D57-0E09AEDDA6C4}"/>
              </a:ext>
            </a:extLst>
          </p:cNvPr>
          <p:cNvSpPr/>
          <p:nvPr>
            <p:custDataLst>
              <p:tags r:id="rId408"/>
            </p:custDataLst>
          </p:nvPr>
        </p:nvSpPr>
        <p:spPr>
          <a:xfrm>
            <a:off x="96012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8" name="Rectangle 417">
            <a:extLst>
              <a:ext uri="{FF2B5EF4-FFF2-40B4-BE49-F238E27FC236}">
                <a16:creationId xmlns:a16="http://schemas.microsoft.com/office/drawing/2014/main" id="{E0C606A3-1523-FD14-BEFB-E31FA917CFAA}"/>
              </a:ext>
            </a:extLst>
          </p:cNvPr>
          <p:cNvSpPr/>
          <p:nvPr>
            <p:custDataLst>
              <p:tags r:id="rId409"/>
            </p:custDataLst>
          </p:nvPr>
        </p:nvSpPr>
        <p:spPr>
          <a:xfrm>
            <a:off x="97790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9" name="Rectangle 418">
            <a:extLst>
              <a:ext uri="{FF2B5EF4-FFF2-40B4-BE49-F238E27FC236}">
                <a16:creationId xmlns:a16="http://schemas.microsoft.com/office/drawing/2014/main" id="{71F412BF-A973-2D5E-CD62-A394B79EE2B4}"/>
              </a:ext>
            </a:extLst>
          </p:cNvPr>
          <p:cNvSpPr/>
          <p:nvPr>
            <p:custDataLst>
              <p:tags r:id="rId410"/>
            </p:custDataLst>
          </p:nvPr>
        </p:nvSpPr>
        <p:spPr>
          <a:xfrm>
            <a:off x="98679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0" name="Rectangle 419">
            <a:extLst>
              <a:ext uri="{FF2B5EF4-FFF2-40B4-BE49-F238E27FC236}">
                <a16:creationId xmlns:a16="http://schemas.microsoft.com/office/drawing/2014/main" id="{CF0FCF61-0287-411E-8616-0D48A8DAD328}"/>
              </a:ext>
            </a:extLst>
          </p:cNvPr>
          <p:cNvSpPr/>
          <p:nvPr>
            <p:custDataLst>
              <p:tags r:id="rId411"/>
            </p:custDataLst>
          </p:nvPr>
        </p:nvSpPr>
        <p:spPr>
          <a:xfrm>
            <a:off x="99568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1" name="Rectangle 420">
            <a:extLst>
              <a:ext uri="{FF2B5EF4-FFF2-40B4-BE49-F238E27FC236}">
                <a16:creationId xmlns:a16="http://schemas.microsoft.com/office/drawing/2014/main" id="{7E6EE82D-1014-031F-E325-8B2050ED6EB7}"/>
              </a:ext>
            </a:extLst>
          </p:cNvPr>
          <p:cNvSpPr/>
          <p:nvPr>
            <p:custDataLst>
              <p:tags r:id="rId412"/>
            </p:custDataLst>
          </p:nvPr>
        </p:nvSpPr>
        <p:spPr>
          <a:xfrm>
            <a:off x="100457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2" name="Rectangle 421">
            <a:extLst>
              <a:ext uri="{FF2B5EF4-FFF2-40B4-BE49-F238E27FC236}">
                <a16:creationId xmlns:a16="http://schemas.microsoft.com/office/drawing/2014/main" id="{C5F23E0D-1AA6-D191-AB92-0D2238BF22A5}"/>
              </a:ext>
            </a:extLst>
          </p:cNvPr>
          <p:cNvSpPr/>
          <p:nvPr>
            <p:custDataLst>
              <p:tags r:id="rId413"/>
            </p:custDataLst>
          </p:nvPr>
        </p:nvSpPr>
        <p:spPr>
          <a:xfrm>
            <a:off x="101346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3" name="Rectangle 422">
            <a:extLst>
              <a:ext uri="{FF2B5EF4-FFF2-40B4-BE49-F238E27FC236}">
                <a16:creationId xmlns:a16="http://schemas.microsoft.com/office/drawing/2014/main" id="{EBA75081-C86D-4340-1633-B9CBED7BBB40}"/>
              </a:ext>
            </a:extLst>
          </p:cNvPr>
          <p:cNvSpPr/>
          <p:nvPr>
            <p:custDataLst>
              <p:tags r:id="rId414"/>
            </p:custDataLst>
          </p:nvPr>
        </p:nvSpPr>
        <p:spPr>
          <a:xfrm>
            <a:off x="104902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4" name="Rectangle 423">
            <a:extLst>
              <a:ext uri="{FF2B5EF4-FFF2-40B4-BE49-F238E27FC236}">
                <a16:creationId xmlns:a16="http://schemas.microsoft.com/office/drawing/2014/main" id="{5F8FBF31-FF2D-E6CA-9477-6E026FD81E02}"/>
              </a:ext>
            </a:extLst>
          </p:cNvPr>
          <p:cNvSpPr/>
          <p:nvPr>
            <p:custDataLst>
              <p:tags r:id="rId415"/>
            </p:custDataLst>
          </p:nvPr>
        </p:nvSpPr>
        <p:spPr>
          <a:xfrm>
            <a:off x="106680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5" name="Rectangle 424">
            <a:extLst>
              <a:ext uri="{FF2B5EF4-FFF2-40B4-BE49-F238E27FC236}">
                <a16:creationId xmlns:a16="http://schemas.microsoft.com/office/drawing/2014/main" id="{D317BAE0-D716-C029-4791-DF7F1AF16B57}"/>
              </a:ext>
            </a:extLst>
          </p:cNvPr>
          <p:cNvSpPr/>
          <p:nvPr>
            <p:custDataLst>
              <p:tags r:id="rId416"/>
            </p:custDataLst>
          </p:nvPr>
        </p:nvSpPr>
        <p:spPr>
          <a:xfrm>
            <a:off x="8267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6" name="Rectangle 425">
            <a:extLst>
              <a:ext uri="{FF2B5EF4-FFF2-40B4-BE49-F238E27FC236}">
                <a16:creationId xmlns:a16="http://schemas.microsoft.com/office/drawing/2014/main" id="{E4476DC2-AA69-6BE7-A448-F43C9049293B}"/>
              </a:ext>
            </a:extLst>
          </p:cNvPr>
          <p:cNvSpPr/>
          <p:nvPr>
            <p:custDataLst>
              <p:tags r:id="rId417"/>
            </p:custDataLst>
          </p:nvPr>
        </p:nvSpPr>
        <p:spPr>
          <a:xfrm>
            <a:off x="83566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7" name="Rectangle 426">
            <a:extLst>
              <a:ext uri="{FF2B5EF4-FFF2-40B4-BE49-F238E27FC236}">
                <a16:creationId xmlns:a16="http://schemas.microsoft.com/office/drawing/2014/main" id="{184C1472-1BB8-6EBB-29CE-D4C732A418DE}"/>
              </a:ext>
            </a:extLst>
          </p:cNvPr>
          <p:cNvSpPr/>
          <p:nvPr>
            <p:custDataLst>
              <p:tags r:id="rId418"/>
            </p:custDataLst>
          </p:nvPr>
        </p:nvSpPr>
        <p:spPr>
          <a:xfrm>
            <a:off x="84455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8" name="Rectangle 427">
            <a:extLst>
              <a:ext uri="{FF2B5EF4-FFF2-40B4-BE49-F238E27FC236}">
                <a16:creationId xmlns:a16="http://schemas.microsoft.com/office/drawing/2014/main" id="{BA4CCF25-7755-5A9C-387D-2205543A9256}"/>
              </a:ext>
            </a:extLst>
          </p:cNvPr>
          <p:cNvSpPr/>
          <p:nvPr>
            <p:custDataLst>
              <p:tags r:id="rId419"/>
            </p:custDataLst>
          </p:nvPr>
        </p:nvSpPr>
        <p:spPr>
          <a:xfrm>
            <a:off x="85344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9" name="Rectangle 428">
            <a:extLst>
              <a:ext uri="{FF2B5EF4-FFF2-40B4-BE49-F238E27FC236}">
                <a16:creationId xmlns:a16="http://schemas.microsoft.com/office/drawing/2014/main" id="{B37A9C42-30FF-ABC7-533F-56CB5E1228C8}"/>
              </a:ext>
            </a:extLst>
          </p:cNvPr>
          <p:cNvSpPr/>
          <p:nvPr>
            <p:custDataLst>
              <p:tags r:id="rId420"/>
            </p:custDataLst>
          </p:nvPr>
        </p:nvSpPr>
        <p:spPr>
          <a:xfrm>
            <a:off x="86233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0" name="Rectangle 429">
            <a:extLst>
              <a:ext uri="{FF2B5EF4-FFF2-40B4-BE49-F238E27FC236}">
                <a16:creationId xmlns:a16="http://schemas.microsoft.com/office/drawing/2014/main" id="{F166D4FB-AC5E-96A2-ADCC-862CDE11E0DB}"/>
              </a:ext>
            </a:extLst>
          </p:cNvPr>
          <p:cNvSpPr/>
          <p:nvPr>
            <p:custDataLst>
              <p:tags r:id="rId421"/>
            </p:custDataLst>
          </p:nvPr>
        </p:nvSpPr>
        <p:spPr>
          <a:xfrm>
            <a:off x="87122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1" name="Rectangle 430">
            <a:extLst>
              <a:ext uri="{FF2B5EF4-FFF2-40B4-BE49-F238E27FC236}">
                <a16:creationId xmlns:a16="http://schemas.microsoft.com/office/drawing/2014/main" id="{A66B6FB3-9A27-F65E-E2CE-AB1DFED9E1B9}"/>
              </a:ext>
            </a:extLst>
          </p:cNvPr>
          <p:cNvSpPr/>
          <p:nvPr>
            <p:custDataLst>
              <p:tags r:id="rId422"/>
            </p:custDataLst>
          </p:nvPr>
        </p:nvSpPr>
        <p:spPr>
          <a:xfrm>
            <a:off x="88011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2" name="Rectangle 431">
            <a:extLst>
              <a:ext uri="{FF2B5EF4-FFF2-40B4-BE49-F238E27FC236}">
                <a16:creationId xmlns:a16="http://schemas.microsoft.com/office/drawing/2014/main" id="{54E08F07-CB63-AC55-589C-12C6A9361EB8}"/>
              </a:ext>
            </a:extLst>
          </p:cNvPr>
          <p:cNvSpPr/>
          <p:nvPr>
            <p:custDataLst>
              <p:tags r:id="rId423"/>
            </p:custDataLst>
          </p:nvPr>
        </p:nvSpPr>
        <p:spPr>
          <a:xfrm>
            <a:off x="89789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3" name="Rectangle 432">
            <a:extLst>
              <a:ext uri="{FF2B5EF4-FFF2-40B4-BE49-F238E27FC236}">
                <a16:creationId xmlns:a16="http://schemas.microsoft.com/office/drawing/2014/main" id="{0B30B81B-1A88-388F-2D0C-7B684191FFAE}"/>
              </a:ext>
            </a:extLst>
          </p:cNvPr>
          <p:cNvSpPr/>
          <p:nvPr>
            <p:custDataLst>
              <p:tags r:id="rId424"/>
            </p:custDataLst>
          </p:nvPr>
        </p:nvSpPr>
        <p:spPr>
          <a:xfrm>
            <a:off x="9156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4" name="Rectangle 433">
            <a:extLst>
              <a:ext uri="{FF2B5EF4-FFF2-40B4-BE49-F238E27FC236}">
                <a16:creationId xmlns:a16="http://schemas.microsoft.com/office/drawing/2014/main" id="{9EC29419-956D-8EDD-D841-3579CB548AA4}"/>
              </a:ext>
            </a:extLst>
          </p:cNvPr>
          <p:cNvSpPr/>
          <p:nvPr>
            <p:custDataLst>
              <p:tags r:id="rId425"/>
            </p:custDataLst>
          </p:nvPr>
        </p:nvSpPr>
        <p:spPr>
          <a:xfrm>
            <a:off x="92456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5" name="Rectangle 434">
            <a:extLst>
              <a:ext uri="{FF2B5EF4-FFF2-40B4-BE49-F238E27FC236}">
                <a16:creationId xmlns:a16="http://schemas.microsoft.com/office/drawing/2014/main" id="{FD39417C-DF00-1A89-B025-ED293454F10D}"/>
              </a:ext>
            </a:extLst>
          </p:cNvPr>
          <p:cNvSpPr/>
          <p:nvPr>
            <p:custDataLst>
              <p:tags r:id="rId426"/>
            </p:custDataLst>
          </p:nvPr>
        </p:nvSpPr>
        <p:spPr>
          <a:xfrm>
            <a:off x="93345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6" name="Rectangle 435">
            <a:extLst>
              <a:ext uri="{FF2B5EF4-FFF2-40B4-BE49-F238E27FC236}">
                <a16:creationId xmlns:a16="http://schemas.microsoft.com/office/drawing/2014/main" id="{A511C53D-A278-35BD-ACBD-4FF2BD4228B2}"/>
              </a:ext>
            </a:extLst>
          </p:cNvPr>
          <p:cNvSpPr/>
          <p:nvPr>
            <p:custDataLst>
              <p:tags r:id="rId427"/>
            </p:custDataLst>
          </p:nvPr>
        </p:nvSpPr>
        <p:spPr>
          <a:xfrm>
            <a:off x="95123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7" name="Rectangle 436">
            <a:extLst>
              <a:ext uri="{FF2B5EF4-FFF2-40B4-BE49-F238E27FC236}">
                <a16:creationId xmlns:a16="http://schemas.microsoft.com/office/drawing/2014/main" id="{91B3B8C6-3C81-A771-7683-22B8DBDC7F07}"/>
              </a:ext>
            </a:extLst>
          </p:cNvPr>
          <p:cNvSpPr/>
          <p:nvPr>
            <p:custDataLst>
              <p:tags r:id="rId428"/>
            </p:custDataLst>
          </p:nvPr>
        </p:nvSpPr>
        <p:spPr>
          <a:xfrm>
            <a:off x="97790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8" name="Rectangle 437">
            <a:extLst>
              <a:ext uri="{FF2B5EF4-FFF2-40B4-BE49-F238E27FC236}">
                <a16:creationId xmlns:a16="http://schemas.microsoft.com/office/drawing/2014/main" id="{BBD2415A-B837-30A8-EDBC-D8C124AEA1F5}"/>
              </a:ext>
            </a:extLst>
          </p:cNvPr>
          <p:cNvSpPr/>
          <p:nvPr>
            <p:custDataLst>
              <p:tags r:id="rId429"/>
            </p:custDataLst>
          </p:nvPr>
        </p:nvSpPr>
        <p:spPr>
          <a:xfrm>
            <a:off x="98679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9" name="Rectangle 438">
            <a:extLst>
              <a:ext uri="{FF2B5EF4-FFF2-40B4-BE49-F238E27FC236}">
                <a16:creationId xmlns:a16="http://schemas.microsoft.com/office/drawing/2014/main" id="{4F05D454-4EB0-38E0-234A-ACC052C65FF2}"/>
              </a:ext>
            </a:extLst>
          </p:cNvPr>
          <p:cNvSpPr/>
          <p:nvPr>
            <p:custDataLst>
              <p:tags r:id="rId430"/>
            </p:custDataLst>
          </p:nvPr>
        </p:nvSpPr>
        <p:spPr>
          <a:xfrm>
            <a:off x="99568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0" name="Rectangle 439">
            <a:extLst>
              <a:ext uri="{FF2B5EF4-FFF2-40B4-BE49-F238E27FC236}">
                <a16:creationId xmlns:a16="http://schemas.microsoft.com/office/drawing/2014/main" id="{394F6F26-626B-8659-B638-6D9F49E749E4}"/>
              </a:ext>
            </a:extLst>
          </p:cNvPr>
          <p:cNvSpPr/>
          <p:nvPr>
            <p:custDataLst>
              <p:tags r:id="rId431"/>
            </p:custDataLst>
          </p:nvPr>
        </p:nvSpPr>
        <p:spPr>
          <a:xfrm>
            <a:off x="10045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1" name="Rectangle 440">
            <a:extLst>
              <a:ext uri="{FF2B5EF4-FFF2-40B4-BE49-F238E27FC236}">
                <a16:creationId xmlns:a16="http://schemas.microsoft.com/office/drawing/2014/main" id="{09273458-3C56-6EFC-1617-404E6DFC038F}"/>
              </a:ext>
            </a:extLst>
          </p:cNvPr>
          <p:cNvSpPr/>
          <p:nvPr>
            <p:custDataLst>
              <p:tags r:id="rId432"/>
            </p:custDataLst>
          </p:nvPr>
        </p:nvSpPr>
        <p:spPr>
          <a:xfrm>
            <a:off x="104902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2" name="Rectangle 441">
            <a:extLst>
              <a:ext uri="{FF2B5EF4-FFF2-40B4-BE49-F238E27FC236}">
                <a16:creationId xmlns:a16="http://schemas.microsoft.com/office/drawing/2014/main" id="{12CB80E6-B16A-89D9-2B22-7C2161258E3F}"/>
              </a:ext>
            </a:extLst>
          </p:cNvPr>
          <p:cNvSpPr/>
          <p:nvPr>
            <p:custDataLst>
              <p:tags r:id="rId433"/>
            </p:custDataLst>
          </p:nvPr>
        </p:nvSpPr>
        <p:spPr>
          <a:xfrm>
            <a:off x="106680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1635377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BC699-BD37-6F34-E0D0-2B8CC408D434}"/>
              </a:ext>
            </a:extLst>
          </p:cNvPr>
          <p:cNvSpPr>
            <a:spLocks noGrp="1"/>
          </p:cNvSpPr>
          <p:nvPr>
            <p:ph type="title"/>
          </p:nvPr>
        </p:nvSpPr>
        <p:spPr/>
        <p:txBody>
          <a:bodyPr/>
          <a:lstStyle/>
          <a:p>
            <a:r>
              <a:rPr lang="en-GB" dirty="0"/>
              <a:t>History (Renaissance and Modern Stream) - Venice</a:t>
            </a:r>
          </a:p>
        </p:txBody>
      </p:sp>
      <p:graphicFrame>
        <p:nvGraphicFramePr>
          <p:cNvPr id="4" name="Content Placeholder 3">
            <a:extLst>
              <a:ext uri="{FF2B5EF4-FFF2-40B4-BE49-F238E27FC236}">
                <a16:creationId xmlns:a16="http://schemas.microsoft.com/office/drawing/2014/main" id="{A8FAD258-1F1C-42E8-1BD1-33DC7B9EAD31}"/>
              </a:ext>
            </a:extLst>
          </p:cNvPr>
          <p:cNvGraphicFramePr>
            <a:graphicFrameLocks noGrp="1"/>
          </p:cNvGraphicFramePr>
          <p:nvPr>
            <p:ph idx="1"/>
            <p:extLst>
              <p:ext uri="{D42A27DB-BD31-4B8C-83A1-F6EECF244321}">
                <p14:modId xmlns:p14="http://schemas.microsoft.com/office/powerpoint/2010/main" val="130452743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2707983B-33C2-56DA-85CD-C1B76098ADDE}"/>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FB880FB8-8DD3-BAF9-2BBE-F2C20FA2D626}"/>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4053886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4692DB8-4889-4AA5-C8E2-F5A4EF5998B4}"/>
              </a:ext>
            </a:extLst>
          </p:cNvPr>
          <p:cNvGrpSpPr/>
          <p:nvPr/>
        </p:nvGrpSpPr>
        <p:grpSpPr>
          <a:xfrm>
            <a:off x="7991761" y="1701567"/>
            <a:ext cx="3404220" cy="4351338"/>
            <a:chOff x="7108521" y="0"/>
            <a:chExt cx="3404220" cy="4351338"/>
          </a:xfrm>
          <a:solidFill>
            <a:schemeClr val="tx2">
              <a:lumMod val="10000"/>
              <a:lumOff val="90000"/>
            </a:schemeClr>
          </a:solidFill>
        </p:grpSpPr>
        <p:sp>
          <p:nvSpPr>
            <p:cNvPr id="3" name="Rectangle: Rounded Corners 2">
              <a:extLst>
                <a:ext uri="{FF2B5EF4-FFF2-40B4-BE49-F238E27FC236}">
                  <a16:creationId xmlns:a16="http://schemas.microsoft.com/office/drawing/2014/main" id="{93E8722F-23DE-4741-1805-D4863889E4C3}"/>
                </a:ext>
              </a:extLst>
            </p:cNvPr>
            <p:cNvSpPr/>
            <p:nvPr/>
          </p:nvSpPr>
          <p:spPr>
            <a:xfrm>
              <a:off x="7108521" y="0"/>
              <a:ext cx="3404220"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 name="Rectangle: Rounded Corners 4">
              <a:extLst>
                <a:ext uri="{FF2B5EF4-FFF2-40B4-BE49-F238E27FC236}">
                  <a16:creationId xmlns:a16="http://schemas.microsoft.com/office/drawing/2014/main" id="{E5EFA6A8-D512-8513-D70E-D6856C32032E}"/>
                </a:ext>
              </a:extLst>
            </p:cNvPr>
            <p:cNvSpPr txBox="1"/>
            <p:nvPr/>
          </p:nvSpPr>
          <p:spPr>
            <a:xfrm>
              <a:off x="7108521" y="0"/>
              <a:ext cx="3404220"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2000" kern="1200" dirty="0"/>
                <a:t>History Option </a:t>
              </a:r>
              <a:r>
                <a:rPr lang="en-GB" sz="2000" dirty="0"/>
                <a:t>3</a:t>
              </a:r>
              <a:r>
                <a:rPr lang="en-GB" sz="2000" kern="1200" dirty="0"/>
                <a:t>0 CATS</a:t>
              </a:r>
            </a:p>
          </p:txBody>
        </p:sp>
      </p:grpSp>
      <p:grpSp>
        <p:nvGrpSpPr>
          <p:cNvPr id="5" name="Group 4">
            <a:extLst>
              <a:ext uri="{FF2B5EF4-FFF2-40B4-BE49-F238E27FC236}">
                <a16:creationId xmlns:a16="http://schemas.microsoft.com/office/drawing/2014/main" id="{4E306DF9-8B62-133D-3381-064BB7A83188}"/>
              </a:ext>
            </a:extLst>
          </p:cNvPr>
          <p:cNvGrpSpPr/>
          <p:nvPr/>
        </p:nvGrpSpPr>
        <p:grpSpPr>
          <a:xfrm>
            <a:off x="796019" y="1701567"/>
            <a:ext cx="1473891" cy="4351338"/>
            <a:chOff x="2858" y="0"/>
            <a:chExt cx="1473891" cy="4351338"/>
          </a:xfrm>
          <a:solidFill>
            <a:schemeClr val="accent2">
              <a:lumMod val="20000"/>
              <a:lumOff val="80000"/>
            </a:schemeClr>
          </a:solidFill>
        </p:grpSpPr>
        <p:sp>
          <p:nvSpPr>
            <p:cNvPr id="6" name="Rectangle: Rounded Corners 5">
              <a:extLst>
                <a:ext uri="{FF2B5EF4-FFF2-40B4-BE49-F238E27FC236}">
                  <a16:creationId xmlns:a16="http://schemas.microsoft.com/office/drawing/2014/main" id="{1967067B-3475-F311-A20C-269477C6E4DF}"/>
                </a:ext>
              </a:extLst>
            </p:cNvPr>
            <p:cNvSpPr/>
            <p:nvPr/>
          </p:nvSpPr>
          <p:spPr>
            <a:xfrm>
              <a:off x="2858" y="0"/>
              <a:ext cx="1473891"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7" name="Rectangle: Rounded Corners 4">
              <a:extLst>
                <a:ext uri="{FF2B5EF4-FFF2-40B4-BE49-F238E27FC236}">
                  <a16:creationId xmlns:a16="http://schemas.microsoft.com/office/drawing/2014/main" id="{055B373E-4FF5-0491-5A02-AAA10209761C}"/>
                </a:ext>
              </a:extLst>
            </p:cNvPr>
            <p:cNvSpPr txBox="1"/>
            <p:nvPr/>
          </p:nvSpPr>
          <p:spPr>
            <a:xfrm>
              <a:off x="2858" y="0"/>
              <a:ext cx="1473891"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Core module in your other department</a:t>
              </a:r>
            </a:p>
            <a:p>
              <a:pPr marL="0" lvl="0" indent="0" algn="ctr" defTabSz="800100">
                <a:lnSpc>
                  <a:spcPct val="90000"/>
                </a:lnSpc>
                <a:spcBef>
                  <a:spcPct val="0"/>
                </a:spcBef>
                <a:spcAft>
                  <a:spcPct val="35000"/>
                </a:spcAft>
                <a:buNone/>
              </a:pPr>
              <a:r>
                <a:rPr lang="en-GB" sz="1800" kern="1200" dirty="0"/>
                <a:t>30 CATS</a:t>
              </a:r>
            </a:p>
          </p:txBody>
        </p:sp>
      </p:grpSp>
      <p:sp>
        <p:nvSpPr>
          <p:cNvPr id="8" name="Title 1">
            <a:extLst>
              <a:ext uri="{FF2B5EF4-FFF2-40B4-BE49-F238E27FC236}">
                <a16:creationId xmlns:a16="http://schemas.microsoft.com/office/drawing/2014/main" id="{12D37325-EBCC-99CD-F8D6-3F90FF30B0DB}"/>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grpSp>
        <p:nvGrpSpPr>
          <p:cNvPr id="9" name="Group 8">
            <a:extLst>
              <a:ext uri="{FF2B5EF4-FFF2-40B4-BE49-F238E27FC236}">
                <a16:creationId xmlns:a16="http://schemas.microsoft.com/office/drawing/2014/main" id="{ED934E8F-5FA4-9EB8-2C85-FC1EF30114F2}"/>
              </a:ext>
            </a:extLst>
          </p:cNvPr>
          <p:cNvGrpSpPr/>
          <p:nvPr/>
        </p:nvGrpSpPr>
        <p:grpSpPr>
          <a:xfrm>
            <a:off x="2559247" y="1701567"/>
            <a:ext cx="1461601" cy="4351338"/>
            <a:chOff x="1732066" y="0"/>
            <a:chExt cx="1461601" cy="4351338"/>
          </a:xfrm>
          <a:solidFill>
            <a:schemeClr val="accent2">
              <a:lumMod val="20000"/>
              <a:lumOff val="80000"/>
            </a:schemeClr>
          </a:solidFill>
        </p:grpSpPr>
        <p:sp>
          <p:nvSpPr>
            <p:cNvPr id="10" name="Rectangle: Rounded Corners 9">
              <a:extLst>
                <a:ext uri="{FF2B5EF4-FFF2-40B4-BE49-F238E27FC236}">
                  <a16:creationId xmlns:a16="http://schemas.microsoft.com/office/drawing/2014/main" id="{9AE3559B-1792-69A3-8CDA-146514EA921E}"/>
                </a:ext>
              </a:extLst>
            </p:cNvPr>
            <p:cNvSpPr/>
            <p:nvPr/>
          </p:nvSpPr>
          <p:spPr>
            <a:xfrm>
              <a:off x="1732066" y="0"/>
              <a:ext cx="1461601"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1" name="Rectangle: Rounded Corners 4">
              <a:extLst>
                <a:ext uri="{FF2B5EF4-FFF2-40B4-BE49-F238E27FC236}">
                  <a16:creationId xmlns:a16="http://schemas.microsoft.com/office/drawing/2014/main" id="{2EAC29DC-9B5D-D40B-CD16-7C82B9B2B9D3}"/>
                </a:ext>
              </a:extLst>
            </p:cNvPr>
            <p:cNvSpPr txBox="1"/>
            <p:nvPr/>
          </p:nvSpPr>
          <p:spPr>
            <a:xfrm>
              <a:off x="1732066" y="0"/>
              <a:ext cx="1461601"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Option in your other Department</a:t>
              </a:r>
            </a:p>
            <a:p>
              <a:pPr marL="0" lvl="0" indent="0" algn="ctr" defTabSz="800100">
                <a:lnSpc>
                  <a:spcPct val="90000"/>
                </a:lnSpc>
                <a:spcBef>
                  <a:spcPct val="0"/>
                </a:spcBef>
                <a:spcAft>
                  <a:spcPct val="35000"/>
                </a:spcAft>
                <a:buNone/>
              </a:pPr>
              <a:r>
                <a:rPr lang="en-GB" sz="1800" kern="1200" dirty="0"/>
                <a:t>30 CATS</a:t>
              </a:r>
            </a:p>
          </p:txBody>
        </p:sp>
      </p:grpSp>
      <p:grpSp>
        <p:nvGrpSpPr>
          <p:cNvPr id="15" name="Group 14">
            <a:extLst>
              <a:ext uri="{FF2B5EF4-FFF2-40B4-BE49-F238E27FC236}">
                <a16:creationId xmlns:a16="http://schemas.microsoft.com/office/drawing/2014/main" id="{EC221E1F-98B0-147F-67A3-0BB15EB8EC9F}"/>
              </a:ext>
            </a:extLst>
          </p:cNvPr>
          <p:cNvGrpSpPr/>
          <p:nvPr/>
        </p:nvGrpSpPr>
        <p:grpSpPr>
          <a:xfrm>
            <a:off x="1043088" y="3017847"/>
            <a:ext cx="912330" cy="2828369"/>
            <a:chOff x="283638" y="1305401"/>
            <a:chExt cx="912330" cy="2828369"/>
          </a:xfrm>
          <a:solidFill>
            <a:schemeClr val="accent2">
              <a:lumMod val="75000"/>
            </a:schemeClr>
          </a:solidFill>
        </p:grpSpPr>
        <p:sp>
          <p:nvSpPr>
            <p:cNvPr id="16" name="Rectangle: Rounded Corners 15">
              <a:extLst>
                <a:ext uri="{FF2B5EF4-FFF2-40B4-BE49-F238E27FC236}">
                  <a16:creationId xmlns:a16="http://schemas.microsoft.com/office/drawing/2014/main" id="{2D56B0D5-7AF9-6340-64A8-6CC606CDE5EC}"/>
                </a:ext>
              </a:extLst>
            </p:cNvPr>
            <p:cNvSpPr/>
            <p:nvPr/>
          </p:nvSpPr>
          <p:spPr>
            <a:xfrm>
              <a:off x="283638" y="1305401"/>
              <a:ext cx="912330" cy="2828369"/>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7" name="Rectangle: Rounded Corners 4">
              <a:extLst>
                <a:ext uri="{FF2B5EF4-FFF2-40B4-BE49-F238E27FC236}">
                  <a16:creationId xmlns:a16="http://schemas.microsoft.com/office/drawing/2014/main" id="{AC616949-E74E-96AA-1004-E33D8C906C4B}"/>
                </a:ext>
              </a:extLst>
            </p:cNvPr>
            <p:cNvSpPr txBox="1"/>
            <p:nvPr/>
          </p:nvSpPr>
          <p:spPr>
            <a:xfrm>
              <a:off x="310359" y="1332122"/>
              <a:ext cx="858888" cy="27749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GB" sz="1200" kern="1200" dirty="0"/>
                <a:t>See instructions from your other department </a:t>
              </a:r>
            </a:p>
          </p:txBody>
        </p:sp>
      </p:grpSp>
      <p:grpSp>
        <p:nvGrpSpPr>
          <p:cNvPr id="18" name="Group 17">
            <a:extLst>
              <a:ext uri="{FF2B5EF4-FFF2-40B4-BE49-F238E27FC236}">
                <a16:creationId xmlns:a16="http://schemas.microsoft.com/office/drawing/2014/main" id="{786F096B-48E7-0B8E-CBEC-B1778C3E2E0B}"/>
              </a:ext>
            </a:extLst>
          </p:cNvPr>
          <p:cNvGrpSpPr/>
          <p:nvPr/>
        </p:nvGrpSpPr>
        <p:grpSpPr>
          <a:xfrm>
            <a:off x="2833882" y="3044568"/>
            <a:ext cx="912330" cy="1305401"/>
            <a:chOff x="283638" y="1305401"/>
            <a:chExt cx="912330" cy="2828369"/>
          </a:xfrm>
          <a:solidFill>
            <a:schemeClr val="accent2">
              <a:lumMod val="75000"/>
            </a:schemeClr>
          </a:solidFill>
        </p:grpSpPr>
        <p:sp>
          <p:nvSpPr>
            <p:cNvPr id="19" name="Rectangle: Rounded Corners 18">
              <a:extLst>
                <a:ext uri="{FF2B5EF4-FFF2-40B4-BE49-F238E27FC236}">
                  <a16:creationId xmlns:a16="http://schemas.microsoft.com/office/drawing/2014/main" id="{A709B33C-CD83-D0D4-584E-6A794AA86FBD}"/>
                </a:ext>
              </a:extLst>
            </p:cNvPr>
            <p:cNvSpPr/>
            <p:nvPr/>
          </p:nvSpPr>
          <p:spPr>
            <a:xfrm>
              <a:off x="283638" y="1305401"/>
              <a:ext cx="912330" cy="2828369"/>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0" name="Rectangle: Rounded Corners 4">
              <a:extLst>
                <a:ext uri="{FF2B5EF4-FFF2-40B4-BE49-F238E27FC236}">
                  <a16:creationId xmlns:a16="http://schemas.microsoft.com/office/drawing/2014/main" id="{91468C24-3CC4-2A38-6689-9588FEB21FC8}"/>
                </a:ext>
              </a:extLst>
            </p:cNvPr>
            <p:cNvSpPr txBox="1"/>
            <p:nvPr/>
          </p:nvSpPr>
          <p:spPr>
            <a:xfrm>
              <a:off x="310359" y="1332122"/>
              <a:ext cx="858888" cy="27749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GB" sz="1200" kern="1200" dirty="0"/>
                <a:t>See instructions from your other department </a:t>
              </a:r>
            </a:p>
          </p:txBody>
        </p:sp>
      </p:grpSp>
      <p:grpSp>
        <p:nvGrpSpPr>
          <p:cNvPr id="21" name="Group 20">
            <a:extLst>
              <a:ext uri="{FF2B5EF4-FFF2-40B4-BE49-F238E27FC236}">
                <a16:creationId xmlns:a16="http://schemas.microsoft.com/office/drawing/2014/main" id="{034E6CD4-1D4E-8F3F-2A2E-A20C3C2456AE}"/>
              </a:ext>
            </a:extLst>
          </p:cNvPr>
          <p:cNvGrpSpPr/>
          <p:nvPr/>
        </p:nvGrpSpPr>
        <p:grpSpPr>
          <a:xfrm>
            <a:off x="8278729" y="3003381"/>
            <a:ext cx="2841088" cy="573299"/>
            <a:chOff x="3789406" y="1306237"/>
            <a:chExt cx="2723376" cy="621781"/>
          </a:xfrm>
        </p:grpSpPr>
        <p:sp>
          <p:nvSpPr>
            <p:cNvPr id="22" name="Rectangle: Rounded Corners 21">
              <a:extLst>
                <a:ext uri="{FF2B5EF4-FFF2-40B4-BE49-F238E27FC236}">
                  <a16:creationId xmlns:a16="http://schemas.microsoft.com/office/drawing/2014/main" id="{6715729F-046E-2D3F-74DF-BEFE4A8D7BA7}"/>
                </a:ext>
              </a:extLst>
            </p:cNvPr>
            <p:cNvSpPr/>
            <p:nvPr/>
          </p:nvSpPr>
          <p:spPr>
            <a:xfrm>
              <a:off x="3789406" y="1306237"/>
              <a:ext cx="2723376" cy="6217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3" name="Rectangle: Rounded Corners 4">
              <a:extLst>
                <a:ext uri="{FF2B5EF4-FFF2-40B4-BE49-F238E27FC236}">
                  <a16:creationId xmlns:a16="http://schemas.microsoft.com/office/drawing/2014/main" id="{0ECBA013-C571-D08D-2137-E629FD4DAFB5}"/>
                </a:ext>
              </a:extLst>
            </p:cNvPr>
            <p:cNvSpPr txBox="1"/>
            <p:nvPr/>
          </p:nvSpPr>
          <p:spPr>
            <a:xfrm>
              <a:off x="3807617" y="1324448"/>
              <a:ext cx="2686954" cy="5853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kern="1200" dirty="0"/>
                <a:t>HI2K9 Historical Research</a:t>
              </a:r>
            </a:p>
          </p:txBody>
        </p:sp>
      </p:grpSp>
      <p:grpSp>
        <p:nvGrpSpPr>
          <p:cNvPr id="39" name="Group 38">
            <a:extLst>
              <a:ext uri="{FF2B5EF4-FFF2-40B4-BE49-F238E27FC236}">
                <a16:creationId xmlns:a16="http://schemas.microsoft.com/office/drawing/2014/main" id="{15CE8F24-65B3-2F93-922F-FD1A77ADAE52}"/>
              </a:ext>
            </a:extLst>
          </p:cNvPr>
          <p:cNvGrpSpPr/>
          <p:nvPr/>
        </p:nvGrpSpPr>
        <p:grpSpPr>
          <a:xfrm>
            <a:off x="8278729" y="3644803"/>
            <a:ext cx="2841088" cy="663979"/>
            <a:chOff x="8920369" y="1228556"/>
            <a:chExt cx="1496631" cy="467827"/>
          </a:xfrm>
        </p:grpSpPr>
        <p:sp>
          <p:nvSpPr>
            <p:cNvPr id="40" name="Rectangle: Rounded Corners 39">
              <a:extLst>
                <a:ext uri="{FF2B5EF4-FFF2-40B4-BE49-F238E27FC236}">
                  <a16:creationId xmlns:a16="http://schemas.microsoft.com/office/drawing/2014/main" id="{5AB3CBB2-AAC1-A49E-A7D5-5FF701088FB3}"/>
                </a:ext>
              </a:extLst>
            </p:cNvPr>
            <p:cNvSpPr/>
            <p:nvPr/>
          </p:nvSpPr>
          <p:spPr>
            <a:xfrm>
              <a:off x="8920369" y="1228556"/>
              <a:ext cx="1496631" cy="4678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1" name="Rectangle: Rounded Corners 4">
              <a:extLst>
                <a:ext uri="{FF2B5EF4-FFF2-40B4-BE49-F238E27FC236}">
                  <a16:creationId xmlns:a16="http://schemas.microsoft.com/office/drawing/2014/main" id="{0655F3C0-CDDD-443E-1EBC-B7359A4B036B}"/>
                </a:ext>
              </a:extLst>
            </p:cNvPr>
            <p:cNvSpPr txBox="1"/>
            <p:nvPr/>
          </p:nvSpPr>
          <p:spPr>
            <a:xfrm>
              <a:off x="8934071" y="1242258"/>
              <a:ext cx="1469227" cy="4404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kern="1200" dirty="0"/>
                <a:t>30 CATS M Option</a:t>
              </a:r>
            </a:p>
          </p:txBody>
        </p:sp>
      </p:grpSp>
      <p:sp>
        <p:nvSpPr>
          <p:cNvPr id="24" name="Title 1">
            <a:extLst>
              <a:ext uri="{FF2B5EF4-FFF2-40B4-BE49-F238E27FC236}">
                <a16:creationId xmlns:a16="http://schemas.microsoft.com/office/drawing/2014/main" id="{22544B72-382E-DED8-8C70-06108C93BA87}"/>
              </a:ext>
            </a:extLst>
          </p:cNvPr>
          <p:cNvSpPr txBox="1">
            <a:spLocks/>
          </p:cNvSpPr>
          <p:nvPr/>
        </p:nvSpPr>
        <p:spPr>
          <a:xfrm>
            <a:off x="796019" y="284053"/>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History &amp; Politics, History and Philosophy, History &amp; Sociology - Venice</a:t>
            </a:r>
          </a:p>
        </p:txBody>
      </p:sp>
      <p:grpSp>
        <p:nvGrpSpPr>
          <p:cNvPr id="31" name="Group 30">
            <a:extLst>
              <a:ext uri="{FF2B5EF4-FFF2-40B4-BE49-F238E27FC236}">
                <a16:creationId xmlns:a16="http://schemas.microsoft.com/office/drawing/2014/main" id="{AC05ED1B-7326-9C70-7280-8F8FCD0CBDF5}"/>
              </a:ext>
            </a:extLst>
          </p:cNvPr>
          <p:cNvGrpSpPr/>
          <p:nvPr/>
        </p:nvGrpSpPr>
        <p:grpSpPr>
          <a:xfrm>
            <a:off x="4769224" y="1701567"/>
            <a:ext cx="2946373" cy="4362217"/>
            <a:chOff x="2676811" y="0"/>
            <a:chExt cx="2487699" cy="4351338"/>
          </a:xfrm>
          <a:solidFill>
            <a:schemeClr val="tx2">
              <a:lumMod val="10000"/>
              <a:lumOff val="90000"/>
            </a:schemeClr>
          </a:solidFill>
        </p:grpSpPr>
        <p:sp>
          <p:nvSpPr>
            <p:cNvPr id="44" name="Rectangle: Rounded Corners 43">
              <a:extLst>
                <a:ext uri="{FF2B5EF4-FFF2-40B4-BE49-F238E27FC236}">
                  <a16:creationId xmlns:a16="http://schemas.microsoft.com/office/drawing/2014/main" id="{00774356-0FAE-BAF3-0F15-10808C6949AC}"/>
                </a:ext>
              </a:extLst>
            </p:cNvPr>
            <p:cNvSpPr/>
            <p:nvPr/>
          </p:nvSpPr>
          <p:spPr>
            <a:xfrm>
              <a:off x="2676811" y="0"/>
              <a:ext cx="2487699"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8" name="Rectangle: Rounded Corners 4">
              <a:extLst>
                <a:ext uri="{FF2B5EF4-FFF2-40B4-BE49-F238E27FC236}">
                  <a16:creationId xmlns:a16="http://schemas.microsoft.com/office/drawing/2014/main" id="{BE86B6C1-47E0-93DB-42F8-4D161C544243}"/>
                </a:ext>
              </a:extLst>
            </p:cNvPr>
            <p:cNvSpPr txBox="1"/>
            <p:nvPr/>
          </p:nvSpPr>
          <p:spPr>
            <a:xfrm>
              <a:off x="2676811" y="0"/>
              <a:ext cx="2487699"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Core</a:t>
              </a:r>
              <a:br>
                <a:rPr lang="en-GB" sz="2000" kern="1200" dirty="0"/>
              </a:br>
              <a:r>
                <a:rPr lang="en-GB" sz="2000" kern="1200" dirty="0"/>
                <a:t>30 CATS</a:t>
              </a:r>
            </a:p>
          </p:txBody>
        </p:sp>
      </p:grpSp>
      <p:grpSp>
        <p:nvGrpSpPr>
          <p:cNvPr id="32" name="Group 31">
            <a:extLst>
              <a:ext uri="{FF2B5EF4-FFF2-40B4-BE49-F238E27FC236}">
                <a16:creationId xmlns:a16="http://schemas.microsoft.com/office/drawing/2014/main" id="{91C17AC5-489E-54CF-F597-41296CD278DF}"/>
              </a:ext>
            </a:extLst>
          </p:cNvPr>
          <p:cNvGrpSpPr/>
          <p:nvPr/>
        </p:nvGrpSpPr>
        <p:grpSpPr>
          <a:xfrm>
            <a:off x="5247329" y="3017847"/>
            <a:ext cx="1990159" cy="2828369"/>
            <a:chOff x="2925581" y="1305401"/>
            <a:chExt cx="1990159" cy="2828369"/>
          </a:xfrm>
          <a:solidFill>
            <a:schemeClr val="accent5"/>
          </a:solidFill>
        </p:grpSpPr>
        <p:sp>
          <p:nvSpPr>
            <p:cNvPr id="42" name="Rectangle: Rounded Corners 41">
              <a:extLst>
                <a:ext uri="{FF2B5EF4-FFF2-40B4-BE49-F238E27FC236}">
                  <a16:creationId xmlns:a16="http://schemas.microsoft.com/office/drawing/2014/main" id="{B7865446-90A9-48A0-5E3E-1A6F2D4C83E1}"/>
                </a:ext>
              </a:extLst>
            </p:cNvPr>
            <p:cNvSpPr/>
            <p:nvPr/>
          </p:nvSpPr>
          <p:spPr>
            <a:xfrm>
              <a:off x="2925581" y="1305401"/>
              <a:ext cx="1990159" cy="2828369"/>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3" name="Rectangle: Rounded Corners 6">
              <a:extLst>
                <a:ext uri="{FF2B5EF4-FFF2-40B4-BE49-F238E27FC236}">
                  <a16:creationId xmlns:a16="http://schemas.microsoft.com/office/drawing/2014/main" id="{DB47220F-4D99-9050-5692-3CBF44341FC7}"/>
                </a:ext>
              </a:extLst>
            </p:cNvPr>
            <p:cNvSpPr txBox="1"/>
            <p:nvPr/>
          </p:nvSpPr>
          <p:spPr>
            <a:xfrm>
              <a:off x="2983871" y="1363691"/>
              <a:ext cx="1873579" cy="271178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kern="1200" dirty="0"/>
                <a:t>HI2E9 Crossing Boundaries and Breaking Norms in the Medieval World</a:t>
              </a:r>
            </a:p>
          </p:txBody>
        </p:sp>
      </p:grpSp>
      <p:grpSp>
        <p:nvGrpSpPr>
          <p:cNvPr id="12" name="Group 11">
            <a:extLst>
              <a:ext uri="{FF2B5EF4-FFF2-40B4-BE49-F238E27FC236}">
                <a16:creationId xmlns:a16="http://schemas.microsoft.com/office/drawing/2014/main" id="{0CAA623A-DF85-060D-32C6-903B3696445B}"/>
              </a:ext>
            </a:extLst>
          </p:cNvPr>
          <p:cNvGrpSpPr/>
          <p:nvPr/>
        </p:nvGrpSpPr>
        <p:grpSpPr>
          <a:xfrm>
            <a:off x="2860602" y="4454602"/>
            <a:ext cx="912331" cy="1305401"/>
            <a:chOff x="8920369" y="1228556"/>
            <a:chExt cx="1496631" cy="467827"/>
          </a:xfrm>
          <a:solidFill>
            <a:schemeClr val="accent6">
              <a:lumMod val="75000"/>
            </a:schemeClr>
          </a:solidFill>
        </p:grpSpPr>
        <p:sp>
          <p:nvSpPr>
            <p:cNvPr id="13" name="Rectangle: Rounded Corners 12">
              <a:extLst>
                <a:ext uri="{FF2B5EF4-FFF2-40B4-BE49-F238E27FC236}">
                  <a16:creationId xmlns:a16="http://schemas.microsoft.com/office/drawing/2014/main" id="{952BE161-A788-614F-CC1D-7B443542546B}"/>
                </a:ext>
              </a:extLst>
            </p:cNvPr>
            <p:cNvSpPr/>
            <p:nvPr/>
          </p:nvSpPr>
          <p:spPr>
            <a:xfrm>
              <a:off x="8920369" y="1228556"/>
              <a:ext cx="1496631" cy="46782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4" name="Rectangle: Rounded Corners 4">
              <a:extLst>
                <a:ext uri="{FF2B5EF4-FFF2-40B4-BE49-F238E27FC236}">
                  <a16:creationId xmlns:a16="http://schemas.microsoft.com/office/drawing/2014/main" id="{2F455BE2-5AA4-A0B4-309B-C26F3E957510}"/>
                </a:ext>
              </a:extLst>
            </p:cNvPr>
            <p:cNvSpPr txBox="1"/>
            <p:nvPr/>
          </p:nvSpPr>
          <p:spPr>
            <a:xfrm>
              <a:off x="8934071" y="1242258"/>
              <a:ext cx="1469227" cy="4404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lvl="0" algn="ctr"/>
              <a:r>
                <a:rPr lang="en-GB" sz="1200" dirty="0"/>
                <a:t>Other Outside Options (approval required)</a:t>
              </a:r>
            </a:p>
          </p:txBody>
        </p:sp>
      </p:grpSp>
      <p:grpSp>
        <p:nvGrpSpPr>
          <p:cNvPr id="25" name="Group 24">
            <a:extLst>
              <a:ext uri="{FF2B5EF4-FFF2-40B4-BE49-F238E27FC236}">
                <a16:creationId xmlns:a16="http://schemas.microsoft.com/office/drawing/2014/main" id="{ECDAB080-1ED5-68A9-543D-761FBF8563F4}"/>
              </a:ext>
            </a:extLst>
          </p:cNvPr>
          <p:cNvGrpSpPr/>
          <p:nvPr/>
        </p:nvGrpSpPr>
        <p:grpSpPr>
          <a:xfrm>
            <a:off x="8285742" y="4376905"/>
            <a:ext cx="2815077" cy="663979"/>
            <a:chOff x="5599858" y="2292154"/>
            <a:chExt cx="1990159" cy="854863"/>
          </a:xfrm>
        </p:grpSpPr>
        <p:sp>
          <p:nvSpPr>
            <p:cNvPr id="29" name="Rectangle: Rounded Corners 28">
              <a:extLst>
                <a:ext uri="{FF2B5EF4-FFF2-40B4-BE49-F238E27FC236}">
                  <a16:creationId xmlns:a16="http://schemas.microsoft.com/office/drawing/2014/main" id="{DB7EFB22-1FD8-F9D9-E77B-AC9B0AEE7A21}"/>
                </a:ext>
              </a:extLst>
            </p:cNvPr>
            <p:cNvSpPr/>
            <p:nvPr/>
          </p:nvSpPr>
          <p:spPr>
            <a:xfrm>
              <a:off x="5599858" y="2292154"/>
              <a:ext cx="1990159" cy="85486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0" name="Rectangle: Rounded Corners 4">
              <a:extLst>
                <a:ext uri="{FF2B5EF4-FFF2-40B4-BE49-F238E27FC236}">
                  <a16:creationId xmlns:a16="http://schemas.microsoft.com/office/drawing/2014/main" id="{4F1B8C03-7D05-51D6-1677-5BDB39AD5D6B}"/>
                </a:ext>
              </a:extLst>
            </p:cNvPr>
            <p:cNvSpPr txBox="1"/>
            <p:nvPr/>
          </p:nvSpPr>
          <p:spPr>
            <a:xfrm>
              <a:off x="5624896" y="2317192"/>
              <a:ext cx="1940083" cy="804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30 CAT EM/M Option</a:t>
              </a:r>
            </a:p>
          </p:txBody>
        </p:sp>
      </p:grpSp>
      <p:grpSp>
        <p:nvGrpSpPr>
          <p:cNvPr id="26" name="Group 25">
            <a:extLst>
              <a:ext uri="{FF2B5EF4-FFF2-40B4-BE49-F238E27FC236}">
                <a16:creationId xmlns:a16="http://schemas.microsoft.com/office/drawing/2014/main" id="{7B13F6FC-FA29-C1A5-F20E-A01982138751}"/>
              </a:ext>
            </a:extLst>
          </p:cNvPr>
          <p:cNvGrpSpPr/>
          <p:nvPr/>
        </p:nvGrpSpPr>
        <p:grpSpPr>
          <a:xfrm>
            <a:off x="8268724" y="5119463"/>
            <a:ext cx="2832095" cy="622863"/>
            <a:chOff x="5599858" y="3278535"/>
            <a:chExt cx="1990159" cy="854863"/>
          </a:xfrm>
        </p:grpSpPr>
        <p:sp>
          <p:nvSpPr>
            <p:cNvPr id="27" name="Rectangle: Rounded Corners 26">
              <a:extLst>
                <a:ext uri="{FF2B5EF4-FFF2-40B4-BE49-F238E27FC236}">
                  <a16:creationId xmlns:a16="http://schemas.microsoft.com/office/drawing/2014/main" id="{B6137F62-A071-5059-CA73-5270E72C0597}"/>
                </a:ext>
              </a:extLst>
            </p:cNvPr>
            <p:cNvSpPr/>
            <p:nvPr/>
          </p:nvSpPr>
          <p:spPr>
            <a:xfrm>
              <a:off x="5599858" y="3278535"/>
              <a:ext cx="1990159" cy="85486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8" name="Rectangle: Rounded Corners 6">
              <a:extLst>
                <a:ext uri="{FF2B5EF4-FFF2-40B4-BE49-F238E27FC236}">
                  <a16:creationId xmlns:a16="http://schemas.microsoft.com/office/drawing/2014/main" id="{36B978A8-7AD3-857A-8EA5-FCEF1A3B5625}"/>
                </a:ext>
              </a:extLst>
            </p:cNvPr>
            <p:cNvSpPr txBox="1"/>
            <p:nvPr/>
          </p:nvSpPr>
          <p:spPr>
            <a:xfrm>
              <a:off x="5624896" y="3303573"/>
              <a:ext cx="1940083" cy="804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t>2x15 CAT M Options</a:t>
              </a:r>
            </a:p>
          </p:txBody>
        </p:sp>
      </p:grpSp>
      <p:sp>
        <p:nvSpPr>
          <p:cNvPr id="35" name="TextBox 34">
            <a:extLst>
              <a:ext uri="{FF2B5EF4-FFF2-40B4-BE49-F238E27FC236}">
                <a16:creationId xmlns:a16="http://schemas.microsoft.com/office/drawing/2014/main" id="{04381E5A-D6CE-72D4-FCC9-CF20F03D27FB}"/>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36" name="TextBox 35">
            <a:extLst>
              <a:ext uri="{FF2B5EF4-FFF2-40B4-BE49-F238E27FC236}">
                <a16:creationId xmlns:a16="http://schemas.microsoft.com/office/drawing/2014/main" id="{640D3E95-DDDF-13FE-B550-4BCB2C315621}"/>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3614789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52892-E1CD-48CE-2623-2C83AD695E3B}"/>
              </a:ext>
            </a:extLst>
          </p:cNvPr>
          <p:cNvSpPr>
            <a:spLocks noGrp="1"/>
          </p:cNvSpPr>
          <p:nvPr>
            <p:ph type="title"/>
          </p:nvPr>
        </p:nvSpPr>
        <p:spPr/>
        <p:txBody>
          <a:bodyPr>
            <a:normAutofit fontScale="90000"/>
          </a:bodyPr>
          <a:lstStyle/>
          <a:p>
            <a:r>
              <a:rPr lang="en-GB" dirty="0"/>
              <a:t>The Module Allocation Process</a:t>
            </a:r>
            <a:br>
              <a:rPr lang="en-GB" dirty="0"/>
            </a:br>
            <a:r>
              <a:rPr lang="en-GB" sz="3100" dirty="0">
                <a:hlinkClick r:id="rId4"/>
              </a:rPr>
              <a:t>https://warwick.ac.uk/fac/arts/history/students/modules/process/</a:t>
            </a:r>
            <a:r>
              <a:rPr lang="en-GB" sz="3100" dirty="0"/>
              <a:t> </a:t>
            </a:r>
            <a:endParaRPr lang="en-GB" dirty="0"/>
          </a:p>
        </p:txBody>
      </p:sp>
      <p:sp>
        <p:nvSpPr>
          <p:cNvPr id="3" name="Content Placeholder 2">
            <a:extLst>
              <a:ext uri="{FF2B5EF4-FFF2-40B4-BE49-F238E27FC236}">
                <a16:creationId xmlns:a16="http://schemas.microsoft.com/office/drawing/2014/main" id="{6080237C-9C7A-278A-494C-3596E14C82F3}"/>
              </a:ext>
            </a:extLst>
          </p:cNvPr>
          <p:cNvSpPr>
            <a:spLocks noGrp="1"/>
          </p:cNvSpPr>
          <p:nvPr>
            <p:ph idx="1"/>
          </p:nvPr>
        </p:nvSpPr>
        <p:spPr/>
        <p:txBody>
          <a:bodyPr>
            <a:normAutofit fontScale="77500" lnSpcReduction="20000"/>
          </a:bodyPr>
          <a:lstStyle/>
          <a:p>
            <a:r>
              <a:rPr lang="en-GB" dirty="0"/>
              <a:t>Submit a History module selection form </a:t>
            </a:r>
          </a:p>
          <a:p>
            <a:pPr lvl="1"/>
            <a:r>
              <a:rPr lang="en-GB" dirty="0"/>
              <a:t>The form opens at: 12pm (UK time) Monday 10 March 2025</a:t>
            </a:r>
          </a:p>
          <a:p>
            <a:pPr lvl="1"/>
            <a:r>
              <a:rPr lang="en-GB" b="1" dirty="0"/>
              <a:t>The form closes at: 12pm (UK time) Monday 24 March 2025</a:t>
            </a:r>
          </a:p>
          <a:p>
            <a:r>
              <a:rPr lang="en-GB" dirty="0"/>
              <a:t>Modules are allocated using a random generator to ensure as many students as possible get their first choices. </a:t>
            </a:r>
          </a:p>
          <a:p>
            <a:pPr lvl="1"/>
            <a:r>
              <a:rPr lang="en-GB" dirty="0"/>
              <a:t>It is NOT first-come-first-served or based on previous grades.</a:t>
            </a:r>
          </a:p>
          <a:p>
            <a:pPr lvl="1"/>
            <a:r>
              <a:rPr lang="en-GB" dirty="0"/>
              <a:t>Use the “additional comments” box to give us any more information about your preferences e.g. speciality interests, combinations of 15/30 CAT modules, etc.</a:t>
            </a:r>
          </a:p>
          <a:p>
            <a:pPr lvl="1"/>
            <a:r>
              <a:rPr lang="en-GB" b="1" dirty="0"/>
              <a:t>Students who submit the form late will have their modules allocated to them after students who have submitted on time. Students who do not submit a form will be allocated randomly to modules where there are still spaces available.</a:t>
            </a:r>
          </a:p>
          <a:p>
            <a:r>
              <a:rPr lang="en-GB" dirty="0"/>
              <a:t>Students will receive their approved modules by the end of Term 3</a:t>
            </a:r>
          </a:p>
          <a:p>
            <a:r>
              <a:rPr lang="en-GB" dirty="0"/>
              <a:t>Module Swaps will open after the release of allocated modules, and will close on </a:t>
            </a:r>
            <a:r>
              <a:rPr lang="en-GB" b="1" dirty="0"/>
              <a:t>3 October 2025</a:t>
            </a:r>
          </a:p>
          <a:p>
            <a:r>
              <a:rPr lang="en-GB" dirty="0"/>
              <a:t>Other departments’ processes may open later in the year</a:t>
            </a:r>
          </a:p>
        </p:txBody>
      </p:sp>
      <p:sp>
        <p:nvSpPr>
          <p:cNvPr id="6" name="TextBox 5">
            <a:extLst>
              <a:ext uri="{FF2B5EF4-FFF2-40B4-BE49-F238E27FC236}">
                <a16:creationId xmlns:a16="http://schemas.microsoft.com/office/drawing/2014/main" id="{CE07314B-2FE0-D7D8-BEAA-5E2E5A2AD2E7}"/>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4A89D913-C747-661C-4A13-7455FAF99997}"/>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2621129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12E87-C185-791D-5C56-C7904B46AF50}"/>
              </a:ext>
            </a:extLst>
          </p:cNvPr>
          <p:cNvSpPr>
            <a:spLocks noGrp="1"/>
          </p:cNvSpPr>
          <p:nvPr>
            <p:ph type="title"/>
          </p:nvPr>
        </p:nvSpPr>
        <p:spPr/>
        <p:txBody>
          <a:bodyPr/>
          <a:lstStyle/>
          <a:p>
            <a:r>
              <a:rPr lang="en-GB" dirty="0"/>
              <a:t>The Module Fair – questions to ask! </a:t>
            </a:r>
          </a:p>
        </p:txBody>
      </p:sp>
      <p:sp>
        <p:nvSpPr>
          <p:cNvPr id="3" name="Content Placeholder 2">
            <a:extLst>
              <a:ext uri="{FF2B5EF4-FFF2-40B4-BE49-F238E27FC236}">
                <a16:creationId xmlns:a16="http://schemas.microsoft.com/office/drawing/2014/main" id="{780665F5-346E-7644-FBF7-FCEFC46891DC}"/>
              </a:ext>
            </a:extLst>
          </p:cNvPr>
          <p:cNvSpPr>
            <a:spLocks noGrp="1"/>
          </p:cNvSpPr>
          <p:nvPr>
            <p:ph idx="1"/>
          </p:nvPr>
        </p:nvSpPr>
        <p:spPr/>
        <p:txBody>
          <a:bodyPr/>
          <a:lstStyle/>
          <a:p>
            <a:r>
              <a:rPr lang="en-GB" dirty="0"/>
              <a:t>Course content</a:t>
            </a:r>
          </a:p>
          <a:p>
            <a:r>
              <a:rPr lang="en-GB" dirty="0"/>
              <a:t>Teaching style</a:t>
            </a:r>
          </a:p>
          <a:p>
            <a:r>
              <a:rPr lang="en-GB" dirty="0"/>
              <a:t>Expectations </a:t>
            </a:r>
          </a:p>
          <a:p>
            <a:r>
              <a:rPr lang="en-GB" dirty="0"/>
              <a:t>Assessment details </a:t>
            </a:r>
          </a:p>
          <a:p>
            <a:r>
              <a:rPr lang="en-GB" dirty="0"/>
              <a:t>Field trips or other </a:t>
            </a:r>
            <a:r>
              <a:rPr lang="en-GB"/>
              <a:t>additional opportunities </a:t>
            </a:r>
            <a:endParaRPr lang="en-GB" dirty="0"/>
          </a:p>
        </p:txBody>
      </p:sp>
      <p:sp>
        <p:nvSpPr>
          <p:cNvPr id="6" name="TextBox 5">
            <a:extLst>
              <a:ext uri="{FF2B5EF4-FFF2-40B4-BE49-F238E27FC236}">
                <a16:creationId xmlns:a16="http://schemas.microsoft.com/office/drawing/2014/main" id="{B8564130-4774-BB93-3E0D-A7382D3AC1CB}"/>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ABBA6D4D-06D1-8629-6804-950ED22AF672}"/>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759002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Lst>
          </p:cNvPr>
          <p:cNvSpPr>
            <a:spLocks noGrp="1"/>
          </p:cNvSpPr>
          <p:nvPr>
            <p:ph type="title"/>
            <p:custDataLst>
              <p:tags r:id="rId2"/>
            </p:custDataLst>
          </p:nvPr>
        </p:nvSpPr>
        <p:spPr/>
        <p:txBody>
          <a:bodyPr/>
          <a:lstStyle/>
          <a:p>
            <a:r>
              <a:rPr lang="en-FI"/>
              <a:t>Any Questions?</a:t>
            </a:r>
          </a:p>
        </p:txBody>
      </p:sp>
      <p:sp>
        <p:nvSpPr>
          <p:cNvPr id="3" name="Content Placeholder 2">
            <a:extLst>
              <a:ext uri="{FF2B5EF4-FFF2-40B4-BE49-F238E27FC236}">
                <a16:creationId xmlns:a16="http://schemas.microsoft.com/office/drawing/2014/main" id="{69BB87DD-025D-AE43-4A03-910135B61E5D}"/>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Rounded Corners 3">
            <a:extLst>
              <a:ext uri="{FF2B5EF4-FFF2-40B4-BE49-F238E27FC236}">
                <a16:creationId xmlns:a16="http://schemas.microsoft.com/office/drawing/2014/main" id="{A5B9E828-3081-4BEE-B140-307BD5E70F36}"/>
              </a:ext>
            </a:extLst>
          </p:cNvPr>
          <p:cNvSpPr/>
          <p:nvPr>
            <p:custDataLst>
              <p:tags r:id="rId4"/>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5" name="Rectangle: Rounded Corners 4">
            <a:extLst>
              <a:ext uri="{FF2B5EF4-FFF2-40B4-BE49-F238E27FC236}">
                <a16:creationId xmlns:a16="http://schemas.microsoft.com/office/drawing/2014/main" id="{FC854977-275D-47A7-9D36-A42781547220}"/>
              </a:ext>
            </a:extLst>
          </p:cNvPr>
          <p:cNvSpPr/>
          <p:nvPr>
            <p:custDataLst>
              <p:tags r:id="rId5"/>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Results slide</a:t>
            </a:r>
          </a:p>
        </p:txBody>
      </p:sp>
      <p:sp>
        <p:nvSpPr>
          <p:cNvPr id="6" name="Rectangle: Top Corners Snipped 5">
            <a:extLst>
              <a:ext uri="{FF2B5EF4-FFF2-40B4-BE49-F238E27FC236}">
                <a16:creationId xmlns:a16="http://schemas.microsoft.com/office/drawing/2014/main" id="{DAA125F2-88AD-495C-95CE-8FCCFAA9864F}"/>
              </a:ext>
            </a:extLst>
          </p:cNvPr>
          <p:cNvSpPr/>
          <p:nvPr>
            <p:custDataLst>
              <p:tags r:id="rId6"/>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 name="Oval 6">
            <a:extLst>
              <a:ext uri="{FF2B5EF4-FFF2-40B4-BE49-F238E27FC236}">
                <a16:creationId xmlns:a16="http://schemas.microsoft.com/office/drawing/2014/main" id="{2E285D78-14F2-42BB-B253-2AB0BF01595A}"/>
              </a:ext>
            </a:extLst>
          </p:cNvPr>
          <p:cNvSpPr/>
          <p:nvPr>
            <p:custDataLst>
              <p:tags r:id="rId7"/>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 name="TextBox 7">
            <a:extLst>
              <a:ext uri="{FF2B5EF4-FFF2-40B4-BE49-F238E27FC236}">
                <a16:creationId xmlns:a16="http://schemas.microsoft.com/office/drawing/2014/main" id="{ECF54734-BF8B-4B79-91AA-1AE262B016B5}"/>
              </a:ext>
            </a:extLst>
          </p:cNvPr>
          <p:cNvSpPr txBox="1"/>
          <p:nvPr>
            <p:custDataLst>
              <p:tags r:id="rId8"/>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9" name="TextBox 8">
            <a:extLst>
              <a:ext uri="{FF2B5EF4-FFF2-40B4-BE49-F238E27FC236}">
                <a16:creationId xmlns:a16="http://schemas.microsoft.com/office/drawing/2014/main" id="{D8862307-0CBC-478D-AFB5-10FE831B20EF}"/>
              </a:ext>
            </a:extLst>
          </p:cNvPr>
          <p:cNvSpPr txBox="1"/>
          <p:nvPr>
            <p:custDataLst>
              <p:tags r:id="rId9"/>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173-367-635</a:t>
            </a:r>
            <a:endParaRPr lang="en-GB"/>
          </a:p>
        </p:txBody>
      </p:sp>
      <p:sp>
        <p:nvSpPr>
          <p:cNvPr id="10" name="Rectangle 9">
            <a:extLst>
              <a:ext uri="{FF2B5EF4-FFF2-40B4-BE49-F238E27FC236}">
                <a16:creationId xmlns:a16="http://schemas.microsoft.com/office/drawing/2014/main" id="{558CA345-6C1B-4EE6-88F6-03A19599931B}"/>
              </a:ext>
            </a:extLst>
          </p:cNvPr>
          <p:cNvSpPr/>
          <p:nvPr>
            <p:custDataLst>
              <p:tags r:id="rId10"/>
            </p:custDataLst>
          </p:nvPr>
        </p:nvSpPr>
        <p:spPr>
          <a:xfrm>
            <a:off x="838200" y="17907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1" name="Rectangle 10">
            <a:extLst>
              <a:ext uri="{FF2B5EF4-FFF2-40B4-BE49-F238E27FC236}">
                <a16:creationId xmlns:a16="http://schemas.microsoft.com/office/drawing/2014/main" id="{26718679-3E3E-4268-A870-9E5AE07B5520}"/>
              </a:ext>
            </a:extLst>
          </p:cNvPr>
          <p:cNvSpPr/>
          <p:nvPr>
            <p:custDataLst>
              <p:tags r:id="rId11"/>
            </p:custDataLst>
          </p:nvPr>
        </p:nvSpPr>
        <p:spPr>
          <a:xfrm>
            <a:off x="3479800" y="17907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2" name="Rectangle 11">
            <a:extLst>
              <a:ext uri="{FF2B5EF4-FFF2-40B4-BE49-F238E27FC236}">
                <a16:creationId xmlns:a16="http://schemas.microsoft.com/office/drawing/2014/main" id="{E9D763BD-0D85-4CE0-A3CC-FA36DC4AD220}"/>
              </a:ext>
            </a:extLst>
          </p:cNvPr>
          <p:cNvSpPr/>
          <p:nvPr>
            <p:custDataLst>
              <p:tags r:id="rId12"/>
            </p:custDataLst>
          </p:nvPr>
        </p:nvSpPr>
        <p:spPr>
          <a:xfrm>
            <a:off x="6121400" y="17907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3" name="Rectangle 12">
            <a:extLst>
              <a:ext uri="{FF2B5EF4-FFF2-40B4-BE49-F238E27FC236}">
                <a16:creationId xmlns:a16="http://schemas.microsoft.com/office/drawing/2014/main" id="{4CC715B5-CBA2-4061-B8FD-5C16EB40E380}"/>
              </a:ext>
            </a:extLst>
          </p:cNvPr>
          <p:cNvSpPr/>
          <p:nvPr>
            <p:custDataLst>
              <p:tags r:id="rId13"/>
            </p:custDataLst>
          </p:nvPr>
        </p:nvSpPr>
        <p:spPr>
          <a:xfrm>
            <a:off x="8763000" y="17907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4" name="Rectangle 13">
            <a:extLst>
              <a:ext uri="{FF2B5EF4-FFF2-40B4-BE49-F238E27FC236}">
                <a16:creationId xmlns:a16="http://schemas.microsoft.com/office/drawing/2014/main" id="{188A4903-EBEB-44DF-9C11-BB2C7EAC91A2}"/>
              </a:ext>
            </a:extLst>
          </p:cNvPr>
          <p:cNvSpPr/>
          <p:nvPr>
            <p:custDataLst>
              <p:tags r:id="rId14"/>
            </p:custDataLst>
          </p:nvPr>
        </p:nvSpPr>
        <p:spPr>
          <a:xfrm>
            <a:off x="838200" y="29210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5" name="Rectangle 14">
            <a:extLst>
              <a:ext uri="{FF2B5EF4-FFF2-40B4-BE49-F238E27FC236}">
                <a16:creationId xmlns:a16="http://schemas.microsoft.com/office/drawing/2014/main" id="{5D7218FF-09A0-48DF-8D91-4223B5920DBB}"/>
              </a:ext>
            </a:extLst>
          </p:cNvPr>
          <p:cNvSpPr/>
          <p:nvPr>
            <p:custDataLst>
              <p:tags r:id="rId15"/>
            </p:custDataLst>
          </p:nvPr>
        </p:nvSpPr>
        <p:spPr>
          <a:xfrm>
            <a:off x="3479800" y="29210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6" name="Rectangle 15">
            <a:extLst>
              <a:ext uri="{FF2B5EF4-FFF2-40B4-BE49-F238E27FC236}">
                <a16:creationId xmlns:a16="http://schemas.microsoft.com/office/drawing/2014/main" id="{CB8FC6EC-019D-48AD-AD28-CCF0D98007A1}"/>
              </a:ext>
            </a:extLst>
          </p:cNvPr>
          <p:cNvSpPr/>
          <p:nvPr>
            <p:custDataLst>
              <p:tags r:id="rId16"/>
            </p:custDataLst>
          </p:nvPr>
        </p:nvSpPr>
        <p:spPr>
          <a:xfrm>
            <a:off x="6121400" y="29210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7" name="Rectangle 16">
            <a:extLst>
              <a:ext uri="{FF2B5EF4-FFF2-40B4-BE49-F238E27FC236}">
                <a16:creationId xmlns:a16="http://schemas.microsoft.com/office/drawing/2014/main" id="{1EED79AF-1625-4A1D-936A-71F9B1813807}"/>
              </a:ext>
            </a:extLst>
          </p:cNvPr>
          <p:cNvSpPr/>
          <p:nvPr>
            <p:custDataLst>
              <p:tags r:id="rId17"/>
            </p:custDataLst>
          </p:nvPr>
        </p:nvSpPr>
        <p:spPr>
          <a:xfrm>
            <a:off x="8763000" y="29210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8" name="Rectangle 17">
            <a:extLst>
              <a:ext uri="{FF2B5EF4-FFF2-40B4-BE49-F238E27FC236}">
                <a16:creationId xmlns:a16="http://schemas.microsoft.com/office/drawing/2014/main" id="{9EE5F507-AB84-4F95-B1AF-3AE79455B6EE}"/>
              </a:ext>
            </a:extLst>
          </p:cNvPr>
          <p:cNvSpPr/>
          <p:nvPr>
            <p:custDataLst>
              <p:tags r:id="rId18"/>
            </p:custDataLst>
          </p:nvPr>
        </p:nvSpPr>
        <p:spPr>
          <a:xfrm>
            <a:off x="838200" y="40386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19" name="Rectangle 18">
            <a:extLst>
              <a:ext uri="{FF2B5EF4-FFF2-40B4-BE49-F238E27FC236}">
                <a16:creationId xmlns:a16="http://schemas.microsoft.com/office/drawing/2014/main" id="{52D910AB-2DE3-4081-BF88-720EB1CBAD38}"/>
              </a:ext>
            </a:extLst>
          </p:cNvPr>
          <p:cNvSpPr/>
          <p:nvPr>
            <p:custDataLst>
              <p:tags r:id="rId19"/>
            </p:custDataLst>
          </p:nvPr>
        </p:nvSpPr>
        <p:spPr>
          <a:xfrm>
            <a:off x="3479800" y="40386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0" name="Rectangle 19">
            <a:extLst>
              <a:ext uri="{FF2B5EF4-FFF2-40B4-BE49-F238E27FC236}">
                <a16:creationId xmlns:a16="http://schemas.microsoft.com/office/drawing/2014/main" id="{D1B5D6DD-262A-46D8-9E3F-545FE825612D}"/>
              </a:ext>
            </a:extLst>
          </p:cNvPr>
          <p:cNvSpPr/>
          <p:nvPr>
            <p:custDataLst>
              <p:tags r:id="rId20"/>
            </p:custDataLst>
          </p:nvPr>
        </p:nvSpPr>
        <p:spPr>
          <a:xfrm>
            <a:off x="6121400" y="40386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1" name="Rectangle 20">
            <a:extLst>
              <a:ext uri="{FF2B5EF4-FFF2-40B4-BE49-F238E27FC236}">
                <a16:creationId xmlns:a16="http://schemas.microsoft.com/office/drawing/2014/main" id="{598733C9-D003-490B-97B6-C08787183640}"/>
              </a:ext>
            </a:extLst>
          </p:cNvPr>
          <p:cNvSpPr/>
          <p:nvPr>
            <p:custDataLst>
              <p:tags r:id="rId21"/>
            </p:custDataLst>
          </p:nvPr>
        </p:nvSpPr>
        <p:spPr>
          <a:xfrm>
            <a:off x="8763000" y="40386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2" name="Rectangle 21">
            <a:extLst>
              <a:ext uri="{FF2B5EF4-FFF2-40B4-BE49-F238E27FC236}">
                <a16:creationId xmlns:a16="http://schemas.microsoft.com/office/drawing/2014/main" id="{9CEC4E20-6DFC-4609-9779-541034CAB873}"/>
              </a:ext>
            </a:extLst>
          </p:cNvPr>
          <p:cNvSpPr/>
          <p:nvPr>
            <p:custDataLst>
              <p:tags r:id="rId22"/>
            </p:custDataLst>
          </p:nvPr>
        </p:nvSpPr>
        <p:spPr>
          <a:xfrm>
            <a:off x="838200" y="51562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3" name="Rectangle 22">
            <a:extLst>
              <a:ext uri="{FF2B5EF4-FFF2-40B4-BE49-F238E27FC236}">
                <a16:creationId xmlns:a16="http://schemas.microsoft.com/office/drawing/2014/main" id="{62837462-4623-4027-9661-5325974B526A}"/>
              </a:ext>
            </a:extLst>
          </p:cNvPr>
          <p:cNvSpPr/>
          <p:nvPr>
            <p:custDataLst>
              <p:tags r:id="rId23"/>
            </p:custDataLst>
          </p:nvPr>
        </p:nvSpPr>
        <p:spPr>
          <a:xfrm>
            <a:off x="3479800" y="51562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4" name="Rectangle 23">
            <a:extLst>
              <a:ext uri="{FF2B5EF4-FFF2-40B4-BE49-F238E27FC236}">
                <a16:creationId xmlns:a16="http://schemas.microsoft.com/office/drawing/2014/main" id="{CF6C9EC9-03EC-4F40-87C3-989544CB8C00}"/>
              </a:ext>
            </a:extLst>
          </p:cNvPr>
          <p:cNvSpPr/>
          <p:nvPr>
            <p:custDataLst>
              <p:tags r:id="rId24"/>
            </p:custDataLst>
          </p:nvPr>
        </p:nvSpPr>
        <p:spPr>
          <a:xfrm>
            <a:off x="6121400" y="51562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5" name="Rectangle 24">
            <a:extLst>
              <a:ext uri="{FF2B5EF4-FFF2-40B4-BE49-F238E27FC236}">
                <a16:creationId xmlns:a16="http://schemas.microsoft.com/office/drawing/2014/main" id="{5E9760D0-E617-4531-9548-45FB66237A06}"/>
              </a:ext>
            </a:extLst>
          </p:cNvPr>
          <p:cNvSpPr/>
          <p:nvPr>
            <p:custDataLst>
              <p:tags r:id="rId25"/>
            </p:custDataLst>
          </p:nvPr>
        </p:nvSpPr>
        <p:spPr>
          <a:xfrm>
            <a:off x="8763000" y="5156200"/>
            <a:ext cx="2578100" cy="1054100"/>
          </a:xfrm>
          <a:prstGeom prst="rect">
            <a:avLst/>
          </a:prstGeom>
          <a:solidFill>
            <a:srgbClr val="FFFFFF">
              <a:alpha val="50000"/>
            </a:srgbClr>
          </a:solidFill>
          <a:ln w="25400" cap="flat" cmpd="sng" algn="ctr">
            <a:solidFill>
              <a:srgbClr val="156082">
                <a:shade val="1500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solidFill>
                <a:srgbClr val="000000"/>
              </a:solidFill>
            </a:endParaRPr>
          </a:p>
        </p:txBody>
      </p:sp>
      <p:sp>
        <p:nvSpPr>
          <p:cNvPr id="26" name="Rectangle 25">
            <a:extLst>
              <a:ext uri="{FF2B5EF4-FFF2-40B4-BE49-F238E27FC236}">
                <a16:creationId xmlns:a16="http://schemas.microsoft.com/office/drawing/2014/main" id="{31165DAE-0346-4F0F-AF14-30D4F0A7CBA4}"/>
              </a:ext>
            </a:extLst>
          </p:cNvPr>
          <p:cNvSpPr/>
          <p:nvPr>
            <p:custDataLst>
              <p:tags r:id="rId26"/>
            </p:custDataLst>
          </p:nvPr>
        </p:nvSpPr>
        <p:spPr>
          <a:xfrm>
            <a:off x="0" y="5486400"/>
            <a:ext cx="12192000" cy="1219200"/>
          </a:xfrm>
          <a:prstGeom prst="rect">
            <a:avLst/>
          </a:prstGeom>
          <a:solidFill>
            <a:srgbClr val="666666">
              <a:alpha val="40000"/>
              <a:alpha val="0"/>
            </a:srgbClr>
          </a:solidFill>
          <a:ln w="12700" cap="flat" cmpd="sng" algn="ctr">
            <a:solidFill>
              <a:srgbClr val="808080">
                <a:alpha val="40000"/>
                <a:alpha val="0"/>
              </a:srgbClr>
            </a:solid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1"/>
          <a:lstStyle/>
          <a:p>
            <a:pPr algn="l"/>
            <a:endParaRPr lang="en-GB" sz="8000">
              <a:solidFill>
                <a:srgbClr val="FFFFFF"/>
              </a:solidFill>
            </a:endParaRPr>
          </a:p>
        </p:txBody>
      </p:sp>
    </p:spTree>
    <p:custDataLst>
      <p:tags r:id="rId1"/>
    </p:custDataLst>
    <p:extLst>
      <p:ext uri="{BB962C8B-B14F-4D97-AF65-F5344CB8AC3E}">
        <p14:creationId xmlns:p14="http://schemas.microsoft.com/office/powerpoint/2010/main" val="2323203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D6FCB-6780-CEA5-A3B9-A12D05054CA8}"/>
              </a:ext>
            </a:extLst>
          </p:cNvPr>
          <p:cNvSpPr>
            <a:spLocks noGrp="1"/>
          </p:cNvSpPr>
          <p:nvPr>
            <p:ph type="title"/>
          </p:nvPr>
        </p:nvSpPr>
        <p:spPr/>
        <p:txBody>
          <a:bodyPr/>
          <a:lstStyle/>
          <a:p>
            <a:r>
              <a:rPr lang="en-GB" dirty="0"/>
              <a:t>Modules available in 2025-2026</a:t>
            </a:r>
          </a:p>
        </p:txBody>
      </p:sp>
      <p:sp>
        <p:nvSpPr>
          <p:cNvPr id="3" name="Content Placeholder 2">
            <a:extLst>
              <a:ext uri="{FF2B5EF4-FFF2-40B4-BE49-F238E27FC236}">
                <a16:creationId xmlns:a16="http://schemas.microsoft.com/office/drawing/2014/main" id="{E7434ABF-843C-6908-1765-97F2C85CBBC1}"/>
              </a:ext>
            </a:extLst>
          </p:cNvPr>
          <p:cNvSpPr>
            <a:spLocks noGrp="1"/>
          </p:cNvSpPr>
          <p:nvPr>
            <p:ph idx="1"/>
          </p:nvPr>
        </p:nvSpPr>
        <p:spPr/>
        <p:txBody>
          <a:bodyPr/>
          <a:lstStyle/>
          <a:p>
            <a:pPr marL="0" indent="0">
              <a:buNone/>
            </a:pPr>
            <a:r>
              <a:rPr lang="en-GB" dirty="0">
                <a:hlinkClick r:id="rId4"/>
              </a:rPr>
              <a:t>https://warwick.ac.uk/fac/arts/history/students/modules/process/2025-2026</a:t>
            </a:r>
            <a:r>
              <a:rPr lang="en-GB" dirty="0"/>
              <a:t> </a:t>
            </a:r>
          </a:p>
        </p:txBody>
      </p:sp>
      <p:sp>
        <p:nvSpPr>
          <p:cNvPr id="4" name="TextBox 3">
            <a:extLst>
              <a:ext uri="{FF2B5EF4-FFF2-40B4-BE49-F238E27FC236}">
                <a16:creationId xmlns:a16="http://schemas.microsoft.com/office/drawing/2014/main" id="{0CC9C770-F18C-A135-9036-34F6E521A833}"/>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5" name="TextBox 4">
            <a:extLst>
              <a:ext uri="{FF2B5EF4-FFF2-40B4-BE49-F238E27FC236}">
                <a16:creationId xmlns:a16="http://schemas.microsoft.com/office/drawing/2014/main" id="{D96F8552-6EE6-D4CB-B8C8-0F7B512A20A1}"/>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2143062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1857E-3AB2-7CAF-9C4D-403BBDEE66F9}"/>
              </a:ext>
            </a:extLst>
          </p:cNvPr>
          <p:cNvSpPr>
            <a:spLocks noGrp="1"/>
          </p:cNvSpPr>
          <p:nvPr>
            <p:ph type="title"/>
          </p:nvPr>
        </p:nvSpPr>
        <p:spPr/>
        <p:txBody>
          <a:bodyPr/>
          <a:lstStyle/>
          <a:p>
            <a:r>
              <a:rPr lang="en-GB" dirty="0"/>
              <a:t>Key terminology</a:t>
            </a:r>
          </a:p>
        </p:txBody>
      </p:sp>
      <p:sp>
        <p:nvSpPr>
          <p:cNvPr id="3" name="Content Placeholder 2">
            <a:extLst>
              <a:ext uri="{FF2B5EF4-FFF2-40B4-BE49-F238E27FC236}">
                <a16:creationId xmlns:a16="http://schemas.microsoft.com/office/drawing/2014/main" id="{8EE1A4FE-16CB-6374-A5EA-44A5317AFD87}"/>
              </a:ext>
            </a:extLst>
          </p:cNvPr>
          <p:cNvSpPr>
            <a:spLocks noGrp="1"/>
          </p:cNvSpPr>
          <p:nvPr>
            <p:ph idx="1"/>
          </p:nvPr>
        </p:nvSpPr>
        <p:spPr/>
        <p:txBody>
          <a:bodyPr>
            <a:normAutofit fontScale="92500" lnSpcReduction="10000"/>
          </a:bodyPr>
          <a:lstStyle/>
          <a:p>
            <a:r>
              <a:rPr lang="en-GB" b="1" dirty="0"/>
              <a:t>30 CATS modules </a:t>
            </a:r>
            <a:r>
              <a:rPr lang="en-GB" dirty="0"/>
              <a:t>– run year long</a:t>
            </a:r>
          </a:p>
          <a:p>
            <a:r>
              <a:rPr lang="en-GB" b="1" dirty="0"/>
              <a:t>15 CATS modules </a:t>
            </a:r>
            <a:r>
              <a:rPr lang="en-GB" dirty="0"/>
              <a:t>– run in one term</a:t>
            </a:r>
          </a:p>
          <a:p>
            <a:r>
              <a:rPr lang="en-GB" b="1" dirty="0"/>
              <a:t>CORE module </a:t>
            </a:r>
            <a:r>
              <a:rPr lang="en-GB" dirty="0"/>
              <a:t>– compulsory</a:t>
            </a:r>
          </a:p>
          <a:p>
            <a:r>
              <a:rPr lang="en-GB" b="1" dirty="0"/>
              <a:t>OPTION module </a:t>
            </a:r>
            <a:r>
              <a:rPr lang="en-GB" dirty="0"/>
              <a:t>– not compulsory, but still counts towards your degree</a:t>
            </a:r>
          </a:p>
          <a:p>
            <a:r>
              <a:rPr lang="en-GB" b="1" dirty="0"/>
              <a:t>EARLY MODERN module </a:t>
            </a:r>
            <a:r>
              <a:rPr lang="en-GB" dirty="0"/>
              <a:t>– covers the period before c.1800</a:t>
            </a:r>
          </a:p>
          <a:p>
            <a:r>
              <a:rPr lang="en-GB" b="1" dirty="0"/>
              <a:t>MODERN module </a:t>
            </a:r>
            <a:r>
              <a:rPr lang="en-GB" dirty="0"/>
              <a:t>–covers the period after c. 1800</a:t>
            </a:r>
          </a:p>
          <a:p>
            <a:r>
              <a:rPr lang="en-GB" b="1" dirty="0"/>
              <a:t>EARLY MODERN / MODERN module </a:t>
            </a:r>
            <a:r>
              <a:rPr lang="en-GB" dirty="0"/>
              <a:t>– includes both pre-1800 and post-1800 content</a:t>
            </a:r>
          </a:p>
          <a:p>
            <a:r>
              <a:rPr lang="en-GB" b="1" dirty="0"/>
              <a:t>WIISP module </a:t>
            </a:r>
            <a:r>
              <a:rPr lang="en-GB" dirty="0"/>
              <a:t>– intensive modules that run in Term 3 (some in Venice!) </a:t>
            </a:r>
            <a:endParaRPr lang="en-GB" b="1" dirty="0"/>
          </a:p>
        </p:txBody>
      </p:sp>
      <p:sp>
        <p:nvSpPr>
          <p:cNvPr id="5" name="TextBox 4">
            <a:extLst>
              <a:ext uri="{FF2B5EF4-FFF2-40B4-BE49-F238E27FC236}">
                <a16:creationId xmlns:a16="http://schemas.microsoft.com/office/drawing/2014/main" id="{1524CDC9-3BE6-6033-F59B-74822D45DB8C}"/>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502C4138-A178-0565-295B-4ACA7B81CBFC}"/>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3360261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D4A06-B681-CBC0-BA3F-C93C1B84BB14}"/>
              </a:ext>
            </a:extLst>
          </p:cNvPr>
          <p:cNvSpPr>
            <a:spLocks noGrp="1"/>
          </p:cNvSpPr>
          <p:nvPr>
            <p:ph type="title"/>
          </p:nvPr>
        </p:nvSpPr>
        <p:spPr/>
        <p:txBody>
          <a:bodyPr/>
          <a:lstStyle/>
          <a:p>
            <a:r>
              <a:rPr lang="en-GB" dirty="0"/>
              <a:t>Core Modules and other requirements for History Intermediate Year</a:t>
            </a:r>
          </a:p>
        </p:txBody>
      </p:sp>
      <p:sp>
        <p:nvSpPr>
          <p:cNvPr id="3" name="Content Placeholder 2">
            <a:extLst>
              <a:ext uri="{FF2B5EF4-FFF2-40B4-BE49-F238E27FC236}">
                <a16:creationId xmlns:a16="http://schemas.microsoft.com/office/drawing/2014/main" id="{B2728FDC-03A6-5208-3D76-CCC6DE1415CB}"/>
              </a:ext>
            </a:extLst>
          </p:cNvPr>
          <p:cNvSpPr>
            <a:spLocks noGrp="1"/>
          </p:cNvSpPr>
          <p:nvPr>
            <p:ph idx="1"/>
          </p:nvPr>
        </p:nvSpPr>
        <p:spPr/>
        <p:txBody>
          <a:bodyPr>
            <a:normAutofit fontScale="85000" lnSpcReduction="10000"/>
          </a:bodyPr>
          <a:lstStyle/>
          <a:p>
            <a:r>
              <a:rPr lang="en-GB" dirty="0"/>
              <a:t>HI2K9 “Historical Research” *new*</a:t>
            </a:r>
          </a:p>
          <a:p>
            <a:pPr lvl="1"/>
            <a:r>
              <a:rPr lang="en-GB" dirty="0"/>
              <a:t>CORE for all Single Honours students</a:t>
            </a:r>
          </a:p>
          <a:p>
            <a:pPr lvl="1"/>
            <a:r>
              <a:rPr lang="en-GB" dirty="0"/>
              <a:t>Optional for Joint Honours students</a:t>
            </a:r>
          </a:p>
          <a:p>
            <a:r>
              <a:rPr lang="en-GB" dirty="0"/>
              <a:t>HI2E9 “Crossing Boundaries and Breaking Norms in the Medieval World”</a:t>
            </a:r>
          </a:p>
          <a:p>
            <a:pPr lvl="1"/>
            <a:r>
              <a:rPr lang="en-GB" dirty="0"/>
              <a:t>CORE for all students doing the Venice term in Year 3</a:t>
            </a:r>
          </a:p>
          <a:p>
            <a:pPr lvl="1"/>
            <a:r>
              <a:rPr lang="en-GB" dirty="0"/>
              <a:t>Optional for all other students </a:t>
            </a:r>
          </a:p>
          <a:p>
            <a:r>
              <a:rPr lang="en-GB" dirty="0"/>
              <a:t>EARLY MODERN Requirement</a:t>
            </a:r>
          </a:p>
          <a:p>
            <a:pPr lvl="1"/>
            <a:r>
              <a:rPr lang="en-GB" dirty="0"/>
              <a:t>All students must take module(s) covering the early modern period</a:t>
            </a:r>
          </a:p>
          <a:p>
            <a:r>
              <a:rPr lang="en-GB" dirty="0"/>
              <a:t>MODERN Requirement *new*</a:t>
            </a:r>
          </a:p>
          <a:p>
            <a:pPr lvl="1"/>
            <a:r>
              <a:rPr lang="en-GB" dirty="0"/>
              <a:t>All students must take module(s) covering the modern period</a:t>
            </a:r>
          </a:p>
          <a:p>
            <a:r>
              <a:rPr lang="en-GB" dirty="0"/>
              <a:t>Students can take a maximum of 4 x 15 CATS modules</a:t>
            </a:r>
          </a:p>
          <a:p>
            <a:r>
              <a:rPr lang="en-GB" dirty="0"/>
              <a:t>All students must take 120 CATS exactly</a:t>
            </a:r>
          </a:p>
        </p:txBody>
      </p:sp>
      <p:sp>
        <p:nvSpPr>
          <p:cNvPr id="5" name="TextBox 4">
            <a:extLst>
              <a:ext uri="{FF2B5EF4-FFF2-40B4-BE49-F238E27FC236}">
                <a16:creationId xmlns:a16="http://schemas.microsoft.com/office/drawing/2014/main" id="{4B6C3032-5BA8-3AFB-C70C-A895714B955B}"/>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6" name="TextBox 5">
            <a:extLst>
              <a:ext uri="{FF2B5EF4-FFF2-40B4-BE49-F238E27FC236}">
                <a16:creationId xmlns:a16="http://schemas.microsoft.com/office/drawing/2014/main" id="{04253282-174C-201F-A8A1-4A729153734E}"/>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3233993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A1F34-2D53-6546-FADD-E64D85A4AFD3}"/>
              </a:ext>
            </a:extLst>
          </p:cNvPr>
          <p:cNvSpPr>
            <a:spLocks noGrp="1"/>
          </p:cNvSpPr>
          <p:nvPr>
            <p:ph type="title"/>
          </p:nvPr>
        </p:nvSpPr>
        <p:spPr/>
        <p:txBody>
          <a:bodyPr/>
          <a:lstStyle/>
          <a:p>
            <a:r>
              <a:rPr lang="en-GB" dirty="0"/>
              <a:t>HI2K9 Historical Research</a:t>
            </a:r>
          </a:p>
        </p:txBody>
      </p:sp>
      <p:sp>
        <p:nvSpPr>
          <p:cNvPr id="3" name="Content Placeholder 2">
            <a:extLst>
              <a:ext uri="{FF2B5EF4-FFF2-40B4-BE49-F238E27FC236}">
                <a16:creationId xmlns:a16="http://schemas.microsoft.com/office/drawing/2014/main" id="{91A2B796-441E-4881-79EB-0E36B57A7E65}"/>
              </a:ext>
            </a:extLst>
          </p:cNvPr>
          <p:cNvSpPr>
            <a:spLocks noGrp="1"/>
          </p:cNvSpPr>
          <p:nvPr>
            <p:ph idx="1"/>
          </p:nvPr>
        </p:nvSpPr>
        <p:spPr>
          <a:xfrm>
            <a:off x="838200" y="1441311"/>
            <a:ext cx="10515600" cy="4919731"/>
          </a:xfrm>
        </p:spPr>
        <p:txBody>
          <a:bodyPr vert="horz" lIns="91440" tIns="45720" rIns="91440" bIns="45720" rtlCol="0" anchor="t">
            <a:normAutofit fontScale="85000" lnSpcReduction="20000"/>
          </a:bodyPr>
          <a:lstStyle/>
          <a:p>
            <a:pPr marL="0" indent="0">
              <a:buNone/>
            </a:pPr>
            <a:endParaRPr lang="en-GB" sz="1100" dirty="0">
              <a:latin typeface="Times New Roman"/>
              <a:cs typeface="Times New Roman"/>
            </a:endParaRPr>
          </a:p>
          <a:p>
            <a:pPr marL="0" indent="0" algn="jus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GB" sz="2200" dirty="0">
                <a:effectLst/>
                <a:ea typeface="Calibri" panose="020F0502020204030204" pitchFamily="34" charset="0"/>
                <a:cs typeface="Helvetica" pitchFamily="2" charset="0"/>
              </a:rPr>
              <a:t>This module introduces students to the historical research process. It looks at various ways of approaching, practising and presenting History. We will look at some of the most significant approaches in historical scholarship. We will study different kinds of historical evidence, and consider related issues of primary source selection and interpretation. The course also offers students the chance to explore current research being conducted by departmental staff.</a:t>
            </a:r>
            <a:endParaRPr lang="en-GB" sz="2200" dirty="0">
              <a:effectLst/>
              <a:ea typeface="Calibri" panose="020F0502020204030204" pitchFamily="34" charset="0"/>
              <a:cs typeface="Times New Roman" panose="02020603050405020304" pitchFamily="18" charset="0"/>
            </a:endParaRPr>
          </a:p>
          <a:p>
            <a:pPr marL="0" indent="0" algn="jus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GB" sz="2200" dirty="0">
                <a:effectLst/>
                <a:ea typeface="Times New Roman" panose="02020603050405020304" pitchFamily="18" charset="0"/>
                <a:cs typeface="Helvetica" pitchFamily="2" charset="0"/>
              </a:rPr>
              <a:t>As we explore various ways of approaching, practising and presenting History, the module will provide a unique insight into the origins and workings of these processes. It demonstrates that the past is never ‘neutral’ or simply to be ‘discovered’. All historical research is a sophisticated negotiation between the historian’s own lived experience, their socio-cultural context and the source materials they choose to tell their stories.</a:t>
            </a:r>
            <a:endParaRPr lang="en-GB" sz="2200" dirty="0">
              <a:effectLst/>
              <a:ea typeface="Times New Roman" panose="02020603050405020304" pitchFamily="18" charset="0"/>
            </a:endParaRPr>
          </a:p>
          <a:p>
            <a:endParaRPr lang="en-GB" sz="2200" dirty="0">
              <a:latin typeface="Times New Roman"/>
              <a:cs typeface="Times New Roman"/>
            </a:endParaRPr>
          </a:p>
          <a:p>
            <a:pPr marL="0" indent="0">
              <a:buNone/>
            </a:pPr>
            <a:endParaRPr lang="en-GB" sz="1800" dirty="0">
              <a:cs typeface="Times New Roman"/>
            </a:endParaRPr>
          </a:p>
          <a:p>
            <a:pPr marL="0" indent="0">
              <a:buNone/>
            </a:pPr>
            <a:r>
              <a:rPr lang="en-GB" sz="2100" u="sng" dirty="0">
                <a:cs typeface="Times New Roman"/>
              </a:rPr>
              <a:t>Learning Outcomes</a:t>
            </a:r>
          </a:p>
          <a:p>
            <a:r>
              <a:rPr lang="en-GB" sz="2100" dirty="0">
                <a:cs typeface="Times New Roman"/>
              </a:rPr>
              <a:t>Demonstrate an awareness of, and engagement with, a range of theoretical perspectives/methodological approaches in historical writing.</a:t>
            </a:r>
            <a:endParaRPr lang="en-GB" sz="2100" dirty="0"/>
          </a:p>
          <a:p>
            <a:r>
              <a:rPr lang="en-GB" sz="2100" dirty="0">
                <a:cs typeface="Times New Roman"/>
              </a:rPr>
              <a:t>Analyse and evaluate the contributions made by existing scholarship.</a:t>
            </a:r>
            <a:endParaRPr lang="en-GB" sz="2100" dirty="0"/>
          </a:p>
          <a:p>
            <a:r>
              <a:rPr lang="en-GB" sz="2100" dirty="0">
                <a:cs typeface="Times New Roman"/>
              </a:rPr>
              <a:t>Generate ideas through applying current historical methods to the analysis of primary source material.</a:t>
            </a:r>
            <a:endParaRPr lang="en-GB" sz="2100" dirty="0"/>
          </a:p>
          <a:p>
            <a:r>
              <a:rPr lang="en-GB" sz="2100" dirty="0">
                <a:cs typeface="Times New Roman"/>
              </a:rPr>
              <a:t>Design and undertake a piece of historical research.</a:t>
            </a:r>
            <a:endParaRPr lang="en-GB" sz="2100" dirty="0"/>
          </a:p>
          <a:p>
            <a:pPr marL="0" indent="0">
              <a:buNone/>
            </a:pPr>
            <a:endParaRPr lang="en-GB" dirty="0"/>
          </a:p>
        </p:txBody>
      </p:sp>
      <p:sp>
        <p:nvSpPr>
          <p:cNvPr id="7" name="TextBox 6">
            <a:extLst>
              <a:ext uri="{FF2B5EF4-FFF2-40B4-BE49-F238E27FC236}">
                <a16:creationId xmlns:a16="http://schemas.microsoft.com/office/drawing/2014/main" id="{87273435-35ED-B9CC-43DE-45DDB3C58755}"/>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8" name="TextBox 7">
            <a:extLst>
              <a:ext uri="{FF2B5EF4-FFF2-40B4-BE49-F238E27FC236}">
                <a16:creationId xmlns:a16="http://schemas.microsoft.com/office/drawing/2014/main" id="{DFAE677A-48FA-311F-9596-60588001F635}"/>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4097098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C9A35-0E13-4ABB-8DA9-61421A4E041E}"/>
              </a:ext>
            </a:extLst>
          </p:cNvPr>
          <p:cNvSpPr>
            <a:spLocks noGrp="1"/>
          </p:cNvSpPr>
          <p:nvPr>
            <p:ph type="title"/>
          </p:nvPr>
        </p:nvSpPr>
        <p:spPr/>
        <p:txBody>
          <a:bodyPr/>
          <a:lstStyle/>
          <a:p>
            <a:r>
              <a:rPr lang="en-GB" dirty="0"/>
              <a:t>Option Modules – what to think about:</a:t>
            </a:r>
          </a:p>
        </p:txBody>
      </p:sp>
      <p:sp>
        <p:nvSpPr>
          <p:cNvPr id="3" name="Content Placeholder 2">
            <a:extLst>
              <a:ext uri="{FF2B5EF4-FFF2-40B4-BE49-F238E27FC236}">
                <a16:creationId xmlns:a16="http://schemas.microsoft.com/office/drawing/2014/main" id="{002EC9D3-7104-5C3C-71EB-1EF16D126AFB}"/>
              </a:ext>
            </a:extLst>
          </p:cNvPr>
          <p:cNvSpPr>
            <a:spLocks noGrp="1"/>
          </p:cNvSpPr>
          <p:nvPr>
            <p:ph idx="1"/>
          </p:nvPr>
        </p:nvSpPr>
        <p:spPr/>
        <p:txBody>
          <a:bodyPr>
            <a:normAutofit lnSpcReduction="10000"/>
          </a:bodyPr>
          <a:lstStyle/>
          <a:p>
            <a:r>
              <a:rPr lang="en-GB" dirty="0"/>
              <a:t>Which modules will allow me to further develop interests and skills I find useful?</a:t>
            </a:r>
          </a:p>
          <a:p>
            <a:r>
              <a:rPr lang="en-GB" dirty="0"/>
              <a:t>How far should I challenge myself to move into new areas?</a:t>
            </a:r>
          </a:p>
          <a:p>
            <a:r>
              <a:rPr lang="en-GB" dirty="0"/>
              <a:t>How have I developed as a learner over the past year, and what would I like to build on for the future?</a:t>
            </a:r>
          </a:p>
          <a:p>
            <a:r>
              <a:rPr lang="en-GB" dirty="0"/>
              <a:t>What attributes do I see myself acquiring as a student of History?</a:t>
            </a:r>
          </a:p>
          <a:p>
            <a:r>
              <a:rPr lang="en-GB" dirty="0"/>
              <a:t>What assessment types do I enjoy?</a:t>
            </a:r>
          </a:p>
          <a:p>
            <a:r>
              <a:rPr lang="en-GB" dirty="0"/>
              <a:t>Do I want to take a WIISP module in Term 3 (some taught in Venice!)</a:t>
            </a:r>
          </a:p>
          <a:p>
            <a:r>
              <a:rPr lang="en-GB" b="1" dirty="0"/>
              <a:t>There is a lot of choice, but you can’t have everything! </a:t>
            </a:r>
          </a:p>
        </p:txBody>
      </p:sp>
      <p:sp>
        <p:nvSpPr>
          <p:cNvPr id="6" name="TextBox 5">
            <a:extLst>
              <a:ext uri="{FF2B5EF4-FFF2-40B4-BE49-F238E27FC236}">
                <a16:creationId xmlns:a16="http://schemas.microsoft.com/office/drawing/2014/main" id="{4EB60A12-8440-3E6E-0D87-D5D5DF00E604}"/>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952D009A-E210-ED6B-8AB0-676DA008D885}"/>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2455383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AAB19-0DF2-D4D5-5023-AF4981CDAF7D}"/>
              </a:ext>
            </a:extLst>
          </p:cNvPr>
          <p:cNvSpPr>
            <a:spLocks noGrp="1"/>
          </p:cNvSpPr>
          <p:nvPr>
            <p:ph type="title"/>
          </p:nvPr>
        </p:nvSpPr>
        <p:spPr/>
        <p:txBody>
          <a:bodyPr/>
          <a:lstStyle/>
          <a:p>
            <a:r>
              <a:rPr lang="en-GB" dirty="0"/>
              <a:t>Outside Options</a:t>
            </a:r>
          </a:p>
        </p:txBody>
      </p:sp>
      <p:sp>
        <p:nvSpPr>
          <p:cNvPr id="3" name="Content Placeholder 2">
            <a:extLst>
              <a:ext uri="{FF2B5EF4-FFF2-40B4-BE49-F238E27FC236}">
                <a16:creationId xmlns:a16="http://schemas.microsoft.com/office/drawing/2014/main" id="{AB336C40-3E18-4D70-EE88-FC26E36FA9D5}"/>
              </a:ext>
            </a:extLst>
          </p:cNvPr>
          <p:cNvSpPr>
            <a:spLocks noGrp="1"/>
          </p:cNvSpPr>
          <p:nvPr>
            <p:ph idx="1"/>
          </p:nvPr>
        </p:nvSpPr>
        <p:spPr/>
        <p:txBody>
          <a:bodyPr>
            <a:normAutofit lnSpcReduction="10000"/>
          </a:bodyPr>
          <a:lstStyle/>
          <a:p>
            <a:r>
              <a:rPr lang="en-GB" dirty="0"/>
              <a:t>Preapproved outside option modules available from: </a:t>
            </a:r>
          </a:p>
          <a:p>
            <a:pPr lvl="1"/>
            <a:r>
              <a:rPr lang="en-GB" dirty="0"/>
              <a:t>History of Art</a:t>
            </a:r>
          </a:p>
          <a:p>
            <a:pPr lvl="1"/>
            <a:r>
              <a:rPr lang="en-GB" dirty="0"/>
              <a:t>Classics</a:t>
            </a:r>
          </a:p>
          <a:p>
            <a:pPr lvl="1"/>
            <a:r>
              <a:rPr lang="en-GB" dirty="0"/>
              <a:t>School of Modern Languages and Cultures (all taught in English)</a:t>
            </a:r>
          </a:p>
          <a:p>
            <a:pPr lvl="1"/>
            <a:r>
              <a:rPr lang="en-GB" dirty="0"/>
              <a:t>Centre for Renaissance Studies</a:t>
            </a:r>
          </a:p>
          <a:p>
            <a:pPr lvl="1"/>
            <a:r>
              <a:rPr lang="en-GB" dirty="0"/>
              <a:t>Institute of Advanced Teaching and Learning (IATL)</a:t>
            </a:r>
          </a:p>
          <a:p>
            <a:r>
              <a:rPr lang="en-GB" dirty="0"/>
              <a:t>Full list available online, and talk to Lydia Plath or Tim Lockley at the module fair</a:t>
            </a:r>
            <a:endParaRPr lang="en-GB" dirty="0">
              <a:highlight>
                <a:srgbClr val="FFFF00"/>
              </a:highlight>
            </a:endParaRPr>
          </a:p>
          <a:p>
            <a:r>
              <a:rPr lang="en-GB" dirty="0"/>
              <a:t>Other Outside Options</a:t>
            </a:r>
          </a:p>
          <a:p>
            <a:pPr lvl="1"/>
            <a:r>
              <a:rPr lang="en-GB" dirty="0"/>
              <a:t>Available across the university, including language modules at all levels</a:t>
            </a:r>
          </a:p>
          <a:p>
            <a:pPr lvl="1"/>
            <a:r>
              <a:rPr lang="en-GB" dirty="0"/>
              <a:t>Require approval from the Year 2 Director</a:t>
            </a:r>
          </a:p>
        </p:txBody>
      </p:sp>
      <p:sp>
        <p:nvSpPr>
          <p:cNvPr id="6" name="TextBox 5">
            <a:extLst>
              <a:ext uri="{FF2B5EF4-FFF2-40B4-BE49-F238E27FC236}">
                <a16:creationId xmlns:a16="http://schemas.microsoft.com/office/drawing/2014/main" id="{AC9A537F-B2BA-6903-3BC3-97E2E80AF600}"/>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E8E7B9ED-D6AF-B6D0-1BC8-969FCDB583E5}"/>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335396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BC699-BD37-6F34-E0D0-2B8CC408D434}"/>
              </a:ext>
            </a:extLst>
          </p:cNvPr>
          <p:cNvSpPr>
            <a:spLocks noGrp="1"/>
          </p:cNvSpPr>
          <p:nvPr>
            <p:ph type="title"/>
          </p:nvPr>
        </p:nvSpPr>
        <p:spPr/>
        <p:txBody>
          <a:bodyPr/>
          <a:lstStyle/>
          <a:p>
            <a:r>
              <a:rPr lang="en-GB" dirty="0"/>
              <a:t>History (non-Venice)</a:t>
            </a:r>
          </a:p>
        </p:txBody>
      </p:sp>
      <p:graphicFrame>
        <p:nvGraphicFramePr>
          <p:cNvPr id="4" name="Content Placeholder 3">
            <a:extLst>
              <a:ext uri="{FF2B5EF4-FFF2-40B4-BE49-F238E27FC236}">
                <a16:creationId xmlns:a16="http://schemas.microsoft.com/office/drawing/2014/main" id="{A8FAD258-1F1C-42E8-1BD1-33DC7B9EAD31}"/>
              </a:ext>
            </a:extLst>
          </p:cNvPr>
          <p:cNvGraphicFramePr>
            <a:graphicFrameLocks noGrp="1"/>
          </p:cNvGraphicFramePr>
          <p:nvPr>
            <p:ph idx="1"/>
            <p:extLst>
              <p:ext uri="{D42A27DB-BD31-4B8C-83A1-F6EECF244321}">
                <p14:modId xmlns:p14="http://schemas.microsoft.com/office/powerpoint/2010/main" val="188196765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5A0DE69E-DDE3-A9F2-DBD0-43F7B0F34AA1}"/>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7" name="TextBox 6">
            <a:extLst>
              <a:ext uri="{FF2B5EF4-FFF2-40B4-BE49-F238E27FC236}">
                <a16:creationId xmlns:a16="http://schemas.microsoft.com/office/drawing/2014/main" id="{781BC526-3029-1769-B0AB-366D7ABAD6D8}"/>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spTree>
    <p:extLst>
      <p:ext uri="{BB962C8B-B14F-4D97-AF65-F5344CB8AC3E}">
        <p14:creationId xmlns:p14="http://schemas.microsoft.com/office/powerpoint/2010/main" val="3096131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4692DB8-4889-4AA5-C8E2-F5A4EF5998B4}"/>
              </a:ext>
            </a:extLst>
          </p:cNvPr>
          <p:cNvGrpSpPr/>
          <p:nvPr/>
        </p:nvGrpSpPr>
        <p:grpSpPr>
          <a:xfrm>
            <a:off x="7991761" y="1701567"/>
            <a:ext cx="3404220" cy="4351338"/>
            <a:chOff x="7108521" y="0"/>
            <a:chExt cx="3404220" cy="4351338"/>
          </a:xfrm>
          <a:solidFill>
            <a:schemeClr val="tx2">
              <a:lumMod val="10000"/>
              <a:lumOff val="90000"/>
            </a:schemeClr>
          </a:solidFill>
        </p:grpSpPr>
        <p:sp>
          <p:nvSpPr>
            <p:cNvPr id="3" name="Rectangle: Rounded Corners 2">
              <a:extLst>
                <a:ext uri="{FF2B5EF4-FFF2-40B4-BE49-F238E27FC236}">
                  <a16:creationId xmlns:a16="http://schemas.microsoft.com/office/drawing/2014/main" id="{93E8722F-23DE-4741-1805-D4863889E4C3}"/>
                </a:ext>
              </a:extLst>
            </p:cNvPr>
            <p:cNvSpPr/>
            <p:nvPr/>
          </p:nvSpPr>
          <p:spPr>
            <a:xfrm>
              <a:off x="7108521" y="0"/>
              <a:ext cx="3404220"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 name="Rectangle: Rounded Corners 4">
              <a:extLst>
                <a:ext uri="{FF2B5EF4-FFF2-40B4-BE49-F238E27FC236}">
                  <a16:creationId xmlns:a16="http://schemas.microsoft.com/office/drawing/2014/main" id="{E5EFA6A8-D512-8513-D70E-D6856C32032E}"/>
                </a:ext>
              </a:extLst>
            </p:cNvPr>
            <p:cNvSpPr txBox="1"/>
            <p:nvPr/>
          </p:nvSpPr>
          <p:spPr>
            <a:xfrm>
              <a:off x="7108521" y="0"/>
              <a:ext cx="3404220"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History Option (without HI2K9 Historical Research)</a:t>
              </a:r>
            </a:p>
            <a:p>
              <a:pPr marL="0" lvl="0" indent="0" algn="ctr" defTabSz="800100">
                <a:lnSpc>
                  <a:spcPct val="90000"/>
                </a:lnSpc>
                <a:spcBef>
                  <a:spcPct val="0"/>
                </a:spcBef>
                <a:spcAft>
                  <a:spcPct val="35000"/>
                </a:spcAft>
                <a:buNone/>
              </a:pPr>
              <a:r>
                <a:rPr lang="en-GB" sz="1800" kern="1200" dirty="0"/>
                <a:t>60 CATS</a:t>
              </a:r>
            </a:p>
          </p:txBody>
        </p:sp>
      </p:grpSp>
      <p:grpSp>
        <p:nvGrpSpPr>
          <p:cNvPr id="5" name="Group 4">
            <a:extLst>
              <a:ext uri="{FF2B5EF4-FFF2-40B4-BE49-F238E27FC236}">
                <a16:creationId xmlns:a16="http://schemas.microsoft.com/office/drawing/2014/main" id="{4E306DF9-8B62-133D-3381-064BB7A83188}"/>
              </a:ext>
            </a:extLst>
          </p:cNvPr>
          <p:cNvGrpSpPr/>
          <p:nvPr/>
        </p:nvGrpSpPr>
        <p:grpSpPr>
          <a:xfrm>
            <a:off x="796019" y="1701567"/>
            <a:ext cx="1473891" cy="4351338"/>
            <a:chOff x="2858" y="0"/>
            <a:chExt cx="1473891" cy="4351338"/>
          </a:xfrm>
          <a:solidFill>
            <a:schemeClr val="accent2">
              <a:lumMod val="20000"/>
              <a:lumOff val="80000"/>
            </a:schemeClr>
          </a:solidFill>
        </p:grpSpPr>
        <p:sp>
          <p:nvSpPr>
            <p:cNvPr id="6" name="Rectangle: Rounded Corners 5">
              <a:extLst>
                <a:ext uri="{FF2B5EF4-FFF2-40B4-BE49-F238E27FC236}">
                  <a16:creationId xmlns:a16="http://schemas.microsoft.com/office/drawing/2014/main" id="{1967067B-3475-F311-A20C-269477C6E4DF}"/>
                </a:ext>
              </a:extLst>
            </p:cNvPr>
            <p:cNvSpPr/>
            <p:nvPr/>
          </p:nvSpPr>
          <p:spPr>
            <a:xfrm>
              <a:off x="2858" y="0"/>
              <a:ext cx="1473891"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7" name="Rectangle: Rounded Corners 4">
              <a:extLst>
                <a:ext uri="{FF2B5EF4-FFF2-40B4-BE49-F238E27FC236}">
                  <a16:creationId xmlns:a16="http://schemas.microsoft.com/office/drawing/2014/main" id="{055B373E-4FF5-0491-5A02-AAA10209761C}"/>
                </a:ext>
              </a:extLst>
            </p:cNvPr>
            <p:cNvSpPr txBox="1"/>
            <p:nvPr/>
          </p:nvSpPr>
          <p:spPr>
            <a:xfrm>
              <a:off x="2858" y="0"/>
              <a:ext cx="1473891"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Core module in your other department</a:t>
              </a:r>
            </a:p>
            <a:p>
              <a:pPr marL="0" lvl="0" indent="0" algn="ctr" defTabSz="800100">
                <a:lnSpc>
                  <a:spcPct val="90000"/>
                </a:lnSpc>
                <a:spcBef>
                  <a:spcPct val="0"/>
                </a:spcBef>
                <a:spcAft>
                  <a:spcPct val="35000"/>
                </a:spcAft>
                <a:buNone/>
              </a:pPr>
              <a:r>
                <a:rPr lang="en-GB" sz="1800" kern="1200" dirty="0"/>
                <a:t>30 CATS</a:t>
              </a:r>
            </a:p>
          </p:txBody>
        </p:sp>
      </p:grpSp>
      <p:sp>
        <p:nvSpPr>
          <p:cNvPr id="8" name="Title 1">
            <a:extLst>
              <a:ext uri="{FF2B5EF4-FFF2-40B4-BE49-F238E27FC236}">
                <a16:creationId xmlns:a16="http://schemas.microsoft.com/office/drawing/2014/main" id="{12D37325-EBCC-99CD-F8D6-3F90FF30B0DB}"/>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History &amp; Politics, History and Philosophy, History &amp; Sociology (non-Venice)</a:t>
            </a:r>
          </a:p>
        </p:txBody>
      </p:sp>
      <p:grpSp>
        <p:nvGrpSpPr>
          <p:cNvPr id="12" name="Group 11">
            <a:extLst>
              <a:ext uri="{FF2B5EF4-FFF2-40B4-BE49-F238E27FC236}">
                <a16:creationId xmlns:a16="http://schemas.microsoft.com/office/drawing/2014/main" id="{3F312BFE-54A4-2FE1-5295-ABEBB3DFF7BF}"/>
              </a:ext>
            </a:extLst>
          </p:cNvPr>
          <p:cNvGrpSpPr/>
          <p:nvPr/>
        </p:nvGrpSpPr>
        <p:grpSpPr>
          <a:xfrm>
            <a:off x="4304194" y="1701567"/>
            <a:ext cx="3404220" cy="4351338"/>
            <a:chOff x="3448984" y="0"/>
            <a:chExt cx="3404220" cy="4351338"/>
          </a:xfrm>
          <a:solidFill>
            <a:schemeClr val="tx2">
              <a:lumMod val="10000"/>
              <a:lumOff val="90000"/>
            </a:schemeClr>
          </a:solidFill>
        </p:grpSpPr>
        <p:sp>
          <p:nvSpPr>
            <p:cNvPr id="13" name="Rectangle: Rounded Corners 12">
              <a:extLst>
                <a:ext uri="{FF2B5EF4-FFF2-40B4-BE49-F238E27FC236}">
                  <a16:creationId xmlns:a16="http://schemas.microsoft.com/office/drawing/2014/main" id="{E8121280-CCEC-BDA0-E7C9-6A34E08C16B2}"/>
                </a:ext>
              </a:extLst>
            </p:cNvPr>
            <p:cNvSpPr/>
            <p:nvPr/>
          </p:nvSpPr>
          <p:spPr>
            <a:xfrm>
              <a:off x="3448984" y="0"/>
              <a:ext cx="3404220"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4" name="Rectangle: Rounded Corners 4">
              <a:extLst>
                <a:ext uri="{FF2B5EF4-FFF2-40B4-BE49-F238E27FC236}">
                  <a16:creationId xmlns:a16="http://schemas.microsoft.com/office/drawing/2014/main" id="{2FD0023C-0ADF-F940-5FDC-1410A9CA0B3E}"/>
                </a:ext>
              </a:extLst>
            </p:cNvPr>
            <p:cNvSpPr txBox="1"/>
            <p:nvPr/>
          </p:nvSpPr>
          <p:spPr>
            <a:xfrm>
              <a:off x="3448984" y="0"/>
              <a:ext cx="3404220"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History Option (with HI2K9 Historical Research)</a:t>
              </a:r>
              <a:br>
                <a:rPr lang="en-GB" sz="1800" kern="1200" dirty="0"/>
              </a:br>
              <a:r>
                <a:rPr lang="en-GB" sz="1800" kern="1200" dirty="0"/>
                <a:t>60 CATS</a:t>
              </a:r>
            </a:p>
          </p:txBody>
        </p:sp>
      </p:grpSp>
      <p:grpSp>
        <p:nvGrpSpPr>
          <p:cNvPr id="15" name="Group 14">
            <a:extLst>
              <a:ext uri="{FF2B5EF4-FFF2-40B4-BE49-F238E27FC236}">
                <a16:creationId xmlns:a16="http://schemas.microsoft.com/office/drawing/2014/main" id="{EC221E1F-98B0-147F-67A3-0BB15EB8EC9F}"/>
              </a:ext>
            </a:extLst>
          </p:cNvPr>
          <p:cNvGrpSpPr/>
          <p:nvPr/>
        </p:nvGrpSpPr>
        <p:grpSpPr>
          <a:xfrm>
            <a:off x="1043088" y="3017847"/>
            <a:ext cx="912330" cy="2828369"/>
            <a:chOff x="283638" y="1305401"/>
            <a:chExt cx="912330" cy="2828369"/>
          </a:xfrm>
          <a:solidFill>
            <a:schemeClr val="accent2">
              <a:lumMod val="75000"/>
            </a:schemeClr>
          </a:solidFill>
        </p:grpSpPr>
        <p:sp>
          <p:nvSpPr>
            <p:cNvPr id="16" name="Rectangle: Rounded Corners 15">
              <a:extLst>
                <a:ext uri="{FF2B5EF4-FFF2-40B4-BE49-F238E27FC236}">
                  <a16:creationId xmlns:a16="http://schemas.microsoft.com/office/drawing/2014/main" id="{2D56B0D5-7AF9-6340-64A8-6CC606CDE5EC}"/>
                </a:ext>
              </a:extLst>
            </p:cNvPr>
            <p:cNvSpPr/>
            <p:nvPr/>
          </p:nvSpPr>
          <p:spPr>
            <a:xfrm>
              <a:off x="283638" y="1305401"/>
              <a:ext cx="912330" cy="2828369"/>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7" name="Rectangle: Rounded Corners 4">
              <a:extLst>
                <a:ext uri="{FF2B5EF4-FFF2-40B4-BE49-F238E27FC236}">
                  <a16:creationId xmlns:a16="http://schemas.microsoft.com/office/drawing/2014/main" id="{AC616949-E74E-96AA-1004-E33D8C906C4B}"/>
                </a:ext>
              </a:extLst>
            </p:cNvPr>
            <p:cNvSpPr txBox="1"/>
            <p:nvPr/>
          </p:nvSpPr>
          <p:spPr>
            <a:xfrm>
              <a:off x="310359" y="1332122"/>
              <a:ext cx="858888" cy="27749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GB" sz="1200" kern="1200" dirty="0"/>
                <a:t>See instructions from your other department </a:t>
              </a:r>
            </a:p>
          </p:txBody>
        </p:sp>
      </p:grpSp>
      <p:grpSp>
        <p:nvGrpSpPr>
          <p:cNvPr id="21" name="Group 20">
            <a:extLst>
              <a:ext uri="{FF2B5EF4-FFF2-40B4-BE49-F238E27FC236}">
                <a16:creationId xmlns:a16="http://schemas.microsoft.com/office/drawing/2014/main" id="{034E6CD4-1D4E-8F3F-2A2E-A20C3C2456AE}"/>
              </a:ext>
            </a:extLst>
          </p:cNvPr>
          <p:cNvGrpSpPr/>
          <p:nvPr/>
        </p:nvGrpSpPr>
        <p:grpSpPr>
          <a:xfrm>
            <a:off x="4734312" y="3118109"/>
            <a:ext cx="2723376" cy="621781"/>
            <a:chOff x="3789406" y="1306237"/>
            <a:chExt cx="2723376" cy="621781"/>
          </a:xfrm>
        </p:grpSpPr>
        <p:sp>
          <p:nvSpPr>
            <p:cNvPr id="22" name="Rectangle: Rounded Corners 21">
              <a:extLst>
                <a:ext uri="{FF2B5EF4-FFF2-40B4-BE49-F238E27FC236}">
                  <a16:creationId xmlns:a16="http://schemas.microsoft.com/office/drawing/2014/main" id="{6715729F-046E-2D3F-74DF-BEFE4A8D7BA7}"/>
                </a:ext>
              </a:extLst>
            </p:cNvPr>
            <p:cNvSpPr/>
            <p:nvPr/>
          </p:nvSpPr>
          <p:spPr>
            <a:xfrm>
              <a:off x="3789406" y="1306237"/>
              <a:ext cx="2723376" cy="6217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3" name="Rectangle: Rounded Corners 4">
              <a:extLst>
                <a:ext uri="{FF2B5EF4-FFF2-40B4-BE49-F238E27FC236}">
                  <a16:creationId xmlns:a16="http://schemas.microsoft.com/office/drawing/2014/main" id="{0ECBA013-C571-D08D-2137-E629FD4DAFB5}"/>
                </a:ext>
              </a:extLst>
            </p:cNvPr>
            <p:cNvSpPr txBox="1"/>
            <p:nvPr/>
          </p:nvSpPr>
          <p:spPr>
            <a:xfrm>
              <a:off x="3807617" y="1324448"/>
              <a:ext cx="2686954" cy="5853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sz="1500" kern="1200" dirty="0"/>
                <a:t>HI2K9 Historical Research</a:t>
              </a:r>
            </a:p>
          </p:txBody>
        </p:sp>
      </p:grpSp>
      <p:grpSp>
        <p:nvGrpSpPr>
          <p:cNvPr id="25" name="Group 24">
            <a:extLst>
              <a:ext uri="{FF2B5EF4-FFF2-40B4-BE49-F238E27FC236}">
                <a16:creationId xmlns:a16="http://schemas.microsoft.com/office/drawing/2014/main" id="{03F1753D-FF56-2D2E-D6AA-C3615CDA5CFC}"/>
              </a:ext>
            </a:extLst>
          </p:cNvPr>
          <p:cNvGrpSpPr/>
          <p:nvPr/>
        </p:nvGrpSpPr>
        <p:grpSpPr>
          <a:xfrm>
            <a:off x="4752523" y="4897361"/>
            <a:ext cx="1185077" cy="948855"/>
            <a:chOff x="3823434" y="3090245"/>
            <a:chExt cx="1185077" cy="729361"/>
          </a:xfrm>
        </p:grpSpPr>
        <p:sp>
          <p:nvSpPr>
            <p:cNvPr id="29" name="Rectangle: Rounded Corners 28">
              <a:extLst>
                <a:ext uri="{FF2B5EF4-FFF2-40B4-BE49-F238E27FC236}">
                  <a16:creationId xmlns:a16="http://schemas.microsoft.com/office/drawing/2014/main" id="{9796FAB6-96AA-9E14-F318-83542991BC5F}"/>
                </a:ext>
              </a:extLst>
            </p:cNvPr>
            <p:cNvSpPr/>
            <p:nvPr/>
          </p:nvSpPr>
          <p:spPr>
            <a:xfrm>
              <a:off x="3823434" y="3090245"/>
              <a:ext cx="1185077" cy="72936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0" name="Rectangle: Rounded Corners 6">
              <a:extLst>
                <a:ext uri="{FF2B5EF4-FFF2-40B4-BE49-F238E27FC236}">
                  <a16:creationId xmlns:a16="http://schemas.microsoft.com/office/drawing/2014/main" id="{CB7EFA01-5082-483B-A406-98631A90FE04}"/>
                </a:ext>
              </a:extLst>
            </p:cNvPr>
            <p:cNvSpPr txBox="1"/>
            <p:nvPr/>
          </p:nvSpPr>
          <p:spPr>
            <a:xfrm>
              <a:off x="3853458" y="3120548"/>
              <a:ext cx="1142353" cy="6866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sz="1500" kern="1200" dirty="0"/>
                <a:t>15 CAT M Option</a:t>
              </a:r>
            </a:p>
          </p:txBody>
        </p:sp>
      </p:grpSp>
      <p:grpSp>
        <p:nvGrpSpPr>
          <p:cNvPr id="26" name="Group 25">
            <a:extLst>
              <a:ext uri="{FF2B5EF4-FFF2-40B4-BE49-F238E27FC236}">
                <a16:creationId xmlns:a16="http://schemas.microsoft.com/office/drawing/2014/main" id="{A38FDB40-1BA1-867A-AED6-24F7FE0EC559}"/>
              </a:ext>
            </a:extLst>
          </p:cNvPr>
          <p:cNvGrpSpPr/>
          <p:nvPr/>
        </p:nvGrpSpPr>
        <p:grpSpPr>
          <a:xfrm>
            <a:off x="6185140" y="3879501"/>
            <a:ext cx="1272547" cy="1939993"/>
            <a:chOff x="5257796" y="2545202"/>
            <a:chExt cx="1185104" cy="729361"/>
          </a:xfrm>
        </p:grpSpPr>
        <p:sp>
          <p:nvSpPr>
            <p:cNvPr id="27" name="Rectangle: Rounded Corners 26">
              <a:extLst>
                <a:ext uri="{FF2B5EF4-FFF2-40B4-BE49-F238E27FC236}">
                  <a16:creationId xmlns:a16="http://schemas.microsoft.com/office/drawing/2014/main" id="{41F0E34B-39F8-3823-90D4-527030BD2026}"/>
                </a:ext>
              </a:extLst>
            </p:cNvPr>
            <p:cNvSpPr/>
            <p:nvPr/>
          </p:nvSpPr>
          <p:spPr>
            <a:xfrm>
              <a:off x="5257796" y="2545202"/>
              <a:ext cx="1185104" cy="72936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8" name="Rectangle: Rounded Corners 8">
              <a:extLst>
                <a:ext uri="{FF2B5EF4-FFF2-40B4-BE49-F238E27FC236}">
                  <a16:creationId xmlns:a16="http://schemas.microsoft.com/office/drawing/2014/main" id="{C5E839F4-2A51-9401-22BD-3CA197706A19}"/>
                </a:ext>
              </a:extLst>
            </p:cNvPr>
            <p:cNvSpPr txBox="1"/>
            <p:nvPr/>
          </p:nvSpPr>
          <p:spPr>
            <a:xfrm>
              <a:off x="5279158" y="2566564"/>
              <a:ext cx="1142380" cy="6866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sz="1500" kern="1200" dirty="0"/>
                <a:t>30 CAT EM/M Option</a:t>
              </a:r>
            </a:p>
          </p:txBody>
        </p:sp>
      </p:grpSp>
      <p:grpSp>
        <p:nvGrpSpPr>
          <p:cNvPr id="33" name="Group 32">
            <a:extLst>
              <a:ext uri="{FF2B5EF4-FFF2-40B4-BE49-F238E27FC236}">
                <a16:creationId xmlns:a16="http://schemas.microsoft.com/office/drawing/2014/main" id="{FAF9778B-2B8C-E285-08A2-AAB994888CCD}"/>
              </a:ext>
            </a:extLst>
          </p:cNvPr>
          <p:cNvGrpSpPr/>
          <p:nvPr/>
        </p:nvGrpSpPr>
        <p:grpSpPr>
          <a:xfrm>
            <a:off x="4752523" y="3851031"/>
            <a:ext cx="1181591" cy="972042"/>
            <a:chOff x="3825178" y="2149372"/>
            <a:chExt cx="1181591" cy="729361"/>
          </a:xfrm>
        </p:grpSpPr>
        <p:sp>
          <p:nvSpPr>
            <p:cNvPr id="34" name="Rectangle: Rounded Corners 33">
              <a:extLst>
                <a:ext uri="{FF2B5EF4-FFF2-40B4-BE49-F238E27FC236}">
                  <a16:creationId xmlns:a16="http://schemas.microsoft.com/office/drawing/2014/main" id="{B6DC697D-D920-74B9-17CB-5B2B1B5475F9}"/>
                </a:ext>
              </a:extLst>
            </p:cNvPr>
            <p:cNvSpPr/>
            <p:nvPr/>
          </p:nvSpPr>
          <p:spPr>
            <a:xfrm>
              <a:off x="3825178" y="2149372"/>
              <a:ext cx="1181591" cy="72936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5" name="Rectangle: Rounded Corners 4">
              <a:extLst>
                <a:ext uri="{FF2B5EF4-FFF2-40B4-BE49-F238E27FC236}">
                  <a16:creationId xmlns:a16="http://schemas.microsoft.com/office/drawing/2014/main" id="{88D0434B-B9C7-57F8-ECD9-9E4B19763D1F}"/>
                </a:ext>
              </a:extLst>
            </p:cNvPr>
            <p:cNvSpPr txBox="1"/>
            <p:nvPr/>
          </p:nvSpPr>
          <p:spPr>
            <a:xfrm>
              <a:off x="3846540" y="2170734"/>
              <a:ext cx="1138867" cy="6866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sz="1500" kern="1200" dirty="0"/>
                <a:t>15 CAT EM Option </a:t>
              </a:r>
            </a:p>
          </p:txBody>
        </p:sp>
      </p:grpSp>
      <p:grpSp>
        <p:nvGrpSpPr>
          <p:cNvPr id="36" name="Group 35">
            <a:extLst>
              <a:ext uri="{FF2B5EF4-FFF2-40B4-BE49-F238E27FC236}">
                <a16:creationId xmlns:a16="http://schemas.microsoft.com/office/drawing/2014/main" id="{F40EF23C-49E6-A7E6-63A9-B1A641A1F7A1}"/>
              </a:ext>
            </a:extLst>
          </p:cNvPr>
          <p:cNvGrpSpPr/>
          <p:nvPr/>
        </p:nvGrpSpPr>
        <p:grpSpPr>
          <a:xfrm>
            <a:off x="8108509" y="3136320"/>
            <a:ext cx="1585362" cy="603570"/>
            <a:chOff x="7176728" y="1317669"/>
            <a:chExt cx="1622124" cy="467827"/>
          </a:xfrm>
        </p:grpSpPr>
        <p:sp>
          <p:nvSpPr>
            <p:cNvPr id="37" name="Rectangle: Rounded Corners 36">
              <a:extLst>
                <a:ext uri="{FF2B5EF4-FFF2-40B4-BE49-F238E27FC236}">
                  <a16:creationId xmlns:a16="http://schemas.microsoft.com/office/drawing/2014/main" id="{859A413F-6462-7658-1D05-5C58F16178E9}"/>
                </a:ext>
              </a:extLst>
            </p:cNvPr>
            <p:cNvSpPr/>
            <p:nvPr/>
          </p:nvSpPr>
          <p:spPr>
            <a:xfrm>
              <a:off x="7176728" y="1317669"/>
              <a:ext cx="1622124" cy="4678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8" name="Rectangle: Rounded Corners 4">
              <a:extLst>
                <a:ext uri="{FF2B5EF4-FFF2-40B4-BE49-F238E27FC236}">
                  <a16:creationId xmlns:a16="http://schemas.microsoft.com/office/drawing/2014/main" id="{067E7127-EF05-958F-5BD2-662AA9007774}"/>
                </a:ext>
              </a:extLst>
            </p:cNvPr>
            <p:cNvSpPr txBox="1"/>
            <p:nvPr/>
          </p:nvSpPr>
          <p:spPr>
            <a:xfrm>
              <a:off x="7190430" y="1331371"/>
              <a:ext cx="1594720" cy="4404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t>30 CATS EM Options</a:t>
              </a:r>
            </a:p>
          </p:txBody>
        </p:sp>
      </p:grpSp>
      <p:grpSp>
        <p:nvGrpSpPr>
          <p:cNvPr id="39" name="Group 38">
            <a:extLst>
              <a:ext uri="{FF2B5EF4-FFF2-40B4-BE49-F238E27FC236}">
                <a16:creationId xmlns:a16="http://schemas.microsoft.com/office/drawing/2014/main" id="{15CE8F24-65B3-2F93-922F-FD1A77ADAE52}"/>
              </a:ext>
            </a:extLst>
          </p:cNvPr>
          <p:cNvGrpSpPr/>
          <p:nvPr/>
        </p:nvGrpSpPr>
        <p:grpSpPr>
          <a:xfrm>
            <a:off x="9796611" y="3136320"/>
            <a:ext cx="1454096" cy="603570"/>
            <a:chOff x="8920369" y="1228556"/>
            <a:chExt cx="1496631" cy="467827"/>
          </a:xfrm>
        </p:grpSpPr>
        <p:sp>
          <p:nvSpPr>
            <p:cNvPr id="40" name="Rectangle: Rounded Corners 39">
              <a:extLst>
                <a:ext uri="{FF2B5EF4-FFF2-40B4-BE49-F238E27FC236}">
                  <a16:creationId xmlns:a16="http://schemas.microsoft.com/office/drawing/2014/main" id="{5AB3CBB2-AAC1-A49E-A7D5-5FF701088FB3}"/>
                </a:ext>
              </a:extLst>
            </p:cNvPr>
            <p:cNvSpPr/>
            <p:nvPr/>
          </p:nvSpPr>
          <p:spPr>
            <a:xfrm>
              <a:off x="8920369" y="1228556"/>
              <a:ext cx="1496631" cy="4678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1" name="Rectangle: Rounded Corners 4">
              <a:extLst>
                <a:ext uri="{FF2B5EF4-FFF2-40B4-BE49-F238E27FC236}">
                  <a16:creationId xmlns:a16="http://schemas.microsoft.com/office/drawing/2014/main" id="{0655F3C0-CDDD-443E-1EBC-B7359A4B036B}"/>
                </a:ext>
              </a:extLst>
            </p:cNvPr>
            <p:cNvSpPr txBox="1"/>
            <p:nvPr/>
          </p:nvSpPr>
          <p:spPr>
            <a:xfrm>
              <a:off x="8934071" y="1242258"/>
              <a:ext cx="1469227" cy="4404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t>30 CATS M Options</a:t>
              </a:r>
            </a:p>
          </p:txBody>
        </p:sp>
      </p:grpSp>
      <p:grpSp>
        <p:nvGrpSpPr>
          <p:cNvPr id="45" name="Group 44">
            <a:extLst>
              <a:ext uri="{FF2B5EF4-FFF2-40B4-BE49-F238E27FC236}">
                <a16:creationId xmlns:a16="http://schemas.microsoft.com/office/drawing/2014/main" id="{831A2744-2F67-21FE-ECF8-874127A7AFCC}"/>
              </a:ext>
            </a:extLst>
          </p:cNvPr>
          <p:cNvGrpSpPr/>
          <p:nvPr/>
        </p:nvGrpSpPr>
        <p:grpSpPr>
          <a:xfrm>
            <a:off x="8108509" y="3879501"/>
            <a:ext cx="1019599" cy="1939993"/>
            <a:chOff x="5257796" y="2545202"/>
            <a:chExt cx="1185104" cy="729361"/>
          </a:xfrm>
        </p:grpSpPr>
        <p:sp>
          <p:nvSpPr>
            <p:cNvPr id="46" name="Rectangle: Rounded Corners 45">
              <a:extLst>
                <a:ext uri="{FF2B5EF4-FFF2-40B4-BE49-F238E27FC236}">
                  <a16:creationId xmlns:a16="http://schemas.microsoft.com/office/drawing/2014/main" id="{26CEBB2F-DE0F-EB99-142B-5643FC417B36}"/>
                </a:ext>
              </a:extLst>
            </p:cNvPr>
            <p:cNvSpPr/>
            <p:nvPr/>
          </p:nvSpPr>
          <p:spPr>
            <a:xfrm>
              <a:off x="5257796" y="2545202"/>
              <a:ext cx="1185104" cy="72936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7" name="Rectangle: Rounded Corners 8">
              <a:extLst>
                <a:ext uri="{FF2B5EF4-FFF2-40B4-BE49-F238E27FC236}">
                  <a16:creationId xmlns:a16="http://schemas.microsoft.com/office/drawing/2014/main" id="{24CFDB81-9B6B-290F-8533-D945D226154E}"/>
                </a:ext>
              </a:extLst>
            </p:cNvPr>
            <p:cNvSpPr txBox="1"/>
            <p:nvPr/>
          </p:nvSpPr>
          <p:spPr>
            <a:xfrm>
              <a:off x="5279158" y="2566564"/>
              <a:ext cx="1142380" cy="6866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Font typeface="Arial" panose="020B0604020202020204" pitchFamily="34" charset="0"/>
                <a:buNone/>
              </a:pPr>
              <a:r>
                <a:rPr lang="en-GB" sz="1500" kern="1200" dirty="0"/>
                <a:t>30 CAT EM/M Option</a:t>
              </a:r>
            </a:p>
          </p:txBody>
        </p:sp>
      </p:grpSp>
      <p:grpSp>
        <p:nvGrpSpPr>
          <p:cNvPr id="57" name="Group 56">
            <a:extLst>
              <a:ext uri="{FF2B5EF4-FFF2-40B4-BE49-F238E27FC236}">
                <a16:creationId xmlns:a16="http://schemas.microsoft.com/office/drawing/2014/main" id="{E06C4961-4921-1792-D596-284DE4286B96}"/>
              </a:ext>
            </a:extLst>
          </p:cNvPr>
          <p:cNvGrpSpPr/>
          <p:nvPr/>
        </p:nvGrpSpPr>
        <p:grpSpPr>
          <a:xfrm>
            <a:off x="9247769" y="3863070"/>
            <a:ext cx="2019859" cy="603570"/>
            <a:chOff x="8920369" y="1228556"/>
            <a:chExt cx="1496631" cy="467827"/>
          </a:xfrm>
        </p:grpSpPr>
        <p:sp>
          <p:nvSpPr>
            <p:cNvPr id="58" name="Rectangle: Rounded Corners 57">
              <a:extLst>
                <a:ext uri="{FF2B5EF4-FFF2-40B4-BE49-F238E27FC236}">
                  <a16:creationId xmlns:a16="http://schemas.microsoft.com/office/drawing/2014/main" id="{D32508AA-23F6-F76A-4ACD-3AC774927653}"/>
                </a:ext>
              </a:extLst>
            </p:cNvPr>
            <p:cNvSpPr/>
            <p:nvPr/>
          </p:nvSpPr>
          <p:spPr>
            <a:xfrm>
              <a:off x="8920369" y="1228556"/>
              <a:ext cx="1496631" cy="4678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59" name="Rectangle: Rounded Corners 4">
              <a:extLst>
                <a:ext uri="{FF2B5EF4-FFF2-40B4-BE49-F238E27FC236}">
                  <a16:creationId xmlns:a16="http://schemas.microsoft.com/office/drawing/2014/main" id="{2CDD7751-AA33-78E2-1CBF-B822B6144443}"/>
                </a:ext>
              </a:extLst>
            </p:cNvPr>
            <p:cNvSpPr txBox="1"/>
            <p:nvPr/>
          </p:nvSpPr>
          <p:spPr>
            <a:xfrm>
              <a:off x="8934071" y="1242258"/>
              <a:ext cx="1469227" cy="4404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dirty="0"/>
                <a:t>History Options</a:t>
              </a:r>
              <a:endParaRPr lang="en-GB" sz="1500" kern="1200" dirty="0"/>
            </a:p>
          </p:txBody>
        </p:sp>
      </p:grpSp>
      <p:grpSp>
        <p:nvGrpSpPr>
          <p:cNvPr id="60" name="Group 59">
            <a:extLst>
              <a:ext uri="{FF2B5EF4-FFF2-40B4-BE49-F238E27FC236}">
                <a16:creationId xmlns:a16="http://schemas.microsoft.com/office/drawing/2014/main" id="{2437C639-40D4-490F-D3F4-CA9EC1FF6C96}"/>
              </a:ext>
            </a:extLst>
          </p:cNvPr>
          <p:cNvGrpSpPr/>
          <p:nvPr/>
        </p:nvGrpSpPr>
        <p:grpSpPr>
          <a:xfrm>
            <a:off x="9252115" y="4547712"/>
            <a:ext cx="2019859" cy="603570"/>
            <a:chOff x="8920369" y="1228556"/>
            <a:chExt cx="1496631" cy="467827"/>
          </a:xfrm>
          <a:solidFill>
            <a:schemeClr val="accent6">
              <a:lumMod val="75000"/>
            </a:schemeClr>
          </a:solidFill>
        </p:grpSpPr>
        <p:sp>
          <p:nvSpPr>
            <p:cNvPr id="61" name="Rectangle: Rounded Corners 60">
              <a:extLst>
                <a:ext uri="{FF2B5EF4-FFF2-40B4-BE49-F238E27FC236}">
                  <a16:creationId xmlns:a16="http://schemas.microsoft.com/office/drawing/2014/main" id="{057B790F-8F81-A8EA-3707-046F3E97CFBF}"/>
                </a:ext>
              </a:extLst>
            </p:cNvPr>
            <p:cNvSpPr/>
            <p:nvPr/>
          </p:nvSpPr>
          <p:spPr>
            <a:xfrm>
              <a:off x="8920369" y="1228556"/>
              <a:ext cx="1496631" cy="46782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2" name="Rectangle: Rounded Corners 4">
              <a:extLst>
                <a:ext uri="{FF2B5EF4-FFF2-40B4-BE49-F238E27FC236}">
                  <a16:creationId xmlns:a16="http://schemas.microsoft.com/office/drawing/2014/main" id="{8E4DC55E-C462-0A50-F35A-C4D2DFCA222B}"/>
                </a:ext>
              </a:extLst>
            </p:cNvPr>
            <p:cNvSpPr txBox="1"/>
            <p:nvPr/>
          </p:nvSpPr>
          <p:spPr>
            <a:xfrm>
              <a:off x="8934069" y="1242258"/>
              <a:ext cx="1469227" cy="4404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dirty="0"/>
                <a:t>Preapproved outside options</a:t>
              </a:r>
              <a:endParaRPr lang="en-GB" sz="1500" kern="1200" dirty="0"/>
            </a:p>
          </p:txBody>
        </p:sp>
      </p:grpSp>
      <p:grpSp>
        <p:nvGrpSpPr>
          <p:cNvPr id="63" name="Group 62">
            <a:extLst>
              <a:ext uri="{FF2B5EF4-FFF2-40B4-BE49-F238E27FC236}">
                <a16:creationId xmlns:a16="http://schemas.microsoft.com/office/drawing/2014/main" id="{95E2206F-5284-8112-BA6D-14CF44A295DF}"/>
              </a:ext>
            </a:extLst>
          </p:cNvPr>
          <p:cNvGrpSpPr/>
          <p:nvPr/>
        </p:nvGrpSpPr>
        <p:grpSpPr>
          <a:xfrm>
            <a:off x="9233648" y="5232354"/>
            <a:ext cx="2017060" cy="603570"/>
            <a:chOff x="8920369" y="1228556"/>
            <a:chExt cx="1496631" cy="467827"/>
          </a:xfrm>
          <a:solidFill>
            <a:schemeClr val="accent6">
              <a:lumMod val="75000"/>
            </a:schemeClr>
          </a:solidFill>
        </p:grpSpPr>
        <p:sp>
          <p:nvSpPr>
            <p:cNvPr id="64" name="Rectangle: Rounded Corners 63">
              <a:extLst>
                <a:ext uri="{FF2B5EF4-FFF2-40B4-BE49-F238E27FC236}">
                  <a16:creationId xmlns:a16="http://schemas.microsoft.com/office/drawing/2014/main" id="{C07BF120-DBC0-B103-F12E-E3D998CF8802}"/>
                </a:ext>
              </a:extLst>
            </p:cNvPr>
            <p:cNvSpPr/>
            <p:nvPr/>
          </p:nvSpPr>
          <p:spPr>
            <a:xfrm>
              <a:off x="8920369" y="1228556"/>
              <a:ext cx="1496631" cy="46782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5" name="Rectangle: Rounded Corners 4">
              <a:extLst>
                <a:ext uri="{FF2B5EF4-FFF2-40B4-BE49-F238E27FC236}">
                  <a16:creationId xmlns:a16="http://schemas.microsoft.com/office/drawing/2014/main" id="{9D69E45F-AEE1-5943-3EBD-2919672EDB9A}"/>
                </a:ext>
              </a:extLst>
            </p:cNvPr>
            <p:cNvSpPr txBox="1"/>
            <p:nvPr/>
          </p:nvSpPr>
          <p:spPr>
            <a:xfrm>
              <a:off x="8934071" y="1242258"/>
              <a:ext cx="1469227" cy="4404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lvl="0"/>
              <a:r>
                <a:rPr lang="en-GB" sz="1500" dirty="0"/>
                <a:t>Other Outside Options (approval required)</a:t>
              </a:r>
            </a:p>
          </p:txBody>
        </p:sp>
      </p:grpSp>
      <p:sp>
        <p:nvSpPr>
          <p:cNvPr id="42" name="TextBox 41">
            <a:extLst>
              <a:ext uri="{FF2B5EF4-FFF2-40B4-BE49-F238E27FC236}">
                <a16:creationId xmlns:a16="http://schemas.microsoft.com/office/drawing/2014/main" id="{571F1906-6FE6-BFFD-E811-78AD010BF633}"/>
              </a:ext>
            </a:extLst>
          </p:cNvPr>
          <p:cNvSpPr txBox="1"/>
          <p:nvPr>
            <p:custDataLst>
              <p:tags r:id="rId1"/>
            </p:custDataLst>
          </p:nvPr>
        </p:nvSpPr>
        <p:spPr>
          <a:xfrm>
            <a:off x="6350000" y="101600"/>
            <a:ext cx="2413000" cy="381000"/>
          </a:xfrm>
          <a:prstGeom prst="rect">
            <a:avLst/>
          </a:prstGeom>
          <a:noFill/>
        </p:spPr>
        <p:txBody>
          <a:bodyPr vertOverflow="overflow" vert="horz" wrap="square" rtlCol="0" anchor="t">
            <a:spAutoFit/>
          </a:bodyPr>
          <a:lstStyle/>
          <a:p>
            <a:pPr algn="l"/>
            <a:r>
              <a:rPr lang="en-GB" dirty="0"/>
              <a:t>ID: </a:t>
            </a:r>
            <a:r>
              <a:rPr lang="en-GB" b="1" dirty="0"/>
              <a:t>173-367-635</a:t>
            </a:r>
            <a:endParaRPr lang="en-GB" dirty="0"/>
          </a:p>
        </p:txBody>
      </p:sp>
      <p:sp>
        <p:nvSpPr>
          <p:cNvPr id="43" name="TextBox 42">
            <a:extLst>
              <a:ext uri="{FF2B5EF4-FFF2-40B4-BE49-F238E27FC236}">
                <a16:creationId xmlns:a16="http://schemas.microsoft.com/office/drawing/2014/main" id="{E59A6CDD-9205-8892-6CC1-EC2C8831C461}"/>
              </a:ext>
            </a:extLst>
          </p:cNvPr>
          <p:cNvSpPr txBox="1"/>
          <p:nvPr>
            <p:custDataLst>
              <p:tags r:id="rId2"/>
            </p:custDataLst>
          </p:nvPr>
        </p:nvSpPr>
        <p:spPr>
          <a:xfrm>
            <a:off x="2222500" y="88900"/>
            <a:ext cx="3619500" cy="369332"/>
          </a:xfrm>
          <a:prstGeom prst="rect">
            <a:avLst/>
          </a:prstGeom>
          <a:noFill/>
        </p:spPr>
        <p:txBody>
          <a:bodyPr vertOverflow="overflow" vert="horz" wrap="square" rtlCol="0" anchor="t">
            <a:spAutoFit/>
          </a:bodyPr>
          <a:lstStyle/>
          <a:p>
            <a:pPr algn="l"/>
            <a:r>
              <a:rPr lang="en-GB" dirty="0"/>
              <a:t>Any Questions? Ask at: </a:t>
            </a:r>
            <a:r>
              <a:rPr lang="en-GB" b="1" dirty="0" err="1"/>
              <a:t>vevox.app</a:t>
            </a:r>
            <a:endParaRPr lang="en-GB" dirty="0"/>
          </a:p>
        </p:txBody>
      </p:sp>
      <p:grpSp>
        <p:nvGrpSpPr>
          <p:cNvPr id="44" name="Group 43">
            <a:extLst>
              <a:ext uri="{FF2B5EF4-FFF2-40B4-BE49-F238E27FC236}">
                <a16:creationId xmlns:a16="http://schemas.microsoft.com/office/drawing/2014/main" id="{CD0E4C89-6C53-C11A-1634-A2A9DDA35E38}"/>
              </a:ext>
            </a:extLst>
          </p:cNvPr>
          <p:cNvGrpSpPr/>
          <p:nvPr/>
        </p:nvGrpSpPr>
        <p:grpSpPr>
          <a:xfrm>
            <a:off x="2559247" y="1701567"/>
            <a:ext cx="1461601" cy="4351338"/>
            <a:chOff x="1732066" y="0"/>
            <a:chExt cx="1461601" cy="4351338"/>
          </a:xfrm>
          <a:solidFill>
            <a:schemeClr val="accent2">
              <a:lumMod val="20000"/>
              <a:lumOff val="80000"/>
            </a:schemeClr>
          </a:solidFill>
        </p:grpSpPr>
        <p:sp>
          <p:nvSpPr>
            <p:cNvPr id="48" name="Rectangle: Rounded Corners 47">
              <a:extLst>
                <a:ext uri="{FF2B5EF4-FFF2-40B4-BE49-F238E27FC236}">
                  <a16:creationId xmlns:a16="http://schemas.microsoft.com/office/drawing/2014/main" id="{F77D9769-8912-5999-82E8-0916FB71D687}"/>
                </a:ext>
              </a:extLst>
            </p:cNvPr>
            <p:cNvSpPr/>
            <p:nvPr/>
          </p:nvSpPr>
          <p:spPr>
            <a:xfrm>
              <a:off x="1732066" y="0"/>
              <a:ext cx="1461601" cy="4351338"/>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9" name="Rectangle: Rounded Corners 4">
              <a:extLst>
                <a:ext uri="{FF2B5EF4-FFF2-40B4-BE49-F238E27FC236}">
                  <a16:creationId xmlns:a16="http://schemas.microsoft.com/office/drawing/2014/main" id="{94CAD4A0-0463-95E4-673D-5EB0EB6EF6C4}"/>
                </a:ext>
              </a:extLst>
            </p:cNvPr>
            <p:cNvSpPr txBox="1"/>
            <p:nvPr/>
          </p:nvSpPr>
          <p:spPr>
            <a:xfrm>
              <a:off x="1732066" y="0"/>
              <a:ext cx="1461601" cy="13054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Option in your other Department</a:t>
              </a:r>
            </a:p>
            <a:p>
              <a:pPr marL="0" lvl="0" indent="0" algn="ctr" defTabSz="800100">
                <a:lnSpc>
                  <a:spcPct val="90000"/>
                </a:lnSpc>
                <a:spcBef>
                  <a:spcPct val="0"/>
                </a:spcBef>
                <a:spcAft>
                  <a:spcPct val="35000"/>
                </a:spcAft>
                <a:buNone/>
              </a:pPr>
              <a:r>
                <a:rPr lang="en-GB" sz="1800" kern="1200" dirty="0"/>
                <a:t>30 CATS</a:t>
              </a:r>
            </a:p>
          </p:txBody>
        </p:sp>
      </p:grpSp>
      <p:grpSp>
        <p:nvGrpSpPr>
          <p:cNvPr id="50" name="Group 49">
            <a:extLst>
              <a:ext uri="{FF2B5EF4-FFF2-40B4-BE49-F238E27FC236}">
                <a16:creationId xmlns:a16="http://schemas.microsoft.com/office/drawing/2014/main" id="{898485FA-55C9-D7E2-3EA0-C68CA65BC4DB}"/>
              </a:ext>
            </a:extLst>
          </p:cNvPr>
          <p:cNvGrpSpPr/>
          <p:nvPr/>
        </p:nvGrpSpPr>
        <p:grpSpPr>
          <a:xfrm>
            <a:off x="2833882" y="3044568"/>
            <a:ext cx="912330" cy="1305401"/>
            <a:chOff x="283638" y="1305401"/>
            <a:chExt cx="912330" cy="2828369"/>
          </a:xfrm>
          <a:solidFill>
            <a:schemeClr val="accent2">
              <a:lumMod val="75000"/>
            </a:schemeClr>
          </a:solidFill>
        </p:grpSpPr>
        <p:sp>
          <p:nvSpPr>
            <p:cNvPr id="51" name="Rectangle: Rounded Corners 50">
              <a:extLst>
                <a:ext uri="{FF2B5EF4-FFF2-40B4-BE49-F238E27FC236}">
                  <a16:creationId xmlns:a16="http://schemas.microsoft.com/office/drawing/2014/main" id="{BF3871CB-4E63-A789-ED83-0764373489F1}"/>
                </a:ext>
              </a:extLst>
            </p:cNvPr>
            <p:cNvSpPr/>
            <p:nvPr/>
          </p:nvSpPr>
          <p:spPr>
            <a:xfrm>
              <a:off x="283638" y="1305401"/>
              <a:ext cx="912330" cy="2828369"/>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52" name="Rectangle: Rounded Corners 4">
              <a:extLst>
                <a:ext uri="{FF2B5EF4-FFF2-40B4-BE49-F238E27FC236}">
                  <a16:creationId xmlns:a16="http://schemas.microsoft.com/office/drawing/2014/main" id="{58788FB3-E756-A7C8-3631-E892FE045495}"/>
                </a:ext>
              </a:extLst>
            </p:cNvPr>
            <p:cNvSpPr txBox="1"/>
            <p:nvPr/>
          </p:nvSpPr>
          <p:spPr>
            <a:xfrm>
              <a:off x="310359" y="1332122"/>
              <a:ext cx="858888" cy="27749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22860" rIns="30480" bIns="22860" numCol="1" spcCol="1270" anchor="ctr" anchorCtr="0">
              <a:noAutofit/>
            </a:bodyPr>
            <a:lstStyle/>
            <a:p>
              <a:pPr marL="0" lvl="0" indent="0" algn="ctr" defTabSz="533400">
                <a:lnSpc>
                  <a:spcPct val="90000"/>
                </a:lnSpc>
                <a:spcBef>
                  <a:spcPct val="0"/>
                </a:spcBef>
                <a:spcAft>
                  <a:spcPct val="35000"/>
                </a:spcAft>
                <a:buNone/>
              </a:pPr>
              <a:r>
                <a:rPr lang="en-GB" sz="1200" kern="1200" dirty="0"/>
                <a:t>See instructions from your other department </a:t>
              </a:r>
            </a:p>
          </p:txBody>
        </p:sp>
      </p:grpSp>
      <p:grpSp>
        <p:nvGrpSpPr>
          <p:cNvPr id="53" name="Group 52">
            <a:extLst>
              <a:ext uri="{FF2B5EF4-FFF2-40B4-BE49-F238E27FC236}">
                <a16:creationId xmlns:a16="http://schemas.microsoft.com/office/drawing/2014/main" id="{74E36DF8-BD95-F4E8-71F5-1B1B2910D01E}"/>
              </a:ext>
            </a:extLst>
          </p:cNvPr>
          <p:cNvGrpSpPr/>
          <p:nvPr/>
        </p:nvGrpSpPr>
        <p:grpSpPr>
          <a:xfrm>
            <a:off x="2860602" y="4454602"/>
            <a:ext cx="912331" cy="1305401"/>
            <a:chOff x="8920369" y="1228556"/>
            <a:chExt cx="1496631" cy="467827"/>
          </a:xfrm>
          <a:solidFill>
            <a:schemeClr val="accent6">
              <a:lumMod val="75000"/>
            </a:schemeClr>
          </a:solidFill>
        </p:grpSpPr>
        <p:sp>
          <p:nvSpPr>
            <p:cNvPr id="54" name="Rectangle: Rounded Corners 53">
              <a:extLst>
                <a:ext uri="{FF2B5EF4-FFF2-40B4-BE49-F238E27FC236}">
                  <a16:creationId xmlns:a16="http://schemas.microsoft.com/office/drawing/2014/main" id="{F10EFE43-2778-47AF-A5A3-A6C4A2E59660}"/>
                </a:ext>
              </a:extLst>
            </p:cNvPr>
            <p:cNvSpPr/>
            <p:nvPr/>
          </p:nvSpPr>
          <p:spPr>
            <a:xfrm>
              <a:off x="8920369" y="1228556"/>
              <a:ext cx="1496631" cy="46782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55" name="Rectangle: Rounded Corners 4">
              <a:extLst>
                <a:ext uri="{FF2B5EF4-FFF2-40B4-BE49-F238E27FC236}">
                  <a16:creationId xmlns:a16="http://schemas.microsoft.com/office/drawing/2014/main" id="{72E05328-05ED-B540-6B78-0AAA4AD524A9}"/>
                </a:ext>
              </a:extLst>
            </p:cNvPr>
            <p:cNvSpPr txBox="1"/>
            <p:nvPr/>
          </p:nvSpPr>
          <p:spPr>
            <a:xfrm>
              <a:off x="8934071" y="1242258"/>
              <a:ext cx="1469227" cy="4404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lvl="0" algn="ctr"/>
              <a:r>
                <a:rPr lang="en-GB" sz="1200" dirty="0"/>
                <a:t>Other Outside Options (approval required)</a:t>
              </a:r>
            </a:p>
          </p:txBody>
        </p:sp>
      </p:grpSp>
    </p:spTree>
    <p:extLst>
      <p:ext uri="{BB962C8B-B14F-4D97-AF65-F5344CB8AC3E}">
        <p14:creationId xmlns:p14="http://schemas.microsoft.com/office/powerpoint/2010/main" val="40912958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VEVOX.POLL" val="{&quot;id&quot;:&quot;4678328&quot;,&quot;questionSettings&quot;:{&quot;automaticpolltimer.enabled&quot;:&quot;false&quot;,&quot;polltimerMusic.src&quot;:&quot;/static/audios/vevox/chill.mp3&quot;,&quot;resultsonpollopen.enabled&quot;:&quot;0&quot;,&quot;polltimerMusic.enabled&quot;:&quot;true&quot;,&quot;voting.choiceResultFormat&quot;:&quot;%&quot;,&quot;resultsonpollclose.enabled&quot;:&quot;1&quot;},&quot;alias&quot;:&quot;&quot;,&quot;text&quot;:&quot;Any Questions?&quot;,&quot;@type&quot;:&quot;OpenTextQuestion&quot;,&quot;correctAnswers&quot;:[],&quot;image&quot;:null}"/>
  <p:tag name="VEVOX.ORIGIN.SESSION.ID" val="716097"/>
  <p:tag name="VEVOX.ORIGIN.QUESTION.ID" val="4678328"/>
  <p:tag name="VEVOX.QUESTIONSLIDEID" val="256#1635377456/591926359"/>
  <p:tag name="VEVOX.SLIDEFORMAT.VERSION" val="1.016"/>
</p:tagLst>
</file>

<file path=ppt/tags/tag10.xml><?xml version="1.0" encoding="utf-8"?>
<p:tagLst xmlns:a="http://schemas.openxmlformats.org/drawingml/2006/main" xmlns:r="http://schemas.openxmlformats.org/officeDocument/2006/relationships" xmlns:p="http://schemas.openxmlformats.org/presentationml/2006/main">
  <p:tag name="VEVOX.INSTRUCTIONSLIDE" val="join_instructions_title"/>
</p:tagLst>
</file>

<file path=ppt/tags/tag100.xml><?xml version="1.0" encoding="utf-8"?>
<p:tagLst xmlns:a="http://schemas.openxmlformats.org/drawingml/2006/main" xmlns:r="http://schemas.openxmlformats.org/officeDocument/2006/relationships" xmlns:p="http://schemas.openxmlformats.org/presentationml/2006/main">
  <p:tag name="VEVOX.QRDOT" val="(2,6)"/>
</p:tagLst>
</file>

<file path=ppt/tags/tag101.xml><?xml version="1.0" encoding="utf-8"?>
<p:tagLst xmlns:a="http://schemas.openxmlformats.org/drawingml/2006/main" xmlns:r="http://schemas.openxmlformats.org/officeDocument/2006/relationships" xmlns:p="http://schemas.openxmlformats.org/presentationml/2006/main">
  <p:tag name="VEVOX.QRDOT" val="(3,6)"/>
</p:tagLst>
</file>

<file path=ppt/tags/tag102.xml><?xml version="1.0" encoding="utf-8"?>
<p:tagLst xmlns:a="http://schemas.openxmlformats.org/drawingml/2006/main" xmlns:r="http://schemas.openxmlformats.org/officeDocument/2006/relationships" xmlns:p="http://schemas.openxmlformats.org/presentationml/2006/main">
  <p:tag name="VEVOX.QRDOT" val="(4,6)"/>
</p:tagLst>
</file>

<file path=ppt/tags/tag103.xml><?xml version="1.0" encoding="utf-8"?>
<p:tagLst xmlns:a="http://schemas.openxmlformats.org/drawingml/2006/main" xmlns:r="http://schemas.openxmlformats.org/officeDocument/2006/relationships" xmlns:p="http://schemas.openxmlformats.org/presentationml/2006/main">
  <p:tag name="VEVOX.QRDOT" val="(5,6)"/>
</p:tagLst>
</file>

<file path=ppt/tags/tag104.xml><?xml version="1.0" encoding="utf-8"?>
<p:tagLst xmlns:a="http://schemas.openxmlformats.org/drawingml/2006/main" xmlns:r="http://schemas.openxmlformats.org/officeDocument/2006/relationships" xmlns:p="http://schemas.openxmlformats.org/presentationml/2006/main">
  <p:tag name="VEVOX.QRDOT" val="(6,6)"/>
</p:tagLst>
</file>

<file path=ppt/tags/tag105.xml><?xml version="1.0" encoding="utf-8"?>
<p:tagLst xmlns:a="http://schemas.openxmlformats.org/drawingml/2006/main" xmlns:r="http://schemas.openxmlformats.org/officeDocument/2006/relationships" xmlns:p="http://schemas.openxmlformats.org/presentationml/2006/main">
  <p:tag name="VEVOX.QRDOT" val="(7,6)"/>
</p:tagLst>
</file>

<file path=ppt/tags/tag106.xml><?xml version="1.0" encoding="utf-8"?>
<p:tagLst xmlns:a="http://schemas.openxmlformats.org/drawingml/2006/main" xmlns:r="http://schemas.openxmlformats.org/officeDocument/2006/relationships" xmlns:p="http://schemas.openxmlformats.org/presentationml/2006/main">
  <p:tag name="VEVOX.QRDOT" val="(9,6)"/>
</p:tagLst>
</file>

<file path=ppt/tags/tag107.xml><?xml version="1.0" encoding="utf-8"?>
<p:tagLst xmlns:a="http://schemas.openxmlformats.org/drawingml/2006/main" xmlns:r="http://schemas.openxmlformats.org/officeDocument/2006/relationships" xmlns:p="http://schemas.openxmlformats.org/presentationml/2006/main">
  <p:tag name="VEVOX.QRDOT" val="(11,6)"/>
</p:tagLst>
</file>

<file path=ppt/tags/tag108.xml><?xml version="1.0" encoding="utf-8"?>
<p:tagLst xmlns:a="http://schemas.openxmlformats.org/drawingml/2006/main" xmlns:r="http://schemas.openxmlformats.org/officeDocument/2006/relationships" xmlns:p="http://schemas.openxmlformats.org/presentationml/2006/main">
  <p:tag name="VEVOX.QRDOT" val="(13,6)"/>
</p:tagLst>
</file>

<file path=ppt/tags/tag109.xml><?xml version="1.0" encoding="utf-8"?>
<p:tagLst xmlns:a="http://schemas.openxmlformats.org/drawingml/2006/main" xmlns:r="http://schemas.openxmlformats.org/officeDocument/2006/relationships" xmlns:p="http://schemas.openxmlformats.org/presentationml/2006/main">
  <p:tag name="VEVOX.QRDOT" val="(15,6)"/>
</p:tagLst>
</file>

<file path=ppt/tags/tag11.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110.xml><?xml version="1.0" encoding="utf-8"?>
<p:tagLst xmlns:a="http://schemas.openxmlformats.org/drawingml/2006/main" xmlns:r="http://schemas.openxmlformats.org/officeDocument/2006/relationships" xmlns:p="http://schemas.openxmlformats.org/presentationml/2006/main">
  <p:tag name="VEVOX.QRDOT" val="(17,6)"/>
</p:tagLst>
</file>

<file path=ppt/tags/tag111.xml><?xml version="1.0" encoding="utf-8"?>
<p:tagLst xmlns:a="http://schemas.openxmlformats.org/drawingml/2006/main" xmlns:r="http://schemas.openxmlformats.org/officeDocument/2006/relationships" xmlns:p="http://schemas.openxmlformats.org/presentationml/2006/main">
  <p:tag name="VEVOX.QRDOT" val="(19,6)"/>
</p:tagLst>
</file>

<file path=ppt/tags/tag112.xml><?xml version="1.0" encoding="utf-8"?>
<p:tagLst xmlns:a="http://schemas.openxmlformats.org/drawingml/2006/main" xmlns:r="http://schemas.openxmlformats.org/officeDocument/2006/relationships" xmlns:p="http://schemas.openxmlformats.org/presentationml/2006/main">
  <p:tag name="VEVOX.QRDOT" val="(21,6)"/>
</p:tagLst>
</file>

<file path=ppt/tags/tag113.xml><?xml version="1.0" encoding="utf-8"?>
<p:tagLst xmlns:a="http://schemas.openxmlformats.org/drawingml/2006/main" xmlns:r="http://schemas.openxmlformats.org/officeDocument/2006/relationships" xmlns:p="http://schemas.openxmlformats.org/presentationml/2006/main">
  <p:tag name="VEVOX.QRDOT" val="(23,6)"/>
</p:tagLst>
</file>

<file path=ppt/tags/tag114.xml><?xml version="1.0" encoding="utf-8"?>
<p:tagLst xmlns:a="http://schemas.openxmlformats.org/drawingml/2006/main" xmlns:r="http://schemas.openxmlformats.org/officeDocument/2006/relationships" xmlns:p="http://schemas.openxmlformats.org/presentationml/2006/main">
  <p:tag name="VEVOX.QRDOT" val="(24,6)"/>
</p:tagLst>
</file>

<file path=ppt/tags/tag115.xml><?xml version="1.0" encoding="utf-8"?>
<p:tagLst xmlns:a="http://schemas.openxmlformats.org/drawingml/2006/main" xmlns:r="http://schemas.openxmlformats.org/officeDocument/2006/relationships" xmlns:p="http://schemas.openxmlformats.org/presentationml/2006/main">
  <p:tag name="VEVOX.QRDOT" val="(25,6)"/>
</p:tagLst>
</file>

<file path=ppt/tags/tag116.xml><?xml version="1.0" encoding="utf-8"?>
<p:tagLst xmlns:a="http://schemas.openxmlformats.org/drawingml/2006/main" xmlns:r="http://schemas.openxmlformats.org/officeDocument/2006/relationships" xmlns:p="http://schemas.openxmlformats.org/presentationml/2006/main">
  <p:tag name="VEVOX.QRDOT" val="(26,6)"/>
</p:tagLst>
</file>

<file path=ppt/tags/tag117.xml><?xml version="1.0" encoding="utf-8"?>
<p:tagLst xmlns:a="http://schemas.openxmlformats.org/drawingml/2006/main" xmlns:r="http://schemas.openxmlformats.org/officeDocument/2006/relationships" xmlns:p="http://schemas.openxmlformats.org/presentationml/2006/main">
  <p:tag name="VEVOX.QRDOT" val="(27,6)"/>
</p:tagLst>
</file>

<file path=ppt/tags/tag118.xml><?xml version="1.0" encoding="utf-8"?>
<p:tagLst xmlns:a="http://schemas.openxmlformats.org/drawingml/2006/main" xmlns:r="http://schemas.openxmlformats.org/officeDocument/2006/relationships" xmlns:p="http://schemas.openxmlformats.org/presentationml/2006/main">
  <p:tag name="VEVOX.QRDOT" val="(28,6)"/>
</p:tagLst>
</file>

<file path=ppt/tags/tag119.xml><?xml version="1.0" encoding="utf-8"?>
<p:tagLst xmlns:a="http://schemas.openxmlformats.org/drawingml/2006/main" xmlns:r="http://schemas.openxmlformats.org/officeDocument/2006/relationships" xmlns:p="http://schemas.openxmlformats.org/presentationml/2006/main">
  <p:tag name="VEVOX.QRDOT" val="(29,6)"/>
</p:tagLst>
</file>

<file path=ppt/tags/tag12.xml><?xml version="1.0" encoding="utf-8"?>
<p:tagLst xmlns:a="http://schemas.openxmlformats.org/drawingml/2006/main" xmlns:r="http://schemas.openxmlformats.org/officeDocument/2006/relationships" xmlns:p="http://schemas.openxmlformats.org/presentationml/2006/main">
  <p:tag name="VEVOX.INSTRUCTION.TEXT" val="join_instructions_text"/>
</p:tagLst>
</file>

<file path=ppt/tags/tag120.xml><?xml version="1.0" encoding="utf-8"?>
<p:tagLst xmlns:a="http://schemas.openxmlformats.org/drawingml/2006/main" xmlns:r="http://schemas.openxmlformats.org/officeDocument/2006/relationships" xmlns:p="http://schemas.openxmlformats.org/presentationml/2006/main">
  <p:tag name="VEVOX.QRDOT" val="(9,7)"/>
</p:tagLst>
</file>

<file path=ppt/tags/tag121.xml><?xml version="1.0" encoding="utf-8"?>
<p:tagLst xmlns:a="http://schemas.openxmlformats.org/drawingml/2006/main" xmlns:r="http://schemas.openxmlformats.org/officeDocument/2006/relationships" xmlns:p="http://schemas.openxmlformats.org/presentationml/2006/main">
  <p:tag name="VEVOX.QRDOT" val="(11,7)"/>
</p:tagLst>
</file>

<file path=ppt/tags/tag122.xml><?xml version="1.0" encoding="utf-8"?>
<p:tagLst xmlns:a="http://schemas.openxmlformats.org/drawingml/2006/main" xmlns:r="http://schemas.openxmlformats.org/officeDocument/2006/relationships" xmlns:p="http://schemas.openxmlformats.org/presentationml/2006/main">
  <p:tag name="VEVOX.QRDOT" val="(16,7)"/>
</p:tagLst>
</file>

<file path=ppt/tags/tag123.xml><?xml version="1.0" encoding="utf-8"?>
<p:tagLst xmlns:a="http://schemas.openxmlformats.org/drawingml/2006/main" xmlns:r="http://schemas.openxmlformats.org/officeDocument/2006/relationships" xmlns:p="http://schemas.openxmlformats.org/presentationml/2006/main">
  <p:tag name="VEVOX.QRDOT" val="(17,7)"/>
</p:tagLst>
</file>

<file path=ppt/tags/tag124.xml><?xml version="1.0" encoding="utf-8"?>
<p:tagLst xmlns:a="http://schemas.openxmlformats.org/drawingml/2006/main" xmlns:r="http://schemas.openxmlformats.org/officeDocument/2006/relationships" xmlns:p="http://schemas.openxmlformats.org/presentationml/2006/main">
  <p:tag name="VEVOX.QRDOT" val="(1,8)"/>
</p:tagLst>
</file>

<file path=ppt/tags/tag125.xml><?xml version="1.0" encoding="utf-8"?>
<p:tagLst xmlns:a="http://schemas.openxmlformats.org/drawingml/2006/main" xmlns:r="http://schemas.openxmlformats.org/officeDocument/2006/relationships" xmlns:p="http://schemas.openxmlformats.org/presentationml/2006/main">
  <p:tag name="VEVOX.QRDOT" val="(3,8)"/>
</p:tagLst>
</file>

<file path=ppt/tags/tag126.xml><?xml version="1.0" encoding="utf-8"?>
<p:tagLst xmlns:a="http://schemas.openxmlformats.org/drawingml/2006/main" xmlns:r="http://schemas.openxmlformats.org/officeDocument/2006/relationships" xmlns:p="http://schemas.openxmlformats.org/presentationml/2006/main">
  <p:tag name="VEVOX.QRDOT" val="(4,8)"/>
</p:tagLst>
</file>

<file path=ppt/tags/tag127.xml><?xml version="1.0" encoding="utf-8"?>
<p:tagLst xmlns:a="http://schemas.openxmlformats.org/drawingml/2006/main" xmlns:r="http://schemas.openxmlformats.org/officeDocument/2006/relationships" xmlns:p="http://schemas.openxmlformats.org/presentationml/2006/main">
  <p:tag name="VEVOX.QRDOT" val="(6,8)"/>
</p:tagLst>
</file>

<file path=ppt/tags/tag128.xml><?xml version="1.0" encoding="utf-8"?>
<p:tagLst xmlns:a="http://schemas.openxmlformats.org/drawingml/2006/main" xmlns:r="http://schemas.openxmlformats.org/officeDocument/2006/relationships" xmlns:p="http://schemas.openxmlformats.org/presentationml/2006/main">
  <p:tag name="VEVOX.QRDOT" val="(7,8)"/>
</p:tagLst>
</file>

<file path=ppt/tags/tag129.xml><?xml version="1.0" encoding="utf-8"?>
<p:tagLst xmlns:a="http://schemas.openxmlformats.org/drawingml/2006/main" xmlns:r="http://schemas.openxmlformats.org/officeDocument/2006/relationships" xmlns:p="http://schemas.openxmlformats.org/presentationml/2006/main">
  <p:tag name="VEVOX.QRDOT" val="(8,8)"/>
</p:tagLst>
</file>

<file path=ppt/tags/tag13.xml><?xml version="1.0" encoding="utf-8"?>
<p:tagLst xmlns:a="http://schemas.openxmlformats.org/drawingml/2006/main" xmlns:r="http://schemas.openxmlformats.org/officeDocument/2006/relationships" xmlns:p="http://schemas.openxmlformats.org/presentationml/2006/main">
  <p:tag name="VEVOX.QR.CHECKERBOARD" val="x"/>
</p:tagLst>
</file>

<file path=ppt/tags/tag130.xml><?xml version="1.0" encoding="utf-8"?>
<p:tagLst xmlns:a="http://schemas.openxmlformats.org/drawingml/2006/main" xmlns:r="http://schemas.openxmlformats.org/officeDocument/2006/relationships" xmlns:p="http://schemas.openxmlformats.org/presentationml/2006/main">
  <p:tag name="VEVOX.QRDOT" val="(11,8)"/>
</p:tagLst>
</file>

<file path=ppt/tags/tag131.xml><?xml version="1.0" encoding="utf-8"?>
<p:tagLst xmlns:a="http://schemas.openxmlformats.org/drawingml/2006/main" xmlns:r="http://schemas.openxmlformats.org/officeDocument/2006/relationships" xmlns:p="http://schemas.openxmlformats.org/presentationml/2006/main">
  <p:tag name="VEVOX.QRDOT" val="(14,8)"/>
</p:tagLst>
</file>

<file path=ppt/tags/tag132.xml><?xml version="1.0" encoding="utf-8"?>
<p:tagLst xmlns:a="http://schemas.openxmlformats.org/drawingml/2006/main" xmlns:r="http://schemas.openxmlformats.org/officeDocument/2006/relationships" xmlns:p="http://schemas.openxmlformats.org/presentationml/2006/main">
  <p:tag name="VEVOX.QRDOT" val="(16,8)"/>
</p:tagLst>
</file>

<file path=ppt/tags/tag133.xml><?xml version="1.0" encoding="utf-8"?>
<p:tagLst xmlns:a="http://schemas.openxmlformats.org/drawingml/2006/main" xmlns:r="http://schemas.openxmlformats.org/officeDocument/2006/relationships" xmlns:p="http://schemas.openxmlformats.org/presentationml/2006/main">
  <p:tag name="VEVOX.QRDOT" val="(18,8)"/>
</p:tagLst>
</file>

<file path=ppt/tags/tag134.xml><?xml version="1.0" encoding="utf-8"?>
<p:tagLst xmlns:a="http://schemas.openxmlformats.org/drawingml/2006/main" xmlns:r="http://schemas.openxmlformats.org/officeDocument/2006/relationships" xmlns:p="http://schemas.openxmlformats.org/presentationml/2006/main">
  <p:tag name="VEVOX.QRDOT" val="(23,8)"/>
</p:tagLst>
</file>

<file path=ppt/tags/tag135.xml><?xml version="1.0" encoding="utf-8"?>
<p:tagLst xmlns:a="http://schemas.openxmlformats.org/drawingml/2006/main" xmlns:r="http://schemas.openxmlformats.org/officeDocument/2006/relationships" xmlns:p="http://schemas.openxmlformats.org/presentationml/2006/main">
  <p:tag name="VEVOX.QRDOT" val="(26,8)"/>
</p:tagLst>
</file>

<file path=ppt/tags/tag136.xml><?xml version="1.0" encoding="utf-8"?>
<p:tagLst xmlns:a="http://schemas.openxmlformats.org/drawingml/2006/main" xmlns:r="http://schemas.openxmlformats.org/officeDocument/2006/relationships" xmlns:p="http://schemas.openxmlformats.org/presentationml/2006/main">
  <p:tag name="VEVOX.QRDOT" val="(28,8)"/>
</p:tagLst>
</file>

<file path=ppt/tags/tag137.xml><?xml version="1.0" encoding="utf-8"?>
<p:tagLst xmlns:a="http://schemas.openxmlformats.org/drawingml/2006/main" xmlns:r="http://schemas.openxmlformats.org/officeDocument/2006/relationships" xmlns:p="http://schemas.openxmlformats.org/presentationml/2006/main">
  <p:tag name="VEVOX.QRDOT" val="(29,8)"/>
</p:tagLst>
</file>

<file path=ppt/tags/tag138.xml><?xml version="1.0" encoding="utf-8"?>
<p:tagLst xmlns:a="http://schemas.openxmlformats.org/drawingml/2006/main" xmlns:r="http://schemas.openxmlformats.org/officeDocument/2006/relationships" xmlns:p="http://schemas.openxmlformats.org/presentationml/2006/main">
  <p:tag name="VEVOX.QRDOT" val="(5,9)"/>
</p:tagLst>
</file>

<file path=ppt/tags/tag139.xml><?xml version="1.0" encoding="utf-8"?>
<p:tagLst xmlns:a="http://schemas.openxmlformats.org/drawingml/2006/main" xmlns:r="http://schemas.openxmlformats.org/officeDocument/2006/relationships" xmlns:p="http://schemas.openxmlformats.org/presentationml/2006/main">
  <p:tag name="VEVOX.QRDOT" val="(6,9)"/>
</p:tagLst>
</file>

<file path=ppt/tags/tag14.xml><?xml version="1.0" encoding="utf-8"?>
<p:tagLst xmlns:a="http://schemas.openxmlformats.org/drawingml/2006/main" xmlns:r="http://schemas.openxmlformats.org/officeDocument/2006/relationships" xmlns:p="http://schemas.openxmlformats.org/presentationml/2006/main">
  <p:tag name="VEVOX.QRDOT" val="(1,0)"/>
</p:tagLst>
</file>

<file path=ppt/tags/tag140.xml><?xml version="1.0" encoding="utf-8"?>
<p:tagLst xmlns:a="http://schemas.openxmlformats.org/drawingml/2006/main" xmlns:r="http://schemas.openxmlformats.org/officeDocument/2006/relationships" xmlns:p="http://schemas.openxmlformats.org/presentationml/2006/main">
  <p:tag name="VEVOX.QRDOT" val="(8,9)"/>
</p:tagLst>
</file>

<file path=ppt/tags/tag141.xml><?xml version="1.0" encoding="utf-8"?>
<p:tagLst xmlns:a="http://schemas.openxmlformats.org/drawingml/2006/main" xmlns:r="http://schemas.openxmlformats.org/officeDocument/2006/relationships" xmlns:p="http://schemas.openxmlformats.org/presentationml/2006/main">
  <p:tag name="VEVOX.QRDOT" val="(10,9)"/>
</p:tagLst>
</file>

<file path=ppt/tags/tag142.xml><?xml version="1.0" encoding="utf-8"?>
<p:tagLst xmlns:a="http://schemas.openxmlformats.org/drawingml/2006/main" xmlns:r="http://schemas.openxmlformats.org/officeDocument/2006/relationships" xmlns:p="http://schemas.openxmlformats.org/presentationml/2006/main">
  <p:tag name="VEVOX.QRDOT" val="(12,9)"/>
</p:tagLst>
</file>

<file path=ppt/tags/tag143.xml><?xml version="1.0" encoding="utf-8"?>
<p:tagLst xmlns:a="http://schemas.openxmlformats.org/drawingml/2006/main" xmlns:r="http://schemas.openxmlformats.org/officeDocument/2006/relationships" xmlns:p="http://schemas.openxmlformats.org/presentationml/2006/main">
  <p:tag name="VEVOX.QRDOT" val="(13,9)"/>
</p:tagLst>
</file>

<file path=ppt/tags/tag144.xml><?xml version="1.0" encoding="utf-8"?>
<p:tagLst xmlns:a="http://schemas.openxmlformats.org/drawingml/2006/main" xmlns:r="http://schemas.openxmlformats.org/officeDocument/2006/relationships" xmlns:p="http://schemas.openxmlformats.org/presentationml/2006/main">
  <p:tag name="VEVOX.QRDOT" val="(14,9)"/>
</p:tagLst>
</file>

<file path=ppt/tags/tag145.xml><?xml version="1.0" encoding="utf-8"?>
<p:tagLst xmlns:a="http://schemas.openxmlformats.org/drawingml/2006/main" xmlns:r="http://schemas.openxmlformats.org/officeDocument/2006/relationships" xmlns:p="http://schemas.openxmlformats.org/presentationml/2006/main">
  <p:tag name="VEVOX.QRDOT" val="(15,9)"/>
</p:tagLst>
</file>

<file path=ppt/tags/tag146.xml><?xml version="1.0" encoding="utf-8"?>
<p:tagLst xmlns:a="http://schemas.openxmlformats.org/drawingml/2006/main" xmlns:r="http://schemas.openxmlformats.org/officeDocument/2006/relationships" xmlns:p="http://schemas.openxmlformats.org/presentationml/2006/main">
  <p:tag name="VEVOX.QRDOT" val="(16,9)"/>
</p:tagLst>
</file>

<file path=ppt/tags/tag147.xml><?xml version="1.0" encoding="utf-8"?>
<p:tagLst xmlns:a="http://schemas.openxmlformats.org/drawingml/2006/main" xmlns:r="http://schemas.openxmlformats.org/officeDocument/2006/relationships" xmlns:p="http://schemas.openxmlformats.org/presentationml/2006/main">
  <p:tag name="VEVOX.QRDOT" val="(18,9)"/>
</p:tagLst>
</file>

<file path=ppt/tags/tag148.xml><?xml version="1.0" encoding="utf-8"?>
<p:tagLst xmlns:a="http://schemas.openxmlformats.org/drawingml/2006/main" xmlns:r="http://schemas.openxmlformats.org/officeDocument/2006/relationships" xmlns:p="http://schemas.openxmlformats.org/presentationml/2006/main">
  <p:tag name="VEVOX.QRDOT" val="(19,9)"/>
</p:tagLst>
</file>

<file path=ppt/tags/tag149.xml><?xml version="1.0" encoding="utf-8"?>
<p:tagLst xmlns:a="http://schemas.openxmlformats.org/drawingml/2006/main" xmlns:r="http://schemas.openxmlformats.org/officeDocument/2006/relationships" xmlns:p="http://schemas.openxmlformats.org/presentationml/2006/main">
  <p:tag name="VEVOX.QRDOT" val="(20,9)"/>
</p:tagLst>
</file>

<file path=ppt/tags/tag15.xml><?xml version="1.0" encoding="utf-8"?>
<p:tagLst xmlns:a="http://schemas.openxmlformats.org/drawingml/2006/main" xmlns:r="http://schemas.openxmlformats.org/officeDocument/2006/relationships" xmlns:p="http://schemas.openxmlformats.org/presentationml/2006/main">
  <p:tag name="VEVOX.QRDOT" val="(2,0)"/>
</p:tagLst>
</file>

<file path=ppt/tags/tag150.xml><?xml version="1.0" encoding="utf-8"?>
<p:tagLst xmlns:a="http://schemas.openxmlformats.org/drawingml/2006/main" xmlns:r="http://schemas.openxmlformats.org/officeDocument/2006/relationships" xmlns:p="http://schemas.openxmlformats.org/presentationml/2006/main">
  <p:tag name="VEVOX.QRDOT" val="(21,9)"/>
</p:tagLst>
</file>

<file path=ppt/tags/tag151.xml><?xml version="1.0" encoding="utf-8"?>
<p:tagLst xmlns:a="http://schemas.openxmlformats.org/drawingml/2006/main" xmlns:r="http://schemas.openxmlformats.org/officeDocument/2006/relationships" xmlns:p="http://schemas.openxmlformats.org/presentationml/2006/main">
  <p:tag name="VEVOX.QRDOT" val="(23,9)"/>
</p:tagLst>
</file>

<file path=ppt/tags/tag152.xml><?xml version="1.0" encoding="utf-8"?>
<p:tagLst xmlns:a="http://schemas.openxmlformats.org/drawingml/2006/main" xmlns:r="http://schemas.openxmlformats.org/officeDocument/2006/relationships" xmlns:p="http://schemas.openxmlformats.org/presentationml/2006/main">
  <p:tag name="VEVOX.QRDOT" val="(24,9)"/>
</p:tagLst>
</file>

<file path=ppt/tags/tag153.xml><?xml version="1.0" encoding="utf-8"?>
<p:tagLst xmlns:a="http://schemas.openxmlformats.org/drawingml/2006/main" xmlns:r="http://schemas.openxmlformats.org/officeDocument/2006/relationships" xmlns:p="http://schemas.openxmlformats.org/presentationml/2006/main">
  <p:tag name="VEVOX.QRDOT" val="(25,9)"/>
</p:tagLst>
</file>

<file path=ppt/tags/tag154.xml><?xml version="1.0" encoding="utf-8"?>
<p:tagLst xmlns:a="http://schemas.openxmlformats.org/drawingml/2006/main" xmlns:r="http://schemas.openxmlformats.org/officeDocument/2006/relationships" xmlns:p="http://schemas.openxmlformats.org/presentationml/2006/main">
  <p:tag name="VEVOX.QRDOT" val="(29,9)"/>
</p:tagLst>
</file>

<file path=ppt/tags/tag155.xml><?xml version="1.0" encoding="utf-8"?>
<p:tagLst xmlns:a="http://schemas.openxmlformats.org/drawingml/2006/main" xmlns:r="http://schemas.openxmlformats.org/officeDocument/2006/relationships" xmlns:p="http://schemas.openxmlformats.org/presentationml/2006/main">
  <p:tag name="VEVOX.QRDOT" val="(1,10)"/>
</p:tagLst>
</file>

<file path=ppt/tags/tag156.xml><?xml version="1.0" encoding="utf-8"?>
<p:tagLst xmlns:a="http://schemas.openxmlformats.org/drawingml/2006/main" xmlns:r="http://schemas.openxmlformats.org/officeDocument/2006/relationships" xmlns:p="http://schemas.openxmlformats.org/presentationml/2006/main">
  <p:tag name="VEVOX.QRDOT" val="(6,10)"/>
</p:tagLst>
</file>

<file path=ppt/tags/tag157.xml><?xml version="1.0" encoding="utf-8"?>
<p:tagLst xmlns:a="http://schemas.openxmlformats.org/drawingml/2006/main" xmlns:r="http://schemas.openxmlformats.org/officeDocument/2006/relationships" xmlns:p="http://schemas.openxmlformats.org/presentationml/2006/main">
  <p:tag name="VEVOX.QRDOT" val="(7,10)"/>
</p:tagLst>
</file>

<file path=ppt/tags/tag158.xml><?xml version="1.0" encoding="utf-8"?>
<p:tagLst xmlns:a="http://schemas.openxmlformats.org/drawingml/2006/main" xmlns:r="http://schemas.openxmlformats.org/officeDocument/2006/relationships" xmlns:p="http://schemas.openxmlformats.org/presentationml/2006/main">
  <p:tag name="VEVOX.QRDOT" val="(9,10)"/>
</p:tagLst>
</file>

<file path=ppt/tags/tag159.xml><?xml version="1.0" encoding="utf-8"?>
<p:tagLst xmlns:a="http://schemas.openxmlformats.org/drawingml/2006/main" xmlns:r="http://schemas.openxmlformats.org/officeDocument/2006/relationships" xmlns:p="http://schemas.openxmlformats.org/presentationml/2006/main">
  <p:tag name="VEVOX.QRDOT" val="(10,10)"/>
</p:tagLst>
</file>

<file path=ppt/tags/tag16.xml><?xml version="1.0" encoding="utf-8"?>
<p:tagLst xmlns:a="http://schemas.openxmlformats.org/drawingml/2006/main" xmlns:r="http://schemas.openxmlformats.org/officeDocument/2006/relationships" xmlns:p="http://schemas.openxmlformats.org/presentationml/2006/main">
  <p:tag name="VEVOX.QRDOT" val="(3,0)"/>
</p:tagLst>
</file>

<file path=ppt/tags/tag160.xml><?xml version="1.0" encoding="utf-8"?>
<p:tagLst xmlns:a="http://schemas.openxmlformats.org/drawingml/2006/main" xmlns:r="http://schemas.openxmlformats.org/officeDocument/2006/relationships" xmlns:p="http://schemas.openxmlformats.org/presentationml/2006/main">
  <p:tag name="VEVOX.QRDOT" val="(11,10)"/>
</p:tagLst>
</file>

<file path=ppt/tags/tag161.xml><?xml version="1.0" encoding="utf-8"?>
<p:tagLst xmlns:a="http://schemas.openxmlformats.org/drawingml/2006/main" xmlns:r="http://schemas.openxmlformats.org/officeDocument/2006/relationships" xmlns:p="http://schemas.openxmlformats.org/presentationml/2006/main">
  <p:tag name="VEVOX.QRDOT" val="(12,10)"/>
</p:tagLst>
</file>

<file path=ppt/tags/tag162.xml><?xml version="1.0" encoding="utf-8"?>
<p:tagLst xmlns:a="http://schemas.openxmlformats.org/drawingml/2006/main" xmlns:r="http://schemas.openxmlformats.org/officeDocument/2006/relationships" xmlns:p="http://schemas.openxmlformats.org/presentationml/2006/main">
  <p:tag name="VEVOX.QRDOT" val="(14,10)"/>
</p:tagLst>
</file>

<file path=ppt/tags/tag163.xml><?xml version="1.0" encoding="utf-8"?>
<p:tagLst xmlns:a="http://schemas.openxmlformats.org/drawingml/2006/main" xmlns:r="http://schemas.openxmlformats.org/officeDocument/2006/relationships" xmlns:p="http://schemas.openxmlformats.org/presentationml/2006/main">
  <p:tag name="VEVOX.QRDOT" val="(17,10)"/>
</p:tagLst>
</file>

<file path=ppt/tags/tag164.xml><?xml version="1.0" encoding="utf-8"?>
<p:tagLst xmlns:a="http://schemas.openxmlformats.org/drawingml/2006/main" xmlns:r="http://schemas.openxmlformats.org/officeDocument/2006/relationships" xmlns:p="http://schemas.openxmlformats.org/presentationml/2006/main">
  <p:tag name="VEVOX.QRDOT" val="(18,10)"/>
</p:tagLst>
</file>

<file path=ppt/tags/tag165.xml><?xml version="1.0" encoding="utf-8"?>
<p:tagLst xmlns:a="http://schemas.openxmlformats.org/drawingml/2006/main" xmlns:r="http://schemas.openxmlformats.org/officeDocument/2006/relationships" xmlns:p="http://schemas.openxmlformats.org/presentationml/2006/main">
  <p:tag name="VEVOX.QRDOT" val="(19,10)"/>
</p:tagLst>
</file>

<file path=ppt/tags/tag166.xml><?xml version="1.0" encoding="utf-8"?>
<p:tagLst xmlns:a="http://schemas.openxmlformats.org/drawingml/2006/main" xmlns:r="http://schemas.openxmlformats.org/officeDocument/2006/relationships" xmlns:p="http://schemas.openxmlformats.org/presentationml/2006/main">
  <p:tag name="VEVOX.QRDOT" val="(23,10)"/>
</p:tagLst>
</file>

<file path=ppt/tags/tag167.xml><?xml version="1.0" encoding="utf-8"?>
<p:tagLst xmlns:a="http://schemas.openxmlformats.org/drawingml/2006/main" xmlns:r="http://schemas.openxmlformats.org/officeDocument/2006/relationships" xmlns:p="http://schemas.openxmlformats.org/presentationml/2006/main">
  <p:tag name="VEVOX.QRDOT" val="(25,10)"/>
</p:tagLst>
</file>

<file path=ppt/tags/tag168.xml><?xml version="1.0" encoding="utf-8"?>
<p:tagLst xmlns:a="http://schemas.openxmlformats.org/drawingml/2006/main" xmlns:r="http://schemas.openxmlformats.org/officeDocument/2006/relationships" xmlns:p="http://schemas.openxmlformats.org/presentationml/2006/main">
  <p:tag name="VEVOX.QRDOT" val="(27,10)"/>
</p:tagLst>
</file>

<file path=ppt/tags/tag169.xml><?xml version="1.0" encoding="utf-8"?>
<p:tagLst xmlns:a="http://schemas.openxmlformats.org/drawingml/2006/main" xmlns:r="http://schemas.openxmlformats.org/officeDocument/2006/relationships" xmlns:p="http://schemas.openxmlformats.org/presentationml/2006/main">
  <p:tag name="VEVOX.QRDOT" val="(28,10)"/>
</p:tagLst>
</file>

<file path=ppt/tags/tag17.xml><?xml version="1.0" encoding="utf-8"?>
<p:tagLst xmlns:a="http://schemas.openxmlformats.org/drawingml/2006/main" xmlns:r="http://schemas.openxmlformats.org/officeDocument/2006/relationships" xmlns:p="http://schemas.openxmlformats.org/presentationml/2006/main">
  <p:tag name="VEVOX.QRDOT" val="(4,0)"/>
</p:tagLst>
</file>

<file path=ppt/tags/tag170.xml><?xml version="1.0" encoding="utf-8"?>
<p:tagLst xmlns:a="http://schemas.openxmlformats.org/drawingml/2006/main" xmlns:r="http://schemas.openxmlformats.org/officeDocument/2006/relationships" xmlns:p="http://schemas.openxmlformats.org/presentationml/2006/main">
  <p:tag name="VEVOX.QRDOT" val="(1,11)"/>
</p:tagLst>
</file>

<file path=ppt/tags/tag171.xml><?xml version="1.0" encoding="utf-8"?>
<p:tagLst xmlns:a="http://schemas.openxmlformats.org/drawingml/2006/main" xmlns:r="http://schemas.openxmlformats.org/officeDocument/2006/relationships" xmlns:p="http://schemas.openxmlformats.org/presentationml/2006/main">
  <p:tag name="VEVOX.QRDOT" val="(2,11)"/>
</p:tagLst>
</file>

<file path=ppt/tags/tag172.xml><?xml version="1.0" encoding="utf-8"?>
<p:tagLst xmlns:a="http://schemas.openxmlformats.org/drawingml/2006/main" xmlns:r="http://schemas.openxmlformats.org/officeDocument/2006/relationships" xmlns:p="http://schemas.openxmlformats.org/presentationml/2006/main">
  <p:tag name="VEVOX.QRDOT" val="(4,11)"/>
</p:tagLst>
</file>

<file path=ppt/tags/tag173.xml><?xml version="1.0" encoding="utf-8"?>
<p:tagLst xmlns:a="http://schemas.openxmlformats.org/drawingml/2006/main" xmlns:r="http://schemas.openxmlformats.org/officeDocument/2006/relationships" xmlns:p="http://schemas.openxmlformats.org/presentationml/2006/main">
  <p:tag name="VEVOX.QRDOT" val="(8,11)"/>
</p:tagLst>
</file>

<file path=ppt/tags/tag174.xml><?xml version="1.0" encoding="utf-8"?>
<p:tagLst xmlns:a="http://schemas.openxmlformats.org/drawingml/2006/main" xmlns:r="http://schemas.openxmlformats.org/officeDocument/2006/relationships" xmlns:p="http://schemas.openxmlformats.org/presentationml/2006/main">
  <p:tag name="VEVOX.QRDOT" val="(9,11)"/>
</p:tagLst>
</file>

<file path=ppt/tags/tag175.xml><?xml version="1.0" encoding="utf-8"?>
<p:tagLst xmlns:a="http://schemas.openxmlformats.org/drawingml/2006/main" xmlns:r="http://schemas.openxmlformats.org/officeDocument/2006/relationships" xmlns:p="http://schemas.openxmlformats.org/presentationml/2006/main">
  <p:tag name="VEVOX.QRDOT" val="(10,11)"/>
</p:tagLst>
</file>

<file path=ppt/tags/tag176.xml><?xml version="1.0" encoding="utf-8"?>
<p:tagLst xmlns:a="http://schemas.openxmlformats.org/drawingml/2006/main" xmlns:r="http://schemas.openxmlformats.org/officeDocument/2006/relationships" xmlns:p="http://schemas.openxmlformats.org/presentationml/2006/main">
  <p:tag name="VEVOX.QRDOT" val="(11,11)"/>
</p:tagLst>
</file>

<file path=ppt/tags/tag177.xml><?xml version="1.0" encoding="utf-8"?>
<p:tagLst xmlns:a="http://schemas.openxmlformats.org/drawingml/2006/main" xmlns:r="http://schemas.openxmlformats.org/officeDocument/2006/relationships" xmlns:p="http://schemas.openxmlformats.org/presentationml/2006/main">
  <p:tag name="VEVOX.QRDOT" val="(17,11)"/>
</p:tagLst>
</file>

<file path=ppt/tags/tag178.xml><?xml version="1.0" encoding="utf-8"?>
<p:tagLst xmlns:a="http://schemas.openxmlformats.org/drawingml/2006/main" xmlns:r="http://schemas.openxmlformats.org/officeDocument/2006/relationships" xmlns:p="http://schemas.openxmlformats.org/presentationml/2006/main">
  <p:tag name="VEVOX.QRDOT" val="(19,11)"/>
</p:tagLst>
</file>

<file path=ppt/tags/tag179.xml><?xml version="1.0" encoding="utf-8"?>
<p:tagLst xmlns:a="http://schemas.openxmlformats.org/drawingml/2006/main" xmlns:r="http://schemas.openxmlformats.org/officeDocument/2006/relationships" xmlns:p="http://schemas.openxmlformats.org/presentationml/2006/main">
  <p:tag name="VEVOX.QRDOT" val="(21,11)"/>
</p:tagLst>
</file>

<file path=ppt/tags/tag18.xml><?xml version="1.0" encoding="utf-8"?>
<p:tagLst xmlns:a="http://schemas.openxmlformats.org/drawingml/2006/main" xmlns:r="http://schemas.openxmlformats.org/officeDocument/2006/relationships" xmlns:p="http://schemas.openxmlformats.org/presentationml/2006/main">
  <p:tag name="VEVOX.QRDOT" val="(5,0)"/>
</p:tagLst>
</file>

<file path=ppt/tags/tag180.xml><?xml version="1.0" encoding="utf-8"?>
<p:tagLst xmlns:a="http://schemas.openxmlformats.org/drawingml/2006/main" xmlns:r="http://schemas.openxmlformats.org/officeDocument/2006/relationships" xmlns:p="http://schemas.openxmlformats.org/presentationml/2006/main">
  <p:tag name="VEVOX.QRDOT" val="(23,11)"/>
</p:tagLst>
</file>

<file path=ppt/tags/tag181.xml><?xml version="1.0" encoding="utf-8"?>
<p:tagLst xmlns:a="http://schemas.openxmlformats.org/drawingml/2006/main" xmlns:r="http://schemas.openxmlformats.org/officeDocument/2006/relationships" xmlns:p="http://schemas.openxmlformats.org/presentationml/2006/main">
  <p:tag name="VEVOX.QRDOT" val="(24,11)"/>
</p:tagLst>
</file>

<file path=ppt/tags/tag182.xml><?xml version="1.0" encoding="utf-8"?>
<p:tagLst xmlns:a="http://schemas.openxmlformats.org/drawingml/2006/main" xmlns:r="http://schemas.openxmlformats.org/officeDocument/2006/relationships" xmlns:p="http://schemas.openxmlformats.org/presentationml/2006/main">
  <p:tag name="VEVOX.QRDOT" val="(25,11)"/>
</p:tagLst>
</file>

<file path=ppt/tags/tag183.xml><?xml version="1.0" encoding="utf-8"?>
<p:tagLst xmlns:a="http://schemas.openxmlformats.org/drawingml/2006/main" xmlns:r="http://schemas.openxmlformats.org/officeDocument/2006/relationships" xmlns:p="http://schemas.openxmlformats.org/presentationml/2006/main">
  <p:tag name="VEVOX.QRDOT" val="(29,11)"/>
</p:tagLst>
</file>

<file path=ppt/tags/tag184.xml><?xml version="1.0" encoding="utf-8"?>
<p:tagLst xmlns:a="http://schemas.openxmlformats.org/drawingml/2006/main" xmlns:r="http://schemas.openxmlformats.org/officeDocument/2006/relationships" xmlns:p="http://schemas.openxmlformats.org/presentationml/2006/main">
  <p:tag name="VEVOX.QRDOT" val="(3,12)"/>
</p:tagLst>
</file>

<file path=ppt/tags/tag185.xml><?xml version="1.0" encoding="utf-8"?>
<p:tagLst xmlns:a="http://schemas.openxmlformats.org/drawingml/2006/main" xmlns:r="http://schemas.openxmlformats.org/officeDocument/2006/relationships" xmlns:p="http://schemas.openxmlformats.org/presentationml/2006/main">
  <p:tag name="VEVOX.QRDOT" val="(4,12)"/>
</p:tagLst>
</file>

<file path=ppt/tags/tag186.xml><?xml version="1.0" encoding="utf-8"?>
<p:tagLst xmlns:a="http://schemas.openxmlformats.org/drawingml/2006/main" xmlns:r="http://schemas.openxmlformats.org/officeDocument/2006/relationships" xmlns:p="http://schemas.openxmlformats.org/presentationml/2006/main">
  <p:tag name="VEVOX.QRDOT" val="(7,12)"/>
</p:tagLst>
</file>

<file path=ppt/tags/tag187.xml><?xml version="1.0" encoding="utf-8"?>
<p:tagLst xmlns:a="http://schemas.openxmlformats.org/drawingml/2006/main" xmlns:r="http://schemas.openxmlformats.org/officeDocument/2006/relationships" xmlns:p="http://schemas.openxmlformats.org/presentationml/2006/main">
  <p:tag name="VEVOX.QRDOT" val="(8,12)"/>
</p:tagLst>
</file>

<file path=ppt/tags/tag188.xml><?xml version="1.0" encoding="utf-8"?>
<p:tagLst xmlns:a="http://schemas.openxmlformats.org/drawingml/2006/main" xmlns:r="http://schemas.openxmlformats.org/officeDocument/2006/relationships" xmlns:p="http://schemas.openxmlformats.org/presentationml/2006/main">
  <p:tag name="VEVOX.QRDOT" val="(9,12)"/>
</p:tagLst>
</file>

<file path=ppt/tags/tag189.xml><?xml version="1.0" encoding="utf-8"?>
<p:tagLst xmlns:a="http://schemas.openxmlformats.org/drawingml/2006/main" xmlns:r="http://schemas.openxmlformats.org/officeDocument/2006/relationships" xmlns:p="http://schemas.openxmlformats.org/presentationml/2006/main">
  <p:tag name="VEVOX.QRDOT" val="(15,12)"/>
</p:tagLst>
</file>

<file path=ppt/tags/tag19.xml><?xml version="1.0" encoding="utf-8"?>
<p:tagLst xmlns:a="http://schemas.openxmlformats.org/drawingml/2006/main" xmlns:r="http://schemas.openxmlformats.org/officeDocument/2006/relationships" xmlns:p="http://schemas.openxmlformats.org/presentationml/2006/main">
  <p:tag name="VEVOX.QRDOT" val="(6,0)"/>
</p:tagLst>
</file>

<file path=ppt/tags/tag190.xml><?xml version="1.0" encoding="utf-8"?>
<p:tagLst xmlns:a="http://schemas.openxmlformats.org/drawingml/2006/main" xmlns:r="http://schemas.openxmlformats.org/officeDocument/2006/relationships" xmlns:p="http://schemas.openxmlformats.org/presentationml/2006/main">
  <p:tag name="VEVOX.QRDOT" val="(16,12)"/>
</p:tagLst>
</file>

<file path=ppt/tags/tag191.xml><?xml version="1.0" encoding="utf-8"?>
<p:tagLst xmlns:a="http://schemas.openxmlformats.org/drawingml/2006/main" xmlns:r="http://schemas.openxmlformats.org/officeDocument/2006/relationships" xmlns:p="http://schemas.openxmlformats.org/presentationml/2006/main">
  <p:tag name="VEVOX.QRDOT" val="(20,12)"/>
</p:tagLst>
</file>

<file path=ppt/tags/tag192.xml><?xml version="1.0" encoding="utf-8"?>
<p:tagLst xmlns:a="http://schemas.openxmlformats.org/drawingml/2006/main" xmlns:r="http://schemas.openxmlformats.org/officeDocument/2006/relationships" xmlns:p="http://schemas.openxmlformats.org/presentationml/2006/main">
  <p:tag name="VEVOX.QRDOT" val="(22,12)"/>
</p:tagLst>
</file>

<file path=ppt/tags/tag193.xml><?xml version="1.0" encoding="utf-8"?>
<p:tagLst xmlns:a="http://schemas.openxmlformats.org/drawingml/2006/main" xmlns:r="http://schemas.openxmlformats.org/officeDocument/2006/relationships" xmlns:p="http://schemas.openxmlformats.org/presentationml/2006/main">
  <p:tag name="VEVOX.QRDOT" val="(26,12)"/>
</p:tagLst>
</file>

<file path=ppt/tags/tag194.xml><?xml version="1.0" encoding="utf-8"?>
<p:tagLst xmlns:a="http://schemas.openxmlformats.org/drawingml/2006/main" xmlns:r="http://schemas.openxmlformats.org/officeDocument/2006/relationships" xmlns:p="http://schemas.openxmlformats.org/presentationml/2006/main">
  <p:tag name="VEVOX.QRDOT" val="(27,12)"/>
</p:tagLst>
</file>

<file path=ppt/tags/tag195.xml><?xml version="1.0" encoding="utf-8"?>
<p:tagLst xmlns:a="http://schemas.openxmlformats.org/drawingml/2006/main" xmlns:r="http://schemas.openxmlformats.org/officeDocument/2006/relationships" xmlns:p="http://schemas.openxmlformats.org/presentationml/2006/main">
  <p:tag name="VEVOX.QRDOT" val="(1,13)"/>
</p:tagLst>
</file>

<file path=ppt/tags/tag196.xml><?xml version="1.0" encoding="utf-8"?>
<p:tagLst xmlns:a="http://schemas.openxmlformats.org/drawingml/2006/main" xmlns:r="http://schemas.openxmlformats.org/officeDocument/2006/relationships" xmlns:p="http://schemas.openxmlformats.org/presentationml/2006/main">
  <p:tag name="VEVOX.QRDOT" val="(2,13)"/>
</p:tagLst>
</file>

<file path=ppt/tags/tag197.xml><?xml version="1.0" encoding="utf-8"?>
<p:tagLst xmlns:a="http://schemas.openxmlformats.org/drawingml/2006/main" xmlns:r="http://schemas.openxmlformats.org/officeDocument/2006/relationships" xmlns:p="http://schemas.openxmlformats.org/presentationml/2006/main">
  <p:tag name="VEVOX.QRDOT" val="(4,13)"/>
</p:tagLst>
</file>

<file path=ppt/tags/tag198.xml><?xml version="1.0" encoding="utf-8"?>
<p:tagLst xmlns:a="http://schemas.openxmlformats.org/drawingml/2006/main" xmlns:r="http://schemas.openxmlformats.org/officeDocument/2006/relationships" xmlns:p="http://schemas.openxmlformats.org/presentationml/2006/main">
  <p:tag name="VEVOX.QRDOT" val="(5,13)"/>
</p:tagLst>
</file>

<file path=ppt/tags/tag199.xml><?xml version="1.0" encoding="utf-8"?>
<p:tagLst xmlns:a="http://schemas.openxmlformats.org/drawingml/2006/main" xmlns:r="http://schemas.openxmlformats.org/officeDocument/2006/relationships" xmlns:p="http://schemas.openxmlformats.org/presentationml/2006/main">
  <p:tag name="VEVOX.QRDOT" val="(6,13)"/>
</p:tagLst>
</file>

<file path=ppt/tags/tag2.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20.xml><?xml version="1.0" encoding="utf-8"?>
<p:tagLst xmlns:a="http://schemas.openxmlformats.org/drawingml/2006/main" xmlns:r="http://schemas.openxmlformats.org/officeDocument/2006/relationships" xmlns:p="http://schemas.openxmlformats.org/presentationml/2006/main">
  <p:tag name="VEVOX.QRDOT" val="(7,0)"/>
</p:tagLst>
</file>

<file path=ppt/tags/tag200.xml><?xml version="1.0" encoding="utf-8"?>
<p:tagLst xmlns:a="http://schemas.openxmlformats.org/drawingml/2006/main" xmlns:r="http://schemas.openxmlformats.org/officeDocument/2006/relationships" xmlns:p="http://schemas.openxmlformats.org/presentationml/2006/main">
  <p:tag name="VEVOX.QRDOT" val="(8,13)"/>
</p:tagLst>
</file>

<file path=ppt/tags/tag201.xml><?xml version="1.0" encoding="utf-8"?>
<p:tagLst xmlns:a="http://schemas.openxmlformats.org/drawingml/2006/main" xmlns:r="http://schemas.openxmlformats.org/officeDocument/2006/relationships" xmlns:p="http://schemas.openxmlformats.org/presentationml/2006/main">
  <p:tag name="VEVOX.QRDOT" val="(10,13)"/>
</p:tagLst>
</file>

<file path=ppt/tags/tag202.xml><?xml version="1.0" encoding="utf-8"?>
<p:tagLst xmlns:a="http://schemas.openxmlformats.org/drawingml/2006/main" xmlns:r="http://schemas.openxmlformats.org/officeDocument/2006/relationships" xmlns:p="http://schemas.openxmlformats.org/presentationml/2006/main">
  <p:tag name="VEVOX.QRDOT" val="(11,13)"/>
</p:tagLst>
</file>

<file path=ppt/tags/tag203.xml><?xml version="1.0" encoding="utf-8"?>
<p:tagLst xmlns:a="http://schemas.openxmlformats.org/drawingml/2006/main" xmlns:r="http://schemas.openxmlformats.org/officeDocument/2006/relationships" xmlns:p="http://schemas.openxmlformats.org/presentationml/2006/main">
  <p:tag name="VEVOX.QRDOT" val="(15,13)"/>
</p:tagLst>
</file>

<file path=ppt/tags/tag204.xml><?xml version="1.0" encoding="utf-8"?>
<p:tagLst xmlns:a="http://schemas.openxmlformats.org/drawingml/2006/main" xmlns:r="http://schemas.openxmlformats.org/officeDocument/2006/relationships" xmlns:p="http://schemas.openxmlformats.org/presentationml/2006/main">
  <p:tag name="VEVOX.QRDOT" val="(17,13)"/>
</p:tagLst>
</file>

<file path=ppt/tags/tag205.xml><?xml version="1.0" encoding="utf-8"?>
<p:tagLst xmlns:a="http://schemas.openxmlformats.org/drawingml/2006/main" xmlns:r="http://schemas.openxmlformats.org/officeDocument/2006/relationships" xmlns:p="http://schemas.openxmlformats.org/presentationml/2006/main">
  <p:tag name="VEVOX.QRDOT" val="(19,13)"/>
</p:tagLst>
</file>

<file path=ppt/tags/tag206.xml><?xml version="1.0" encoding="utf-8"?>
<p:tagLst xmlns:a="http://schemas.openxmlformats.org/drawingml/2006/main" xmlns:r="http://schemas.openxmlformats.org/officeDocument/2006/relationships" xmlns:p="http://schemas.openxmlformats.org/presentationml/2006/main">
  <p:tag name="VEVOX.QRDOT" val="(20,13)"/>
</p:tagLst>
</file>

<file path=ppt/tags/tag207.xml><?xml version="1.0" encoding="utf-8"?>
<p:tagLst xmlns:a="http://schemas.openxmlformats.org/drawingml/2006/main" xmlns:r="http://schemas.openxmlformats.org/officeDocument/2006/relationships" xmlns:p="http://schemas.openxmlformats.org/presentationml/2006/main">
  <p:tag name="VEVOX.QRDOT" val="(21,13)"/>
</p:tagLst>
</file>

<file path=ppt/tags/tag208.xml><?xml version="1.0" encoding="utf-8"?>
<p:tagLst xmlns:a="http://schemas.openxmlformats.org/drawingml/2006/main" xmlns:r="http://schemas.openxmlformats.org/officeDocument/2006/relationships" xmlns:p="http://schemas.openxmlformats.org/presentationml/2006/main">
  <p:tag name="VEVOX.QRDOT" val="(23,13)"/>
</p:tagLst>
</file>

<file path=ppt/tags/tag209.xml><?xml version="1.0" encoding="utf-8"?>
<p:tagLst xmlns:a="http://schemas.openxmlformats.org/drawingml/2006/main" xmlns:r="http://schemas.openxmlformats.org/officeDocument/2006/relationships" xmlns:p="http://schemas.openxmlformats.org/presentationml/2006/main">
  <p:tag name="VEVOX.QRDOT" val="(27,13)"/>
</p:tagLst>
</file>

<file path=ppt/tags/tag21.xml><?xml version="1.0" encoding="utf-8"?>
<p:tagLst xmlns:a="http://schemas.openxmlformats.org/drawingml/2006/main" xmlns:r="http://schemas.openxmlformats.org/officeDocument/2006/relationships" xmlns:p="http://schemas.openxmlformats.org/presentationml/2006/main">
  <p:tag name="VEVOX.QRDOT" val="(9,0)"/>
</p:tagLst>
</file>

<file path=ppt/tags/tag210.xml><?xml version="1.0" encoding="utf-8"?>
<p:tagLst xmlns:a="http://schemas.openxmlformats.org/drawingml/2006/main" xmlns:r="http://schemas.openxmlformats.org/officeDocument/2006/relationships" xmlns:p="http://schemas.openxmlformats.org/presentationml/2006/main">
  <p:tag name="VEVOX.QRDOT" val="(28,13)"/>
</p:tagLst>
</file>

<file path=ppt/tags/tag211.xml><?xml version="1.0" encoding="utf-8"?>
<p:tagLst xmlns:a="http://schemas.openxmlformats.org/drawingml/2006/main" xmlns:r="http://schemas.openxmlformats.org/officeDocument/2006/relationships" xmlns:p="http://schemas.openxmlformats.org/presentationml/2006/main">
  <p:tag name="VEVOX.QRDOT" val="(29,13)"/>
</p:tagLst>
</file>

<file path=ppt/tags/tag212.xml><?xml version="1.0" encoding="utf-8"?>
<p:tagLst xmlns:a="http://schemas.openxmlformats.org/drawingml/2006/main" xmlns:r="http://schemas.openxmlformats.org/officeDocument/2006/relationships" xmlns:p="http://schemas.openxmlformats.org/presentationml/2006/main">
  <p:tag name="VEVOX.QRDOT" val="(3,14)"/>
</p:tagLst>
</file>

<file path=ppt/tags/tag213.xml><?xml version="1.0" encoding="utf-8"?>
<p:tagLst xmlns:a="http://schemas.openxmlformats.org/drawingml/2006/main" xmlns:r="http://schemas.openxmlformats.org/officeDocument/2006/relationships" xmlns:p="http://schemas.openxmlformats.org/presentationml/2006/main">
  <p:tag name="VEVOX.QRDOT" val="(6,14)"/>
</p:tagLst>
</file>

<file path=ppt/tags/tag214.xml><?xml version="1.0" encoding="utf-8"?>
<p:tagLst xmlns:a="http://schemas.openxmlformats.org/drawingml/2006/main" xmlns:r="http://schemas.openxmlformats.org/officeDocument/2006/relationships" xmlns:p="http://schemas.openxmlformats.org/presentationml/2006/main">
  <p:tag name="VEVOX.QRDOT" val="(7,14)"/>
</p:tagLst>
</file>

<file path=ppt/tags/tag215.xml><?xml version="1.0" encoding="utf-8"?>
<p:tagLst xmlns:a="http://schemas.openxmlformats.org/drawingml/2006/main" xmlns:r="http://schemas.openxmlformats.org/officeDocument/2006/relationships" xmlns:p="http://schemas.openxmlformats.org/presentationml/2006/main">
  <p:tag name="VEVOX.QRDOT" val="(9,14)"/>
</p:tagLst>
</file>

<file path=ppt/tags/tag216.xml><?xml version="1.0" encoding="utf-8"?>
<p:tagLst xmlns:a="http://schemas.openxmlformats.org/drawingml/2006/main" xmlns:r="http://schemas.openxmlformats.org/officeDocument/2006/relationships" xmlns:p="http://schemas.openxmlformats.org/presentationml/2006/main">
  <p:tag name="VEVOX.QRDOT" val="(10,14)"/>
</p:tagLst>
</file>

<file path=ppt/tags/tag217.xml><?xml version="1.0" encoding="utf-8"?>
<p:tagLst xmlns:a="http://schemas.openxmlformats.org/drawingml/2006/main" xmlns:r="http://schemas.openxmlformats.org/officeDocument/2006/relationships" xmlns:p="http://schemas.openxmlformats.org/presentationml/2006/main">
  <p:tag name="VEVOX.QRDOT" val="(11,14)"/>
</p:tagLst>
</file>

<file path=ppt/tags/tag218.xml><?xml version="1.0" encoding="utf-8"?>
<p:tagLst xmlns:a="http://schemas.openxmlformats.org/drawingml/2006/main" xmlns:r="http://schemas.openxmlformats.org/officeDocument/2006/relationships" xmlns:p="http://schemas.openxmlformats.org/presentationml/2006/main">
  <p:tag name="VEVOX.QRDOT" val="(13,14)"/>
</p:tagLst>
</file>

<file path=ppt/tags/tag219.xml><?xml version="1.0" encoding="utf-8"?>
<p:tagLst xmlns:a="http://schemas.openxmlformats.org/drawingml/2006/main" xmlns:r="http://schemas.openxmlformats.org/officeDocument/2006/relationships" xmlns:p="http://schemas.openxmlformats.org/presentationml/2006/main">
  <p:tag name="VEVOX.QRDOT" val="(14,14)"/>
</p:tagLst>
</file>

<file path=ppt/tags/tag22.xml><?xml version="1.0" encoding="utf-8"?>
<p:tagLst xmlns:a="http://schemas.openxmlformats.org/drawingml/2006/main" xmlns:r="http://schemas.openxmlformats.org/officeDocument/2006/relationships" xmlns:p="http://schemas.openxmlformats.org/presentationml/2006/main">
  <p:tag name="VEVOX.QRDOT" val="(14,0)"/>
</p:tagLst>
</file>

<file path=ppt/tags/tag220.xml><?xml version="1.0" encoding="utf-8"?>
<p:tagLst xmlns:a="http://schemas.openxmlformats.org/drawingml/2006/main" xmlns:r="http://schemas.openxmlformats.org/officeDocument/2006/relationships" xmlns:p="http://schemas.openxmlformats.org/presentationml/2006/main">
  <p:tag name="VEVOX.QRDOT" val="(16,14)"/>
</p:tagLst>
</file>

<file path=ppt/tags/tag221.xml><?xml version="1.0" encoding="utf-8"?>
<p:tagLst xmlns:a="http://schemas.openxmlformats.org/drawingml/2006/main" xmlns:r="http://schemas.openxmlformats.org/officeDocument/2006/relationships" xmlns:p="http://schemas.openxmlformats.org/presentationml/2006/main">
  <p:tag name="VEVOX.QRDOT" val="(17,14)"/>
</p:tagLst>
</file>

<file path=ppt/tags/tag222.xml><?xml version="1.0" encoding="utf-8"?>
<p:tagLst xmlns:a="http://schemas.openxmlformats.org/drawingml/2006/main" xmlns:r="http://schemas.openxmlformats.org/officeDocument/2006/relationships" xmlns:p="http://schemas.openxmlformats.org/presentationml/2006/main">
  <p:tag name="VEVOX.QRDOT" val="(18,14)"/>
</p:tagLst>
</file>

<file path=ppt/tags/tag223.xml><?xml version="1.0" encoding="utf-8"?>
<p:tagLst xmlns:a="http://schemas.openxmlformats.org/drawingml/2006/main" xmlns:r="http://schemas.openxmlformats.org/officeDocument/2006/relationships" xmlns:p="http://schemas.openxmlformats.org/presentationml/2006/main">
  <p:tag name="VEVOX.QRDOT" val="(20,14)"/>
</p:tagLst>
</file>

<file path=ppt/tags/tag224.xml><?xml version="1.0" encoding="utf-8"?>
<p:tagLst xmlns:a="http://schemas.openxmlformats.org/drawingml/2006/main" xmlns:r="http://schemas.openxmlformats.org/officeDocument/2006/relationships" xmlns:p="http://schemas.openxmlformats.org/presentationml/2006/main">
  <p:tag name="VEVOX.QRDOT" val="(21,14)"/>
</p:tagLst>
</file>

<file path=ppt/tags/tag225.xml><?xml version="1.0" encoding="utf-8"?>
<p:tagLst xmlns:a="http://schemas.openxmlformats.org/drawingml/2006/main" xmlns:r="http://schemas.openxmlformats.org/officeDocument/2006/relationships" xmlns:p="http://schemas.openxmlformats.org/presentationml/2006/main">
  <p:tag name="VEVOX.QRDOT" val="(22,14)"/>
</p:tagLst>
</file>

<file path=ppt/tags/tag226.xml><?xml version="1.0" encoding="utf-8"?>
<p:tagLst xmlns:a="http://schemas.openxmlformats.org/drawingml/2006/main" xmlns:r="http://schemas.openxmlformats.org/officeDocument/2006/relationships" xmlns:p="http://schemas.openxmlformats.org/presentationml/2006/main">
  <p:tag name="VEVOX.QRDOT" val="(25,14)"/>
</p:tagLst>
</file>

<file path=ppt/tags/tag227.xml><?xml version="1.0" encoding="utf-8"?>
<p:tagLst xmlns:a="http://schemas.openxmlformats.org/drawingml/2006/main" xmlns:r="http://schemas.openxmlformats.org/officeDocument/2006/relationships" xmlns:p="http://schemas.openxmlformats.org/presentationml/2006/main">
  <p:tag name="VEVOX.QRDOT" val="(27,14)"/>
</p:tagLst>
</file>

<file path=ppt/tags/tag228.xml><?xml version="1.0" encoding="utf-8"?>
<p:tagLst xmlns:a="http://schemas.openxmlformats.org/drawingml/2006/main" xmlns:r="http://schemas.openxmlformats.org/officeDocument/2006/relationships" xmlns:p="http://schemas.openxmlformats.org/presentationml/2006/main">
  <p:tag name="VEVOX.QRDOT" val="(28,14)"/>
</p:tagLst>
</file>

<file path=ppt/tags/tag229.xml><?xml version="1.0" encoding="utf-8"?>
<p:tagLst xmlns:a="http://schemas.openxmlformats.org/drawingml/2006/main" xmlns:r="http://schemas.openxmlformats.org/officeDocument/2006/relationships" xmlns:p="http://schemas.openxmlformats.org/presentationml/2006/main">
  <p:tag name="VEVOX.QRDOT" val="(29,14)"/>
</p:tagLst>
</file>

<file path=ppt/tags/tag23.xml><?xml version="1.0" encoding="utf-8"?>
<p:tagLst xmlns:a="http://schemas.openxmlformats.org/drawingml/2006/main" xmlns:r="http://schemas.openxmlformats.org/officeDocument/2006/relationships" xmlns:p="http://schemas.openxmlformats.org/presentationml/2006/main">
  <p:tag name="VEVOX.QRDOT" val="(15,0)"/>
</p:tagLst>
</file>

<file path=ppt/tags/tag230.xml><?xml version="1.0" encoding="utf-8"?>
<p:tagLst xmlns:a="http://schemas.openxmlformats.org/drawingml/2006/main" xmlns:r="http://schemas.openxmlformats.org/officeDocument/2006/relationships" xmlns:p="http://schemas.openxmlformats.org/presentationml/2006/main">
  <p:tag name="VEVOX.QRDOT" val="(2,15)"/>
</p:tagLst>
</file>

<file path=ppt/tags/tag231.xml><?xml version="1.0" encoding="utf-8"?>
<p:tagLst xmlns:a="http://schemas.openxmlformats.org/drawingml/2006/main" xmlns:r="http://schemas.openxmlformats.org/officeDocument/2006/relationships" xmlns:p="http://schemas.openxmlformats.org/presentationml/2006/main">
  <p:tag name="VEVOX.QRDOT" val="(3,15)"/>
</p:tagLst>
</file>

<file path=ppt/tags/tag232.xml><?xml version="1.0" encoding="utf-8"?>
<p:tagLst xmlns:a="http://schemas.openxmlformats.org/drawingml/2006/main" xmlns:r="http://schemas.openxmlformats.org/officeDocument/2006/relationships" xmlns:p="http://schemas.openxmlformats.org/presentationml/2006/main">
  <p:tag name="VEVOX.QRDOT" val="(4,15)"/>
</p:tagLst>
</file>

<file path=ppt/tags/tag233.xml><?xml version="1.0" encoding="utf-8"?>
<p:tagLst xmlns:a="http://schemas.openxmlformats.org/drawingml/2006/main" xmlns:r="http://schemas.openxmlformats.org/officeDocument/2006/relationships" xmlns:p="http://schemas.openxmlformats.org/presentationml/2006/main">
  <p:tag name="VEVOX.QRDOT" val="(9,15)"/>
</p:tagLst>
</file>

<file path=ppt/tags/tag234.xml><?xml version="1.0" encoding="utf-8"?>
<p:tagLst xmlns:a="http://schemas.openxmlformats.org/drawingml/2006/main" xmlns:r="http://schemas.openxmlformats.org/officeDocument/2006/relationships" xmlns:p="http://schemas.openxmlformats.org/presentationml/2006/main">
  <p:tag name="VEVOX.QRDOT" val="(12,15)"/>
</p:tagLst>
</file>

<file path=ppt/tags/tag235.xml><?xml version="1.0" encoding="utf-8"?>
<p:tagLst xmlns:a="http://schemas.openxmlformats.org/drawingml/2006/main" xmlns:r="http://schemas.openxmlformats.org/officeDocument/2006/relationships" xmlns:p="http://schemas.openxmlformats.org/presentationml/2006/main">
  <p:tag name="VEVOX.QRDOT" val="(15,15)"/>
</p:tagLst>
</file>

<file path=ppt/tags/tag236.xml><?xml version="1.0" encoding="utf-8"?>
<p:tagLst xmlns:a="http://schemas.openxmlformats.org/drawingml/2006/main" xmlns:r="http://schemas.openxmlformats.org/officeDocument/2006/relationships" xmlns:p="http://schemas.openxmlformats.org/presentationml/2006/main">
  <p:tag name="VEVOX.QRDOT" val="(17,15)"/>
</p:tagLst>
</file>

<file path=ppt/tags/tag237.xml><?xml version="1.0" encoding="utf-8"?>
<p:tagLst xmlns:a="http://schemas.openxmlformats.org/drawingml/2006/main" xmlns:r="http://schemas.openxmlformats.org/officeDocument/2006/relationships" xmlns:p="http://schemas.openxmlformats.org/presentationml/2006/main">
  <p:tag name="VEVOX.QRDOT" val="(18,15)"/>
</p:tagLst>
</file>

<file path=ppt/tags/tag238.xml><?xml version="1.0" encoding="utf-8"?>
<p:tagLst xmlns:a="http://schemas.openxmlformats.org/drawingml/2006/main" xmlns:r="http://schemas.openxmlformats.org/officeDocument/2006/relationships" xmlns:p="http://schemas.openxmlformats.org/presentationml/2006/main">
  <p:tag name="VEVOX.QRDOT" val="(20,15)"/>
</p:tagLst>
</file>

<file path=ppt/tags/tag239.xml><?xml version="1.0" encoding="utf-8"?>
<p:tagLst xmlns:a="http://schemas.openxmlformats.org/drawingml/2006/main" xmlns:r="http://schemas.openxmlformats.org/officeDocument/2006/relationships" xmlns:p="http://schemas.openxmlformats.org/presentationml/2006/main">
  <p:tag name="VEVOX.QRDOT" val="(22,15)"/>
</p:tagLst>
</file>

<file path=ppt/tags/tag24.xml><?xml version="1.0" encoding="utf-8"?>
<p:tagLst xmlns:a="http://schemas.openxmlformats.org/drawingml/2006/main" xmlns:r="http://schemas.openxmlformats.org/officeDocument/2006/relationships" xmlns:p="http://schemas.openxmlformats.org/presentationml/2006/main">
  <p:tag name="VEVOX.QRDOT" val="(16,0)"/>
</p:tagLst>
</file>

<file path=ppt/tags/tag240.xml><?xml version="1.0" encoding="utf-8"?>
<p:tagLst xmlns:a="http://schemas.openxmlformats.org/drawingml/2006/main" xmlns:r="http://schemas.openxmlformats.org/officeDocument/2006/relationships" xmlns:p="http://schemas.openxmlformats.org/presentationml/2006/main">
  <p:tag name="VEVOX.QRDOT" val="(23,15)"/>
</p:tagLst>
</file>

<file path=ppt/tags/tag241.xml><?xml version="1.0" encoding="utf-8"?>
<p:tagLst xmlns:a="http://schemas.openxmlformats.org/drawingml/2006/main" xmlns:r="http://schemas.openxmlformats.org/officeDocument/2006/relationships" xmlns:p="http://schemas.openxmlformats.org/presentationml/2006/main">
  <p:tag name="VEVOX.QRDOT" val="(24,15)"/>
</p:tagLst>
</file>

<file path=ppt/tags/tag242.xml><?xml version="1.0" encoding="utf-8"?>
<p:tagLst xmlns:a="http://schemas.openxmlformats.org/drawingml/2006/main" xmlns:r="http://schemas.openxmlformats.org/officeDocument/2006/relationships" xmlns:p="http://schemas.openxmlformats.org/presentationml/2006/main">
  <p:tag name="VEVOX.QRDOT" val="(25,15)"/>
</p:tagLst>
</file>

<file path=ppt/tags/tag243.xml><?xml version="1.0" encoding="utf-8"?>
<p:tagLst xmlns:a="http://schemas.openxmlformats.org/drawingml/2006/main" xmlns:r="http://schemas.openxmlformats.org/officeDocument/2006/relationships" xmlns:p="http://schemas.openxmlformats.org/presentationml/2006/main">
  <p:tag name="VEVOX.QRDOT" val="(28,15)"/>
</p:tagLst>
</file>

<file path=ppt/tags/tag244.xml><?xml version="1.0" encoding="utf-8"?>
<p:tagLst xmlns:a="http://schemas.openxmlformats.org/drawingml/2006/main" xmlns:r="http://schemas.openxmlformats.org/officeDocument/2006/relationships" xmlns:p="http://schemas.openxmlformats.org/presentationml/2006/main">
  <p:tag name="VEVOX.QRDOT" val="(1,16)"/>
</p:tagLst>
</file>

<file path=ppt/tags/tag245.xml><?xml version="1.0" encoding="utf-8"?>
<p:tagLst xmlns:a="http://schemas.openxmlformats.org/drawingml/2006/main" xmlns:r="http://schemas.openxmlformats.org/officeDocument/2006/relationships" xmlns:p="http://schemas.openxmlformats.org/presentationml/2006/main">
  <p:tag name="VEVOX.QRDOT" val="(2,16)"/>
</p:tagLst>
</file>

<file path=ppt/tags/tag246.xml><?xml version="1.0" encoding="utf-8"?>
<p:tagLst xmlns:a="http://schemas.openxmlformats.org/drawingml/2006/main" xmlns:r="http://schemas.openxmlformats.org/officeDocument/2006/relationships" xmlns:p="http://schemas.openxmlformats.org/presentationml/2006/main">
  <p:tag name="VEVOX.QRDOT" val="(6,16)"/>
</p:tagLst>
</file>

<file path=ppt/tags/tag247.xml><?xml version="1.0" encoding="utf-8"?>
<p:tagLst xmlns:a="http://schemas.openxmlformats.org/drawingml/2006/main" xmlns:r="http://schemas.openxmlformats.org/officeDocument/2006/relationships" xmlns:p="http://schemas.openxmlformats.org/presentationml/2006/main">
  <p:tag name="VEVOX.QRDOT" val="(7,16)"/>
</p:tagLst>
</file>

<file path=ppt/tags/tag248.xml><?xml version="1.0" encoding="utf-8"?>
<p:tagLst xmlns:a="http://schemas.openxmlformats.org/drawingml/2006/main" xmlns:r="http://schemas.openxmlformats.org/officeDocument/2006/relationships" xmlns:p="http://schemas.openxmlformats.org/presentationml/2006/main">
  <p:tag name="VEVOX.QRDOT" val="(8,16)"/>
</p:tagLst>
</file>

<file path=ppt/tags/tag249.xml><?xml version="1.0" encoding="utf-8"?>
<p:tagLst xmlns:a="http://schemas.openxmlformats.org/drawingml/2006/main" xmlns:r="http://schemas.openxmlformats.org/officeDocument/2006/relationships" xmlns:p="http://schemas.openxmlformats.org/presentationml/2006/main">
  <p:tag name="VEVOX.QRDOT" val="(9,16)"/>
</p:tagLst>
</file>

<file path=ppt/tags/tag25.xml><?xml version="1.0" encoding="utf-8"?>
<p:tagLst xmlns:a="http://schemas.openxmlformats.org/drawingml/2006/main" xmlns:r="http://schemas.openxmlformats.org/officeDocument/2006/relationships" xmlns:p="http://schemas.openxmlformats.org/presentationml/2006/main">
  <p:tag name="VEVOX.QRDOT" val="(23,0)"/>
</p:tagLst>
</file>

<file path=ppt/tags/tag250.xml><?xml version="1.0" encoding="utf-8"?>
<p:tagLst xmlns:a="http://schemas.openxmlformats.org/drawingml/2006/main" xmlns:r="http://schemas.openxmlformats.org/officeDocument/2006/relationships" xmlns:p="http://schemas.openxmlformats.org/presentationml/2006/main">
  <p:tag name="VEVOX.QRDOT" val="(11,16)"/>
</p:tagLst>
</file>

<file path=ppt/tags/tag251.xml><?xml version="1.0" encoding="utf-8"?>
<p:tagLst xmlns:a="http://schemas.openxmlformats.org/drawingml/2006/main" xmlns:r="http://schemas.openxmlformats.org/officeDocument/2006/relationships" xmlns:p="http://schemas.openxmlformats.org/presentationml/2006/main">
  <p:tag name="VEVOX.QRDOT" val="(12,16)"/>
</p:tagLst>
</file>

<file path=ppt/tags/tag252.xml><?xml version="1.0" encoding="utf-8"?>
<p:tagLst xmlns:a="http://schemas.openxmlformats.org/drawingml/2006/main" xmlns:r="http://schemas.openxmlformats.org/officeDocument/2006/relationships" xmlns:p="http://schemas.openxmlformats.org/presentationml/2006/main">
  <p:tag name="VEVOX.QRDOT" val="(15,16)"/>
</p:tagLst>
</file>

<file path=ppt/tags/tag253.xml><?xml version="1.0" encoding="utf-8"?>
<p:tagLst xmlns:a="http://schemas.openxmlformats.org/drawingml/2006/main" xmlns:r="http://schemas.openxmlformats.org/officeDocument/2006/relationships" xmlns:p="http://schemas.openxmlformats.org/presentationml/2006/main">
  <p:tag name="VEVOX.QRDOT" val="(16,16)"/>
</p:tagLst>
</file>

<file path=ppt/tags/tag254.xml><?xml version="1.0" encoding="utf-8"?>
<p:tagLst xmlns:a="http://schemas.openxmlformats.org/drawingml/2006/main" xmlns:r="http://schemas.openxmlformats.org/officeDocument/2006/relationships" xmlns:p="http://schemas.openxmlformats.org/presentationml/2006/main">
  <p:tag name="VEVOX.QRDOT" val="(17,16)"/>
</p:tagLst>
</file>

<file path=ppt/tags/tag255.xml><?xml version="1.0" encoding="utf-8"?>
<p:tagLst xmlns:a="http://schemas.openxmlformats.org/drawingml/2006/main" xmlns:r="http://schemas.openxmlformats.org/officeDocument/2006/relationships" xmlns:p="http://schemas.openxmlformats.org/presentationml/2006/main">
  <p:tag name="VEVOX.QRDOT" val="(19,16)"/>
</p:tagLst>
</file>

<file path=ppt/tags/tag256.xml><?xml version="1.0" encoding="utf-8"?>
<p:tagLst xmlns:a="http://schemas.openxmlformats.org/drawingml/2006/main" xmlns:r="http://schemas.openxmlformats.org/officeDocument/2006/relationships" xmlns:p="http://schemas.openxmlformats.org/presentationml/2006/main">
  <p:tag name="VEVOX.QRDOT" val="(21,16)"/>
</p:tagLst>
</file>

<file path=ppt/tags/tag257.xml><?xml version="1.0" encoding="utf-8"?>
<p:tagLst xmlns:a="http://schemas.openxmlformats.org/drawingml/2006/main" xmlns:r="http://schemas.openxmlformats.org/officeDocument/2006/relationships" xmlns:p="http://schemas.openxmlformats.org/presentationml/2006/main">
  <p:tag name="VEVOX.QRDOT" val="(22,16)"/>
</p:tagLst>
</file>

<file path=ppt/tags/tag258.xml><?xml version="1.0" encoding="utf-8"?>
<p:tagLst xmlns:a="http://schemas.openxmlformats.org/drawingml/2006/main" xmlns:r="http://schemas.openxmlformats.org/officeDocument/2006/relationships" xmlns:p="http://schemas.openxmlformats.org/presentationml/2006/main">
  <p:tag name="VEVOX.QRDOT" val="(25,16)"/>
</p:tagLst>
</file>

<file path=ppt/tags/tag259.xml><?xml version="1.0" encoding="utf-8"?>
<p:tagLst xmlns:a="http://schemas.openxmlformats.org/drawingml/2006/main" xmlns:r="http://schemas.openxmlformats.org/officeDocument/2006/relationships" xmlns:p="http://schemas.openxmlformats.org/presentationml/2006/main">
  <p:tag name="VEVOX.QRDOT" val="(26,16)"/>
</p:tagLst>
</file>

<file path=ppt/tags/tag26.xml><?xml version="1.0" encoding="utf-8"?>
<p:tagLst xmlns:a="http://schemas.openxmlformats.org/drawingml/2006/main" xmlns:r="http://schemas.openxmlformats.org/officeDocument/2006/relationships" xmlns:p="http://schemas.openxmlformats.org/presentationml/2006/main">
  <p:tag name="VEVOX.QRDOT" val="(24,0)"/>
</p:tagLst>
</file>

<file path=ppt/tags/tag260.xml><?xml version="1.0" encoding="utf-8"?>
<p:tagLst xmlns:a="http://schemas.openxmlformats.org/drawingml/2006/main" xmlns:r="http://schemas.openxmlformats.org/officeDocument/2006/relationships" xmlns:p="http://schemas.openxmlformats.org/presentationml/2006/main">
  <p:tag name="VEVOX.QRDOT" val="(28,16)"/>
</p:tagLst>
</file>

<file path=ppt/tags/tag261.xml><?xml version="1.0" encoding="utf-8"?>
<p:tagLst xmlns:a="http://schemas.openxmlformats.org/drawingml/2006/main" xmlns:r="http://schemas.openxmlformats.org/officeDocument/2006/relationships" xmlns:p="http://schemas.openxmlformats.org/presentationml/2006/main">
  <p:tag name="VEVOX.QRDOT" val="(3,17)"/>
</p:tagLst>
</file>

<file path=ppt/tags/tag262.xml><?xml version="1.0" encoding="utf-8"?>
<p:tagLst xmlns:a="http://schemas.openxmlformats.org/drawingml/2006/main" xmlns:r="http://schemas.openxmlformats.org/officeDocument/2006/relationships" xmlns:p="http://schemas.openxmlformats.org/presentationml/2006/main">
  <p:tag name="VEVOX.QRDOT" val="(5,17)"/>
</p:tagLst>
</file>

<file path=ppt/tags/tag263.xml><?xml version="1.0" encoding="utf-8"?>
<p:tagLst xmlns:a="http://schemas.openxmlformats.org/drawingml/2006/main" xmlns:r="http://schemas.openxmlformats.org/officeDocument/2006/relationships" xmlns:p="http://schemas.openxmlformats.org/presentationml/2006/main">
  <p:tag name="VEVOX.QRDOT" val="(9,17)"/>
</p:tagLst>
</file>

<file path=ppt/tags/tag264.xml><?xml version="1.0" encoding="utf-8"?>
<p:tagLst xmlns:a="http://schemas.openxmlformats.org/drawingml/2006/main" xmlns:r="http://schemas.openxmlformats.org/officeDocument/2006/relationships" xmlns:p="http://schemas.openxmlformats.org/presentationml/2006/main">
  <p:tag name="VEVOX.QRDOT" val="(10,17)"/>
</p:tagLst>
</file>

<file path=ppt/tags/tag265.xml><?xml version="1.0" encoding="utf-8"?>
<p:tagLst xmlns:a="http://schemas.openxmlformats.org/drawingml/2006/main" xmlns:r="http://schemas.openxmlformats.org/officeDocument/2006/relationships" xmlns:p="http://schemas.openxmlformats.org/presentationml/2006/main">
  <p:tag name="VEVOX.QRDOT" val="(15,17)"/>
</p:tagLst>
</file>

<file path=ppt/tags/tag266.xml><?xml version="1.0" encoding="utf-8"?>
<p:tagLst xmlns:a="http://schemas.openxmlformats.org/drawingml/2006/main" xmlns:r="http://schemas.openxmlformats.org/officeDocument/2006/relationships" xmlns:p="http://schemas.openxmlformats.org/presentationml/2006/main">
  <p:tag name="VEVOX.QRDOT" val="(17,17)"/>
</p:tagLst>
</file>

<file path=ppt/tags/tag267.xml><?xml version="1.0" encoding="utf-8"?>
<p:tagLst xmlns:a="http://schemas.openxmlformats.org/drawingml/2006/main" xmlns:r="http://schemas.openxmlformats.org/officeDocument/2006/relationships" xmlns:p="http://schemas.openxmlformats.org/presentationml/2006/main">
  <p:tag name="VEVOX.QRDOT" val="(24,17)"/>
</p:tagLst>
</file>

<file path=ppt/tags/tag268.xml><?xml version="1.0" encoding="utf-8"?>
<p:tagLst xmlns:a="http://schemas.openxmlformats.org/drawingml/2006/main" xmlns:r="http://schemas.openxmlformats.org/officeDocument/2006/relationships" xmlns:p="http://schemas.openxmlformats.org/presentationml/2006/main">
  <p:tag name="VEVOX.QRDOT" val="(26,17)"/>
</p:tagLst>
</file>

<file path=ppt/tags/tag269.xml><?xml version="1.0" encoding="utf-8"?>
<p:tagLst xmlns:a="http://schemas.openxmlformats.org/drawingml/2006/main" xmlns:r="http://schemas.openxmlformats.org/officeDocument/2006/relationships" xmlns:p="http://schemas.openxmlformats.org/presentationml/2006/main">
  <p:tag name="VEVOX.QRDOT" val="(27,17)"/>
</p:tagLst>
</file>

<file path=ppt/tags/tag27.xml><?xml version="1.0" encoding="utf-8"?>
<p:tagLst xmlns:a="http://schemas.openxmlformats.org/drawingml/2006/main" xmlns:r="http://schemas.openxmlformats.org/officeDocument/2006/relationships" xmlns:p="http://schemas.openxmlformats.org/presentationml/2006/main">
  <p:tag name="VEVOX.QRDOT" val="(25,0)"/>
</p:tagLst>
</file>

<file path=ppt/tags/tag270.xml><?xml version="1.0" encoding="utf-8"?>
<p:tagLst xmlns:a="http://schemas.openxmlformats.org/drawingml/2006/main" xmlns:r="http://schemas.openxmlformats.org/officeDocument/2006/relationships" xmlns:p="http://schemas.openxmlformats.org/presentationml/2006/main">
  <p:tag name="VEVOX.QRDOT" val="(28,17)"/>
</p:tagLst>
</file>

<file path=ppt/tags/tag271.xml><?xml version="1.0" encoding="utf-8"?>
<p:tagLst xmlns:a="http://schemas.openxmlformats.org/drawingml/2006/main" xmlns:r="http://schemas.openxmlformats.org/officeDocument/2006/relationships" xmlns:p="http://schemas.openxmlformats.org/presentationml/2006/main">
  <p:tag name="VEVOX.QRDOT" val="(1,18)"/>
</p:tagLst>
</file>

<file path=ppt/tags/tag272.xml><?xml version="1.0" encoding="utf-8"?>
<p:tagLst xmlns:a="http://schemas.openxmlformats.org/drawingml/2006/main" xmlns:r="http://schemas.openxmlformats.org/officeDocument/2006/relationships" xmlns:p="http://schemas.openxmlformats.org/presentationml/2006/main">
  <p:tag name="VEVOX.QRDOT" val="(6,18)"/>
</p:tagLst>
</file>

<file path=ppt/tags/tag273.xml><?xml version="1.0" encoding="utf-8"?>
<p:tagLst xmlns:a="http://schemas.openxmlformats.org/drawingml/2006/main" xmlns:r="http://schemas.openxmlformats.org/officeDocument/2006/relationships" xmlns:p="http://schemas.openxmlformats.org/presentationml/2006/main">
  <p:tag name="VEVOX.QRDOT" val="(7,18)"/>
</p:tagLst>
</file>

<file path=ppt/tags/tag274.xml><?xml version="1.0" encoding="utf-8"?>
<p:tagLst xmlns:a="http://schemas.openxmlformats.org/drawingml/2006/main" xmlns:r="http://schemas.openxmlformats.org/officeDocument/2006/relationships" xmlns:p="http://schemas.openxmlformats.org/presentationml/2006/main">
  <p:tag name="VEVOX.QRDOT" val="(11,18)"/>
</p:tagLst>
</file>

<file path=ppt/tags/tag275.xml><?xml version="1.0" encoding="utf-8"?>
<p:tagLst xmlns:a="http://schemas.openxmlformats.org/drawingml/2006/main" xmlns:r="http://schemas.openxmlformats.org/officeDocument/2006/relationships" xmlns:p="http://schemas.openxmlformats.org/presentationml/2006/main">
  <p:tag name="VEVOX.QRDOT" val="(12,18)"/>
</p:tagLst>
</file>

<file path=ppt/tags/tag276.xml><?xml version="1.0" encoding="utf-8"?>
<p:tagLst xmlns:a="http://schemas.openxmlformats.org/drawingml/2006/main" xmlns:r="http://schemas.openxmlformats.org/officeDocument/2006/relationships" xmlns:p="http://schemas.openxmlformats.org/presentationml/2006/main">
  <p:tag name="VEVOX.QRDOT" val="(14,18)"/>
</p:tagLst>
</file>

<file path=ppt/tags/tag277.xml><?xml version="1.0" encoding="utf-8"?>
<p:tagLst xmlns:a="http://schemas.openxmlformats.org/drawingml/2006/main" xmlns:r="http://schemas.openxmlformats.org/officeDocument/2006/relationships" xmlns:p="http://schemas.openxmlformats.org/presentationml/2006/main">
  <p:tag name="VEVOX.QRDOT" val="(15,18)"/>
</p:tagLst>
</file>

<file path=ppt/tags/tag278.xml><?xml version="1.0" encoding="utf-8"?>
<p:tagLst xmlns:a="http://schemas.openxmlformats.org/drawingml/2006/main" xmlns:r="http://schemas.openxmlformats.org/officeDocument/2006/relationships" xmlns:p="http://schemas.openxmlformats.org/presentationml/2006/main">
  <p:tag name="VEVOX.QRDOT" val="(16,18)"/>
</p:tagLst>
</file>

<file path=ppt/tags/tag279.xml><?xml version="1.0" encoding="utf-8"?>
<p:tagLst xmlns:a="http://schemas.openxmlformats.org/drawingml/2006/main" xmlns:r="http://schemas.openxmlformats.org/officeDocument/2006/relationships" xmlns:p="http://schemas.openxmlformats.org/presentationml/2006/main">
  <p:tag name="VEVOX.QRDOT" val="(17,18)"/>
</p:tagLst>
</file>

<file path=ppt/tags/tag28.xml><?xml version="1.0" encoding="utf-8"?>
<p:tagLst xmlns:a="http://schemas.openxmlformats.org/drawingml/2006/main" xmlns:r="http://schemas.openxmlformats.org/officeDocument/2006/relationships" xmlns:p="http://schemas.openxmlformats.org/presentationml/2006/main">
  <p:tag name="VEVOX.QRDOT" val="(26,0)"/>
</p:tagLst>
</file>

<file path=ppt/tags/tag280.xml><?xml version="1.0" encoding="utf-8"?>
<p:tagLst xmlns:a="http://schemas.openxmlformats.org/drawingml/2006/main" xmlns:r="http://schemas.openxmlformats.org/officeDocument/2006/relationships" xmlns:p="http://schemas.openxmlformats.org/presentationml/2006/main">
  <p:tag name="VEVOX.QRDOT" val="(18,18)"/>
</p:tagLst>
</file>

<file path=ppt/tags/tag281.xml><?xml version="1.0" encoding="utf-8"?>
<p:tagLst xmlns:a="http://schemas.openxmlformats.org/drawingml/2006/main" xmlns:r="http://schemas.openxmlformats.org/officeDocument/2006/relationships" xmlns:p="http://schemas.openxmlformats.org/presentationml/2006/main">
  <p:tag name="VEVOX.QRDOT" val="(21,18)"/>
</p:tagLst>
</file>

<file path=ppt/tags/tag282.xml><?xml version="1.0" encoding="utf-8"?>
<p:tagLst xmlns:a="http://schemas.openxmlformats.org/drawingml/2006/main" xmlns:r="http://schemas.openxmlformats.org/officeDocument/2006/relationships" xmlns:p="http://schemas.openxmlformats.org/presentationml/2006/main">
  <p:tag name="VEVOX.QRDOT" val="(22,18)"/>
</p:tagLst>
</file>

<file path=ppt/tags/tag283.xml><?xml version="1.0" encoding="utf-8"?>
<p:tagLst xmlns:a="http://schemas.openxmlformats.org/drawingml/2006/main" xmlns:r="http://schemas.openxmlformats.org/officeDocument/2006/relationships" xmlns:p="http://schemas.openxmlformats.org/presentationml/2006/main">
  <p:tag name="VEVOX.QRDOT" val="(24,18)"/>
</p:tagLst>
</file>

<file path=ppt/tags/tag284.xml><?xml version="1.0" encoding="utf-8"?>
<p:tagLst xmlns:a="http://schemas.openxmlformats.org/drawingml/2006/main" xmlns:r="http://schemas.openxmlformats.org/officeDocument/2006/relationships" xmlns:p="http://schemas.openxmlformats.org/presentationml/2006/main">
  <p:tag name="VEVOX.QRDOT" val="(25,18)"/>
</p:tagLst>
</file>

<file path=ppt/tags/tag285.xml><?xml version="1.0" encoding="utf-8"?>
<p:tagLst xmlns:a="http://schemas.openxmlformats.org/drawingml/2006/main" xmlns:r="http://schemas.openxmlformats.org/officeDocument/2006/relationships" xmlns:p="http://schemas.openxmlformats.org/presentationml/2006/main">
  <p:tag name="VEVOX.QRDOT" val="(27,18)"/>
</p:tagLst>
</file>

<file path=ppt/tags/tag286.xml><?xml version="1.0" encoding="utf-8"?>
<p:tagLst xmlns:a="http://schemas.openxmlformats.org/drawingml/2006/main" xmlns:r="http://schemas.openxmlformats.org/officeDocument/2006/relationships" xmlns:p="http://schemas.openxmlformats.org/presentationml/2006/main">
  <p:tag name="VEVOX.QRDOT" val="(3,19)"/>
</p:tagLst>
</file>

<file path=ppt/tags/tag287.xml><?xml version="1.0" encoding="utf-8"?>
<p:tagLst xmlns:a="http://schemas.openxmlformats.org/drawingml/2006/main" xmlns:r="http://schemas.openxmlformats.org/officeDocument/2006/relationships" xmlns:p="http://schemas.openxmlformats.org/presentationml/2006/main">
  <p:tag name="VEVOX.QRDOT" val="(4,19)"/>
</p:tagLst>
</file>

<file path=ppt/tags/tag288.xml><?xml version="1.0" encoding="utf-8"?>
<p:tagLst xmlns:a="http://schemas.openxmlformats.org/drawingml/2006/main" xmlns:r="http://schemas.openxmlformats.org/officeDocument/2006/relationships" xmlns:p="http://schemas.openxmlformats.org/presentationml/2006/main">
  <p:tag name="VEVOX.QRDOT" val="(5,19)"/>
</p:tagLst>
</file>

<file path=ppt/tags/tag289.xml><?xml version="1.0" encoding="utf-8"?>
<p:tagLst xmlns:a="http://schemas.openxmlformats.org/drawingml/2006/main" xmlns:r="http://schemas.openxmlformats.org/officeDocument/2006/relationships" xmlns:p="http://schemas.openxmlformats.org/presentationml/2006/main">
  <p:tag name="VEVOX.QRDOT" val="(8,19)"/>
</p:tagLst>
</file>

<file path=ppt/tags/tag29.xml><?xml version="1.0" encoding="utf-8"?>
<p:tagLst xmlns:a="http://schemas.openxmlformats.org/drawingml/2006/main" xmlns:r="http://schemas.openxmlformats.org/officeDocument/2006/relationships" xmlns:p="http://schemas.openxmlformats.org/presentationml/2006/main">
  <p:tag name="VEVOX.QRDOT" val="(27,0)"/>
</p:tagLst>
</file>

<file path=ppt/tags/tag290.xml><?xml version="1.0" encoding="utf-8"?>
<p:tagLst xmlns:a="http://schemas.openxmlformats.org/drawingml/2006/main" xmlns:r="http://schemas.openxmlformats.org/officeDocument/2006/relationships" xmlns:p="http://schemas.openxmlformats.org/presentationml/2006/main">
  <p:tag name="VEVOX.QRDOT" val="(10,19)"/>
</p:tagLst>
</file>

<file path=ppt/tags/tag291.xml><?xml version="1.0" encoding="utf-8"?>
<p:tagLst xmlns:a="http://schemas.openxmlformats.org/drawingml/2006/main" xmlns:r="http://schemas.openxmlformats.org/officeDocument/2006/relationships" xmlns:p="http://schemas.openxmlformats.org/presentationml/2006/main">
  <p:tag name="VEVOX.QRDOT" val="(12,19)"/>
</p:tagLst>
</file>

<file path=ppt/tags/tag292.xml><?xml version="1.0" encoding="utf-8"?>
<p:tagLst xmlns:a="http://schemas.openxmlformats.org/drawingml/2006/main" xmlns:r="http://schemas.openxmlformats.org/officeDocument/2006/relationships" xmlns:p="http://schemas.openxmlformats.org/presentationml/2006/main">
  <p:tag name="VEVOX.QRDOT" val="(13,19)"/>
</p:tagLst>
</file>

<file path=ppt/tags/tag293.xml><?xml version="1.0" encoding="utf-8"?>
<p:tagLst xmlns:a="http://schemas.openxmlformats.org/drawingml/2006/main" xmlns:r="http://schemas.openxmlformats.org/officeDocument/2006/relationships" xmlns:p="http://schemas.openxmlformats.org/presentationml/2006/main">
  <p:tag name="VEVOX.QRDOT" val="(14,19)"/>
</p:tagLst>
</file>

<file path=ppt/tags/tag294.xml><?xml version="1.0" encoding="utf-8"?>
<p:tagLst xmlns:a="http://schemas.openxmlformats.org/drawingml/2006/main" xmlns:r="http://schemas.openxmlformats.org/officeDocument/2006/relationships" xmlns:p="http://schemas.openxmlformats.org/presentationml/2006/main">
  <p:tag name="VEVOX.QRDOT" val="(15,19)"/>
</p:tagLst>
</file>

<file path=ppt/tags/tag295.xml><?xml version="1.0" encoding="utf-8"?>
<p:tagLst xmlns:a="http://schemas.openxmlformats.org/drawingml/2006/main" xmlns:r="http://schemas.openxmlformats.org/officeDocument/2006/relationships" xmlns:p="http://schemas.openxmlformats.org/presentationml/2006/main">
  <p:tag name="VEVOX.QRDOT" val="(19,19)"/>
</p:tagLst>
</file>

<file path=ppt/tags/tag296.xml><?xml version="1.0" encoding="utf-8"?>
<p:tagLst xmlns:a="http://schemas.openxmlformats.org/drawingml/2006/main" xmlns:r="http://schemas.openxmlformats.org/officeDocument/2006/relationships" xmlns:p="http://schemas.openxmlformats.org/presentationml/2006/main">
  <p:tag name="VEVOX.QRDOT" val="(20,19)"/>
</p:tagLst>
</file>

<file path=ppt/tags/tag297.xml><?xml version="1.0" encoding="utf-8"?>
<p:tagLst xmlns:a="http://schemas.openxmlformats.org/drawingml/2006/main" xmlns:r="http://schemas.openxmlformats.org/officeDocument/2006/relationships" xmlns:p="http://schemas.openxmlformats.org/presentationml/2006/main">
  <p:tag name="VEVOX.QRDOT" val="(22,19)"/>
</p:tagLst>
</file>

<file path=ppt/tags/tag298.xml><?xml version="1.0" encoding="utf-8"?>
<p:tagLst xmlns:a="http://schemas.openxmlformats.org/drawingml/2006/main" xmlns:r="http://schemas.openxmlformats.org/officeDocument/2006/relationships" xmlns:p="http://schemas.openxmlformats.org/presentationml/2006/main">
  <p:tag name="VEVOX.QRDOT" val="(27,19)"/>
</p:tagLst>
</file>

<file path=ppt/tags/tag299.xml><?xml version="1.0" encoding="utf-8"?>
<p:tagLst xmlns:a="http://schemas.openxmlformats.org/drawingml/2006/main" xmlns:r="http://schemas.openxmlformats.org/officeDocument/2006/relationships" xmlns:p="http://schemas.openxmlformats.org/presentationml/2006/main">
  <p:tag name="VEVOX.QRDOT" val="(2,20)"/>
</p:tagLst>
</file>

<file path=ppt/tags/tag3.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30.xml><?xml version="1.0" encoding="utf-8"?>
<p:tagLst xmlns:a="http://schemas.openxmlformats.org/drawingml/2006/main" xmlns:r="http://schemas.openxmlformats.org/officeDocument/2006/relationships" xmlns:p="http://schemas.openxmlformats.org/presentationml/2006/main">
  <p:tag name="VEVOX.QRDOT" val="(28,0)"/>
</p:tagLst>
</file>

<file path=ppt/tags/tag300.xml><?xml version="1.0" encoding="utf-8"?>
<p:tagLst xmlns:a="http://schemas.openxmlformats.org/drawingml/2006/main" xmlns:r="http://schemas.openxmlformats.org/officeDocument/2006/relationships" xmlns:p="http://schemas.openxmlformats.org/presentationml/2006/main">
  <p:tag name="VEVOX.QRDOT" val="(4,20)"/>
</p:tagLst>
</file>

<file path=ppt/tags/tag301.xml><?xml version="1.0" encoding="utf-8"?>
<p:tagLst xmlns:a="http://schemas.openxmlformats.org/drawingml/2006/main" xmlns:r="http://schemas.openxmlformats.org/officeDocument/2006/relationships" xmlns:p="http://schemas.openxmlformats.org/presentationml/2006/main">
  <p:tag name="VEVOX.QRDOT" val="(6,20)"/>
</p:tagLst>
</file>

<file path=ppt/tags/tag302.xml><?xml version="1.0" encoding="utf-8"?>
<p:tagLst xmlns:a="http://schemas.openxmlformats.org/drawingml/2006/main" xmlns:r="http://schemas.openxmlformats.org/officeDocument/2006/relationships" xmlns:p="http://schemas.openxmlformats.org/presentationml/2006/main">
  <p:tag name="VEVOX.QRDOT" val="(7,20)"/>
</p:tagLst>
</file>

<file path=ppt/tags/tag303.xml><?xml version="1.0" encoding="utf-8"?>
<p:tagLst xmlns:a="http://schemas.openxmlformats.org/drawingml/2006/main" xmlns:r="http://schemas.openxmlformats.org/officeDocument/2006/relationships" xmlns:p="http://schemas.openxmlformats.org/presentationml/2006/main">
  <p:tag name="VEVOX.QRDOT" val="(9,20)"/>
</p:tagLst>
</file>

<file path=ppt/tags/tag304.xml><?xml version="1.0" encoding="utf-8"?>
<p:tagLst xmlns:a="http://schemas.openxmlformats.org/drawingml/2006/main" xmlns:r="http://schemas.openxmlformats.org/officeDocument/2006/relationships" xmlns:p="http://schemas.openxmlformats.org/presentationml/2006/main">
  <p:tag name="VEVOX.QRDOT" val="(10,20)"/>
</p:tagLst>
</file>

<file path=ppt/tags/tag305.xml><?xml version="1.0" encoding="utf-8"?>
<p:tagLst xmlns:a="http://schemas.openxmlformats.org/drawingml/2006/main" xmlns:r="http://schemas.openxmlformats.org/officeDocument/2006/relationships" xmlns:p="http://schemas.openxmlformats.org/presentationml/2006/main">
  <p:tag name="VEVOX.QRDOT" val="(11,20)"/>
</p:tagLst>
</file>

<file path=ppt/tags/tag306.xml><?xml version="1.0" encoding="utf-8"?>
<p:tagLst xmlns:a="http://schemas.openxmlformats.org/drawingml/2006/main" xmlns:r="http://schemas.openxmlformats.org/officeDocument/2006/relationships" xmlns:p="http://schemas.openxmlformats.org/presentationml/2006/main">
  <p:tag name="VEVOX.QRDOT" val="(14,20)"/>
</p:tagLst>
</file>

<file path=ppt/tags/tag307.xml><?xml version="1.0" encoding="utf-8"?>
<p:tagLst xmlns:a="http://schemas.openxmlformats.org/drawingml/2006/main" xmlns:r="http://schemas.openxmlformats.org/officeDocument/2006/relationships" xmlns:p="http://schemas.openxmlformats.org/presentationml/2006/main">
  <p:tag name="VEVOX.QRDOT" val="(15,20)"/>
</p:tagLst>
</file>

<file path=ppt/tags/tag308.xml><?xml version="1.0" encoding="utf-8"?>
<p:tagLst xmlns:a="http://schemas.openxmlformats.org/drawingml/2006/main" xmlns:r="http://schemas.openxmlformats.org/officeDocument/2006/relationships" xmlns:p="http://schemas.openxmlformats.org/presentationml/2006/main">
  <p:tag name="VEVOX.QRDOT" val="(17,20)"/>
</p:tagLst>
</file>

<file path=ppt/tags/tag309.xml><?xml version="1.0" encoding="utf-8"?>
<p:tagLst xmlns:a="http://schemas.openxmlformats.org/drawingml/2006/main" xmlns:r="http://schemas.openxmlformats.org/officeDocument/2006/relationships" xmlns:p="http://schemas.openxmlformats.org/presentationml/2006/main">
  <p:tag name="VEVOX.QRDOT" val="(18,20)"/>
</p:tagLst>
</file>

<file path=ppt/tags/tag31.xml><?xml version="1.0" encoding="utf-8"?>
<p:tagLst xmlns:a="http://schemas.openxmlformats.org/drawingml/2006/main" xmlns:r="http://schemas.openxmlformats.org/officeDocument/2006/relationships" xmlns:p="http://schemas.openxmlformats.org/presentationml/2006/main">
  <p:tag name="VEVOX.QRDOT" val="(29,0)"/>
</p:tagLst>
</file>

<file path=ppt/tags/tag310.xml><?xml version="1.0" encoding="utf-8"?>
<p:tagLst xmlns:a="http://schemas.openxmlformats.org/drawingml/2006/main" xmlns:r="http://schemas.openxmlformats.org/officeDocument/2006/relationships" xmlns:p="http://schemas.openxmlformats.org/presentationml/2006/main">
  <p:tag name="VEVOX.QRDOT" val="(21,20)"/>
</p:tagLst>
</file>

<file path=ppt/tags/tag311.xml><?xml version="1.0" encoding="utf-8"?>
<p:tagLst xmlns:a="http://schemas.openxmlformats.org/drawingml/2006/main" xmlns:r="http://schemas.openxmlformats.org/officeDocument/2006/relationships" xmlns:p="http://schemas.openxmlformats.org/presentationml/2006/main">
  <p:tag name="VEVOX.QRDOT" val="(22,20)"/>
</p:tagLst>
</file>

<file path=ppt/tags/tag312.xml><?xml version="1.0" encoding="utf-8"?>
<p:tagLst xmlns:a="http://schemas.openxmlformats.org/drawingml/2006/main" xmlns:r="http://schemas.openxmlformats.org/officeDocument/2006/relationships" xmlns:p="http://schemas.openxmlformats.org/presentationml/2006/main">
  <p:tag name="VEVOX.QRDOT" val="(23,20)"/>
</p:tagLst>
</file>

<file path=ppt/tags/tag313.xml><?xml version="1.0" encoding="utf-8"?>
<p:tagLst xmlns:a="http://schemas.openxmlformats.org/drawingml/2006/main" xmlns:r="http://schemas.openxmlformats.org/officeDocument/2006/relationships" xmlns:p="http://schemas.openxmlformats.org/presentationml/2006/main">
  <p:tag name="VEVOX.QRDOT" val="(24,20)"/>
</p:tagLst>
</file>

<file path=ppt/tags/tag314.xml><?xml version="1.0" encoding="utf-8"?>
<p:tagLst xmlns:a="http://schemas.openxmlformats.org/drawingml/2006/main" xmlns:r="http://schemas.openxmlformats.org/officeDocument/2006/relationships" xmlns:p="http://schemas.openxmlformats.org/presentationml/2006/main">
  <p:tag name="VEVOX.QRDOT" val="(25,20)"/>
</p:tagLst>
</file>

<file path=ppt/tags/tag315.xml><?xml version="1.0" encoding="utf-8"?>
<p:tagLst xmlns:a="http://schemas.openxmlformats.org/drawingml/2006/main" xmlns:r="http://schemas.openxmlformats.org/officeDocument/2006/relationships" xmlns:p="http://schemas.openxmlformats.org/presentationml/2006/main">
  <p:tag name="VEVOX.QRDOT" val="(26,20)"/>
</p:tagLst>
</file>

<file path=ppt/tags/tag316.xml><?xml version="1.0" encoding="utf-8"?>
<p:tagLst xmlns:a="http://schemas.openxmlformats.org/drawingml/2006/main" xmlns:r="http://schemas.openxmlformats.org/officeDocument/2006/relationships" xmlns:p="http://schemas.openxmlformats.org/presentationml/2006/main">
  <p:tag name="VEVOX.QRDOT" val="(27,20)"/>
</p:tagLst>
</file>

<file path=ppt/tags/tag317.xml><?xml version="1.0" encoding="utf-8"?>
<p:tagLst xmlns:a="http://schemas.openxmlformats.org/drawingml/2006/main" xmlns:r="http://schemas.openxmlformats.org/officeDocument/2006/relationships" xmlns:p="http://schemas.openxmlformats.org/presentationml/2006/main">
  <p:tag name="VEVOX.QRDOT" val="(9,21)"/>
</p:tagLst>
</file>

<file path=ppt/tags/tag318.xml><?xml version="1.0" encoding="utf-8"?>
<p:tagLst xmlns:a="http://schemas.openxmlformats.org/drawingml/2006/main" xmlns:r="http://schemas.openxmlformats.org/officeDocument/2006/relationships" xmlns:p="http://schemas.openxmlformats.org/presentationml/2006/main">
  <p:tag name="VEVOX.QRDOT" val="(10,21)"/>
</p:tagLst>
</file>

<file path=ppt/tags/tag319.xml><?xml version="1.0" encoding="utf-8"?>
<p:tagLst xmlns:a="http://schemas.openxmlformats.org/drawingml/2006/main" xmlns:r="http://schemas.openxmlformats.org/officeDocument/2006/relationships" xmlns:p="http://schemas.openxmlformats.org/presentationml/2006/main">
  <p:tag name="VEVOX.QRDOT" val="(13,21)"/>
</p:tagLst>
</file>

<file path=ppt/tags/tag32.xml><?xml version="1.0" encoding="utf-8"?>
<p:tagLst xmlns:a="http://schemas.openxmlformats.org/drawingml/2006/main" xmlns:r="http://schemas.openxmlformats.org/officeDocument/2006/relationships" xmlns:p="http://schemas.openxmlformats.org/presentationml/2006/main">
  <p:tag name="VEVOX.QRDOT" val="(1,1)"/>
</p:tagLst>
</file>

<file path=ppt/tags/tag320.xml><?xml version="1.0" encoding="utf-8"?>
<p:tagLst xmlns:a="http://schemas.openxmlformats.org/drawingml/2006/main" xmlns:r="http://schemas.openxmlformats.org/officeDocument/2006/relationships" xmlns:p="http://schemas.openxmlformats.org/presentationml/2006/main">
  <p:tag name="VEVOX.QRDOT" val="(16,21)"/>
</p:tagLst>
</file>

<file path=ppt/tags/tag321.xml><?xml version="1.0" encoding="utf-8"?>
<p:tagLst xmlns:a="http://schemas.openxmlformats.org/drawingml/2006/main" xmlns:r="http://schemas.openxmlformats.org/officeDocument/2006/relationships" xmlns:p="http://schemas.openxmlformats.org/presentationml/2006/main">
  <p:tag name="VEVOX.QRDOT" val="(17,21)"/>
</p:tagLst>
</file>

<file path=ppt/tags/tag322.xml><?xml version="1.0" encoding="utf-8"?>
<p:tagLst xmlns:a="http://schemas.openxmlformats.org/drawingml/2006/main" xmlns:r="http://schemas.openxmlformats.org/officeDocument/2006/relationships" xmlns:p="http://schemas.openxmlformats.org/presentationml/2006/main">
  <p:tag name="VEVOX.QRDOT" val="(21,21)"/>
</p:tagLst>
</file>

<file path=ppt/tags/tag323.xml><?xml version="1.0" encoding="utf-8"?>
<p:tagLst xmlns:a="http://schemas.openxmlformats.org/drawingml/2006/main" xmlns:r="http://schemas.openxmlformats.org/officeDocument/2006/relationships" xmlns:p="http://schemas.openxmlformats.org/presentationml/2006/main">
  <p:tag name="VEVOX.QRDOT" val="(25,21)"/>
</p:tagLst>
</file>

<file path=ppt/tags/tag324.xml><?xml version="1.0" encoding="utf-8"?>
<p:tagLst xmlns:a="http://schemas.openxmlformats.org/drawingml/2006/main" xmlns:r="http://schemas.openxmlformats.org/officeDocument/2006/relationships" xmlns:p="http://schemas.openxmlformats.org/presentationml/2006/main">
  <p:tag name="VEVOX.QRDOT" val="(26,21)"/>
</p:tagLst>
</file>

<file path=ppt/tags/tag325.xml><?xml version="1.0" encoding="utf-8"?>
<p:tagLst xmlns:a="http://schemas.openxmlformats.org/drawingml/2006/main" xmlns:r="http://schemas.openxmlformats.org/officeDocument/2006/relationships" xmlns:p="http://schemas.openxmlformats.org/presentationml/2006/main">
  <p:tag name="VEVOX.QRDOT" val="(27,21)"/>
</p:tagLst>
</file>

<file path=ppt/tags/tag326.xml><?xml version="1.0" encoding="utf-8"?>
<p:tagLst xmlns:a="http://schemas.openxmlformats.org/drawingml/2006/main" xmlns:r="http://schemas.openxmlformats.org/officeDocument/2006/relationships" xmlns:p="http://schemas.openxmlformats.org/presentationml/2006/main">
  <p:tag name="VEVOX.QRDOT" val="(28,21)"/>
</p:tagLst>
</file>

<file path=ppt/tags/tag327.xml><?xml version="1.0" encoding="utf-8"?>
<p:tagLst xmlns:a="http://schemas.openxmlformats.org/drawingml/2006/main" xmlns:r="http://schemas.openxmlformats.org/officeDocument/2006/relationships" xmlns:p="http://schemas.openxmlformats.org/presentationml/2006/main">
  <p:tag name="VEVOX.QRDOT" val="(29,21)"/>
</p:tagLst>
</file>

<file path=ppt/tags/tag328.xml><?xml version="1.0" encoding="utf-8"?>
<p:tagLst xmlns:a="http://schemas.openxmlformats.org/drawingml/2006/main" xmlns:r="http://schemas.openxmlformats.org/officeDocument/2006/relationships" xmlns:p="http://schemas.openxmlformats.org/presentationml/2006/main">
  <p:tag name="VEVOX.QRDOT" val="(1,22)"/>
</p:tagLst>
</file>

<file path=ppt/tags/tag329.xml><?xml version="1.0" encoding="utf-8"?>
<p:tagLst xmlns:a="http://schemas.openxmlformats.org/drawingml/2006/main" xmlns:r="http://schemas.openxmlformats.org/officeDocument/2006/relationships" xmlns:p="http://schemas.openxmlformats.org/presentationml/2006/main">
  <p:tag name="VEVOX.QRDOT" val="(2,22)"/>
</p:tagLst>
</file>

<file path=ppt/tags/tag33.xml><?xml version="1.0" encoding="utf-8"?>
<p:tagLst xmlns:a="http://schemas.openxmlformats.org/drawingml/2006/main" xmlns:r="http://schemas.openxmlformats.org/officeDocument/2006/relationships" xmlns:p="http://schemas.openxmlformats.org/presentationml/2006/main">
  <p:tag name="VEVOX.QRDOT" val="(7,1)"/>
</p:tagLst>
</file>

<file path=ppt/tags/tag330.xml><?xml version="1.0" encoding="utf-8"?>
<p:tagLst xmlns:a="http://schemas.openxmlformats.org/drawingml/2006/main" xmlns:r="http://schemas.openxmlformats.org/officeDocument/2006/relationships" xmlns:p="http://schemas.openxmlformats.org/presentationml/2006/main">
  <p:tag name="VEVOX.QRDOT" val="(3,22)"/>
</p:tagLst>
</file>

<file path=ppt/tags/tag331.xml><?xml version="1.0" encoding="utf-8"?>
<p:tagLst xmlns:a="http://schemas.openxmlformats.org/drawingml/2006/main" xmlns:r="http://schemas.openxmlformats.org/officeDocument/2006/relationships" xmlns:p="http://schemas.openxmlformats.org/presentationml/2006/main">
  <p:tag name="VEVOX.QRDOT" val="(4,22)"/>
</p:tagLst>
</file>

<file path=ppt/tags/tag332.xml><?xml version="1.0" encoding="utf-8"?>
<p:tagLst xmlns:a="http://schemas.openxmlformats.org/drawingml/2006/main" xmlns:r="http://schemas.openxmlformats.org/officeDocument/2006/relationships" xmlns:p="http://schemas.openxmlformats.org/presentationml/2006/main">
  <p:tag name="VEVOX.QRDOT" val="(5,22)"/>
</p:tagLst>
</file>

<file path=ppt/tags/tag333.xml><?xml version="1.0" encoding="utf-8"?>
<p:tagLst xmlns:a="http://schemas.openxmlformats.org/drawingml/2006/main" xmlns:r="http://schemas.openxmlformats.org/officeDocument/2006/relationships" xmlns:p="http://schemas.openxmlformats.org/presentationml/2006/main">
  <p:tag name="VEVOX.QRDOT" val="(6,22)"/>
</p:tagLst>
</file>

<file path=ppt/tags/tag334.xml><?xml version="1.0" encoding="utf-8"?>
<p:tagLst xmlns:a="http://schemas.openxmlformats.org/drawingml/2006/main" xmlns:r="http://schemas.openxmlformats.org/officeDocument/2006/relationships" xmlns:p="http://schemas.openxmlformats.org/presentationml/2006/main">
  <p:tag name="VEVOX.QRDOT" val="(7,22)"/>
</p:tagLst>
</file>

<file path=ppt/tags/tag335.xml><?xml version="1.0" encoding="utf-8"?>
<p:tagLst xmlns:a="http://schemas.openxmlformats.org/drawingml/2006/main" xmlns:r="http://schemas.openxmlformats.org/officeDocument/2006/relationships" xmlns:p="http://schemas.openxmlformats.org/presentationml/2006/main">
  <p:tag name="VEVOX.QRDOT" val="(9,22)"/>
</p:tagLst>
</file>

<file path=ppt/tags/tag336.xml><?xml version="1.0" encoding="utf-8"?>
<p:tagLst xmlns:a="http://schemas.openxmlformats.org/drawingml/2006/main" xmlns:r="http://schemas.openxmlformats.org/officeDocument/2006/relationships" xmlns:p="http://schemas.openxmlformats.org/presentationml/2006/main">
  <p:tag name="VEVOX.QRDOT" val="(13,22)"/>
</p:tagLst>
</file>

<file path=ppt/tags/tag337.xml><?xml version="1.0" encoding="utf-8"?>
<p:tagLst xmlns:a="http://schemas.openxmlformats.org/drawingml/2006/main" xmlns:r="http://schemas.openxmlformats.org/officeDocument/2006/relationships" xmlns:p="http://schemas.openxmlformats.org/presentationml/2006/main">
  <p:tag name="VEVOX.QRDOT" val="(15,22)"/>
</p:tagLst>
</file>

<file path=ppt/tags/tag338.xml><?xml version="1.0" encoding="utf-8"?>
<p:tagLst xmlns:a="http://schemas.openxmlformats.org/drawingml/2006/main" xmlns:r="http://schemas.openxmlformats.org/officeDocument/2006/relationships" xmlns:p="http://schemas.openxmlformats.org/presentationml/2006/main">
  <p:tag name="VEVOX.QRDOT" val="(16,22)"/>
</p:tagLst>
</file>

<file path=ppt/tags/tag339.xml><?xml version="1.0" encoding="utf-8"?>
<p:tagLst xmlns:a="http://schemas.openxmlformats.org/drawingml/2006/main" xmlns:r="http://schemas.openxmlformats.org/officeDocument/2006/relationships" xmlns:p="http://schemas.openxmlformats.org/presentationml/2006/main">
  <p:tag name="VEVOX.QRDOT" val="(18,22)"/>
</p:tagLst>
</file>

<file path=ppt/tags/tag34.xml><?xml version="1.0" encoding="utf-8"?>
<p:tagLst xmlns:a="http://schemas.openxmlformats.org/drawingml/2006/main" xmlns:r="http://schemas.openxmlformats.org/officeDocument/2006/relationships" xmlns:p="http://schemas.openxmlformats.org/presentationml/2006/main">
  <p:tag name="VEVOX.QRDOT" val="(9,1)"/>
</p:tagLst>
</file>

<file path=ppt/tags/tag340.xml><?xml version="1.0" encoding="utf-8"?>
<p:tagLst xmlns:a="http://schemas.openxmlformats.org/drawingml/2006/main" xmlns:r="http://schemas.openxmlformats.org/officeDocument/2006/relationships" xmlns:p="http://schemas.openxmlformats.org/presentationml/2006/main">
  <p:tag name="VEVOX.QRDOT" val="(20,22)"/>
</p:tagLst>
</file>

<file path=ppt/tags/tag341.xml><?xml version="1.0" encoding="utf-8"?>
<p:tagLst xmlns:a="http://schemas.openxmlformats.org/drawingml/2006/main" xmlns:r="http://schemas.openxmlformats.org/officeDocument/2006/relationships" xmlns:p="http://schemas.openxmlformats.org/presentationml/2006/main">
  <p:tag name="VEVOX.QRDOT" val="(21,22)"/>
</p:tagLst>
</file>

<file path=ppt/tags/tag342.xml><?xml version="1.0" encoding="utf-8"?>
<p:tagLst xmlns:a="http://schemas.openxmlformats.org/drawingml/2006/main" xmlns:r="http://schemas.openxmlformats.org/officeDocument/2006/relationships" xmlns:p="http://schemas.openxmlformats.org/presentationml/2006/main">
  <p:tag name="VEVOX.QRDOT" val="(23,22)"/>
</p:tagLst>
</file>

<file path=ppt/tags/tag343.xml><?xml version="1.0" encoding="utf-8"?>
<p:tagLst xmlns:a="http://schemas.openxmlformats.org/drawingml/2006/main" xmlns:r="http://schemas.openxmlformats.org/officeDocument/2006/relationships" xmlns:p="http://schemas.openxmlformats.org/presentationml/2006/main">
  <p:tag name="VEVOX.QRDOT" val="(25,22)"/>
</p:tagLst>
</file>

<file path=ppt/tags/tag344.xml><?xml version="1.0" encoding="utf-8"?>
<p:tagLst xmlns:a="http://schemas.openxmlformats.org/drawingml/2006/main" xmlns:r="http://schemas.openxmlformats.org/officeDocument/2006/relationships" xmlns:p="http://schemas.openxmlformats.org/presentationml/2006/main">
  <p:tag name="VEVOX.QRDOT" val="(26,22)"/>
</p:tagLst>
</file>

<file path=ppt/tags/tag345.xml><?xml version="1.0" encoding="utf-8"?>
<p:tagLst xmlns:a="http://schemas.openxmlformats.org/drawingml/2006/main" xmlns:r="http://schemas.openxmlformats.org/officeDocument/2006/relationships" xmlns:p="http://schemas.openxmlformats.org/presentationml/2006/main">
  <p:tag name="VEVOX.QRDOT" val="(28,22)"/>
</p:tagLst>
</file>

<file path=ppt/tags/tag346.xml><?xml version="1.0" encoding="utf-8"?>
<p:tagLst xmlns:a="http://schemas.openxmlformats.org/drawingml/2006/main" xmlns:r="http://schemas.openxmlformats.org/officeDocument/2006/relationships" xmlns:p="http://schemas.openxmlformats.org/presentationml/2006/main">
  <p:tag name="VEVOX.QRDOT" val="(1,23)"/>
</p:tagLst>
</file>

<file path=ppt/tags/tag347.xml><?xml version="1.0" encoding="utf-8"?>
<p:tagLst xmlns:a="http://schemas.openxmlformats.org/drawingml/2006/main" xmlns:r="http://schemas.openxmlformats.org/officeDocument/2006/relationships" xmlns:p="http://schemas.openxmlformats.org/presentationml/2006/main">
  <p:tag name="VEVOX.QRDOT" val="(7,23)"/>
</p:tagLst>
</file>

<file path=ppt/tags/tag348.xml><?xml version="1.0" encoding="utf-8"?>
<p:tagLst xmlns:a="http://schemas.openxmlformats.org/drawingml/2006/main" xmlns:r="http://schemas.openxmlformats.org/officeDocument/2006/relationships" xmlns:p="http://schemas.openxmlformats.org/presentationml/2006/main">
  <p:tag name="VEVOX.QRDOT" val="(9,23)"/>
</p:tagLst>
</file>

<file path=ppt/tags/tag349.xml><?xml version="1.0" encoding="utf-8"?>
<p:tagLst xmlns:a="http://schemas.openxmlformats.org/drawingml/2006/main" xmlns:r="http://schemas.openxmlformats.org/officeDocument/2006/relationships" xmlns:p="http://schemas.openxmlformats.org/presentationml/2006/main">
  <p:tag name="VEVOX.QRDOT" val="(13,23)"/>
</p:tagLst>
</file>

<file path=ppt/tags/tag35.xml><?xml version="1.0" encoding="utf-8"?>
<p:tagLst xmlns:a="http://schemas.openxmlformats.org/drawingml/2006/main" xmlns:r="http://schemas.openxmlformats.org/officeDocument/2006/relationships" xmlns:p="http://schemas.openxmlformats.org/presentationml/2006/main">
  <p:tag name="VEVOX.QRDOT" val="(10,1)"/>
</p:tagLst>
</file>

<file path=ppt/tags/tag350.xml><?xml version="1.0" encoding="utf-8"?>
<p:tagLst xmlns:a="http://schemas.openxmlformats.org/drawingml/2006/main" xmlns:r="http://schemas.openxmlformats.org/officeDocument/2006/relationships" xmlns:p="http://schemas.openxmlformats.org/presentationml/2006/main">
  <p:tag name="VEVOX.QRDOT" val="(14,23)"/>
</p:tagLst>
</file>

<file path=ppt/tags/tag351.xml><?xml version="1.0" encoding="utf-8"?>
<p:tagLst xmlns:a="http://schemas.openxmlformats.org/drawingml/2006/main" xmlns:r="http://schemas.openxmlformats.org/officeDocument/2006/relationships" xmlns:p="http://schemas.openxmlformats.org/presentationml/2006/main">
  <p:tag name="VEVOX.QRDOT" val="(15,23)"/>
</p:tagLst>
</file>

<file path=ppt/tags/tag352.xml><?xml version="1.0" encoding="utf-8"?>
<p:tagLst xmlns:a="http://schemas.openxmlformats.org/drawingml/2006/main" xmlns:r="http://schemas.openxmlformats.org/officeDocument/2006/relationships" xmlns:p="http://schemas.openxmlformats.org/presentationml/2006/main">
  <p:tag name="VEVOX.QRDOT" val="(16,23)"/>
</p:tagLst>
</file>

<file path=ppt/tags/tag353.xml><?xml version="1.0" encoding="utf-8"?>
<p:tagLst xmlns:a="http://schemas.openxmlformats.org/drawingml/2006/main" xmlns:r="http://schemas.openxmlformats.org/officeDocument/2006/relationships" xmlns:p="http://schemas.openxmlformats.org/presentationml/2006/main">
  <p:tag name="VEVOX.QRDOT" val="(20,23)"/>
</p:tagLst>
</file>

<file path=ppt/tags/tag354.xml><?xml version="1.0" encoding="utf-8"?>
<p:tagLst xmlns:a="http://schemas.openxmlformats.org/drawingml/2006/main" xmlns:r="http://schemas.openxmlformats.org/officeDocument/2006/relationships" xmlns:p="http://schemas.openxmlformats.org/presentationml/2006/main">
  <p:tag name="VEVOX.QRDOT" val="(21,23)"/>
</p:tagLst>
</file>

<file path=ppt/tags/tag355.xml><?xml version="1.0" encoding="utf-8"?>
<p:tagLst xmlns:a="http://schemas.openxmlformats.org/drawingml/2006/main" xmlns:r="http://schemas.openxmlformats.org/officeDocument/2006/relationships" xmlns:p="http://schemas.openxmlformats.org/presentationml/2006/main">
  <p:tag name="VEVOX.QRDOT" val="(25,23)"/>
</p:tagLst>
</file>

<file path=ppt/tags/tag356.xml><?xml version="1.0" encoding="utf-8"?>
<p:tagLst xmlns:a="http://schemas.openxmlformats.org/drawingml/2006/main" xmlns:r="http://schemas.openxmlformats.org/officeDocument/2006/relationships" xmlns:p="http://schemas.openxmlformats.org/presentationml/2006/main">
  <p:tag name="VEVOX.QRDOT" val="(26,23)"/>
</p:tagLst>
</file>

<file path=ppt/tags/tag357.xml><?xml version="1.0" encoding="utf-8"?>
<p:tagLst xmlns:a="http://schemas.openxmlformats.org/drawingml/2006/main" xmlns:r="http://schemas.openxmlformats.org/officeDocument/2006/relationships" xmlns:p="http://schemas.openxmlformats.org/presentationml/2006/main">
  <p:tag name="VEVOX.QRDOT" val="(1,24)"/>
</p:tagLst>
</file>

<file path=ppt/tags/tag358.xml><?xml version="1.0" encoding="utf-8"?>
<p:tagLst xmlns:a="http://schemas.openxmlformats.org/drawingml/2006/main" xmlns:r="http://schemas.openxmlformats.org/officeDocument/2006/relationships" xmlns:p="http://schemas.openxmlformats.org/presentationml/2006/main">
  <p:tag name="VEVOX.QRDOT" val="(3,24)"/>
</p:tagLst>
</file>

<file path=ppt/tags/tag359.xml><?xml version="1.0" encoding="utf-8"?>
<p:tagLst xmlns:a="http://schemas.openxmlformats.org/drawingml/2006/main" xmlns:r="http://schemas.openxmlformats.org/officeDocument/2006/relationships" xmlns:p="http://schemas.openxmlformats.org/presentationml/2006/main">
  <p:tag name="VEVOX.QRDOT" val="(4,24)"/>
</p:tagLst>
</file>

<file path=ppt/tags/tag36.xml><?xml version="1.0" encoding="utf-8"?>
<p:tagLst xmlns:a="http://schemas.openxmlformats.org/drawingml/2006/main" xmlns:r="http://schemas.openxmlformats.org/officeDocument/2006/relationships" xmlns:p="http://schemas.openxmlformats.org/presentationml/2006/main">
  <p:tag name="VEVOX.QRDOT" val="(13,1)"/>
</p:tagLst>
</file>

<file path=ppt/tags/tag360.xml><?xml version="1.0" encoding="utf-8"?>
<p:tagLst xmlns:a="http://schemas.openxmlformats.org/drawingml/2006/main" xmlns:r="http://schemas.openxmlformats.org/officeDocument/2006/relationships" xmlns:p="http://schemas.openxmlformats.org/presentationml/2006/main">
  <p:tag name="VEVOX.QRDOT" val="(5,24)"/>
</p:tagLst>
</file>

<file path=ppt/tags/tag361.xml><?xml version="1.0" encoding="utf-8"?>
<p:tagLst xmlns:a="http://schemas.openxmlformats.org/drawingml/2006/main" xmlns:r="http://schemas.openxmlformats.org/officeDocument/2006/relationships" xmlns:p="http://schemas.openxmlformats.org/presentationml/2006/main">
  <p:tag name="VEVOX.QRDOT" val="(7,24)"/>
</p:tagLst>
</file>

<file path=ppt/tags/tag362.xml><?xml version="1.0" encoding="utf-8"?>
<p:tagLst xmlns:a="http://schemas.openxmlformats.org/drawingml/2006/main" xmlns:r="http://schemas.openxmlformats.org/officeDocument/2006/relationships" xmlns:p="http://schemas.openxmlformats.org/presentationml/2006/main">
  <p:tag name="VEVOX.QRDOT" val="(10,24)"/>
</p:tagLst>
</file>

<file path=ppt/tags/tag363.xml><?xml version="1.0" encoding="utf-8"?>
<p:tagLst xmlns:a="http://schemas.openxmlformats.org/drawingml/2006/main" xmlns:r="http://schemas.openxmlformats.org/officeDocument/2006/relationships" xmlns:p="http://schemas.openxmlformats.org/presentationml/2006/main">
  <p:tag name="VEVOX.QRDOT" val="(13,24)"/>
</p:tagLst>
</file>

<file path=ppt/tags/tag364.xml><?xml version="1.0" encoding="utf-8"?>
<p:tagLst xmlns:a="http://schemas.openxmlformats.org/drawingml/2006/main" xmlns:r="http://schemas.openxmlformats.org/officeDocument/2006/relationships" xmlns:p="http://schemas.openxmlformats.org/presentationml/2006/main">
  <p:tag name="VEVOX.QRDOT" val="(17,24)"/>
</p:tagLst>
</file>

<file path=ppt/tags/tag365.xml><?xml version="1.0" encoding="utf-8"?>
<p:tagLst xmlns:a="http://schemas.openxmlformats.org/drawingml/2006/main" xmlns:r="http://schemas.openxmlformats.org/officeDocument/2006/relationships" xmlns:p="http://schemas.openxmlformats.org/presentationml/2006/main">
  <p:tag name="VEVOX.QRDOT" val="(19,24)"/>
</p:tagLst>
</file>

<file path=ppt/tags/tag366.xml><?xml version="1.0" encoding="utf-8"?>
<p:tagLst xmlns:a="http://schemas.openxmlformats.org/drawingml/2006/main" xmlns:r="http://schemas.openxmlformats.org/officeDocument/2006/relationships" xmlns:p="http://schemas.openxmlformats.org/presentationml/2006/main">
  <p:tag name="VEVOX.QRDOT" val="(21,24)"/>
</p:tagLst>
</file>

<file path=ppt/tags/tag367.xml><?xml version="1.0" encoding="utf-8"?>
<p:tagLst xmlns:a="http://schemas.openxmlformats.org/drawingml/2006/main" xmlns:r="http://schemas.openxmlformats.org/officeDocument/2006/relationships" xmlns:p="http://schemas.openxmlformats.org/presentationml/2006/main">
  <p:tag name="VEVOX.QRDOT" val="(22,24)"/>
</p:tagLst>
</file>

<file path=ppt/tags/tag368.xml><?xml version="1.0" encoding="utf-8"?>
<p:tagLst xmlns:a="http://schemas.openxmlformats.org/drawingml/2006/main" xmlns:r="http://schemas.openxmlformats.org/officeDocument/2006/relationships" xmlns:p="http://schemas.openxmlformats.org/presentationml/2006/main">
  <p:tag name="VEVOX.QRDOT" val="(23,24)"/>
</p:tagLst>
</file>

<file path=ppt/tags/tag369.xml><?xml version="1.0" encoding="utf-8"?>
<p:tagLst xmlns:a="http://schemas.openxmlformats.org/drawingml/2006/main" xmlns:r="http://schemas.openxmlformats.org/officeDocument/2006/relationships" xmlns:p="http://schemas.openxmlformats.org/presentationml/2006/main">
  <p:tag name="VEVOX.QRDOT" val="(24,24)"/>
</p:tagLst>
</file>

<file path=ppt/tags/tag37.xml><?xml version="1.0" encoding="utf-8"?>
<p:tagLst xmlns:a="http://schemas.openxmlformats.org/drawingml/2006/main" xmlns:r="http://schemas.openxmlformats.org/officeDocument/2006/relationships" xmlns:p="http://schemas.openxmlformats.org/presentationml/2006/main">
  <p:tag name="VEVOX.QRDOT" val="(14,1)"/>
</p:tagLst>
</file>

<file path=ppt/tags/tag370.xml><?xml version="1.0" encoding="utf-8"?>
<p:tagLst xmlns:a="http://schemas.openxmlformats.org/drawingml/2006/main" xmlns:r="http://schemas.openxmlformats.org/officeDocument/2006/relationships" xmlns:p="http://schemas.openxmlformats.org/presentationml/2006/main">
  <p:tag name="VEVOX.QRDOT" val="(25,24)"/>
</p:tagLst>
</file>

<file path=ppt/tags/tag371.xml><?xml version="1.0" encoding="utf-8"?>
<p:tagLst xmlns:a="http://schemas.openxmlformats.org/drawingml/2006/main" xmlns:r="http://schemas.openxmlformats.org/officeDocument/2006/relationships" xmlns:p="http://schemas.openxmlformats.org/presentationml/2006/main">
  <p:tag name="VEVOX.QRDOT" val="(27,24)"/>
</p:tagLst>
</file>

<file path=ppt/tags/tag372.xml><?xml version="1.0" encoding="utf-8"?>
<p:tagLst xmlns:a="http://schemas.openxmlformats.org/drawingml/2006/main" xmlns:r="http://schemas.openxmlformats.org/officeDocument/2006/relationships" xmlns:p="http://schemas.openxmlformats.org/presentationml/2006/main">
  <p:tag name="VEVOX.QRDOT" val="(1,25)"/>
</p:tagLst>
</file>

<file path=ppt/tags/tag373.xml><?xml version="1.0" encoding="utf-8"?>
<p:tagLst xmlns:a="http://schemas.openxmlformats.org/drawingml/2006/main" xmlns:r="http://schemas.openxmlformats.org/officeDocument/2006/relationships" xmlns:p="http://schemas.openxmlformats.org/presentationml/2006/main">
  <p:tag name="VEVOX.QRDOT" val="(3,25)"/>
</p:tagLst>
</file>

<file path=ppt/tags/tag374.xml><?xml version="1.0" encoding="utf-8"?>
<p:tagLst xmlns:a="http://schemas.openxmlformats.org/drawingml/2006/main" xmlns:r="http://schemas.openxmlformats.org/officeDocument/2006/relationships" xmlns:p="http://schemas.openxmlformats.org/presentationml/2006/main">
  <p:tag name="VEVOX.QRDOT" val="(4,25)"/>
</p:tagLst>
</file>

<file path=ppt/tags/tag375.xml><?xml version="1.0" encoding="utf-8"?>
<p:tagLst xmlns:a="http://schemas.openxmlformats.org/drawingml/2006/main" xmlns:r="http://schemas.openxmlformats.org/officeDocument/2006/relationships" xmlns:p="http://schemas.openxmlformats.org/presentationml/2006/main">
  <p:tag name="VEVOX.QRDOT" val="(5,25)"/>
</p:tagLst>
</file>

<file path=ppt/tags/tag376.xml><?xml version="1.0" encoding="utf-8"?>
<p:tagLst xmlns:a="http://schemas.openxmlformats.org/drawingml/2006/main" xmlns:r="http://schemas.openxmlformats.org/officeDocument/2006/relationships" xmlns:p="http://schemas.openxmlformats.org/presentationml/2006/main">
  <p:tag name="VEVOX.QRDOT" val="(7,25)"/>
</p:tagLst>
</file>

<file path=ppt/tags/tag377.xml><?xml version="1.0" encoding="utf-8"?>
<p:tagLst xmlns:a="http://schemas.openxmlformats.org/drawingml/2006/main" xmlns:r="http://schemas.openxmlformats.org/officeDocument/2006/relationships" xmlns:p="http://schemas.openxmlformats.org/presentationml/2006/main">
  <p:tag name="VEVOX.QRDOT" val="(9,25)"/>
</p:tagLst>
</file>

<file path=ppt/tags/tag378.xml><?xml version="1.0" encoding="utf-8"?>
<p:tagLst xmlns:a="http://schemas.openxmlformats.org/drawingml/2006/main" xmlns:r="http://schemas.openxmlformats.org/officeDocument/2006/relationships" xmlns:p="http://schemas.openxmlformats.org/presentationml/2006/main">
  <p:tag name="VEVOX.QRDOT" val="(12,25)"/>
</p:tagLst>
</file>

<file path=ppt/tags/tag379.xml><?xml version="1.0" encoding="utf-8"?>
<p:tagLst xmlns:a="http://schemas.openxmlformats.org/drawingml/2006/main" xmlns:r="http://schemas.openxmlformats.org/officeDocument/2006/relationships" xmlns:p="http://schemas.openxmlformats.org/presentationml/2006/main">
  <p:tag name="VEVOX.QRDOT" val="(13,25)"/>
</p:tagLst>
</file>

<file path=ppt/tags/tag38.xml><?xml version="1.0" encoding="utf-8"?>
<p:tagLst xmlns:a="http://schemas.openxmlformats.org/drawingml/2006/main" xmlns:r="http://schemas.openxmlformats.org/officeDocument/2006/relationships" xmlns:p="http://schemas.openxmlformats.org/presentationml/2006/main">
  <p:tag name="VEVOX.QRDOT" val="(17,1)"/>
</p:tagLst>
</file>

<file path=ppt/tags/tag380.xml><?xml version="1.0" encoding="utf-8"?>
<p:tagLst xmlns:a="http://schemas.openxmlformats.org/drawingml/2006/main" xmlns:r="http://schemas.openxmlformats.org/officeDocument/2006/relationships" xmlns:p="http://schemas.openxmlformats.org/presentationml/2006/main">
  <p:tag name="VEVOX.QRDOT" val="(21,25)"/>
</p:tagLst>
</file>

<file path=ppt/tags/tag381.xml><?xml version="1.0" encoding="utf-8"?>
<p:tagLst xmlns:a="http://schemas.openxmlformats.org/drawingml/2006/main" xmlns:r="http://schemas.openxmlformats.org/officeDocument/2006/relationships" xmlns:p="http://schemas.openxmlformats.org/presentationml/2006/main">
  <p:tag name="VEVOX.QRDOT" val="(22,25)"/>
</p:tagLst>
</file>

<file path=ppt/tags/tag382.xml><?xml version="1.0" encoding="utf-8"?>
<p:tagLst xmlns:a="http://schemas.openxmlformats.org/drawingml/2006/main" xmlns:r="http://schemas.openxmlformats.org/officeDocument/2006/relationships" xmlns:p="http://schemas.openxmlformats.org/presentationml/2006/main">
  <p:tag name="VEVOX.QRDOT" val="(24,25)"/>
</p:tagLst>
</file>

<file path=ppt/tags/tag383.xml><?xml version="1.0" encoding="utf-8"?>
<p:tagLst xmlns:a="http://schemas.openxmlformats.org/drawingml/2006/main" xmlns:r="http://schemas.openxmlformats.org/officeDocument/2006/relationships" xmlns:p="http://schemas.openxmlformats.org/presentationml/2006/main">
  <p:tag name="VEVOX.QRDOT" val="(25,25)"/>
</p:tagLst>
</file>

<file path=ppt/tags/tag384.xml><?xml version="1.0" encoding="utf-8"?>
<p:tagLst xmlns:a="http://schemas.openxmlformats.org/drawingml/2006/main" xmlns:r="http://schemas.openxmlformats.org/officeDocument/2006/relationships" xmlns:p="http://schemas.openxmlformats.org/presentationml/2006/main">
  <p:tag name="VEVOX.QRDOT" val="(26,25)"/>
</p:tagLst>
</file>

<file path=ppt/tags/tag385.xml><?xml version="1.0" encoding="utf-8"?>
<p:tagLst xmlns:a="http://schemas.openxmlformats.org/drawingml/2006/main" xmlns:r="http://schemas.openxmlformats.org/officeDocument/2006/relationships" xmlns:p="http://schemas.openxmlformats.org/presentationml/2006/main">
  <p:tag name="VEVOX.QRDOT" val="(28,25)"/>
</p:tagLst>
</file>

<file path=ppt/tags/tag386.xml><?xml version="1.0" encoding="utf-8"?>
<p:tagLst xmlns:a="http://schemas.openxmlformats.org/drawingml/2006/main" xmlns:r="http://schemas.openxmlformats.org/officeDocument/2006/relationships" xmlns:p="http://schemas.openxmlformats.org/presentationml/2006/main">
  <p:tag name="VEVOX.QRDOT" val="(1,26)"/>
</p:tagLst>
</file>

<file path=ppt/tags/tag387.xml><?xml version="1.0" encoding="utf-8"?>
<p:tagLst xmlns:a="http://schemas.openxmlformats.org/drawingml/2006/main" xmlns:r="http://schemas.openxmlformats.org/officeDocument/2006/relationships" xmlns:p="http://schemas.openxmlformats.org/presentationml/2006/main">
  <p:tag name="VEVOX.QRDOT" val="(3,26)"/>
</p:tagLst>
</file>

<file path=ppt/tags/tag388.xml><?xml version="1.0" encoding="utf-8"?>
<p:tagLst xmlns:a="http://schemas.openxmlformats.org/drawingml/2006/main" xmlns:r="http://schemas.openxmlformats.org/officeDocument/2006/relationships" xmlns:p="http://schemas.openxmlformats.org/presentationml/2006/main">
  <p:tag name="VEVOX.QRDOT" val="(4,26)"/>
</p:tagLst>
</file>

<file path=ppt/tags/tag389.xml><?xml version="1.0" encoding="utf-8"?>
<p:tagLst xmlns:a="http://schemas.openxmlformats.org/drawingml/2006/main" xmlns:r="http://schemas.openxmlformats.org/officeDocument/2006/relationships" xmlns:p="http://schemas.openxmlformats.org/presentationml/2006/main">
  <p:tag name="VEVOX.QRDOT" val="(5,26)"/>
</p:tagLst>
</file>

<file path=ppt/tags/tag39.xml><?xml version="1.0" encoding="utf-8"?>
<p:tagLst xmlns:a="http://schemas.openxmlformats.org/drawingml/2006/main" xmlns:r="http://schemas.openxmlformats.org/officeDocument/2006/relationships" xmlns:p="http://schemas.openxmlformats.org/presentationml/2006/main">
  <p:tag name="VEVOX.QRDOT" val="(18,1)"/>
</p:tagLst>
</file>

<file path=ppt/tags/tag390.xml><?xml version="1.0" encoding="utf-8"?>
<p:tagLst xmlns:a="http://schemas.openxmlformats.org/drawingml/2006/main" xmlns:r="http://schemas.openxmlformats.org/officeDocument/2006/relationships" xmlns:p="http://schemas.openxmlformats.org/presentationml/2006/main">
  <p:tag name="VEVOX.QRDOT" val="(7,26)"/>
</p:tagLst>
</file>

<file path=ppt/tags/tag391.xml><?xml version="1.0" encoding="utf-8"?>
<p:tagLst xmlns:a="http://schemas.openxmlformats.org/drawingml/2006/main" xmlns:r="http://schemas.openxmlformats.org/officeDocument/2006/relationships" xmlns:p="http://schemas.openxmlformats.org/presentationml/2006/main">
  <p:tag name="VEVOX.QRDOT" val="(9,26)"/>
</p:tagLst>
</file>

<file path=ppt/tags/tag392.xml><?xml version="1.0" encoding="utf-8"?>
<p:tagLst xmlns:a="http://schemas.openxmlformats.org/drawingml/2006/main" xmlns:r="http://schemas.openxmlformats.org/officeDocument/2006/relationships" xmlns:p="http://schemas.openxmlformats.org/presentationml/2006/main">
  <p:tag name="VEVOX.QRDOT" val="(10,26)"/>
</p:tagLst>
</file>

<file path=ppt/tags/tag393.xml><?xml version="1.0" encoding="utf-8"?>
<p:tagLst xmlns:a="http://schemas.openxmlformats.org/drawingml/2006/main" xmlns:r="http://schemas.openxmlformats.org/officeDocument/2006/relationships" xmlns:p="http://schemas.openxmlformats.org/presentationml/2006/main">
  <p:tag name="VEVOX.QRDOT" val="(11,26)"/>
</p:tagLst>
</file>

<file path=ppt/tags/tag394.xml><?xml version="1.0" encoding="utf-8"?>
<p:tagLst xmlns:a="http://schemas.openxmlformats.org/drawingml/2006/main" xmlns:r="http://schemas.openxmlformats.org/officeDocument/2006/relationships" xmlns:p="http://schemas.openxmlformats.org/presentationml/2006/main">
  <p:tag name="VEVOX.QRDOT" val="(14,26)"/>
</p:tagLst>
</file>

<file path=ppt/tags/tag395.xml><?xml version="1.0" encoding="utf-8"?>
<p:tagLst xmlns:a="http://schemas.openxmlformats.org/drawingml/2006/main" xmlns:r="http://schemas.openxmlformats.org/officeDocument/2006/relationships" xmlns:p="http://schemas.openxmlformats.org/presentationml/2006/main">
  <p:tag name="VEVOX.QRDOT" val="(18,26)"/>
</p:tagLst>
</file>

<file path=ppt/tags/tag396.xml><?xml version="1.0" encoding="utf-8"?>
<p:tagLst xmlns:a="http://schemas.openxmlformats.org/drawingml/2006/main" xmlns:r="http://schemas.openxmlformats.org/officeDocument/2006/relationships" xmlns:p="http://schemas.openxmlformats.org/presentationml/2006/main">
  <p:tag name="VEVOX.QRDOT" val="(19,26)"/>
</p:tagLst>
</file>

<file path=ppt/tags/tag397.xml><?xml version="1.0" encoding="utf-8"?>
<p:tagLst xmlns:a="http://schemas.openxmlformats.org/drawingml/2006/main" xmlns:r="http://schemas.openxmlformats.org/officeDocument/2006/relationships" xmlns:p="http://schemas.openxmlformats.org/presentationml/2006/main">
  <p:tag name="VEVOX.QRDOT" val="(20,26)"/>
</p:tagLst>
</file>

<file path=ppt/tags/tag398.xml><?xml version="1.0" encoding="utf-8"?>
<p:tagLst xmlns:a="http://schemas.openxmlformats.org/drawingml/2006/main" xmlns:r="http://schemas.openxmlformats.org/officeDocument/2006/relationships" xmlns:p="http://schemas.openxmlformats.org/presentationml/2006/main">
  <p:tag name="VEVOX.QRDOT" val="(22,26)"/>
</p:tagLst>
</file>

<file path=ppt/tags/tag399.xml><?xml version="1.0" encoding="utf-8"?>
<p:tagLst xmlns:a="http://schemas.openxmlformats.org/drawingml/2006/main" xmlns:r="http://schemas.openxmlformats.org/officeDocument/2006/relationships" xmlns:p="http://schemas.openxmlformats.org/presentationml/2006/main">
  <p:tag name="VEVOX.QRDOT" val="(24,26)"/>
</p:tagLst>
</file>

<file path=ppt/tags/tag4.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Lst>
</file>

<file path=ppt/tags/tag40.xml><?xml version="1.0" encoding="utf-8"?>
<p:tagLst xmlns:a="http://schemas.openxmlformats.org/drawingml/2006/main" xmlns:r="http://schemas.openxmlformats.org/officeDocument/2006/relationships" xmlns:p="http://schemas.openxmlformats.org/presentationml/2006/main">
  <p:tag name="VEVOX.QRDOT" val="(23,1)"/>
</p:tagLst>
</file>

<file path=ppt/tags/tag400.xml><?xml version="1.0" encoding="utf-8"?>
<p:tagLst xmlns:a="http://schemas.openxmlformats.org/drawingml/2006/main" xmlns:r="http://schemas.openxmlformats.org/officeDocument/2006/relationships" xmlns:p="http://schemas.openxmlformats.org/presentationml/2006/main">
  <p:tag name="VEVOX.QRDOT" val="(27,26)"/>
</p:tagLst>
</file>

<file path=ppt/tags/tag401.xml><?xml version="1.0" encoding="utf-8"?>
<p:tagLst xmlns:a="http://schemas.openxmlformats.org/drawingml/2006/main" xmlns:r="http://schemas.openxmlformats.org/officeDocument/2006/relationships" xmlns:p="http://schemas.openxmlformats.org/presentationml/2006/main">
  <p:tag name="VEVOX.QRDOT" val="(29,26)"/>
</p:tagLst>
</file>

<file path=ppt/tags/tag402.xml><?xml version="1.0" encoding="utf-8"?>
<p:tagLst xmlns:a="http://schemas.openxmlformats.org/drawingml/2006/main" xmlns:r="http://schemas.openxmlformats.org/officeDocument/2006/relationships" xmlns:p="http://schemas.openxmlformats.org/presentationml/2006/main">
  <p:tag name="VEVOX.QRDOT" val="(1,27)"/>
</p:tagLst>
</file>

<file path=ppt/tags/tag403.xml><?xml version="1.0" encoding="utf-8"?>
<p:tagLst xmlns:a="http://schemas.openxmlformats.org/drawingml/2006/main" xmlns:r="http://schemas.openxmlformats.org/officeDocument/2006/relationships" xmlns:p="http://schemas.openxmlformats.org/presentationml/2006/main">
  <p:tag name="VEVOX.QRDOT" val="(7,27)"/>
</p:tagLst>
</file>

<file path=ppt/tags/tag404.xml><?xml version="1.0" encoding="utf-8"?>
<p:tagLst xmlns:a="http://schemas.openxmlformats.org/drawingml/2006/main" xmlns:r="http://schemas.openxmlformats.org/officeDocument/2006/relationships" xmlns:p="http://schemas.openxmlformats.org/presentationml/2006/main">
  <p:tag name="VEVOX.QRDOT" val="(10,27)"/>
</p:tagLst>
</file>

<file path=ppt/tags/tag405.xml><?xml version="1.0" encoding="utf-8"?>
<p:tagLst xmlns:a="http://schemas.openxmlformats.org/drawingml/2006/main" xmlns:r="http://schemas.openxmlformats.org/officeDocument/2006/relationships" xmlns:p="http://schemas.openxmlformats.org/presentationml/2006/main">
  <p:tag name="VEVOX.QRDOT" val="(11,27)"/>
</p:tagLst>
</file>

<file path=ppt/tags/tag406.xml><?xml version="1.0" encoding="utf-8"?>
<p:tagLst xmlns:a="http://schemas.openxmlformats.org/drawingml/2006/main" xmlns:r="http://schemas.openxmlformats.org/officeDocument/2006/relationships" xmlns:p="http://schemas.openxmlformats.org/presentationml/2006/main">
  <p:tag name="VEVOX.QRDOT" val="(14,27)"/>
</p:tagLst>
</file>

<file path=ppt/tags/tag407.xml><?xml version="1.0" encoding="utf-8"?>
<p:tagLst xmlns:a="http://schemas.openxmlformats.org/drawingml/2006/main" xmlns:r="http://schemas.openxmlformats.org/officeDocument/2006/relationships" xmlns:p="http://schemas.openxmlformats.org/presentationml/2006/main">
  <p:tag name="VEVOX.QRDOT" val="(15,27)"/>
</p:tagLst>
</file>

<file path=ppt/tags/tag408.xml><?xml version="1.0" encoding="utf-8"?>
<p:tagLst xmlns:a="http://schemas.openxmlformats.org/drawingml/2006/main" xmlns:r="http://schemas.openxmlformats.org/officeDocument/2006/relationships" xmlns:p="http://schemas.openxmlformats.org/presentationml/2006/main">
  <p:tag name="VEVOX.QRDOT" val="(16,27)"/>
</p:tagLst>
</file>

<file path=ppt/tags/tag409.xml><?xml version="1.0" encoding="utf-8"?>
<p:tagLst xmlns:a="http://schemas.openxmlformats.org/drawingml/2006/main" xmlns:r="http://schemas.openxmlformats.org/officeDocument/2006/relationships" xmlns:p="http://schemas.openxmlformats.org/presentationml/2006/main">
  <p:tag name="VEVOX.QRDOT" val="(18,27)"/>
</p:tagLst>
</file>

<file path=ppt/tags/tag41.xml><?xml version="1.0" encoding="utf-8"?>
<p:tagLst xmlns:a="http://schemas.openxmlformats.org/drawingml/2006/main" xmlns:r="http://schemas.openxmlformats.org/officeDocument/2006/relationships" xmlns:p="http://schemas.openxmlformats.org/presentationml/2006/main">
  <p:tag name="VEVOX.QRDOT" val="(29,1)"/>
</p:tagLst>
</file>

<file path=ppt/tags/tag410.xml><?xml version="1.0" encoding="utf-8"?>
<p:tagLst xmlns:a="http://schemas.openxmlformats.org/drawingml/2006/main" xmlns:r="http://schemas.openxmlformats.org/officeDocument/2006/relationships" xmlns:p="http://schemas.openxmlformats.org/presentationml/2006/main">
  <p:tag name="VEVOX.QRDOT" val="(19,27)"/>
</p:tagLst>
</file>

<file path=ppt/tags/tag411.xml><?xml version="1.0" encoding="utf-8"?>
<p:tagLst xmlns:a="http://schemas.openxmlformats.org/drawingml/2006/main" xmlns:r="http://schemas.openxmlformats.org/officeDocument/2006/relationships" xmlns:p="http://schemas.openxmlformats.org/presentationml/2006/main">
  <p:tag name="VEVOX.QRDOT" val="(20,27)"/>
</p:tagLst>
</file>

<file path=ppt/tags/tag412.xml><?xml version="1.0" encoding="utf-8"?>
<p:tagLst xmlns:a="http://schemas.openxmlformats.org/drawingml/2006/main" xmlns:r="http://schemas.openxmlformats.org/officeDocument/2006/relationships" xmlns:p="http://schemas.openxmlformats.org/presentationml/2006/main">
  <p:tag name="VEVOX.QRDOT" val="(21,27)"/>
</p:tagLst>
</file>

<file path=ppt/tags/tag413.xml><?xml version="1.0" encoding="utf-8"?>
<p:tagLst xmlns:a="http://schemas.openxmlformats.org/drawingml/2006/main" xmlns:r="http://schemas.openxmlformats.org/officeDocument/2006/relationships" xmlns:p="http://schemas.openxmlformats.org/presentationml/2006/main">
  <p:tag name="VEVOX.QRDOT" val="(22,27)"/>
</p:tagLst>
</file>

<file path=ppt/tags/tag414.xml><?xml version="1.0" encoding="utf-8"?>
<p:tagLst xmlns:a="http://schemas.openxmlformats.org/drawingml/2006/main" xmlns:r="http://schemas.openxmlformats.org/officeDocument/2006/relationships" xmlns:p="http://schemas.openxmlformats.org/presentationml/2006/main">
  <p:tag name="VEVOX.QRDOT" val="(26,27)"/>
</p:tagLst>
</file>

<file path=ppt/tags/tag415.xml><?xml version="1.0" encoding="utf-8"?>
<p:tagLst xmlns:a="http://schemas.openxmlformats.org/drawingml/2006/main" xmlns:r="http://schemas.openxmlformats.org/officeDocument/2006/relationships" xmlns:p="http://schemas.openxmlformats.org/presentationml/2006/main">
  <p:tag name="VEVOX.QRDOT" val="(28,27)"/>
</p:tagLst>
</file>

<file path=ppt/tags/tag416.xml><?xml version="1.0" encoding="utf-8"?>
<p:tagLst xmlns:a="http://schemas.openxmlformats.org/drawingml/2006/main" xmlns:r="http://schemas.openxmlformats.org/officeDocument/2006/relationships" xmlns:p="http://schemas.openxmlformats.org/presentationml/2006/main">
  <p:tag name="VEVOX.QRDOT" val="(1,28)"/>
</p:tagLst>
</file>

<file path=ppt/tags/tag417.xml><?xml version="1.0" encoding="utf-8"?>
<p:tagLst xmlns:a="http://schemas.openxmlformats.org/drawingml/2006/main" xmlns:r="http://schemas.openxmlformats.org/officeDocument/2006/relationships" xmlns:p="http://schemas.openxmlformats.org/presentationml/2006/main">
  <p:tag name="VEVOX.QRDOT" val="(2,28)"/>
</p:tagLst>
</file>

<file path=ppt/tags/tag418.xml><?xml version="1.0" encoding="utf-8"?>
<p:tagLst xmlns:a="http://schemas.openxmlformats.org/drawingml/2006/main" xmlns:r="http://schemas.openxmlformats.org/officeDocument/2006/relationships" xmlns:p="http://schemas.openxmlformats.org/presentationml/2006/main">
  <p:tag name="VEVOX.QRDOT" val="(3,28)"/>
</p:tagLst>
</file>

<file path=ppt/tags/tag419.xml><?xml version="1.0" encoding="utf-8"?>
<p:tagLst xmlns:a="http://schemas.openxmlformats.org/drawingml/2006/main" xmlns:r="http://schemas.openxmlformats.org/officeDocument/2006/relationships" xmlns:p="http://schemas.openxmlformats.org/presentationml/2006/main">
  <p:tag name="VEVOX.QRDOT" val="(4,28)"/>
</p:tagLst>
</file>

<file path=ppt/tags/tag42.xml><?xml version="1.0" encoding="utf-8"?>
<p:tagLst xmlns:a="http://schemas.openxmlformats.org/drawingml/2006/main" xmlns:r="http://schemas.openxmlformats.org/officeDocument/2006/relationships" xmlns:p="http://schemas.openxmlformats.org/presentationml/2006/main">
  <p:tag name="VEVOX.QRDOT" val="(1,2)"/>
</p:tagLst>
</file>

<file path=ppt/tags/tag420.xml><?xml version="1.0" encoding="utf-8"?>
<p:tagLst xmlns:a="http://schemas.openxmlformats.org/drawingml/2006/main" xmlns:r="http://schemas.openxmlformats.org/officeDocument/2006/relationships" xmlns:p="http://schemas.openxmlformats.org/presentationml/2006/main">
  <p:tag name="VEVOX.QRDOT" val="(5,28)"/>
</p:tagLst>
</file>

<file path=ppt/tags/tag421.xml><?xml version="1.0" encoding="utf-8"?>
<p:tagLst xmlns:a="http://schemas.openxmlformats.org/drawingml/2006/main" xmlns:r="http://schemas.openxmlformats.org/officeDocument/2006/relationships" xmlns:p="http://schemas.openxmlformats.org/presentationml/2006/main">
  <p:tag name="VEVOX.QRDOT" val="(6,28)"/>
</p:tagLst>
</file>

<file path=ppt/tags/tag422.xml><?xml version="1.0" encoding="utf-8"?>
<p:tagLst xmlns:a="http://schemas.openxmlformats.org/drawingml/2006/main" xmlns:r="http://schemas.openxmlformats.org/officeDocument/2006/relationships" xmlns:p="http://schemas.openxmlformats.org/presentationml/2006/main">
  <p:tag name="VEVOX.QRDOT" val="(7,28)"/>
</p:tagLst>
</file>

<file path=ppt/tags/tag423.xml><?xml version="1.0" encoding="utf-8"?>
<p:tagLst xmlns:a="http://schemas.openxmlformats.org/drawingml/2006/main" xmlns:r="http://schemas.openxmlformats.org/officeDocument/2006/relationships" xmlns:p="http://schemas.openxmlformats.org/presentationml/2006/main">
  <p:tag name="VEVOX.QRDOT" val="(9,28)"/>
</p:tagLst>
</file>

<file path=ppt/tags/tag424.xml><?xml version="1.0" encoding="utf-8"?>
<p:tagLst xmlns:a="http://schemas.openxmlformats.org/drawingml/2006/main" xmlns:r="http://schemas.openxmlformats.org/officeDocument/2006/relationships" xmlns:p="http://schemas.openxmlformats.org/presentationml/2006/main">
  <p:tag name="VEVOX.QRDOT" val="(11,28)"/>
</p:tagLst>
</file>

<file path=ppt/tags/tag425.xml><?xml version="1.0" encoding="utf-8"?>
<p:tagLst xmlns:a="http://schemas.openxmlformats.org/drawingml/2006/main" xmlns:r="http://schemas.openxmlformats.org/officeDocument/2006/relationships" xmlns:p="http://schemas.openxmlformats.org/presentationml/2006/main">
  <p:tag name="VEVOX.QRDOT" val="(12,28)"/>
</p:tagLst>
</file>

<file path=ppt/tags/tag426.xml><?xml version="1.0" encoding="utf-8"?>
<p:tagLst xmlns:a="http://schemas.openxmlformats.org/drawingml/2006/main" xmlns:r="http://schemas.openxmlformats.org/officeDocument/2006/relationships" xmlns:p="http://schemas.openxmlformats.org/presentationml/2006/main">
  <p:tag name="VEVOX.QRDOT" val="(13,28)"/>
</p:tagLst>
</file>

<file path=ppt/tags/tag427.xml><?xml version="1.0" encoding="utf-8"?>
<p:tagLst xmlns:a="http://schemas.openxmlformats.org/drawingml/2006/main" xmlns:r="http://schemas.openxmlformats.org/officeDocument/2006/relationships" xmlns:p="http://schemas.openxmlformats.org/presentationml/2006/main">
  <p:tag name="VEVOX.QRDOT" val="(15,28)"/>
</p:tagLst>
</file>

<file path=ppt/tags/tag428.xml><?xml version="1.0" encoding="utf-8"?>
<p:tagLst xmlns:a="http://schemas.openxmlformats.org/drawingml/2006/main" xmlns:r="http://schemas.openxmlformats.org/officeDocument/2006/relationships" xmlns:p="http://schemas.openxmlformats.org/presentationml/2006/main">
  <p:tag name="VEVOX.QRDOT" val="(18,28)"/>
</p:tagLst>
</file>

<file path=ppt/tags/tag429.xml><?xml version="1.0" encoding="utf-8"?>
<p:tagLst xmlns:a="http://schemas.openxmlformats.org/drawingml/2006/main" xmlns:r="http://schemas.openxmlformats.org/officeDocument/2006/relationships" xmlns:p="http://schemas.openxmlformats.org/presentationml/2006/main">
  <p:tag name="VEVOX.QRDOT" val="(19,28)"/>
</p:tagLst>
</file>

<file path=ppt/tags/tag43.xml><?xml version="1.0" encoding="utf-8"?>
<p:tagLst xmlns:a="http://schemas.openxmlformats.org/drawingml/2006/main" xmlns:r="http://schemas.openxmlformats.org/officeDocument/2006/relationships" xmlns:p="http://schemas.openxmlformats.org/presentationml/2006/main">
  <p:tag name="VEVOX.QRDOT" val="(3,2)"/>
</p:tagLst>
</file>

<file path=ppt/tags/tag430.xml><?xml version="1.0" encoding="utf-8"?>
<p:tagLst xmlns:a="http://schemas.openxmlformats.org/drawingml/2006/main" xmlns:r="http://schemas.openxmlformats.org/officeDocument/2006/relationships" xmlns:p="http://schemas.openxmlformats.org/presentationml/2006/main">
  <p:tag name="VEVOX.QRDOT" val="(20,28)"/>
</p:tagLst>
</file>

<file path=ppt/tags/tag431.xml><?xml version="1.0" encoding="utf-8"?>
<p:tagLst xmlns:a="http://schemas.openxmlformats.org/drawingml/2006/main" xmlns:r="http://schemas.openxmlformats.org/officeDocument/2006/relationships" xmlns:p="http://schemas.openxmlformats.org/presentationml/2006/main">
  <p:tag name="VEVOX.QRDOT" val="(21,28)"/>
</p:tagLst>
</file>

<file path=ppt/tags/tag432.xml><?xml version="1.0" encoding="utf-8"?>
<p:tagLst xmlns:a="http://schemas.openxmlformats.org/drawingml/2006/main" xmlns:r="http://schemas.openxmlformats.org/officeDocument/2006/relationships" xmlns:p="http://schemas.openxmlformats.org/presentationml/2006/main">
  <p:tag name="VEVOX.QRDOT" val="(26,28)"/>
</p:tagLst>
</file>

<file path=ppt/tags/tag433.xml><?xml version="1.0" encoding="utf-8"?>
<p:tagLst xmlns:a="http://schemas.openxmlformats.org/drawingml/2006/main" xmlns:r="http://schemas.openxmlformats.org/officeDocument/2006/relationships" xmlns:p="http://schemas.openxmlformats.org/presentationml/2006/main">
  <p:tag name="VEVOX.QRDOT" val="(28,28)"/>
</p:tagLst>
</file>

<file path=ppt/tags/tag434.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3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3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37.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38.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39.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4.xml><?xml version="1.0" encoding="utf-8"?>
<p:tagLst xmlns:a="http://schemas.openxmlformats.org/drawingml/2006/main" xmlns:r="http://schemas.openxmlformats.org/officeDocument/2006/relationships" xmlns:p="http://schemas.openxmlformats.org/presentationml/2006/main">
  <p:tag name="VEVOX.QRDOT" val="(4,2)"/>
</p:tagLst>
</file>

<file path=ppt/tags/tag440.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41.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42.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43.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44.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4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4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47.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48.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49.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5.xml><?xml version="1.0" encoding="utf-8"?>
<p:tagLst xmlns:a="http://schemas.openxmlformats.org/drawingml/2006/main" xmlns:r="http://schemas.openxmlformats.org/officeDocument/2006/relationships" xmlns:p="http://schemas.openxmlformats.org/presentationml/2006/main">
  <p:tag name="VEVOX.QRDOT" val="(5,2)"/>
</p:tagLst>
</file>

<file path=ppt/tags/tag450.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51.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52.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53.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54.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5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5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57.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58.xml><?xml version="1.0" encoding="utf-8"?>
<p:tagLst xmlns:a="http://schemas.openxmlformats.org/drawingml/2006/main" xmlns:r="http://schemas.openxmlformats.org/officeDocument/2006/relationships" xmlns:p="http://schemas.openxmlformats.org/presentationml/2006/main">
  <p:tag name="VEVOX.RESULT" val="{&quot;id&quot;:&quot;4678328&quot;,&quot;questionSettings&quot;:{&quot;automaticpolltimer.enabled&quot;:&quot;false&quot;,&quot;polltimerMusic.src&quot;:&quot;/static/audios/vevox/chill.mp3&quot;,&quot;resultsonpollopen.enabled&quot;:&quot;0&quot;,&quot;polltimerMusic.enabled&quot;:&quot;true&quot;,&quot;voting.choiceResultFormat&quot;:&quot;%&quot;,&quot;resultsonpollclose.enabled&quot;:&quot;1&quot;},&quot;alias&quot;:&quot;&quot;,&quot;text&quot;:&quot;Any Questions?&quot;,&quot;@type&quot;:&quot;OpenTextQuestion&quot;,&quot;correctAnswers&quot;:[],&quot;image&quot;:null}"/>
  <p:tag name="VEVOX.QUESTIONSLIDEID" val="256#1635377456/591926359"/>
  <p:tag name="VEVOX.SLIDEFORMAT.VERSION" val="1.016"/>
</p:tagLst>
</file>

<file path=ppt/tags/tag459.xml><?xml version="1.0" encoding="utf-8"?>
<p:tagLst xmlns:a="http://schemas.openxmlformats.org/drawingml/2006/main" xmlns:r="http://schemas.openxmlformats.org/officeDocument/2006/relationships" xmlns:p="http://schemas.openxmlformats.org/presentationml/2006/main">
  <p:tag name="VEVOX.QUESTION" val="Any Questions?"/>
</p:tagLst>
</file>

<file path=ppt/tags/tag46.xml><?xml version="1.0" encoding="utf-8"?>
<p:tagLst xmlns:a="http://schemas.openxmlformats.org/drawingml/2006/main" xmlns:r="http://schemas.openxmlformats.org/officeDocument/2006/relationships" xmlns:p="http://schemas.openxmlformats.org/presentationml/2006/main">
  <p:tag name="VEVOX.QRDOT" val="(7,2)"/>
</p:tagLst>
</file>

<file path=ppt/tags/tag460.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461.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462.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Lst>
</file>

<file path=ppt/tags/tag463.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Lst>
</file>

<file path=ppt/tags/tag464.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Lst>
</file>

<file path=ppt/tags/tag46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6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67.xml><?xml version="1.0" encoding="utf-8"?>
<p:tagLst xmlns:a="http://schemas.openxmlformats.org/drawingml/2006/main" xmlns:r="http://schemas.openxmlformats.org/officeDocument/2006/relationships" xmlns:p="http://schemas.openxmlformats.org/presentationml/2006/main">
  <p:tag name="VEVOX.TEXT.RESULTBOX" val="SLOT1"/>
</p:tagLst>
</file>

<file path=ppt/tags/tag468.xml><?xml version="1.0" encoding="utf-8"?>
<p:tagLst xmlns:a="http://schemas.openxmlformats.org/drawingml/2006/main" xmlns:r="http://schemas.openxmlformats.org/officeDocument/2006/relationships" xmlns:p="http://schemas.openxmlformats.org/presentationml/2006/main">
  <p:tag name="VEVOX.TEXT.RESULTBOX" val="SLOT2"/>
</p:tagLst>
</file>

<file path=ppt/tags/tag469.xml><?xml version="1.0" encoding="utf-8"?>
<p:tagLst xmlns:a="http://schemas.openxmlformats.org/drawingml/2006/main" xmlns:r="http://schemas.openxmlformats.org/officeDocument/2006/relationships" xmlns:p="http://schemas.openxmlformats.org/presentationml/2006/main">
  <p:tag name="VEVOX.TEXT.RESULTBOX" val="SLOT3"/>
</p:tagLst>
</file>

<file path=ppt/tags/tag47.xml><?xml version="1.0" encoding="utf-8"?>
<p:tagLst xmlns:a="http://schemas.openxmlformats.org/drawingml/2006/main" xmlns:r="http://schemas.openxmlformats.org/officeDocument/2006/relationships" xmlns:p="http://schemas.openxmlformats.org/presentationml/2006/main">
  <p:tag name="VEVOX.QRDOT" val="(12,2)"/>
</p:tagLst>
</file>

<file path=ppt/tags/tag470.xml><?xml version="1.0" encoding="utf-8"?>
<p:tagLst xmlns:a="http://schemas.openxmlformats.org/drawingml/2006/main" xmlns:r="http://schemas.openxmlformats.org/officeDocument/2006/relationships" xmlns:p="http://schemas.openxmlformats.org/presentationml/2006/main">
  <p:tag name="VEVOX.TEXT.RESULTBOX" val="SLOT4"/>
</p:tagLst>
</file>

<file path=ppt/tags/tag471.xml><?xml version="1.0" encoding="utf-8"?>
<p:tagLst xmlns:a="http://schemas.openxmlformats.org/drawingml/2006/main" xmlns:r="http://schemas.openxmlformats.org/officeDocument/2006/relationships" xmlns:p="http://schemas.openxmlformats.org/presentationml/2006/main">
  <p:tag name="VEVOX.TEXT.RESULTBOX" val="SLOT5"/>
</p:tagLst>
</file>

<file path=ppt/tags/tag472.xml><?xml version="1.0" encoding="utf-8"?>
<p:tagLst xmlns:a="http://schemas.openxmlformats.org/drawingml/2006/main" xmlns:r="http://schemas.openxmlformats.org/officeDocument/2006/relationships" xmlns:p="http://schemas.openxmlformats.org/presentationml/2006/main">
  <p:tag name="VEVOX.TEXT.RESULTBOX" val="SLOT6"/>
</p:tagLst>
</file>

<file path=ppt/tags/tag473.xml><?xml version="1.0" encoding="utf-8"?>
<p:tagLst xmlns:a="http://schemas.openxmlformats.org/drawingml/2006/main" xmlns:r="http://schemas.openxmlformats.org/officeDocument/2006/relationships" xmlns:p="http://schemas.openxmlformats.org/presentationml/2006/main">
  <p:tag name="VEVOX.TEXT.RESULTBOX" val="SLOT7"/>
</p:tagLst>
</file>

<file path=ppt/tags/tag474.xml><?xml version="1.0" encoding="utf-8"?>
<p:tagLst xmlns:a="http://schemas.openxmlformats.org/drawingml/2006/main" xmlns:r="http://schemas.openxmlformats.org/officeDocument/2006/relationships" xmlns:p="http://schemas.openxmlformats.org/presentationml/2006/main">
  <p:tag name="VEVOX.TEXT.RESULTBOX" val="SLOT8"/>
</p:tagLst>
</file>

<file path=ppt/tags/tag475.xml><?xml version="1.0" encoding="utf-8"?>
<p:tagLst xmlns:a="http://schemas.openxmlformats.org/drawingml/2006/main" xmlns:r="http://schemas.openxmlformats.org/officeDocument/2006/relationships" xmlns:p="http://schemas.openxmlformats.org/presentationml/2006/main">
  <p:tag name="VEVOX.TEXT.RESULTBOX" val="SLOT9"/>
</p:tagLst>
</file>

<file path=ppt/tags/tag476.xml><?xml version="1.0" encoding="utf-8"?>
<p:tagLst xmlns:a="http://schemas.openxmlformats.org/drawingml/2006/main" xmlns:r="http://schemas.openxmlformats.org/officeDocument/2006/relationships" xmlns:p="http://schemas.openxmlformats.org/presentationml/2006/main">
  <p:tag name="VEVOX.TEXT.RESULTBOX" val="SLOT10"/>
</p:tagLst>
</file>

<file path=ppt/tags/tag477.xml><?xml version="1.0" encoding="utf-8"?>
<p:tagLst xmlns:a="http://schemas.openxmlformats.org/drawingml/2006/main" xmlns:r="http://schemas.openxmlformats.org/officeDocument/2006/relationships" xmlns:p="http://schemas.openxmlformats.org/presentationml/2006/main">
  <p:tag name="VEVOX.TEXT.RESULTBOX" val="SLOT11"/>
</p:tagLst>
</file>

<file path=ppt/tags/tag478.xml><?xml version="1.0" encoding="utf-8"?>
<p:tagLst xmlns:a="http://schemas.openxmlformats.org/drawingml/2006/main" xmlns:r="http://schemas.openxmlformats.org/officeDocument/2006/relationships" xmlns:p="http://schemas.openxmlformats.org/presentationml/2006/main">
  <p:tag name="VEVOX.TEXT.RESULTBOX" val="SLOT12"/>
</p:tagLst>
</file>

<file path=ppt/tags/tag479.xml><?xml version="1.0" encoding="utf-8"?>
<p:tagLst xmlns:a="http://schemas.openxmlformats.org/drawingml/2006/main" xmlns:r="http://schemas.openxmlformats.org/officeDocument/2006/relationships" xmlns:p="http://schemas.openxmlformats.org/presentationml/2006/main">
  <p:tag name="VEVOX.TEXT.RESULTBOX" val="SLOT13"/>
</p:tagLst>
</file>

<file path=ppt/tags/tag48.xml><?xml version="1.0" encoding="utf-8"?>
<p:tagLst xmlns:a="http://schemas.openxmlformats.org/drawingml/2006/main" xmlns:r="http://schemas.openxmlformats.org/officeDocument/2006/relationships" xmlns:p="http://schemas.openxmlformats.org/presentationml/2006/main">
  <p:tag name="VEVOX.QRDOT" val="(17,2)"/>
</p:tagLst>
</file>

<file path=ppt/tags/tag480.xml><?xml version="1.0" encoding="utf-8"?>
<p:tagLst xmlns:a="http://schemas.openxmlformats.org/drawingml/2006/main" xmlns:r="http://schemas.openxmlformats.org/officeDocument/2006/relationships" xmlns:p="http://schemas.openxmlformats.org/presentationml/2006/main">
  <p:tag name="VEVOX.TEXT.RESULTBOX" val="SLOT14"/>
</p:tagLst>
</file>

<file path=ppt/tags/tag481.xml><?xml version="1.0" encoding="utf-8"?>
<p:tagLst xmlns:a="http://schemas.openxmlformats.org/drawingml/2006/main" xmlns:r="http://schemas.openxmlformats.org/officeDocument/2006/relationships" xmlns:p="http://schemas.openxmlformats.org/presentationml/2006/main">
  <p:tag name="VEVOX.TEXT.RESULTBOX" val="SLOT15"/>
</p:tagLst>
</file>

<file path=ppt/tags/tag482.xml><?xml version="1.0" encoding="utf-8"?>
<p:tagLst xmlns:a="http://schemas.openxmlformats.org/drawingml/2006/main" xmlns:r="http://schemas.openxmlformats.org/officeDocument/2006/relationships" xmlns:p="http://schemas.openxmlformats.org/presentationml/2006/main">
  <p:tag name="VEVOX.TEXT.RESULTBOX" val="SLOT16"/>
</p:tagLst>
</file>

<file path=ppt/tags/tag483.xml><?xml version="1.0" encoding="utf-8"?>
<p:tagLst xmlns:a="http://schemas.openxmlformats.org/drawingml/2006/main" xmlns:r="http://schemas.openxmlformats.org/officeDocument/2006/relationships" xmlns:p="http://schemas.openxmlformats.org/presentationml/2006/main">
  <p:tag name="VEVOX.RESULT.PLACEHOLDER" val="0"/>
</p:tagLst>
</file>

<file path=ppt/tags/tag49.xml><?xml version="1.0" encoding="utf-8"?>
<p:tagLst xmlns:a="http://schemas.openxmlformats.org/drawingml/2006/main" xmlns:r="http://schemas.openxmlformats.org/officeDocument/2006/relationships" xmlns:p="http://schemas.openxmlformats.org/presentationml/2006/main">
  <p:tag name="VEVOX.QRDOT" val="(21,2)"/>
</p:tagLst>
</file>

<file path=ppt/tags/tag5.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Lst>
</file>

<file path=ppt/tags/tag50.xml><?xml version="1.0" encoding="utf-8"?>
<p:tagLst xmlns:a="http://schemas.openxmlformats.org/drawingml/2006/main" xmlns:r="http://schemas.openxmlformats.org/officeDocument/2006/relationships" xmlns:p="http://schemas.openxmlformats.org/presentationml/2006/main">
  <p:tag name="VEVOX.QRDOT" val="(23,2)"/>
</p:tagLst>
</file>

<file path=ppt/tags/tag51.xml><?xml version="1.0" encoding="utf-8"?>
<p:tagLst xmlns:a="http://schemas.openxmlformats.org/drawingml/2006/main" xmlns:r="http://schemas.openxmlformats.org/officeDocument/2006/relationships" xmlns:p="http://schemas.openxmlformats.org/presentationml/2006/main">
  <p:tag name="VEVOX.QRDOT" val="(25,2)"/>
</p:tagLst>
</file>

<file path=ppt/tags/tag52.xml><?xml version="1.0" encoding="utf-8"?>
<p:tagLst xmlns:a="http://schemas.openxmlformats.org/drawingml/2006/main" xmlns:r="http://schemas.openxmlformats.org/officeDocument/2006/relationships" xmlns:p="http://schemas.openxmlformats.org/presentationml/2006/main">
  <p:tag name="VEVOX.QRDOT" val="(26,2)"/>
</p:tagLst>
</file>

<file path=ppt/tags/tag53.xml><?xml version="1.0" encoding="utf-8"?>
<p:tagLst xmlns:a="http://schemas.openxmlformats.org/drawingml/2006/main" xmlns:r="http://schemas.openxmlformats.org/officeDocument/2006/relationships" xmlns:p="http://schemas.openxmlformats.org/presentationml/2006/main">
  <p:tag name="VEVOX.QRDOT" val="(27,2)"/>
</p:tagLst>
</file>

<file path=ppt/tags/tag54.xml><?xml version="1.0" encoding="utf-8"?>
<p:tagLst xmlns:a="http://schemas.openxmlformats.org/drawingml/2006/main" xmlns:r="http://schemas.openxmlformats.org/officeDocument/2006/relationships" xmlns:p="http://schemas.openxmlformats.org/presentationml/2006/main">
  <p:tag name="VEVOX.QRDOT" val="(29,2)"/>
</p:tagLst>
</file>

<file path=ppt/tags/tag55.xml><?xml version="1.0" encoding="utf-8"?>
<p:tagLst xmlns:a="http://schemas.openxmlformats.org/drawingml/2006/main" xmlns:r="http://schemas.openxmlformats.org/officeDocument/2006/relationships" xmlns:p="http://schemas.openxmlformats.org/presentationml/2006/main">
  <p:tag name="VEVOX.QRDOT" val="(1,3)"/>
</p:tagLst>
</file>

<file path=ppt/tags/tag56.xml><?xml version="1.0" encoding="utf-8"?>
<p:tagLst xmlns:a="http://schemas.openxmlformats.org/drawingml/2006/main" xmlns:r="http://schemas.openxmlformats.org/officeDocument/2006/relationships" xmlns:p="http://schemas.openxmlformats.org/presentationml/2006/main">
  <p:tag name="VEVOX.QRDOT" val="(3,3)"/>
</p:tagLst>
</file>

<file path=ppt/tags/tag57.xml><?xml version="1.0" encoding="utf-8"?>
<p:tagLst xmlns:a="http://schemas.openxmlformats.org/drawingml/2006/main" xmlns:r="http://schemas.openxmlformats.org/officeDocument/2006/relationships" xmlns:p="http://schemas.openxmlformats.org/presentationml/2006/main">
  <p:tag name="VEVOX.QRDOT" val="(4,3)"/>
</p:tagLst>
</file>

<file path=ppt/tags/tag58.xml><?xml version="1.0" encoding="utf-8"?>
<p:tagLst xmlns:a="http://schemas.openxmlformats.org/drawingml/2006/main" xmlns:r="http://schemas.openxmlformats.org/officeDocument/2006/relationships" xmlns:p="http://schemas.openxmlformats.org/presentationml/2006/main">
  <p:tag name="VEVOX.QRDOT" val="(5,3)"/>
</p:tagLst>
</file>

<file path=ppt/tags/tag59.xml><?xml version="1.0" encoding="utf-8"?>
<p:tagLst xmlns:a="http://schemas.openxmlformats.org/drawingml/2006/main" xmlns:r="http://schemas.openxmlformats.org/officeDocument/2006/relationships" xmlns:p="http://schemas.openxmlformats.org/presentationml/2006/main">
  <p:tag name="VEVOX.QRDOT" val="(7,3)"/>
</p:tagLst>
</file>

<file path=ppt/tags/tag6.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Lst>
</file>

<file path=ppt/tags/tag60.xml><?xml version="1.0" encoding="utf-8"?>
<p:tagLst xmlns:a="http://schemas.openxmlformats.org/drawingml/2006/main" xmlns:r="http://schemas.openxmlformats.org/officeDocument/2006/relationships" xmlns:p="http://schemas.openxmlformats.org/presentationml/2006/main">
  <p:tag name="VEVOX.QRDOT" val="(9,3)"/>
</p:tagLst>
</file>

<file path=ppt/tags/tag61.xml><?xml version="1.0" encoding="utf-8"?>
<p:tagLst xmlns:a="http://schemas.openxmlformats.org/drawingml/2006/main" xmlns:r="http://schemas.openxmlformats.org/officeDocument/2006/relationships" xmlns:p="http://schemas.openxmlformats.org/presentationml/2006/main">
  <p:tag name="VEVOX.QRDOT" val="(10,3)"/>
</p:tagLst>
</file>

<file path=ppt/tags/tag62.xml><?xml version="1.0" encoding="utf-8"?>
<p:tagLst xmlns:a="http://schemas.openxmlformats.org/drawingml/2006/main" xmlns:r="http://schemas.openxmlformats.org/officeDocument/2006/relationships" xmlns:p="http://schemas.openxmlformats.org/presentationml/2006/main">
  <p:tag name="VEVOX.QRDOT" val="(15,3)"/>
</p:tagLst>
</file>

<file path=ppt/tags/tag63.xml><?xml version="1.0" encoding="utf-8"?>
<p:tagLst xmlns:a="http://schemas.openxmlformats.org/drawingml/2006/main" xmlns:r="http://schemas.openxmlformats.org/officeDocument/2006/relationships" xmlns:p="http://schemas.openxmlformats.org/presentationml/2006/main">
  <p:tag name="VEVOX.QRDOT" val="(16,3)"/>
</p:tagLst>
</file>

<file path=ppt/tags/tag64.xml><?xml version="1.0" encoding="utf-8"?>
<p:tagLst xmlns:a="http://schemas.openxmlformats.org/drawingml/2006/main" xmlns:r="http://schemas.openxmlformats.org/officeDocument/2006/relationships" xmlns:p="http://schemas.openxmlformats.org/presentationml/2006/main">
  <p:tag name="VEVOX.QRDOT" val="(18,3)"/>
</p:tagLst>
</file>

<file path=ppt/tags/tag65.xml><?xml version="1.0" encoding="utf-8"?>
<p:tagLst xmlns:a="http://schemas.openxmlformats.org/drawingml/2006/main" xmlns:r="http://schemas.openxmlformats.org/officeDocument/2006/relationships" xmlns:p="http://schemas.openxmlformats.org/presentationml/2006/main">
  <p:tag name="VEVOX.QRDOT" val="(19,3)"/>
</p:tagLst>
</file>

<file path=ppt/tags/tag66.xml><?xml version="1.0" encoding="utf-8"?>
<p:tagLst xmlns:a="http://schemas.openxmlformats.org/drawingml/2006/main" xmlns:r="http://schemas.openxmlformats.org/officeDocument/2006/relationships" xmlns:p="http://schemas.openxmlformats.org/presentationml/2006/main">
  <p:tag name="VEVOX.QRDOT" val="(20,3)"/>
</p:tagLst>
</file>

<file path=ppt/tags/tag67.xml><?xml version="1.0" encoding="utf-8"?>
<p:tagLst xmlns:a="http://schemas.openxmlformats.org/drawingml/2006/main" xmlns:r="http://schemas.openxmlformats.org/officeDocument/2006/relationships" xmlns:p="http://schemas.openxmlformats.org/presentationml/2006/main">
  <p:tag name="VEVOX.QRDOT" val="(23,3)"/>
</p:tagLst>
</file>

<file path=ppt/tags/tag68.xml><?xml version="1.0" encoding="utf-8"?>
<p:tagLst xmlns:a="http://schemas.openxmlformats.org/drawingml/2006/main" xmlns:r="http://schemas.openxmlformats.org/officeDocument/2006/relationships" xmlns:p="http://schemas.openxmlformats.org/presentationml/2006/main">
  <p:tag name="VEVOX.QRDOT" val="(25,3)"/>
</p:tagLst>
</file>

<file path=ppt/tags/tag69.xml><?xml version="1.0" encoding="utf-8"?>
<p:tagLst xmlns:a="http://schemas.openxmlformats.org/drawingml/2006/main" xmlns:r="http://schemas.openxmlformats.org/officeDocument/2006/relationships" xmlns:p="http://schemas.openxmlformats.org/presentationml/2006/main">
  <p:tag name="VEVOX.QRDOT" val="(26,3)"/>
</p:tagLst>
</file>

<file path=ppt/tags/tag7.xml><?xml version="1.0" encoding="utf-8"?>
<p:tagLst xmlns:a="http://schemas.openxmlformats.org/drawingml/2006/main" xmlns:r="http://schemas.openxmlformats.org/officeDocument/2006/relationships" xmlns:p="http://schemas.openxmlformats.org/presentationml/2006/main">
  <p:tag name="VEVOX.COUNTDOWNTIMER.DISPLAY" val="{&quot;left&quot;:893,&quot;top&quot;:473,&quot;width&quot;:60,&quot;height&quot;:60}"/>
</p:tagLst>
</file>

<file path=ppt/tags/tag70.xml><?xml version="1.0" encoding="utf-8"?>
<p:tagLst xmlns:a="http://schemas.openxmlformats.org/drawingml/2006/main" xmlns:r="http://schemas.openxmlformats.org/officeDocument/2006/relationships" xmlns:p="http://schemas.openxmlformats.org/presentationml/2006/main">
  <p:tag name="VEVOX.QRDOT" val="(27,3)"/>
</p:tagLst>
</file>

<file path=ppt/tags/tag71.xml><?xml version="1.0" encoding="utf-8"?>
<p:tagLst xmlns:a="http://schemas.openxmlformats.org/drawingml/2006/main" xmlns:r="http://schemas.openxmlformats.org/officeDocument/2006/relationships" xmlns:p="http://schemas.openxmlformats.org/presentationml/2006/main">
  <p:tag name="VEVOX.QRDOT" val="(29,3)"/>
</p:tagLst>
</file>

<file path=ppt/tags/tag72.xml><?xml version="1.0" encoding="utf-8"?>
<p:tagLst xmlns:a="http://schemas.openxmlformats.org/drawingml/2006/main" xmlns:r="http://schemas.openxmlformats.org/officeDocument/2006/relationships" xmlns:p="http://schemas.openxmlformats.org/presentationml/2006/main">
  <p:tag name="VEVOX.QRDOT" val="(1,4)"/>
</p:tagLst>
</file>

<file path=ppt/tags/tag73.xml><?xml version="1.0" encoding="utf-8"?>
<p:tagLst xmlns:a="http://schemas.openxmlformats.org/drawingml/2006/main" xmlns:r="http://schemas.openxmlformats.org/officeDocument/2006/relationships" xmlns:p="http://schemas.openxmlformats.org/presentationml/2006/main">
  <p:tag name="VEVOX.QRDOT" val="(3,4)"/>
</p:tagLst>
</file>

<file path=ppt/tags/tag74.xml><?xml version="1.0" encoding="utf-8"?>
<p:tagLst xmlns:a="http://schemas.openxmlformats.org/drawingml/2006/main" xmlns:r="http://schemas.openxmlformats.org/officeDocument/2006/relationships" xmlns:p="http://schemas.openxmlformats.org/presentationml/2006/main">
  <p:tag name="VEVOX.QRDOT" val="(4,4)"/>
</p:tagLst>
</file>

<file path=ppt/tags/tag75.xml><?xml version="1.0" encoding="utf-8"?>
<p:tagLst xmlns:a="http://schemas.openxmlformats.org/drawingml/2006/main" xmlns:r="http://schemas.openxmlformats.org/officeDocument/2006/relationships" xmlns:p="http://schemas.openxmlformats.org/presentationml/2006/main">
  <p:tag name="VEVOX.QRDOT" val="(5,4)"/>
</p:tagLst>
</file>

<file path=ppt/tags/tag76.xml><?xml version="1.0" encoding="utf-8"?>
<p:tagLst xmlns:a="http://schemas.openxmlformats.org/drawingml/2006/main" xmlns:r="http://schemas.openxmlformats.org/officeDocument/2006/relationships" xmlns:p="http://schemas.openxmlformats.org/presentationml/2006/main">
  <p:tag name="VEVOX.QRDOT" val="(7,4)"/>
</p:tagLst>
</file>

<file path=ppt/tags/tag77.xml><?xml version="1.0" encoding="utf-8"?>
<p:tagLst xmlns:a="http://schemas.openxmlformats.org/drawingml/2006/main" xmlns:r="http://schemas.openxmlformats.org/officeDocument/2006/relationships" xmlns:p="http://schemas.openxmlformats.org/presentationml/2006/main">
  <p:tag name="VEVOX.QRDOT" val="(12,4)"/>
</p:tagLst>
</file>

<file path=ppt/tags/tag78.xml><?xml version="1.0" encoding="utf-8"?>
<p:tagLst xmlns:a="http://schemas.openxmlformats.org/drawingml/2006/main" xmlns:r="http://schemas.openxmlformats.org/officeDocument/2006/relationships" xmlns:p="http://schemas.openxmlformats.org/presentationml/2006/main">
  <p:tag name="VEVOX.QRDOT" val="(13,4)"/>
</p:tagLst>
</file>

<file path=ppt/tags/tag79.xml><?xml version="1.0" encoding="utf-8"?>
<p:tagLst xmlns:a="http://schemas.openxmlformats.org/drawingml/2006/main" xmlns:r="http://schemas.openxmlformats.org/officeDocument/2006/relationships" xmlns:p="http://schemas.openxmlformats.org/presentationml/2006/main">
  <p:tag name="VEVOX.QRDOT" val="(15,4)"/>
</p:tagLst>
</file>

<file path=ppt/tags/tag8.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80.xml><?xml version="1.0" encoding="utf-8"?>
<p:tagLst xmlns:a="http://schemas.openxmlformats.org/drawingml/2006/main" xmlns:r="http://schemas.openxmlformats.org/officeDocument/2006/relationships" xmlns:p="http://schemas.openxmlformats.org/presentationml/2006/main">
  <p:tag name="VEVOX.QRDOT" val="(17,4)"/>
</p:tagLst>
</file>

<file path=ppt/tags/tag81.xml><?xml version="1.0" encoding="utf-8"?>
<p:tagLst xmlns:a="http://schemas.openxmlformats.org/drawingml/2006/main" xmlns:r="http://schemas.openxmlformats.org/officeDocument/2006/relationships" xmlns:p="http://schemas.openxmlformats.org/presentationml/2006/main">
  <p:tag name="VEVOX.QRDOT" val="(18,4)"/>
</p:tagLst>
</file>

<file path=ppt/tags/tag82.xml><?xml version="1.0" encoding="utf-8"?>
<p:tagLst xmlns:a="http://schemas.openxmlformats.org/drawingml/2006/main" xmlns:r="http://schemas.openxmlformats.org/officeDocument/2006/relationships" xmlns:p="http://schemas.openxmlformats.org/presentationml/2006/main">
  <p:tag name="VEVOX.QRDOT" val="(20,4)"/>
</p:tagLst>
</file>

<file path=ppt/tags/tag83.xml><?xml version="1.0" encoding="utf-8"?>
<p:tagLst xmlns:a="http://schemas.openxmlformats.org/drawingml/2006/main" xmlns:r="http://schemas.openxmlformats.org/officeDocument/2006/relationships" xmlns:p="http://schemas.openxmlformats.org/presentationml/2006/main">
  <p:tag name="VEVOX.QRDOT" val="(21,4)"/>
</p:tagLst>
</file>

<file path=ppt/tags/tag84.xml><?xml version="1.0" encoding="utf-8"?>
<p:tagLst xmlns:a="http://schemas.openxmlformats.org/drawingml/2006/main" xmlns:r="http://schemas.openxmlformats.org/officeDocument/2006/relationships" xmlns:p="http://schemas.openxmlformats.org/presentationml/2006/main">
  <p:tag name="VEVOX.QRDOT" val="(23,4)"/>
</p:tagLst>
</file>

<file path=ppt/tags/tag85.xml><?xml version="1.0" encoding="utf-8"?>
<p:tagLst xmlns:a="http://schemas.openxmlformats.org/drawingml/2006/main" xmlns:r="http://schemas.openxmlformats.org/officeDocument/2006/relationships" xmlns:p="http://schemas.openxmlformats.org/presentationml/2006/main">
  <p:tag name="VEVOX.QRDOT" val="(25,4)"/>
</p:tagLst>
</file>

<file path=ppt/tags/tag86.xml><?xml version="1.0" encoding="utf-8"?>
<p:tagLst xmlns:a="http://schemas.openxmlformats.org/drawingml/2006/main" xmlns:r="http://schemas.openxmlformats.org/officeDocument/2006/relationships" xmlns:p="http://schemas.openxmlformats.org/presentationml/2006/main">
  <p:tag name="VEVOX.QRDOT" val="(26,4)"/>
</p:tagLst>
</file>

<file path=ppt/tags/tag87.xml><?xml version="1.0" encoding="utf-8"?>
<p:tagLst xmlns:a="http://schemas.openxmlformats.org/drawingml/2006/main" xmlns:r="http://schemas.openxmlformats.org/officeDocument/2006/relationships" xmlns:p="http://schemas.openxmlformats.org/presentationml/2006/main">
  <p:tag name="VEVOX.QRDOT" val="(27,4)"/>
</p:tagLst>
</file>

<file path=ppt/tags/tag88.xml><?xml version="1.0" encoding="utf-8"?>
<p:tagLst xmlns:a="http://schemas.openxmlformats.org/drawingml/2006/main" xmlns:r="http://schemas.openxmlformats.org/officeDocument/2006/relationships" xmlns:p="http://schemas.openxmlformats.org/presentationml/2006/main">
  <p:tag name="VEVOX.QRDOT" val="(29,4)"/>
</p:tagLst>
</file>

<file path=ppt/tags/tag89.xml><?xml version="1.0" encoding="utf-8"?>
<p:tagLst xmlns:a="http://schemas.openxmlformats.org/drawingml/2006/main" xmlns:r="http://schemas.openxmlformats.org/officeDocument/2006/relationships" xmlns:p="http://schemas.openxmlformats.org/presentationml/2006/main">
  <p:tag name="VEVOX.QRDOT" val="(1,5)"/>
</p:tagLst>
</file>

<file path=ppt/tags/tag9.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90.xml><?xml version="1.0" encoding="utf-8"?>
<p:tagLst xmlns:a="http://schemas.openxmlformats.org/drawingml/2006/main" xmlns:r="http://schemas.openxmlformats.org/officeDocument/2006/relationships" xmlns:p="http://schemas.openxmlformats.org/presentationml/2006/main">
  <p:tag name="VEVOX.QRDOT" val="(7,5)"/>
</p:tagLst>
</file>

<file path=ppt/tags/tag91.xml><?xml version="1.0" encoding="utf-8"?>
<p:tagLst xmlns:a="http://schemas.openxmlformats.org/drawingml/2006/main" xmlns:r="http://schemas.openxmlformats.org/officeDocument/2006/relationships" xmlns:p="http://schemas.openxmlformats.org/presentationml/2006/main">
  <p:tag name="VEVOX.QRDOT" val="(14,5)"/>
</p:tagLst>
</file>

<file path=ppt/tags/tag92.xml><?xml version="1.0" encoding="utf-8"?>
<p:tagLst xmlns:a="http://schemas.openxmlformats.org/drawingml/2006/main" xmlns:r="http://schemas.openxmlformats.org/officeDocument/2006/relationships" xmlns:p="http://schemas.openxmlformats.org/presentationml/2006/main">
  <p:tag name="VEVOX.QRDOT" val="(16,5)"/>
</p:tagLst>
</file>

<file path=ppt/tags/tag93.xml><?xml version="1.0" encoding="utf-8"?>
<p:tagLst xmlns:a="http://schemas.openxmlformats.org/drawingml/2006/main" xmlns:r="http://schemas.openxmlformats.org/officeDocument/2006/relationships" xmlns:p="http://schemas.openxmlformats.org/presentationml/2006/main">
  <p:tag name="VEVOX.QRDOT" val="(17,5)"/>
</p:tagLst>
</file>

<file path=ppt/tags/tag94.xml><?xml version="1.0" encoding="utf-8"?>
<p:tagLst xmlns:a="http://schemas.openxmlformats.org/drawingml/2006/main" xmlns:r="http://schemas.openxmlformats.org/officeDocument/2006/relationships" xmlns:p="http://schemas.openxmlformats.org/presentationml/2006/main">
  <p:tag name="VEVOX.QRDOT" val="(19,5)"/>
</p:tagLst>
</file>

<file path=ppt/tags/tag95.xml><?xml version="1.0" encoding="utf-8"?>
<p:tagLst xmlns:a="http://schemas.openxmlformats.org/drawingml/2006/main" xmlns:r="http://schemas.openxmlformats.org/officeDocument/2006/relationships" xmlns:p="http://schemas.openxmlformats.org/presentationml/2006/main">
  <p:tag name="VEVOX.QRDOT" val="(20,5)"/>
</p:tagLst>
</file>

<file path=ppt/tags/tag96.xml><?xml version="1.0" encoding="utf-8"?>
<p:tagLst xmlns:a="http://schemas.openxmlformats.org/drawingml/2006/main" xmlns:r="http://schemas.openxmlformats.org/officeDocument/2006/relationships" xmlns:p="http://schemas.openxmlformats.org/presentationml/2006/main">
  <p:tag name="VEVOX.QRDOT" val="(21,5)"/>
</p:tagLst>
</file>

<file path=ppt/tags/tag97.xml><?xml version="1.0" encoding="utf-8"?>
<p:tagLst xmlns:a="http://schemas.openxmlformats.org/drawingml/2006/main" xmlns:r="http://schemas.openxmlformats.org/officeDocument/2006/relationships" xmlns:p="http://schemas.openxmlformats.org/presentationml/2006/main">
  <p:tag name="VEVOX.QRDOT" val="(23,5)"/>
</p:tagLst>
</file>

<file path=ppt/tags/tag98.xml><?xml version="1.0" encoding="utf-8"?>
<p:tagLst xmlns:a="http://schemas.openxmlformats.org/drawingml/2006/main" xmlns:r="http://schemas.openxmlformats.org/officeDocument/2006/relationships" xmlns:p="http://schemas.openxmlformats.org/presentationml/2006/main">
  <p:tag name="VEVOX.QRDOT" val="(29,5)"/>
</p:tagLst>
</file>

<file path=ppt/tags/tag99.xml><?xml version="1.0" encoding="utf-8"?>
<p:tagLst xmlns:a="http://schemas.openxmlformats.org/drawingml/2006/main" xmlns:r="http://schemas.openxmlformats.org/officeDocument/2006/relationships" xmlns:p="http://schemas.openxmlformats.org/presentationml/2006/main">
  <p:tag name="VEVOX.QRDOT"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0356AEA-64C7-4B57-AAE2-4769923FE4AB}">
  <we:reference id="3e0fcce7-415c-4081-926c-b4e449c650e4" version="1.1.0.2" store="EXCatalog" storeType="EXCatalog"/>
  <we:alternateReferences>
    <we:reference id="WA200004709" version="1.1.0.2" store="en-GB" storeType="OMEX"/>
  </we:alternateReferences>
  <we:properties>
    <we:property name="Office.AutoShowTaskpaneWithDocument" value="true"/>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9275ba0-64cf-4c6f-bf70-b1ead5f5db1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23C8D76229AA54C94E7466266EEDFEA" ma:contentTypeVersion="10" ma:contentTypeDescription="Create a new document." ma:contentTypeScope="" ma:versionID="4a0ae299047d5120abe7e1ac6d89fcbd">
  <xsd:schema xmlns:xsd="http://www.w3.org/2001/XMLSchema" xmlns:xs="http://www.w3.org/2001/XMLSchema" xmlns:p="http://schemas.microsoft.com/office/2006/metadata/properties" xmlns:ns2="19275ba0-64cf-4c6f-bf70-b1ead5f5db1e" targetNamespace="http://schemas.microsoft.com/office/2006/metadata/properties" ma:root="true" ma:fieldsID="2cc6fb1df49e80368f92fe4f27972e46" ns2:_="">
    <xsd:import namespace="19275ba0-64cf-4c6f-bf70-b1ead5f5db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275ba0-64cf-4c6f-bf70-b1ead5f5db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7846A4-45D0-427E-8478-B0525EEE9F91}">
  <ds:schemaRefs>
    <ds:schemaRef ds:uri="http://purl.org/dc/elements/1.1/"/>
    <ds:schemaRef ds:uri="http://www.w3.org/XML/1998/namespace"/>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19275ba0-64cf-4c6f-bf70-b1ead5f5db1e"/>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35A8AC14-C0AA-429E-93CA-D938DCF9C113}">
  <ds:schemaRefs>
    <ds:schemaRef ds:uri="http://schemas.microsoft.com/sharepoint/v3/contenttype/forms"/>
  </ds:schemaRefs>
</ds:datastoreItem>
</file>

<file path=customXml/itemProps3.xml><?xml version="1.0" encoding="utf-8"?>
<ds:datastoreItem xmlns:ds="http://schemas.openxmlformats.org/officeDocument/2006/customXml" ds:itemID="{81ECD6CB-29CC-4654-8359-B9E88F756AB6}">
  <ds:schemaRefs>
    <ds:schemaRef ds:uri="19275ba0-64cf-4c6f-bf70-b1ead5f5db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1365</Words>
  <Application>Microsoft Office PowerPoint</Application>
  <PresentationFormat>Widescreen</PresentationFormat>
  <Paragraphs>181</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Times New Roman</vt:lpstr>
      <vt:lpstr>Office Theme</vt:lpstr>
      <vt:lpstr>Briefing for Incoming Year 2 Students History Department Module Fair</vt:lpstr>
      <vt:lpstr>Modules available in 2025-2026</vt:lpstr>
      <vt:lpstr>Key terminology</vt:lpstr>
      <vt:lpstr>Core Modules and other requirements for History Intermediate Year</vt:lpstr>
      <vt:lpstr>HI2K9 Historical Research</vt:lpstr>
      <vt:lpstr>Option Modules – what to think about:</vt:lpstr>
      <vt:lpstr>Outside Options</vt:lpstr>
      <vt:lpstr>History (non-Venice)</vt:lpstr>
      <vt:lpstr>PowerPoint Presentation</vt:lpstr>
      <vt:lpstr>History (Renaissance and Modern Stream) - Venice</vt:lpstr>
      <vt:lpstr>PowerPoint Presentation</vt:lpstr>
      <vt:lpstr>The Module Allocation Process https://warwick.ac.uk/fac/arts/history/students/modules/process/ </vt:lpstr>
      <vt:lpstr>The Module Fair – questions to ask!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for incoming Year 2 Students</dc:title>
  <dc:creator>Plath, Lydia</dc:creator>
  <cp:lastModifiedBy>Plath, Lydia</cp:lastModifiedBy>
  <cp:revision>23</cp:revision>
  <dcterms:created xsi:type="dcterms:W3CDTF">2025-02-20T11:23:04Z</dcterms:created>
  <dcterms:modified xsi:type="dcterms:W3CDTF">2025-03-06T10:03:46Z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0x010100023C8D76229AA54C94E7466266EEDFEA</vt:lpwstr>
  </property>
  <property fmtid="{D5CDD505-2E9C-101B-9397-08002B2CF9AE}" pid="3" name="MediaServiceImageTags">
    <vt:lpwstr/>
  </property>
</Properties>
</file>