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05" r:id="rId1"/>
  </p:sldMasterIdLst>
  <p:notesMasterIdLst>
    <p:notesMasterId r:id="rId21"/>
  </p:notesMasterIdLst>
  <p:handoutMasterIdLst>
    <p:handoutMasterId r:id="rId22"/>
  </p:handoutMasterIdLst>
  <p:sldIdLst>
    <p:sldId id="268" r:id="rId2"/>
    <p:sldId id="271" r:id="rId3"/>
    <p:sldId id="302" r:id="rId4"/>
    <p:sldId id="311" r:id="rId5"/>
    <p:sldId id="319" r:id="rId6"/>
    <p:sldId id="290" r:id="rId7"/>
    <p:sldId id="269" r:id="rId8"/>
    <p:sldId id="299" r:id="rId9"/>
    <p:sldId id="306" r:id="rId10"/>
    <p:sldId id="307" r:id="rId11"/>
    <p:sldId id="277" r:id="rId12"/>
    <p:sldId id="308" r:id="rId13"/>
    <p:sldId id="323" r:id="rId14"/>
    <p:sldId id="318" r:id="rId15"/>
    <p:sldId id="305" r:id="rId16"/>
    <p:sldId id="285" r:id="rId17"/>
    <p:sldId id="322" r:id="rId18"/>
    <p:sldId id="320" r:id="rId19"/>
    <p:sldId id="303" r:id="rId20"/>
  </p:sldIdLst>
  <p:sldSz cx="9144000" cy="6858000" type="screen4x3"/>
  <p:notesSz cx="6797675" cy="9874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22AFEF-BDCE-4EEB-9CDC-BAE9A86D16E1}" v="53" dt="2026-01-30T20:38:32.6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738" autoAdjust="0"/>
  </p:normalViewPr>
  <p:slideViewPr>
    <p:cSldViewPr>
      <p:cViewPr varScale="1">
        <p:scale>
          <a:sx n="88" d="100"/>
          <a:sy n="88" d="100"/>
        </p:scale>
        <p:origin x="2274" y="8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p:cViewPr varScale="1">
        <p:scale>
          <a:sx n="46" d="100"/>
          <a:sy n="46" d="100"/>
        </p:scale>
        <p:origin x="2808" y="44"/>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A55CC602-94D6-E4B7-1B0E-98E7F0098C16}"/>
              </a:ext>
            </a:extLst>
          </p:cNvPr>
          <p:cNvSpPr>
            <a:spLocks noGrp="1" noChangeArrowheads="1"/>
          </p:cNvSpPr>
          <p:nvPr>
            <p:ph type="hdr" sz="quarter"/>
          </p:nvPr>
        </p:nvSpPr>
        <p:spPr bwMode="auto">
          <a:xfrm>
            <a:off x="0" y="0"/>
            <a:ext cx="2944813" cy="493713"/>
          </a:xfrm>
          <a:prstGeom prst="rect">
            <a:avLst/>
          </a:prstGeom>
          <a:noFill/>
          <a:ln>
            <a:noFill/>
          </a:ln>
          <a:effectLst/>
        </p:spPr>
        <p:txBody>
          <a:bodyPr vert="horz" wrap="square" lIns="91696" tIns="45848" rIns="91696" bIns="45848" numCol="1" anchor="t" anchorCtr="0" compatLnSpc="1">
            <a:prstTxWarp prst="textNoShape">
              <a:avLst/>
            </a:prstTxWarp>
          </a:bodyPr>
          <a:lstStyle>
            <a:lvl1pPr>
              <a:defRPr sz="1200"/>
            </a:lvl1pPr>
          </a:lstStyle>
          <a:p>
            <a:pPr>
              <a:defRPr/>
            </a:pPr>
            <a:endParaRPr lang="en-GB" altLang="en-US"/>
          </a:p>
        </p:txBody>
      </p:sp>
      <p:sp>
        <p:nvSpPr>
          <p:cNvPr id="47107" name="Rectangle 3">
            <a:extLst>
              <a:ext uri="{FF2B5EF4-FFF2-40B4-BE49-F238E27FC236}">
                <a16:creationId xmlns:a16="http://schemas.microsoft.com/office/drawing/2014/main" id="{AEEEC9DC-5015-03A4-60D5-7DDAAB14D21B}"/>
              </a:ext>
            </a:extLst>
          </p:cNvPr>
          <p:cNvSpPr>
            <a:spLocks noGrp="1" noChangeArrowheads="1"/>
          </p:cNvSpPr>
          <p:nvPr>
            <p:ph type="dt" sz="quarter" idx="1"/>
          </p:nvPr>
        </p:nvSpPr>
        <p:spPr bwMode="auto">
          <a:xfrm>
            <a:off x="3852863" y="0"/>
            <a:ext cx="2944812" cy="493713"/>
          </a:xfrm>
          <a:prstGeom prst="rect">
            <a:avLst/>
          </a:prstGeom>
          <a:noFill/>
          <a:ln>
            <a:noFill/>
          </a:ln>
          <a:effectLst/>
        </p:spPr>
        <p:txBody>
          <a:bodyPr vert="horz" wrap="square" lIns="91696" tIns="45848" rIns="91696" bIns="45848" numCol="1" anchor="t" anchorCtr="0" compatLnSpc="1">
            <a:prstTxWarp prst="textNoShape">
              <a:avLst/>
            </a:prstTxWarp>
          </a:bodyPr>
          <a:lstStyle>
            <a:lvl1pPr algn="r">
              <a:defRPr sz="1200"/>
            </a:lvl1pPr>
          </a:lstStyle>
          <a:p>
            <a:pPr>
              <a:defRPr/>
            </a:pPr>
            <a:endParaRPr lang="en-GB" altLang="en-US"/>
          </a:p>
        </p:txBody>
      </p:sp>
      <p:sp>
        <p:nvSpPr>
          <p:cNvPr id="47108" name="Rectangle 4">
            <a:extLst>
              <a:ext uri="{FF2B5EF4-FFF2-40B4-BE49-F238E27FC236}">
                <a16:creationId xmlns:a16="http://schemas.microsoft.com/office/drawing/2014/main" id="{D03BE6D4-1B84-BA05-1F52-97CA70DD31EE}"/>
              </a:ext>
            </a:extLst>
          </p:cNvPr>
          <p:cNvSpPr>
            <a:spLocks noGrp="1" noChangeArrowheads="1"/>
          </p:cNvSpPr>
          <p:nvPr>
            <p:ph type="ftr" sz="quarter" idx="2"/>
          </p:nvPr>
        </p:nvSpPr>
        <p:spPr bwMode="auto">
          <a:xfrm>
            <a:off x="0" y="9380538"/>
            <a:ext cx="2944813" cy="493712"/>
          </a:xfrm>
          <a:prstGeom prst="rect">
            <a:avLst/>
          </a:prstGeom>
          <a:noFill/>
          <a:ln>
            <a:noFill/>
          </a:ln>
          <a:effectLst/>
        </p:spPr>
        <p:txBody>
          <a:bodyPr vert="horz" wrap="square" lIns="91696" tIns="45848" rIns="91696" bIns="45848" numCol="1" anchor="b" anchorCtr="0" compatLnSpc="1">
            <a:prstTxWarp prst="textNoShape">
              <a:avLst/>
            </a:prstTxWarp>
          </a:bodyPr>
          <a:lstStyle>
            <a:lvl1pPr>
              <a:defRPr sz="1200"/>
            </a:lvl1pPr>
          </a:lstStyle>
          <a:p>
            <a:pPr>
              <a:defRPr/>
            </a:pPr>
            <a:endParaRPr lang="en-GB" altLang="en-US"/>
          </a:p>
        </p:txBody>
      </p:sp>
      <p:sp>
        <p:nvSpPr>
          <p:cNvPr id="47109" name="Rectangle 5">
            <a:extLst>
              <a:ext uri="{FF2B5EF4-FFF2-40B4-BE49-F238E27FC236}">
                <a16:creationId xmlns:a16="http://schemas.microsoft.com/office/drawing/2014/main" id="{41037A72-72D8-7B4D-D3AB-5F373E6672EB}"/>
              </a:ext>
            </a:extLst>
          </p:cNvPr>
          <p:cNvSpPr>
            <a:spLocks noGrp="1" noChangeArrowheads="1"/>
          </p:cNvSpPr>
          <p:nvPr>
            <p:ph type="sldNum" sz="quarter" idx="3"/>
          </p:nvPr>
        </p:nvSpPr>
        <p:spPr bwMode="auto">
          <a:xfrm>
            <a:off x="3852863" y="9380538"/>
            <a:ext cx="2944812" cy="493712"/>
          </a:xfrm>
          <a:prstGeom prst="rect">
            <a:avLst/>
          </a:prstGeom>
          <a:noFill/>
          <a:ln>
            <a:noFill/>
          </a:ln>
          <a:effectLst/>
        </p:spPr>
        <p:txBody>
          <a:bodyPr vert="horz" wrap="square" lIns="91696" tIns="45848" rIns="91696" bIns="45848" numCol="1" anchor="b" anchorCtr="0" compatLnSpc="1">
            <a:prstTxWarp prst="textNoShape">
              <a:avLst/>
            </a:prstTxWarp>
          </a:bodyPr>
          <a:lstStyle>
            <a:lvl1pPr algn="r">
              <a:defRPr sz="1200"/>
            </a:lvl1pPr>
          </a:lstStyle>
          <a:p>
            <a:pPr>
              <a:defRPr/>
            </a:pPr>
            <a:fld id="{B3EB57BC-47A8-44C2-BEBD-A351BF797A58}" type="slidenum">
              <a:rPr lang="en-GB" altLang="en-US"/>
              <a:pPr>
                <a:defRPr/>
              </a:pPr>
              <a:t>‹#›</a:t>
            </a:fld>
            <a:endParaRPr lang="en-GB"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7862FFB3-9B02-C99A-7FD2-4CA31AC1E026}"/>
              </a:ext>
            </a:extLst>
          </p:cNvPr>
          <p:cNvSpPr>
            <a:spLocks noGrp="1" noChangeArrowheads="1"/>
          </p:cNvSpPr>
          <p:nvPr>
            <p:ph type="hdr" sz="quarter"/>
          </p:nvPr>
        </p:nvSpPr>
        <p:spPr bwMode="auto">
          <a:xfrm>
            <a:off x="0" y="0"/>
            <a:ext cx="2944813" cy="493713"/>
          </a:xfrm>
          <a:prstGeom prst="rect">
            <a:avLst/>
          </a:prstGeom>
          <a:noFill/>
          <a:ln>
            <a:noFill/>
          </a:ln>
          <a:effectLst/>
        </p:spPr>
        <p:txBody>
          <a:bodyPr vert="horz" wrap="square" lIns="91696" tIns="45848" rIns="91696" bIns="45848" numCol="1" anchor="t" anchorCtr="0" compatLnSpc="1">
            <a:prstTxWarp prst="textNoShape">
              <a:avLst/>
            </a:prstTxWarp>
          </a:bodyPr>
          <a:lstStyle>
            <a:lvl1pPr>
              <a:defRPr sz="1200"/>
            </a:lvl1pPr>
          </a:lstStyle>
          <a:p>
            <a:pPr>
              <a:defRPr/>
            </a:pPr>
            <a:endParaRPr lang="en-GB" altLang="en-US"/>
          </a:p>
        </p:txBody>
      </p:sp>
      <p:sp>
        <p:nvSpPr>
          <p:cNvPr id="16387" name="Rectangle 3">
            <a:extLst>
              <a:ext uri="{FF2B5EF4-FFF2-40B4-BE49-F238E27FC236}">
                <a16:creationId xmlns:a16="http://schemas.microsoft.com/office/drawing/2014/main" id="{99026230-9D29-7917-B575-20322261CAB8}"/>
              </a:ext>
            </a:extLst>
          </p:cNvPr>
          <p:cNvSpPr>
            <a:spLocks noGrp="1" noChangeArrowheads="1"/>
          </p:cNvSpPr>
          <p:nvPr>
            <p:ph type="dt" idx="1"/>
          </p:nvPr>
        </p:nvSpPr>
        <p:spPr bwMode="auto">
          <a:xfrm>
            <a:off x="3852863" y="0"/>
            <a:ext cx="2944812" cy="493713"/>
          </a:xfrm>
          <a:prstGeom prst="rect">
            <a:avLst/>
          </a:prstGeom>
          <a:noFill/>
          <a:ln>
            <a:noFill/>
          </a:ln>
          <a:effectLst/>
        </p:spPr>
        <p:txBody>
          <a:bodyPr vert="horz" wrap="square" lIns="91696" tIns="45848" rIns="91696" bIns="45848" numCol="1" anchor="t" anchorCtr="0" compatLnSpc="1">
            <a:prstTxWarp prst="textNoShape">
              <a:avLst/>
            </a:prstTxWarp>
          </a:bodyPr>
          <a:lstStyle>
            <a:lvl1pPr algn="r">
              <a:defRPr sz="1200"/>
            </a:lvl1pPr>
          </a:lstStyle>
          <a:p>
            <a:pPr>
              <a:defRPr/>
            </a:pPr>
            <a:endParaRPr lang="en-GB" altLang="en-US"/>
          </a:p>
        </p:txBody>
      </p:sp>
      <p:sp>
        <p:nvSpPr>
          <p:cNvPr id="3076" name="Rectangle 4">
            <a:extLst>
              <a:ext uri="{FF2B5EF4-FFF2-40B4-BE49-F238E27FC236}">
                <a16:creationId xmlns:a16="http://schemas.microsoft.com/office/drawing/2014/main" id="{A510FD6D-E804-343B-9A52-18EF6AA022F9}"/>
              </a:ext>
            </a:extLst>
          </p:cNvPr>
          <p:cNvSpPr>
            <a:spLocks noGrp="1" noRot="1" noChangeAspect="1" noChangeArrowheads="1" noTextEdit="1"/>
          </p:cNvSpPr>
          <p:nvPr>
            <p:ph type="sldImg" idx="2"/>
          </p:nvPr>
        </p:nvSpPr>
        <p:spPr bwMode="auto">
          <a:xfrm>
            <a:off x="931863" y="741363"/>
            <a:ext cx="4933950" cy="37020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5">
            <a:extLst>
              <a:ext uri="{FF2B5EF4-FFF2-40B4-BE49-F238E27FC236}">
                <a16:creationId xmlns:a16="http://schemas.microsoft.com/office/drawing/2014/main" id="{AB079025-987B-A30E-886C-C5C2A4BA4127}"/>
              </a:ext>
            </a:extLst>
          </p:cNvPr>
          <p:cNvSpPr>
            <a:spLocks noGrp="1" noChangeArrowheads="1"/>
          </p:cNvSpPr>
          <p:nvPr>
            <p:ph type="body" sz="quarter" idx="3"/>
          </p:nvPr>
        </p:nvSpPr>
        <p:spPr bwMode="auto">
          <a:xfrm>
            <a:off x="906463" y="4691063"/>
            <a:ext cx="4984750" cy="4443412"/>
          </a:xfrm>
          <a:prstGeom prst="rect">
            <a:avLst/>
          </a:prstGeom>
          <a:noFill/>
          <a:ln>
            <a:noFill/>
          </a:ln>
          <a:effectLst/>
        </p:spPr>
        <p:txBody>
          <a:bodyPr vert="horz" wrap="square" lIns="91696" tIns="45848" rIns="91696" bIns="45848"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6">
            <a:extLst>
              <a:ext uri="{FF2B5EF4-FFF2-40B4-BE49-F238E27FC236}">
                <a16:creationId xmlns:a16="http://schemas.microsoft.com/office/drawing/2014/main" id="{7A6B347B-025C-506A-FF44-5662F2F0994B}"/>
              </a:ext>
            </a:extLst>
          </p:cNvPr>
          <p:cNvSpPr>
            <a:spLocks noGrp="1" noChangeArrowheads="1"/>
          </p:cNvSpPr>
          <p:nvPr>
            <p:ph type="ftr" sz="quarter" idx="4"/>
          </p:nvPr>
        </p:nvSpPr>
        <p:spPr bwMode="auto">
          <a:xfrm>
            <a:off x="0" y="9380538"/>
            <a:ext cx="2944813" cy="493712"/>
          </a:xfrm>
          <a:prstGeom prst="rect">
            <a:avLst/>
          </a:prstGeom>
          <a:noFill/>
          <a:ln>
            <a:noFill/>
          </a:ln>
          <a:effectLst/>
        </p:spPr>
        <p:txBody>
          <a:bodyPr vert="horz" wrap="square" lIns="91696" tIns="45848" rIns="91696" bIns="45848" numCol="1" anchor="b" anchorCtr="0" compatLnSpc="1">
            <a:prstTxWarp prst="textNoShape">
              <a:avLst/>
            </a:prstTxWarp>
          </a:bodyPr>
          <a:lstStyle>
            <a:lvl1pPr>
              <a:defRPr sz="1200"/>
            </a:lvl1pPr>
          </a:lstStyle>
          <a:p>
            <a:pPr>
              <a:defRPr/>
            </a:pPr>
            <a:endParaRPr lang="en-GB" altLang="en-US"/>
          </a:p>
        </p:txBody>
      </p:sp>
      <p:sp>
        <p:nvSpPr>
          <p:cNvPr id="16391" name="Rectangle 7">
            <a:extLst>
              <a:ext uri="{FF2B5EF4-FFF2-40B4-BE49-F238E27FC236}">
                <a16:creationId xmlns:a16="http://schemas.microsoft.com/office/drawing/2014/main" id="{1CCD24ED-62BD-EB64-5D3B-F3604F8CD798}"/>
              </a:ext>
            </a:extLst>
          </p:cNvPr>
          <p:cNvSpPr>
            <a:spLocks noGrp="1" noChangeArrowheads="1"/>
          </p:cNvSpPr>
          <p:nvPr>
            <p:ph type="sldNum" sz="quarter" idx="5"/>
          </p:nvPr>
        </p:nvSpPr>
        <p:spPr bwMode="auto">
          <a:xfrm>
            <a:off x="3852863" y="9380538"/>
            <a:ext cx="2944812" cy="493712"/>
          </a:xfrm>
          <a:prstGeom prst="rect">
            <a:avLst/>
          </a:prstGeom>
          <a:noFill/>
          <a:ln>
            <a:noFill/>
          </a:ln>
          <a:effectLst/>
        </p:spPr>
        <p:txBody>
          <a:bodyPr vert="horz" wrap="square" lIns="91696" tIns="45848" rIns="91696" bIns="45848" numCol="1" anchor="b" anchorCtr="0" compatLnSpc="1">
            <a:prstTxWarp prst="textNoShape">
              <a:avLst/>
            </a:prstTxWarp>
          </a:bodyPr>
          <a:lstStyle>
            <a:lvl1pPr algn="r">
              <a:defRPr sz="1200"/>
            </a:lvl1pPr>
          </a:lstStyle>
          <a:p>
            <a:pPr>
              <a:defRPr/>
            </a:pPr>
            <a:fld id="{5E9DFAB0-508F-40FD-8D56-B841212EF29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0E685C0C-77D7-531B-D046-6C1AAE4501E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72B9C7F-6393-45C2-8684-498487188FA3}" type="slidenum">
              <a:rPr lang="en-GB" altLang="en-US" sz="1200" smtClean="0"/>
              <a:pPr/>
              <a:t>1</a:t>
            </a:fld>
            <a:endParaRPr lang="en-GB" altLang="en-US" sz="1200"/>
          </a:p>
        </p:txBody>
      </p:sp>
      <p:sp>
        <p:nvSpPr>
          <p:cNvPr id="6147" name="Rectangle 2">
            <a:extLst>
              <a:ext uri="{FF2B5EF4-FFF2-40B4-BE49-F238E27FC236}">
                <a16:creationId xmlns:a16="http://schemas.microsoft.com/office/drawing/2014/main" id="{D5CAD1F6-5A0A-A274-3C70-D73E1E8F1E60}"/>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F668912D-0E75-E97C-BE6B-77CB2757058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ADF638DB-8F91-3DE9-B41A-37B0A3F1342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DC0F9FE-8FB5-47DB-8A9F-BD51F425536E}" type="slidenum">
              <a:rPr lang="en-GB" altLang="en-US" sz="1200" smtClean="0"/>
              <a:pPr/>
              <a:t>10</a:t>
            </a:fld>
            <a:endParaRPr lang="en-GB" altLang="en-US" sz="1200"/>
          </a:p>
        </p:txBody>
      </p:sp>
      <p:sp>
        <p:nvSpPr>
          <p:cNvPr id="20483" name="Rectangle 2">
            <a:extLst>
              <a:ext uri="{FF2B5EF4-FFF2-40B4-BE49-F238E27FC236}">
                <a16:creationId xmlns:a16="http://schemas.microsoft.com/office/drawing/2014/main" id="{1A2BF1DE-2BF4-5212-E878-257301479B98}"/>
              </a:ext>
            </a:extLst>
          </p:cNvPr>
          <p:cNvSpPr>
            <a:spLocks noGrp="1" noRot="1" noChangeAspect="1" noChangeArrowheads="1" noTextEdit="1"/>
          </p:cNvSpPr>
          <p:nvPr>
            <p:ph type="sldImg"/>
          </p:nvPr>
        </p:nvSpPr>
        <p:spPr>
          <a:xfrm>
            <a:off x="806549" y="345174"/>
            <a:ext cx="4812937" cy="3610744"/>
          </a:xfrm>
          <a:ln/>
        </p:spPr>
      </p:sp>
      <p:sp>
        <p:nvSpPr>
          <p:cNvPr id="20484" name="Rectangle 3">
            <a:extLst>
              <a:ext uri="{FF2B5EF4-FFF2-40B4-BE49-F238E27FC236}">
                <a16:creationId xmlns:a16="http://schemas.microsoft.com/office/drawing/2014/main" id="{0D9F4A9B-2777-C518-A3D6-9DD54399E0A2}"/>
              </a:ext>
            </a:extLst>
          </p:cNvPr>
          <p:cNvSpPr>
            <a:spLocks noGrp="1" noChangeArrowheads="1"/>
          </p:cNvSpPr>
          <p:nvPr>
            <p:ph type="body" idx="1"/>
          </p:nvPr>
        </p:nvSpPr>
        <p:spPr>
          <a:xfrm>
            <a:off x="660400" y="4433069"/>
            <a:ext cx="5192713" cy="49474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GB"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327885CE-983D-ABCB-C7D9-D403D139668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D7C331B3-44C0-46B8-82E0-5EAEC1DCE7DD}" type="slidenum">
              <a:rPr lang="en-GB" altLang="en-US" sz="1200" smtClean="0"/>
              <a:pPr/>
              <a:t>11</a:t>
            </a:fld>
            <a:endParaRPr lang="en-GB" altLang="en-US" sz="1200"/>
          </a:p>
        </p:txBody>
      </p:sp>
      <p:sp>
        <p:nvSpPr>
          <p:cNvPr id="40963" name="Rectangle 2">
            <a:extLst>
              <a:ext uri="{FF2B5EF4-FFF2-40B4-BE49-F238E27FC236}">
                <a16:creationId xmlns:a16="http://schemas.microsoft.com/office/drawing/2014/main" id="{BC3ED4EC-97D9-5B19-441E-19C202C22296}"/>
              </a:ext>
            </a:extLst>
          </p:cNvPr>
          <p:cNvSpPr>
            <a:spLocks noGrp="1" noRot="1" noChangeAspect="1" noChangeArrowheads="1" noTextEdit="1"/>
          </p:cNvSpPr>
          <p:nvPr>
            <p:ph type="sldImg"/>
          </p:nvPr>
        </p:nvSpPr>
        <p:spPr>
          <a:xfrm>
            <a:off x="1022573" y="544637"/>
            <a:ext cx="5085380" cy="3816424"/>
          </a:xfrm>
          <a:ln/>
        </p:spPr>
      </p:sp>
      <p:sp>
        <p:nvSpPr>
          <p:cNvPr id="40964" name="Rectangle 3">
            <a:extLst>
              <a:ext uri="{FF2B5EF4-FFF2-40B4-BE49-F238E27FC236}">
                <a16:creationId xmlns:a16="http://schemas.microsoft.com/office/drawing/2014/main" id="{2D15C42B-6CD5-2669-8EF8-BC6C67E0135B}"/>
              </a:ext>
            </a:extLst>
          </p:cNvPr>
          <p:cNvSpPr>
            <a:spLocks noGrp="1" noChangeArrowheads="1"/>
          </p:cNvSpPr>
          <p:nvPr>
            <p:ph type="body" idx="1"/>
          </p:nvPr>
        </p:nvSpPr>
        <p:spPr>
          <a:xfrm>
            <a:off x="584200" y="4721101"/>
            <a:ext cx="5700713" cy="491184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CE3E48B4-79DA-804E-B368-B019F093C54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390FB83-8202-41A3-B6F3-3A9CECC9D681}" type="slidenum">
              <a:rPr lang="en-GB" altLang="en-US" sz="1200" smtClean="0"/>
              <a:pPr/>
              <a:t>12</a:t>
            </a:fld>
            <a:endParaRPr lang="en-GB" altLang="en-US" sz="1200"/>
          </a:p>
        </p:txBody>
      </p:sp>
      <p:sp>
        <p:nvSpPr>
          <p:cNvPr id="22531" name="Rectangle 2">
            <a:extLst>
              <a:ext uri="{FF2B5EF4-FFF2-40B4-BE49-F238E27FC236}">
                <a16:creationId xmlns:a16="http://schemas.microsoft.com/office/drawing/2014/main" id="{ECE94EE3-903E-0AC1-EF56-B137E92D64E5}"/>
              </a:ext>
            </a:extLst>
          </p:cNvPr>
          <p:cNvSpPr>
            <a:spLocks noGrp="1" noRot="1" noChangeAspect="1" noChangeArrowheads="1" noTextEdit="1"/>
          </p:cNvSpPr>
          <p:nvPr>
            <p:ph type="sldImg"/>
          </p:nvPr>
        </p:nvSpPr>
        <p:spPr>
          <a:xfrm>
            <a:off x="878557" y="256605"/>
            <a:ext cx="4896544" cy="3670337"/>
          </a:xfrm>
          <a:ln/>
        </p:spPr>
      </p:sp>
      <p:sp>
        <p:nvSpPr>
          <p:cNvPr id="22532" name="Rectangle 3">
            <a:extLst>
              <a:ext uri="{FF2B5EF4-FFF2-40B4-BE49-F238E27FC236}">
                <a16:creationId xmlns:a16="http://schemas.microsoft.com/office/drawing/2014/main" id="{000E72AF-B4D4-F735-CE9E-A3581E972F7E}"/>
              </a:ext>
            </a:extLst>
          </p:cNvPr>
          <p:cNvSpPr>
            <a:spLocks noGrp="1" noChangeArrowheads="1"/>
          </p:cNvSpPr>
          <p:nvPr>
            <p:ph type="body" idx="1"/>
          </p:nvPr>
        </p:nvSpPr>
        <p:spPr>
          <a:xfrm>
            <a:off x="330200" y="4361061"/>
            <a:ext cx="6245225" cy="49115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z="1600" dirty="0">
              <a:latin typeface="Arial" panose="020B0604020202020204" pitchFamily="34" charset="0"/>
              <a:cs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7DA2B-E93A-D557-2391-2A6D0475957C}"/>
            </a:ext>
          </a:extLst>
        </p:cNvPr>
        <p:cNvGrpSpPr/>
        <p:nvPr/>
      </p:nvGrpSpPr>
      <p:grpSpPr>
        <a:xfrm>
          <a:off x="0" y="0"/>
          <a:ext cx="0" cy="0"/>
          <a:chOff x="0" y="0"/>
          <a:chExt cx="0" cy="0"/>
        </a:xfrm>
      </p:grpSpPr>
      <p:sp>
        <p:nvSpPr>
          <p:cNvPr id="20482" name="Rectangle 7">
            <a:extLst>
              <a:ext uri="{FF2B5EF4-FFF2-40B4-BE49-F238E27FC236}">
                <a16:creationId xmlns:a16="http://schemas.microsoft.com/office/drawing/2014/main" id="{AEAE11DE-3D9C-FC2A-3195-2120343AAC8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DC0F9FE-8FB5-47DB-8A9F-BD51F425536E}" type="slidenum">
              <a:rPr lang="en-GB" altLang="en-US" sz="1200" smtClean="0"/>
              <a:pPr/>
              <a:t>13</a:t>
            </a:fld>
            <a:endParaRPr lang="en-GB" altLang="en-US" sz="1200"/>
          </a:p>
        </p:txBody>
      </p:sp>
      <p:sp>
        <p:nvSpPr>
          <p:cNvPr id="20483" name="Rectangle 2">
            <a:extLst>
              <a:ext uri="{FF2B5EF4-FFF2-40B4-BE49-F238E27FC236}">
                <a16:creationId xmlns:a16="http://schemas.microsoft.com/office/drawing/2014/main" id="{13F9F19C-BC9F-7713-177D-4D6D5EE6CE81}"/>
              </a:ext>
            </a:extLst>
          </p:cNvPr>
          <p:cNvSpPr>
            <a:spLocks noGrp="1" noRot="1" noChangeAspect="1" noChangeArrowheads="1" noTextEdit="1"/>
          </p:cNvSpPr>
          <p:nvPr>
            <p:ph type="sldImg"/>
          </p:nvPr>
        </p:nvSpPr>
        <p:spPr>
          <a:xfrm>
            <a:off x="950565" y="469956"/>
            <a:ext cx="4752528" cy="3565424"/>
          </a:xfrm>
          <a:ln/>
        </p:spPr>
      </p:sp>
      <p:sp>
        <p:nvSpPr>
          <p:cNvPr id="20484" name="Rectangle 3">
            <a:extLst>
              <a:ext uri="{FF2B5EF4-FFF2-40B4-BE49-F238E27FC236}">
                <a16:creationId xmlns:a16="http://schemas.microsoft.com/office/drawing/2014/main" id="{537496EB-84CE-BA18-C9FC-3DDD1E4F8CD1}"/>
              </a:ext>
            </a:extLst>
          </p:cNvPr>
          <p:cNvSpPr>
            <a:spLocks noGrp="1" noChangeArrowheads="1"/>
          </p:cNvSpPr>
          <p:nvPr>
            <p:ph type="body" idx="1"/>
          </p:nvPr>
        </p:nvSpPr>
        <p:spPr>
          <a:xfrm>
            <a:off x="660400" y="4505077"/>
            <a:ext cx="5192713" cy="48754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en-GB" alt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80909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0D65E547-C4CB-EF76-BE1C-801CC9FABB2F}"/>
              </a:ext>
            </a:extLst>
          </p:cNvPr>
          <p:cNvSpPr>
            <a:spLocks noGrp="1" noRot="1" noChangeAspect="1" noChangeArrowheads="1" noTextEdit="1"/>
          </p:cNvSpPr>
          <p:nvPr>
            <p:ph type="sldImg"/>
          </p:nvPr>
        </p:nvSpPr>
        <p:spPr>
          <a:xfrm>
            <a:off x="989476" y="544637"/>
            <a:ext cx="4818722" cy="3614688"/>
          </a:xfrm>
          <a:ln/>
        </p:spPr>
      </p:sp>
      <p:sp>
        <p:nvSpPr>
          <p:cNvPr id="26627" name="Notes Placeholder 2">
            <a:extLst>
              <a:ext uri="{FF2B5EF4-FFF2-40B4-BE49-F238E27FC236}">
                <a16:creationId xmlns:a16="http://schemas.microsoft.com/office/drawing/2014/main" id="{9770677F-9822-AB06-B475-D0276502ED43}"/>
              </a:ext>
            </a:extLst>
          </p:cNvPr>
          <p:cNvSpPr>
            <a:spLocks noGrp="1" noChangeArrowheads="1"/>
          </p:cNvSpPr>
          <p:nvPr>
            <p:ph type="body" idx="1"/>
          </p:nvPr>
        </p:nvSpPr>
        <p:spPr>
          <a:xfrm>
            <a:off x="711200" y="4937125"/>
            <a:ext cx="5430838" cy="4622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600" dirty="0">
              <a:latin typeface="Arial" panose="020B0604020202020204" pitchFamily="34" charset="0"/>
              <a:cs typeface="Arial" panose="020B0604020202020204" pitchFamily="34" charset="0"/>
            </a:endParaRPr>
          </a:p>
        </p:txBody>
      </p:sp>
      <p:sp>
        <p:nvSpPr>
          <p:cNvPr id="26628" name="Slide Number Placeholder 3">
            <a:extLst>
              <a:ext uri="{FF2B5EF4-FFF2-40B4-BE49-F238E27FC236}">
                <a16:creationId xmlns:a16="http://schemas.microsoft.com/office/drawing/2014/main" id="{3FDAC414-5BCE-6667-DB42-12C6994EE8A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7867718-DD52-44BF-840C-4358740F97A2}" type="slidenum">
              <a:rPr lang="en-GB" altLang="en-US" sz="1200" smtClean="0"/>
              <a:pPr/>
              <a:t>14</a:t>
            </a:fld>
            <a:endParaRPr lang="en-GB" alt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B8419982-4C18-150D-ACFA-BCAFFB1B52D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B83540B-D111-460E-A756-A667CE53C9F0}" type="slidenum">
              <a:rPr lang="en-GB" altLang="en-US" sz="1200" smtClean="0"/>
              <a:pPr/>
              <a:t>15</a:t>
            </a:fld>
            <a:endParaRPr lang="en-GB" altLang="en-US" sz="1200"/>
          </a:p>
        </p:txBody>
      </p:sp>
      <p:sp>
        <p:nvSpPr>
          <p:cNvPr id="28675" name="Rectangle 2">
            <a:extLst>
              <a:ext uri="{FF2B5EF4-FFF2-40B4-BE49-F238E27FC236}">
                <a16:creationId xmlns:a16="http://schemas.microsoft.com/office/drawing/2014/main" id="{F226D6EA-0FD4-0A70-00B1-FC80C4D9AD3D}"/>
              </a:ext>
            </a:extLst>
          </p:cNvPr>
          <p:cNvSpPr>
            <a:spLocks noGrp="1" noRot="1" noChangeAspect="1" noChangeArrowheads="1" noTextEdit="1"/>
          </p:cNvSpPr>
          <p:nvPr>
            <p:ph type="sldImg"/>
          </p:nvPr>
        </p:nvSpPr>
        <p:spPr>
          <a:xfrm>
            <a:off x="936625" y="493713"/>
            <a:ext cx="5003800" cy="3754437"/>
          </a:xfrm>
          <a:ln/>
        </p:spPr>
      </p:sp>
      <p:sp>
        <p:nvSpPr>
          <p:cNvPr id="28676" name="Rectangle 3">
            <a:extLst>
              <a:ext uri="{FF2B5EF4-FFF2-40B4-BE49-F238E27FC236}">
                <a16:creationId xmlns:a16="http://schemas.microsoft.com/office/drawing/2014/main" id="{57529849-9EEF-9721-E043-F0B1C83FD307}"/>
              </a:ext>
            </a:extLst>
          </p:cNvPr>
          <p:cNvSpPr>
            <a:spLocks noGrp="1" noChangeArrowheads="1"/>
          </p:cNvSpPr>
          <p:nvPr>
            <p:ph type="body" idx="1"/>
          </p:nvPr>
        </p:nvSpPr>
        <p:spPr>
          <a:xfrm>
            <a:off x="763588" y="4649093"/>
            <a:ext cx="5594350" cy="473144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GB" altLang="en-US" sz="1600" dirty="0">
              <a:latin typeface="Arial" panose="020B0604020202020204" pitchFamily="34" charset="0"/>
              <a:cs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02D3F0E3-47D3-71AE-D482-61FC128F11F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E645128-E9C1-4871-AB9E-18B437B502BC}" type="slidenum">
              <a:rPr lang="en-GB" altLang="en-US" sz="1200" smtClean="0"/>
              <a:pPr/>
              <a:t>16</a:t>
            </a:fld>
            <a:endParaRPr lang="en-GB" altLang="en-US" sz="1200"/>
          </a:p>
        </p:txBody>
      </p:sp>
      <p:sp>
        <p:nvSpPr>
          <p:cNvPr id="30723" name="Rectangle 1026">
            <a:extLst>
              <a:ext uri="{FF2B5EF4-FFF2-40B4-BE49-F238E27FC236}">
                <a16:creationId xmlns:a16="http://schemas.microsoft.com/office/drawing/2014/main" id="{BAE3BD1A-61AE-894C-F006-1A691184526B}"/>
              </a:ext>
            </a:extLst>
          </p:cNvPr>
          <p:cNvSpPr>
            <a:spLocks noGrp="1" noRot="1" noChangeAspect="1" noChangeArrowheads="1" noTextEdit="1"/>
          </p:cNvSpPr>
          <p:nvPr>
            <p:ph type="sldImg"/>
          </p:nvPr>
        </p:nvSpPr>
        <p:spPr>
          <a:xfrm>
            <a:off x="901353" y="688653"/>
            <a:ext cx="4994967" cy="3744416"/>
          </a:xfrm>
          <a:ln/>
        </p:spPr>
      </p:sp>
      <p:sp>
        <p:nvSpPr>
          <p:cNvPr id="30724" name="Rectangle 1027">
            <a:extLst>
              <a:ext uri="{FF2B5EF4-FFF2-40B4-BE49-F238E27FC236}">
                <a16:creationId xmlns:a16="http://schemas.microsoft.com/office/drawing/2014/main" id="{93EE1802-3A5C-5901-CB04-AE2D3D67DC14}"/>
              </a:ext>
            </a:extLst>
          </p:cNvPr>
          <p:cNvSpPr>
            <a:spLocks noGrp="1" noChangeArrowheads="1"/>
          </p:cNvSpPr>
          <p:nvPr>
            <p:ph type="body" idx="1"/>
          </p:nvPr>
        </p:nvSpPr>
        <p:spPr>
          <a:xfrm>
            <a:off x="584200" y="4937125"/>
            <a:ext cx="5341938" cy="4551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z="1600" dirty="0">
              <a:latin typeface="Arial" panose="020B0604020202020204" pitchFamily="34" charset="0"/>
              <a:cs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8C42C-9621-A849-A7CA-82377A971BAD}"/>
            </a:ext>
          </a:extLst>
        </p:cNvPr>
        <p:cNvGrpSpPr/>
        <p:nvPr/>
      </p:nvGrpSpPr>
      <p:grpSpPr>
        <a:xfrm>
          <a:off x="0" y="0"/>
          <a:ext cx="0" cy="0"/>
          <a:chOff x="0" y="0"/>
          <a:chExt cx="0" cy="0"/>
        </a:xfrm>
      </p:grpSpPr>
      <p:sp>
        <p:nvSpPr>
          <p:cNvPr id="16386" name="Rectangle 7">
            <a:extLst>
              <a:ext uri="{FF2B5EF4-FFF2-40B4-BE49-F238E27FC236}">
                <a16:creationId xmlns:a16="http://schemas.microsoft.com/office/drawing/2014/main" id="{E34ACFDB-866D-0315-3338-E4A3F90E4A0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D3BF04F-7118-46D5-8567-C03E97A27999}" type="slidenum">
              <a:rPr lang="en-GB" altLang="en-US" sz="1200" smtClean="0"/>
              <a:pPr/>
              <a:t>17</a:t>
            </a:fld>
            <a:endParaRPr lang="en-GB" altLang="en-US" sz="1200"/>
          </a:p>
        </p:txBody>
      </p:sp>
      <p:sp>
        <p:nvSpPr>
          <p:cNvPr id="16387" name="Rectangle 2">
            <a:extLst>
              <a:ext uri="{FF2B5EF4-FFF2-40B4-BE49-F238E27FC236}">
                <a16:creationId xmlns:a16="http://schemas.microsoft.com/office/drawing/2014/main" id="{24A8318D-F937-69F1-F646-B6FB85892638}"/>
              </a:ext>
            </a:extLst>
          </p:cNvPr>
          <p:cNvSpPr>
            <a:spLocks noGrp="1" noRot="1" noChangeAspect="1" noChangeArrowheads="1" noTextEdit="1"/>
          </p:cNvSpPr>
          <p:nvPr>
            <p:ph type="sldImg"/>
          </p:nvPr>
        </p:nvSpPr>
        <p:spPr>
          <a:xfrm>
            <a:off x="806549" y="466330"/>
            <a:ext cx="5283880" cy="3966739"/>
          </a:xfrm>
          <a:ln/>
        </p:spPr>
      </p:sp>
      <p:sp>
        <p:nvSpPr>
          <p:cNvPr id="16388" name="Rectangle 3">
            <a:extLst>
              <a:ext uri="{FF2B5EF4-FFF2-40B4-BE49-F238E27FC236}">
                <a16:creationId xmlns:a16="http://schemas.microsoft.com/office/drawing/2014/main" id="{7616493C-B52A-FC97-FF5C-456D45FD5A21}"/>
              </a:ext>
            </a:extLst>
          </p:cNvPr>
          <p:cNvSpPr>
            <a:spLocks noGrp="1" noChangeArrowheads="1"/>
          </p:cNvSpPr>
          <p:nvPr>
            <p:ph type="body" idx="1"/>
          </p:nvPr>
        </p:nvSpPr>
        <p:spPr>
          <a:xfrm>
            <a:off x="439738" y="4721101"/>
            <a:ext cx="6062662" cy="4659437"/>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sz="1400" dirty="0">
              <a:latin typeface="Arial" panose="020B0604020202020204" pitchFamily="34" charset="0"/>
            </a:endParaRPr>
          </a:p>
        </p:txBody>
      </p:sp>
    </p:spTree>
    <p:extLst>
      <p:ext uri="{BB962C8B-B14F-4D97-AF65-F5344CB8AC3E}">
        <p14:creationId xmlns:p14="http://schemas.microsoft.com/office/powerpoint/2010/main" val="1448910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6696F47B-113F-C373-5333-7F8ABDBA25DF}"/>
              </a:ext>
            </a:extLst>
          </p:cNvPr>
          <p:cNvSpPr>
            <a:spLocks noGrp="1" noRot="1" noChangeAspect="1" noChangeArrowheads="1" noTextEdit="1"/>
          </p:cNvSpPr>
          <p:nvPr>
            <p:ph type="sldImg"/>
          </p:nvPr>
        </p:nvSpPr>
        <p:spPr>
          <a:xfrm>
            <a:off x="864755" y="472629"/>
            <a:ext cx="5182009" cy="3888432"/>
          </a:xfrm>
          <a:ln/>
        </p:spPr>
      </p:sp>
      <p:sp>
        <p:nvSpPr>
          <p:cNvPr id="3" name="Notes Placeholder 2">
            <a:extLst>
              <a:ext uri="{FF2B5EF4-FFF2-40B4-BE49-F238E27FC236}">
                <a16:creationId xmlns:a16="http://schemas.microsoft.com/office/drawing/2014/main" id="{95839E91-E71A-0D90-A5C7-E7BFDA5802A4}"/>
              </a:ext>
            </a:extLst>
          </p:cNvPr>
          <p:cNvSpPr>
            <a:spLocks noGrp="1"/>
          </p:cNvSpPr>
          <p:nvPr>
            <p:ph type="body" idx="1"/>
          </p:nvPr>
        </p:nvSpPr>
        <p:spPr>
          <a:xfrm>
            <a:off x="804863" y="4937124"/>
            <a:ext cx="5192712" cy="4551363"/>
          </a:xfrm>
        </p:spPr>
        <p:txBody>
          <a:bodyPr/>
          <a:lstStyle/>
          <a:p>
            <a:pPr>
              <a:defRPr/>
            </a:pPr>
            <a:endParaRPr lang="en-GB" sz="1600" dirty="0">
              <a:latin typeface="Arial" panose="020B0604020202020204" pitchFamily="34" charset="0"/>
              <a:cs typeface="Arial" panose="020B0604020202020204" pitchFamily="34" charset="0"/>
            </a:endParaRPr>
          </a:p>
        </p:txBody>
      </p:sp>
      <p:sp>
        <p:nvSpPr>
          <p:cNvPr id="32772" name="Slide Number Placeholder 3">
            <a:extLst>
              <a:ext uri="{FF2B5EF4-FFF2-40B4-BE49-F238E27FC236}">
                <a16:creationId xmlns:a16="http://schemas.microsoft.com/office/drawing/2014/main" id="{5718FC0B-F05A-8C54-1EC7-022EAA283F2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64071ED-C1F9-405B-9D7B-01DB83251B34}" type="slidenum">
              <a:rPr lang="en-GB" altLang="en-US" sz="1200" smtClean="0"/>
              <a:pPr/>
              <a:t>18</a:t>
            </a:fld>
            <a:endParaRPr lang="en-GB"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1856D84B-1B6F-2716-5BAB-A9AD7CA74B70}"/>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D9F1E3DE-17BF-4162-B9E7-7E86069E4542}" type="slidenum">
              <a:rPr lang="en-GB" altLang="en-US" sz="1200" smtClean="0"/>
              <a:pPr/>
              <a:t>19</a:t>
            </a:fld>
            <a:endParaRPr lang="en-GB" altLang="en-US" sz="1200"/>
          </a:p>
        </p:txBody>
      </p:sp>
      <p:sp>
        <p:nvSpPr>
          <p:cNvPr id="34819" name="Rectangle 2">
            <a:extLst>
              <a:ext uri="{FF2B5EF4-FFF2-40B4-BE49-F238E27FC236}">
                <a16:creationId xmlns:a16="http://schemas.microsoft.com/office/drawing/2014/main" id="{C4FFFF25-6D07-5A94-1301-071B4737086D}"/>
              </a:ext>
            </a:extLst>
          </p:cNvPr>
          <p:cNvSpPr>
            <a:spLocks noGrp="1" noRot="1" noChangeAspect="1" noChangeArrowheads="1" noTextEdit="1"/>
          </p:cNvSpPr>
          <p:nvPr>
            <p:ph type="sldImg"/>
          </p:nvPr>
        </p:nvSpPr>
        <p:spPr>
          <a:xfrm>
            <a:off x="819846" y="493713"/>
            <a:ext cx="5157982" cy="3867348"/>
          </a:xfrm>
          <a:ln/>
        </p:spPr>
      </p:sp>
      <p:sp>
        <p:nvSpPr>
          <p:cNvPr id="50180" name="Rectangle 3">
            <a:extLst>
              <a:ext uri="{FF2B5EF4-FFF2-40B4-BE49-F238E27FC236}">
                <a16:creationId xmlns:a16="http://schemas.microsoft.com/office/drawing/2014/main" id="{3C0A6C1C-C723-A807-136A-AC4BC4BED21B}"/>
              </a:ext>
            </a:extLst>
          </p:cNvPr>
          <p:cNvSpPr>
            <a:spLocks noGrp="1" noChangeArrowheads="1"/>
          </p:cNvSpPr>
          <p:nvPr>
            <p:ph type="body" idx="1"/>
          </p:nvPr>
        </p:nvSpPr>
        <p:spPr>
          <a:xfrm>
            <a:off x="439738" y="4937124"/>
            <a:ext cx="5702300" cy="4443413"/>
          </a:xfrm>
        </p:spPr>
        <p:txBody>
          <a:bodyPr/>
          <a:lstStyle/>
          <a:p>
            <a:pPr eaLnBrk="1" hangingPunct="1">
              <a:defRPr/>
            </a:pPr>
            <a:endParaRPr lang="en-GB"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A4FC1539-D891-F3D5-16DE-31781D9A40A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4E391EE-44DE-4AF4-8CB4-D2C3A3FAAA65}" type="slidenum">
              <a:rPr lang="en-GB" altLang="en-US" sz="1200" smtClean="0"/>
              <a:pPr/>
              <a:t>2</a:t>
            </a:fld>
            <a:endParaRPr lang="en-GB" altLang="en-US" sz="1200"/>
          </a:p>
        </p:txBody>
      </p:sp>
      <p:sp>
        <p:nvSpPr>
          <p:cNvPr id="8195" name="Rectangle 2">
            <a:extLst>
              <a:ext uri="{FF2B5EF4-FFF2-40B4-BE49-F238E27FC236}">
                <a16:creationId xmlns:a16="http://schemas.microsoft.com/office/drawing/2014/main" id="{2C37FE49-AF44-F681-68BC-E45F4F128742}"/>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0899DB33-9CA9-3423-73C8-6F2A258E05A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54ADEB3B-C9AE-86D6-E51D-8F81F489A2F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4AD086C-0C26-4606-923C-95C462E82F95}" type="slidenum">
              <a:rPr lang="en-GB" altLang="en-US" sz="1200" smtClean="0"/>
              <a:pPr/>
              <a:t>3</a:t>
            </a:fld>
            <a:endParaRPr lang="en-GB" altLang="en-US" sz="1200"/>
          </a:p>
        </p:txBody>
      </p:sp>
      <p:sp>
        <p:nvSpPr>
          <p:cNvPr id="10243" name="Rectangle 2">
            <a:extLst>
              <a:ext uri="{FF2B5EF4-FFF2-40B4-BE49-F238E27FC236}">
                <a16:creationId xmlns:a16="http://schemas.microsoft.com/office/drawing/2014/main" id="{CFA01C4A-44F4-D2BE-F3B6-B528629325EA}"/>
              </a:ext>
            </a:extLst>
          </p:cNvPr>
          <p:cNvSpPr>
            <a:spLocks noGrp="1" noRot="1" noChangeAspect="1" noChangeArrowheads="1" noTextEdit="1"/>
          </p:cNvSpPr>
          <p:nvPr>
            <p:ph type="sldImg"/>
          </p:nvPr>
        </p:nvSpPr>
        <p:spPr>
          <a:xfrm>
            <a:off x="1371600" y="601663"/>
            <a:ext cx="4054475" cy="3041650"/>
          </a:xfrm>
          <a:ln/>
        </p:spPr>
      </p:sp>
      <p:sp>
        <p:nvSpPr>
          <p:cNvPr id="10244" name="Rectangle 3">
            <a:extLst>
              <a:ext uri="{FF2B5EF4-FFF2-40B4-BE49-F238E27FC236}">
                <a16:creationId xmlns:a16="http://schemas.microsoft.com/office/drawing/2014/main" id="{65DBCAED-E078-3294-87D0-02B8A5CA6C37}"/>
              </a:ext>
            </a:extLst>
          </p:cNvPr>
          <p:cNvSpPr>
            <a:spLocks noGrp="1" noChangeArrowheads="1"/>
          </p:cNvSpPr>
          <p:nvPr>
            <p:ph type="body" idx="1"/>
          </p:nvPr>
        </p:nvSpPr>
        <p:spPr>
          <a:xfrm>
            <a:off x="744538" y="3997325"/>
            <a:ext cx="5253037" cy="5562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ts val="500"/>
              </a:spcBef>
              <a:spcAft>
                <a:spcPts val="500"/>
              </a:spcAft>
            </a:pPr>
            <a:endParaRPr lang="en-GB" altLang="en-US" sz="1600" dirty="0">
              <a:latin typeface="Arial" panose="020B060402020202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9CADD71C-414D-9215-2B5E-D4B8CBC94CF9}"/>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031CC0C-0E31-457E-B2D0-C9119F34A2CA}" type="slidenum">
              <a:rPr lang="en-GB" altLang="en-US" sz="1200" smtClean="0"/>
              <a:pPr/>
              <a:t>4</a:t>
            </a:fld>
            <a:endParaRPr lang="en-GB" altLang="en-US" sz="1200"/>
          </a:p>
        </p:txBody>
      </p:sp>
      <p:sp>
        <p:nvSpPr>
          <p:cNvPr id="43011" name="Rectangle 2">
            <a:extLst>
              <a:ext uri="{FF2B5EF4-FFF2-40B4-BE49-F238E27FC236}">
                <a16:creationId xmlns:a16="http://schemas.microsoft.com/office/drawing/2014/main" id="{9E1153B8-13FA-E750-6A73-68268D858144}"/>
              </a:ext>
            </a:extLst>
          </p:cNvPr>
          <p:cNvSpPr>
            <a:spLocks noGrp="1" noRot="1" noChangeAspect="1" noChangeArrowheads="1" noTextEdit="1"/>
          </p:cNvSpPr>
          <p:nvPr>
            <p:ph type="sldImg"/>
          </p:nvPr>
        </p:nvSpPr>
        <p:spPr>
          <a:xfrm>
            <a:off x="2100263" y="396875"/>
            <a:ext cx="2414587" cy="1811338"/>
          </a:xfrm>
          <a:ln/>
        </p:spPr>
      </p:sp>
      <p:sp>
        <p:nvSpPr>
          <p:cNvPr id="43012" name="Rectangle 3">
            <a:extLst>
              <a:ext uri="{FF2B5EF4-FFF2-40B4-BE49-F238E27FC236}">
                <a16:creationId xmlns:a16="http://schemas.microsoft.com/office/drawing/2014/main" id="{AC391C73-9461-A493-9259-0C608CF40AC1}"/>
              </a:ext>
            </a:extLst>
          </p:cNvPr>
          <p:cNvSpPr>
            <a:spLocks noGrp="1" noChangeArrowheads="1"/>
          </p:cNvSpPr>
          <p:nvPr>
            <p:ph type="body" idx="1"/>
          </p:nvPr>
        </p:nvSpPr>
        <p:spPr>
          <a:xfrm>
            <a:off x="512763" y="2433638"/>
            <a:ext cx="5700712" cy="70437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1DAE6F8D-8A63-8934-D98B-567EAE7CEF4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317D4C0-A82A-4F31-8FB7-ABEEE29E6E8F}" type="slidenum">
              <a:rPr lang="en-GB" altLang="en-US" sz="1200" smtClean="0"/>
              <a:pPr/>
              <a:t>5</a:t>
            </a:fld>
            <a:endParaRPr lang="en-GB" altLang="en-US" sz="1200"/>
          </a:p>
        </p:txBody>
      </p:sp>
      <p:sp>
        <p:nvSpPr>
          <p:cNvPr id="36867" name="Rectangle 2">
            <a:extLst>
              <a:ext uri="{FF2B5EF4-FFF2-40B4-BE49-F238E27FC236}">
                <a16:creationId xmlns:a16="http://schemas.microsoft.com/office/drawing/2014/main" id="{9A7623BF-9166-E599-6A71-D26B89DE9CA9}"/>
              </a:ext>
            </a:extLst>
          </p:cNvPr>
          <p:cNvSpPr>
            <a:spLocks noGrp="1" noRot="1" noChangeAspect="1" noChangeArrowheads="1" noTextEdit="1"/>
          </p:cNvSpPr>
          <p:nvPr>
            <p:ph type="sldImg"/>
          </p:nvPr>
        </p:nvSpPr>
        <p:spPr>
          <a:xfrm>
            <a:off x="1419225" y="601663"/>
            <a:ext cx="3959225" cy="2968625"/>
          </a:xfrm>
          <a:ln/>
        </p:spPr>
      </p:sp>
      <p:sp>
        <p:nvSpPr>
          <p:cNvPr id="36868" name="Rectangle 3">
            <a:extLst>
              <a:ext uri="{FF2B5EF4-FFF2-40B4-BE49-F238E27FC236}">
                <a16:creationId xmlns:a16="http://schemas.microsoft.com/office/drawing/2014/main" id="{735D548E-036C-A159-888C-B93BCFE6A055}"/>
              </a:ext>
            </a:extLst>
          </p:cNvPr>
          <p:cNvSpPr>
            <a:spLocks noGrp="1" noChangeArrowheads="1"/>
          </p:cNvSpPr>
          <p:nvPr>
            <p:ph type="body" idx="1"/>
          </p:nvPr>
        </p:nvSpPr>
        <p:spPr>
          <a:xfrm>
            <a:off x="889000" y="4014788"/>
            <a:ext cx="5108575" cy="54737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sz="1600" dirty="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D1AB7EDB-E9D6-804E-78DC-C19724DB092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4538" indent="-285750">
              <a:spcBef>
                <a:spcPct val="30000"/>
              </a:spcBef>
              <a:defRPr sz="1200">
                <a:solidFill>
                  <a:schemeClr val="tx1"/>
                </a:solidFill>
                <a:latin typeface="Times New Roman" panose="02020603050405020304" pitchFamily="18" charset="0"/>
              </a:defRPr>
            </a:lvl2pPr>
            <a:lvl3pPr marL="1146175" indent="-228600">
              <a:spcBef>
                <a:spcPct val="30000"/>
              </a:spcBef>
              <a:defRPr sz="1200">
                <a:solidFill>
                  <a:schemeClr val="tx1"/>
                </a:solidFill>
                <a:latin typeface="Times New Roman" panose="02020603050405020304" pitchFamily="18" charset="0"/>
              </a:defRPr>
            </a:lvl3pPr>
            <a:lvl4pPr marL="1603375" indent="-228600">
              <a:spcBef>
                <a:spcPct val="30000"/>
              </a:spcBef>
              <a:defRPr sz="1200">
                <a:solidFill>
                  <a:schemeClr val="tx1"/>
                </a:solidFill>
                <a:latin typeface="Times New Roman" panose="02020603050405020304" pitchFamily="18" charset="0"/>
              </a:defRPr>
            </a:lvl4pPr>
            <a:lvl5pPr marL="2062163" indent="-228600">
              <a:spcBef>
                <a:spcPct val="30000"/>
              </a:spcBef>
              <a:defRPr sz="1200">
                <a:solidFill>
                  <a:schemeClr val="tx1"/>
                </a:solidFill>
                <a:latin typeface="Times New Roman" panose="02020603050405020304" pitchFamily="18" charset="0"/>
              </a:defRPr>
            </a:lvl5pPr>
            <a:lvl6pPr marL="2519363"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6563"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33763"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90963"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59737DE-52AC-4E4A-9351-766DAA5F4DC2}" type="slidenum">
              <a:rPr lang="en-GB" altLang="en-US" smtClean="0"/>
              <a:pPr>
                <a:spcBef>
                  <a:spcPct val="0"/>
                </a:spcBef>
              </a:pPr>
              <a:t>6</a:t>
            </a:fld>
            <a:endParaRPr lang="en-GB" altLang="en-US"/>
          </a:p>
        </p:txBody>
      </p:sp>
      <p:sp>
        <p:nvSpPr>
          <p:cNvPr id="38915" name="Rectangle 2">
            <a:extLst>
              <a:ext uri="{FF2B5EF4-FFF2-40B4-BE49-F238E27FC236}">
                <a16:creationId xmlns:a16="http://schemas.microsoft.com/office/drawing/2014/main" id="{214A7242-DFB0-8B67-D1AD-B182DEDD0B3A}"/>
              </a:ext>
            </a:extLst>
          </p:cNvPr>
          <p:cNvSpPr>
            <a:spLocks noGrp="1" noRot="1" noChangeAspect="1" noChangeArrowheads="1" noTextEdit="1"/>
          </p:cNvSpPr>
          <p:nvPr>
            <p:ph type="sldImg"/>
          </p:nvPr>
        </p:nvSpPr>
        <p:spPr>
          <a:ln/>
        </p:spPr>
      </p:sp>
      <p:sp>
        <p:nvSpPr>
          <p:cNvPr id="38916" name="Rectangle 3">
            <a:extLst>
              <a:ext uri="{FF2B5EF4-FFF2-40B4-BE49-F238E27FC236}">
                <a16:creationId xmlns:a16="http://schemas.microsoft.com/office/drawing/2014/main" id="{1C3A63DA-C567-9EAB-E138-B6EFB8E85E42}"/>
              </a:ext>
            </a:extLst>
          </p:cNvPr>
          <p:cNvSpPr>
            <a:spLocks noGrp="1" noChangeArrowheads="1"/>
          </p:cNvSpPr>
          <p:nvPr>
            <p:ph type="body" idx="1"/>
          </p:nvPr>
        </p:nvSpPr>
        <p:spPr>
          <a:xfrm>
            <a:off x="906463" y="4691063"/>
            <a:ext cx="4933950" cy="4689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ts val="500"/>
              </a:spcBef>
              <a:spcAft>
                <a:spcPts val="500"/>
              </a:spcAft>
            </a:pPr>
            <a:endParaRPr lang="en-GB"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624DDC80-349E-84F2-B744-D8EB01FC858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FD2C21B-B9C3-46DC-99F0-83B79EA56E38}" type="slidenum">
              <a:rPr lang="en-GB" altLang="en-US" sz="1200" smtClean="0"/>
              <a:pPr/>
              <a:t>7</a:t>
            </a:fld>
            <a:endParaRPr lang="en-GB" altLang="en-US" sz="1200"/>
          </a:p>
        </p:txBody>
      </p:sp>
      <p:sp>
        <p:nvSpPr>
          <p:cNvPr id="14339" name="Rectangle 2">
            <a:extLst>
              <a:ext uri="{FF2B5EF4-FFF2-40B4-BE49-F238E27FC236}">
                <a16:creationId xmlns:a16="http://schemas.microsoft.com/office/drawing/2014/main" id="{AF945AF5-4D7D-959E-B4B6-2B4CB7CB778F}"/>
              </a:ext>
            </a:extLst>
          </p:cNvPr>
          <p:cNvSpPr>
            <a:spLocks noGrp="1" noRot="1" noChangeAspect="1" noChangeArrowheads="1" noTextEdit="1"/>
          </p:cNvSpPr>
          <p:nvPr>
            <p:ph type="sldImg"/>
          </p:nvPr>
        </p:nvSpPr>
        <p:spPr>
          <a:xfrm>
            <a:off x="1094581" y="544637"/>
            <a:ext cx="4680520" cy="3510388"/>
          </a:xfrm>
          <a:ln/>
        </p:spPr>
      </p:sp>
      <p:sp>
        <p:nvSpPr>
          <p:cNvPr id="14340" name="Rectangle 3">
            <a:extLst>
              <a:ext uri="{FF2B5EF4-FFF2-40B4-BE49-F238E27FC236}">
                <a16:creationId xmlns:a16="http://schemas.microsoft.com/office/drawing/2014/main" id="{6F4C4DAF-66B9-93DF-4C11-65EA9564E064}"/>
              </a:ext>
            </a:extLst>
          </p:cNvPr>
          <p:cNvSpPr>
            <a:spLocks noGrp="1" noChangeArrowheads="1"/>
          </p:cNvSpPr>
          <p:nvPr>
            <p:ph type="body" idx="1"/>
          </p:nvPr>
        </p:nvSpPr>
        <p:spPr>
          <a:xfrm>
            <a:off x="403226" y="4577085"/>
            <a:ext cx="5947940" cy="498284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lnSpc>
                <a:spcPct val="90000"/>
              </a:lnSpc>
            </a:pPr>
            <a:endParaRPr lang="en-GB" altLang="en-US" sz="1500" dirty="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FA40B2BE-CF54-7544-F8A9-B08AED4E0ED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D3BF04F-7118-46D5-8567-C03E97A27999}" type="slidenum">
              <a:rPr lang="en-GB" altLang="en-US" sz="1200" smtClean="0"/>
              <a:pPr/>
              <a:t>8</a:t>
            </a:fld>
            <a:endParaRPr lang="en-GB" altLang="en-US" sz="1200"/>
          </a:p>
        </p:txBody>
      </p:sp>
      <p:sp>
        <p:nvSpPr>
          <p:cNvPr id="16387" name="Rectangle 2">
            <a:extLst>
              <a:ext uri="{FF2B5EF4-FFF2-40B4-BE49-F238E27FC236}">
                <a16:creationId xmlns:a16="http://schemas.microsoft.com/office/drawing/2014/main" id="{F118B258-DCF0-CA0F-4440-144843855F70}"/>
              </a:ext>
            </a:extLst>
          </p:cNvPr>
          <p:cNvSpPr>
            <a:spLocks noGrp="1" noRot="1" noChangeAspect="1" noChangeArrowheads="1" noTextEdit="1"/>
          </p:cNvSpPr>
          <p:nvPr>
            <p:ph type="sldImg"/>
          </p:nvPr>
        </p:nvSpPr>
        <p:spPr>
          <a:xfrm>
            <a:off x="909289" y="493712"/>
            <a:ext cx="4979095" cy="3737929"/>
          </a:xfrm>
          <a:ln/>
        </p:spPr>
      </p:sp>
      <p:sp>
        <p:nvSpPr>
          <p:cNvPr id="16388" name="Rectangle 3">
            <a:extLst>
              <a:ext uri="{FF2B5EF4-FFF2-40B4-BE49-F238E27FC236}">
                <a16:creationId xmlns:a16="http://schemas.microsoft.com/office/drawing/2014/main" id="{2457A47D-1A78-818E-0687-E25063438ABD}"/>
              </a:ext>
            </a:extLst>
          </p:cNvPr>
          <p:cNvSpPr>
            <a:spLocks noGrp="1" noChangeArrowheads="1"/>
          </p:cNvSpPr>
          <p:nvPr>
            <p:ph type="body" idx="1"/>
          </p:nvPr>
        </p:nvSpPr>
        <p:spPr>
          <a:xfrm>
            <a:off x="439738" y="4721101"/>
            <a:ext cx="6062662" cy="4659437"/>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sz="1400" dirty="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89D61590-4396-DD31-ED83-2736CCE96F3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4538" indent="-285750">
              <a:defRPr sz="2400">
                <a:solidFill>
                  <a:schemeClr val="tx1"/>
                </a:solidFill>
                <a:latin typeface="Times New Roman" panose="02020603050405020304" pitchFamily="18" charset="0"/>
              </a:defRPr>
            </a:lvl2pPr>
            <a:lvl3pPr marL="1146175" indent="-228600">
              <a:defRPr sz="2400">
                <a:solidFill>
                  <a:schemeClr val="tx1"/>
                </a:solidFill>
                <a:latin typeface="Times New Roman" panose="02020603050405020304" pitchFamily="18" charset="0"/>
              </a:defRPr>
            </a:lvl3pPr>
            <a:lvl4pPr marL="1603375" indent="-228600">
              <a:defRPr sz="2400">
                <a:solidFill>
                  <a:schemeClr val="tx1"/>
                </a:solidFill>
                <a:latin typeface="Times New Roman" panose="02020603050405020304" pitchFamily="18" charset="0"/>
              </a:defRPr>
            </a:lvl4pPr>
            <a:lvl5pPr marL="2062163" indent="-228600">
              <a:defRPr sz="2400">
                <a:solidFill>
                  <a:schemeClr val="tx1"/>
                </a:solidFill>
                <a:latin typeface="Times New Roman" panose="02020603050405020304" pitchFamily="18" charset="0"/>
              </a:defRPr>
            </a:lvl5pPr>
            <a:lvl6pPr marL="2519363" indent="-228600" eaLnBrk="0" fontAlgn="base" hangingPunct="0">
              <a:spcBef>
                <a:spcPct val="0"/>
              </a:spcBef>
              <a:spcAft>
                <a:spcPct val="0"/>
              </a:spcAft>
              <a:defRPr sz="2400">
                <a:solidFill>
                  <a:schemeClr val="tx1"/>
                </a:solidFill>
                <a:latin typeface="Times New Roman" panose="02020603050405020304" pitchFamily="18" charset="0"/>
              </a:defRPr>
            </a:lvl6pPr>
            <a:lvl7pPr marL="2976563" indent="-228600" eaLnBrk="0" fontAlgn="base" hangingPunct="0">
              <a:spcBef>
                <a:spcPct val="0"/>
              </a:spcBef>
              <a:spcAft>
                <a:spcPct val="0"/>
              </a:spcAft>
              <a:defRPr sz="2400">
                <a:solidFill>
                  <a:schemeClr val="tx1"/>
                </a:solidFill>
                <a:latin typeface="Times New Roman" panose="02020603050405020304" pitchFamily="18" charset="0"/>
              </a:defRPr>
            </a:lvl7pPr>
            <a:lvl8pPr marL="3433763" indent="-228600" eaLnBrk="0" fontAlgn="base" hangingPunct="0">
              <a:spcBef>
                <a:spcPct val="0"/>
              </a:spcBef>
              <a:spcAft>
                <a:spcPct val="0"/>
              </a:spcAft>
              <a:defRPr sz="2400">
                <a:solidFill>
                  <a:schemeClr val="tx1"/>
                </a:solidFill>
                <a:latin typeface="Times New Roman" panose="02020603050405020304" pitchFamily="18" charset="0"/>
              </a:defRPr>
            </a:lvl8pPr>
            <a:lvl9pPr marL="3890963"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C93F397-5BC1-418F-BED5-C97A16DCB233}" type="slidenum">
              <a:rPr lang="en-GB" altLang="en-US" sz="1200" smtClean="0"/>
              <a:pPr/>
              <a:t>9</a:t>
            </a:fld>
            <a:endParaRPr lang="en-GB" altLang="en-US" sz="1200"/>
          </a:p>
        </p:txBody>
      </p:sp>
      <p:sp>
        <p:nvSpPr>
          <p:cNvPr id="18435" name="Rectangle 2">
            <a:extLst>
              <a:ext uri="{FF2B5EF4-FFF2-40B4-BE49-F238E27FC236}">
                <a16:creationId xmlns:a16="http://schemas.microsoft.com/office/drawing/2014/main" id="{F99F1A98-D2BF-18C2-0F7A-2B9F62DE05C4}"/>
              </a:ext>
            </a:extLst>
          </p:cNvPr>
          <p:cNvSpPr>
            <a:spLocks noGrp="1" noRot="1" noChangeAspect="1" noChangeArrowheads="1" noTextEdit="1"/>
          </p:cNvSpPr>
          <p:nvPr>
            <p:ph type="sldImg"/>
          </p:nvPr>
        </p:nvSpPr>
        <p:spPr>
          <a:xfrm>
            <a:off x="1363663" y="531813"/>
            <a:ext cx="4148137" cy="3113087"/>
          </a:xfrm>
          <a:ln/>
        </p:spPr>
      </p:sp>
      <p:sp>
        <p:nvSpPr>
          <p:cNvPr id="18436" name="Rectangle 3">
            <a:extLst>
              <a:ext uri="{FF2B5EF4-FFF2-40B4-BE49-F238E27FC236}">
                <a16:creationId xmlns:a16="http://schemas.microsoft.com/office/drawing/2014/main" id="{762B7A59-A297-CA8D-26D9-0FCEFCB9E803}"/>
              </a:ext>
            </a:extLst>
          </p:cNvPr>
          <p:cNvSpPr>
            <a:spLocks noGrp="1" noChangeArrowheads="1"/>
          </p:cNvSpPr>
          <p:nvPr>
            <p:ph type="body" idx="1"/>
          </p:nvPr>
        </p:nvSpPr>
        <p:spPr>
          <a:xfrm>
            <a:off x="763588" y="3798888"/>
            <a:ext cx="5378450" cy="45339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sz="1400"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pPr>
              <a:defRPr/>
            </a:pPr>
            <a:fld id="{4F479914-2119-4A4A-8388-949386E1770C}" type="slidenum">
              <a:rPr lang="en-GB" altLang="en-US" smtClean="0"/>
              <a:pPr>
                <a:defRPr/>
              </a:pPr>
              <a:t>‹#›</a:t>
            </a:fld>
            <a:endParaRPr lang="en-GB" altLang="en-US"/>
          </a:p>
        </p:txBody>
      </p:sp>
    </p:spTree>
    <p:extLst>
      <p:ext uri="{BB962C8B-B14F-4D97-AF65-F5344CB8AC3E}">
        <p14:creationId xmlns:p14="http://schemas.microsoft.com/office/powerpoint/2010/main" val="3349150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pPr>
              <a:defRPr/>
            </a:pPr>
            <a:fld id="{1669D6CC-B889-4A4C-AF6B-D5281BC062F7}" type="slidenum">
              <a:rPr lang="en-GB" altLang="en-US" smtClean="0"/>
              <a:pPr>
                <a:defRPr/>
              </a:pPr>
              <a:t>‹#›</a:t>
            </a:fld>
            <a:endParaRPr lang="en-GB" altLang="en-US"/>
          </a:p>
        </p:txBody>
      </p:sp>
    </p:spTree>
    <p:extLst>
      <p:ext uri="{BB962C8B-B14F-4D97-AF65-F5344CB8AC3E}">
        <p14:creationId xmlns:p14="http://schemas.microsoft.com/office/powerpoint/2010/main" val="1848446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pPr>
              <a:defRPr/>
            </a:pPr>
            <a:fld id="{11C112D8-97C1-4CB8-A1F1-78DB901EBBCD}" type="slidenum">
              <a:rPr lang="en-GB" altLang="en-US" smtClean="0"/>
              <a:pPr>
                <a:defRPr/>
              </a:pPr>
              <a:t>‹#›</a:t>
            </a:fld>
            <a:endParaRPr lang="en-GB" altLang="en-US"/>
          </a:p>
        </p:txBody>
      </p:sp>
    </p:spTree>
    <p:extLst>
      <p:ext uri="{BB962C8B-B14F-4D97-AF65-F5344CB8AC3E}">
        <p14:creationId xmlns:p14="http://schemas.microsoft.com/office/powerpoint/2010/main" val="2650541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4075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01625" y="1600200"/>
            <a:ext cx="4194175" cy="44989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194175" cy="44989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154">
            <a:extLst>
              <a:ext uri="{FF2B5EF4-FFF2-40B4-BE49-F238E27FC236}">
                <a16:creationId xmlns:a16="http://schemas.microsoft.com/office/drawing/2014/main" id="{EC525A82-97FB-AFFE-03B5-A7B5AD62E307}"/>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155">
            <a:extLst>
              <a:ext uri="{FF2B5EF4-FFF2-40B4-BE49-F238E27FC236}">
                <a16:creationId xmlns:a16="http://schemas.microsoft.com/office/drawing/2014/main" id="{64CF295F-CFE4-6125-11AA-E691EE02616D}"/>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156">
            <a:extLst>
              <a:ext uri="{FF2B5EF4-FFF2-40B4-BE49-F238E27FC236}">
                <a16:creationId xmlns:a16="http://schemas.microsoft.com/office/drawing/2014/main" id="{D0E22394-575B-50F5-7310-ECAD42403C70}"/>
              </a:ext>
            </a:extLst>
          </p:cNvPr>
          <p:cNvSpPr>
            <a:spLocks noGrp="1" noChangeArrowheads="1"/>
          </p:cNvSpPr>
          <p:nvPr>
            <p:ph type="sldNum" sz="quarter" idx="12"/>
          </p:nvPr>
        </p:nvSpPr>
        <p:spPr>
          <a:ln/>
        </p:spPr>
        <p:txBody>
          <a:bodyPr/>
          <a:lstStyle>
            <a:lvl1pPr>
              <a:defRPr/>
            </a:lvl1pPr>
          </a:lstStyle>
          <a:p>
            <a:pPr>
              <a:defRPr/>
            </a:pPr>
            <a:fld id="{B6553D5D-C74F-420F-93DE-8000B1E122FC}" type="slidenum">
              <a:rPr lang="en-GB" altLang="en-US"/>
              <a:pPr>
                <a:defRPr/>
              </a:pPr>
              <a:t>‹#›</a:t>
            </a:fld>
            <a:endParaRPr lang="en-GB" altLang="en-US"/>
          </a:p>
        </p:txBody>
      </p:sp>
    </p:spTree>
    <p:extLst>
      <p:ext uri="{BB962C8B-B14F-4D97-AF65-F5344CB8AC3E}">
        <p14:creationId xmlns:p14="http://schemas.microsoft.com/office/powerpoint/2010/main" val="1780066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pPr>
              <a:defRPr/>
            </a:pPr>
            <a:fld id="{ABF96BE4-8143-4521-B468-CB4511FEA2EE}" type="slidenum">
              <a:rPr lang="en-GB" altLang="en-US" smtClean="0"/>
              <a:pPr>
                <a:defRPr/>
              </a:pPr>
              <a:t>‹#›</a:t>
            </a:fld>
            <a:endParaRPr lang="en-GB" altLang="en-US"/>
          </a:p>
        </p:txBody>
      </p:sp>
    </p:spTree>
    <p:extLst>
      <p:ext uri="{BB962C8B-B14F-4D97-AF65-F5344CB8AC3E}">
        <p14:creationId xmlns:p14="http://schemas.microsoft.com/office/powerpoint/2010/main" val="2777146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GB" altLang="en-US"/>
          </a:p>
        </p:txBody>
      </p:sp>
      <p:sp>
        <p:nvSpPr>
          <p:cNvPr id="5" name="Footer Placeholder 4"/>
          <p:cNvSpPr>
            <a:spLocks noGrp="1"/>
          </p:cNvSpPr>
          <p:nvPr>
            <p:ph type="ftr" sz="quarter" idx="11"/>
          </p:nvPr>
        </p:nvSpPr>
        <p:spPr/>
        <p:txBody>
          <a:bodyPr/>
          <a:lstStyle/>
          <a:p>
            <a:pPr>
              <a:defRPr/>
            </a:pPr>
            <a:endParaRPr lang="en-GB" altLang="en-US"/>
          </a:p>
        </p:txBody>
      </p:sp>
      <p:sp>
        <p:nvSpPr>
          <p:cNvPr id="6" name="Slide Number Placeholder 5"/>
          <p:cNvSpPr>
            <a:spLocks noGrp="1"/>
          </p:cNvSpPr>
          <p:nvPr>
            <p:ph type="sldNum" sz="quarter" idx="12"/>
          </p:nvPr>
        </p:nvSpPr>
        <p:spPr/>
        <p:txBody>
          <a:bodyPr/>
          <a:lstStyle/>
          <a:p>
            <a:pPr>
              <a:defRPr/>
            </a:pPr>
            <a:fld id="{027652F2-6192-4B50-886E-92522FD45F8D}" type="slidenum">
              <a:rPr lang="en-GB" altLang="en-US" smtClean="0"/>
              <a:pPr>
                <a:defRPr/>
              </a:pPr>
              <a:t>‹#›</a:t>
            </a:fld>
            <a:endParaRPr lang="en-GB" altLang="en-US"/>
          </a:p>
        </p:txBody>
      </p:sp>
    </p:spTree>
    <p:extLst>
      <p:ext uri="{BB962C8B-B14F-4D97-AF65-F5344CB8AC3E}">
        <p14:creationId xmlns:p14="http://schemas.microsoft.com/office/powerpoint/2010/main" val="3856095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pPr>
              <a:defRPr/>
            </a:pPr>
            <a:fld id="{273D0BF0-293F-4A6F-945E-33F2472D9456}" type="slidenum">
              <a:rPr lang="en-GB" altLang="en-US" smtClean="0"/>
              <a:pPr>
                <a:defRPr/>
              </a:pPr>
              <a:t>‹#›</a:t>
            </a:fld>
            <a:endParaRPr lang="en-GB" altLang="en-US"/>
          </a:p>
        </p:txBody>
      </p:sp>
    </p:spTree>
    <p:extLst>
      <p:ext uri="{BB962C8B-B14F-4D97-AF65-F5344CB8AC3E}">
        <p14:creationId xmlns:p14="http://schemas.microsoft.com/office/powerpoint/2010/main" val="308377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GB" altLang="en-US"/>
          </a:p>
        </p:txBody>
      </p:sp>
      <p:sp>
        <p:nvSpPr>
          <p:cNvPr id="8" name="Footer Placeholder 7"/>
          <p:cNvSpPr>
            <a:spLocks noGrp="1"/>
          </p:cNvSpPr>
          <p:nvPr>
            <p:ph type="ftr" sz="quarter" idx="11"/>
          </p:nvPr>
        </p:nvSpPr>
        <p:spPr/>
        <p:txBody>
          <a:bodyPr/>
          <a:lstStyle/>
          <a:p>
            <a:pPr>
              <a:defRPr/>
            </a:pPr>
            <a:endParaRPr lang="en-GB" altLang="en-US"/>
          </a:p>
        </p:txBody>
      </p:sp>
      <p:sp>
        <p:nvSpPr>
          <p:cNvPr id="9" name="Slide Number Placeholder 8"/>
          <p:cNvSpPr>
            <a:spLocks noGrp="1"/>
          </p:cNvSpPr>
          <p:nvPr>
            <p:ph type="sldNum" sz="quarter" idx="12"/>
          </p:nvPr>
        </p:nvSpPr>
        <p:spPr/>
        <p:txBody>
          <a:bodyPr/>
          <a:lstStyle/>
          <a:p>
            <a:pPr>
              <a:defRPr/>
            </a:pPr>
            <a:fld id="{1B5C6ACE-0290-4AEA-9467-1B987A807EC5}" type="slidenum">
              <a:rPr lang="en-GB" altLang="en-US" smtClean="0"/>
              <a:pPr>
                <a:defRPr/>
              </a:pPr>
              <a:t>‹#›</a:t>
            </a:fld>
            <a:endParaRPr lang="en-GB" altLang="en-US"/>
          </a:p>
        </p:txBody>
      </p:sp>
    </p:spTree>
    <p:extLst>
      <p:ext uri="{BB962C8B-B14F-4D97-AF65-F5344CB8AC3E}">
        <p14:creationId xmlns:p14="http://schemas.microsoft.com/office/powerpoint/2010/main" val="3183432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GB" altLang="en-US"/>
          </a:p>
        </p:txBody>
      </p:sp>
      <p:sp>
        <p:nvSpPr>
          <p:cNvPr id="4" name="Footer Placeholder 3"/>
          <p:cNvSpPr>
            <a:spLocks noGrp="1"/>
          </p:cNvSpPr>
          <p:nvPr>
            <p:ph type="ftr" sz="quarter" idx="11"/>
          </p:nvPr>
        </p:nvSpPr>
        <p:spPr/>
        <p:txBody>
          <a:bodyPr/>
          <a:lstStyle/>
          <a:p>
            <a:pPr>
              <a:defRPr/>
            </a:pPr>
            <a:endParaRPr lang="en-GB" altLang="en-US"/>
          </a:p>
        </p:txBody>
      </p:sp>
      <p:sp>
        <p:nvSpPr>
          <p:cNvPr id="5" name="Slide Number Placeholder 4"/>
          <p:cNvSpPr>
            <a:spLocks noGrp="1"/>
          </p:cNvSpPr>
          <p:nvPr>
            <p:ph type="sldNum" sz="quarter" idx="12"/>
          </p:nvPr>
        </p:nvSpPr>
        <p:spPr/>
        <p:txBody>
          <a:bodyPr/>
          <a:lstStyle/>
          <a:p>
            <a:pPr>
              <a:defRPr/>
            </a:pPr>
            <a:fld id="{E54E5F7C-2832-4686-898E-ADD7E27EBA75}" type="slidenum">
              <a:rPr lang="en-GB" altLang="en-US" smtClean="0"/>
              <a:pPr>
                <a:defRPr/>
              </a:pPr>
              <a:t>‹#›</a:t>
            </a:fld>
            <a:endParaRPr lang="en-GB" altLang="en-US"/>
          </a:p>
        </p:txBody>
      </p:sp>
    </p:spTree>
    <p:extLst>
      <p:ext uri="{BB962C8B-B14F-4D97-AF65-F5344CB8AC3E}">
        <p14:creationId xmlns:p14="http://schemas.microsoft.com/office/powerpoint/2010/main" val="282130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GB" altLang="en-US"/>
          </a:p>
        </p:txBody>
      </p:sp>
      <p:sp>
        <p:nvSpPr>
          <p:cNvPr id="3" name="Footer Placeholder 2"/>
          <p:cNvSpPr>
            <a:spLocks noGrp="1"/>
          </p:cNvSpPr>
          <p:nvPr>
            <p:ph type="ftr" sz="quarter" idx="11"/>
          </p:nvPr>
        </p:nvSpPr>
        <p:spPr/>
        <p:txBody>
          <a:bodyPr/>
          <a:lstStyle/>
          <a:p>
            <a:pPr>
              <a:defRPr/>
            </a:pPr>
            <a:endParaRPr lang="en-GB" altLang="en-US"/>
          </a:p>
        </p:txBody>
      </p:sp>
      <p:sp>
        <p:nvSpPr>
          <p:cNvPr id="4" name="Slide Number Placeholder 3"/>
          <p:cNvSpPr>
            <a:spLocks noGrp="1"/>
          </p:cNvSpPr>
          <p:nvPr>
            <p:ph type="sldNum" sz="quarter" idx="12"/>
          </p:nvPr>
        </p:nvSpPr>
        <p:spPr/>
        <p:txBody>
          <a:bodyPr/>
          <a:lstStyle/>
          <a:p>
            <a:pPr>
              <a:defRPr/>
            </a:pPr>
            <a:fld id="{6A067DFE-0D4D-4798-9E18-EFF375E15F89}" type="slidenum">
              <a:rPr lang="en-GB" altLang="en-US" smtClean="0"/>
              <a:pPr>
                <a:defRPr/>
              </a:pPr>
              <a:t>‹#›</a:t>
            </a:fld>
            <a:endParaRPr lang="en-GB" altLang="en-US"/>
          </a:p>
        </p:txBody>
      </p:sp>
    </p:spTree>
    <p:extLst>
      <p:ext uri="{BB962C8B-B14F-4D97-AF65-F5344CB8AC3E}">
        <p14:creationId xmlns:p14="http://schemas.microsoft.com/office/powerpoint/2010/main" val="1617281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pPr>
              <a:defRPr/>
            </a:pPr>
            <a:fld id="{E4F2F27C-16E7-4873-AEB2-B677E40FC06E}" type="slidenum">
              <a:rPr lang="en-GB" altLang="en-US" smtClean="0"/>
              <a:pPr>
                <a:defRPr/>
              </a:pPr>
              <a:t>‹#›</a:t>
            </a:fld>
            <a:endParaRPr lang="en-GB" altLang="en-US"/>
          </a:p>
        </p:txBody>
      </p:sp>
    </p:spTree>
    <p:extLst>
      <p:ext uri="{BB962C8B-B14F-4D97-AF65-F5344CB8AC3E}">
        <p14:creationId xmlns:p14="http://schemas.microsoft.com/office/powerpoint/2010/main" val="782074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pPr>
              <a:defRPr/>
            </a:pPr>
            <a:fld id="{61DEF396-F1AB-41FB-B93E-8887D44811CE}" type="slidenum">
              <a:rPr lang="en-GB" altLang="en-US" smtClean="0"/>
              <a:pPr>
                <a:defRPr/>
              </a:pPr>
              <a:t>‹#›</a:t>
            </a:fld>
            <a:endParaRPr lang="en-GB" altLang="en-US"/>
          </a:p>
        </p:txBody>
      </p:sp>
    </p:spTree>
    <p:extLst>
      <p:ext uri="{BB962C8B-B14F-4D97-AF65-F5344CB8AC3E}">
        <p14:creationId xmlns:p14="http://schemas.microsoft.com/office/powerpoint/2010/main" val="516223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GB"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F1DFF2F-7DCE-4490-A721-F8CA3DAC988A}" type="slidenum">
              <a:rPr lang="en-GB" altLang="en-US" smtClean="0"/>
              <a:pPr>
                <a:defRPr/>
              </a:pPr>
              <a:t>‹#›</a:t>
            </a:fld>
            <a:endParaRPr lang="en-GB" altLang="en-US"/>
          </a:p>
        </p:txBody>
      </p:sp>
    </p:spTree>
    <p:extLst>
      <p:ext uri="{BB962C8B-B14F-4D97-AF65-F5344CB8AC3E}">
        <p14:creationId xmlns:p14="http://schemas.microsoft.com/office/powerpoint/2010/main" val="647427891"/>
      </p:ext>
    </p:extLst>
  </p:cSld>
  <p:clrMap bg1="dk1" tx1="lt1" bg2="dk2" tx2="lt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zi-UJ9Ouki8"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50000"/>
          </a:schemeClr>
        </a:solidFill>
        <a:effectLst/>
      </p:bgPr>
    </p:bg>
    <p:spTree>
      <p:nvGrpSpPr>
        <p:cNvPr id="1" name=""/>
        <p:cNvGrpSpPr/>
        <p:nvPr/>
      </p:nvGrpSpPr>
      <p:grpSpPr>
        <a:xfrm>
          <a:off x="0" y="0"/>
          <a:ext cx="0" cy="0"/>
          <a:chOff x="0" y="0"/>
          <a:chExt cx="0" cy="0"/>
        </a:xfrm>
      </p:grpSpPr>
      <p:sp>
        <p:nvSpPr>
          <p:cNvPr id="5122" name="Text Box 1027">
            <a:extLst>
              <a:ext uri="{FF2B5EF4-FFF2-40B4-BE49-F238E27FC236}">
                <a16:creationId xmlns:a16="http://schemas.microsoft.com/office/drawing/2014/main" id="{829D4E56-AB13-9678-7E47-7CB5ADEC45FE}"/>
              </a:ext>
            </a:extLst>
          </p:cNvPr>
          <p:cNvSpPr txBox="1">
            <a:spLocks noChangeArrowheads="1"/>
          </p:cNvSpPr>
          <p:nvPr/>
        </p:nvSpPr>
        <p:spPr bwMode="auto">
          <a:xfrm>
            <a:off x="762000" y="1981200"/>
            <a:ext cx="7467600"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80000"/>
              <a:buFont typeface="Arial" panose="020B0604020202020204" pitchFamily="34" charset="0"/>
              <a:buChar char="►"/>
              <a:defRPr sz="3200">
                <a:solidFill>
                  <a:schemeClr val="tx1"/>
                </a:solidFill>
                <a:latin typeface="Tahoma" panose="020B0604030504040204" pitchFamily="34" charset="0"/>
              </a:defRPr>
            </a:lvl1pPr>
            <a:lvl2pPr marL="742950" indent="-285750">
              <a:spcBef>
                <a:spcPct val="20000"/>
              </a:spcBef>
              <a:buClr>
                <a:schemeClr val="folHlink"/>
              </a:buClr>
              <a:buFont typeface="Wingdings" panose="05000000000000000000" pitchFamily="2" charset="2"/>
              <a:buChar char="§"/>
              <a:defRPr sz="2800">
                <a:solidFill>
                  <a:schemeClr val="tx1"/>
                </a:solidFill>
                <a:latin typeface="Tahoma" panose="020B0604030504040204" pitchFamily="34" charset="0"/>
              </a:defRPr>
            </a:lvl2pPr>
            <a:lvl3pPr marL="1143000" indent="-228600">
              <a:spcBef>
                <a:spcPct val="20000"/>
              </a:spcBef>
              <a:buClr>
                <a:schemeClr val="hlink"/>
              </a:buClr>
              <a:buSzPct val="80000"/>
              <a:buFont typeface="Arial" panose="020B0604020202020204" pitchFamily="34" charset="0"/>
              <a:buChar char="►"/>
              <a:defRPr sz="2400">
                <a:solidFill>
                  <a:schemeClr val="tx1"/>
                </a:solidFill>
                <a:latin typeface="Tahoma" panose="020B0604030504040204" pitchFamily="34" charset="0"/>
              </a:defRPr>
            </a:lvl3pPr>
            <a:lvl4pPr marL="1600200" indent="-228600">
              <a:spcBef>
                <a:spcPct val="20000"/>
              </a:spcBef>
              <a:buClr>
                <a:schemeClr val="folHlink"/>
              </a:buClr>
              <a:buFont typeface="Wingdings" panose="05000000000000000000" pitchFamily="2" charset="2"/>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Arial" panose="020B0604020202020204" pitchFamily="34" charset="0"/>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9pPr>
          </a:lstStyle>
          <a:p>
            <a:pPr algn="ctr">
              <a:spcBef>
                <a:spcPct val="50000"/>
              </a:spcBef>
              <a:buClrTx/>
              <a:buSzTx/>
              <a:buFontTx/>
              <a:buNone/>
            </a:pPr>
            <a:endParaRPr lang="en-GB" altLang="en-US" sz="2400">
              <a:latin typeface="Arial Black" panose="020B0A04020102020204" pitchFamily="34" charset="0"/>
            </a:endParaRPr>
          </a:p>
          <a:p>
            <a:pPr algn="ctr">
              <a:spcBef>
                <a:spcPct val="50000"/>
              </a:spcBef>
              <a:buClrTx/>
              <a:buSzTx/>
              <a:buFontTx/>
              <a:buNone/>
            </a:pPr>
            <a:endParaRPr lang="en-GB" altLang="en-US" sz="2800">
              <a:latin typeface="Arial Black" panose="020B0A04020102020204" pitchFamily="34" charset="0"/>
            </a:endParaRPr>
          </a:p>
        </p:txBody>
      </p:sp>
      <p:pic>
        <p:nvPicPr>
          <p:cNvPr id="5123" name="Picture 4" descr="Peasant wedding (1558)">
            <a:extLst>
              <a:ext uri="{FF2B5EF4-FFF2-40B4-BE49-F238E27FC236}">
                <a16:creationId xmlns:a16="http://schemas.microsoft.com/office/drawing/2014/main" id="{71D2C851-9ED1-5D9D-432A-F7D7E72CDA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7">
            <a:extLst>
              <a:ext uri="{FF2B5EF4-FFF2-40B4-BE49-F238E27FC236}">
                <a16:creationId xmlns:a16="http://schemas.microsoft.com/office/drawing/2014/main" id="{04807903-3D57-8EEA-630D-E271E2AE9299}"/>
              </a:ext>
            </a:extLst>
          </p:cNvPr>
          <p:cNvSpPr>
            <a:spLocks noChangeArrowheads="1"/>
          </p:cNvSpPr>
          <p:nvPr/>
        </p:nvSpPr>
        <p:spPr bwMode="auto">
          <a:xfrm>
            <a:off x="107950" y="5938838"/>
            <a:ext cx="182562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80000"/>
              <a:buFont typeface="Arial" panose="020B0604020202020204" pitchFamily="34" charset="0"/>
              <a:buChar char="►"/>
              <a:defRPr sz="3200">
                <a:solidFill>
                  <a:schemeClr val="tx1"/>
                </a:solidFill>
                <a:latin typeface="Tahoma" panose="020B0604030504040204" pitchFamily="34" charset="0"/>
              </a:defRPr>
            </a:lvl1pPr>
            <a:lvl2pPr marL="742950" indent="-285750">
              <a:spcBef>
                <a:spcPct val="20000"/>
              </a:spcBef>
              <a:buClr>
                <a:schemeClr val="folHlink"/>
              </a:buClr>
              <a:buFont typeface="Wingdings" panose="05000000000000000000" pitchFamily="2" charset="2"/>
              <a:buChar char="§"/>
              <a:defRPr sz="2800">
                <a:solidFill>
                  <a:schemeClr val="tx1"/>
                </a:solidFill>
                <a:latin typeface="Tahoma" panose="020B0604030504040204" pitchFamily="34" charset="0"/>
              </a:defRPr>
            </a:lvl2pPr>
            <a:lvl3pPr marL="1143000" indent="-228600">
              <a:spcBef>
                <a:spcPct val="20000"/>
              </a:spcBef>
              <a:buClr>
                <a:schemeClr val="hlink"/>
              </a:buClr>
              <a:buSzPct val="80000"/>
              <a:buFont typeface="Arial" panose="020B0604020202020204" pitchFamily="34" charset="0"/>
              <a:buChar char="►"/>
              <a:defRPr sz="2400">
                <a:solidFill>
                  <a:schemeClr val="tx1"/>
                </a:solidFill>
                <a:latin typeface="Tahoma" panose="020B0604030504040204" pitchFamily="34" charset="0"/>
              </a:defRPr>
            </a:lvl3pPr>
            <a:lvl4pPr marL="1600200" indent="-228600">
              <a:spcBef>
                <a:spcPct val="20000"/>
              </a:spcBef>
              <a:buClr>
                <a:schemeClr val="folHlink"/>
              </a:buClr>
              <a:buFont typeface="Wingdings" panose="05000000000000000000" pitchFamily="2" charset="2"/>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Arial" panose="020B0604020202020204" pitchFamily="34" charset="0"/>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9pPr>
          </a:lstStyle>
          <a:p>
            <a:pPr>
              <a:spcBef>
                <a:spcPct val="50000"/>
              </a:spcBef>
              <a:buClrTx/>
              <a:buSzTx/>
              <a:buFontTx/>
              <a:buNone/>
            </a:pPr>
            <a:r>
              <a:rPr lang="en-GB" altLang="en-US" sz="1200" b="1" dirty="0">
                <a:latin typeface="Calibri" panose="020F0502020204030204" pitchFamily="34" charset="0"/>
                <a:cs typeface="Calibri" panose="020F0502020204030204" pitchFamily="34" charset="0"/>
              </a:rPr>
              <a:t>Peter </a:t>
            </a:r>
            <a:r>
              <a:rPr lang="en-GB" altLang="en-US" sz="1200" b="1" dirty="0" err="1">
                <a:latin typeface="Calibri" panose="020F0502020204030204" pitchFamily="34" charset="0"/>
                <a:cs typeface="Calibri" panose="020F0502020204030204" pitchFamily="34" charset="0"/>
              </a:rPr>
              <a:t>Breugel</a:t>
            </a:r>
            <a:r>
              <a:rPr lang="en-GB" altLang="en-US" sz="1200" b="1" dirty="0">
                <a:latin typeface="Calibri" panose="020F0502020204030204" pitchFamily="34" charset="0"/>
                <a:cs typeface="Calibri" panose="020F0502020204030204" pitchFamily="34" charset="0"/>
              </a:rPr>
              <a:t>,</a:t>
            </a:r>
          </a:p>
          <a:p>
            <a:pPr>
              <a:spcBef>
                <a:spcPct val="50000"/>
              </a:spcBef>
              <a:buClrTx/>
              <a:buSzTx/>
              <a:buFontTx/>
              <a:buNone/>
            </a:pPr>
            <a:r>
              <a:rPr lang="en-GB" altLang="en-US" sz="1200" b="1" dirty="0">
                <a:latin typeface="Calibri" panose="020F0502020204030204" pitchFamily="34" charset="0"/>
                <a:cs typeface="Calibri" panose="020F0502020204030204" pitchFamily="34" charset="0"/>
              </a:rPr>
              <a:t>‘Peasant Wedding’ (1568)</a:t>
            </a:r>
          </a:p>
        </p:txBody>
      </p:sp>
      <p:sp>
        <p:nvSpPr>
          <p:cNvPr id="5125" name="Text Box 1036">
            <a:extLst>
              <a:ext uri="{FF2B5EF4-FFF2-40B4-BE49-F238E27FC236}">
                <a16:creationId xmlns:a16="http://schemas.microsoft.com/office/drawing/2014/main" id="{86258507-83FC-C634-6E38-E8A17F9B694B}"/>
              </a:ext>
            </a:extLst>
          </p:cNvPr>
          <p:cNvSpPr txBox="1">
            <a:spLocks noChangeArrowheads="1"/>
          </p:cNvSpPr>
          <p:nvPr/>
        </p:nvSpPr>
        <p:spPr bwMode="auto">
          <a:xfrm>
            <a:off x="611188" y="309563"/>
            <a:ext cx="86772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80000"/>
              <a:buFont typeface="Arial" panose="020B0604020202020204" pitchFamily="34" charset="0"/>
              <a:buChar char="►"/>
              <a:defRPr sz="3200">
                <a:solidFill>
                  <a:schemeClr val="tx1"/>
                </a:solidFill>
                <a:latin typeface="Tahoma" panose="020B0604030504040204" pitchFamily="34" charset="0"/>
              </a:defRPr>
            </a:lvl1pPr>
            <a:lvl2pPr marL="742950" indent="-285750">
              <a:spcBef>
                <a:spcPct val="20000"/>
              </a:spcBef>
              <a:buClr>
                <a:schemeClr val="folHlink"/>
              </a:buClr>
              <a:buFont typeface="Wingdings" panose="05000000000000000000" pitchFamily="2" charset="2"/>
              <a:buChar char="§"/>
              <a:defRPr sz="2800">
                <a:solidFill>
                  <a:schemeClr val="tx1"/>
                </a:solidFill>
                <a:latin typeface="Tahoma" panose="020B0604030504040204" pitchFamily="34" charset="0"/>
              </a:defRPr>
            </a:lvl2pPr>
            <a:lvl3pPr marL="1143000" indent="-228600">
              <a:spcBef>
                <a:spcPct val="20000"/>
              </a:spcBef>
              <a:buClr>
                <a:schemeClr val="hlink"/>
              </a:buClr>
              <a:buSzPct val="80000"/>
              <a:buFont typeface="Arial" panose="020B0604020202020204" pitchFamily="34" charset="0"/>
              <a:buChar char="►"/>
              <a:defRPr sz="2400">
                <a:solidFill>
                  <a:schemeClr val="tx1"/>
                </a:solidFill>
                <a:latin typeface="Tahoma" panose="020B0604030504040204" pitchFamily="34" charset="0"/>
              </a:defRPr>
            </a:lvl3pPr>
            <a:lvl4pPr marL="1600200" indent="-228600">
              <a:spcBef>
                <a:spcPct val="20000"/>
              </a:spcBef>
              <a:buClr>
                <a:schemeClr val="folHlink"/>
              </a:buClr>
              <a:buFont typeface="Wingdings" panose="05000000000000000000" pitchFamily="2" charset="2"/>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Arial" panose="020B0604020202020204" pitchFamily="34" charset="0"/>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9pPr>
          </a:lstStyle>
          <a:p>
            <a:pPr>
              <a:spcBef>
                <a:spcPct val="50000"/>
              </a:spcBef>
              <a:buClrTx/>
              <a:buSzTx/>
              <a:buFontTx/>
              <a:buNone/>
            </a:pPr>
            <a:r>
              <a:rPr lang="en-GB" altLang="en-US" sz="4400" b="1">
                <a:latin typeface="Calibri" panose="020F0502020204030204" pitchFamily="34" charset="0"/>
                <a:cs typeface="Calibri" panose="020F0502020204030204" pitchFamily="34" charset="0"/>
              </a:rPr>
              <a:t>Popular Culture(s)                    </a:t>
            </a:r>
            <a:r>
              <a:rPr lang="en-GB" altLang="en-US" sz="2400" i="1">
                <a:latin typeface="Calibri" panose="020F0502020204030204" pitchFamily="34" charset="0"/>
                <a:cs typeface="Calibri" panose="020F0502020204030204" pitchFamily="34" charset="0"/>
              </a:rPr>
              <a:t>Beat Kümin</a:t>
            </a:r>
          </a:p>
        </p:txBody>
      </p:sp>
      <p:sp>
        <p:nvSpPr>
          <p:cNvPr id="5126" name="Rectangle 16">
            <a:extLst>
              <a:ext uri="{FF2B5EF4-FFF2-40B4-BE49-F238E27FC236}">
                <a16:creationId xmlns:a16="http://schemas.microsoft.com/office/drawing/2014/main" id="{2558C42B-F4BA-E021-78A4-4AFB68D28329}"/>
              </a:ext>
            </a:extLst>
          </p:cNvPr>
          <p:cNvSpPr>
            <a:spLocks noChangeArrowheads="1"/>
          </p:cNvSpPr>
          <p:nvPr/>
        </p:nvSpPr>
        <p:spPr bwMode="auto">
          <a:xfrm>
            <a:off x="5219700" y="5938838"/>
            <a:ext cx="3319463"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80000"/>
              <a:buFont typeface="Arial" panose="020B0604020202020204" pitchFamily="34" charset="0"/>
              <a:buChar char="►"/>
              <a:defRPr sz="3200">
                <a:solidFill>
                  <a:schemeClr val="tx1"/>
                </a:solidFill>
                <a:latin typeface="Tahoma" panose="020B0604030504040204" pitchFamily="34" charset="0"/>
              </a:defRPr>
            </a:lvl1pPr>
            <a:lvl2pPr marL="742950" indent="-285750">
              <a:spcBef>
                <a:spcPct val="20000"/>
              </a:spcBef>
              <a:buClr>
                <a:schemeClr val="folHlink"/>
              </a:buClr>
              <a:buFont typeface="Wingdings" panose="05000000000000000000" pitchFamily="2" charset="2"/>
              <a:buChar char="§"/>
              <a:defRPr sz="2800">
                <a:solidFill>
                  <a:schemeClr val="tx1"/>
                </a:solidFill>
                <a:latin typeface="Tahoma" panose="020B0604030504040204" pitchFamily="34" charset="0"/>
              </a:defRPr>
            </a:lvl2pPr>
            <a:lvl3pPr marL="1143000" indent="-228600">
              <a:spcBef>
                <a:spcPct val="20000"/>
              </a:spcBef>
              <a:buClr>
                <a:schemeClr val="hlink"/>
              </a:buClr>
              <a:buSzPct val="80000"/>
              <a:buFont typeface="Arial" panose="020B0604020202020204" pitchFamily="34" charset="0"/>
              <a:buChar char="►"/>
              <a:defRPr sz="2400">
                <a:solidFill>
                  <a:schemeClr val="tx1"/>
                </a:solidFill>
                <a:latin typeface="Tahoma" panose="020B0604030504040204" pitchFamily="34" charset="0"/>
              </a:defRPr>
            </a:lvl3pPr>
            <a:lvl4pPr marL="1600200" indent="-228600">
              <a:spcBef>
                <a:spcPct val="20000"/>
              </a:spcBef>
              <a:buClr>
                <a:schemeClr val="folHlink"/>
              </a:buClr>
              <a:buFont typeface="Wingdings" panose="05000000000000000000" pitchFamily="2" charset="2"/>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Arial" panose="020B0604020202020204" pitchFamily="34" charset="0"/>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9pPr>
          </a:lstStyle>
          <a:p>
            <a:pPr algn="ctr">
              <a:spcBef>
                <a:spcPct val="50000"/>
              </a:spcBef>
              <a:buClrTx/>
              <a:buSzTx/>
              <a:buFontTx/>
              <a:buNone/>
            </a:pPr>
            <a:r>
              <a:rPr lang="en-GB" altLang="en-US" sz="1600" dirty="0">
                <a:latin typeface="Calibri" panose="020F0502020204030204" pitchFamily="34" charset="0"/>
                <a:cs typeface="Calibri" panose="020F0502020204030204" pitchFamily="34" charset="0"/>
              </a:rPr>
              <a:t>Week 14 Lecture</a:t>
            </a:r>
          </a:p>
          <a:p>
            <a:pPr algn="ctr">
              <a:spcBef>
                <a:spcPct val="50000"/>
              </a:spcBef>
              <a:buClrTx/>
              <a:buSzTx/>
              <a:buFontTx/>
              <a:buNone/>
            </a:pPr>
            <a:r>
              <a:rPr lang="en-GB" altLang="en-US" sz="2400" b="1" dirty="0">
                <a:latin typeface="Calibri" panose="020F0502020204030204" pitchFamily="34" charset="0"/>
                <a:cs typeface="Calibri" panose="020F0502020204030204" pitchFamily="34" charset="0"/>
              </a:rPr>
              <a:t>EUROPE IN THE MAKING</a:t>
            </a:r>
            <a:endParaRPr lang="en-GB" altLang="en-US" b="1" dirty="0">
              <a:latin typeface="Calibri" panose="020F0502020204030204" pitchFamily="34" charset="0"/>
              <a:cs typeface="Calibri" panose="020F0502020204030204" pitchFamily="34" charset="0"/>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useBgFill="1">
        <p:nvSpPr>
          <p:cNvPr id="126984" name="Rectangle 126983">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978" name="Rectangle 2">
            <a:extLst>
              <a:ext uri="{FF2B5EF4-FFF2-40B4-BE49-F238E27FC236}">
                <a16:creationId xmlns:a16="http://schemas.microsoft.com/office/drawing/2014/main" id="{D28B4F3D-7A45-2547-CDAB-D489653EF603}"/>
              </a:ext>
            </a:extLst>
          </p:cNvPr>
          <p:cNvSpPr>
            <a:spLocks noGrp="1" noRot="1" noChangeArrowheads="1"/>
          </p:cNvSpPr>
          <p:nvPr>
            <p:ph type="title"/>
          </p:nvPr>
        </p:nvSpPr>
        <p:spPr>
          <a:xfrm>
            <a:off x="947960" y="980728"/>
            <a:ext cx="3992787" cy="1642970"/>
          </a:xfrm>
        </p:spPr>
        <p:txBody>
          <a:bodyPr vert="horz" lIns="91440" tIns="45720" rIns="91440" bIns="45720" rtlCol="0" anchor="b">
            <a:normAutofit/>
          </a:bodyPr>
          <a:lstStyle/>
          <a:p>
            <a:pPr>
              <a:defRPr/>
            </a:pPr>
            <a:r>
              <a:rPr lang="en-US" altLang="en-US" sz="3500" kern="1200" dirty="0">
                <a:solidFill>
                  <a:srgbClr val="00B050"/>
                </a:solidFill>
                <a:latin typeface="+mj-lt"/>
                <a:ea typeface="+mj-ea"/>
                <a:cs typeface="+mj-cs"/>
              </a:rPr>
              <a:t>3. Features, meanings &amp; shifts</a:t>
            </a:r>
          </a:p>
        </p:txBody>
      </p:sp>
      <p:sp>
        <p:nvSpPr>
          <p:cNvPr id="126979" name="Rectangle 3">
            <a:extLst>
              <a:ext uri="{FF2B5EF4-FFF2-40B4-BE49-F238E27FC236}">
                <a16:creationId xmlns:a16="http://schemas.microsoft.com/office/drawing/2014/main" id="{B1CD09AA-E3E6-1B10-EBCD-EFED128F43F7}"/>
              </a:ext>
            </a:extLst>
          </p:cNvPr>
          <p:cNvSpPr>
            <a:spLocks noGrp="1" noRot="1" noChangeArrowheads="1"/>
          </p:cNvSpPr>
          <p:nvPr>
            <p:ph type="body" sz="half" idx="1"/>
          </p:nvPr>
        </p:nvSpPr>
        <p:spPr>
          <a:xfrm>
            <a:off x="1181008" y="3125318"/>
            <a:ext cx="3986392" cy="3535083"/>
          </a:xfrm>
        </p:spPr>
        <p:txBody>
          <a:bodyPr vert="horz" lIns="91440" tIns="45720" rIns="91440" bIns="45720" rtlCol="0" anchor="t">
            <a:normAutofit/>
          </a:bodyPr>
          <a:lstStyle/>
          <a:p>
            <a:pPr>
              <a:defRPr/>
            </a:pPr>
            <a:r>
              <a:rPr lang="en-US" altLang="en-US" i="1" dirty="0"/>
              <a:t>Participants &amp; occasions</a:t>
            </a:r>
          </a:p>
          <a:p>
            <a:pPr>
              <a:defRPr/>
            </a:pPr>
            <a:r>
              <a:rPr lang="en-US" altLang="en-US" i="1" dirty="0"/>
              <a:t>Variables</a:t>
            </a:r>
          </a:p>
          <a:p>
            <a:pPr>
              <a:defRPr/>
            </a:pPr>
            <a:r>
              <a:rPr lang="en-US" altLang="en-US" i="1" dirty="0"/>
              <a:t>Sites of exchange</a:t>
            </a:r>
          </a:p>
          <a:p>
            <a:pPr lvl="1">
              <a:defRPr/>
            </a:pPr>
            <a:endParaRPr lang="en-US" altLang="en-US" sz="1700" dirty="0"/>
          </a:p>
        </p:txBody>
      </p:sp>
      <p:sp>
        <p:nvSpPr>
          <p:cNvPr id="126986" name="Rectangle 126985">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5"/>
            <a:ext cx="306939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988" name="Rectangle 126987">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
            <a:ext cx="306939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990" name="Rectangle 126989">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2"/>
            <a:ext cx="3051501"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992" name="Rectangle 126991">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0"/>
            <a:ext cx="2708601"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4" name="Picture 2" descr="AHRC-funded PhD studentship on Records of Early English Drama North-East –  READ: Research in English At Durham">
            <a:extLst>
              <a:ext uri="{FF2B5EF4-FFF2-40B4-BE49-F238E27FC236}">
                <a16:creationId xmlns:a16="http://schemas.microsoft.com/office/drawing/2014/main" id="{6D2BB5AE-65A6-2EBD-3248-86BC7C7DE33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92432" y="1700329"/>
            <a:ext cx="2365618" cy="292774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830E36A-368E-66C9-29DC-685A4466FC0A}"/>
              </a:ext>
            </a:extLst>
          </p:cNvPr>
          <p:cNvSpPr txBox="1"/>
          <p:nvPr/>
        </p:nvSpPr>
        <p:spPr>
          <a:xfrm>
            <a:off x="5559619" y="4338271"/>
            <a:ext cx="2431243" cy="307777"/>
          </a:xfrm>
          <a:prstGeom prst="rect">
            <a:avLst/>
          </a:prstGeom>
          <a:noFill/>
        </p:spPr>
        <p:txBody>
          <a:bodyPr wrap="none" rtlCol="0">
            <a:spAutoFit/>
          </a:bodyPr>
          <a:lstStyle/>
          <a:p>
            <a:r>
              <a:rPr lang="en-GB" sz="1400" dirty="0">
                <a:solidFill>
                  <a:schemeClr val="bg1"/>
                </a:solidFill>
              </a:rPr>
              <a:t>Records of Early English Drama</a:t>
            </a: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7771" name="Rectangle 117770">
            <a:extLst>
              <a:ext uri="{FF2B5EF4-FFF2-40B4-BE49-F238E27FC236}">
                <a16:creationId xmlns:a16="http://schemas.microsoft.com/office/drawing/2014/main" id="{385E1BDC-A9B0-4A87-82E3-F3187F69A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7773" name="Rectangle 117772">
            <a:extLst>
              <a:ext uri="{FF2B5EF4-FFF2-40B4-BE49-F238E27FC236}">
                <a16:creationId xmlns:a16="http://schemas.microsoft.com/office/drawing/2014/main" id="{0990C621-3B8B-4820-8328-D47EF7CE8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812" y="365125"/>
            <a:ext cx="8375585"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3490" name="Rectangle 2">
            <a:extLst>
              <a:ext uri="{FF2B5EF4-FFF2-40B4-BE49-F238E27FC236}">
                <a16:creationId xmlns:a16="http://schemas.microsoft.com/office/drawing/2014/main" id="{DD81800B-F39F-9337-90AC-7FB240BE68C2}"/>
              </a:ext>
            </a:extLst>
          </p:cNvPr>
          <p:cNvSpPr>
            <a:spLocks noGrp="1" noRot="1" noChangeArrowheads="1"/>
          </p:cNvSpPr>
          <p:nvPr>
            <p:ph type="title"/>
          </p:nvPr>
        </p:nvSpPr>
        <p:spPr>
          <a:xfrm>
            <a:off x="788670" y="586822"/>
            <a:ext cx="2743200" cy="1645920"/>
          </a:xfrm>
        </p:spPr>
        <p:txBody>
          <a:bodyPr vert="horz" lIns="91440" tIns="45720" rIns="91440" bIns="45720" rtlCol="0" anchor="ctr">
            <a:normAutofit/>
          </a:bodyPr>
          <a:lstStyle/>
          <a:p>
            <a:pPr>
              <a:defRPr/>
            </a:pPr>
            <a:br>
              <a:rPr lang="en-US" altLang="en-US" sz="2800"/>
            </a:br>
            <a:r>
              <a:rPr lang="en-US" altLang="en-US" sz="2800"/>
              <a:t>Public Houses</a:t>
            </a:r>
            <a:br>
              <a:rPr lang="en-US" altLang="en-US" sz="2800"/>
            </a:br>
            <a:br>
              <a:rPr lang="en-US" altLang="en-US" sz="2800"/>
            </a:br>
            <a:endParaRPr lang="en-US" altLang="en-US" sz="2800"/>
          </a:p>
        </p:txBody>
      </p:sp>
      <p:sp>
        <p:nvSpPr>
          <p:cNvPr id="117775" name="Rectangle 117774">
            <a:extLst>
              <a:ext uri="{FF2B5EF4-FFF2-40B4-BE49-F238E27FC236}">
                <a16:creationId xmlns:a16="http://schemas.microsoft.com/office/drawing/2014/main" id="{C1A2385B-1D2A-4E17-84FA-6CB7F0AAE4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7806" y="1057739"/>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17777" name="Rectangle 117776">
            <a:extLst>
              <a:ext uri="{FF2B5EF4-FFF2-40B4-BE49-F238E27FC236}">
                <a16:creationId xmlns:a16="http://schemas.microsoft.com/office/drawing/2014/main" id="{5E791F2F-79DB-4CC0-9FA1-001E3E91E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999776" y="1402924"/>
            <a:ext cx="1463040"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9941" name="Content Placeholder 3" descr="A group of people riding on the back of a horse&#10;&#10;Description automatically generated">
            <a:extLst>
              <a:ext uri="{FF2B5EF4-FFF2-40B4-BE49-F238E27FC236}">
                <a16:creationId xmlns:a16="http://schemas.microsoft.com/office/drawing/2014/main" id="{6927B209-FFE8-9591-A2AE-271527F23721}"/>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a:xfrm>
            <a:off x="4456745" y="467592"/>
            <a:ext cx="4240240" cy="5453685"/>
          </a:xfrm>
          <a:prstGeom prst="rect">
            <a:avLst/>
          </a:prstGeom>
        </p:spPr>
      </p:pic>
      <p:pic>
        <p:nvPicPr>
          <p:cNvPr id="39939" name="Picture 5" descr="Beham">
            <a:extLst>
              <a:ext uri="{FF2B5EF4-FFF2-40B4-BE49-F238E27FC236}">
                <a16:creationId xmlns:a16="http://schemas.microsoft.com/office/drawing/2014/main" id="{2451514D-BCC4-A52D-403B-8B14A1C7648B}"/>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a:xfrm>
            <a:off x="208782" y="3009011"/>
            <a:ext cx="4098663" cy="34838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7764" name="Text Box 1028">
            <a:extLst>
              <a:ext uri="{FF2B5EF4-FFF2-40B4-BE49-F238E27FC236}">
                <a16:creationId xmlns:a16="http://schemas.microsoft.com/office/drawing/2014/main" id="{1918E1BA-6688-E47D-C871-B1016A1E5A14}"/>
              </a:ext>
            </a:extLst>
          </p:cNvPr>
          <p:cNvSpPr txBox="1">
            <a:spLocks noChangeArrowheads="1"/>
          </p:cNvSpPr>
          <p:nvPr/>
        </p:nvSpPr>
        <p:spPr bwMode="auto">
          <a:xfrm>
            <a:off x="208074" y="2633323"/>
            <a:ext cx="3889375" cy="307975"/>
          </a:xfrm>
          <a:prstGeom prst="rect">
            <a:avLst/>
          </a:prstGeom>
          <a:noFill/>
          <a:ln>
            <a:noFill/>
          </a:ln>
          <a:effectLst/>
        </p:spPr>
        <p:txBody>
          <a:bodyPr>
            <a:spAutoFit/>
          </a:bodyPr>
          <a:lstStyle/>
          <a:p>
            <a:pPr>
              <a:spcAft>
                <a:spcPts val="600"/>
              </a:spcAft>
              <a:defRPr/>
            </a:pPr>
            <a:r>
              <a:rPr lang="en-GB" altLang="en-US" sz="1400" dirty="0">
                <a:effectLst>
                  <a:outerShdw blurRad="38100" dist="38100" dir="2700000" algn="tl">
                    <a:srgbClr val="000000"/>
                  </a:outerShdw>
                </a:effectLst>
                <a:latin typeface="Calibri" panose="020F0502020204030204" pitchFamily="34" charset="0"/>
                <a:cs typeface="Calibri" panose="020F0502020204030204" pitchFamily="34" charset="0"/>
              </a:rPr>
              <a:t>Barthel </a:t>
            </a:r>
            <a:r>
              <a:rPr lang="en-GB" altLang="en-US" sz="1400" dirty="0" err="1">
                <a:effectLst>
                  <a:outerShdw blurRad="38100" dist="38100" dir="2700000" algn="tl">
                    <a:srgbClr val="000000"/>
                  </a:outerShdw>
                </a:effectLst>
                <a:latin typeface="Calibri" panose="020F0502020204030204" pitchFamily="34" charset="0"/>
                <a:cs typeface="Calibri" panose="020F0502020204030204" pitchFamily="34" charset="0"/>
              </a:rPr>
              <a:t>Beham</a:t>
            </a:r>
            <a:r>
              <a:rPr lang="en-GB" altLang="en-US" sz="1400" dirty="0">
                <a:effectLst>
                  <a:outerShdw blurRad="38100" dist="38100" dir="2700000" algn="tl">
                    <a:srgbClr val="000000"/>
                  </a:outerShdw>
                </a:effectLst>
                <a:latin typeface="Calibri" panose="020F0502020204030204" pitchFamily="34" charset="0"/>
                <a:cs typeface="Calibri" panose="020F0502020204030204" pitchFamily="34" charset="0"/>
              </a:rPr>
              <a:t>, ‘Kermis’ (woodcut, </a:t>
            </a:r>
            <a:r>
              <a:rPr lang="en-GB" altLang="en-US" sz="1400" i="1" dirty="0">
                <a:effectLst>
                  <a:outerShdw blurRad="38100" dist="38100" dir="2700000" algn="tl">
                    <a:srgbClr val="000000"/>
                  </a:outerShdw>
                </a:effectLst>
                <a:latin typeface="Calibri" panose="020F0502020204030204" pitchFamily="34" charset="0"/>
                <a:cs typeface="Calibri" panose="020F0502020204030204" pitchFamily="34" charset="0"/>
              </a:rPr>
              <a:t>c</a:t>
            </a:r>
            <a:r>
              <a:rPr lang="en-GB" altLang="en-US" sz="1400" dirty="0">
                <a:effectLst>
                  <a:outerShdw blurRad="38100" dist="38100" dir="2700000" algn="tl">
                    <a:srgbClr val="000000"/>
                  </a:outerShdw>
                </a:effectLst>
                <a:latin typeface="Calibri" panose="020F0502020204030204" pitchFamily="34" charset="0"/>
                <a:cs typeface="Calibri" panose="020F0502020204030204" pitchFamily="34" charset="0"/>
              </a:rPr>
              <a:t>. 1530)</a:t>
            </a:r>
          </a:p>
        </p:txBody>
      </p:sp>
      <p:sp>
        <p:nvSpPr>
          <p:cNvPr id="9" name="Text Box 1028">
            <a:extLst>
              <a:ext uri="{FF2B5EF4-FFF2-40B4-BE49-F238E27FC236}">
                <a16:creationId xmlns:a16="http://schemas.microsoft.com/office/drawing/2014/main" id="{170195BA-A14F-7B08-E938-DF6E295B3858}"/>
              </a:ext>
            </a:extLst>
          </p:cNvPr>
          <p:cNvSpPr txBox="1">
            <a:spLocks noChangeArrowheads="1"/>
          </p:cNvSpPr>
          <p:nvPr/>
        </p:nvSpPr>
        <p:spPr bwMode="auto">
          <a:xfrm>
            <a:off x="4545086" y="5970391"/>
            <a:ext cx="4193104" cy="600164"/>
          </a:xfrm>
          <a:prstGeom prst="rect">
            <a:avLst/>
          </a:prstGeom>
          <a:noFill/>
          <a:ln>
            <a:noFill/>
          </a:ln>
          <a:effectLst/>
        </p:spPr>
        <p:txBody>
          <a:bodyPr wrap="square">
            <a:spAutoFit/>
          </a:bodyPr>
          <a:lstStyle/>
          <a:p>
            <a:pPr algn="r">
              <a:spcAft>
                <a:spcPts val="600"/>
              </a:spcAft>
              <a:defRPr/>
            </a:pPr>
            <a:r>
              <a:rPr lang="en-GB" altLang="en-US" sz="1400" dirty="0">
                <a:effectLst>
                  <a:outerShdw blurRad="38100" dist="38100" dir="2700000" algn="tl">
                    <a:srgbClr val="000000"/>
                  </a:outerShdw>
                </a:effectLst>
                <a:latin typeface="Calibri" panose="020F0502020204030204" pitchFamily="34" charset="0"/>
                <a:cs typeface="Calibri" panose="020F0502020204030204" pitchFamily="34" charset="0"/>
              </a:rPr>
              <a:t>Jan Steen, ‘Skittle players outside an inn’ </a:t>
            </a:r>
          </a:p>
          <a:p>
            <a:pPr algn="r">
              <a:spcAft>
                <a:spcPts val="600"/>
              </a:spcAft>
              <a:defRPr/>
            </a:pPr>
            <a:r>
              <a:rPr lang="en-GB" altLang="en-US" sz="1400" dirty="0">
                <a:effectLst>
                  <a:outerShdw blurRad="38100" dist="38100" dir="2700000" algn="tl">
                    <a:srgbClr val="000000"/>
                  </a:outerShdw>
                </a:effectLst>
                <a:latin typeface="Calibri" panose="020F0502020204030204" pitchFamily="34" charset="0"/>
                <a:cs typeface="Calibri" panose="020F0502020204030204" pitchFamily="34" charset="0"/>
              </a:rPr>
              <a:t>(oil painting, </a:t>
            </a:r>
            <a:r>
              <a:rPr lang="en-GB" altLang="en-US" sz="1400" i="1" dirty="0">
                <a:effectLst>
                  <a:outerShdw blurRad="38100" dist="38100" dir="2700000" algn="tl">
                    <a:srgbClr val="000000"/>
                  </a:outerShdw>
                </a:effectLst>
                <a:latin typeface="Calibri" panose="020F0502020204030204" pitchFamily="34" charset="0"/>
                <a:cs typeface="Calibri" panose="020F0502020204030204" pitchFamily="34" charset="0"/>
              </a:rPr>
              <a:t>c</a:t>
            </a:r>
            <a:r>
              <a:rPr lang="en-GB" altLang="en-US" sz="1400" dirty="0">
                <a:effectLst>
                  <a:outerShdw blurRad="38100" dist="38100" dir="2700000" algn="tl">
                    <a:srgbClr val="000000"/>
                  </a:outerShdw>
                </a:effectLst>
                <a:latin typeface="Calibri" panose="020F0502020204030204" pitchFamily="34" charset="0"/>
                <a:cs typeface="Calibri" panose="020F0502020204030204" pitchFamily="34" charset="0"/>
              </a:rPr>
              <a:t>. 1660)</a:t>
            </a: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523" name="Rectangle 21522">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506" name="Picture 5" descr="An old photo of two men&#10;&#10;Description automatically generated">
            <a:extLst>
              <a:ext uri="{FF2B5EF4-FFF2-40B4-BE49-F238E27FC236}">
                <a16:creationId xmlns:a16="http://schemas.microsoft.com/office/drawing/2014/main" id="{1579BCAA-6A45-3FD2-2F4A-65F96BBDF1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357" t="9091" r="20068" b="1"/>
          <a:stretch>
            <a:fillRect/>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5" name="Rectangle 21524">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275865" y="-511"/>
            <a:ext cx="4592270" cy="9144001"/>
          </a:xfrm>
          <a:prstGeom prst="rect">
            <a:avLst/>
          </a:prstGeom>
          <a:gradFill>
            <a:gsLst>
              <a:gs pos="35000">
                <a:schemeClr val="tx1">
                  <a:alpha val="46000"/>
                </a:schemeClr>
              </a:gs>
              <a:gs pos="21000">
                <a:schemeClr val="tx1">
                  <a:alpha val="30000"/>
                </a:schemeClr>
              </a:gs>
              <a:gs pos="0">
                <a:schemeClr val="tx1">
                  <a:alpha val="0"/>
                </a:schemeClr>
              </a:gs>
              <a:gs pos="100000">
                <a:schemeClr val="tx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52F73B07-1920-B925-0AE4-8C24D7296FD4}"/>
              </a:ext>
            </a:extLst>
          </p:cNvPr>
          <p:cNvSpPr txBox="1">
            <a:spLocks/>
          </p:cNvSpPr>
          <p:nvPr/>
        </p:nvSpPr>
        <p:spPr>
          <a:xfrm>
            <a:off x="303414" y="3091928"/>
            <a:ext cx="6808922" cy="2387600"/>
          </a:xfrm>
          <a:prstGeom prst="rect">
            <a:avLst/>
          </a:prstGeom>
        </p:spPr>
        <p:txBody>
          <a:bodyPr vert="horz" lIns="91440" tIns="45720" rIns="91440" bIns="45720" rtlCol="0" anchor="b">
            <a:normAutofit/>
          </a:bodyPr>
          <a:lstStyle>
            <a:lvl1pPr algn="ctr" rtl="0" eaLnBrk="0" fontAlgn="base" hangingPunct="0">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9pPr>
          </a:lstStyle>
          <a:p>
            <a:pPr algn="l" defTabSz="914400" eaLnBrk="1" hangingPunct="1">
              <a:lnSpc>
                <a:spcPct val="90000"/>
              </a:lnSpc>
              <a:spcAft>
                <a:spcPts val="600"/>
              </a:spcAft>
              <a:defRPr/>
            </a:pPr>
            <a:r>
              <a:rPr lang="en-US" sz="5300">
                <a:solidFill>
                  <a:schemeClr val="bg1"/>
                </a:solidFill>
              </a:rPr>
              <a:t>Ambivalent messages - </a:t>
            </a:r>
          </a:p>
          <a:p>
            <a:pPr algn="l" defTabSz="914400" eaLnBrk="1" hangingPunct="1">
              <a:lnSpc>
                <a:spcPct val="90000"/>
              </a:lnSpc>
              <a:spcAft>
                <a:spcPts val="600"/>
              </a:spcAft>
              <a:defRPr/>
            </a:pPr>
            <a:r>
              <a:rPr lang="en-US" sz="5300">
                <a:solidFill>
                  <a:schemeClr val="bg1"/>
                </a:solidFill>
              </a:rPr>
              <a:t>‘Conservative’ </a:t>
            </a:r>
            <a:r>
              <a:rPr lang="en-US" sz="5300" i="1">
                <a:solidFill>
                  <a:schemeClr val="bg1"/>
                </a:solidFill>
              </a:rPr>
              <a:t>or</a:t>
            </a:r>
            <a:r>
              <a:rPr lang="en-US" sz="5300">
                <a:solidFill>
                  <a:schemeClr val="bg1"/>
                </a:solidFill>
              </a:rPr>
              <a:t> ‘Progressive’ ?</a:t>
            </a:r>
          </a:p>
        </p:txBody>
      </p:sp>
      <p:sp>
        <p:nvSpPr>
          <p:cNvPr id="21527" name="Rectangle: Rounded Corners 21526">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7339422"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07" name="Rectangle 6">
            <a:extLst>
              <a:ext uri="{FF2B5EF4-FFF2-40B4-BE49-F238E27FC236}">
                <a16:creationId xmlns:a16="http://schemas.microsoft.com/office/drawing/2014/main" id="{E1FCAA68-32C8-3237-D941-4232348B06A3}"/>
              </a:ext>
            </a:extLst>
          </p:cNvPr>
          <p:cNvSpPr>
            <a:spLocks noChangeArrowheads="1"/>
          </p:cNvSpPr>
          <p:nvPr/>
        </p:nvSpPr>
        <p:spPr bwMode="auto">
          <a:xfrm>
            <a:off x="303414" y="5624945"/>
            <a:ext cx="6808922" cy="5929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spcBef>
                <a:spcPct val="20000"/>
              </a:spcBef>
              <a:buClr>
                <a:schemeClr val="hlink"/>
              </a:buClr>
              <a:buSzPct val="80000"/>
              <a:buFont typeface="Arial" panose="020B0604020202020204" pitchFamily="34" charset="0"/>
              <a:buChar char="►"/>
              <a:defRPr sz="3200">
                <a:solidFill>
                  <a:schemeClr val="tx1"/>
                </a:solidFill>
                <a:latin typeface="Tahoma" panose="020B0604030504040204" pitchFamily="34" charset="0"/>
              </a:defRPr>
            </a:lvl1pPr>
            <a:lvl2pPr marL="742950" indent="-285750">
              <a:spcBef>
                <a:spcPct val="20000"/>
              </a:spcBef>
              <a:buClr>
                <a:schemeClr val="folHlink"/>
              </a:buClr>
              <a:buFont typeface="Wingdings" panose="05000000000000000000" pitchFamily="2" charset="2"/>
              <a:buChar char="§"/>
              <a:defRPr sz="2800">
                <a:solidFill>
                  <a:schemeClr val="tx1"/>
                </a:solidFill>
                <a:latin typeface="Tahoma" panose="020B0604030504040204" pitchFamily="34" charset="0"/>
              </a:defRPr>
            </a:lvl2pPr>
            <a:lvl3pPr marL="1143000" indent="-228600">
              <a:spcBef>
                <a:spcPct val="20000"/>
              </a:spcBef>
              <a:buClr>
                <a:schemeClr val="hlink"/>
              </a:buClr>
              <a:buSzPct val="80000"/>
              <a:buFont typeface="Arial" panose="020B0604020202020204" pitchFamily="34" charset="0"/>
              <a:buChar char="►"/>
              <a:defRPr sz="2400">
                <a:solidFill>
                  <a:schemeClr val="tx1"/>
                </a:solidFill>
                <a:latin typeface="Tahoma" panose="020B0604030504040204" pitchFamily="34" charset="0"/>
              </a:defRPr>
            </a:lvl3pPr>
            <a:lvl4pPr marL="1600200" indent="-228600">
              <a:spcBef>
                <a:spcPct val="20000"/>
              </a:spcBef>
              <a:buClr>
                <a:schemeClr val="folHlink"/>
              </a:buClr>
              <a:buFont typeface="Wingdings" panose="05000000000000000000" pitchFamily="2" charset="2"/>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Arial" panose="020B0604020202020204" pitchFamily="34" charset="0"/>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9pPr>
          </a:lstStyle>
          <a:p>
            <a:pPr defTabSz="914400">
              <a:lnSpc>
                <a:spcPct val="90000"/>
              </a:lnSpc>
              <a:spcBef>
                <a:spcPts val="1000"/>
              </a:spcBef>
              <a:buClrTx/>
              <a:buSzTx/>
              <a:buNone/>
            </a:pPr>
            <a:r>
              <a:rPr lang="en-US" altLang="en-US" sz="1700">
                <a:solidFill>
                  <a:schemeClr val="bg1"/>
                </a:solidFill>
                <a:latin typeface="+mn-lt"/>
              </a:rPr>
              <a:t>Hudibras encounters the Skimmington  </a:t>
            </a:r>
            <a:br>
              <a:rPr lang="en-US" altLang="en-US" sz="1700">
                <a:solidFill>
                  <a:schemeClr val="bg1"/>
                </a:solidFill>
                <a:latin typeface="+mn-lt"/>
              </a:rPr>
            </a:br>
            <a:r>
              <a:rPr lang="en-US" altLang="en-US" sz="1700">
                <a:solidFill>
                  <a:schemeClr val="bg1"/>
                </a:solidFill>
                <a:latin typeface="+mn-lt"/>
              </a:rPr>
              <a:t>(engraving, 1726). British Museum</a:t>
            </a:r>
          </a:p>
        </p:txBody>
      </p:sp>
    </p:spTree>
  </p:cSld>
  <p:clrMapOvr>
    <a:overrideClrMapping bg1="lt1" tx1="dk1" bg2="lt2" tx2="dk2" accent1="accent1" accent2="accent2" accent3="accent3" accent4="accent4" accent5="accent5" accent6="accent6" hlink="hlink" folHlink="folHlink"/>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a:extLst>
            <a:ext uri="{FF2B5EF4-FFF2-40B4-BE49-F238E27FC236}">
              <a16:creationId xmlns:a16="http://schemas.microsoft.com/office/drawing/2014/main" id="{7103985D-E20E-C1E8-47C4-C5C169286FA9}"/>
            </a:ext>
          </a:extLst>
        </p:cNvPr>
        <p:cNvGrpSpPr/>
        <p:nvPr/>
      </p:nvGrpSpPr>
      <p:grpSpPr>
        <a:xfrm>
          <a:off x="0" y="0"/>
          <a:ext cx="0" cy="0"/>
          <a:chOff x="0" y="0"/>
          <a:chExt cx="0" cy="0"/>
        </a:xfrm>
      </p:grpSpPr>
      <p:sp>
        <p:nvSpPr>
          <p:cNvPr id="126985"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83356" y="1928731"/>
            <a:ext cx="3333749" cy="2624327"/>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978" name="Rectangle 2">
            <a:extLst>
              <a:ext uri="{FF2B5EF4-FFF2-40B4-BE49-F238E27FC236}">
                <a16:creationId xmlns:a16="http://schemas.microsoft.com/office/drawing/2014/main" id="{A8C586C0-A1B4-D651-CBAE-488EA35FF03A}"/>
              </a:ext>
            </a:extLst>
          </p:cNvPr>
          <p:cNvSpPr>
            <a:spLocks noGrp="1" noRot="1" noChangeArrowheads="1"/>
          </p:cNvSpPr>
          <p:nvPr>
            <p:ph type="title"/>
          </p:nvPr>
        </p:nvSpPr>
        <p:spPr>
          <a:xfrm>
            <a:off x="771525" y="1967266"/>
            <a:ext cx="1971675" cy="2547257"/>
          </a:xfrm>
          <a:noFill/>
        </p:spPr>
        <p:txBody>
          <a:bodyPr vert="horz" lIns="91440" tIns="45720" rIns="91440" bIns="45720" rtlCol="0" anchor="ctr">
            <a:normAutofit/>
          </a:bodyPr>
          <a:lstStyle/>
          <a:p>
            <a:pPr algn="ctr">
              <a:defRPr/>
            </a:pPr>
            <a:r>
              <a:rPr lang="en-US" altLang="en-US" sz="1700" i="1" kern="1200" dirty="0">
                <a:solidFill>
                  <a:srgbClr val="FFFFFF"/>
                </a:solidFill>
                <a:latin typeface="+mj-lt"/>
                <a:ea typeface="+mj-ea"/>
                <a:cs typeface="+mj-cs"/>
              </a:rPr>
              <a:t>An artistic re-imagination of a shaming ritual known as ‘charivari‘</a:t>
            </a:r>
            <a:br>
              <a:rPr lang="en-US" altLang="en-US" sz="1700" i="1" kern="1200" dirty="0">
                <a:solidFill>
                  <a:srgbClr val="FFFFFF"/>
                </a:solidFill>
                <a:latin typeface="+mj-lt"/>
                <a:ea typeface="+mj-ea"/>
                <a:cs typeface="+mj-cs"/>
              </a:rPr>
            </a:br>
            <a:br>
              <a:rPr lang="en-US" altLang="en-US" sz="1700" kern="1200" dirty="0">
                <a:solidFill>
                  <a:srgbClr val="FFFFFF"/>
                </a:solidFill>
                <a:latin typeface="+mj-lt"/>
                <a:ea typeface="+mj-ea"/>
                <a:cs typeface="+mj-cs"/>
              </a:rPr>
            </a:br>
            <a:r>
              <a:rPr lang="en-US" altLang="en-US" sz="1700" kern="1200" dirty="0">
                <a:solidFill>
                  <a:srgbClr val="FFFFFF"/>
                </a:solidFill>
                <a:latin typeface="+mj-lt"/>
                <a:ea typeface="+mj-ea"/>
                <a:cs typeface="+mj-cs"/>
                <a:hlinkClick r:id="rId3"/>
              </a:rPr>
              <a:t>Clip</a:t>
            </a:r>
            <a:r>
              <a:rPr lang="en-US" altLang="en-US" sz="1700" kern="1200" dirty="0">
                <a:solidFill>
                  <a:srgbClr val="FFFFFF"/>
                </a:solidFill>
                <a:latin typeface="+mj-lt"/>
                <a:ea typeface="+mj-ea"/>
                <a:cs typeface="+mj-cs"/>
              </a:rPr>
              <a:t> from a film by Daniel Vigne (1982) based on research by Natalie Z. Davis</a:t>
            </a:r>
          </a:p>
        </p:txBody>
      </p:sp>
      <p:pic>
        <p:nvPicPr>
          <p:cNvPr id="6" name="Picture 5">
            <a:extLst>
              <a:ext uri="{FF2B5EF4-FFF2-40B4-BE49-F238E27FC236}">
                <a16:creationId xmlns:a16="http://schemas.microsoft.com/office/drawing/2014/main" id="{82BB4EC4-59F2-FFC7-867E-C4527A9B2DA5}"/>
              </a:ext>
            </a:extLst>
          </p:cNvPr>
          <p:cNvPicPr>
            <a:picLocks noChangeAspect="1"/>
          </p:cNvPicPr>
          <p:nvPr/>
        </p:nvPicPr>
        <p:blipFill rotWithShape="1">
          <a:blip r:embed="rId4"/>
          <a:srcRect l="12952" t="19566" r="13882" b="4489"/>
          <a:stretch>
            <a:fillRect/>
          </a:stretch>
        </p:blipFill>
        <p:spPr bwMode="auto">
          <a:xfrm>
            <a:off x="3275856" y="1574021"/>
            <a:ext cx="5579970" cy="3333749"/>
          </a:xfrm>
          <a:prstGeom prst="rect">
            <a:avLst/>
          </a:prstGeom>
          <a:extLst>
            <a:ext uri="{53640926-AAD7-44D8-BBD7-CCE9431645EC}">
              <a14:shadowObscured xmlns:a14="http://schemas.microsoft.com/office/drawing/2010/main"/>
            </a:ext>
          </a:extLst>
        </p:spPr>
      </p:pic>
    </p:spTree>
    <p:extLst>
      <p:ext uri="{BB962C8B-B14F-4D97-AF65-F5344CB8AC3E}">
        <p14:creationId xmlns:p14="http://schemas.microsoft.com/office/powerpoint/2010/main" val="877066319"/>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6A6FDB1-5169-34A9-EC4D-C83B74FC327A}"/>
              </a:ext>
            </a:extLst>
          </p:cNvPr>
          <p:cNvSpPr>
            <a:spLocks noGrp="1"/>
          </p:cNvSpPr>
          <p:nvPr>
            <p:ph type="body" sz="half" idx="1"/>
          </p:nvPr>
        </p:nvSpPr>
        <p:spPr>
          <a:xfrm>
            <a:off x="323528" y="188640"/>
            <a:ext cx="2735263" cy="4498975"/>
          </a:xfrm>
        </p:spPr>
        <p:txBody>
          <a:bodyPr>
            <a:normAutofit/>
          </a:bodyPr>
          <a:lstStyle/>
          <a:p>
            <a:pPr marL="0" indent="0" algn="ctr">
              <a:lnSpc>
                <a:spcPct val="150000"/>
              </a:lnSpc>
              <a:buNone/>
              <a:defRPr/>
            </a:pPr>
            <a:r>
              <a:rPr lang="en-GB" sz="1800" i="1" dirty="0"/>
              <a:t>Popular religious assertion in the run-up to the German Peasants’ War</a:t>
            </a:r>
          </a:p>
        </p:txBody>
      </p:sp>
      <p:pic>
        <p:nvPicPr>
          <p:cNvPr id="25603" name="Picture 2">
            <a:extLst>
              <a:ext uri="{FF2B5EF4-FFF2-40B4-BE49-F238E27FC236}">
                <a16:creationId xmlns:a16="http://schemas.microsoft.com/office/drawing/2014/main" id="{8994C5B6-EF74-D111-123B-A2BB9F4E9C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3778" y="0"/>
            <a:ext cx="536416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3">
            <a:extLst>
              <a:ext uri="{FF2B5EF4-FFF2-40B4-BE49-F238E27FC236}">
                <a16:creationId xmlns:a16="http://schemas.microsoft.com/office/drawing/2014/main" id="{252CC4EA-607D-48E6-D894-E02CF36030FF}"/>
              </a:ext>
            </a:extLst>
          </p:cNvPr>
          <p:cNvSpPr txBox="1">
            <a:spLocks/>
          </p:cNvSpPr>
          <p:nvPr/>
        </p:nvSpPr>
        <p:spPr>
          <a:xfrm>
            <a:off x="176689" y="1844824"/>
            <a:ext cx="3528392" cy="6858000"/>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defRPr/>
            </a:pPr>
            <a:r>
              <a:rPr lang="en-GB" altLang="en-US" sz="1600" dirty="0">
                <a:ea typeface="Tahoma" panose="020B0604030504040204" pitchFamily="34" charset="0"/>
                <a:cs typeface="Tahoma" panose="020B0604030504040204" pitchFamily="34" charset="0"/>
              </a:rPr>
              <a:t>In 1524 the parishioners of a village in central Germany drew  up a manifesto projecting a notion of a communal Reformation. The source, known as the </a:t>
            </a:r>
            <a:r>
              <a:rPr lang="en-GB" altLang="en-US" sz="1600" i="1" dirty="0" err="1">
                <a:ea typeface="Tahoma" panose="020B0604030504040204" pitchFamily="34" charset="0"/>
                <a:cs typeface="Tahoma" panose="020B0604030504040204" pitchFamily="34" charset="0"/>
              </a:rPr>
              <a:t>Wendelstein</a:t>
            </a:r>
            <a:r>
              <a:rPr lang="en-GB" altLang="en-US" sz="1600" dirty="0">
                <a:ea typeface="Tahoma" panose="020B0604030504040204" pitchFamily="34" charset="0"/>
                <a:cs typeface="Tahoma" panose="020B0604030504040204" pitchFamily="34" charset="0"/>
              </a:rPr>
              <a:t> </a:t>
            </a:r>
            <a:r>
              <a:rPr lang="en-GB" altLang="en-US" sz="1600" i="1" dirty="0">
                <a:ea typeface="Tahoma" panose="020B0604030504040204" pitchFamily="34" charset="0"/>
                <a:cs typeface="Tahoma" panose="020B0604030504040204" pitchFamily="34" charset="0"/>
              </a:rPr>
              <a:t>Church</a:t>
            </a:r>
            <a:r>
              <a:rPr lang="en-GB" altLang="en-US" sz="1600" dirty="0">
                <a:ea typeface="Tahoma" panose="020B0604030504040204" pitchFamily="34" charset="0"/>
                <a:cs typeface="Tahoma" panose="020B0604030504040204" pitchFamily="34" charset="0"/>
              </a:rPr>
              <a:t> </a:t>
            </a:r>
            <a:r>
              <a:rPr lang="en-GB" altLang="en-US" sz="1600" i="1" dirty="0">
                <a:ea typeface="Tahoma" panose="020B0604030504040204" pitchFamily="34" charset="0"/>
                <a:cs typeface="Tahoma" panose="020B0604030504040204" pitchFamily="34" charset="0"/>
              </a:rPr>
              <a:t>Ordinance</a:t>
            </a:r>
            <a:r>
              <a:rPr lang="en-GB" altLang="en-US" sz="1600" dirty="0">
                <a:ea typeface="Tahoma" panose="020B0604030504040204" pitchFamily="34" charset="0"/>
                <a:cs typeface="Tahoma" panose="020B0604030504040204" pitchFamily="34" charset="0"/>
              </a:rPr>
              <a:t>, was read aloud to a new pastor the day he arrived to take up office. It specifies that:  ‘we </a:t>
            </a:r>
            <a:r>
              <a:rPr lang="en-US" altLang="en-US" sz="1600" dirty="0">
                <a:ea typeface="Tahoma" panose="020B0604030504040204" pitchFamily="34" charset="0"/>
                <a:cs typeface="Tahoma" panose="020B0604030504040204" pitchFamily="34" charset="0"/>
              </a:rPr>
              <a:t>will not accept you as a lord, but merely a servant of the community’! They then – just like Luther - </a:t>
            </a:r>
            <a:r>
              <a:rPr lang="en-GB" altLang="en-US" sz="1600" dirty="0" err="1">
                <a:ea typeface="Tahoma" panose="020B0604030504040204" pitchFamily="34" charset="0"/>
                <a:cs typeface="Tahoma" panose="020B0604030504040204" pitchFamily="34" charset="0"/>
              </a:rPr>
              <a:t>justi</a:t>
            </a:r>
            <a:r>
              <a:rPr lang="en-US" altLang="en-US" sz="1600" dirty="0" err="1">
                <a:ea typeface="Tahoma" panose="020B0604030504040204" pitchFamily="34" charset="0"/>
                <a:cs typeface="Tahoma" panose="020B0604030504040204" pitchFamily="34" charset="0"/>
              </a:rPr>
              <a:t>fy</a:t>
            </a:r>
            <a:r>
              <a:rPr lang="en-GB" altLang="en-US" sz="1600" dirty="0">
                <a:ea typeface="Tahoma" panose="020B0604030504040204" pitchFamily="34" charset="0"/>
                <a:cs typeface="Tahoma" panose="020B0604030504040204" pitchFamily="34" charset="0"/>
              </a:rPr>
              <a:t> their claims and demands with Script</a:t>
            </a:r>
            <a:r>
              <a:rPr lang="en-US" altLang="en-US" sz="1600" dirty="0" err="1">
                <a:ea typeface="Tahoma" panose="020B0604030504040204" pitchFamily="34" charset="0"/>
                <a:cs typeface="Tahoma" panose="020B0604030504040204" pitchFamily="34" charset="0"/>
              </a:rPr>
              <a:t>ure</a:t>
            </a:r>
            <a:r>
              <a:rPr lang="en-GB" altLang="en-US" sz="1600" dirty="0">
                <a:ea typeface="Tahoma" panose="020B0604030504040204" pitchFamily="34" charset="0"/>
                <a:cs typeface="Tahoma" panose="020B0604030504040204" pitchFamily="34" charset="0"/>
              </a:rPr>
              <a:t>, e.g. that his main duties </a:t>
            </a:r>
            <a:r>
              <a:rPr lang="en-US" altLang="en-US" sz="1600" dirty="0">
                <a:ea typeface="Tahoma" panose="020B0604030504040204" pitchFamily="34" charset="0"/>
                <a:cs typeface="Tahoma" panose="020B0604030504040204" pitchFamily="34" charset="0"/>
              </a:rPr>
              <a:t>will be to</a:t>
            </a:r>
            <a:r>
              <a:rPr lang="en-GB" altLang="en-US" sz="1600" dirty="0">
                <a:ea typeface="Tahoma" panose="020B0604030504040204" pitchFamily="34" charset="0"/>
                <a:cs typeface="Tahoma" panose="020B0604030504040204" pitchFamily="34" charset="0"/>
              </a:rPr>
              <a:t> preach </a:t>
            </a:r>
            <a:r>
              <a:rPr lang="en-US" altLang="en-US" sz="1600" dirty="0">
                <a:ea typeface="Tahoma" panose="020B0604030504040204" pitchFamily="34" charset="0"/>
                <a:cs typeface="Tahoma" panose="020B0604030504040204" pitchFamily="34" charset="0"/>
              </a:rPr>
              <a:t>‘the Gospel …. pure and clear,  … untainted by human teachings; to </a:t>
            </a:r>
            <a:r>
              <a:rPr lang="en-GB" altLang="en-US" sz="1600" dirty="0">
                <a:ea typeface="Tahoma" panose="020B0604030504040204" pitchFamily="34" charset="0"/>
                <a:cs typeface="Tahoma" panose="020B0604030504040204" pitchFamily="34" charset="0"/>
              </a:rPr>
              <a:t>lead a Christian life, to  have the tithe, but no extra fees; and – crucially - should [you] </a:t>
            </a:r>
            <a:r>
              <a:rPr lang="en-US" altLang="en-US" sz="1600" dirty="0">
                <a:ea typeface="Tahoma" panose="020B0604030504040204" pitchFamily="34" charset="0"/>
                <a:cs typeface="Tahoma" panose="020B0604030504040204" pitchFamily="34" charset="0"/>
              </a:rPr>
              <a:t>neglect any of these duties</a:t>
            </a:r>
            <a:r>
              <a:rPr lang="en-GB" altLang="en-US" sz="1600" dirty="0">
                <a:ea typeface="Tahoma" panose="020B0604030504040204" pitchFamily="34" charset="0"/>
                <a:cs typeface="Tahoma" panose="020B0604030504040204" pitchFamily="34" charset="0"/>
              </a:rPr>
              <a:t>, then we would dismiss you.’</a:t>
            </a:r>
          </a:p>
          <a:p>
            <a:pPr marL="0" indent="0">
              <a:lnSpc>
                <a:spcPct val="120000"/>
              </a:lnSpc>
              <a:buFont typeface="Arial" panose="020B0604020202020204" pitchFamily="34" charset="0"/>
              <a:buNone/>
              <a:defRPr/>
            </a:pPr>
            <a:endParaRPr lang="en-GB" sz="1500" dirty="0">
              <a:latin typeface="Tahoma" panose="020B0604030504040204" pitchFamily="34" charset="0"/>
              <a:ea typeface="Tahoma" panose="020B0604030504040204" pitchFamily="34" charset="0"/>
              <a:cs typeface="Tahoma" panose="020B0604030504040204" pitchFamily="34" charset="0"/>
            </a:endParaRPr>
          </a:p>
          <a:p>
            <a:pPr marL="0" indent="0" algn="ctr">
              <a:lnSpc>
                <a:spcPct val="120000"/>
              </a:lnSpc>
              <a:buFont typeface="Arial" panose="020B0604020202020204" pitchFamily="34" charset="0"/>
              <a:buNone/>
              <a:defRPr/>
            </a:pPr>
            <a:r>
              <a:rPr lang="en-GB" sz="1500" dirty="0">
                <a:latin typeface="Tahoma" panose="020B0604030504040204" pitchFamily="34" charset="0"/>
                <a:ea typeface="Tahoma" panose="020B0604030504040204" pitchFamily="34" charset="0"/>
                <a:cs typeface="Tahoma" panose="020B0604030504040204" pitchFamily="34" charset="0"/>
              </a:rPr>
              <a:t>‘German History in </a:t>
            </a:r>
            <a:br>
              <a:rPr lang="en-GB" sz="1500" dirty="0">
                <a:latin typeface="Tahoma" panose="020B0604030504040204" pitchFamily="34" charset="0"/>
                <a:ea typeface="Tahoma" panose="020B0604030504040204" pitchFamily="34" charset="0"/>
                <a:cs typeface="Tahoma" panose="020B0604030504040204" pitchFamily="34" charset="0"/>
              </a:rPr>
            </a:br>
            <a:r>
              <a:rPr lang="en-GB" sz="1500" dirty="0">
                <a:latin typeface="Tahoma" panose="020B0604030504040204" pitchFamily="34" charset="0"/>
                <a:ea typeface="Tahoma" panose="020B0604030504040204" pitchFamily="34" charset="0"/>
                <a:cs typeface="Tahoma" panose="020B0604030504040204" pitchFamily="34" charset="0"/>
              </a:rPr>
              <a:t>Documents and Images’</a:t>
            </a:r>
            <a:endParaRPr lang="en-GB" sz="1200" dirty="0">
              <a:cs typeface="Times New Roman" panose="02020603050405020304" pitchFamily="18" charset="0"/>
            </a:endParaRPr>
          </a:p>
          <a:p>
            <a:pPr>
              <a:buFont typeface="Wingdings" panose="05000000000000000000" pitchFamily="2" charset="2"/>
              <a:buNone/>
              <a:defRPr/>
            </a:pPr>
            <a:endParaRPr lang="en-GB" sz="1200" dirty="0">
              <a:cs typeface="Times New Roman" panose="02020603050405020304" pitchFamily="18" charset="0"/>
            </a:endParaRPr>
          </a:p>
          <a:p>
            <a:pPr>
              <a:buFont typeface="Wingdings" panose="05000000000000000000" pitchFamily="2" charset="2"/>
              <a:buNone/>
              <a:defRPr/>
            </a:pPr>
            <a:endParaRPr lang="en-GB" sz="1200" dirty="0">
              <a:cs typeface="Times New Roman" panose="02020603050405020304" pitchFamily="18" charset="0"/>
            </a:endParaRPr>
          </a:p>
          <a:p>
            <a:pPr>
              <a:buFont typeface="Wingdings" panose="05000000000000000000" pitchFamily="2" charset="2"/>
              <a:buNone/>
              <a:defRPr/>
            </a:pPr>
            <a:r>
              <a:rPr lang="en-GB" sz="1500" dirty="0">
                <a:latin typeface="Tahoma" panose="020B0604030504040204" pitchFamily="34" charset="0"/>
                <a:ea typeface="Tahoma" panose="020B0604030504040204" pitchFamily="34" charset="0"/>
                <a:cs typeface="Tahoma" panose="020B0604030504040204" pitchFamily="34" charset="0"/>
              </a:rPr>
              <a:t>       </a:t>
            </a:r>
          </a:p>
          <a:p>
            <a:pPr>
              <a:buFont typeface="Wingdings" panose="05000000000000000000" pitchFamily="2" charset="2"/>
              <a:buNone/>
              <a:defRPr/>
            </a:pPr>
            <a:endParaRPr lang="en-GB" sz="1500" dirty="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None/>
              <a:defRPr/>
            </a:pPr>
            <a:endParaRPr lang="en-GB" sz="1500" dirty="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None/>
              <a:defRPr/>
            </a:pPr>
            <a:r>
              <a:rPr lang="en-GB" sz="1500" dirty="0">
                <a:latin typeface="Tahoma" panose="020B0604030504040204" pitchFamily="34" charset="0"/>
                <a:ea typeface="Tahoma" panose="020B0604030504040204" pitchFamily="34" charset="0"/>
                <a:cs typeface="Tahoma" panose="020B0604030504040204" pitchFamily="34" charset="0"/>
              </a:rPr>
              <a:t> St George church, </a:t>
            </a:r>
            <a:r>
              <a:rPr lang="en-GB" sz="1500" dirty="0" err="1">
                <a:latin typeface="Tahoma" panose="020B0604030504040204" pitchFamily="34" charset="0"/>
                <a:ea typeface="Tahoma" panose="020B0604030504040204" pitchFamily="34" charset="0"/>
                <a:cs typeface="Tahoma" panose="020B0604030504040204" pitchFamily="34" charset="0"/>
              </a:rPr>
              <a:t>Wendelstein</a:t>
            </a:r>
            <a:endParaRPr lang="en-GB" sz="1500" dirty="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None/>
              <a:defRPr/>
            </a:pPr>
            <a:r>
              <a:rPr lang="en-GB" sz="1100" dirty="0">
                <a:cs typeface="Times New Roman" panose="02020603050405020304" pitchFamily="18" charset="0"/>
              </a:rPr>
              <a:t>        </a:t>
            </a:r>
            <a:endParaRPr lang="en-GB" sz="1100" dirty="0"/>
          </a:p>
        </p:txBody>
      </p:sp>
      <p:sp>
        <p:nvSpPr>
          <p:cNvPr id="8" name="TextBox 7">
            <a:extLst>
              <a:ext uri="{FF2B5EF4-FFF2-40B4-BE49-F238E27FC236}">
                <a16:creationId xmlns:a16="http://schemas.microsoft.com/office/drawing/2014/main" id="{73F64D36-E4C8-4192-D27A-FF9A8C9B94B7}"/>
              </a:ext>
            </a:extLst>
          </p:cNvPr>
          <p:cNvSpPr txBox="1"/>
          <p:nvPr/>
        </p:nvSpPr>
        <p:spPr>
          <a:xfrm>
            <a:off x="3971173" y="1059830"/>
            <a:ext cx="4641850" cy="923330"/>
          </a:xfrm>
          <a:prstGeom prst="rect">
            <a:avLst/>
          </a:prstGeom>
          <a:noFill/>
        </p:spPr>
        <p:txBody>
          <a:bodyPr wrap="square">
            <a:spAutoFit/>
          </a:bodyPr>
          <a:lstStyle/>
          <a:p>
            <a:pPr marL="0" indent="0" algn="r">
              <a:buNone/>
            </a:pPr>
            <a:r>
              <a:rPr lang="en-GB" sz="1800" dirty="0"/>
              <a:t>St George church, </a:t>
            </a:r>
          </a:p>
          <a:p>
            <a:pPr marL="0" indent="0" algn="r">
              <a:buNone/>
            </a:pPr>
            <a:r>
              <a:rPr lang="en-GB" sz="1800" dirty="0" err="1"/>
              <a:t>Wendelstein</a:t>
            </a:r>
            <a:r>
              <a:rPr lang="en-GB" sz="1800" dirty="0"/>
              <a:t> </a:t>
            </a:r>
          </a:p>
          <a:p>
            <a:pPr marL="0" indent="0" algn="r">
              <a:buNone/>
            </a:pPr>
            <a:r>
              <a:rPr lang="en-GB" sz="1800" dirty="0"/>
              <a:t>(Franconia)</a:t>
            </a: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122882" name="Rectangle 2">
            <a:extLst>
              <a:ext uri="{FF2B5EF4-FFF2-40B4-BE49-F238E27FC236}">
                <a16:creationId xmlns:a16="http://schemas.microsoft.com/office/drawing/2014/main" id="{2C9892D7-38B9-5D59-9776-949F58C10A58}"/>
              </a:ext>
            </a:extLst>
          </p:cNvPr>
          <p:cNvSpPr>
            <a:spLocks noGrp="1" noRot="1" noChangeArrowheads="1"/>
          </p:cNvSpPr>
          <p:nvPr>
            <p:ph type="title"/>
          </p:nvPr>
        </p:nvSpPr>
        <p:spPr>
          <a:xfrm>
            <a:off x="1475656" y="3716963"/>
            <a:ext cx="2468166" cy="2452687"/>
          </a:xfrm>
        </p:spPr>
        <p:txBody>
          <a:bodyPr anchor="ctr">
            <a:normAutofit/>
          </a:bodyPr>
          <a:lstStyle/>
          <a:p>
            <a:pPr eaLnBrk="1" hangingPunct="1">
              <a:defRPr/>
            </a:pPr>
            <a:r>
              <a:rPr lang="en-GB" altLang="en-US" sz="3100" dirty="0"/>
              <a:t>Spiritual influences: </a:t>
            </a:r>
            <a:br>
              <a:rPr lang="en-GB" altLang="en-US" sz="3100" dirty="0"/>
            </a:br>
            <a:r>
              <a:rPr lang="en-GB" altLang="en-US" sz="3100" dirty="0"/>
              <a:t>‘Pagan’, ‘Christian’, idiosyncratic ?</a:t>
            </a:r>
          </a:p>
        </p:txBody>
      </p:sp>
      <p:pic>
        <p:nvPicPr>
          <p:cNvPr id="27651" name="Picture 2" descr="A picture containing building, sitting, old, small&#10;&#10;Description automatically generated">
            <a:extLst>
              <a:ext uri="{FF2B5EF4-FFF2-40B4-BE49-F238E27FC236}">
                <a16:creationId xmlns:a16="http://schemas.microsoft.com/office/drawing/2014/main" id="{B6146618-1797-AA11-55FC-AB6C957D9B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095" b="13665"/>
          <a:stretch>
            <a:fillRect/>
          </a:stretch>
        </p:blipFill>
        <p:spPr bwMode="auto">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83" name="Rectangle 3">
            <a:extLst>
              <a:ext uri="{FF2B5EF4-FFF2-40B4-BE49-F238E27FC236}">
                <a16:creationId xmlns:a16="http://schemas.microsoft.com/office/drawing/2014/main" id="{E43D00F6-81E7-CD1F-71C2-A0D4C4DB93BD}"/>
              </a:ext>
            </a:extLst>
          </p:cNvPr>
          <p:cNvSpPr>
            <a:spLocks noGrp="1" noRot="1" noChangeArrowheads="1"/>
          </p:cNvSpPr>
          <p:nvPr>
            <p:ph idx="1"/>
          </p:nvPr>
        </p:nvSpPr>
        <p:spPr>
          <a:xfrm>
            <a:off x="2056144" y="3723313"/>
            <a:ext cx="5614060" cy="2452687"/>
          </a:xfrm>
        </p:spPr>
        <p:txBody>
          <a:bodyPr anchor="ctr">
            <a:normAutofit/>
          </a:bodyPr>
          <a:lstStyle/>
          <a:p>
            <a:pPr algn="r">
              <a:spcBef>
                <a:spcPct val="0"/>
              </a:spcBef>
              <a:spcAft>
                <a:spcPts val="600"/>
              </a:spcAft>
              <a:buClrTx/>
              <a:buSzTx/>
              <a:buFontTx/>
              <a:buNone/>
            </a:pPr>
            <a:r>
              <a:rPr lang="en-GB" altLang="en-US" sz="1600" dirty="0">
                <a:latin typeface="Calibri" panose="020F0502020204030204" pitchFamily="34" charset="0"/>
                <a:cs typeface="Calibri" panose="020F0502020204030204" pitchFamily="34" charset="0"/>
              </a:rPr>
              <a:t>Woman with a </a:t>
            </a:r>
          </a:p>
          <a:p>
            <a:pPr algn="r">
              <a:spcBef>
                <a:spcPct val="0"/>
              </a:spcBef>
              <a:spcAft>
                <a:spcPts val="600"/>
              </a:spcAft>
              <a:buClrTx/>
              <a:buSzTx/>
              <a:buFontTx/>
              <a:buNone/>
            </a:pPr>
            <a:r>
              <a:rPr lang="en-GB" altLang="en-US" sz="1600" dirty="0">
                <a:latin typeface="Calibri" panose="020F0502020204030204" pitchFamily="34" charset="0"/>
                <a:cs typeface="Calibri" panose="020F0502020204030204" pitchFamily="34" charset="0"/>
              </a:rPr>
              <a:t>rosary supplicates </a:t>
            </a:r>
          </a:p>
          <a:p>
            <a:pPr algn="r">
              <a:spcBef>
                <a:spcPct val="0"/>
              </a:spcBef>
              <a:spcAft>
                <a:spcPts val="600"/>
              </a:spcAft>
              <a:buClrTx/>
              <a:buSzTx/>
              <a:buFontTx/>
              <a:buNone/>
            </a:pPr>
            <a:r>
              <a:rPr lang="en-GB" altLang="en-US" sz="1600" dirty="0">
                <a:latin typeface="Calibri" panose="020F0502020204030204" pitchFamily="34" charset="0"/>
                <a:cs typeface="Calibri" panose="020F0502020204030204" pitchFamily="34" charset="0"/>
              </a:rPr>
              <a:t>the Madonna of </a:t>
            </a:r>
          </a:p>
          <a:p>
            <a:pPr algn="r">
              <a:spcBef>
                <a:spcPct val="0"/>
              </a:spcBef>
              <a:spcAft>
                <a:spcPts val="600"/>
              </a:spcAft>
              <a:buClrTx/>
              <a:buSzTx/>
              <a:buFontTx/>
              <a:buNone/>
            </a:pPr>
            <a:r>
              <a:rPr lang="en-GB" altLang="en-US" sz="1600" dirty="0" err="1">
                <a:latin typeface="Calibri" panose="020F0502020204030204" pitchFamily="34" charset="0"/>
                <a:cs typeface="Calibri" panose="020F0502020204030204" pitchFamily="34" charset="0"/>
              </a:rPr>
              <a:t>Lonigo</a:t>
            </a:r>
            <a:r>
              <a:rPr lang="en-GB" altLang="en-US" sz="1600" dirty="0">
                <a:latin typeface="Calibri" panose="020F0502020204030204" pitchFamily="34" charset="0"/>
                <a:cs typeface="Calibri" panose="020F0502020204030204" pitchFamily="34" charset="0"/>
              </a:rPr>
              <a:t> on behalf </a:t>
            </a:r>
          </a:p>
          <a:p>
            <a:pPr algn="r">
              <a:spcBef>
                <a:spcPct val="0"/>
              </a:spcBef>
              <a:spcAft>
                <a:spcPts val="600"/>
              </a:spcAft>
              <a:buClrTx/>
              <a:buSzTx/>
              <a:buFontTx/>
              <a:buNone/>
            </a:pPr>
            <a:r>
              <a:rPr lang="en-GB" altLang="en-US" sz="1600" dirty="0">
                <a:latin typeface="Calibri" panose="020F0502020204030204" pitchFamily="34" charset="0"/>
                <a:cs typeface="Calibri" panose="020F0502020204030204" pitchFamily="34" charset="0"/>
              </a:rPr>
              <a:t>of a sick woman</a:t>
            </a:r>
          </a:p>
          <a:p>
            <a:pPr algn="r">
              <a:spcBef>
                <a:spcPct val="0"/>
              </a:spcBef>
              <a:spcAft>
                <a:spcPts val="600"/>
              </a:spcAft>
              <a:buClrTx/>
              <a:buSzTx/>
              <a:buFontTx/>
              <a:buNone/>
            </a:pPr>
            <a:r>
              <a:rPr lang="en-GB" altLang="en-US" sz="1600" dirty="0">
                <a:latin typeface="Calibri" panose="020F0502020204030204" pitchFamily="34" charset="0"/>
                <a:cs typeface="Calibri" panose="020F0502020204030204" pitchFamily="34" charset="0"/>
              </a:rPr>
              <a:t>(Italian votive </a:t>
            </a:r>
            <a:br>
              <a:rPr lang="en-GB" altLang="en-US" sz="1600" dirty="0">
                <a:latin typeface="Calibri" panose="020F0502020204030204" pitchFamily="34" charset="0"/>
                <a:cs typeface="Calibri" panose="020F0502020204030204" pitchFamily="34" charset="0"/>
              </a:rPr>
            </a:br>
            <a:r>
              <a:rPr lang="en-GB" altLang="en-US" sz="1600" dirty="0">
                <a:latin typeface="Calibri" panose="020F0502020204030204" pitchFamily="34" charset="0"/>
                <a:cs typeface="Calibri" panose="020F0502020204030204" pitchFamily="34" charset="0"/>
              </a:rPr>
              <a:t>painting, 1510)</a:t>
            </a:r>
          </a:p>
        </p:txBody>
      </p:sp>
      <p:sp>
        <p:nvSpPr>
          <p:cNvPr id="2" name="TextBox 1">
            <a:extLst>
              <a:ext uri="{FF2B5EF4-FFF2-40B4-BE49-F238E27FC236}">
                <a16:creationId xmlns:a16="http://schemas.microsoft.com/office/drawing/2014/main" id="{4CD69E4B-5452-7141-4B6D-CF8BF8E849E9}"/>
              </a:ext>
            </a:extLst>
          </p:cNvPr>
          <p:cNvSpPr txBox="1"/>
          <p:nvPr/>
        </p:nvSpPr>
        <p:spPr>
          <a:xfrm>
            <a:off x="3344713" y="6224344"/>
            <a:ext cx="3036922" cy="369332"/>
          </a:xfrm>
          <a:prstGeom prst="rect">
            <a:avLst/>
          </a:prstGeom>
          <a:noFill/>
        </p:spPr>
        <p:txBody>
          <a:bodyPr wrap="none" rtlCol="0">
            <a:spAutoFit/>
          </a:bodyPr>
          <a:lstStyle/>
          <a:p>
            <a:r>
              <a:rPr lang="en-GB" dirty="0"/>
              <a:t>Ronald Hutton, </a:t>
            </a:r>
            <a:r>
              <a:rPr lang="en-GB" i="1" dirty="0"/>
              <a:t>Merry England</a:t>
            </a: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AA498EF6-FBEE-419F-5F53-D2E6FB910AE8}"/>
              </a:ext>
            </a:extLst>
          </p:cNvPr>
          <p:cNvSpPr>
            <a:spLocks noGrp="1" noRot="1" noChangeArrowheads="1"/>
          </p:cNvSpPr>
          <p:nvPr>
            <p:ph type="title"/>
          </p:nvPr>
        </p:nvSpPr>
        <p:spPr>
          <a:xfrm>
            <a:off x="582613" y="117475"/>
            <a:ext cx="2879725" cy="935038"/>
          </a:xfrm>
        </p:spPr>
        <p:txBody>
          <a:bodyPr/>
          <a:lstStyle/>
          <a:p>
            <a:pPr algn="r" eaLnBrk="1" hangingPunct="1">
              <a:defRPr/>
            </a:pPr>
            <a:r>
              <a:rPr lang="en-GB" altLang="en-US" sz="3600" i="1" dirty="0">
                <a:solidFill>
                  <a:schemeClr val="tx1"/>
                </a:solidFill>
              </a:rPr>
              <a:t>Ars </a:t>
            </a:r>
            <a:r>
              <a:rPr lang="en-GB" altLang="en-US" sz="3600" i="1" dirty="0" err="1">
                <a:solidFill>
                  <a:schemeClr val="tx1"/>
                </a:solidFill>
              </a:rPr>
              <a:t>Moriendi</a:t>
            </a:r>
            <a:br>
              <a:rPr lang="en-US" altLang="en-US" sz="3600" i="1" dirty="0">
                <a:solidFill>
                  <a:schemeClr val="tx1"/>
                </a:solidFill>
              </a:rPr>
            </a:br>
            <a:r>
              <a:rPr lang="en-US" altLang="en-US" sz="2000" dirty="0">
                <a:solidFill>
                  <a:schemeClr val="tx1"/>
                </a:solidFill>
              </a:rPr>
              <a:t>early 16thC woodcut</a:t>
            </a:r>
            <a:endParaRPr lang="en-GB" altLang="en-US" sz="2000" dirty="0">
              <a:solidFill>
                <a:schemeClr val="tx1"/>
              </a:solidFill>
            </a:endParaRPr>
          </a:p>
        </p:txBody>
      </p:sp>
      <p:pic>
        <p:nvPicPr>
          <p:cNvPr id="29699" name="Picture 7" descr="Ars moriendi woodcut">
            <a:extLst>
              <a:ext uri="{FF2B5EF4-FFF2-40B4-BE49-F238E27FC236}">
                <a16:creationId xmlns:a16="http://schemas.microsoft.com/office/drawing/2014/main" id="{ED372223-E178-31DE-36B3-B493330BD5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8713" y="144463"/>
            <a:ext cx="5365750" cy="659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2" descr="A picture containing text, book, bottle, photo&#10;&#10;Description automatically generated">
            <a:extLst>
              <a:ext uri="{FF2B5EF4-FFF2-40B4-BE49-F238E27FC236}">
                <a16:creationId xmlns:a16="http://schemas.microsoft.com/office/drawing/2014/main" id="{29839CFE-CB30-E1B9-CDDD-C3EF527904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1557338"/>
            <a:ext cx="3348038" cy="519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a:extLst>
            <a:ext uri="{FF2B5EF4-FFF2-40B4-BE49-F238E27FC236}">
              <a16:creationId xmlns:a16="http://schemas.microsoft.com/office/drawing/2014/main" id="{0464CEBE-BDA9-9C2D-2CCE-49A245F08EAD}"/>
            </a:ext>
          </a:extLst>
        </p:cNvPr>
        <p:cNvGrpSpPr/>
        <p:nvPr/>
      </p:nvGrpSpPr>
      <p:grpSpPr>
        <a:xfrm>
          <a:off x="0" y="0"/>
          <a:ext cx="0" cy="0"/>
          <a:chOff x="0" y="0"/>
          <a:chExt cx="0" cy="0"/>
        </a:xfrm>
      </p:grpSpPr>
      <p:sp useBgFill="1">
        <p:nvSpPr>
          <p:cNvPr id="110600" name="Rectangle 11059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594" name="Rectangle 2050">
            <a:extLst>
              <a:ext uri="{FF2B5EF4-FFF2-40B4-BE49-F238E27FC236}">
                <a16:creationId xmlns:a16="http://schemas.microsoft.com/office/drawing/2014/main" id="{E6550F27-9AC5-4F0C-C7C6-9059D8A9C4A7}"/>
              </a:ext>
            </a:extLst>
          </p:cNvPr>
          <p:cNvSpPr>
            <a:spLocks noGrp="1" noRot="1" noChangeArrowheads="1"/>
          </p:cNvSpPr>
          <p:nvPr>
            <p:ph type="title"/>
          </p:nvPr>
        </p:nvSpPr>
        <p:spPr>
          <a:xfrm>
            <a:off x="480060" y="325369"/>
            <a:ext cx="3502573" cy="2023511"/>
          </a:xfrm>
        </p:spPr>
        <p:txBody>
          <a:bodyPr anchor="b">
            <a:normAutofit/>
          </a:bodyPr>
          <a:lstStyle/>
          <a:p>
            <a:pPr eaLnBrk="1" hangingPunct="1">
              <a:defRPr/>
            </a:pPr>
            <a:r>
              <a:rPr lang="en-GB" altLang="en-US" sz="4300" dirty="0"/>
              <a:t>Post-Reformation Dynamics</a:t>
            </a:r>
          </a:p>
        </p:txBody>
      </p:sp>
      <p:sp>
        <p:nvSpPr>
          <p:cNvPr id="11060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sX0" fmla="*/ 0 w 2606040"/>
              <a:gd name="csY0" fmla="*/ 0 h 18288"/>
              <a:gd name="csX1" fmla="*/ 625450 w 2606040"/>
              <a:gd name="csY1" fmla="*/ 0 h 18288"/>
              <a:gd name="csX2" fmla="*/ 1224839 w 2606040"/>
              <a:gd name="csY2" fmla="*/ 0 h 18288"/>
              <a:gd name="csX3" fmla="*/ 1824228 w 2606040"/>
              <a:gd name="csY3" fmla="*/ 0 h 18288"/>
              <a:gd name="csX4" fmla="*/ 2606040 w 2606040"/>
              <a:gd name="csY4" fmla="*/ 0 h 18288"/>
              <a:gd name="csX5" fmla="*/ 2606040 w 2606040"/>
              <a:gd name="csY5" fmla="*/ 18288 h 18288"/>
              <a:gd name="csX6" fmla="*/ 1902409 w 2606040"/>
              <a:gd name="csY6" fmla="*/ 18288 h 18288"/>
              <a:gd name="csX7" fmla="*/ 1276960 w 2606040"/>
              <a:gd name="csY7" fmla="*/ 18288 h 18288"/>
              <a:gd name="csX8" fmla="*/ 677570 w 2606040"/>
              <a:gd name="csY8" fmla="*/ 18288 h 18288"/>
              <a:gd name="csX9" fmla="*/ 0 w 2606040"/>
              <a:gd name="csY9" fmla="*/ 18288 h 18288"/>
              <a:gd name="csX10" fmla="*/ 0 w 2606040"/>
              <a:gd name="csY10"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595" name="Rectangle 2051">
            <a:extLst>
              <a:ext uri="{FF2B5EF4-FFF2-40B4-BE49-F238E27FC236}">
                <a16:creationId xmlns:a16="http://schemas.microsoft.com/office/drawing/2014/main" id="{28019304-24D2-2C00-465E-78AD8DB04A43}"/>
              </a:ext>
            </a:extLst>
          </p:cNvPr>
          <p:cNvSpPr>
            <a:spLocks noGrp="1" noRot="1" noChangeArrowheads="1"/>
          </p:cNvSpPr>
          <p:nvPr>
            <p:ph idx="1"/>
          </p:nvPr>
        </p:nvSpPr>
        <p:spPr>
          <a:xfrm>
            <a:off x="480060" y="3066743"/>
            <a:ext cx="3182691" cy="3320668"/>
          </a:xfrm>
        </p:spPr>
        <p:txBody>
          <a:bodyPr>
            <a:normAutofit/>
          </a:bodyPr>
          <a:lstStyle/>
          <a:p>
            <a:pPr marL="457200" lvl="1" indent="0" eaLnBrk="1" hangingPunct="1">
              <a:buNone/>
              <a:defRPr/>
            </a:pPr>
            <a:r>
              <a:rPr lang="en-GB" altLang="en-US" sz="1900" dirty="0"/>
              <a:t>Peter Burke for Europe:</a:t>
            </a:r>
            <a:br>
              <a:rPr lang="en-GB" altLang="en-US" sz="1900" dirty="0"/>
            </a:br>
            <a:r>
              <a:rPr lang="en-GB" altLang="en-US" sz="1900" dirty="0"/>
              <a:t>‘great’ </a:t>
            </a:r>
            <a:r>
              <a:rPr lang="en-GB" altLang="en-US" sz="1900" i="1" dirty="0"/>
              <a:t>vs</a:t>
            </a:r>
            <a:r>
              <a:rPr lang="en-GB" altLang="en-US" sz="1900" dirty="0"/>
              <a:t> ‘little’ tradition, ‘Triumph of Lent’ over ‘Carnival’</a:t>
            </a:r>
          </a:p>
          <a:p>
            <a:pPr marL="457200" lvl="1" indent="0" eaLnBrk="1" hangingPunct="1">
              <a:buNone/>
              <a:defRPr/>
            </a:pPr>
            <a:endParaRPr lang="en-GB" altLang="en-US" sz="1900" dirty="0"/>
          </a:p>
          <a:p>
            <a:pPr marL="457200" lvl="1" indent="0" eaLnBrk="1" hangingPunct="1">
              <a:buNone/>
              <a:defRPr/>
            </a:pPr>
            <a:r>
              <a:rPr lang="en-GB" altLang="en-US" sz="1900" dirty="0"/>
              <a:t>Keith Wrightson for England: ‘Alehouses, order and Reformation in rural England’</a:t>
            </a:r>
          </a:p>
          <a:p>
            <a:pPr marL="914400" lvl="2" indent="0" eaLnBrk="1" hangingPunct="1">
              <a:buNone/>
              <a:defRPr/>
            </a:pPr>
            <a:endParaRPr lang="en-GB" altLang="en-US" sz="1900" dirty="0"/>
          </a:p>
        </p:txBody>
      </p:sp>
      <p:pic>
        <p:nvPicPr>
          <p:cNvPr id="1026" name="Picture 2" descr="Popular Culture in Early Modern Europe book cover">
            <a:extLst>
              <a:ext uri="{FF2B5EF4-FFF2-40B4-BE49-F238E27FC236}">
                <a16:creationId xmlns:a16="http://schemas.microsoft.com/office/drawing/2014/main" id="{9733D1A7-0409-7BDD-276F-399EC75A88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444" b="3157"/>
          <a:stretch>
            <a:fillRect/>
          </a:stretch>
        </p:blipFill>
        <p:spPr bwMode="auto">
          <a:xfrm>
            <a:off x="3983776"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885493"/>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FF1AF-D79D-FE5E-A8C6-110AC1917C94}"/>
              </a:ext>
            </a:extLst>
          </p:cNvPr>
          <p:cNvSpPr>
            <a:spLocks noGrp="1"/>
          </p:cNvSpPr>
          <p:nvPr>
            <p:ph type="title"/>
          </p:nvPr>
        </p:nvSpPr>
        <p:spPr/>
        <p:txBody>
          <a:bodyPr/>
          <a:lstStyle/>
          <a:p>
            <a:pPr>
              <a:defRPr/>
            </a:pPr>
            <a:endParaRPr lang="en-GB"/>
          </a:p>
        </p:txBody>
      </p:sp>
      <p:pic>
        <p:nvPicPr>
          <p:cNvPr id="31747" name="Content Placeholder 4" descr="A group of people in a park&#10;&#10;Description automatically generated">
            <a:extLst>
              <a:ext uri="{FF2B5EF4-FFF2-40B4-BE49-F238E27FC236}">
                <a16:creationId xmlns:a16="http://schemas.microsoft.com/office/drawing/2014/main" id="{D8D77711-0DE3-B5AE-E612-6745D4C1513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9163050" cy="6858000"/>
          </a:xfrm>
        </p:spPr>
      </p:pic>
      <p:sp>
        <p:nvSpPr>
          <p:cNvPr id="6" name="Rectangle 5">
            <a:extLst>
              <a:ext uri="{FF2B5EF4-FFF2-40B4-BE49-F238E27FC236}">
                <a16:creationId xmlns:a16="http://schemas.microsoft.com/office/drawing/2014/main" id="{2649AB48-4541-6CE7-F26A-F69BD300CD8D}"/>
              </a:ext>
            </a:extLst>
          </p:cNvPr>
          <p:cNvSpPr/>
          <p:nvPr/>
        </p:nvSpPr>
        <p:spPr>
          <a:xfrm>
            <a:off x="179388" y="6308725"/>
            <a:ext cx="4572000" cy="461963"/>
          </a:xfrm>
          <a:prstGeom prst="rect">
            <a:avLst/>
          </a:prstGeom>
        </p:spPr>
        <p:txBody>
          <a:bodyPr>
            <a:spAutoFit/>
          </a:bodyPr>
          <a:lstStyle/>
          <a:p>
            <a:pPr>
              <a:defRPr/>
            </a:pPr>
            <a:r>
              <a:rPr lang="en-GB" altLang="en-US" sz="1200" dirty="0">
                <a:solidFill>
                  <a:schemeClr val="bg1"/>
                </a:solidFill>
                <a:latin typeface="+mn-lt"/>
              </a:rPr>
              <a:t>The </a:t>
            </a:r>
            <a:r>
              <a:rPr lang="en-GB" altLang="en-US" sz="1200" i="1" dirty="0" err="1">
                <a:solidFill>
                  <a:schemeClr val="bg1"/>
                </a:solidFill>
                <a:latin typeface="+mn-lt"/>
              </a:rPr>
              <a:t>Lusthaus</a:t>
            </a:r>
            <a:r>
              <a:rPr lang="en-GB" altLang="en-US" sz="1200" i="1" dirty="0">
                <a:solidFill>
                  <a:schemeClr val="bg1"/>
                </a:solidFill>
                <a:latin typeface="+mn-lt"/>
              </a:rPr>
              <a:t> </a:t>
            </a:r>
            <a:r>
              <a:rPr lang="en-GB" altLang="en-US" sz="1200" dirty="0">
                <a:solidFill>
                  <a:schemeClr val="bg1"/>
                </a:solidFill>
                <a:latin typeface="+mn-lt"/>
              </a:rPr>
              <a:t>(pleasure pavilion, 1781)</a:t>
            </a:r>
          </a:p>
          <a:p>
            <a:pPr>
              <a:defRPr/>
            </a:pPr>
            <a:r>
              <a:rPr lang="en-GB" altLang="en-US" sz="1200" dirty="0">
                <a:solidFill>
                  <a:schemeClr val="bg1"/>
                </a:solidFill>
                <a:latin typeface="+mn-lt"/>
              </a:rPr>
              <a:t> in the </a:t>
            </a:r>
            <a:r>
              <a:rPr lang="en-GB" altLang="en-US" sz="1200" dirty="0" err="1">
                <a:solidFill>
                  <a:schemeClr val="bg1"/>
                </a:solidFill>
                <a:latin typeface="+mn-lt"/>
              </a:rPr>
              <a:t>Prater</a:t>
            </a:r>
            <a:r>
              <a:rPr lang="en-GB" altLang="en-US" sz="1200" dirty="0">
                <a:solidFill>
                  <a:schemeClr val="bg1"/>
                </a:solidFill>
                <a:latin typeface="+mn-lt"/>
              </a:rPr>
              <a:t> ‘leisure’ park of Vienna</a:t>
            </a:r>
            <a:endParaRPr lang="en-GB" sz="1200" dirty="0">
              <a:solidFill>
                <a:schemeClr val="bg1"/>
              </a:solidFill>
              <a:latin typeface="+mn-lt"/>
            </a:endParaRPr>
          </a:p>
        </p:txBody>
      </p:sp>
      <p:sp>
        <p:nvSpPr>
          <p:cNvPr id="7" name="Rectangle 6">
            <a:extLst>
              <a:ext uri="{FF2B5EF4-FFF2-40B4-BE49-F238E27FC236}">
                <a16:creationId xmlns:a16="http://schemas.microsoft.com/office/drawing/2014/main" id="{85025969-EC25-BF80-2ED3-219CEB866AA3}"/>
              </a:ext>
            </a:extLst>
          </p:cNvPr>
          <p:cNvSpPr/>
          <p:nvPr/>
        </p:nvSpPr>
        <p:spPr>
          <a:xfrm>
            <a:off x="1096963" y="0"/>
            <a:ext cx="7308850" cy="2308225"/>
          </a:xfrm>
          <a:prstGeom prst="rect">
            <a:avLst/>
          </a:prstGeom>
        </p:spPr>
        <p:txBody>
          <a:bodyPr>
            <a:spAutoFit/>
          </a:bodyPr>
          <a:lstStyle/>
          <a:p>
            <a:pPr>
              <a:spcAft>
                <a:spcPts val="0"/>
              </a:spcAft>
              <a:defRPr/>
            </a:pPr>
            <a:r>
              <a:rPr lang="en-GB" sz="1300" dirty="0">
                <a:solidFill>
                  <a:schemeClr val="bg1"/>
                </a:solidFill>
                <a:latin typeface="+mn-lt"/>
                <a:ea typeface="Times New Roman" panose="02020603050405020304" pitchFamily="18" charset="0"/>
              </a:rPr>
              <a:t>From every </a:t>
            </a:r>
            <a:r>
              <a:rPr lang="en-GB" sz="1300" i="1" dirty="0">
                <a:solidFill>
                  <a:schemeClr val="bg1"/>
                </a:solidFill>
                <a:latin typeface="+mn-lt"/>
                <a:ea typeface="Times New Roman" panose="02020603050405020304" pitchFamily="18" charset="0"/>
              </a:rPr>
              <a:t>quartier</a:t>
            </a:r>
            <a:r>
              <a:rPr lang="en-GB" sz="1300" dirty="0">
                <a:solidFill>
                  <a:schemeClr val="bg1"/>
                </a:solidFill>
                <a:latin typeface="+mn-lt"/>
                <a:ea typeface="Times New Roman" panose="02020603050405020304" pitchFamily="18" charset="0"/>
              </a:rPr>
              <a:t> of the city, 		and here and there soldiers</a:t>
            </a:r>
          </a:p>
          <a:p>
            <a:pPr>
              <a:spcAft>
                <a:spcPts val="0"/>
              </a:spcAft>
              <a:defRPr/>
            </a:pPr>
            <a:r>
              <a:rPr lang="en-GB" sz="1300" dirty="0">
                <a:solidFill>
                  <a:schemeClr val="bg1"/>
                </a:solidFill>
                <a:latin typeface="+mn-lt"/>
                <a:ea typeface="Times New Roman" panose="02020603050405020304" pitchFamily="18" charset="0"/>
              </a:rPr>
              <a:t>on Sundays and holy-days, there a procession      and their fishwives</a:t>
            </a:r>
          </a:p>
          <a:p>
            <a:pPr>
              <a:spcAft>
                <a:spcPts val="0"/>
              </a:spcAft>
              <a:defRPr/>
            </a:pPr>
            <a:r>
              <a:rPr lang="en-GB" sz="1300" dirty="0">
                <a:solidFill>
                  <a:schemeClr val="bg1"/>
                </a:solidFill>
                <a:latin typeface="+mn-lt"/>
                <a:ea typeface="Times New Roman" panose="02020603050405020304" pitchFamily="18" charset="0"/>
              </a:rPr>
              <a:t>of decent folk from every trade, 		who, with no fear of the devil,</a:t>
            </a:r>
          </a:p>
          <a:p>
            <a:pPr>
              <a:spcAft>
                <a:spcPts val="0"/>
              </a:spcAft>
              <a:defRPr/>
            </a:pPr>
            <a:r>
              <a:rPr lang="en-GB" sz="1300" dirty="0">
                <a:solidFill>
                  <a:schemeClr val="bg1"/>
                </a:solidFill>
                <a:latin typeface="+mn-lt"/>
                <a:ea typeface="Times New Roman" panose="02020603050405020304" pitchFamily="18" charset="0"/>
              </a:rPr>
              <a:t>cobblers, tailors, wig-makers, 		turn their backs on the sermons</a:t>
            </a:r>
          </a:p>
          <a:p>
            <a:pPr>
              <a:spcAft>
                <a:spcPts val="0"/>
              </a:spcAft>
              <a:defRPr/>
            </a:pPr>
            <a:r>
              <a:rPr lang="en-GB" sz="1300" dirty="0">
                <a:solidFill>
                  <a:schemeClr val="bg1"/>
                </a:solidFill>
                <a:latin typeface="+mn-lt"/>
                <a:ea typeface="Times New Roman" panose="02020603050405020304" pitchFamily="18" charset="0"/>
              </a:rPr>
              <a:t>fish-wives and patching women,		and gallop off to the pleasure-gardens</a:t>
            </a:r>
          </a:p>
          <a:p>
            <a:pPr>
              <a:spcAft>
                <a:spcPts val="0"/>
              </a:spcAft>
              <a:defRPr/>
            </a:pPr>
            <a:r>
              <a:rPr lang="en-GB" sz="1300" dirty="0">
                <a:solidFill>
                  <a:schemeClr val="bg1"/>
                </a:solidFill>
                <a:latin typeface="+mn-lt"/>
                <a:ea typeface="Times New Roman" panose="02020603050405020304" pitchFamily="18" charset="0"/>
              </a:rPr>
              <a:t>vegetable-peelers and laundry-maids,		where the cheap wine is drunk …</a:t>
            </a:r>
          </a:p>
          <a:p>
            <a:pPr>
              <a:spcAft>
                <a:spcPts val="0"/>
              </a:spcAft>
              <a:defRPr/>
            </a:pPr>
            <a:r>
              <a:rPr lang="en-GB" sz="1300" dirty="0">
                <a:solidFill>
                  <a:schemeClr val="bg1"/>
                </a:solidFill>
                <a:latin typeface="+mn-lt"/>
                <a:ea typeface="Times New Roman" panose="02020603050405020304" pitchFamily="18" charset="0"/>
              </a:rPr>
              <a:t>serving-girls, lackeys and scrubbers,	</a:t>
            </a:r>
          </a:p>
          <a:p>
            <a:pPr>
              <a:spcAft>
                <a:spcPts val="0"/>
              </a:spcAft>
              <a:defRPr/>
            </a:pPr>
            <a:r>
              <a:rPr lang="en-GB" sz="1300" dirty="0">
                <a:solidFill>
                  <a:schemeClr val="bg1"/>
                </a:solidFill>
                <a:latin typeface="+mn-lt"/>
                <a:ea typeface="Times New Roman" panose="02020603050405020304" pitchFamily="18" charset="0"/>
              </a:rPr>
              <a:t>dandies from the harbour or porters,</a:t>
            </a:r>
            <a:r>
              <a:rPr lang="en-GB" sz="1300" i="1" dirty="0">
                <a:solidFill>
                  <a:schemeClr val="bg1"/>
                </a:solidFill>
                <a:latin typeface="+mn-lt"/>
                <a:ea typeface="Times New Roman" panose="02020603050405020304" pitchFamily="18" charset="0"/>
              </a:rPr>
              <a:t> 		Anonymous Parisian</a:t>
            </a:r>
            <a:endParaRPr lang="en-GB" sz="1300" dirty="0">
              <a:solidFill>
                <a:schemeClr val="bg1"/>
              </a:solidFill>
              <a:latin typeface="+mn-lt"/>
              <a:ea typeface="Times New Roman" panose="02020603050405020304" pitchFamily="18" charset="0"/>
            </a:endParaRPr>
          </a:p>
          <a:p>
            <a:pPr>
              <a:spcAft>
                <a:spcPts val="0"/>
              </a:spcAft>
              <a:defRPr/>
            </a:pPr>
            <a:r>
              <a:rPr lang="en-GB" sz="1300" dirty="0">
                <a:solidFill>
                  <a:schemeClr val="bg1"/>
                </a:solidFill>
                <a:latin typeface="+mn-lt"/>
                <a:ea typeface="Times New Roman" panose="02020603050405020304" pitchFamily="18" charset="0"/>
              </a:rPr>
              <a:t> 				</a:t>
            </a:r>
            <a:r>
              <a:rPr lang="en-GB" sz="1300" i="1" dirty="0">
                <a:solidFill>
                  <a:schemeClr val="bg1"/>
                </a:solidFill>
                <a:latin typeface="+mn-lt"/>
                <a:ea typeface="Times New Roman" panose="02020603050405020304" pitchFamily="18" charset="0"/>
              </a:rPr>
              <a:t>poem (1773)</a:t>
            </a:r>
            <a:endParaRPr lang="en-GB" sz="1300" dirty="0">
              <a:solidFill>
                <a:schemeClr val="bg1"/>
              </a:solidFill>
              <a:latin typeface="+mn-lt"/>
              <a:ea typeface="Times New Roman" panose="02020603050405020304" pitchFamily="18" charset="0"/>
            </a:endParaRPr>
          </a:p>
          <a:p>
            <a:pPr>
              <a:spcAft>
                <a:spcPts val="0"/>
              </a:spcAft>
              <a:defRPr/>
            </a:pPr>
            <a:endParaRPr lang="en-GB" sz="1300" dirty="0">
              <a:solidFill>
                <a:schemeClr val="bg1"/>
              </a:solidFill>
              <a:latin typeface="+mn-lt"/>
              <a:ea typeface="Times New Roman" panose="02020603050405020304" pitchFamily="18" charset="0"/>
            </a:endParaRPr>
          </a:p>
          <a:p>
            <a:pPr>
              <a:defRPr/>
            </a:pPr>
            <a:r>
              <a:rPr lang="en-GB" sz="1400" dirty="0">
                <a:solidFill>
                  <a:schemeClr val="bg1"/>
                </a:solidFill>
                <a:latin typeface="+mn-lt"/>
                <a:ea typeface="Times New Roman" panose="02020603050405020304" pitchFamily="18" charset="0"/>
              </a:rPr>
              <a:t> </a:t>
            </a:r>
            <a:endParaRPr lang="en-GB" sz="1400" dirty="0">
              <a:solidFill>
                <a:schemeClr val="bg1"/>
              </a:solidFill>
              <a:latin typeface="+mn-lt"/>
            </a:endParaRPr>
          </a:p>
        </p:txBody>
      </p:sp>
      <p:sp>
        <p:nvSpPr>
          <p:cNvPr id="8" name="Rectangle 2">
            <a:extLst>
              <a:ext uri="{FF2B5EF4-FFF2-40B4-BE49-F238E27FC236}">
                <a16:creationId xmlns:a16="http://schemas.microsoft.com/office/drawing/2014/main" id="{E7CC246D-241B-4AC1-8A7C-ED747796ED6E}"/>
              </a:ext>
            </a:extLst>
          </p:cNvPr>
          <p:cNvSpPr txBox="1">
            <a:spLocks noRot="1" noChangeArrowheads="1"/>
          </p:cNvSpPr>
          <p:nvPr/>
        </p:nvSpPr>
        <p:spPr bwMode="auto">
          <a:xfrm>
            <a:off x="-612576" y="1690689"/>
            <a:ext cx="8540751" cy="1143000"/>
          </a:xfrm>
          <a:prstGeom prst="rect">
            <a:avLst/>
          </a:prstGeom>
          <a:noFill/>
          <a:ln>
            <a:noFill/>
          </a:ln>
          <a:effectLst/>
        </p:spPr>
        <p:txBody>
          <a:bodyPr anchor="ctr"/>
          <a:lstStyle>
            <a:lvl1pPr algn="ctr" rtl="0" eaLnBrk="0" fontAlgn="base" hangingPunct="0">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9pPr>
          </a:lstStyle>
          <a:p>
            <a:pPr eaLnBrk="1" hangingPunct="1">
              <a:defRPr/>
            </a:pPr>
            <a:r>
              <a:rPr lang="en-GB" altLang="en-US" sz="2800" dirty="0">
                <a:solidFill>
                  <a:schemeClr val="bg1"/>
                </a:solidFill>
              </a:rPr>
              <a:t>Longer-Term Shifts</a:t>
            </a:r>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useBgFill="1">
        <p:nvSpPr>
          <p:cNvPr id="118792" name="Rectangle 118791">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794" name="Freeform: Shape 118793">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786" name="Rectangle 1026">
            <a:extLst>
              <a:ext uri="{FF2B5EF4-FFF2-40B4-BE49-F238E27FC236}">
                <a16:creationId xmlns:a16="http://schemas.microsoft.com/office/drawing/2014/main" id="{B4AD7ABE-F73D-70C5-1AA0-FA5144371D0C}"/>
              </a:ext>
            </a:extLst>
          </p:cNvPr>
          <p:cNvSpPr>
            <a:spLocks noGrp="1" noRot="1" noChangeArrowheads="1"/>
          </p:cNvSpPr>
          <p:nvPr>
            <p:ph type="title"/>
          </p:nvPr>
        </p:nvSpPr>
        <p:spPr>
          <a:xfrm>
            <a:off x="515125" y="1153572"/>
            <a:ext cx="2400300" cy="4461163"/>
          </a:xfrm>
        </p:spPr>
        <p:txBody>
          <a:bodyPr>
            <a:normAutofit/>
          </a:bodyPr>
          <a:lstStyle/>
          <a:p>
            <a:pPr eaLnBrk="1" hangingPunct="1">
              <a:defRPr/>
            </a:pPr>
            <a:r>
              <a:rPr lang="en-GB" altLang="en-US" sz="3400">
                <a:solidFill>
                  <a:srgbClr val="FFFFFF"/>
                </a:solidFill>
              </a:rPr>
              <a:t>Assessment</a:t>
            </a:r>
          </a:p>
        </p:txBody>
      </p:sp>
      <p:sp>
        <p:nvSpPr>
          <p:cNvPr id="118796" name="Arc 11879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8787" name="Rectangle 1027">
            <a:extLst>
              <a:ext uri="{FF2B5EF4-FFF2-40B4-BE49-F238E27FC236}">
                <a16:creationId xmlns:a16="http://schemas.microsoft.com/office/drawing/2014/main" id="{C7E6229F-0F12-6B9F-64D8-F0B9D2337148}"/>
              </a:ext>
            </a:extLst>
          </p:cNvPr>
          <p:cNvSpPr>
            <a:spLocks noGrp="1" noRot="1" noChangeArrowheads="1"/>
          </p:cNvSpPr>
          <p:nvPr>
            <p:ph idx="1"/>
          </p:nvPr>
        </p:nvSpPr>
        <p:spPr>
          <a:xfrm>
            <a:off x="3402616" y="591343"/>
            <a:ext cx="5179868" cy="5585619"/>
          </a:xfrm>
        </p:spPr>
        <p:txBody>
          <a:bodyPr anchor="ctr">
            <a:normAutofit/>
          </a:bodyPr>
          <a:lstStyle/>
          <a:p>
            <a:pPr eaLnBrk="1" hangingPunct="1">
              <a:defRPr/>
            </a:pPr>
            <a:r>
              <a:rPr lang="en-GB" altLang="en-US" dirty="0"/>
              <a:t>Problems of distance, sources, definitions</a:t>
            </a:r>
          </a:p>
          <a:p>
            <a:pPr eaLnBrk="1" hangingPunct="1">
              <a:defRPr/>
            </a:pPr>
            <a:r>
              <a:rPr lang="en-GB" altLang="en-US" dirty="0"/>
              <a:t>‘Conservative’ values with at times ‘revolutionary’ edge</a:t>
            </a:r>
          </a:p>
          <a:p>
            <a:pPr eaLnBrk="1" hangingPunct="1">
              <a:defRPr/>
            </a:pPr>
            <a:r>
              <a:rPr lang="en-GB" altLang="en-US" dirty="0"/>
              <a:t>Oral, musical, material &amp; ritual media alongside print</a:t>
            </a:r>
          </a:p>
          <a:p>
            <a:pPr eaLnBrk="1" hangingPunct="1">
              <a:defRPr/>
            </a:pPr>
            <a:r>
              <a:rPr lang="en-GB" altLang="en-US" dirty="0"/>
              <a:t>Much evolution, oscillation and cross-fertilization, with top-down as well as bottom-up exchanges</a:t>
            </a: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1026">
            <a:extLst>
              <a:ext uri="{FF2B5EF4-FFF2-40B4-BE49-F238E27FC236}">
                <a16:creationId xmlns:a16="http://schemas.microsoft.com/office/drawing/2014/main" id="{B73B43F2-2B26-6233-08BE-9710B812AC86}"/>
              </a:ext>
            </a:extLst>
          </p:cNvPr>
          <p:cNvSpPr>
            <a:spLocks noGrp="1" noRot="1" noChangeArrowheads="1"/>
          </p:cNvSpPr>
          <p:nvPr>
            <p:ph type="title"/>
          </p:nvPr>
        </p:nvSpPr>
        <p:spPr>
          <a:xfrm>
            <a:off x="360759" y="3752849"/>
            <a:ext cx="2468166" cy="2452687"/>
          </a:xfrm>
        </p:spPr>
        <p:txBody>
          <a:bodyPr anchor="ctr">
            <a:normAutofit/>
          </a:bodyPr>
          <a:lstStyle/>
          <a:p>
            <a:pPr eaLnBrk="1" hangingPunct="1">
              <a:defRPr/>
            </a:pPr>
            <a:r>
              <a:rPr lang="en-GB" altLang="en-US" sz="3100"/>
              <a:t>OUTLINE</a:t>
            </a:r>
          </a:p>
        </p:txBody>
      </p:sp>
      <p:pic>
        <p:nvPicPr>
          <p:cNvPr id="2" name="Picture 4" descr="Peasant wedding (1558)">
            <a:extLst>
              <a:ext uri="{FF2B5EF4-FFF2-40B4-BE49-F238E27FC236}">
                <a16:creationId xmlns:a16="http://schemas.microsoft.com/office/drawing/2014/main" id="{45011943-6940-329C-5104-AC0BE15F368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1796" b="20025"/>
          <a:stretch>
            <a:fillRect/>
          </a:stretch>
        </p:blipFill>
        <p:spPr bwMode="auto">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3" name="Rectangle 1027">
            <a:extLst>
              <a:ext uri="{FF2B5EF4-FFF2-40B4-BE49-F238E27FC236}">
                <a16:creationId xmlns:a16="http://schemas.microsoft.com/office/drawing/2014/main" id="{BAAC1CB6-1B8C-A724-4E8F-2288943CD170}"/>
              </a:ext>
            </a:extLst>
          </p:cNvPr>
          <p:cNvSpPr>
            <a:spLocks noGrp="1" noRot="1" noChangeArrowheads="1"/>
          </p:cNvSpPr>
          <p:nvPr>
            <p:ph idx="1"/>
          </p:nvPr>
        </p:nvSpPr>
        <p:spPr>
          <a:xfrm>
            <a:off x="3167986" y="3752850"/>
            <a:ext cx="5614060" cy="2452687"/>
          </a:xfrm>
        </p:spPr>
        <p:txBody>
          <a:bodyPr anchor="ctr">
            <a:normAutofit/>
          </a:bodyPr>
          <a:lstStyle/>
          <a:p>
            <a:pPr eaLnBrk="1" hangingPunct="1">
              <a:buFont typeface="Arial" panose="020B0604020202020204" pitchFamily="34" charset="0"/>
              <a:buNone/>
              <a:defRPr/>
            </a:pPr>
            <a:r>
              <a:rPr lang="en-GB" altLang="en-US" sz="1600"/>
              <a:t>Prelude</a:t>
            </a:r>
          </a:p>
          <a:p>
            <a:pPr eaLnBrk="1" hangingPunct="1">
              <a:buFont typeface="Arial" panose="020B0604020202020204" pitchFamily="34" charset="0"/>
              <a:buNone/>
              <a:defRPr/>
            </a:pPr>
            <a:r>
              <a:rPr lang="en-GB" altLang="en-US" sz="1600"/>
              <a:t>1. Definition and sources</a:t>
            </a:r>
          </a:p>
          <a:p>
            <a:pPr eaLnBrk="1" hangingPunct="1">
              <a:buFont typeface="Arial" panose="020B0604020202020204" pitchFamily="34" charset="0"/>
              <a:buNone/>
              <a:defRPr/>
            </a:pPr>
            <a:r>
              <a:rPr lang="en-GB" altLang="en-US" sz="1600"/>
              <a:t>2. Scholarly approaches</a:t>
            </a:r>
          </a:p>
          <a:p>
            <a:pPr eaLnBrk="1" hangingPunct="1">
              <a:buFont typeface="Arial" panose="020B0604020202020204" pitchFamily="34" charset="0"/>
              <a:buNone/>
              <a:defRPr/>
            </a:pPr>
            <a:r>
              <a:rPr lang="en-GB" altLang="en-US" sz="1600"/>
              <a:t>3. Features, meanings &amp; shifts</a:t>
            </a: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9218" name="Picture 4" descr="Peasant dance">
            <a:extLst>
              <a:ext uri="{FF2B5EF4-FFF2-40B4-BE49-F238E27FC236}">
                <a16:creationId xmlns:a16="http://schemas.microsoft.com/office/drawing/2014/main" id="{E53B0060-7BA3-123B-492D-3F2D0E3CCF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 y="0"/>
            <a:ext cx="91313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1">
            <a:extLst>
              <a:ext uri="{FF2B5EF4-FFF2-40B4-BE49-F238E27FC236}">
                <a16:creationId xmlns:a16="http://schemas.microsoft.com/office/drawing/2014/main" id="{4EDBBD26-D896-1075-6504-C26636B07681}"/>
              </a:ext>
            </a:extLst>
          </p:cNvPr>
          <p:cNvSpPr>
            <a:spLocks noChangeArrowheads="1"/>
          </p:cNvSpPr>
          <p:nvPr/>
        </p:nvSpPr>
        <p:spPr bwMode="auto">
          <a:xfrm>
            <a:off x="4787900" y="6021388"/>
            <a:ext cx="35893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80000"/>
              <a:buFont typeface="Arial" panose="020B0604020202020204" pitchFamily="34" charset="0"/>
              <a:buChar char="►"/>
              <a:defRPr sz="3200">
                <a:solidFill>
                  <a:schemeClr val="tx1"/>
                </a:solidFill>
                <a:latin typeface="Tahoma" panose="020B0604030504040204" pitchFamily="34" charset="0"/>
              </a:defRPr>
            </a:lvl1pPr>
            <a:lvl2pPr marL="742950" indent="-285750">
              <a:spcBef>
                <a:spcPct val="20000"/>
              </a:spcBef>
              <a:buClr>
                <a:schemeClr val="folHlink"/>
              </a:buClr>
              <a:buFont typeface="Wingdings" panose="05000000000000000000" pitchFamily="2" charset="2"/>
              <a:buChar char="§"/>
              <a:defRPr sz="2800">
                <a:solidFill>
                  <a:schemeClr val="tx1"/>
                </a:solidFill>
                <a:latin typeface="Tahoma" panose="020B0604030504040204" pitchFamily="34" charset="0"/>
              </a:defRPr>
            </a:lvl2pPr>
            <a:lvl3pPr marL="1143000" indent="-228600">
              <a:spcBef>
                <a:spcPct val="20000"/>
              </a:spcBef>
              <a:buClr>
                <a:schemeClr val="hlink"/>
              </a:buClr>
              <a:buSzPct val="80000"/>
              <a:buFont typeface="Arial" panose="020B0604020202020204" pitchFamily="34" charset="0"/>
              <a:buChar char="►"/>
              <a:defRPr sz="2400">
                <a:solidFill>
                  <a:schemeClr val="tx1"/>
                </a:solidFill>
                <a:latin typeface="Tahoma" panose="020B0604030504040204" pitchFamily="34" charset="0"/>
              </a:defRPr>
            </a:lvl3pPr>
            <a:lvl4pPr marL="1600200" indent="-228600">
              <a:spcBef>
                <a:spcPct val="20000"/>
              </a:spcBef>
              <a:buClr>
                <a:schemeClr val="folHlink"/>
              </a:buClr>
              <a:buFont typeface="Wingdings" panose="05000000000000000000" pitchFamily="2" charset="2"/>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Arial" panose="020B0604020202020204" pitchFamily="34" charset="0"/>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9pPr>
          </a:lstStyle>
          <a:p>
            <a:pPr>
              <a:spcBef>
                <a:spcPct val="0"/>
              </a:spcBef>
              <a:buClrTx/>
              <a:buSzTx/>
              <a:buFontTx/>
              <a:buNone/>
            </a:pPr>
            <a:r>
              <a:rPr lang="en-GB" altLang="en-US" sz="1400"/>
              <a:t>Pieter Bruegel, ‘The Peasant Dance’ (1568)</a:t>
            </a:r>
            <a:br>
              <a:rPr lang="en-GB" altLang="en-US" sz="2000"/>
            </a:br>
            <a:r>
              <a:rPr lang="en-GB" altLang="en-US" sz="1400">
                <a:latin typeface="Calibri" panose="020F0502020204030204" pitchFamily="34" charset="0"/>
                <a:cs typeface="Calibri" panose="020F0502020204030204" pitchFamily="34" charset="0"/>
              </a:rPr>
              <a:t>Kunsthistorisches Museum, Vienna</a:t>
            </a:r>
          </a:p>
        </p:txBody>
      </p:sp>
      <p:sp>
        <p:nvSpPr>
          <p:cNvPr id="4" name="Rectangle 2">
            <a:extLst>
              <a:ext uri="{FF2B5EF4-FFF2-40B4-BE49-F238E27FC236}">
                <a16:creationId xmlns:a16="http://schemas.microsoft.com/office/drawing/2014/main" id="{0AB437E3-0ACE-AE8F-820E-C2D6F67A8D86}"/>
              </a:ext>
            </a:extLst>
          </p:cNvPr>
          <p:cNvSpPr>
            <a:spLocks noGrp="1" noRot="1" noChangeArrowheads="1"/>
          </p:cNvSpPr>
          <p:nvPr>
            <p:ph type="title"/>
          </p:nvPr>
        </p:nvSpPr>
        <p:spPr>
          <a:xfrm>
            <a:off x="3275856" y="15032"/>
            <a:ext cx="5683250" cy="1143000"/>
          </a:xfrm>
        </p:spPr>
        <p:txBody>
          <a:bodyPr/>
          <a:lstStyle/>
          <a:p>
            <a:pPr algn="ctr" eaLnBrk="1" hangingPunct="1">
              <a:defRPr/>
            </a:pPr>
            <a:r>
              <a:rPr lang="en-GB" altLang="en-US" sz="3600" b="1" dirty="0">
                <a:solidFill>
                  <a:schemeClr val="accent1">
                    <a:lumMod val="50000"/>
                  </a:schemeClr>
                </a:solidFill>
              </a:rPr>
              <a:t>Prelude</a:t>
            </a:r>
            <a:br>
              <a:rPr lang="en-GB" altLang="en-US" sz="2800" b="1" dirty="0">
                <a:solidFill>
                  <a:schemeClr val="accent1">
                    <a:lumMod val="50000"/>
                  </a:schemeClr>
                </a:solidFill>
              </a:rPr>
            </a:br>
            <a:r>
              <a:rPr lang="en-GB" altLang="en-US" sz="2000" b="1" dirty="0">
                <a:solidFill>
                  <a:schemeClr val="accent1">
                    <a:lumMod val="50000"/>
                  </a:schemeClr>
                </a:solidFill>
              </a:rPr>
              <a:t>A complex phenomenon</a:t>
            </a:r>
            <a:br>
              <a:rPr lang="en-GB" altLang="en-US" sz="2000" b="1" dirty="0">
                <a:solidFill>
                  <a:schemeClr val="accent1">
                    <a:lumMod val="50000"/>
                  </a:schemeClr>
                </a:solidFill>
              </a:rPr>
            </a:br>
            <a:r>
              <a:rPr lang="en-GB" altLang="en-US" sz="2000" b="1" dirty="0">
                <a:solidFill>
                  <a:schemeClr val="accent1">
                    <a:lumMod val="50000"/>
                  </a:schemeClr>
                </a:solidFill>
              </a:rPr>
              <a:t>reflected in multiple sources</a:t>
            </a:r>
          </a:p>
        </p:txBody>
      </p:sp>
      <p:sp>
        <p:nvSpPr>
          <p:cNvPr id="5" name="TextBox 4">
            <a:extLst>
              <a:ext uri="{FF2B5EF4-FFF2-40B4-BE49-F238E27FC236}">
                <a16:creationId xmlns:a16="http://schemas.microsoft.com/office/drawing/2014/main" id="{D2B8BE4D-29F7-71A0-889B-A3FC49A25A8D}"/>
              </a:ext>
            </a:extLst>
          </p:cNvPr>
          <p:cNvSpPr txBox="1"/>
          <p:nvPr/>
        </p:nvSpPr>
        <p:spPr>
          <a:xfrm>
            <a:off x="4283968" y="4653136"/>
            <a:ext cx="1299523" cy="830997"/>
          </a:xfrm>
          <a:prstGeom prst="rect">
            <a:avLst/>
          </a:prstGeom>
          <a:noFill/>
        </p:spPr>
        <p:txBody>
          <a:bodyPr wrap="none" rtlCol="0">
            <a:spAutoFit/>
          </a:bodyPr>
          <a:lstStyle/>
          <a:p>
            <a:pPr algn="ctr"/>
            <a:r>
              <a:rPr lang="en-GB" sz="2400" dirty="0"/>
              <a:t>Visual </a:t>
            </a:r>
          </a:p>
          <a:p>
            <a:pPr algn="ctr"/>
            <a:r>
              <a:rPr lang="en-GB" sz="2400" dirty="0"/>
              <a:t>Evidence</a:t>
            </a: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91" name="Rectangle 144390">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11449"/>
            <a:ext cx="3249230"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386" name="Rectangle 2">
            <a:extLst>
              <a:ext uri="{FF2B5EF4-FFF2-40B4-BE49-F238E27FC236}">
                <a16:creationId xmlns:a16="http://schemas.microsoft.com/office/drawing/2014/main" id="{78862E1F-DA33-C264-D71C-22BEFDF24E6F}"/>
              </a:ext>
            </a:extLst>
          </p:cNvPr>
          <p:cNvSpPr>
            <a:spLocks noGrp="1" noRot="1" noChangeArrowheads="1"/>
          </p:cNvSpPr>
          <p:nvPr>
            <p:ph type="title"/>
          </p:nvPr>
        </p:nvSpPr>
        <p:spPr>
          <a:xfrm>
            <a:off x="557212" y="742951"/>
            <a:ext cx="2607469" cy="4962524"/>
          </a:xfrm>
        </p:spPr>
        <p:txBody>
          <a:bodyPr vert="horz" lIns="91440" tIns="45720" rIns="91440" bIns="45720" rtlCol="0" anchor="ctr">
            <a:normAutofit/>
          </a:bodyPr>
          <a:lstStyle/>
          <a:p>
            <a:pPr algn="ctr">
              <a:defRPr/>
            </a:pPr>
            <a:r>
              <a:rPr lang="en-US" altLang="en-US" sz="2900" kern="1200" dirty="0">
                <a:solidFill>
                  <a:srgbClr val="FFFFFF"/>
                </a:solidFill>
                <a:latin typeface="+mj-lt"/>
                <a:ea typeface="+mj-ea"/>
                <a:cs typeface="+mj-cs"/>
              </a:rPr>
              <a:t>The Hybridity of </a:t>
            </a:r>
            <a:r>
              <a:rPr lang="en-US" altLang="en-US" sz="2900" b="1" kern="1200" dirty="0">
                <a:solidFill>
                  <a:srgbClr val="FFFFFF"/>
                </a:solidFill>
                <a:latin typeface="+mj-lt"/>
                <a:ea typeface="+mj-ea"/>
                <a:cs typeface="+mj-cs"/>
              </a:rPr>
              <a:t>Print Media</a:t>
            </a:r>
            <a:br>
              <a:rPr lang="en-US" altLang="en-US" sz="2900" kern="1200" dirty="0">
                <a:solidFill>
                  <a:srgbClr val="FFFFFF"/>
                </a:solidFill>
                <a:latin typeface="+mj-lt"/>
                <a:ea typeface="+mj-ea"/>
                <a:cs typeface="+mj-cs"/>
              </a:rPr>
            </a:br>
            <a:br>
              <a:rPr lang="en-US" altLang="en-US" sz="2900" kern="1200" dirty="0">
                <a:solidFill>
                  <a:srgbClr val="FFFFFF"/>
                </a:solidFill>
                <a:latin typeface="+mj-lt"/>
                <a:ea typeface="+mj-ea"/>
                <a:cs typeface="+mj-cs"/>
              </a:rPr>
            </a:br>
            <a:r>
              <a:rPr lang="en-US" altLang="en-US" sz="2900" kern="1200" dirty="0">
                <a:solidFill>
                  <a:srgbClr val="FFFFFF"/>
                </a:solidFill>
                <a:latin typeface="+mj-lt"/>
                <a:ea typeface="+mj-ea"/>
                <a:cs typeface="+mj-cs"/>
              </a:rPr>
              <a:t>Title page of a knights’ tale </a:t>
            </a:r>
            <a:br>
              <a:rPr lang="en-US" altLang="en-US" sz="2900" kern="1200" dirty="0">
                <a:solidFill>
                  <a:srgbClr val="FFFFFF"/>
                </a:solidFill>
                <a:latin typeface="+mj-lt"/>
                <a:ea typeface="+mj-ea"/>
                <a:cs typeface="+mj-cs"/>
              </a:rPr>
            </a:br>
            <a:r>
              <a:rPr lang="en-US" altLang="en-US" sz="2900" i="1" kern="1200" dirty="0">
                <a:solidFill>
                  <a:srgbClr val="FFFFFF"/>
                </a:solidFill>
                <a:latin typeface="+mj-lt"/>
                <a:ea typeface="+mj-ea"/>
                <a:cs typeface="+mj-cs"/>
              </a:rPr>
              <a:t>Bibliothèque </a:t>
            </a:r>
            <a:r>
              <a:rPr lang="en-US" altLang="en-US" sz="2900" i="1" kern="1200" dirty="0" err="1">
                <a:solidFill>
                  <a:srgbClr val="FFFFFF"/>
                </a:solidFill>
                <a:latin typeface="+mj-lt"/>
                <a:ea typeface="+mj-ea"/>
                <a:cs typeface="+mj-cs"/>
              </a:rPr>
              <a:t>bleue</a:t>
            </a:r>
            <a:r>
              <a:rPr lang="en-US" altLang="en-US" sz="2900" kern="1200" dirty="0">
                <a:solidFill>
                  <a:srgbClr val="FFFFFF"/>
                </a:solidFill>
                <a:latin typeface="+mj-lt"/>
                <a:ea typeface="+mj-ea"/>
                <a:cs typeface="+mj-cs"/>
              </a:rPr>
              <a:t> (1726)</a:t>
            </a:r>
            <a:br>
              <a:rPr lang="en-US" altLang="en-US" sz="2900" dirty="0">
                <a:solidFill>
                  <a:srgbClr val="FFFFFF"/>
                </a:solidFill>
              </a:rPr>
            </a:br>
            <a:br>
              <a:rPr lang="en-US" altLang="en-US" sz="2900" dirty="0">
                <a:solidFill>
                  <a:srgbClr val="FFFFFF"/>
                </a:solidFill>
              </a:rPr>
            </a:br>
            <a:r>
              <a:rPr lang="en-US" altLang="en-US" sz="2900" dirty="0">
                <a:solidFill>
                  <a:srgbClr val="FFFFFF"/>
                </a:solidFill>
              </a:rPr>
              <a:t>Adam Fox on interaction oral / literate culture</a:t>
            </a:r>
            <a:endParaRPr lang="en-US" altLang="en-US" sz="2900" kern="1200" dirty="0">
              <a:solidFill>
                <a:srgbClr val="FFFFFF"/>
              </a:solidFill>
              <a:latin typeface="+mj-lt"/>
              <a:ea typeface="+mj-ea"/>
              <a:cs typeface="+mj-cs"/>
            </a:endParaRPr>
          </a:p>
        </p:txBody>
      </p:sp>
      <p:pic>
        <p:nvPicPr>
          <p:cNvPr id="41987" name="Picture 3" descr="Bbl">
            <a:extLst>
              <a:ext uri="{FF2B5EF4-FFF2-40B4-BE49-F238E27FC236}">
                <a16:creationId xmlns:a16="http://schemas.microsoft.com/office/drawing/2014/main" id="{2E747EC3-51C5-4B55-48BB-26E805B3B28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8691" t="4462" r="9657" b="4491"/>
          <a:stretch>
            <a:fillRect/>
          </a:stretch>
        </p:blipFill>
        <p:spPr>
          <a:xfrm>
            <a:off x="4057472" y="492573"/>
            <a:ext cx="4530947" cy="588079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1028" name="Picture 4" descr="undefined">
            <a:extLst>
              <a:ext uri="{FF2B5EF4-FFF2-40B4-BE49-F238E27FC236}">
                <a16:creationId xmlns:a16="http://schemas.microsoft.com/office/drawing/2014/main" id="{FD52EDA6-E085-66A7-7315-7D2250227B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697"/>
            <a:ext cx="9144000" cy="6944695"/>
          </a:xfrm>
          <a:prstGeom prst="rect">
            <a:avLst/>
          </a:prstGeom>
          <a:noFill/>
          <a:extLst>
            <a:ext uri="{909E8E84-426E-40DD-AFC4-6F175D3DCCD1}">
              <a14:hiddenFill xmlns:a14="http://schemas.microsoft.com/office/drawing/2010/main">
                <a:solidFill>
                  <a:srgbClr val="FFFFFF"/>
                </a:solidFill>
              </a14:hiddenFill>
            </a:ext>
          </a:extLst>
        </p:spPr>
      </p:pic>
      <p:sp>
        <p:nvSpPr>
          <p:cNvPr id="151555" name="Rectangle 3">
            <a:extLst>
              <a:ext uri="{FF2B5EF4-FFF2-40B4-BE49-F238E27FC236}">
                <a16:creationId xmlns:a16="http://schemas.microsoft.com/office/drawing/2014/main" id="{772A9197-9E1C-0E82-5FDE-F1E8460E25FB}"/>
              </a:ext>
            </a:extLst>
          </p:cNvPr>
          <p:cNvSpPr>
            <a:spLocks noGrp="1" noRot="1" noChangeArrowheads="1"/>
          </p:cNvSpPr>
          <p:nvPr>
            <p:ph idx="1"/>
          </p:nvPr>
        </p:nvSpPr>
        <p:spPr>
          <a:xfrm>
            <a:off x="-108520" y="14884"/>
            <a:ext cx="9252520" cy="7101408"/>
          </a:xfrm>
        </p:spPr>
        <p:txBody>
          <a:bodyPr>
            <a:normAutofit/>
          </a:bodyPr>
          <a:lstStyle/>
          <a:p>
            <a:pPr eaLnBrk="1" hangingPunct="1">
              <a:lnSpc>
                <a:spcPct val="100000"/>
              </a:lnSpc>
              <a:spcBef>
                <a:spcPct val="0"/>
              </a:spcBef>
              <a:buFont typeface="Arial" panose="020B0604020202020204" pitchFamily="34" charset="0"/>
              <a:buNone/>
              <a:defRPr/>
            </a:pPr>
            <a:r>
              <a:rPr lang="en-GB" altLang="en-US" sz="1600" dirty="0"/>
              <a:t>    </a:t>
            </a:r>
            <a:r>
              <a:rPr lang="en-GB" sz="1600" dirty="0">
                <a:solidFill>
                  <a:schemeClr val="bg1"/>
                </a:solidFill>
                <a:effectLst/>
              </a:rPr>
              <a:t>[Our hamlet contained] only two houses. … My grandmother and the woman next door were sisters, devout old ladies whom other godly women from the area often visited. There were many pious people, then. … Their teacher was a tall man who lived off a little spinning and alms. … My grandmother often took me along to their meetings. I cannot remember what exactly went on, only that I got incredibly bored. I had to sit quietly or even kneel. … Now and then, however, my grandfather snatched me away up the mountain to where our cows were grazing. Here he showed me different kinds of birds, beetles and worms, while he cleaned the fields. … I cannot remember whether other boys attended, but do              recall some adolescent girls playing with me.</a:t>
            </a:r>
            <a:r>
              <a:rPr lang="en-GB" altLang="en-US" sz="1600" dirty="0">
                <a:solidFill>
                  <a:schemeClr val="bg1"/>
                </a:solidFill>
              </a:rPr>
              <a:t>                                </a:t>
            </a:r>
          </a:p>
          <a:p>
            <a:pPr eaLnBrk="1" hangingPunct="1">
              <a:lnSpc>
                <a:spcPct val="120000"/>
              </a:lnSpc>
              <a:spcBef>
                <a:spcPct val="0"/>
              </a:spcBef>
              <a:buFont typeface="Arial" panose="020B0604020202020204" pitchFamily="34" charset="0"/>
              <a:buNone/>
              <a:defRPr/>
            </a:pPr>
            <a:br>
              <a:rPr lang="en-GB" altLang="en-US" sz="1400" dirty="0"/>
            </a:br>
            <a:endParaRPr lang="en-GB" altLang="en-US" sz="1400" dirty="0"/>
          </a:p>
          <a:p>
            <a:pPr algn="r" eaLnBrk="1" hangingPunct="1">
              <a:lnSpc>
                <a:spcPct val="120000"/>
              </a:lnSpc>
              <a:spcBef>
                <a:spcPct val="0"/>
              </a:spcBef>
              <a:buFont typeface="Arial" panose="020B0604020202020204" pitchFamily="34" charset="0"/>
              <a:buNone/>
              <a:defRPr/>
            </a:pPr>
            <a:r>
              <a:rPr lang="en-GB" altLang="en-US" sz="2000" dirty="0"/>
              <a:t>    </a:t>
            </a:r>
            <a:r>
              <a:rPr lang="en-GB" altLang="en-US" sz="1600" dirty="0"/>
              <a:t>Memories of growing up in the </a:t>
            </a:r>
          </a:p>
          <a:p>
            <a:pPr algn="r" eaLnBrk="1" hangingPunct="1">
              <a:lnSpc>
                <a:spcPct val="120000"/>
              </a:lnSpc>
              <a:spcBef>
                <a:spcPct val="0"/>
              </a:spcBef>
              <a:buFont typeface="Arial" panose="020B0604020202020204" pitchFamily="34" charset="0"/>
              <a:buNone/>
              <a:defRPr/>
            </a:pPr>
            <a:r>
              <a:rPr lang="en-GB" altLang="en-US" sz="1600" dirty="0"/>
              <a:t>Alpine valley of Toggenburg during the 1740s, </a:t>
            </a:r>
            <a:br>
              <a:rPr lang="en-GB" altLang="en-US" sz="1600" dirty="0"/>
            </a:br>
            <a:r>
              <a:rPr lang="en-GB" altLang="en-US" sz="1600" dirty="0"/>
              <a:t>taken from the diary of small trader Ulrich </a:t>
            </a:r>
            <a:r>
              <a:rPr lang="en-GB" altLang="en-US" sz="1600" dirty="0" err="1"/>
              <a:t>Br</a:t>
            </a:r>
            <a:r>
              <a:rPr lang="en-GB" altLang="en-US" sz="1600" dirty="0" err="1">
                <a:latin typeface="Calibri" panose="020F0502020204030204" pitchFamily="34" charset="0"/>
                <a:cs typeface="Calibri" panose="020F0502020204030204" pitchFamily="34" charset="0"/>
              </a:rPr>
              <a:t>äker</a:t>
            </a:r>
            <a:r>
              <a:rPr lang="en-GB" altLang="en-US" sz="1600" dirty="0">
                <a:latin typeface="Calibri" panose="020F0502020204030204" pitchFamily="34" charset="0"/>
                <a:cs typeface="Calibri" panose="020F0502020204030204" pitchFamily="34" charset="0"/>
              </a:rPr>
              <a:t> </a:t>
            </a:r>
            <a:r>
              <a:rPr lang="en-GB" altLang="en-US" sz="1600" dirty="0"/>
              <a:t>(1789) </a:t>
            </a:r>
          </a:p>
        </p:txBody>
      </p:sp>
      <p:sp>
        <p:nvSpPr>
          <p:cNvPr id="2" name="TextBox 1">
            <a:extLst>
              <a:ext uri="{FF2B5EF4-FFF2-40B4-BE49-F238E27FC236}">
                <a16:creationId xmlns:a16="http://schemas.microsoft.com/office/drawing/2014/main" id="{329FEB71-A20F-D2AE-4CB8-651656DB3B67}"/>
              </a:ext>
            </a:extLst>
          </p:cNvPr>
          <p:cNvSpPr txBox="1"/>
          <p:nvPr/>
        </p:nvSpPr>
        <p:spPr>
          <a:xfrm>
            <a:off x="1691680" y="5373216"/>
            <a:ext cx="2502159" cy="954107"/>
          </a:xfrm>
          <a:prstGeom prst="rect">
            <a:avLst/>
          </a:prstGeom>
          <a:noFill/>
        </p:spPr>
        <p:txBody>
          <a:bodyPr wrap="none" rtlCol="0">
            <a:spAutoFit/>
          </a:bodyPr>
          <a:lstStyle/>
          <a:p>
            <a:pPr algn="ctr"/>
            <a:r>
              <a:rPr lang="en-GB" sz="3600" dirty="0"/>
              <a:t>Manuscripts</a:t>
            </a:r>
          </a:p>
          <a:p>
            <a:pPr algn="ctr"/>
            <a:r>
              <a:rPr lang="en-GB" sz="2000" dirty="0"/>
              <a:t>‘Ego’ Documents</a:t>
            </a: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7890" name="Text Box 4">
            <a:extLst>
              <a:ext uri="{FF2B5EF4-FFF2-40B4-BE49-F238E27FC236}">
                <a16:creationId xmlns:a16="http://schemas.microsoft.com/office/drawing/2014/main" id="{0B497ABE-2268-9A15-AEFB-B84F8ECFCD53}"/>
              </a:ext>
            </a:extLst>
          </p:cNvPr>
          <p:cNvSpPr txBox="1">
            <a:spLocks noChangeArrowheads="1"/>
          </p:cNvSpPr>
          <p:nvPr/>
        </p:nvSpPr>
        <p:spPr bwMode="auto">
          <a:xfrm>
            <a:off x="458788" y="2425700"/>
            <a:ext cx="2035175"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80000"/>
              <a:buFont typeface="Arial" panose="020B0604020202020204" pitchFamily="34" charset="0"/>
              <a:buChar char="►"/>
              <a:defRPr sz="3200">
                <a:solidFill>
                  <a:schemeClr val="tx1"/>
                </a:solidFill>
                <a:latin typeface="Tahoma" panose="020B0604030504040204" pitchFamily="34" charset="0"/>
              </a:defRPr>
            </a:lvl1pPr>
            <a:lvl2pPr marL="742950" indent="-285750">
              <a:spcBef>
                <a:spcPct val="20000"/>
              </a:spcBef>
              <a:buClr>
                <a:schemeClr val="folHlink"/>
              </a:buClr>
              <a:buFont typeface="Wingdings" panose="05000000000000000000" pitchFamily="2" charset="2"/>
              <a:buChar char="§"/>
              <a:defRPr sz="2800">
                <a:solidFill>
                  <a:schemeClr val="tx1"/>
                </a:solidFill>
                <a:latin typeface="Tahoma" panose="020B0604030504040204" pitchFamily="34" charset="0"/>
              </a:defRPr>
            </a:lvl2pPr>
            <a:lvl3pPr marL="1143000" indent="-228600">
              <a:spcBef>
                <a:spcPct val="20000"/>
              </a:spcBef>
              <a:buClr>
                <a:schemeClr val="hlink"/>
              </a:buClr>
              <a:buSzPct val="80000"/>
              <a:buFont typeface="Arial" panose="020B0604020202020204" pitchFamily="34" charset="0"/>
              <a:buChar char="►"/>
              <a:defRPr sz="2400">
                <a:solidFill>
                  <a:schemeClr val="tx1"/>
                </a:solidFill>
                <a:latin typeface="Tahoma" panose="020B0604030504040204" pitchFamily="34" charset="0"/>
              </a:defRPr>
            </a:lvl3pPr>
            <a:lvl4pPr marL="1600200" indent="-228600">
              <a:spcBef>
                <a:spcPct val="20000"/>
              </a:spcBef>
              <a:buClr>
                <a:schemeClr val="folHlink"/>
              </a:buClr>
              <a:buFont typeface="Wingdings" panose="05000000000000000000" pitchFamily="2" charset="2"/>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Arial" panose="020B0604020202020204" pitchFamily="34" charset="0"/>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9pPr>
          </a:lstStyle>
          <a:p>
            <a:pPr eaLnBrk="1" hangingPunct="1">
              <a:spcBef>
                <a:spcPct val="0"/>
              </a:spcBef>
              <a:buClrTx/>
              <a:buSzTx/>
              <a:buFontTx/>
              <a:buNone/>
            </a:pPr>
            <a:r>
              <a:rPr lang="en-GB" altLang="en-US" sz="6000" b="1">
                <a:latin typeface="Calibri" panose="020F0502020204030204" pitchFamily="34" charset="0"/>
              </a:rPr>
              <a:t>CWA</a:t>
            </a:r>
          </a:p>
          <a:p>
            <a:pPr eaLnBrk="1" hangingPunct="1">
              <a:spcBef>
                <a:spcPct val="0"/>
              </a:spcBef>
              <a:buClrTx/>
              <a:buSzTx/>
              <a:buFontTx/>
              <a:buNone/>
            </a:pPr>
            <a:endParaRPr lang="en-GB" altLang="en-US" sz="2400"/>
          </a:p>
        </p:txBody>
      </p:sp>
      <p:pic>
        <p:nvPicPr>
          <p:cNvPr id="37891" name="Picture 5" descr="Brass Bramley CW Richard Carter 1529">
            <a:extLst>
              <a:ext uri="{FF2B5EF4-FFF2-40B4-BE49-F238E27FC236}">
                <a16:creationId xmlns:a16="http://schemas.microsoft.com/office/drawing/2014/main" id="{D9BB3A64-A966-E87C-826E-01DAB5D32C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0313" y="142875"/>
            <a:ext cx="4608512" cy="450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Rectangle 7">
            <a:extLst>
              <a:ext uri="{FF2B5EF4-FFF2-40B4-BE49-F238E27FC236}">
                <a16:creationId xmlns:a16="http://schemas.microsoft.com/office/drawing/2014/main" id="{A519D0ED-F14F-8BD1-5B75-F74728540FF1}"/>
              </a:ext>
            </a:extLst>
          </p:cNvPr>
          <p:cNvSpPr>
            <a:spLocks noChangeArrowheads="1"/>
          </p:cNvSpPr>
          <p:nvPr/>
        </p:nvSpPr>
        <p:spPr bwMode="auto">
          <a:xfrm>
            <a:off x="700088" y="168275"/>
            <a:ext cx="1800225"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80000"/>
              <a:buFont typeface="Arial" panose="020B0604020202020204" pitchFamily="34" charset="0"/>
              <a:buChar char="►"/>
              <a:defRPr sz="3200">
                <a:solidFill>
                  <a:schemeClr val="tx1"/>
                </a:solidFill>
                <a:latin typeface="Tahoma" panose="020B0604030504040204" pitchFamily="34" charset="0"/>
              </a:defRPr>
            </a:lvl1pPr>
            <a:lvl2pPr marL="742950" indent="-285750">
              <a:spcBef>
                <a:spcPct val="20000"/>
              </a:spcBef>
              <a:buClr>
                <a:schemeClr val="folHlink"/>
              </a:buClr>
              <a:buFont typeface="Wingdings" panose="05000000000000000000" pitchFamily="2" charset="2"/>
              <a:buChar char="§"/>
              <a:defRPr sz="2800">
                <a:solidFill>
                  <a:schemeClr val="tx1"/>
                </a:solidFill>
                <a:latin typeface="Tahoma" panose="020B0604030504040204" pitchFamily="34" charset="0"/>
              </a:defRPr>
            </a:lvl2pPr>
            <a:lvl3pPr marL="1143000" indent="-228600">
              <a:spcBef>
                <a:spcPct val="20000"/>
              </a:spcBef>
              <a:buClr>
                <a:schemeClr val="hlink"/>
              </a:buClr>
              <a:buSzPct val="80000"/>
              <a:buFont typeface="Arial" panose="020B0604020202020204" pitchFamily="34" charset="0"/>
              <a:buChar char="►"/>
              <a:defRPr sz="2400">
                <a:solidFill>
                  <a:schemeClr val="tx1"/>
                </a:solidFill>
                <a:latin typeface="Tahoma" panose="020B0604030504040204" pitchFamily="34" charset="0"/>
              </a:defRPr>
            </a:lvl3pPr>
            <a:lvl4pPr marL="1600200" indent="-228600">
              <a:spcBef>
                <a:spcPct val="20000"/>
              </a:spcBef>
              <a:buClr>
                <a:schemeClr val="folHlink"/>
              </a:buClr>
              <a:buFont typeface="Wingdings" panose="05000000000000000000" pitchFamily="2" charset="2"/>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Arial" panose="020B0604020202020204" pitchFamily="34" charset="0"/>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9pPr>
          </a:lstStyle>
          <a:p>
            <a:pPr algn="r" eaLnBrk="1" hangingPunct="1">
              <a:spcBef>
                <a:spcPct val="0"/>
              </a:spcBef>
              <a:buClrTx/>
              <a:buSzTx/>
              <a:buFontTx/>
              <a:buNone/>
            </a:pPr>
            <a:r>
              <a:rPr lang="en-GB" altLang="en-US" sz="1400">
                <a:latin typeface="Calibri" panose="020F0502020204030204" pitchFamily="34" charset="0"/>
              </a:rPr>
              <a:t>Richard Carter,  churchwarden </a:t>
            </a:r>
            <a:br>
              <a:rPr lang="en-GB" altLang="en-US" sz="1400">
                <a:latin typeface="Calibri" panose="020F0502020204030204" pitchFamily="34" charset="0"/>
              </a:rPr>
            </a:br>
            <a:r>
              <a:rPr lang="en-US" altLang="en-US" sz="1400">
                <a:latin typeface="Calibri" panose="020F0502020204030204" pitchFamily="34" charset="0"/>
              </a:rPr>
              <a:t>of Bramley </a:t>
            </a:r>
            <a:br>
              <a:rPr lang="en-US" altLang="en-US" sz="1400">
                <a:latin typeface="Calibri" panose="020F0502020204030204" pitchFamily="34" charset="0"/>
              </a:rPr>
            </a:br>
            <a:r>
              <a:rPr lang="en-US" altLang="en-US" sz="1400">
                <a:latin typeface="Calibri" panose="020F0502020204030204" pitchFamily="34" charset="0"/>
              </a:rPr>
              <a:t>(Hants, 1529)</a:t>
            </a:r>
          </a:p>
          <a:p>
            <a:pPr eaLnBrk="1" hangingPunct="1">
              <a:spcBef>
                <a:spcPct val="0"/>
              </a:spcBef>
              <a:buClrTx/>
              <a:buSzTx/>
              <a:buFontTx/>
              <a:buNone/>
            </a:pPr>
            <a:endParaRPr lang="en-US" altLang="en-US" sz="2400"/>
          </a:p>
          <a:p>
            <a:pPr eaLnBrk="1" hangingPunct="1">
              <a:spcBef>
                <a:spcPct val="0"/>
              </a:spcBef>
              <a:buClrTx/>
              <a:buSzTx/>
              <a:buFontTx/>
              <a:buNone/>
            </a:pPr>
            <a:endParaRPr lang="en-US" altLang="en-US" sz="2400"/>
          </a:p>
        </p:txBody>
      </p:sp>
      <p:sp>
        <p:nvSpPr>
          <p:cNvPr id="7" name="Text Box 6">
            <a:extLst>
              <a:ext uri="{FF2B5EF4-FFF2-40B4-BE49-F238E27FC236}">
                <a16:creationId xmlns:a16="http://schemas.microsoft.com/office/drawing/2014/main" id="{262AAD12-86A2-1ABD-190F-E5F471C81272}"/>
              </a:ext>
            </a:extLst>
          </p:cNvPr>
          <p:cNvSpPr txBox="1">
            <a:spLocks noChangeArrowheads="1"/>
          </p:cNvSpPr>
          <p:nvPr/>
        </p:nvSpPr>
        <p:spPr bwMode="auto">
          <a:xfrm>
            <a:off x="7429500" y="214313"/>
            <a:ext cx="1428750" cy="369887"/>
          </a:xfrm>
          <a:prstGeom prst="rect">
            <a:avLst/>
          </a:prstGeom>
          <a:noFill/>
          <a:ln w="9525">
            <a:noFill/>
            <a:miter lim="800000"/>
            <a:headEnd/>
            <a:tailEnd/>
          </a:ln>
        </p:spPr>
        <p:txBody>
          <a:bodyPr>
            <a:spAutoFit/>
          </a:bodyPr>
          <a:lstStyle/>
          <a:p>
            <a:pPr algn="ctr">
              <a:defRPr/>
            </a:pPr>
            <a:r>
              <a:rPr lang="en-GB" sz="1800" i="1" dirty="0">
                <a:latin typeface="+mj-lt"/>
              </a:rPr>
              <a:t>People</a:t>
            </a:r>
          </a:p>
        </p:txBody>
      </p:sp>
      <p:sp>
        <p:nvSpPr>
          <p:cNvPr id="37894" name="Rectangle 8">
            <a:extLst>
              <a:ext uri="{FF2B5EF4-FFF2-40B4-BE49-F238E27FC236}">
                <a16:creationId xmlns:a16="http://schemas.microsoft.com/office/drawing/2014/main" id="{45F560F2-D7A7-4A09-9EBA-2A75EC1B1405}"/>
              </a:ext>
            </a:extLst>
          </p:cNvPr>
          <p:cNvSpPr>
            <a:spLocks noChangeArrowheads="1"/>
          </p:cNvSpPr>
          <p:nvPr/>
        </p:nvSpPr>
        <p:spPr bwMode="auto">
          <a:xfrm>
            <a:off x="1571625" y="4664075"/>
            <a:ext cx="2857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80000"/>
              <a:buFont typeface="Arial" panose="020B0604020202020204" pitchFamily="34" charset="0"/>
              <a:buChar char="►"/>
              <a:defRPr sz="3200">
                <a:solidFill>
                  <a:schemeClr val="tx1"/>
                </a:solidFill>
                <a:latin typeface="Tahoma" panose="020B0604030504040204" pitchFamily="34" charset="0"/>
              </a:defRPr>
            </a:lvl1pPr>
            <a:lvl2pPr marL="742950" indent="-285750">
              <a:spcBef>
                <a:spcPct val="20000"/>
              </a:spcBef>
              <a:buClr>
                <a:schemeClr val="folHlink"/>
              </a:buClr>
              <a:buFont typeface="Wingdings" panose="05000000000000000000" pitchFamily="2" charset="2"/>
              <a:buChar char="§"/>
              <a:defRPr sz="2800">
                <a:solidFill>
                  <a:schemeClr val="tx1"/>
                </a:solidFill>
                <a:latin typeface="Tahoma" panose="020B0604030504040204" pitchFamily="34" charset="0"/>
              </a:defRPr>
            </a:lvl2pPr>
            <a:lvl3pPr marL="1143000" indent="-228600">
              <a:spcBef>
                <a:spcPct val="20000"/>
              </a:spcBef>
              <a:buClr>
                <a:schemeClr val="hlink"/>
              </a:buClr>
              <a:buSzPct val="80000"/>
              <a:buFont typeface="Arial" panose="020B0604020202020204" pitchFamily="34" charset="0"/>
              <a:buChar char="►"/>
              <a:defRPr sz="2400">
                <a:solidFill>
                  <a:schemeClr val="tx1"/>
                </a:solidFill>
                <a:latin typeface="Tahoma" panose="020B0604030504040204" pitchFamily="34" charset="0"/>
              </a:defRPr>
            </a:lvl3pPr>
            <a:lvl4pPr marL="1600200" indent="-228600">
              <a:spcBef>
                <a:spcPct val="20000"/>
              </a:spcBef>
              <a:buClr>
                <a:schemeClr val="folHlink"/>
              </a:buClr>
              <a:buFont typeface="Wingdings" panose="05000000000000000000" pitchFamily="2" charset="2"/>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Arial" panose="020B0604020202020204" pitchFamily="34" charset="0"/>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9pPr>
          </a:lstStyle>
          <a:p>
            <a:pPr algn="r">
              <a:spcBef>
                <a:spcPct val="0"/>
              </a:spcBef>
              <a:buClrTx/>
              <a:buSzTx/>
              <a:buFontTx/>
              <a:buNone/>
            </a:pPr>
            <a:r>
              <a:rPr lang="en-GB" altLang="en-US" sz="1400">
                <a:latin typeface="Calibri" panose="020F0502020204030204" pitchFamily="34" charset="0"/>
              </a:rPr>
              <a:t>Churchwardens’ accounts </a:t>
            </a:r>
          </a:p>
          <a:p>
            <a:pPr algn="r">
              <a:spcBef>
                <a:spcPct val="0"/>
              </a:spcBef>
              <a:buClrTx/>
              <a:buSzTx/>
              <a:buFontTx/>
              <a:buNone/>
            </a:pPr>
            <a:r>
              <a:rPr lang="en-GB" altLang="en-US" sz="1400">
                <a:latin typeface="Calibri" panose="020F0502020204030204" pitchFamily="34" charset="0"/>
              </a:rPr>
              <a:t>of Bletchingly (Surrey, </a:t>
            </a:r>
            <a:r>
              <a:rPr lang="en-US" altLang="en-US" sz="1400">
                <a:latin typeface="Calibri" panose="020F0502020204030204" pitchFamily="34" charset="0"/>
              </a:rPr>
              <a:t>1550)</a:t>
            </a:r>
            <a:endParaRPr lang="en-GB" altLang="en-US" sz="1400">
              <a:latin typeface="Calibri" panose="020F0502020204030204" pitchFamily="34" charset="0"/>
            </a:endParaRPr>
          </a:p>
        </p:txBody>
      </p:sp>
      <p:pic>
        <p:nvPicPr>
          <p:cNvPr id="37895" name="Picture 2" descr="D:\BK Research\Parishes\Warwick Symposium\CWA Folger.jpg">
            <a:extLst>
              <a:ext uri="{FF2B5EF4-FFF2-40B4-BE49-F238E27FC236}">
                <a16:creationId xmlns:a16="http://schemas.microsoft.com/office/drawing/2014/main" id="{566ED6DA-1090-9DC0-FF7F-CC63B274A6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7688" y="142875"/>
            <a:ext cx="4500562" cy="660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6" name="Picture 4" descr="Bishops Cleeve (Glos, late ma pa chest).jpg">
            <a:extLst>
              <a:ext uri="{FF2B5EF4-FFF2-40B4-BE49-F238E27FC236}">
                <a16:creationId xmlns:a16="http://schemas.microsoft.com/office/drawing/2014/main" id="{19E56A8A-C345-6971-F5AF-1A78BD6392A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14563" y="5357813"/>
            <a:ext cx="2143125"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7" name="Rectangle 10">
            <a:extLst>
              <a:ext uri="{FF2B5EF4-FFF2-40B4-BE49-F238E27FC236}">
                <a16:creationId xmlns:a16="http://schemas.microsoft.com/office/drawing/2014/main" id="{D55958B2-70B3-CCB6-23A0-F01ACEF51DB2}"/>
              </a:ext>
            </a:extLst>
          </p:cNvPr>
          <p:cNvSpPr>
            <a:spLocks noChangeArrowheads="1"/>
          </p:cNvSpPr>
          <p:nvPr/>
        </p:nvSpPr>
        <p:spPr bwMode="auto">
          <a:xfrm>
            <a:off x="338138" y="5992813"/>
            <a:ext cx="185737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80000"/>
              <a:buFont typeface="Arial" panose="020B0604020202020204" pitchFamily="34" charset="0"/>
              <a:buChar char="►"/>
              <a:defRPr sz="3200">
                <a:solidFill>
                  <a:schemeClr val="tx1"/>
                </a:solidFill>
                <a:latin typeface="Tahoma" panose="020B0604030504040204" pitchFamily="34" charset="0"/>
              </a:defRPr>
            </a:lvl1pPr>
            <a:lvl2pPr marL="742950" indent="-285750">
              <a:spcBef>
                <a:spcPct val="20000"/>
              </a:spcBef>
              <a:buClr>
                <a:schemeClr val="folHlink"/>
              </a:buClr>
              <a:buFont typeface="Wingdings" panose="05000000000000000000" pitchFamily="2" charset="2"/>
              <a:buChar char="§"/>
              <a:defRPr sz="2800">
                <a:solidFill>
                  <a:schemeClr val="tx1"/>
                </a:solidFill>
                <a:latin typeface="Tahoma" panose="020B0604030504040204" pitchFamily="34" charset="0"/>
              </a:defRPr>
            </a:lvl2pPr>
            <a:lvl3pPr marL="1143000" indent="-228600">
              <a:spcBef>
                <a:spcPct val="20000"/>
              </a:spcBef>
              <a:buClr>
                <a:schemeClr val="hlink"/>
              </a:buClr>
              <a:buSzPct val="80000"/>
              <a:buFont typeface="Arial" panose="020B0604020202020204" pitchFamily="34" charset="0"/>
              <a:buChar char="►"/>
              <a:defRPr sz="2400">
                <a:solidFill>
                  <a:schemeClr val="tx1"/>
                </a:solidFill>
                <a:latin typeface="Tahoma" panose="020B0604030504040204" pitchFamily="34" charset="0"/>
              </a:defRPr>
            </a:lvl3pPr>
            <a:lvl4pPr marL="1600200" indent="-228600">
              <a:spcBef>
                <a:spcPct val="20000"/>
              </a:spcBef>
              <a:buClr>
                <a:schemeClr val="folHlink"/>
              </a:buClr>
              <a:buFont typeface="Wingdings" panose="05000000000000000000" pitchFamily="2" charset="2"/>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Arial" panose="020B0604020202020204" pitchFamily="34" charset="0"/>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9pPr>
          </a:lstStyle>
          <a:p>
            <a:pPr algn="r">
              <a:spcBef>
                <a:spcPct val="0"/>
              </a:spcBef>
              <a:buClrTx/>
              <a:buSzTx/>
              <a:buFontTx/>
              <a:buNone/>
            </a:pPr>
            <a:r>
              <a:rPr lang="en-GB" altLang="en-US" sz="1400">
                <a:latin typeface="Calibri" panose="020F0502020204030204" pitchFamily="34" charset="0"/>
              </a:rPr>
              <a:t>Parish chest of Bishops Cleeve </a:t>
            </a:r>
          </a:p>
          <a:p>
            <a:pPr algn="r">
              <a:spcBef>
                <a:spcPct val="0"/>
              </a:spcBef>
              <a:buClrTx/>
              <a:buSzTx/>
              <a:buFontTx/>
              <a:buNone/>
            </a:pPr>
            <a:r>
              <a:rPr lang="en-US" altLang="en-US" sz="1400">
                <a:latin typeface="Calibri" panose="020F0502020204030204" pitchFamily="34" charset="0"/>
              </a:rPr>
              <a:t>(Glocs, 15thC)</a:t>
            </a:r>
            <a:endParaRPr lang="en-GB" altLang="en-US" sz="1400">
              <a:latin typeface="Calibri" panose="020F0502020204030204" pitchFamily="34" charset="0"/>
            </a:endParaRPr>
          </a:p>
        </p:txBody>
      </p:sp>
      <p:pic>
        <p:nvPicPr>
          <p:cNvPr id="37898" name="Picture 2">
            <a:extLst>
              <a:ext uri="{FF2B5EF4-FFF2-40B4-BE49-F238E27FC236}">
                <a16:creationId xmlns:a16="http://schemas.microsoft.com/office/drawing/2014/main" id="{2882461D-2C6A-EF92-4604-D5DF7E286B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6388" y="0"/>
            <a:ext cx="85312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3">
            <a:extLst>
              <a:ext uri="{FF2B5EF4-FFF2-40B4-BE49-F238E27FC236}">
                <a16:creationId xmlns:a16="http://schemas.microsoft.com/office/drawing/2014/main" id="{6F4A5AC7-F16F-1F87-A8C2-099BF7F5D744}"/>
              </a:ext>
            </a:extLst>
          </p:cNvPr>
          <p:cNvSpPr/>
          <p:nvPr/>
        </p:nvSpPr>
        <p:spPr>
          <a:xfrm>
            <a:off x="366713" y="4775200"/>
            <a:ext cx="417512" cy="34766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3" name="Oval 12">
            <a:extLst>
              <a:ext uri="{FF2B5EF4-FFF2-40B4-BE49-F238E27FC236}">
                <a16:creationId xmlns:a16="http://schemas.microsoft.com/office/drawing/2014/main" id="{BD15C550-E801-5782-9B1A-FAF3758AD7F9}"/>
              </a:ext>
            </a:extLst>
          </p:cNvPr>
          <p:cNvSpPr/>
          <p:nvPr/>
        </p:nvSpPr>
        <p:spPr>
          <a:xfrm>
            <a:off x="3189288" y="5502275"/>
            <a:ext cx="417512" cy="29051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 name="Oval 13">
            <a:extLst>
              <a:ext uri="{FF2B5EF4-FFF2-40B4-BE49-F238E27FC236}">
                <a16:creationId xmlns:a16="http://schemas.microsoft.com/office/drawing/2014/main" id="{B4776FD8-5C24-7786-AF3E-9E7C13823642}"/>
              </a:ext>
            </a:extLst>
          </p:cNvPr>
          <p:cNvSpPr/>
          <p:nvPr/>
        </p:nvSpPr>
        <p:spPr>
          <a:xfrm>
            <a:off x="2690813" y="6524625"/>
            <a:ext cx="1412875" cy="25241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 name="Oval 14">
            <a:extLst>
              <a:ext uri="{FF2B5EF4-FFF2-40B4-BE49-F238E27FC236}">
                <a16:creationId xmlns:a16="http://schemas.microsoft.com/office/drawing/2014/main" id="{8AEA6973-FD7A-FE09-BE43-5661C7143E0D}"/>
              </a:ext>
            </a:extLst>
          </p:cNvPr>
          <p:cNvSpPr/>
          <p:nvPr/>
        </p:nvSpPr>
        <p:spPr>
          <a:xfrm>
            <a:off x="8104188" y="2395538"/>
            <a:ext cx="417512" cy="29051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6" name="Oval 15">
            <a:extLst>
              <a:ext uri="{FF2B5EF4-FFF2-40B4-BE49-F238E27FC236}">
                <a16:creationId xmlns:a16="http://schemas.microsoft.com/office/drawing/2014/main" id="{E33D990F-6620-B19D-CA31-831B6D1BB426}"/>
              </a:ext>
            </a:extLst>
          </p:cNvPr>
          <p:cNvSpPr/>
          <p:nvPr/>
        </p:nvSpPr>
        <p:spPr>
          <a:xfrm>
            <a:off x="7131050" y="2828925"/>
            <a:ext cx="1328738" cy="23971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7" name="Oval 16">
            <a:extLst>
              <a:ext uri="{FF2B5EF4-FFF2-40B4-BE49-F238E27FC236}">
                <a16:creationId xmlns:a16="http://schemas.microsoft.com/office/drawing/2014/main" id="{CD50D31D-FAF6-E126-C428-A70D6224AC94}"/>
              </a:ext>
            </a:extLst>
          </p:cNvPr>
          <p:cNvSpPr/>
          <p:nvPr/>
        </p:nvSpPr>
        <p:spPr>
          <a:xfrm>
            <a:off x="5795963" y="3141663"/>
            <a:ext cx="1728787" cy="24765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8" name="Oval 17">
            <a:extLst>
              <a:ext uri="{FF2B5EF4-FFF2-40B4-BE49-F238E27FC236}">
                <a16:creationId xmlns:a16="http://schemas.microsoft.com/office/drawing/2014/main" id="{5BEB809F-D166-C2A5-CA8D-8ABFB160AEC7}"/>
              </a:ext>
            </a:extLst>
          </p:cNvPr>
          <p:cNvSpPr/>
          <p:nvPr/>
        </p:nvSpPr>
        <p:spPr>
          <a:xfrm>
            <a:off x="5508625" y="4005263"/>
            <a:ext cx="2351088" cy="287337"/>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9" name="Oval 18">
            <a:extLst>
              <a:ext uri="{FF2B5EF4-FFF2-40B4-BE49-F238E27FC236}">
                <a16:creationId xmlns:a16="http://schemas.microsoft.com/office/drawing/2014/main" id="{E0F2D414-EA92-8915-E52A-DE58E7666172}"/>
              </a:ext>
            </a:extLst>
          </p:cNvPr>
          <p:cNvSpPr/>
          <p:nvPr/>
        </p:nvSpPr>
        <p:spPr>
          <a:xfrm>
            <a:off x="5046663" y="5553075"/>
            <a:ext cx="1612900" cy="32385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 name="Oval 19">
            <a:extLst>
              <a:ext uri="{FF2B5EF4-FFF2-40B4-BE49-F238E27FC236}">
                <a16:creationId xmlns:a16="http://schemas.microsoft.com/office/drawing/2014/main" id="{82A3A2B0-DFFC-6859-A4A6-38402D27A5E1}"/>
              </a:ext>
            </a:extLst>
          </p:cNvPr>
          <p:cNvSpPr/>
          <p:nvPr/>
        </p:nvSpPr>
        <p:spPr>
          <a:xfrm>
            <a:off x="6913563" y="5754688"/>
            <a:ext cx="611187" cy="268287"/>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1" name="Oval 20">
            <a:extLst>
              <a:ext uri="{FF2B5EF4-FFF2-40B4-BE49-F238E27FC236}">
                <a16:creationId xmlns:a16="http://schemas.microsoft.com/office/drawing/2014/main" id="{0E521D03-2FAF-0211-A900-E8DB2706ADAB}"/>
              </a:ext>
            </a:extLst>
          </p:cNvPr>
          <p:cNvSpPr/>
          <p:nvPr/>
        </p:nvSpPr>
        <p:spPr>
          <a:xfrm>
            <a:off x="8099425" y="5876925"/>
            <a:ext cx="703263" cy="261938"/>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37909" name="Picture 4" descr="CWA Bletchingly">
            <a:extLst>
              <a:ext uri="{FF2B5EF4-FFF2-40B4-BE49-F238E27FC236}">
                <a16:creationId xmlns:a16="http://schemas.microsoft.com/office/drawing/2014/main" id="{62B82033-989E-F884-9ECD-8371091F88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8" y="0"/>
            <a:ext cx="3052763" cy="406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
            <a:extLst>
              <a:ext uri="{FF2B5EF4-FFF2-40B4-BE49-F238E27FC236}">
                <a16:creationId xmlns:a16="http://schemas.microsoft.com/office/drawing/2014/main" id="{A05C3A33-5CDF-7D8C-5F63-A7ED6AD769AA}"/>
              </a:ext>
            </a:extLst>
          </p:cNvPr>
          <p:cNvSpPr txBox="1">
            <a:spLocks noRot="1" noChangeArrowheads="1"/>
          </p:cNvSpPr>
          <p:nvPr/>
        </p:nvSpPr>
        <p:spPr>
          <a:xfrm>
            <a:off x="3044825" y="-26988"/>
            <a:ext cx="1600200" cy="3959226"/>
          </a:xfrm>
          <a:prstGeom prst="rect">
            <a:avLst/>
          </a:prstGeom>
          <a:solidFill>
            <a:schemeClr val="tx1"/>
          </a:solidFill>
        </p:spPr>
        <p:txBody>
          <a:bodyPr/>
          <a:lstStyle>
            <a:lvl1pPr algn="ctr" rtl="0" eaLnBrk="0" fontAlgn="base" hangingPunct="0">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9pPr>
          </a:lstStyle>
          <a:p>
            <a:pPr algn="l" eaLnBrk="1" hangingPunct="1">
              <a:defRPr/>
            </a:pPr>
            <a:r>
              <a:rPr lang="en-GB" altLang="en-US" sz="1400" b="1" dirty="0">
                <a:solidFill>
                  <a:schemeClr val="bg1"/>
                </a:solidFill>
              </a:rPr>
              <a:t>          Administrative</a:t>
            </a:r>
          </a:p>
          <a:p>
            <a:pPr algn="l" eaLnBrk="1" hangingPunct="1">
              <a:defRPr/>
            </a:pPr>
            <a:r>
              <a:rPr lang="en-GB" altLang="en-US" sz="1400" b="1" dirty="0">
                <a:solidFill>
                  <a:schemeClr val="bg1"/>
                </a:solidFill>
              </a:rPr>
              <a:t>                Records</a:t>
            </a:r>
          </a:p>
          <a:p>
            <a:pPr algn="l" eaLnBrk="1" hangingPunct="1">
              <a:defRPr/>
            </a:pPr>
            <a:endParaRPr lang="en-GB" altLang="en-US" sz="1400" dirty="0">
              <a:solidFill>
                <a:schemeClr val="bg1"/>
              </a:solidFill>
            </a:endParaRPr>
          </a:p>
          <a:p>
            <a:pPr algn="l" eaLnBrk="1" hangingPunct="1">
              <a:defRPr/>
            </a:pPr>
            <a:r>
              <a:rPr lang="en-GB" altLang="en-US" sz="1300" dirty="0">
                <a:solidFill>
                  <a:schemeClr val="bg1"/>
                </a:solidFill>
              </a:rPr>
              <a:t>Left:</a:t>
            </a:r>
          </a:p>
          <a:p>
            <a:pPr algn="l" eaLnBrk="1" hangingPunct="1">
              <a:defRPr/>
            </a:pPr>
            <a:r>
              <a:rPr lang="en-GB" altLang="en-US" sz="1300" dirty="0">
                <a:solidFill>
                  <a:schemeClr val="bg1"/>
                </a:solidFill>
              </a:rPr>
              <a:t>Churchwardens’ Accounts of St. Mary’s Church, </a:t>
            </a:r>
            <a:r>
              <a:rPr lang="en-GB" altLang="en-US" sz="1300" dirty="0" err="1">
                <a:solidFill>
                  <a:schemeClr val="bg1"/>
                </a:solidFill>
              </a:rPr>
              <a:t>Bletchingly</a:t>
            </a:r>
            <a:r>
              <a:rPr lang="en-GB" altLang="en-US" sz="1300" dirty="0">
                <a:solidFill>
                  <a:schemeClr val="bg1"/>
                </a:solidFill>
              </a:rPr>
              <a:t>, Surrey, 1546-1552</a:t>
            </a:r>
            <a:br>
              <a:rPr lang="en-GB" altLang="en-US" sz="1300" dirty="0">
                <a:solidFill>
                  <a:schemeClr val="bg1"/>
                </a:solidFill>
              </a:rPr>
            </a:br>
            <a:br>
              <a:rPr lang="en-GB" altLang="en-US" sz="600" dirty="0">
                <a:solidFill>
                  <a:schemeClr val="bg1"/>
                </a:solidFill>
              </a:rPr>
            </a:br>
            <a:r>
              <a:rPr lang="en-GB" altLang="en-US" sz="1000" dirty="0">
                <a:solidFill>
                  <a:schemeClr val="bg1"/>
                </a:solidFill>
              </a:rPr>
              <a:t>Folger Institute,</a:t>
            </a:r>
            <a:br>
              <a:rPr lang="en-GB" altLang="en-US" sz="1000" dirty="0">
                <a:solidFill>
                  <a:schemeClr val="bg1"/>
                </a:solidFill>
              </a:rPr>
            </a:br>
            <a:r>
              <a:rPr lang="en-GB" altLang="en-US" sz="1000" dirty="0">
                <a:solidFill>
                  <a:schemeClr val="bg1"/>
                </a:solidFill>
              </a:rPr>
              <a:t>Washington</a:t>
            </a:r>
            <a:br>
              <a:rPr lang="en-GB" altLang="en-US" sz="1000" dirty="0">
                <a:solidFill>
                  <a:schemeClr val="bg1"/>
                </a:solidFill>
              </a:rPr>
            </a:br>
            <a:endParaRPr lang="en-GB" altLang="en-US" sz="1000" dirty="0">
              <a:solidFill>
                <a:schemeClr val="bg1"/>
              </a:solidFill>
            </a:endParaRPr>
          </a:p>
          <a:p>
            <a:pPr algn="r" eaLnBrk="1" hangingPunct="1">
              <a:defRPr/>
            </a:pPr>
            <a:endParaRPr lang="en-GB" altLang="en-US" sz="1200" dirty="0">
              <a:solidFill>
                <a:schemeClr val="bg1"/>
              </a:solidFill>
            </a:endParaRPr>
          </a:p>
          <a:p>
            <a:pPr algn="r" eaLnBrk="1" hangingPunct="1">
              <a:defRPr/>
            </a:pPr>
            <a:r>
              <a:rPr lang="en-GB" altLang="en-US" sz="1300" dirty="0">
                <a:solidFill>
                  <a:schemeClr val="bg1"/>
                </a:solidFill>
              </a:rPr>
              <a:t>Bottom &amp; right:</a:t>
            </a:r>
          </a:p>
          <a:p>
            <a:pPr algn="r" eaLnBrk="1" hangingPunct="1">
              <a:defRPr/>
            </a:pPr>
            <a:r>
              <a:rPr lang="en-GB" altLang="en-US" sz="1300" dirty="0">
                <a:solidFill>
                  <a:schemeClr val="bg1"/>
                </a:solidFill>
              </a:rPr>
              <a:t>Churchwardens’ Accounts of Ashburton, Devon, ed. A. Hanham </a:t>
            </a:r>
            <a:br>
              <a:rPr lang="en-GB" altLang="en-US" sz="1300" dirty="0">
                <a:solidFill>
                  <a:schemeClr val="bg1"/>
                </a:solidFill>
              </a:rPr>
            </a:br>
            <a:r>
              <a:rPr lang="en-GB" altLang="en-US" sz="1300" dirty="0">
                <a:solidFill>
                  <a:schemeClr val="bg1"/>
                </a:solidFill>
              </a:rPr>
              <a:t>(1970)</a:t>
            </a: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useBgFill="1">
        <p:nvSpPr>
          <p:cNvPr id="48149" name="Rectangle 4814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151" name="Freeform: Shape 4815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130" name="Rectangle 2">
            <a:extLst>
              <a:ext uri="{FF2B5EF4-FFF2-40B4-BE49-F238E27FC236}">
                <a16:creationId xmlns:a16="http://schemas.microsoft.com/office/drawing/2014/main" id="{BD2C5F27-F2EB-27EA-F24F-A0D6A1D31138}"/>
              </a:ext>
            </a:extLst>
          </p:cNvPr>
          <p:cNvSpPr>
            <a:spLocks noGrp="1" noRot="1" noChangeArrowheads="1"/>
          </p:cNvSpPr>
          <p:nvPr>
            <p:ph type="title"/>
          </p:nvPr>
        </p:nvSpPr>
        <p:spPr>
          <a:xfrm>
            <a:off x="515125" y="1153572"/>
            <a:ext cx="2400300" cy="4461163"/>
          </a:xfrm>
        </p:spPr>
        <p:txBody>
          <a:bodyPr>
            <a:normAutofit/>
          </a:bodyPr>
          <a:lstStyle/>
          <a:p>
            <a:pPr eaLnBrk="1" hangingPunct="1">
              <a:defRPr/>
            </a:pPr>
            <a:r>
              <a:rPr lang="en-GB" altLang="en-US" sz="3700">
                <a:solidFill>
                  <a:srgbClr val="FFFFFF"/>
                </a:solidFill>
              </a:rPr>
              <a:t>1. Definitions and sources</a:t>
            </a:r>
          </a:p>
        </p:txBody>
      </p:sp>
      <p:sp>
        <p:nvSpPr>
          <p:cNvPr id="48153" name="Arc 4815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131" name="Rectangle 3">
            <a:extLst>
              <a:ext uri="{FF2B5EF4-FFF2-40B4-BE49-F238E27FC236}">
                <a16:creationId xmlns:a16="http://schemas.microsoft.com/office/drawing/2014/main" id="{A8D3106C-F8FF-C565-3A06-34FD72E1FCA7}"/>
              </a:ext>
            </a:extLst>
          </p:cNvPr>
          <p:cNvSpPr>
            <a:spLocks noGrp="1" noRot="1" noChangeArrowheads="1"/>
          </p:cNvSpPr>
          <p:nvPr>
            <p:ph idx="1"/>
          </p:nvPr>
        </p:nvSpPr>
        <p:spPr>
          <a:xfrm>
            <a:off x="3438012" y="591343"/>
            <a:ext cx="5179868" cy="5585619"/>
          </a:xfrm>
        </p:spPr>
        <p:txBody>
          <a:bodyPr anchor="ctr">
            <a:normAutofit/>
          </a:bodyPr>
          <a:lstStyle/>
          <a:p>
            <a:pPr eaLnBrk="1" hangingPunct="1">
              <a:defRPr/>
            </a:pPr>
            <a:r>
              <a:rPr lang="en-GB" altLang="en-US" dirty="0"/>
              <a:t>‘Culture’, ‘popular culture’,    ‘elite culture’</a:t>
            </a:r>
          </a:p>
          <a:p>
            <a:pPr eaLnBrk="1" hangingPunct="1">
              <a:defRPr/>
            </a:pPr>
            <a:r>
              <a:rPr lang="en-GB" altLang="en-US" dirty="0"/>
              <a:t>Mainly local, informal, oral,   with wide appeal</a:t>
            </a:r>
          </a:p>
          <a:p>
            <a:pPr eaLnBrk="1" hangingPunct="1">
              <a:defRPr/>
            </a:pPr>
            <a:r>
              <a:rPr lang="en-GB" altLang="en-US" dirty="0"/>
              <a:t>Insights via (often indirect / mediated) legal, administrative, literary &amp; visual sources – multimedia woodcuts, ballads</a:t>
            </a: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useBgFill="1">
        <p:nvSpPr>
          <p:cNvPr id="110609" name="Rectangle 110608">
            <a:extLst>
              <a:ext uri="{FF2B5EF4-FFF2-40B4-BE49-F238E27FC236}">
                <a16:creationId xmlns:a16="http://schemas.microsoft.com/office/drawing/2014/main" id="{FAF68CB5-D519-4070-A998-B86F0FBCD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6" name="Picture 8" descr="RELIGION AND CULTURE IN GERMANY (1400-1800)">
            <a:extLst>
              <a:ext uri="{FF2B5EF4-FFF2-40B4-BE49-F238E27FC236}">
                <a16:creationId xmlns:a16="http://schemas.microsoft.com/office/drawing/2014/main" id="{AEFC2C6D-4BD1-E403-B762-CC5625E5C0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23" r="4" b="7535"/>
          <a:stretch>
            <a:fillRect/>
          </a:stretch>
        </p:blipFill>
        <p:spPr bwMode="auto">
          <a:xfrm>
            <a:off x="185178" y="3428995"/>
            <a:ext cx="2077480" cy="2769973"/>
          </a:xfrm>
          <a:custGeom>
            <a:avLst/>
            <a:gdLst/>
            <a:ahLst/>
            <a:cxnLst/>
            <a:rect l="l" t="t" r="r" b="b"/>
            <a:pathLst>
              <a:path w="2769973" h="2769973">
                <a:moveTo>
                  <a:pt x="133430" y="0"/>
                </a:moveTo>
                <a:lnTo>
                  <a:pt x="2636543" y="0"/>
                </a:lnTo>
                <a:cubicBezTo>
                  <a:pt x="2710234" y="0"/>
                  <a:pt x="2769973" y="59739"/>
                  <a:pt x="2769973" y="133430"/>
                </a:cubicBezTo>
                <a:lnTo>
                  <a:pt x="2769973" y="2636543"/>
                </a:lnTo>
                <a:cubicBezTo>
                  <a:pt x="2769973" y="2710234"/>
                  <a:pt x="2710234" y="2769973"/>
                  <a:pt x="2636543" y="2769973"/>
                </a:cubicBezTo>
                <a:lnTo>
                  <a:pt x="133430" y="2769973"/>
                </a:lnTo>
                <a:cubicBezTo>
                  <a:pt x="59739" y="2769973"/>
                  <a:pt x="0" y="2710234"/>
                  <a:pt x="0" y="2636543"/>
                </a:cubicBezTo>
                <a:lnTo>
                  <a:pt x="0" y="133430"/>
                </a:lnTo>
                <a:cubicBezTo>
                  <a:pt x="0" y="59739"/>
                  <a:pt x="59739" y="0"/>
                  <a:pt x="133430" y="0"/>
                </a:cubicBezTo>
                <a:close/>
              </a:path>
            </a:pathLst>
          </a:custGeom>
          <a:noFill/>
          <a:extLst>
            <a:ext uri="{909E8E84-426E-40DD-AFC4-6F175D3DCCD1}">
              <a14:hiddenFill xmlns:a14="http://schemas.microsoft.com/office/drawing/2010/main">
                <a:solidFill>
                  <a:srgbClr val="FFFFFF"/>
                </a:solidFill>
              </a14:hiddenFill>
            </a:ext>
          </a:extLst>
        </p:spPr>
      </p:pic>
      <p:pic>
        <p:nvPicPr>
          <p:cNvPr id="2058" name="Picture 10" descr="Robert Muchembled: la civilisation des odeurs | RTS">
            <a:extLst>
              <a:ext uri="{FF2B5EF4-FFF2-40B4-BE49-F238E27FC236}">
                <a16:creationId xmlns:a16="http://schemas.microsoft.com/office/drawing/2014/main" id="{15893DA3-584F-9437-870D-3233EE9D69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000" r="21001" b="1"/>
          <a:stretch>
            <a:fillRect/>
          </a:stretch>
        </p:blipFill>
        <p:spPr bwMode="auto">
          <a:xfrm>
            <a:off x="2391153" y="3450451"/>
            <a:ext cx="2077480" cy="2769973"/>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a:noFill/>
          <a:extLst>
            <a:ext uri="{909E8E84-426E-40DD-AFC4-6F175D3DCCD1}">
              <a14:hiddenFill xmlns:a14="http://schemas.microsoft.com/office/drawing/2010/main">
                <a:solidFill>
                  <a:srgbClr val="FFFFFF"/>
                </a:solidFill>
              </a14:hiddenFill>
            </a:ext>
          </a:extLst>
        </p:spPr>
      </p:pic>
      <p:pic>
        <p:nvPicPr>
          <p:cNvPr id="2050" name="Picture 2" descr="Episode #131 - Antonio Gramsci on Cultural Hegemony — Philosophize This!">
            <a:extLst>
              <a:ext uri="{FF2B5EF4-FFF2-40B4-BE49-F238E27FC236}">
                <a16:creationId xmlns:a16="http://schemas.microsoft.com/office/drawing/2014/main" id="{5FA20EAA-5D03-5967-06C1-5D6F47C675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2" b="6331"/>
          <a:stretch>
            <a:fillRect/>
          </a:stretch>
        </p:blipFill>
        <p:spPr bwMode="auto">
          <a:xfrm>
            <a:off x="185178" y="511735"/>
            <a:ext cx="2077480" cy="2769973"/>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a:noFill/>
          <a:extLst>
            <a:ext uri="{909E8E84-426E-40DD-AFC4-6F175D3DCCD1}">
              <a14:hiddenFill xmlns:a14="http://schemas.microsoft.com/office/drawing/2010/main">
                <a:solidFill>
                  <a:srgbClr val="FFFFFF"/>
                </a:solidFill>
              </a14:hiddenFill>
            </a:ext>
          </a:extLst>
        </p:spPr>
      </p:pic>
      <p:pic>
        <p:nvPicPr>
          <p:cNvPr id="2054" name="Picture 6" descr="Natalie Zemon Davis, Historian of the Marginalized, Dies at 94 - The New  York Times">
            <a:extLst>
              <a:ext uri="{FF2B5EF4-FFF2-40B4-BE49-F238E27FC236}">
                <a16:creationId xmlns:a16="http://schemas.microsoft.com/office/drawing/2014/main" id="{483E6E16-8342-A532-32E6-724D3B6862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r="2" b="1002"/>
          <a:stretch>
            <a:fillRect/>
          </a:stretch>
        </p:blipFill>
        <p:spPr bwMode="auto">
          <a:xfrm>
            <a:off x="2431598" y="511735"/>
            <a:ext cx="2077480" cy="2769974"/>
          </a:xfrm>
          <a:custGeom>
            <a:avLst/>
            <a:gdLst/>
            <a:ahLst/>
            <a:cxnLst/>
            <a:rect l="l" t="t" r="r" b="b"/>
            <a:pathLst>
              <a:path w="3118718" h="3118719">
                <a:moveTo>
                  <a:pt x="127306" y="0"/>
                </a:moveTo>
                <a:lnTo>
                  <a:pt x="2991412" y="0"/>
                </a:lnTo>
                <a:cubicBezTo>
                  <a:pt x="3061721" y="0"/>
                  <a:pt x="3118718" y="56997"/>
                  <a:pt x="3118718" y="127306"/>
                </a:cubicBezTo>
                <a:lnTo>
                  <a:pt x="3118718" y="2991413"/>
                </a:lnTo>
                <a:cubicBezTo>
                  <a:pt x="3118718" y="3061722"/>
                  <a:pt x="3061721" y="3118719"/>
                  <a:pt x="2991412" y="3118719"/>
                </a:cubicBezTo>
                <a:lnTo>
                  <a:pt x="127306" y="3118719"/>
                </a:lnTo>
                <a:cubicBezTo>
                  <a:pt x="56997" y="3118719"/>
                  <a:pt x="0" y="3061722"/>
                  <a:pt x="0" y="2991413"/>
                </a:cubicBezTo>
                <a:lnTo>
                  <a:pt x="0" y="127306"/>
                </a:lnTo>
                <a:cubicBezTo>
                  <a:pt x="0" y="56997"/>
                  <a:pt x="56997" y="0"/>
                  <a:pt x="127306" y="0"/>
                </a:cubicBezTo>
                <a:close/>
              </a:path>
            </a:pathLst>
          </a:custGeom>
          <a:noFill/>
          <a:extLst>
            <a:ext uri="{909E8E84-426E-40DD-AFC4-6F175D3DCCD1}">
              <a14:hiddenFill xmlns:a14="http://schemas.microsoft.com/office/drawing/2010/main">
                <a:solidFill>
                  <a:srgbClr val="FFFFFF"/>
                </a:solidFill>
              </a14:hiddenFill>
            </a:ext>
          </a:extLst>
        </p:spPr>
      </p:pic>
      <p:sp>
        <p:nvSpPr>
          <p:cNvPr id="110611" name="Arc 110610">
            <a:extLst>
              <a:ext uri="{FF2B5EF4-FFF2-40B4-BE49-F238E27FC236}">
                <a16:creationId xmlns:a16="http://schemas.microsoft.com/office/drawing/2014/main" id="{7586665A-47B3-4AEE-BC94-15D89FF70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36468">
            <a:off x="5837552" y="326268"/>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0594" name="Rectangle 2050">
            <a:extLst>
              <a:ext uri="{FF2B5EF4-FFF2-40B4-BE49-F238E27FC236}">
                <a16:creationId xmlns:a16="http://schemas.microsoft.com/office/drawing/2014/main" id="{690539A5-2F64-DCC0-2E44-A45B237300EE}"/>
              </a:ext>
            </a:extLst>
          </p:cNvPr>
          <p:cNvSpPr>
            <a:spLocks noGrp="1" noRot="1" noChangeArrowheads="1"/>
          </p:cNvSpPr>
          <p:nvPr>
            <p:ph type="title"/>
          </p:nvPr>
        </p:nvSpPr>
        <p:spPr>
          <a:xfrm>
            <a:off x="4899546" y="486184"/>
            <a:ext cx="3761853" cy="1325563"/>
          </a:xfrm>
        </p:spPr>
        <p:txBody>
          <a:bodyPr>
            <a:normAutofit/>
          </a:bodyPr>
          <a:lstStyle/>
          <a:p>
            <a:pPr eaLnBrk="1" hangingPunct="1">
              <a:defRPr/>
            </a:pPr>
            <a:r>
              <a:rPr lang="en-GB" altLang="en-US" dirty="0">
                <a:solidFill>
                  <a:srgbClr val="92D050"/>
                </a:solidFill>
              </a:rPr>
              <a:t>2. Scholarly Approaches</a:t>
            </a:r>
          </a:p>
        </p:txBody>
      </p:sp>
      <p:sp>
        <p:nvSpPr>
          <p:cNvPr id="110595" name="Rectangle 2051">
            <a:extLst>
              <a:ext uri="{FF2B5EF4-FFF2-40B4-BE49-F238E27FC236}">
                <a16:creationId xmlns:a16="http://schemas.microsoft.com/office/drawing/2014/main" id="{E498285D-E1F7-9D25-FBB5-FA33B17CEC09}"/>
              </a:ext>
            </a:extLst>
          </p:cNvPr>
          <p:cNvSpPr>
            <a:spLocks noGrp="1" noRot="1" noChangeArrowheads="1"/>
          </p:cNvSpPr>
          <p:nvPr>
            <p:ph idx="1"/>
          </p:nvPr>
        </p:nvSpPr>
        <p:spPr>
          <a:xfrm>
            <a:off x="4899546" y="1946684"/>
            <a:ext cx="3761853" cy="4351338"/>
          </a:xfrm>
        </p:spPr>
        <p:txBody>
          <a:bodyPr>
            <a:normAutofit/>
          </a:bodyPr>
          <a:lstStyle/>
          <a:p>
            <a:pPr lvl="1" eaLnBrk="1" hangingPunct="1">
              <a:defRPr/>
            </a:pPr>
            <a:r>
              <a:rPr lang="en-GB" altLang="en-US" sz="1900"/>
              <a:t>Struggle for ‘hegemony’ (Antonio Gramsci)</a:t>
            </a:r>
          </a:p>
          <a:p>
            <a:pPr lvl="1" eaLnBrk="1" hangingPunct="1">
              <a:defRPr/>
            </a:pPr>
            <a:r>
              <a:rPr lang="en-GB" altLang="en-US" sz="1900"/>
              <a:t>Anthropological perspectives (N. Z. Davis) – gender, rituals, mentalities</a:t>
            </a:r>
          </a:p>
          <a:p>
            <a:pPr lvl="1" eaLnBrk="1" hangingPunct="1">
              <a:defRPr/>
            </a:pPr>
            <a:r>
              <a:rPr lang="en-GB" altLang="en-US" sz="1900"/>
              <a:t>(Pre-)Reformation popular religion (R. W. Scribner) – sacramentals, shifts in visual communication, negotiation of reform process</a:t>
            </a:r>
          </a:p>
          <a:p>
            <a:pPr lvl="1" eaLnBrk="1" hangingPunct="1">
              <a:defRPr/>
            </a:pPr>
            <a:r>
              <a:rPr lang="en-GB" altLang="en-US" sz="1900"/>
              <a:t>Elite ‘acculturation’ attempts (Robert Muchembled)</a:t>
            </a:r>
          </a:p>
          <a:p>
            <a:pPr marL="457200" lvl="1" indent="0" eaLnBrk="1" hangingPunct="1">
              <a:buNone/>
              <a:defRPr/>
            </a:pPr>
            <a:endParaRPr lang="en-GB" altLang="en-US" sz="1900"/>
          </a:p>
          <a:p>
            <a:pPr marL="457200" lvl="1" indent="0" eaLnBrk="1" hangingPunct="1">
              <a:buNone/>
              <a:defRPr/>
            </a:pPr>
            <a:r>
              <a:rPr lang="en-GB" altLang="en-US" sz="1900"/>
              <a:t>Guidance in Capp &amp; Scribner essays on seminar reading!</a:t>
            </a: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4936" name="Rectangle 124935">
            <a:extLst>
              <a:ext uri="{FF2B5EF4-FFF2-40B4-BE49-F238E27FC236}">
                <a16:creationId xmlns:a16="http://schemas.microsoft.com/office/drawing/2014/main" id="{38468727-63BE-4191-B4A6-C30C82C0E9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12" name="TextBox 1">
            <a:extLst>
              <a:ext uri="{FF2B5EF4-FFF2-40B4-BE49-F238E27FC236}">
                <a16:creationId xmlns:a16="http://schemas.microsoft.com/office/drawing/2014/main" id="{9D6B6593-E966-B528-B524-47EB7077CDBC}"/>
              </a:ext>
            </a:extLst>
          </p:cNvPr>
          <p:cNvSpPr txBox="1">
            <a:spLocks noChangeArrowheads="1"/>
          </p:cNvSpPr>
          <p:nvPr/>
        </p:nvSpPr>
        <p:spPr bwMode="auto">
          <a:xfrm>
            <a:off x="342900" y="412454"/>
            <a:ext cx="1785938" cy="2101850"/>
          </a:xfrm>
          <a:prstGeom prst="rect">
            <a:avLst/>
          </a:prstGeom>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spcBef>
                <a:spcPct val="20000"/>
              </a:spcBef>
              <a:buClr>
                <a:schemeClr val="hlink"/>
              </a:buClr>
              <a:buSzPct val="80000"/>
              <a:buFont typeface="Arial" panose="020B0604020202020204" pitchFamily="34" charset="0"/>
              <a:buChar char="►"/>
              <a:defRPr sz="3200">
                <a:solidFill>
                  <a:schemeClr val="tx1"/>
                </a:solidFill>
                <a:latin typeface="Tahoma" panose="020B0604030504040204" pitchFamily="34" charset="0"/>
              </a:defRPr>
            </a:lvl1pPr>
            <a:lvl2pPr marL="742950" indent="-285750">
              <a:spcBef>
                <a:spcPct val="20000"/>
              </a:spcBef>
              <a:buClr>
                <a:schemeClr val="folHlink"/>
              </a:buClr>
              <a:buFont typeface="Wingdings" panose="05000000000000000000" pitchFamily="2" charset="2"/>
              <a:buChar char="§"/>
              <a:defRPr sz="2800">
                <a:solidFill>
                  <a:schemeClr val="tx1"/>
                </a:solidFill>
                <a:latin typeface="Tahoma" panose="020B0604030504040204" pitchFamily="34" charset="0"/>
              </a:defRPr>
            </a:lvl2pPr>
            <a:lvl3pPr marL="1143000" indent="-228600">
              <a:spcBef>
                <a:spcPct val="20000"/>
              </a:spcBef>
              <a:buClr>
                <a:schemeClr val="hlink"/>
              </a:buClr>
              <a:buSzPct val="80000"/>
              <a:buFont typeface="Arial" panose="020B0604020202020204" pitchFamily="34" charset="0"/>
              <a:buChar char="►"/>
              <a:defRPr sz="2400">
                <a:solidFill>
                  <a:schemeClr val="tx1"/>
                </a:solidFill>
                <a:latin typeface="Tahoma" panose="020B0604030504040204" pitchFamily="34" charset="0"/>
              </a:defRPr>
            </a:lvl3pPr>
            <a:lvl4pPr marL="1600200" indent="-228600">
              <a:spcBef>
                <a:spcPct val="20000"/>
              </a:spcBef>
              <a:buClr>
                <a:schemeClr val="folHlink"/>
              </a:buClr>
              <a:buFont typeface="Wingdings" panose="05000000000000000000" pitchFamily="2" charset="2"/>
              <a:buChar char="§"/>
              <a:defRPr sz="2000">
                <a:solidFill>
                  <a:schemeClr val="tx1"/>
                </a:solidFill>
                <a:latin typeface="Tahoma" panose="020B0604030504040204" pitchFamily="34" charset="0"/>
              </a:defRPr>
            </a:lvl4pPr>
            <a:lvl5pPr marL="2057400" indent="-228600">
              <a:spcBef>
                <a:spcPct val="20000"/>
              </a:spcBef>
              <a:buClr>
                <a:schemeClr val="hlink"/>
              </a:buClr>
              <a:buSzPct val="80000"/>
              <a:buFont typeface="Arial" panose="020B0604020202020204" pitchFamily="34" charset="0"/>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80000"/>
              <a:buFont typeface="Arial" panose="020B0604020202020204" pitchFamily="34" charset="0"/>
              <a:buChar char="►"/>
              <a:defRPr sz="2000">
                <a:solidFill>
                  <a:schemeClr val="tx1"/>
                </a:solidFill>
                <a:latin typeface="Tahoma" panose="020B0604030504040204" pitchFamily="34" charset="0"/>
              </a:defRPr>
            </a:lvl9pPr>
          </a:lstStyle>
          <a:p>
            <a:pPr defTabSz="914400">
              <a:lnSpc>
                <a:spcPct val="90000"/>
              </a:lnSpc>
              <a:spcBef>
                <a:spcPct val="0"/>
              </a:spcBef>
              <a:spcAft>
                <a:spcPts val="600"/>
              </a:spcAft>
              <a:buClrTx/>
              <a:buSzTx/>
              <a:buNone/>
            </a:pPr>
            <a:r>
              <a:rPr lang="en-US" altLang="en-US" sz="2400" dirty="0"/>
              <a:t>The state of play (Reay)</a:t>
            </a:r>
          </a:p>
        </p:txBody>
      </p:sp>
      <p:sp>
        <p:nvSpPr>
          <p:cNvPr id="124938" name="Rectangle 124937">
            <a:extLst>
              <a:ext uri="{FF2B5EF4-FFF2-40B4-BE49-F238E27FC236}">
                <a16:creationId xmlns:a16="http://schemas.microsoft.com/office/drawing/2014/main" id="{9D355BB6-1BB8-4828-B246-CFB31742D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34839"/>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24940" name="Rectangle 124939">
            <a:extLst>
              <a:ext uri="{FF2B5EF4-FFF2-40B4-BE49-F238E27FC236}">
                <a16:creationId xmlns:a16="http://schemas.microsoft.com/office/drawing/2014/main" id="{CA52A9B9-B2B3-46F0-9D53-0EFF9905BF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01049" y="1454932"/>
            <a:ext cx="1463040"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4931" name="Rectangle 1027">
            <a:extLst>
              <a:ext uri="{FF2B5EF4-FFF2-40B4-BE49-F238E27FC236}">
                <a16:creationId xmlns:a16="http://schemas.microsoft.com/office/drawing/2014/main" id="{3EC145F3-D11B-90F2-DEB0-F9A7C2198F64}"/>
              </a:ext>
            </a:extLst>
          </p:cNvPr>
          <p:cNvSpPr>
            <a:spLocks noGrp="1" noRot="1" noChangeArrowheads="1"/>
          </p:cNvSpPr>
          <p:nvPr>
            <p:ph idx="1"/>
          </p:nvPr>
        </p:nvSpPr>
        <p:spPr>
          <a:xfrm>
            <a:off x="2382301" y="1686042"/>
            <a:ext cx="2432447" cy="2101850"/>
          </a:xfrm>
        </p:spPr>
        <p:txBody>
          <a:bodyPr vert="horz" lIns="91440" tIns="45720" rIns="91440" bIns="45720" rtlCol="0" anchor="ctr">
            <a:normAutofit/>
          </a:bodyPr>
          <a:lstStyle/>
          <a:p>
            <a:pPr marL="0" indent="0" algn="r">
              <a:buNone/>
              <a:defRPr/>
            </a:pPr>
            <a:r>
              <a:rPr lang="en-US" altLang="en-US" sz="1600" dirty="0"/>
              <a:t>Peasants confront a nobleman (woodcut, 1519)</a:t>
            </a:r>
          </a:p>
          <a:p>
            <a:pPr>
              <a:defRPr/>
            </a:pPr>
            <a:endParaRPr lang="en-US" altLang="en-US" sz="1500" dirty="0"/>
          </a:p>
        </p:txBody>
      </p:sp>
      <p:pic>
        <p:nvPicPr>
          <p:cNvPr id="17411" name="Picture 1027" descr="Peasants' War (Noble confronted)">
            <a:extLst>
              <a:ext uri="{FF2B5EF4-FFF2-40B4-BE49-F238E27FC236}">
                <a16:creationId xmlns:a16="http://schemas.microsoft.com/office/drawing/2014/main" id="{DB687171-53BF-3953-5D9E-A145F03EF1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851" r="6223" b="1"/>
          <a:stretch>
            <a:fillRect/>
          </a:stretch>
        </p:blipFill>
        <p:spPr bwMode="auto">
          <a:xfrm>
            <a:off x="675682" y="2959630"/>
            <a:ext cx="4124918" cy="33496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a:extLst>
              <a:ext uri="{FF2B5EF4-FFF2-40B4-BE49-F238E27FC236}">
                <a16:creationId xmlns:a16="http://schemas.microsoft.com/office/drawing/2014/main" id="{66386C87-5343-598A-189C-CBA671D6E6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1537" y="412454"/>
            <a:ext cx="3313504" cy="52181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3E4F19A7-A959-40BB-972C-4880BAF8EB09}"/>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3871</TotalTime>
  <Words>1082</Words>
  <Application>Microsoft Office PowerPoint</Application>
  <PresentationFormat>On-screen Show (4:3)</PresentationFormat>
  <Paragraphs>127</Paragraphs>
  <Slides>19</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Arial Black</vt:lpstr>
      <vt:lpstr>Calibri</vt:lpstr>
      <vt:lpstr>Calibri Light</vt:lpstr>
      <vt:lpstr>Tahoma</vt:lpstr>
      <vt:lpstr>Times New Roman</vt:lpstr>
      <vt:lpstr>Wingdings</vt:lpstr>
      <vt:lpstr>Office 2013 - 2022 Theme</vt:lpstr>
      <vt:lpstr>PowerPoint Presentation</vt:lpstr>
      <vt:lpstr>OUTLINE</vt:lpstr>
      <vt:lpstr>Prelude A complex phenomenon reflected in multiple sources</vt:lpstr>
      <vt:lpstr>The Hybridity of Print Media  Title page of a knights’ tale  Bibliothèque bleue (1726)  Adam Fox on interaction oral / literate culture</vt:lpstr>
      <vt:lpstr>PowerPoint Presentation</vt:lpstr>
      <vt:lpstr>PowerPoint Presentation</vt:lpstr>
      <vt:lpstr>1. Definitions and sources</vt:lpstr>
      <vt:lpstr>2. Scholarly Approaches</vt:lpstr>
      <vt:lpstr>PowerPoint Presentation</vt:lpstr>
      <vt:lpstr>3. Features, meanings &amp; shifts</vt:lpstr>
      <vt:lpstr> Public Houses  </vt:lpstr>
      <vt:lpstr>PowerPoint Presentation</vt:lpstr>
      <vt:lpstr>An artistic re-imagination of a shaming ritual known as ‘charivari‘  Clip from a film by Daniel Vigne (1982) based on research by Natalie Z. Davis</vt:lpstr>
      <vt:lpstr>PowerPoint Presentation</vt:lpstr>
      <vt:lpstr>Spiritual influences:  ‘Pagan’, ‘Christian’, idiosyncratic ?</vt:lpstr>
      <vt:lpstr>Ars Moriendi early 16thC woodcut</vt:lpstr>
      <vt:lpstr>Post-Reformation Dynamics</vt:lpstr>
      <vt:lpstr>PowerPoint Presentation</vt:lpstr>
      <vt:lpstr>Assessment</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IT Services</dc:creator>
  <cp:lastModifiedBy>Marshall, Peter</cp:lastModifiedBy>
  <cp:revision>114</cp:revision>
  <cp:lastPrinted>2022-01-27T17:47:00Z</cp:lastPrinted>
  <dcterms:created xsi:type="dcterms:W3CDTF">2002-10-28T14:03:07Z</dcterms:created>
  <dcterms:modified xsi:type="dcterms:W3CDTF">2026-02-02T08:33:55Z</dcterms:modified>
</cp:coreProperties>
</file>