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62" r:id="rId3"/>
    <p:sldId id="263" r:id="rId4"/>
    <p:sldId id="257" r:id="rId5"/>
    <p:sldId id="258" r:id="rId6"/>
    <p:sldId id="264" r:id="rId7"/>
    <p:sldId id="260" r:id="rId8"/>
    <p:sldId id="265" r:id="rId9"/>
  </p:sldIdLst>
  <p:sldSz cx="12192000" cy="6858000"/>
  <p:notesSz cx="6858000" cy="9144000"/>
  <p:defaultTextStyle>
    <a:defPPr>
      <a:defRPr lang="en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24"/>
  </p:normalViewPr>
  <p:slideViewPr>
    <p:cSldViewPr snapToGrid="0">
      <p:cViewPr varScale="1">
        <p:scale>
          <a:sx n="106" d="100"/>
          <a:sy n="106" d="100"/>
        </p:scale>
        <p:origin x="696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573CC7-CDED-7B6D-C04C-08713BB39BF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FE85E2C-5452-B2E9-4144-3F060C1E741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DCE9EC-5D8D-3C95-9741-3912D64422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6CCB5E-C2EA-D54A-AA60-85CEFE3FDD18}" type="datetimeFigureOut">
              <a:rPr lang="en-GB" smtClean="0"/>
              <a:t>18/05/2026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AC5F2FB-4BB2-14C7-4934-69010DA029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09B961-CFC1-4BB1-1450-6735F20087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8B292C-1AF8-1A4D-A1F7-14886D1F4D2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885535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0E2672-2D90-CAF5-1C2F-9031D7835F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6D4E12F-EEDB-68D5-2083-49AAA7D28E9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2C4C01A-94FC-B8C2-4FDA-3639B63DE7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6CCB5E-C2EA-D54A-AA60-85CEFE3FDD18}" type="datetimeFigureOut">
              <a:rPr lang="en-GB" smtClean="0"/>
              <a:t>18/05/2026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2C7BD91-2A9E-5349-5B56-A957B7E4E6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198600-A4F0-AE89-4051-94D8CEC3ED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8B292C-1AF8-1A4D-A1F7-14886D1F4D2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737954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220C9FD-2DF5-4E9B-2126-FFCC8979EA9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215AAA1-1695-2186-F8F3-60B80798E31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7BE4ADE-1810-1C1B-8534-93461E10C7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6CCB5E-C2EA-D54A-AA60-85CEFE3FDD18}" type="datetimeFigureOut">
              <a:rPr lang="en-GB" smtClean="0"/>
              <a:t>18/05/2026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53F19DC-D81E-B004-229D-E8BEB07C58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8BA13A9-D4D7-F24E-1E94-D9437CBBB5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8B292C-1AF8-1A4D-A1F7-14886D1F4D2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999316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84515E-E026-B709-33CC-3AAE48C13A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CED047A-715E-6050-A800-02E40A9F8CB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0A7D1C-FCBC-19CF-75A5-134BF77C1C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6CCB5E-C2EA-D54A-AA60-85CEFE3FDD18}" type="datetimeFigureOut">
              <a:rPr lang="en-GB" smtClean="0"/>
              <a:t>18/05/2026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569E1EE-3094-F376-4113-699180F4C5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C28F873-A124-6604-4D93-60B1CF1A82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8B292C-1AF8-1A4D-A1F7-14886D1F4D2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552391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E6B13C-1AAF-F343-6F04-3C86B0F011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3C740CE-451E-DEED-421F-F7B14C59139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2B30B42-BC48-10AD-3A12-74CEA56C8D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6CCB5E-C2EA-D54A-AA60-85CEFE3FDD18}" type="datetimeFigureOut">
              <a:rPr lang="en-GB" smtClean="0"/>
              <a:t>18/05/2026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00324C0-9CFA-6EC3-4CD8-4631574DB9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CC26553-0FFD-F20C-EEC6-D07E92F47E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8B292C-1AF8-1A4D-A1F7-14886D1F4D2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833450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51B666-24A9-1996-D142-54C3612623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D18E9F5-085B-88D9-29C0-C2517D7AE57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775B4A9-B14C-492D-D1AD-9C958B5E663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3BA1696-59B4-8CA7-C70B-06B8AC3F99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6CCB5E-C2EA-D54A-AA60-85CEFE3FDD18}" type="datetimeFigureOut">
              <a:rPr lang="en-GB" smtClean="0"/>
              <a:t>18/05/2026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2BA1A2D-0420-8993-BECA-41F0395ED4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1E64018-80AB-B83C-30BF-467BBC03FD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8B292C-1AF8-1A4D-A1F7-14886D1F4D2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553247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40BC2D-5E0E-3940-D6FC-E723EDFE33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493F312-198A-3F67-5735-544AFA8C3E4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E01CB5C-C65E-C90F-E55E-3901FA32B96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00145FE-C8D6-B256-11C8-099E134242B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A7306C8-6E75-30A7-215A-00694B64E60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02B3645-D383-D2EE-2461-D04B71839A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6CCB5E-C2EA-D54A-AA60-85CEFE3FDD18}" type="datetimeFigureOut">
              <a:rPr lang="en-GB" smtClean="0"/>
              <a:t>18/05/2026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9D05DC5-D59B-CCC4-7349-5859FCAF27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D4BFFA9-87E5-D633-4A74-C4008B3CCC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8B292C-1AF8-1A4D-A1F7-14886D1F4D2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703782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D236CD-A1C1-0BB5-723D-246630BBB2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6DB4E63-0CB6-B9A3-EFA0-98BE24420C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6CCB5E-C2EA-D54A-AA60-85CEFE3FDD18}" type="datetimeFigureOut">
              <a:rPr lang="en-GB" smtClean="0"/>
              <a:t>18/05/2026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92A4D12-C06E-0067-84C0-31E79C6EAB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6FB714F-EBB0-DB6B-3F96-416FCF1377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8B292C-1AF8-1A4D-A1F7-14886D1F4D2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66286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F9EA281-B173-0F1A-F04A-AE91F1824E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6CCB5E-C2EA-D54A-AA60-85CEFE3FDD18}" type="datetimeFigureOut">
              <a:rPr lang="en-GB" smtClean="0"/>
              <a:t>18/05/2026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A6AFBF9-3E12-4997-8E7B-C31C4B91AB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FB25B83-386E-1EA2-8FE6-4D9B84A79A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8B292C-1AF8-1A4D-A1F7-14886D1F4D2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536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32B669-77BD-A347-1B11-311DE9E251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57C000C-FE82-B7A1-BFDF-F1E35C925DA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F3B2DCA-C6AD-C81B-8760-C32261D3BFF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25B60DE-76AA-BE92-303D-3BC8191E18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6CCB5E-C2EA-D54A-AA60-85CEFE3FDD18}" type="datetimeFigureOut">
              <a:rPr lang="en-GB" smtClean="0"/>
              <a:t>18/05/2026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474AC54-6252-6076-D622-823FDAD923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8FC0407-B564-DF8C-D105-14A131E642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8B292C-1AF8-1A4D-A1F7-14886D1F4D2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59560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2D10E6-F3CA-5392-F763-3A7FEC99E1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2A6DEF4-0923-EC0E-4C2E-2B3626E83E7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7AE7D9E-7050-BC3D-01AB-9E8C2D97FD3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79BC757-968E-12CB-5F06-1780CEE8E5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6CCB5E-C2EA-D54A-AA60-85CEFE3FDD18}" type="datetimeFigureOut">
              <a:rPr lang="en-GB" smtClean="0"/>
              <a:t>18/05/2026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AFB2687-9293-3C4D-077D-DCA0A6DF9E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37D73C6-0949-5E95-3A09-81431FEEC1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8B292C-1AF8-1A4D-A1F7-14886D1F4D2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262574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C45349B-F973-F68F-57D7-5715F4A2FE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FF2C704-2007-B674-B48D-7188D75DA05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EE67BA8-ACF4-37EC-B618-CF124EE4840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F6CCB5E-C2EA-D54A-AA60-85CEFE3FDD18}" type="datetimeFigureOut">
              <a:rPr lang="en-GB" smtClean="0"/>
              <a:t>18/05/2026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67B42DB-E585-6C30-FE75-810CF650544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4AEA6BF-C751-F74B-4CB6-EDF29AE83DD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638B292C-1AF8-1A4D-A1F7-14886D1F4D2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58823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06DA9DF9-31F7-4056-B42E-878CC92417B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FAFC80B-3C9F-B050-65C9-F23F23D2863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43468" y="643467"/>
            <a:ext cx="4620584" cy="4567137"/>
          </a:xfrm>
        </p:spPr>
        <p:txBody>
          <a:bodyPr>
            <a:normAutofit/>
          </a:bodyPr>
          <a:lstStyle/>
          <a:p>
            <a:pPr algn="l"/>
            <a:r>
              <a:rPr lang="en-US" altLang="zh-CN" sz="4400" dirty="0"/>
              <a:t>“Jest was Like a Venice Glass”:</a:t>
            </a:r>
            <a:r>
              <a:rPr lang="zh-CN" altLang="en-US" sz="4400" dirty="0"/>
              <a:t> </a:t>
            </a:r>
            <a:r>
              <a:rPr lang="en-US" altLang="zh-CN" sz="4400" dirty="0"/>
              <a:t>t</a:t>
            </a:r>
            <a:r>
              <a:rPr lang="en-CN" sz="4400" dirty="0"/>
              <a:t>he </a:t>
            </a:r>
            <a:r>
              <a:rPr lang="en-US" altLang="zh-CN" sz="4400" dirty="0"/>
              <a:t>R</a:t>
            </a:r>
            <a:r>
              <a:rPr lang="en-CN" sz="4400" dirty="0"/>
              <a:t>ise and </a:t>
            </a:r>
            <a:r>
              <a:rPr lang="en-US" altLang="zh-CN" sz="4400" dirty="0"/>
              <a:t>F</a:t>
            </a:r>
            <a:r>
              <a:rPr lang="en-CN" sz="4400" dirty="0"/>
              <a:t>all of 17th-century </a:t>
            </a:r>
            <a:r>
              <a:rPr lang="en-US" altLang="zh-CN" sz="4400" dirty="0"/>
              <a:t>Jests,</a:t>
            </a:r>
            <a:r>
              <a:rPr lang="en-CN" sz="4400" dirty="0"/>
              <a:t> in </a:t>
            </a:r>
            <a:r>
              <a:rPr lang="en-US" altLang="zh-CN" sz="4400" dirty="0"/>
              <a:t>L</a:t>
            </a:r>
            <a:r>
              <a:rPr lang="en-CN" sz="4400" dirty="0"/>
              <a:t>ove and </a:t>
            </a:r>
            <a:r>
              <a:rPr lang="en-US" altLang="zh-CN" sz="4400" dirty="0"/>
              <a:t>H</a:t>
            </a:r>
            <a:r>
              <a:rPr lang="en-CN" sz="4400" dirty="0"/>
              <a:t>atred</a:t>
            </a:r>
            <a:endParaRPr lang="en-GB" sz="440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B91790D-CE81-9AEC-17D4-A6B0FA6A1FC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43467" y="5277684"/>
            <a:ext cx="4620584" cy="775494"/>
          </a:xfrm>
        </p:spPr>
        <p:txBody>
          <a:bodyPr>
            <a:normAutofit/>
          </a:bodyPr>
          <a:lstStyle/>
          <a:p>
            <a:pPr algn="l"/>
            <a:r>
              <a:rPr lang="en-CN" sz="2200" b="1" dirty="0"/>
              <a:t>Humour, Censorship, and Print Culture in Early Modern England</a:t>
            </a:r>
            <a:endParaRPr lang="en-CN" sz="2200" dirty="0"/>
          </a:p>
          <a:p>
            <a:pPr algn="l"/>
            <a:endParaRPr lang="en-GB" sz="22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A1B7A9B-D396-360C-F98A-3E8A7B43D0B6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9702" r="2" b="16116"/>
          <a:stretch>
            <a:fillRect/>
          </a:stretch>
        </p:blipFill>
        <p:spPr>
          <a:xfrm>
            <a:off x="6229215" y="10"/>
            <a:ext cx="5962785" cy="6857990"/>
          </a:xfrm>
          <a:custGeom>
            <a:avLst/>
            <a:gdLst/>
            <a:ahLst/>
            <a:cxnLst/>
            <a:rect l="l" t="t" r="r" b="b"/>
            <a:pathLst>
              <a:path w="5962785" h="6858000">
                <a:moveTo>
                  <a:pt x="1044839" y="0"/>
                </a:moveTo>
                <a:lnTo>
                  <a:pt x="5962785" y="0"/>
                </a:lnTo>
                <a:lnTo>
                  <a:pt x="5962785" y="6858000"/>
                </a:lnTo>
                <a:lnTo>
                  <a:pt x="1469886" y="6858000"/>
                </a:lnTo>
                <a:lnTo>
                  <a:pt x="1416006" y="6823984"/>
                </a:lnTo>
                <a:cubicBezTo>
                  <a:pt x="1356767" y="6787940"/>
                  <a:pt x="1296437" y="6755500"/>
                  <a:pt x="1232473" y="6733873"/>
                </a:cubicBezTo>
                <a:cubicBezTo>
                  <a:pt x="1145250" y="6705037"/>
                  <a:pt x="1060933" y="6654575"/>
                  <a:pt x="1075471" y="6503186"/>
                </a:cubicBezTo>
                <a:cubicBezTo>
                  <a:pt x="1078378" y="6459932"/>
                  <a:pt x="1055118" y="6427493"/>
                  <a:pt x="1020229" y="6438306"/>
                </a:cubicBezTo>
                <a:cubicBezTo>
                  <a:pt x="953358" y="6459932"/>
                  <a:pt x="921375" y="6398656"/>
                  <a:pt x="883579" y="6351798"/>
                </a:cubicBezTo>
                <a:cubicBezTo>
                  <a:pt x="816707" y="6268895"/>
                  <a:pt x="752743" y="6182387"/>
                  <a:pt x="645167" y="6167969"/>
                </a:cubicBezTo>
                <a:cubicBezTo>
                  <a:pt x="665519" y="6103088"/>
                  <a:pt x="700408" y="6110298"/>
                  <a:pt x="732391" y="6124716"/>
                </a:cubicBezTo>
                <a:cubicBezTo>
                  <a:pt x="816707" y="6160761"/>
                  <a:pt x="901023" y="6200410"/>
                  <a:pt x="985339" y="6236455"/>
                </a:cubicBezTo>
                <a:cubicBezTo>
                  <a:pt x="1040581" y="6258081"/>
                  <a:pt x="1095822" y="6290522"/>
                  <a:pt x="1168509" y="6265291"/>
                </a:cubicBezTo>
                <a:cubicBezTo>
                  <a:pt x="1104545" y="6135530"/>
                  <a:pt x="996969" y="6110298"/>
                  <a:pt x="909746" y="6070649"/>
                </a:cubicBezTo>
                <a:cubicBezTo>
                  <a:pt x="802169" y="6020185"/>
                  <a:pt x="738206" y="5926470"/>
                  <a:pt x="659704" y="5818335"/>
                </a:cubicBezTo>
                <a:cubicBezTo>
                  <a:pt x="738206" y="5789500"/>
                  <a:pt x="787632" y="5868798"/>
                  <a:pt x="851597" y="5865193"/>
                </a:cubicBezTo>
                <a:cubicBezTo>
                  <a:pt x="854504" y="5854380"/>
                  <a:pt x="860319" y="5832753"/>
                  <a:pt x="860319" y="5832753"/>
                </a:cubicBezTo>
                <a:cubicBezTo>
                  <a:pt x="755650" y="5775081"/>
                  <a:pt x="709132" y="5666947"/>
                  <a:pt x="691686" y="5533581"/>
                </a:cubicBezTo>
                <a:cubicBezTo>
                  <a:pt x="685872" y="5465095"/>
                  <a:pt x="648075" y="5443468"/>
                  <a:pt x="610278" y="5411029"/>
                </a:cubicBezTo>
                <a:cubicBezTo>
                  <a:pt x="482350" y="5299289"/>
                  <a:pt x="345700" y="5198364"/>
                  <a:pt x="238123" y="5046976"/>
                </a:cubicBezTo>
                <a:cubicBezTo>
                  <a:pt x="363144" y="5064998"/>
                  <a:pt x="461997" y="5165924"/>
                  <a:pt x="592833" y="5209177"/>
                </a:cubicBezTo>
                <a:cubicBezTo>
                  <a:pt x="488165" y="5043371"/>
                  <a:pt x="351514" y="4956864"/>
                  <a:pt x="226494" y="4855939"/>
                </a:cubicBezTo>
                <a:cubicBezTo>
                  <a:pt x="168344" y="4809081"/>
                  <a:pt x="116011" y="4751408"/>
                  <a:pt x="49139" y="4726177"/>
                </a:cubicBezTo>
                <a:cubicBezTo>
                  <a:pt x="25879" y="4718968"/>
                  <a:pt x="-14825" y="4700947"/>
                  <a:pt x="5527" y="4650483"/>
                </a:cubicBezTo>
                <a:cubicBezTo>
                  <a:pt x="22972" y="4607230"/>
                  <a:pt x="54954" y="4621648"/>
                  <a:pt x="84029" y="4632460"/>
                </a:cubicBezTo>
                <a:cubicBezTo>
                  <a:pt x="153807" y="4661296"/>
                  <a:pt x="229401" y="4661296"/>
                  <a:pt x="325347" y="4661296"/>
                </a:cubicBezTo>
                <a:cubicBezTo>
                  <a:pt x="243939" y="4524326"/>
                  <a:pt x="95658" y="4567580"/>
                  <a:pt x="25879" y="4423401"/>
                </a:cubicBezTo>
                <a:cubicBezTo>
                  <a:pt x="113103" y="4398170"/>
                  <a:pt x="179975" y="4448632"/>
                  <a:pt x="249753" y="4459446"/>
                </a:cubicBezTo>
                <a:cubicBezTo>
                  <a:pt x="313718" y="4470259"/>
                  <a:pt x="328254" y="4445028"/>
                  <a:pt x="313718" y="4365729"/>
                </a:cubicBezTo>
                <a:cubicBezTo>
                  <a:pt x="290458" y="4243177"/>
                  <a:pt x="325347" y="4181900"/>
                  <a:pt x="418386" y="4214341"/>
                </a:cubicBezTo>
                <a:cubicBezTo>
                  <a:pt x="505609" y="4246781"/>
                  <a:pt x="514332" y="4199922"/>
                  <a:pt x="491072" y="4131438"/>
                </a:cubicBezTo>
                <a:cubicBezTo>
                  <a:pt x="456183" y="4030512"/>
                  <a:pt x="493979" y="3951214"/>
                  <a:pt x="520147" y="3864706"/>
                </a:cubicBezTo>
                <a:cubicBezTo>
                  <a:pt x="560851" y="3734945"/>
                  <a:pt x="543407" y="3670064"/>
                  <a:pt x="459090" y="3572743"/>
                </a:cubicBezTo>
                <a:cubicBezTo>
                  <a:pt x="409664" y="3518676"/>
                  <a:pt x="360236" y="3471818"/>
                  <a:pt x="290458" y="3424959"/>
                </a:cubicBezTo>
                <a:cubicBezTo>
                  <a:pt x="450368" y="3399728"/>
                  <a:pt x="284643" y="3313221"/>
                  <a:pt x="339884" y="3259153"/>
                </a:cubicBezTo>
                <a:cubicBezTo>
                  <a:pt x="453275" y="3237527"/>
                  <a:pt x="543407" y="3410542"/>
                  <a:pt x="697501" y="3360078"/>
                </a:cubicBezTo>
                <a:cubicBezTo>
                  <a:pt x="511425" y="3212294"/>
                  <a:pt x="302087" y="3165436"/>
                  <a:pt x="165437" y="2967190"/>
                </a:cubicBezTo>
                <a:cubicBezTo>
                  <a:pt x="197419" y="2923937"/>
                  <a:pt x="229401" y="2967190"/>
                  <a:pt x="255568" y="2949167"/>
                </a:cubicBezTo>
                <a:cubicBezTo>
                  <a:pt x="255568" y="2938354"/>
                  <a:pt x="560851" y="3006840"/>
                  <a:pt x="578296" y="2725691"/>
                </a:cubicBezTo>
                <a:cubicBezTo>
                  <a:pt x="584111" y="2725691"/>
                  <a:pt x="589926" y="2725691"/>
                  <a:pt x="595740" y="2714876"/>
                </a:cubicBezTo>
                <a:cubicBezTo>
                  <a:pt x="627722" y="2675228"/>
                  <a:pt x="598648" y="2581510"/>
                  <a:pt x="650982" y="2574301"/>
                </a:cubicBezTo>
                <a:cubicBezTo>
                  <a:pt x="709132" y="2567092"/>
                  <a:pt x="764373" y="2534653"/>
                  <a:pt x="825429" y="2552674"/>
                </a:cubicBezTo>
                <a:cubicBezTo>
                  <a:pt x="871949" y="2567092"/>
                  <a:pt x="921375" y="2585115"/>
                  <a:pt x="970802" y="2585115"/>
                </a:cubicBezTo>
                <a:cubicBezTo>
                  <a:pt x="1023136" y="2585115"/>
                  <a:pt x="1095822" y="2707668"/>
                  <a:pt x="1127805" y="2545465"/>
                </a:cubicBezTo>
                <a:cubicBezTo>
                  <a:pt x="1127805" y="2538257"/>
                  <a:pt x="1217936" y="2556280"/>
                  <a:pt x="1267362" y="2563488"/>
                </a:cubicBezTo>
                <a:cubicBezTo>
                  <a:pt x="1308067" y="2570698"/>
                  <a:pt x="1357494" y="2603137"/>
                  <a:pt x="1386568" y="2538257"/>
                </a:cubicBezTo>
                <a:cubicBezTo>
                  <a:pt x="1401105" y="2498607"/>
                  <a:pt x="1331326" y="2426518"/>
                  <a:pt x="1270270" y="2419309"/>
                </a:cubicBezTo>
                <a:cubicBezTo>
                  <a:pt x="1215029" y="2412101"/>
                  <a:pt x="1159787" y="2404892"/>
                  <a:pt x="1107453" y="2419309"/>
                </a:cubicBezTo>
                <a:cubicBezTo>
                  <a:pt x="1043489" y="2437331"/>
                  <a:pt x="1008599" y="2408495"/>
                  <a:pt x="991154" y="2343615"/>
                </a:cubicBezTo>
                <a:cubicBezTo>
                  <a:pt x="970802" y="2275131"/>
                  <a:pt x="933005" y="2239085"/>
                  <a:pt x="880671" y="2206645"/>
                </a:cubicBezTo>
                <a:cubicBezTo>
                  <a:pt x="752743" y="2127346"/>
                  <a:pt x="630630" y="2033629"/>
                  <a:pt x="491072" y="1986771"/>
                </a:cubicBezTo>
                <a:cubicBezTo>
                  <a:pt x="464905" y="1979562"/>
                  <a:pt x="432923" y="1965145"/>
                  <a:pt x="421293" y="1903868"/>
                </a:cubicBezTo>
                <a:cubicBezTo>
                  <a:pt x="799262" y="1997584"/>
                  <a:pt x="1142342" y="2239085"/>
                  <a:pt x="1531941" y="2224667"/>
                </a:cubicBezTo>
                <a:cubicBezTo>
                  <a:pt x="1427272" y="2148974"/>
                  <a:pt x="1302252" y="2145369"/>
                  <a:pt x="1188861" y="2091301"/>
                </a:cubicBezTo>
                <a:cubicBezTo>
                  <a:pt x="1270270" y="2051652"/>
                  <a:pt x="1345864" y="2094906"/>
                  <a:pt x="1421458" y="2116532"/>
                </a:cubicBezTo>
                <a:cubicBezTo>
                  <a:pt x="1485422" y="2134554"/>
                  <a:pt x="1543571" y="2138160"/>
                  <a:pt x="1549386" y="2026420"/>
                </a:cubicBezTo>
                <a:cubicBezTo>
                  <a:pt x="1549386" y="2015607"/>
                  <a:pt x="1549386" y="2008398"/>
                  <a:pt x="1549386" y="1997584"/>
                </a:cubicBezTo>
                <a:cubicBezTo>
                  <a:pt x="1526126" y="1950727"/>
                  <a:pt x="1494144" y="1929099"/>
                  <a:pt x="1453440" y="1914682"/>
                </a:cubicBezTo>
                <a:cubicBezTo>
                  <a:pt x="1430180" y="1907473"/>
                  <a:pt x="1398198" y="1893056"/>
                  <a:pt x="1398198" y="1860614"/>
                </a:cubicBezTo>
                <a:cubicBezTo>
                  <a:pt x="1401105" y="1738063"/>
                  <a:pt x="1322604" y="1702018"/>
                  <a:pt x="1247011" y="1665972"/>
                </a:cubicBezTo>
                <a:cubicBezTo>
                  <a:pt x="1287715" y="1604696"/>
                  <a:pt x="1322604" y="1647950"/>
                  <a:pt x="1354586" y="1644345"/>
                </a:cubicBezTo>
                <a:cubicBezTo>
                  <a:pt x="1374939" y="1640741"/>
                  <a:pt x="1395290" y="1637138"/>
                  <a:pt x="1395290" y="1604696"/>
                </a:cubicBezTo>
                <a:cubicBezTo>
                  <a:pt x="1395290" y="1579465"/>
                  <a:pt x="1386568" y="1547025"/>
                  <a:pt x="1366216" y="1547025"/>
                </a:cubicBezTo>
                <a:cubicBezTo>
                  <a:pt x="1238288" y="1543420"/>
                  <a:pt x="1165601" y="1370405"/>
                  <a:pt x="1031858" y="1370405"/>
                </a:cubicBezTo>
                <a:cubicBezTo>
                  <a:pt x="950450" y="1370405"/>
                  <a:pt x="1072563" y="1273083"/>
                  <a:pt x="1005692" y="1233435"/>
                </a:cubicBezTo>
                <a:cubicBezTo>
                  <a:pt x="991154" y="1222621"/>
                  <a:pt x="1046396" y="1208203"/>
                  <a:pt x="1069655" y="1211808"/>
                </a:cubicBezTo>
                <a:cubicBezTo>
                  <a:pt x="1092915" y="1215412"/>
                  <a:pt x="1113268" y="1240644"/>
                  <a:pt x="1142342" y="1222621"/>
                </a:cubicBezTo>
                <a:cubicBezTo>
                  <a:pt x="1156879" y="1157741"/>
                  <a:pt x="1119082" y="1132510"/>
                  <a:pt x="1084193" y="1114487"/>
                </a:cubicBezTo>
                <a:cubicBezTo>
                  <a:pt x="1008599" y="1071234"/>
                  <a:pt x="933005" y="1020771"/>
                  <a:pt x="848689" y="1006353"/>
                </a:cubicBezTo>
                <a:cubicBezTo>
                  <a:pt x="819615" y="1002748"/>
                  <a:pt x="802169" y="984726"/>
                  <a:pt x="805077" y="948681"/>
                </a:cubicBezTo>
                <a:cubicBezTo>
                  <a:pt x="810892" y="901822"/>
                  <a:pt x="839967" y="916240"/>
                  <a:pt x="863226" y="919844"/>
                </a:cubicBezTo>
                <a:cubicBezTo>
                  <a:pt x="877764" y="923450"/>
                  <a:pt x="892301" y="934263"/>
                  <a:pt x="906838" y="909031"/>
                </a:cubicBezTo>
                <a:cubicBezTo>
                  <a:pt x="566666" y="653113"/>
                  <a:pt x="386404" y="667532"/>
                  <a:pt x="5527" y="458471"/>
                </a:cubicBezTo>
                <a:cubicBezTo>
                  <a:pt x="89843" y="418822"/>
                  <a:pt x="150900" y="447658"/>
                  <a:pt x="209049" y="454867"/>
                </a:cubicBezTo>
                <a:cubicBezTo>
                  <a:pt x="354422" y="472890"/>
                  <a:pt x="264290" y="505329"/>
                  <a:pt x="409664" y="526956"/>
                </a:cubicBezTo>
                <a:cubicBezTo>
                  <a:pt x="479443" y="537770"/>
                  <a:pt x="543407" y="573815"/>
                  <a:pt x="621908" y="516143"/>
                </a:cubicBezTo>
                <a:cubicBezTo>
                  <a:pt x="674242" y="476494"/>
                  <a:pt x="758558" y="519747"/>
                  <a:pt x="822522" y="552188"/>
                </a:cubicBezTo>
                <a:cubicBezTo>
                  <a:pt x="874856" y="581024"/>
                  <a:pt x="927190" y="588232"/>
                  <a:pt x="996969" y="552188"/>
                </a:cubicBezTo>
                <a:cubicBezTo>
                  <a:pt x="933005" y="530562"/>
                  <a:pt x="883579" y="512539"/>
                  <a:pt x="834151" y="498120"/>
                </a:cubicBezTo>
                <a:cubicBezTo>
                  <a:pt x="793447" y="487307"/>
                  <a:pt x="770187" y="462076"/>
                  <a:pt x="773095" y="408008"/>
                </a:cubicBezTo>
                <a:cubicBezTo>
                  <a:pt x="773095" y="379172"/>
                  <a:pt x="764373" y="339523"/>
                  <a:pt x="793447" y="325106"/>
                </a:cubicBezTo>
                <a:cubicBezTo>
                  <a:pt x="816707" y="310688"/>
                  <a:pt x="848689" y="325106"/>
                  <a:pt x="860319" y="350336"/>
                </a:cubicBezTo>
                <a:cubicBezTo>
                  <a:pt x="874856" y="397195"/>
                  <a:pt x="889393" y="440449"/>
                  <a:pt x="938820" y="444054"/>
                </a:cubicBezTo>
                <a:cubicBezTo>
                  <a:pt x="1005692" y="451262"/>
                  <a:pt x="967894" y="422426"/>
                  <a:pt x="956265" y="386381"/>
                </a:cubicBezTo>
                <a:cubicBezTo>
                  <a:pt x="944635" y="346733"/>
                  <a:pt x="979525" y="335919"/>
                  <a:pt x="1002784" y="343127"/>
                </a:cubicBezTo>
                <a:cubicBezTo>
                  <a:pt x="1090008" y="375569"/>
                  <a:pt x="1180139" y="317897"/>
                  <a:pt x="1270270" y="364755"/>
                </a:cubicBezTo>
                <a:cubicBezTo>
                  <a:pt x="1247011" y="249411"/>
                  <a:pt x="1197583" y="198949"/>
                  <a:pt x="1092915" y="180926"/>
                </a:cubicBezTo>
                <a:cubicBezTo>
                  <a:pt x="1055118" y="177322"/>
                  <a:pt x="1014414" y="184530"/>
                  <a:pt x="979525" y="152090"/>
                </a:cubicBezTo>
                <a:cubicBezTo>
                  <a:pt x="959172" y="134068"/>
                  <a:pt x="938820" y="112441"/>
                  <a:pt x="953358" y="76396"/>
                </a:cubicBezTo>
                <a:cubicBezTo>
                  <a:pt x="962080" y="51165"/>
                  <a:pt x="985339" y="51165"/>
                  <a:pt x="1005692" y="58373"/>
                </a:cubicBezTo>
                <a:cubicBezTo>
                  <a:pt x="1090008" y="98023"/>
                  <a:pt x="1180139" y="108837"/>
                  <a:pt x="1267362" y="123254"/>
                </a:cubicBezTo>
                <a:cubicBezTo>
                  <a:pt x="1281900" y="126859"/>
                  <a:pt x="1296437" y="134068"/>
                  <a:pt x="1310975" y="98023"/>
                </a:cubicBezTo>
                <a:cubicBezTo>
                  <a:pt x="1260095" y="81803"/>
                  <a:pt x="1209941" y="62879"/>
                  <a:pt x="1159787" y="43505"/>
                </a:cubicBezTo>
                <a:close/>
              </a:path>
            </a:pathLst>
          </a:cu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1ABC150B-4FDC-F4F8-4E11-DA5EC7398D2E}"/>
              </a:ext>
            </a:extLst>
          </p:cNvPr>
          <p:cNvSpPr txBox="1"/>
          <p:nvPr/>
        </p:nvSpPr>
        <p:spPr>
          <a:xfrm>
            <a:off x="10204207" y="4603602"/>
            <a:ext cx="1782726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r>
              <a:rPr lang="en-CN" sz="1100" b="1" dirty="0"/>
              <a:t>Stemmed bowl, Venice, 1</a:t>
            </a:r>
            <a:r>
              <a:rPr lang="en-CN" sz="1100" b="1" baseline="30000" dirty="0"/>
              <a:t>st</a:t>
            </a:r>
            <a:r>
              <a:rPr lang="en-CN" sz="1100" b="1" dirty="0"/>
              <a:t> third of the 16</a:t>
            </a:r>
            <a:r>
              <a:rPr lang="en-CN" sz="1100" b="1" baseline="30000" dirty="0"/>
              <a:t>th</a:t>
            </a:r>
            <a:r>
              <a:rPr lang="en-CN" sz="1100" b="1" dirty="0"/>
              <a:t> century</a:t>
            </a:r>
          </a:p>
          <a:p>
            <a:pPr fontAlgn="base"/>
            <a:r>
              <a:rPr lang="en-CN" sz="1100" dirty="0"/>
              <a:t>Enameled and gilt blown glass</a:t>
            </a:r>
            <a:br>
              <a:rPr lang="en-CN" sz="1100" dirty="0"/>
            </a:br>
            <a:r>
              <a:rPr lang="en-CN" sz="1100" dirty="0"/>
              <a:t>H: 0.175 cm</a:t>
            </a:r>
            <a:br>
              <a:rPr lang="en-CN" sz="1100" dirty="0"/>
            </a:br>
            <a:r>
              <a:rPr lang="en-CN" sz="1100" dirty="0"/>
              <a:t>Purchased with the support of the Kovacek Gallery in Vienna</a:t>
            </a:r>
            <a:br>
              <a:rPr lang="en-CN" sz="1100" dirty="0"/>
            </a:br>
            <a:r>
              <a:rPr lang="en-CN" sz="1100" dirty="0"/>
              <a:t>Inv. 998.115</a:t>
            </a:r>
            <a:br>
              <a:rPr lang="en-CN" sz="1100" dirty="0"/>
            </a:br>
            <a:r>
              <a:rPr lang="en-CN" sz="1100" dirty="0"/>
              <a:t>© Les Arts Décoratifs</a:t>
            </a:r>
          </a:p>
          <a:p>
            <a:endParaRPr lang="en-GB" sz="1100" dirty="0"/>
          </a:p>
        </p:txBody>
      </p:sp>
    </p:spTree>
    <p:extLst>
      <p:ext uri="{BB962C8B-B14F-4D97-AF65-F5344CB8AC3E}">
        <p14:creationId xmlns:p14="http://schemas.microsoft.com/office/powerpoint/2010/main" val="24295371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994E50-5EB7-D461-E48A-12548FA67D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Historical</a:t>
            </a:r>
            <a:r>
              <a:rPr lang="zh-CN" altLang="en-US" dirty="0"/>
              <a:t> </a:t>
            </a:r>
            <a:r>
              <a:rPr lang="en-US" altLang="zh-CN" dirty="0"/>
              <a:t>background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7CA9C26-2F4F-FDC4-1DDD-2A13BFCD210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altLang="zh-CN" dirty="0"/>
              <a:t>Religious</a:t>
            </a:r>
            <a:r>
              <a:rPr lang="zh-CN" altLang="en-US" dirty="0"/>
              <a:t> </a:t>
            </a:r>
            <a:r>
              <a:rPr lang="en-US" altLang="zh-CN" dirty="0"/>
              <a:t>tolerance</a:t>
            </a:r>
            <a:r>
              <a:rPr lang="zh-CN" altLang="en-US" dirty="0"/>
              <a:t> </a:t>
            </a:r>
            <a:r>
              <a:rPr lang="en-US" altLang="zh-CN" dirty="0"/>
              <a:t>–</a:t>
            </a:r>
            <a:r>
              <a:rPr lang="zh-CN" altLang="en-US" dirty="0"/>
              <a:t> </a:t>
            </a:r>
            <a:r>
              <a:rPr lang="en-US" altLang="zh-CN" dirty="0"/>
              <a:t>James</a:t>
            </a:r>
            <a:r>
              <a:rPr lang="zh-CN" altLang="en-US" dirty="0"/>
              <a:t> </a:t>
            </a:r>
            <a:r>
              <a:rPr lang="en-US" altLang="zh-CN" dirty="0"/>
              <a:t>I/Charles</a:t>
            </a:r>
            <a:r>
              <a:rPr lang="zh-CN" altLang="en-US" dirty="0"/>
              <a:t> </a:t>
            </a:r>
            <a:r>
              <a:rPr lang="en-US" altLang="zh-CN" dirty="0"/>
              <a:t>I/Civil</a:t>
            </a:r>
            <a:r>
              <a:rPr lang="zh-CN" altLang="en-US" dirty="0"/>
              <a:t> </a:t>
            </a:r>
            <a:r>
              <a:rPr lang="en-US" altLang="zh-CN" dirty="0"/>
              <a:t>War/Charles</a:t>
            </a:r>
            <a:r>
              <a:rPr lang="zh-CN" altLang="en-US" dirty="0"/>
              <a:t> </a:t>
            </a:r>
            <a:r>
              <a:rPr lang="en-US" altLang="zh-CN" dirty="0"/>
              <a:t>II/post1689?</a:t>
            </a:r>
          </a:p>
          <a:p>
            <a:r>
              <a:rPr lang="en-US" altLang="zh-CN" dirty="0"/>
              <a:t>Print</a:t>
            </a:r>
            <a:r>
              <a:rPr lang="zh-CN" altLang="en-US" dirty="0"/>
              <a:t> </a:t>
            </a:r>
            <a:r>
              <a:rPr lang="en-US" altLang="zh-CN" dirty="0"/>
              <a:t>industry</a:t>
            </a:r>
            <a:r>
              <a:rPr lang="zh-CN" altLang="en-US" dirty="0"/>
              <a:t> </a:t>
            </a:r>
            <a:r>
              <a:rPr lang="en-US" altLang="zh-CN" dirty="0"/>
              <a:t>of</a:t>
            </a:r>
            <a:r>
              <a:rPr lang="zh-CN" altLang="en-US" dirty="0"/>
              <a:t> </a:t>
            </a:r>
            <a:r>
              <a:rPr lang="en-US" altLang="zh-CN" dirty="0"/>
              <a:t>early</a:t>
            </a:r>
            <a:r>
              <a:rPr lang="zh-CN" altLang="en-US" dirty="0"/>
              <a:t> </a:t>
            </a:r>
            <a:r>
              <a:rPr lang="en-US" altLang="zh-CN" dirty="0"/>
              <a:t>modern</a:t>
            </a:r>
            <a:r>
              <a:rPr lang="zh-CN" altLang="en-US" dirty="0"/>
              <a:t> </a:t>
            </a:r>
            <a:r>
              <a:rPr lang="en-US" altLang="zh-CN" dirty="0"/>
              <a:t>England:</a:t>
            </a:r>
            <a:r>
              <a:rPr lang="zh-CN" altLang="en-US" dirty="0"/>
              <a:t> </a:t>
            </a:r>
            <a:r>
              <a:rPr lang="en-US" altLang="zh-CN" dirty="0"/>
              <a:t>the Stationer’s</a:t>
            </a:r>
            <a:r>
              <a:rPr lang="zh-CN" altLang="en-US" dirty="0"/>
              <a:t> </a:t>
            </a:r>
            <a:r>
              <a:rPr lang="en-US" altLang="zh-CN" dirty="0"/>
              <a:t>Royal</a:t>
            </a:r>
            <a:r>
              <a:rPr lang="zh-CN" altLang="en-US" dirty="0"/>
              <a:t> </a:t>
            </a:r>
            <a:r>
              <a:rPr lang="en-US" altLang="zh-CN" dirty="0"/>
              <a:t>Charter</a:t>
            </a:r>
            <a:r>
              <a:rPr lang="zh-CN" altLang="en-US" dirty="0"/>
              <a:t> </a:t>
            </a:r>
            <a:r>
              <a:rPr lang="en-US" altLang="zh-CN" dirty="0"/>
              <a:t>1557/boost</a:t>
            </a:r>
            <a:r>
              <a:rPr lang="zh-CN" altLang="en-US" dirty="0"/>
              <a:t> </a:t>
            </a:r>
            <a:r>
              <a:rPr lang="en-US" altLang="zh-CN" dirty="0"/>
              <a:t>of</a:t>
            </a:r>
            <a:r>
              <a:rPr lang="zh-CN" altLang="en-US" dirty="0"/>
              <a:t> </a:t>
            </a:r>
            <a:r>
              <a:rPr lang="en-US" altLang="zh-CN" dirty="0"/>
              <a:t>publications</a:t>
            </a:r>
            <a:r>
              <a:rPr lang="zh-CN" altLang="en-US" dirty="0"/>
              <a:t> </a:t>
            </a:r>
            <a:r>
              <a:rPr lang="en-US" altLang="zh-CN" dirty="0"/>
              <a:t>during</a:t>
            </a:r>
            <a:r>
              <a:rPr lang="zh-CN" altLang="en-US" dirty="0"/>
              <a:t> </a:t>
            </a:r>
            <a:r>
              <a:rPr lang="en-US" altLang="zh-CN" dirty="0"/>
              <a:t>the Interregnum/surveyor</a:t>
            </a:r>
            <a:r>
              <a:rPr lang="zh-CN" altLang="en-US" dirty="0"/>
              <a:t> </a:t>
            </a:r>
            <a:r>
              <a:rPr lang="en-US" altLang="zh-CN" dirty="0"/>
              <a:t>of</a:t>
            </a:r>
            <a:r>
              <a:rPr lang="zh-CN" altLang="en-US" dirty="0"/>
              <a:t> </a:t>
            </a:r>
            <a:r>
              <a:rPr lang="en-US" altLang="zh-CN" dirty="0"/>
              <a:t>press</a:t>
            </a:r>
            <a:r>
              <a:rPr lang="zh-CN" altLang="en-US" dirty="0"/>
              <a:t> </a:t>
            </a:r>
            <a:r>
              <a:rPr lang="en-US" altLang="zh-CN" dirty="0"/>
              <a:t>after</a:t>
            </a:r>
            <a:r>
              <a:rPr lang="zh-CN" altLang="en-US" dirty="0"/>
              <a:t> </a:t>
            </a:r>
            <a:r>
              <a:rPr lang="en-US" altLang="zh-CN" dirty="0"/>
              <a:t>1660s(bond</a:t>
            </a:r>
            <a:r>
              <a:rPr lang="zh-CN" altLang="en-US" dirty="0"/>
              <a:t> </a:t>
            </a:r>
            <a:r>
              <a:rPr lang="en-US" altLang="zh-CN" dirty="0"/>
              <a:t>of</a:t>
            </a:r>
            <a:r>
              <a:rPr lang="zh-CN" altLang="en-US" dirty="0"/>
              <a:t> </a:t>
            </a:r>
            <a:r>
              <a:rPr lang="en-US" altLang="zh-CN" dirty="0"/>
              <a:t>stationers)/</a:t>
            </a:r>
            <a:r>
              <a:rPr lang="zh-CN" altLang="en-US" dirty="0"/>
              <a:t> </a:t>
            </a:r>
            <a:r>
              <a:rPr lang="en-US" altLang="zh-CN" dirty="0"/>
              <a:t>Acts</a:t>
            </a:r>
            <a:r>
              <a:rPr lang="zh-CN" altLang="en-US" dirty="0"/>
              <a:t> </a:t>
            </a:r>
            <a:r>
              <a:rPr lang="en-US" altLang="zh-CN" dirty="0"/>
              <a:t>of</a:t>
            </a:r>
            <a:r>
              <a:rPr lang="zh-CN" altLang="en-US" dirty="0"/>
              <a:t> </a:t>
            </a:r>
            <a:r>
              <a:rPr lang="en-US" altLang="zh-CN" dirty="0"/>
              <a:t>Copyrights 1710</a:t>
            </a:r>
          </a:p>
          <a:p>
            <a:r>
              <a:rPr lang="en-US" altLang="zh-CN" dirty="0"/>
              <a:t>Print</a:t>
            </a:r>
            <a:r>
              <a:rPr lang="zh-CN" altLang="en-US" dirty="0"/>
              <a:t> </a:t>
            </a:r>
            <a:r>
              <a:rPr lang="en-US" altLang="zh-CN" dirty="0"/>
              <a:t>regulation</a:t>
            </a:r>
            <a:r>
              <a:rPr lang="zh-CN" altLang="en-US" dirty="0"/>
              <a:t> </a:t>
            </a:r>
            <a:r>
              <a:rPr lang="en-US" altLang="zh-CN" dirty="0"/>
              <a:t>of</a:t>
            </a:r>
            <a:r>
              <a:rPr lang="zh-CN" altLang="en-US" dirty="0"/>
              <a:t> </a:t>
            </a:r>
            <a:r>
              <a:rPr lang="en-US" altLang="zh-CN" dirty="0"/>
              <a:t>early</a:t>
            </a:r>
            <a:r>
              <a:rPr lang="zh-CN" altLang="en-US" dirty="0"/>
              <a:t> </a:t>
            </a:r>
            <a:r>
              <a:rPr lang="en-US" altLang="zh-CN" dirty="0"/>
              <a:t>modern</a:t>
            </a:r>
            <a:r>
              <a:rPr lang="zh-CN" altLang="en-US" dirty="0"/>
              <a:t> </a:t>
            </a:r>
            <a:r>
              <a:rPr lang="en-US" altLang="zh-CN" dirty="0"/>
              <a:t>England,</a:t>
            </a:r>
            <a:r>
              <a:rPr lang="zh-CN" altLang="en-US" dirty="0"/>
              <a:t> </a:t>
            </a:r>
            <a:r>
              <a:rPr lang="en-US" altLang="zh-CN" dirty="0"/>
              <a:t>before</a:t>
            </a:r>
            <a:r>
              <a:rPr lang="zh-CN" altLang="en-US" dirty="0"/>
              <a:t> </a:t>
            </a:r>
            <a:r>
              <a:rPr lang="en-US" altLang="zh-CN" dirty="0"/>
              <a:t>the</a:t>
            </a:r>
            <a:r>
              <a:rPr lang="zh-CN" altLang="en-US" dirty="0"/>
              <a:t> </a:t>
            </a:r>
            <a:r>
              <a:rPr lang="en-US" altLang="zh-CN" dirty="0"/>
              <a:t>Act</a:t>
            </a:r>
            <a:r>
              <a:rPr lang="zh-CN" altLang="en-US" dirty="0"/>
              <a:t> </a:t>
            </a:r>
            <a:r>
              <a:rPr lang="en-US" altLang="zh-CN" dirty="0"/>
              <a:t>of</a:t>
            </a:r>
            <a:r>
              <a:rPr lang="zh-CN" altLang="en-US" dirty="0"/>
              <a:t> </a:t>
            </a:r>
            <a:r>
              <a:rPr lang="en-US" altLang="zh-CN" dirty="0"/>
              <a:t>Copyrights:</a:t>
            </a:r>
            <a:r>
              <a:rPr lang="zh-CN" altLang="en-US" dirty="0"/>
              <a:t> </a:t>
            </a:r>
            <a:r>
              <a:rPr lang="en-US" altLang="zh-CN" dirty="0"/>
              <a:t>1630s</a:t>
            </a:r>
            <a:r>
              <a:rPr lang="zh-CN" altLang="en-US" dirty="0"/>
              <a:t> </a:t>
            </a:r>
            <a:r>
              <a:rPr lang="en-US" altLang="zh-CN" dirty="0"/>
              <a:t>Bishop</a:t>
            </a:r>
            <a:r>
              <a:rPr lang="zh-CN" altLang="en-US" dirty="0"/>
              <a:t> </a:t>
            </a:r>
            <a:r>
              <a:rPr lang="en-US" altLang="zh-CN" dirty="0"/>
              <a:t>William</a:t>
            </a:r>
            <a:r>
              <a:rPr lang="zh-CN" altLang="en-US" dirty="0"/>
              <a:t> </a:t>
            </a:r>
            <a:r>
              <a:rPr lang="en-US" altLang="zh-CN" dirty="0"/>
              <a:t>Laud/1637</a:t>
            </a:r>
            <a:r>
              <a:rPr lang="zh-CN" altLang="en-US" dirty="0"/>
              <a:t> </a:t>
            </a:r>
            <a:r>
              <a:rPr lang="en-US" altLang="zh-CN" dirty="0"/>
              <a:t>Star</a:t>
            </a:r>
            <a:r>
              <a:rPr lang="zh-CN" altLang="en-US" dirty="0"/>
              <a:t> </a:t>
            </a:r>
            <a:r>
              <a:rPr lang="en-US" altLang="zh-CN" dirty="0"/>
              <a:t>Chamber/Civil</a:t>
            </a:r>
            <a:r>
              <a:rPr lang="zh-CN" altLang="en-US" dirty="0"/>
              <a:t> </a:t>
            </a:r>
            <a:r>
              <a:rPr lang="en-US" altLang="zh-CN" dirty="0"/>
              <a:t>War</a:t>
            </a:r>
            <a:r>
              <a:rPr lang="zh-CN" altLang="en-US" dirty="0"/>
              <a:t> </a:t>
            </a:r>
            <a:r>
              <a:rPr lang="en-US" altLang="zh-CN" dirty="0"/>
              <a:t>searching</a:t>
            </a:r>
            <a:r>
              <a:rPr lang="zh-CN" altLang="en-US" dirty="0"/>
              <a:t> </a:t>
            </a:r>
            <a:r>
              <a:rPr lang="en-US" altLang="zh-CN" dirty="0"/>
              <a:t>without</a:t>
            </a:r>
            <a:r>
              <a:rPr lang="zh-CN" altLang="en-US" dirty="0"/>
              <a:t> </a:t>
            </a:r>
            <a:r>
              <a:rPr lang="en-US" altLang="zh-CN" dirty="0"/>
              <a:t>warrants/Roger</a:t>
            </a:r>
            <a:r>
              <a:rPr lang="zh-CN" altLang="en-US" dirty="0"/>
              <a:t> </a:t>
            </a:r>
            <a:r>
              <a:rPr lang="en-US" altLang="zh-CN" dirty="0" err="1"/>
              <a:t>L’Estrange</a:t>
            </a:r>
            <a:r>
              <a:rPr lang="zh-CN" altLang="en-US" dirty="0"/>
              <a:t> </a:t>
            </a:r>
            <a:r>
              <a:rPr lang="en-US" altLang="zh-CN" dirty="0"/>
              <a:t>as</a:t>
            </a:r>
            <a:r>
              <a:rPr lang="zh-CN" altLang="en-US" dirty="0"/>
              <a:t> </a:t>
            </a:r>
            <a:r>
              <a:rPr lang="en-US" altLang="zh-CN" dirty="0"/>
              <a:t>the</a:t>
            </a:r>
            <a:r>
              <a:rPr lang="zh-CN" altLang="en-US" dirty="0"/>
              <a:t> </a:t>
            </a:r>
            <a:r>
              <a:rPr lang="en-US" altLang="zh-CN" dirty="0"/>
              <a:t>Surveyor</a:t>
            </a:r>
            <a:r>
              <a:rPr lang="zh-CN" altLang="en-US" dirty="0"/>
              <a:t> </a:t>
            </a:r>
            <a:r>
              <a:rPr lang="en-US" altLang="zh-CN" dirty="0"/>
              <a:t>of</a:t>
            </a:r>
            <a:r>
              <a:rPr lang="zh-CN" altLang="en-US" dirty="0"/>
              <a:t> </a:t>
            </a:r>
            <a:r>
              <a:rPr lang="en-US" altLang="zh-CN" dirty="0"/>
              <a:t>the</a:t>
            </a:r>
            <a:r>
              <a:rPr lang="zh-CN" altLang="en-US" dirty="0"/>
              <a:t> </a:t>
            </a:r>
            <a:r>
              <a:rPr lang="en-US" altLang="zh-CN" dirty="0"/>
              <a:t>press(1663)(the</a:t>
            </a:r>
            <a:r>
              <a:rPr lang="zh-CN" altLang="en-US" dirty="0"/>
              <a:t> </a:t>
            </a:r>
            <a:r>
              <a:rPr lang="en-US" altLang="zh-CN" dirty="0"/>
              <a:t>second</a:t>
            </a:r>
            <a:r>
              <a:rPr lang="zh-CN" altLang="en-US" dirty="0"/>
              <a:t> </a:t>
            </a:r>
            <a:r>
              <a:rPr lang="en-US" altLang="zh-CN" dirty="0"/>
              <a:t>person</a:t>
            </a:r>
            <a:r>
              <a:rPr lang="zh-CN" altLang="en-US" dirty="0"/>
              <a:t> </a:t>
            </a:r>
            <a:r>
              <a:rPr lang="en-US" altLang="zh-CN" dirty="0"/>
              <a:t>appointed</a:t>
            </a:r>
            <a:r>
              <a:rPr lang="zh-CN" altLang="en-US" dirty="0"/>
              <a:t> </a:t>
            </a:r>
            <a:r>
              <a:rPr lang="en-US" altLang="zh-CN" dirty="0"/>
              <a:t>to</a:t>
            </a:r>
            <a:r>
              <a:rPr lang="zh-CN" altLang="en-US" dirty="0"/>
              <a:t> </a:t>
            </a:r>
            <a:r>
              <a:rPr lang="en-US" altLang="zh-CN" dirty="0"/>
              <a:t>the</a:t>
            </a:r>
            <a:r>
              <a:rPr lang="zh-CN" altLang="en-US" dirty="0"/>
              <a:t> </a:t>
            </a:r>
            <a:r>
              <a:rPr lang="en-US" altLang="zh-CN" dirty="0"/>
              <a:t>office)/</a:t>
            </a:r>
          </a:p>
          <a:p>
            <a:r>
              <a:rPr lang="en-US" altLang="zh-CN" dirty="0"/>
              <a:t>Illicit</a:t>
            </a:r>
            <a:r>
              <a:rPr lang="zh-CN" altLang="en-US" dirty="0"/>
              <a:t> </a:t>
            </a:r>
            <a:r>
              <a:rPr lang="en-US" altLang="zh-CN" dirty="0"/>
              <a:t>printing</a:t>
            </a:r>
            <a:r>
              <a:rPr lang="zh-CN" altLang="en-US" dirty="0"/>
              <a:t> </a:t>
            </a:r>
            <a:r>
              <a:rPr lang="en-US" altLang="zh-CN" dirty="0"/>
              <a:t>of</a:t>
            </a:r>
            <a:r>
              <a:rPr lang="zh-CN" altLang="en-US" dirty="0"/>
              <a:t> </a:t>
            </a:r>
            <a:r>
              <a:rPr lang="en-US" altLang="zh-CN" dirty="0"/>
              <a:t>the</a:t>
            </a:r>
            <a:r>
              <a:rPr lang="zh-CN" altLang="en-US" dirty="0"/>
              <a:t> </a:t>
            </a:r>
            <a:r>
              <a:rPr lang="en-US" altLang="zh-CN" dirty="0"/>
              <a:t>17</a:t>
            </a:r>
            <a:r>
              <a:rPr lang="en-US" altLang="zh-CN" baseline="30000" dirty="0"/>
              <a:t>th</a:t>
            </a:r>
            <a:r>
              <a:rPr lang="zh-CN" altLang="en-US" dirty="0"/>
              <a:t> </a:t>
            </a:r>
            <a:r>
              <a:rPr lang="en-US" altLang="zh-CN" dirty="0"/>
              <a:t>century</a:t>
            </a:r>
            <a:r>
              <a:rPr lang="zh-CN" altLang="en-US" dirty="0"/>
              <a:t> </a:t>
            </a:r>
            <a:r>
              <a:rPr lang="en-US" altLang="zh-CN" dirty="0"/>
              <a:t>–</a:t>
            </a:r>
            <a:r>
              <a:rPr lang="zh-CN" altLang="en-US" dirty="0"/>
              <a:t> </a:t>
            </a:r>
            <a:r>
              <a:rPr lang="en-US" altLang="zh-CN" dirty="0"/>
              <a:t>1630s</a:t>
            </a:r>
            <a:r>
              <a:rPr lang="zh-CN" altLang="en-US" dirty="0"/>
              <a:t> </a:t>
            </a:r>
            <a:r>
              <a:rPr lang="en-US" altLang="zh-CN" dirty="0"/>
              <a:t>specific</a:t>
            </a:r>
            <a:r>
              <a:rPr lang="zh-CN" altLang="en-US" dirty="0"/>
              <a:t> </a:t>
            </a:r>
            <a:r>
              <a:rPr lang="en-US" altLang="zh-CN" dirty="0"/>
              <a:t>Puritan</a:t>
            </a:r>
            <a:r>
              <a:rPr lang="zh-CN" altLang="en-US" dirty="0"/>
              <a:t> </a:t>
            </a:r>
            <a:r>
              <a:rPr lang="en-US" altLang="zh-CN" dirty="0"/>
              <a:t>printers/1640/1650/after</a:t>
            </a:r>
            <a:r>
              <a:rPr lang="zh-CN" altLang="en-US" dirty="0"/>
              <a:t> </a:t>
            </a:r>
            <a:r>
              <a:rPr lang="en-US" altLang="zh-CN" dirty="0"/>
              <a:t>1660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887772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0E6ED9-9FDD-AF24-23D3-5694F6A47C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Aims</a:t>
            </a:r>
            <a:r>
              <a:rPr lang="zh-CN" altLang="en-US" dirty="0"/>
              <a:t> </a:t>
            </a:r>
            <a:r>
              <a:rPr lang="en-US" altLang="zh-CN" dirty="0"/>
              <a:t>of</a:t>
            </a:r>
            <a:r>
              <a:rPr lang="zh-CN" altLang="en-US" dirty="0"/>
              <a:t> </a:t>
            </a:r>
            <a:r>
              <a:rPr lang="en-US" altLang="zh-CN" dirty="0"/>
              <a:t>the</a:t>
            </a:r>
            <a:r>
              <a:rPr lang="zh-CN" altLang="en-US" dirty="0"/>
              <a:t> </a:t>
            </a:r>
            <a:r>
              <a:rPr lang="en-US" altLang="zh-CN" dirty="0"/>
              <a:t>dissertation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6AC1DD-2833-3D02-5CFC-967787F3A9C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03203"/>
            <a:ext cx="10515600" cy="4889671"/>
          </a:xfrm>
        </p:spPr>
        <p:txBody>
          <a:bodyPr>
            <a:normAutofit fontScale="92500" lnSpcReduction="20000"/>
          </a:bodyPr>
          <a:lstStyle/>
          <a:p>
            <a:r>
              <a:rPr lang="en-US" altLang="zh-CN" dirty="0"/>
              <a:t>By</a:t>
            </a:r>
            <a:r>
              <a:rPr lang="zh-CN" altLang="en-US" dirty="0"/>
              <a:t> </a:t>
            </a:r>
            <a:r>
              <a:rPr lang="en-US" altLang="zh-CN" dirty="0"/>
              <a:t>comparing</a:t>
            </a:r>
            <a:r>
              <a:rPr lang="zh-CN" altLang="en-US" dirty="0"/>
              <a:t> </a:t>
            </a:r>
            <a:r>
              <a:rPr lang="en-US" altLang="zh-CN" dirty="0"/>
              <a:t>the</a:t>
            </a:r>
            <a:r>
              <a:rPr lang="zh-CN" altLang="en-US" dirty="0"/>
              <a:t> </a:t>
            </a:r>
            <a:r>
              <a:rPr lang="en-US" altLang="zh-CN" dirty="0"/>
              <a:t>press</a:t>
            </a:r>
            <a:r>
              <a:rPr lang="zh-CN" altLang="en-US" dirty="0"/>
              <a:t> </a:t>
            </a:r>
            <a:r>
              <a:rPr lang="en-US" altLang="zh-CN" dirty="0"/>
              <a:t>regulation/religious</a:t>
            </a:r>
            <a:r>
              <a:rPr lang="zh-CN" altLang="en-US" dirty="0"/>
              <a:t> </a:t>
            </a:r>
            <a:r>
              <a:rPr lang="en-US" altLang="zh-CN" dirty="0"/>
              <a:t>tolerance</a:t>
            </a:r>
            <a:r>
              <a:rPr lang="zh-CN" altLang="en-US" dirty="0"/>
              <a:t> </a:t>
            </a:r>
            <a:r>
              <a:rPr lang="en-US" altLang="zh-CN" dirty="0"/>
              <a:t>with</a:t>
            </a:r>
            <a:r>
              <a:rPr lang="zh-CN" altLang="en-US" dirty="0"/>
              <a:t> </a:t>
            </a:r>
            <a:r>
              <a:rPr lang="en-US" altLang="zh-CN" dirty="0"/>
              <a:t>the</a:t>
            </a:r>
            <a:r>
              <a:rPr lang="zh-CN" altLang="en-US" dirty="0"/>
              <a:t> </a:t>
            </a:r>
            <a:r>
              <a:rPr lang="en-US" altLang="zh-CN" dirty="0"/>
              <a:t>publication</a:t>
            </a:r>
            <a:r>
              <a:rPr lang="zh-CN" altLang="en-US" dirty="0"/>
              <a:t> </a:t>
            </a:r>
            <a:r>
              <a:rPr lang="en-US" altLang="zh-CN" dirty="0"/>
              <a:t>of</a:t>
            </a:r>
            <a:r>
              <a:rPr lang="zh-CN" altLang="en-US" dirty="0"/>
              <a:t> </a:t>
            </a:r>
            <a:r>
              <a:rPr lang="en-US" altLang="zh-CN" dirty="0"/>
              <a:t>jokes,</a:t>
            </a:r>
            <a:r>
              <a:rPr lang="zh-CN" altLang="en-US" dirty="0"/>
              <a:t> </a:t>
            </a:r>
            <a:r>
              <a:rPr lang="en-US" altLang="zh-CN" dirty="0"/>
              <a:t>this</a:t>
            </a:r>
            <a:r>
              <a:rPr lang="zh-CN" altLang="en-US" dirty="0"/>
              <a:t> </a:t>
            </a:r>
            <a:r>
              <a:rPr lang="en-US" altLang="zh-CN" dirty="0"/>
              <a:t>research</a:t>
            </a:r>
            <a:r>
              <a:rPr lang="zh-CN" altLang="en-US" dirty="0"/>
              <a:t> </a:t>
            </a:r>
            <a:r>
              <a:rPr lang="en-US" altLang="zh-CN" dirty="0"/>
              <a:t>aims</a:t>
            </a:r>
            <a:r>
              <a:rPr lang="zh-CN" altLang="en-US" dirty="0"/>
              <a:t> </a:t>
            </a:r>
            <a:r>
              <a:rPr lang="en-US" altLang="zh-CN" dirty="0"/>
              <a:t>to</a:t>
            </a:r>
            <a:r>
              <a:rPr lang="zh-CN" altLang="en-US" dirty="0"/>
              <a:t> </a:t>
            </a:r>
            <a:r>
              <a:rPr lang="en-US" altLang="zh-CN" dirty="0"/>
              <a:t>discuss</a:t>
            </a:r>
            <a:r>
              <a:rPr lang="zh-CN" altLang="en-US" dirty="0"/>
              <a:t> </a:t>
            </a:r>
            <a:r>
              <a:rPr lang="en-US" altLang="zh-CN" dirty="0"/>
              <a:t>how</a:t>
            </a:r>
            <a:r>
              <a:rPr lang="zh-CN" altLang="en-US" dirty="0"/>
              <a:t> </a:t>
            </a:r>
            <a:r>
              <a:rPr lang="en-US" altLang="zh-CN" dirty="0"/>
              <a:t>the</a:t>
            </a:r>
            <a:r>
              <a:rPr lang="zh-CN" altLang="en-US" dirty="0"/>
              <a:t> </a:t>
            </a:r>
            <a:r>
              <a:rPr lang="en-US" altLang="zh-CN" dirty="0"/>
              <a:t>content</a:t>
            </a:r>
            <a:r>
              <a:rPr lang="zh-CN" altLang="en-US" dirty="0"/>
              <a:t> </a:t>
            </a:r>
            <a:r>
              <a:rPr lang="en-US" altLang="zh-CN" dirty="0"/>
              <a:t>of</a:t>
            </a:r>
            <a:r>
              <a:rPr lang="zh-CN" altLang="en-US" dirty="0"/>
              <a:t> </a:t>
            </a:r>
            <a:r>
              <a:rPr lang="en-US" altLang="zh-CN" dirty="0"/>
              <a:t>jests</a:t>
            </a:r>
            <a:r>
              <a:rPr lang="zh-CN" altLang="en-US" dirty="0"/>
              <a:t> </a:t>
            </a:r>
            <a:r>
              <a:rPr lang="en-US" altLang="zh-CN" dirty="0"/>
              <a:t>can</a:t>
            </a:r>
            <a:r>
              <a:rPr lang="zh-CN" altLang="en-US" dirty="0"/>
              <a:t> </a:t>
            </a:r>
            <a:r>
              <a:rPr lang="en-US" altLang="zh-CN" dirty="0"/>
              <a:t>be</a:t>
            </a:r>
            <a:r>
              <a:rPr lang="zh-CN" altLang="en-US" dirty="0"/>
              <a:t> </a:t>
            </a:r>
            <a:r>
              <a:rPr lang="en-US" altLang="zh-CN" dirty="0"/>
              <a:t>influenced</a:t>
            </a:r>
            <a:r>
              <a:rPr lang="zh-CN" altLang="en-US" dirty="0"/>
              <a:t> </a:t>
            </a:r>
            <a:r>
              <a:rPr lang="en-US" altLang="zh-CN" dirty="0"/>
              <a:t>by</a:t>
            </a:r>
            <a:r>
              <a:rPr lang="zh-CN" altLang="en-US" dirty="0"/>
              <a:t> </a:t>
            </a:r>
            <a:r>
              <a:rPr lang="en-US" altLang="zh-CN" dirty="0"/>
              <a:t>the</a:t>
            </a:r>
            <a:r>
              <a:rPr lang="zh-CN" altLang="en-US" dirty="0"/>
              <a:t> </a:t>
            </a:r>
            <a:r>
              <a:rPr lang="en-US" altLang="zh-CN" dirty="0"/>
              <a:t>contemporary</a:t>
            </a:r>
            <a:r>
              <a:rPr lang="zh-CN" altLang="en-US" dirty="0"/>
              <a:t> </a:t>
            </a:r>
            <a:r>
              <a:rPr lang="en-US" altLang="zh-CN" dirty="0"/>
              <a:t>discussion</a:t>
            </a:r>
            <a:r>
              <a:rPr lang="zh-CN" altLang="en-US" dirty="0"/>
              <a:t> </a:t>
            </a:r>
            <a:r>
              <a:rPr lang="en-US" altLang="zh-CN" dirty="0"/>
              <a:t>environment.</a:t>
            </a:r>
          </a:p>
          <a:p>
            <a:r>
              <a:rPr lang="en-US" altLang="zh-CN" dirty="0"/>
              <a:t>By</a:t>
            </a:r>
            <a:r>
              <a:rPr lang="zh-CN" altLang="en-US" dirty="0"/>
              <a:t> </a:t>
            </a:r>
            <a:r>
              <a:rPr lang="en-US" altLang="zh-CN" dirty="0"/>
              <a:t>comparing</a:t>
            </a:r>
            <a:r>
              <a:rPr lang="zh-CN" altLang="en-US" dirty="0"/>
              <a:t> </a:t>
            </a:r>
            <a:r>
              <a:rPr lang="en-US" altLang="zh-CN" dirty="0"/>
              <a:t>the</a:t>
            </a:r>
            <a:r>
              <a:rPr lang="zh-CN" altLang="en-US" dirty="0"/>
              <a:t> </a:t>
            </a:r>
            <a:r>
              <a:rPr lang="en-US" altLang="zh-CN" dirty="0"/>
              <a:t>themes</a:t>
            </a:r>
            <a:r>
              <a:rPr lang="zh-CN" altLang="en-US" dirty="0"/>
              <a:t> </a:t>
            </a:r>
            <a:r>
              <a:rPr lang="en-US" altLang="zh-CN" dirty="0"/>
              <a:t>of</a:t>
            </a:r>
            <a:r>
              <a:rPr lang="zh-CN" altLang="en-US" dirty="0"/>
              <a:t> </a:t>
            </a:r>
            <a:r>
              <a:rPr lang="en-US" altLang="zh-CN" dirty="0"/>
              <a:t>republished</a:t>
            </a:r>
            <a:r>
              <a:rPr lang="zh-CN" altLang="en-US" dirty="0"/>
              <a:t> </a:t>
            </a:r>
            <a:r>
              <a:rPr lang="en-US" altLang="zh-CN" dirty="0"/>
              <a:t>jestbooks,</a:t>
            </a:r>
            <a:r>
              <a:rPr lang="zh-CN" altLang="en-US" dirty="0"/>
              <a:t> </a:t>
            </a:r>
            <a:r>
              <a:rPr lang="en-US" altLang="zh-CN" dirty="0"/>
              <a:t>it</a:t>
            </a:r>
            <a:r>
              <a:rPr lang="zh-CN" altLang="en-US" dirty="0"/>
              <a:t> </a:t>
            </a:r>
            <a:r>
              <a:rPr lang="en-US" altLang="zh-CN" dirty="0"/>
              <a:t>wants</a:t>
            </a:r>
            <a:r>
              <a:rPr lang="zh-CN" altLang="en-US" dirty="0"/>
              <a:t> </a:t>
            </a:r>
            <a:r>
              <a:rPr lang="en-US" altLang="zh-CN" dirty="0"/>
              <a:t>to</a:t>
            </a:r>
            <a:r>
              <a:rPr lang="zh-CN" altLang="en-US" dirty="0"/>
              <a:t> </a:t>
            </a:r>
            <a:r>
              <a:rPr lang="en-US" altLang="zh-CN" dirty="0"/>
              <a:t>explore</a:t>
            </a:r>
            <a:r>
              <a:rPr lang="zh-CN" altLang="en-US" dirty="0"/>
              <a:t> </a:t>
            </a:r>
            <a:r>
              <a:rPr lang="en-US" altLang="zh-CN" dirty="0"/>
              <a:t>if</a:t>
            </a:r>
            <a:r>
              <a:rPr lang="zh-CN" altLang="en-US" dirty="0"/>
              <a:t> </a:t>
            </a:r>
            <a:r>
              <a:rPr lang="en-US" altLang="zh-CN" dirty="0"/>
              <a:t>there are</a:t>
            </a:r>
            <a:r>
              <a:rPr lang="zh-CN" altLang="en-US" dirty="0"/>
              <a:t> </a:t>
            </a:r>
            <a:r>
              <a:rPr lang="en-US" altLang="zh-CN" dirty="0"/>
              <a:t>any</a:t>
            </a:r>
            <a:r>
              <a:rPr lang="zh-CN" altLang="en-US" dirty="0"/>
              <a:t> </a:t>
            </a:r>
            <a:r>
              <a:rPr lang="en-US" altLang="zh-CN" dirty="0"/>
              <a:t>changes</a:t>
            </a:r>
            <a:r>
              <a:rPr lang="zh-CN" altLang="en-US" dirty="0"/>
              <a:t> </a:t>
            </a:r>
            <a:r>
              <a:rPr lang="en-US" altLang="zh-CN" dirty="0"/>
              <a:t>in</a:t>
            </a:r>
            <a:r>
              <a:rPr lang="zh-CN" altLang="en-US" dirty="0"/>
              <a:t> </a:t>
            </a:r>
            <a:r>
              <a:rPr lang="en-US" altLang="zh-CN" dirty="0"/>
              <a:t>the</a:t>
            </a:r>
            <a:r>
              <a:rPr lang="zh-CN" altLang="en-US" dirty="0"/>
              <a:t> </a:t>
            </a:r>
            <a:r>
              <a:rPr lang="en-US" altLang="zh-CN" dirty="0"/>
              <a:t>themes</a:t>
            </a:r>
            <a:r>
              <a:rPr lang="zh-CN" altLang="en-US" dirty="0"/>
              <a:t> </a:t>
            </a:r>
            <a:r>
              <a:rPr lang="en-US" altLang="zh-CN" dirty="0"/>
              <a:t>under</a:t>
            </a:r>
            <a:r>
              <a:rPr lang="zh-CN" altLang="en-US" dirty="0"/>
              <a:t> </a:t>
            </a:r>
            <a:r>
              <a:rPr lang="en-US" altLang="zh-CN" dirty="0"/>
              <a:t>strict</a:t>
            </a:r>
            <a:r>
              <a:rPr lang="zh-CN" altLang="en-US" dirty="0"/>
              <a:t> </a:t>
            </a:r>
            <a:r>
              <a:rPr lang="en-US" altLang="zh-CN" dirty="0"/>
              <a:t>press</a:t>
            </a:r>
            <a:r>
              <a:rPr lang="zh-CN" altLang="en-US" dirty="0"/>
              <a:t> </a:t>
            </a:r>
            <a:r>
              <a:rPr lang="en-US" altLang="zh-CN" dirty="0"/>
              <a:t>regulation</a:t>
            </a:r>
            <a:r>
              <a:rPr lang="zh-CN" altLang="en-US" dirty="0"/>
              <a:t> </a:t>
            </a:r>
            <a:r>
              <a:rPr lang="en-US" altLang="zh-CN" dirty="0"/>
              <a:t>environments</a:t>
            </a:r>
          </a:p>
          <a:p>
            <a:pPr lvl="1"/>
            <a:r>
              <a:rPr lang="en-US" altLang="zh-CN" dirty="0"/>
              <a:t>1)Can</a:t>
            </a:r>
            <a:r>
              <a:rPr lang="zh-CN" altLang="en-US" dirty="0"/>
              <a:t> </a:t>
            </a:r>
            <a:r>
              <a:rPr lang="en-US" altLang="zh-CN" dirty="0"/>
              <a:t>jokes</a:t>
            </a:r>
            <a:r>
              <a:rPr lang="zh-CN" altLang="en-US" dirty="0"/>
              <a:t> </a:t>
            </a:r>
            <a:r>
              <a:rPr lang="en-US" altLang="zh-CN" dirty="0"/>
              <a:t>become</a:t>
            </a:r>
            <a:r>
              <a:rPr lang="zh-CN" altLang="en-US" dirty="0"/>
              <a:t> </a:t>
            </a:r>
            <a:r>
              <a:rPr lang="en-US" altLang="zh-CN" dirty="0"/>
              <a:t>aggressive</a:t>
            </a:r>
            <a:r>
              <a:rPr lang="zh-CN" altLang="en-US" dirty="0"/>
              <a:t> </a:t>
            </a:r>
            <a:r>
              <a:rPr lang="en-US" altLang="zh-CN" dirty="0"/>
              <a:t>and</a:t>
            </a:r>
            <a:r>
              <a:rPr lang="zh-CN" altLang="en-US" dirty="0"/>
              <a:t> </a:t>
            </a:r>
            <a:r>
              <a:rPr lang="en-US" altLang="zh-CN" dirty="0"/>
              <a:t>offensive</a:t>
            </a:r>
            <a:r>
              <a:rPr lang="zh-CN" altLang="en-US" dirty="0"/>
              <a:t> </a:t>
            </a:r>
            <a:r>
              <a:rPr lang="en-US" altLang="zh-CN" dirty="0"/>
              <a:t>for</a:t>
            </a:r>
            <a:r>
              <a:rPr lang="zh-CN" altLang="en-US" dirty="0"/>
              <a:t> </a:t>
            </a:r>
            <a:r>
              <a:rPr lang="en-US" altLang="zh-CN" dirty="0"/>
              <a:t>certain</a:t>
            </a:r>
            <a:r>
              <a:rPr lang="zh-CN" altLang="en-US" dirty="0"/>
              <a:t> </a:t>
            </a:r>
            <a:r>
              <a:rPr lang="en-US" altLang="zh-CN" dirty="0"/>
              <a:t>groups,</a:t>
            </a:r>
            <a:r>
              <a:rPr lang="zh-CN" altLang="en-US" dirty="0"/>
              <a:t> </a:t>
            </a:r>
            <a:r>
              <a:rPr lang="en-US" altLang="zh-CN" dirty="0"/>
              <a:t>censoring</a:t>
            </a:r>
            <a:r>
              <a:rPr lang="zh-CN" altLang="en-US" dirty="0"/>
              <a:t> </a:t>
            </a:r>
            <a:r>
              <a:rPr lang="en-US" altLang="zh-CN" dirty="0"/>
              <a:t>other</a:t>
            </a:r>
            <a:r>
              <a:rPr lang="zh-CN" altLang="en-US" dirty="0"/>
              <a:t> </a:t>
            </a:r>
            <a:r>
              <a:rPr lang="en-US" altLang="zh-CN" dirty="0"/>
              <a:t>opinions?</a:t>
            </a:r>
            <a:r>
              <a:rPr lang="zh-CN" altLang="en-US" dirty="0"/>
              <a:t> </a:t>
            </a:r>
            <a:r>
              <a:rPr lang="en-US" altLang="zh-CN" dirty="0"/>
              <a:t>And;</a:t>
            </a:r>
          </a:p>
          <a:p>
            <a:pPr lvl="1"/>
            <a:r>
              <a:rPr lang="en-US" altLang="zh-CN" dirty="0"/>
              <a:t>2)Can</a:t>
            </a:r>
            <a:r>
              <a:rPr lang="zh-CN" altLang="en-US" dirty="0"/>
              <a:t> </a:t>
            </a:r>
            <a:r>
              <a:rPr lang="en-US" altLang="zh-CN" dirty="0"/>
              <a:t>jokes</a:t>
            </a:r>
            <a:r>
              <a:rPr lang="zh-CN" altLang="en-US" dirty="0"/>
              <a:t> </a:t>
            </a:r>
            <a:r>
              <a:rPr lang="en-US" altLang="zh-CN" dirty="0"/>
              <a:t>be</a:t>
            </a:r>
            <a:r>
              <a:rPr lang="zh-CN" altLang="en-US" dirty="0"/>
              <a:t> </a:t>
            </a:r>
            <a:r>
              <a:rPr lang="en-US" altLang="zh-CN" dirty="0"/>
              <a:t>a</a:t>
            </a:r>
            <a:r>
              <a:rPr lang="zh-CN" altLang="en-US" dirty="0"/>
              <a:t> </a:t>
            </a:r>
            <a:r>
              <a:rPr lang="en-US" altLang="zh-CN" dirty="0"/>
              <a:t>text</a:t>
            </a:r>
            <a:r>
              <a:rPr lang="zh-CN" altLang="en-US" dirty="0"/>
              <a:t> </a:t>
            </a:r>
            <a:r>
              <a:rPr lang="en-US" altLang="zh-CN" dirty="0"/>
              <a:t>under</a:t>
            </a:r>
            <a:r>
              <a:rPr lang="zh-CN" altLang="en-US" dirty="0"/>
              <a:t> </a:t>
            </a:r>
            <a:r>
              <a:rPr lang="en-US" altLang="zh-CN" dirty="0"/>
              <a:t>regulation,</a:t>
            </a:r>
            <a:r>
              <a:rPr lang="zh-CN" altLang="en-US" dirty="0"/>
              <a:t> </a:t>
            </a:r>
            <a:r>
              <a:rPr lang="en-US" altLang="zh-CN" dirty="0"/>
              <a:t>acting</a:t>
            </a:r>
            <a:r>
              <a:rPr lang="zh-CN" altLang="en-US" dirty="0"/>
              <a:t> </a:t>
            </a:r>
            <a:r>
              <a:rPr lang="en-US" altLang="zh-CN" dirty="0"/>
              <a:t>as</a:t>
            </a:r>
            <a:r>
              <a:rPr lang="zh-CN" altLang="en-US" dirty="0"/>
              <a:t> </a:t>
            </a:r>
            <a:r>
              <a:rPr lang="en-US" altLang="zh-CN" dirty="0"/>
              <a:t>an</a:t>
            </a:r>
            <a:r>
              <a:rPr lang="zh-CN" altLang="en-US" dirty="0"/>
              <a:t> </a:t>
            </a:r>
            <a:r>
              <a:rPr lang="en-US" altLang="zh-CN" dirty="0"/>
              <a:t>unwelcomed</a:t>
            </a:r>
            <a:r>
              <a:rPr lang="zh-CN" altLang="en-US" dirty="0"/>
              <a:t> </a:t>
            </a:r>
            <a:r>
              <a:rPr lang="en-US" altLang="zh-CN" dirty="0"/>
              <a:t>opinion,</a:t>
            </a:r>
            <a:r>
              <a:rPr lang="zh-CN" altLang="en-US" dirty="0"/>
              <a:t> </a:t>
            </a:r>
            <a:r>
              <a:rPr lang="en-US" altLang="zh-CN" dirty="0"/>
              <a:t>under</a:t>
            </a:r>
            <a:r>
              <a:rPr lang="zh-CN" altLang="en-US" dirty="0"/>
              <a:t> </a:t>
            </a:r>
            <a:r>
              <a:rPr lang="en-US" altLang="zh-CN" dirty="0"/>
              <a:t>regulation</a:t>
            </a:r>
            <a:r>
              <a:rPr lang="zh-CN" altLang="en-US" dirty="0"/>
              <a:t> </a:t>
            </a:r>
            <a:r>
              <a:rPr lang="en-US" altLang="zh-CN" dirty="0"/>
              <a:t>and</a:t>
            </a:r>
            <a:r>
              <a:rPr lang="zh-CN" altLang="en-US" dirty="0"/>
              <a:t> </a:t>
            </a:r>
            <a:r>
              <a:rPr lang="en-US" altLang="zh-CN" dirty="0"/>
              <a:t>censorship</a:t>
            </a:r>
          </a:p>
          <a:p>
            <a:r>
              <a:rPr lang="en-US" altLang="zh-CN" dirty="0"/>
              <a:t>It</a:t>
            </a:r>
            <a:r>
              <a:rPr lang="zh-CN" altLang="en-US" dirty="0"/>
              <a:t> </a:t>
            </a:r>
            <a:r>
              <a:rPr lang="en-US" altLang="zh-CN" dirty="0"/>
              <a:t>intends</a:t>
            </a:r>
            <a:r>
              <a:rPr lang="zh-CN" altLang="en-US" dirty="0"/>
              <a:t> </a:t>
            </a:r>
            <a:r>
              <a:rPr lang="en-US" altLang="zh-CN" dirty="0"/>
              <a:t>to</a:t>
            </a:r>
            <a:r>
              <a:rPr lang="zh-CN" altLang="en-US" dirty="0"/>
              <a:t> </a:t>
            </a:r>
            <a:r>
              <a:rPr lang="en-US" altLang="zh-CN" dirty="0"/>
              <a:t>discuss</a:t>
            </a:r>
            <a:r>
              <a:rPr lang="zh-CN" altLang="en-US" dirty="0"/>
              <a:t> </a:t>
            </a:r>
            <a:r>
              <a:rPr lang="en-US" altLang="zh-CN" dirty="0"/>
              <a:t>the</a:t>
            </a:r>
            <a:r>
              <a:rPr lang="zh-CN" altLang="en-US" dirty="0"/>
              <a:t> </a:t>
            </a:r>
            <a:r>
              <a:rPr lang="en-US" altLang="zh-CN" dirty="0"/>
              <a:t>possibility</a:t>
            </a:r>
            <a:r>
              <a:rPr lang="zh-CN" altLang="en-US" dirty="0"/>
              <a:t> </a:t>
            </a:r>
            <a:r>
              <a:rPr lang="en-US" altLang="zh-CN" dirty="0"/>
              <a:t>of</a:t>
            </a:r>
            <a:r>
              <a:rPr lang="zh-CN" altLang="en-US" dirty="0"/>
              <a:t> </a:t>
            </a:r>
            <a:r>
              <a:rPr lang="en-US" altLang="zh-CN" dirty="0"/>
              <a:t>a</a:t>
            </a:r>
            <a:r>
              <a:rPr lang="zh-CN" altLang="en-US" dirty="0"/>
              <a:t> </a:t>
            </a:r>
            <a:r>
              <a:rPr lang="en-US" altLang="zh-CN" dirty="0"/>
              <a:t>text</a:t>
            </a:r>
            <a:r>
              <a:rPr lang="zh-CN" altLang="en-US" dirty="0"/>
              <a:t> </a:t>
            </a:r>
            <a:r>
              <a:rPr lang="en-US" altLang="zh-CN" dirty="0"/>
              <a:t>that</a:t>
            </a:r>
            <a:r>
              <a:rPr lang="zh-CN" altLang="en-US" dirty="0"/>
              <a:t> </a:t>
            </a:r>
            <a:r>
              <a:rPr lang="en-US" altLang="zh-CN" dirty="0"/>
              <a:t>can</a:t>
            </a:r>
            <a:r>
              <a:rPr lang="zh-CN" altLang="en-US" dirty="0"/>
              <a:t> </a:t>
            </a:r>
            <a:r>
              <a:rPr lang="en-US" altLang="zh-CN" dirty="0"/>
              <a:t>both</a:t>
            </a:r>
            <a:r>
              <a:rPr lang="zh-CN" altLang="en-US" dirty="0"/>
              <a:t> </a:t>
            </a:r>
            <a:r>
              <a:rPr lang="en-US" altLang="zh-CN" dirty="0"/>
              <a:t>exert</a:t>
            </a:r>
            <a:r>
              <a:rPr lang="zh-CN" altLang="en-US" dirty="0"/>
              <a:t> </a:t>
            </a:r>
            <a:r>
              <a:rPr lang="en-US" altLang="zh-CN" dirty="0"/>
              <a:t>a</a:t>
            </a:r>
            <a:r>
              <a:rPr lang="zh-CN" altLang="en-US" dirty="0"/>
              <a:t> </a:t>
            </a:r>
            <a:r>
              <a:rPr lang="en-US" altLang="zh-CN" dirty="0"/>
              <a:t>censorship</a:t>
            </a:r>
            <a:r>
              <a:rPr lang="zh-CN" altLang="en-US" dirty="0"/>
              <a:t> </a:t>
            </a:r>
            <a:r>
              <a:rPr lang="en-US" altLang="zh-CN" dirty="0"/>
              <a:t>effect</a:t>
            </a:r>
            <a:r>
              <a:rPr lang="zh-CN" altLang="en-US" dirty="0"/>
              <a:t> </a:t>
            </a:r>
            <a:r>
              <a:rPr lang="en-US" altLang="zh-CN" dirty="0"/>
              <a:t>and</a:t>
            </a:r>
            <a:r>
              <a:rPr lang="zh-CN" altLang="en-US" dirty="0"/>
              <a:t> </a:t>
            </a:r>
            <a:r>
              <a:rPr lang="en-US" altLang="zh-CN" dirty="0"/>
              <a:t>be</a:t>
            </a:r>
            <a:r>
              <a:rPr lang="zh-CN" altLang="en-US" dirty="0"/>
              <a:t> </a:t>
            </a:r>
            <a:r>
              <a:rPr lang="en-US" altLang="zh-CN" dirty="0"/>
              <a:t>censored.</a:t>
            </a:r>
            <a:r>
              <a:rPr lang="zh-CN" altLang="en-US" dirty="0"/>
              <a:t> </a:t>
            </a:r>
            <a:endParaRPr lang="en-US" altLang="zh-CN" dirty="0"/>
          </a:p>
          <a:p>
            <a:pPr lvl="1"/>
            <a:r>
              <a:rPr lang="en-US" altLang="zh-CN" dirty="0"/>
              <a:t>Maybe</a:t>
            </a:r>
            <a:r>
              <a:rPr lang="zh-CN" altLang="en-US" dirty="0"/>
              <a:t> </a:t>
            </a:r>
            <a:r>
              <a:rPr lang="en-US" altLang="zh-CN" dirty="0"/>
              <a:t>resonant</a:t>
            </a:r>
            <a:r>
              <a:rPr lang="zh-CN" altLang="en-US" dirty="0"/>
              <a:t> </a:t>
            </a:r>
            <a:r>
              <a:rPr lang="en-US" altLang="zh-CN" dirty="0"/>
              <a:t>to</a:t>
            </a:r>
            <a:r>
              <a:rPr lang="zh-CN" altLang="en-US" dirty="0"/>
              <a:t> </a:t>
            </a:r>
            <a:r>
              <a:rPr lang="en-US" altLang="zh-CN" dirty="0"/>
              <a:t>Habermas’s</a:t>
            </a:r>
            <a:r>
              <a:rPr lang="zh-CN" altLang="en-US" dirty="0"/>
              <a:t> </a:t>
            </a:r>
            <a:r>
              <a:rPr lang="en-US" altLang="zh-CN" dirty="0"/>
              <a:t>public</a:t>
            </a:r>
            <a:r>
              <a:rPr lang="zh-CN" altLang="en-US" dirty="0"/>
              <a:t> </a:t>
            </a:r>
            <a:r>
              <a:rPr lang="en-US" altLang="zh-CN" dirty="0"/>
              <a:t>sphere</a:t>
            </a:r>
            <a:r>
              <a:rPr lang="zh-CN" altLang="en-US" dirty="0"/>
              <a:t> </a:t>
            </a:r>
            <a:r>
              <a:rPr lang="en-US" altLang="zh-CN" dirty="0"/>
              <a:t>and</a:t>
            </a:r>
            <a:r>
              <a:rPr lang="zh-CN" altLang="en-US" dirty="0"/>
              <a:t> </a:t>
            </a:r>
            <a:r>
              <a:rPr lang="en-US" altLang="zh-CN" dirty="0"/>
              <a:t>Foucault’s</a:t>
            </a:r>
            <a:r>
              <a:rPr lang="zh-CN" altLang="en-US" dirty="0"/>
              <a:t> </a:t>
            </a:r>
            <a:r>
              <a:rPr lang="en-US" altLang="zh-CN" dirty="0"/>
              <a:t>discussion</a:t>
            </a:r>
            <a:r>
              <a:rPr lang="zh-CN" altLang="en-US" dirty="0"/>
              <a:t> </a:t>
            </a:r>
            <a:r>
              <a:rPr lang="en-US" altLang="zh-CN" dirty="0"/>
              <a:t>on</a:t>
            </a:r>
            <a:r>
              <a:rPr lang="zh-CN" altLang="en-US" dirty="0"/>
              <a:t> </a:t>
            </a:r>
            <a:r>
              <a:rPr lang="en-US" altLang="zh-CN" dirty="0"/>
              <a:t>power</a:t>
            </a:r>
            <a:r>
              <a:rPr lang="zh-CN" altLang="en-US" dirty="0"/>
              <a:t> </a:t>
            </a:r>
            <a:r>
              <a:rPr lang="en-US" altLang="zh-CN" dirty="0"/>
              <a:t>and</a:t>
            </a:r>
            <a:r>
              <a:rPr lang="zh-CN" altLang="en-US" dirty="0"/>
              <a:t> </a:t>
            </a:r>
            <a:r>
              <a:rPr lang="en-US" altLang="zh-CN" dirty="0"/>
              <a:t>resistance(History</a:t>
            </a:r>
            <a:r>
              <a:rPr lang="zh-CN" altLang="en-US" dirty="0"/>
              <a:t> </a:t>
            </a:r>
            <a:r>
              <a:rPr lang="en-US" altLang="zh-CN" dirty="0"/>
              <a:t>of</a:t>
            </a:r>
            <a:r>
              <a:rPr lang="zh-CN" altLang="en-US" dirty="0"/>
              <a:t> </a:t>
            </a:r>
            <a:r>
              <a:rPr lang="en-US" altLang="zh-CN" dirty="0"/>
              <a:t>sexuality);</a:t>
            </a:r>
            <a:r>
              <a:rPr lang="zh-CN" altLang="en-US" dirty="0"/>
              <a:t> </a:t>
            </a:r>
            <a:r>
              <a:rPr lang="en-US" altLang="zh-CN" dirty="0"/>
              <a:t>but</a:t>
            </a:r>
            <a:r>
              <a:rPr lang="zh-CN" altLang="en-US" dirty="0"/>
              <a:t> </a:t>
            </a:r>
            <a:r>
              <a:rPr lang="en-US" altLang="zh-CN" dirty="0"/>
              <a:t>better</a:t>
            </a:r>
            <a:r>
              <a:rPr lang="zh-CN" altLang="en-US" dirty="0"/>
              <a:t> </a:t>
            </a:r>
            <a:r>
              <a:rPr lang="en-US" altLang="zh-CN" dirty="0"/>
              <a:t>fits</a:t>
            </a:r>
            <a:r>
              <a:rPr lang="zh-CN" altLang="en-US" dirty="0"/>
              <a:t> </a:t>
            </a:r>
            <a:r>
              <a:rPr lang="en-US" altLang="zh-CN" dirty="0"/>
              <a:t>with</a:t>
            </a:r>
            <a:r>
              <a:rPr lang="zh-CN" altLang="en-US" dirty="0"/>
              <a:t> </a:t>
            </a:r>
            <a:r>
              <a:rPr lang="en-CN" dirty="0"/>
              <a:t>Elisabeth Noelle-Neumann</a:t>
            </a:r>
            <a:r>
              <a:rPr lang="en-US" altLang="zh-CN" dirty="0"/>
              <a:t>’s</a:t>
            </a:r>
            <a:r>
              <a:rPr lang="zh-CN" altLang="en-US" dirty="0"/>
              <a:t> </a:t>
            </a:r>
            <a:r>
              <a:rPr lang="en-US" altLang="zh-CN" dirty="0"/>
              <a:t>self-censorship.</a:t>
            </a:r>
            <a:r>
              <a:rPr lang="zh-CN" altLang="en-US" dirty="0"/>
              <a:t> </a:t>
            </a:r>
            <a:r>
              <a:rPr lang="en-US" altLang="zh-CN" dirty="0"/>
              <a:t>Not</a:t>
            </a:r>
            <a:r>
              <a:rPr lang="zh-CN" altLang="en-US" dirty="0"/>
              <a:t> </a:t>
            </a:r>
            <a:r>
              <a:rPr lang="en-US" altLang="zh-CN" dirty="0"/>
              <a:t>sure</a:t>
            </a:r>
            <a:r>
              <a:rPr lang="zh-CN" altLang="en-US" dirty="0"/>
              <a:t> </a:t>
            </a:r>
            <a:r>
              <a:rPr lang="en-US" altLang="zh-CN" dirty="0"/>
              <a:t>if</a:t>
            </a:r>
            <a:r>
              <a:rPr lang="zh-CN" altLang="en-US" dirty="0"/>
              <a:t> </a:t>
            </a:r>
            <a:r>
              <a:rPr lang="en-US" altLang="zh-CN" dirty="0"/>
              <a:t>theories</a:t>
            </a:r>
            <a:r>
              <a:rPr lang="zh-CN" altLang="en-US" dirty="0"/>
              <a:t> </a:t>
            </a:r>
            <a:r>
              <a:rPr lang="en-US" altLang="zh-CN" dirty="0"/>
              <a:t>should</a:t>
            </a:r>
            <a:r>
              <a:rPr lang="zh-CN" altLang="en-US" dirty="0"/>
              <a:t> </a:t>
            </a:r>
            <a:r>
              <a:rPr lang="en-US" altLang="zh-CN" dirty="0"/>
              <a:t>be</a:t>
            </a:r>
            <a:r>
              <a:rPr lang="zh-CN" altLang="en-US" dirty="0"/>
              <a:t> </a:t>
            </a:r>
            <a:r>
              <a:rPr lang="en-US" altLang="zh-CN" dirty="0"/>
              <a:t>included.</a:t>
            </a:r>
            <a:r>
              <a:rPr lang="zh-CN" altLang="en-US" dirty="0"/>
              <a:t> </a:t>
            </a:r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14099136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04812C46-200A-4DEB-A05E-3ED6C68C23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9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E508E37-905F-D775-1EBA-AA491BAE8492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3092" b="12223"/>
          <a:stretch>
            <a:fillRect/>
          </a:stretch>
        </p:blipFill>
        <p:spPr>
          <a:xfrm>
            <a:off x="2522356" y="10"/>
            <a:ext cx="9669642" cy="6857990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D1EA859B-E555-4109-94F3-6700E046E0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7390263" cy="6858000"/>
          </a:xfrm>
          <a:prstGeom prst="rect">
            <a:avLst/>
          </a:prstGeom>
          <a:gradFill>
            <a:gsLst>
              <a:gs pos="48000">
                <a:schemeClr val="bg1"/>
              </a:gs>
              <a:gs pos="35000">
                <a:schemeClr val="bg1">
                  <a:alpha val="77000"/>
                </a:schemeClr>
              </a:gs>
              <a:gs pos="19000">
                <a:schemeClr val="bg1">
                  <a:alpha val="38000"/>
                </a:schemeClr>
              </a:gs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70E8327-AB5C-BB28-E84E-FA085AC756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3822189" cy="1899912"/>
          </a:xfrm>
        </p:spPr>
        <p:txBody>
          <a:bodyPr>
            <a:normAutofit/>
          </a:bodyPr>
          <a:lstStyle/>
          <a:p>
            <a:r>
              <a:rPr lang="en-US" altLang="zh-CN" sz="4000"/>
              <a:t>Jest,</a:t>
            </a:r>
            <a:r>
              <a:rPr lang="zh-CN" altLang="en-US" sz="4000"/>
              <a:t> </a:t>
            </a:r>
            <a:r>
              <a:rPr lang="en-US" altLang="zh-CN" sz="4000"/>
              <a:t>jestbooks</a:t>
            </a:r>
            <a:r>
              <a:rPr lang="zh-CN" altLang="en-US" sz="4000"/>
              <a:t> </a:t>
            </a:r>
            <a:r>
              <a:rPr lang="en-US" altLang="zh-CN" sz="4000"/>
              <a:t>and</a:t>
            </a:r>
            <a:r>
              <a:rPr lang="zh-CN" altLang="en-US" sz="4000"/>
              <a:t> </a:t>
            </a:r>
            <a:r>
              <a:rPr lang="en-US" altLang="zh-CN" sz="4000"/>
              <a:t>Jokes</a:t>
            </a:r>
            <a:r>
              <a:rPr lang="zh-CN" altLang="en-US" sz="4000"/>
              <a:t> </a:t>
            </a:r>
            <a:r>
              <a:rPr lang="en-US" altLang="zh-CN" sz="4000"/>
              <a:t>in</a:t>
            </a:r>
            <a:r>
              <a:rPr lang="zh-CN" altLang="en-US" sz="4000"/>
              <a:t> </a:t>
            </a:r>
            <a:r>
              <a:rPr lang="en-US" altLang="zh-CN" sz="4000"/>
              <a:t>the</a:t>
            </a:r>
            <a:r>
              <a:rPr lang="zh-CN" altLang="en-US" sz="4000"/>
              <a:t> </a:t>
            </a:r>
            <a:r>
              <a:rPr lang="en-US" altLang="zh-CN" sz="4000"/>
              <a:t>17</a:t>
            </a:r>
            <a:r>
              <a:rPr lang="en-US" altLang="zh-CN" sz="4000" baseline="30000"/>
              <a:t>th</a:t>
            </a:r>
            <a:r>
              <a:rPr lang="zh-CN" altLang="en-US" sz="4000"/>
              <a:t> </a:t>
            </a:r>
            <a:r>
              <a:rPr lang="en-US" altLang="zh-CN" sz="4000"/>
              <a:t>century</a:t>
            </a:r>
            <a:endParaRPr lang="en-GB" sz="400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304B86D-FB67-7440-17FF-FC8919A92C2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434201"/>
            <a:ext cx="3822189" cy="3742762"/>
          </a:xfrm>
        </p:spPr>
        <p:txBody>
          <a:bodyPr>
            <a:normAutofit/>
          </a:bodyPr>
          <a:lstStyle/>
          <a:p>
            <a:r>
              <a:rPr lang="en-US" altLang="zh-CN" sz="1400" dirty="0"/>
              <a:t>Genre</a:t>
            </a:r>
            <a:r>
              <a:rPr lang="zh-CN" altLang="en-US" sz="1400" dirty="0"/>
              <a:t> </a:t>
            </a:r>
            <a:r>
              <a:rPr lang="en-US" altLang="zh-CN" sz="1400" dirty="0"/>
              <a:t>of</a:t>
            </a:r>
            <a:r>
              <a:rPr lang="zh-CN" altLang="en-US" sz="1400" dirty="0"/>
              <a:t> </a:t>
            </a:r>
            <a:r>
              <a:rPr lang="en-US" altLang="zh-CN" sz="1400" dirty="0"/>
              <a:t>humorous</a:t>
            </a:r>
            <a:r>
              <a:rPr lang="zh-CN" altLang="en-US" sz="1400" dirty="0"/>
              <a:t> </a:t>
            </a:r>
            <a:r>
              <a:rPr lang="en-US" altLang="zh-CN" sz="1400" dirty="0"/>
              <a:t>texts</a:t>
            </a:r>
            <a:r>
              <a:rPr lang="zh-CN" altLang="en-US" sz="1400" dirty="0"/>
              <a:t> </a:t>
            </a:r>
            <a:r>
              <a:rPr lang="en-US" altLang="zh-CN" sz="1400" dirty="0"/>
              <a:t>in</a:t>
            </a:r>
            <a:r>
              <a:rPr lang="zh-CN" altLang="en-US" sz="1400" dirty="0"/>
              <a:t> </a:t>
            </a:r>
            <a:r>
              <a:rPr lang="en-US" altLang="zh-CN" sz="1400" dirty="0"/>
              <a:t>the</a:t>
            </a:r>
            <a:r>
              <a:rPr lang="zh-CN" altLang="en-US" sz="1400" dirty="0"/>
              <a:t> </a:t>
            </a:r>
            <a:r>
              <a:rPr lang="en-US" altLang="zh-CN" sz="1400" dirty="0"/>
              <a:t>17</a:t>
            </a:r>
            <a:r>
              <a:rPr lang="en-US" altLang="zh-CN" sz="1400" baseline="30000" dirty="0"/>
              <a:t>th</a:t>
            </a:r>
            <a:r>
              <a:rPr lang="zh-CN" altLang="en-US" sz="1400" dirty="0"/>
              <a:t> </a:t>
            </a:r>
            <a:r>
              <a:rPr lang="en-US" altLang="zh-CN" sz="1400" dirty="0"/>
              <a:t>century.</a:t>
            </a:r>
            <a:r>
              <a:rPr lang="zh-CN" altLang="en-US" sz="1400" dirty="0"/>
              <a:t> </a:t>
            </a:r>
            <a:endParaRPr lang="en-US" altLang="zh-CN" sz="1400" dirty="0"/>
          </a:p>
          <a:p>
            <a:pPr lvl="1"/>
            <a:r>
              <a:rPr lang="en-US" altLang="zh-CN" sz="1400" dirty="0"/>
              <a:t>Wit/Witty</a:t>
            </a:r>
            <a:r>
              <a:rPr lang="zh-CN" altLang="en-US" sz="1400" dirty="0"/>
              <a:t> </a:t>
            </a:r>
            <a:r>
              <a:rPr lang="en-US" altLang="zh-CN" sz="1400" dirty="0"/>
              <a:t>epigrams/W</a:t>
            </a:r>
            <a:r>
              <a:rPr lang="en-CN" sz="1400" dirty="0"/>
              <a:t>itty apophthegms</a:t>
            </a:r>
          </a:p>
          <a:p>
            <a:pPr lvl="1"/>
            <a:r>
              <a:rPr lang="en-US" altLang="zh-CN" sz="1400" dirty="0"/>
              <a:t>Merry</a:t>
            </a:r>
            <a:r>
              <a:rPr lang="zh-CN" altLang="en-US" sz="1400" dirty="0"/>
              <a:t> </a:t>
            </a:r>
            <a:r>
              <a:rPr lang="en-US" altLang="zh-CN" sz="1400" dirty="0"/>
              <a:t>tales</a:t>
            </a:r>
            <a:endParaRPr lang="en-CN" altLang="zh-CN" sz="1400" dirty="0"/>
          </a:p>
          <a:p>
            <a:pPr lvl="1"/>
            <a:r>
              <a:rPr lang="en-US" altLang="zh-CN" sz="1400" u="sng" dirty="0"/>
              <a:t>Jestbooks</a:t>
            </a:r>
          </a:p>
          <a:p>
            <a:pPr lvl="1"/>
            <a:r>
              <a:rPr lang="en-US" altLang="zh-CN" sz="1400" u="sng" dirty="0"/>
              <a:t>Collection</a:t>
            </a:r>
            <a:r>
              <a:rPr lang="zh-CN" altLang="en-US" sz="1400" u="sng" dirty="0"/>
              <a:t> </a:t>
            </a:r>
            <a:r>
              <a:rPr lang="en-US" altLang="zh-CN" sz="1400" u="sng" dirty="0"/>
              <a:t>of</a:t>
            </a:r>
            <a:r>
              <a:rPr lang="zh-CN" altLang="en-US" sz="1400" u="sng" dirty="0"/>
              <a:t> </a:t>
            </a:r>
            <a:r>
              <a:rPr lang="en-US" altLang="zh-CN" sz="1400" u="sng" dirty="0"/>
              <a:t>epigrams,</a:t>
            </a:r>
            <a:r>
              <a:rPr lang="zh-CN" altLang="en-US" sz="1400" u="sng" dirty="0"/>
              <a:t> </a:t>
            </a:r>
            <a:r>
              <a:rPr lang="en-US" altLang="zh-CN" sz="1400" u="sng" dirty="0"/>
              <a:t>merry</a:t>
            </a:r>
            <a:r>
              <a:rPr lang="zh-CN" altLang="en-US" sz="1400" u="sng" dirty="0"/>
              <a:t> </a:t>
            </a:r>
            <a:r>
              <a:rPr lang="en-US" altLang="zh-CN" sz="1400" u="sng" dirty="0"/>
              <a:t>tales</a:t>
            </a:r>
            <a:r>
              <a:rPr lang="zh-CN" altLang="en-US" sz="1400" u="sng" dirty="0"/>
              <a:t> </a:t>
            </a:r>
            <a:r>
              <a:rPr lang="en-US" altLang="zh-CN" sz="1400" u="sng" dirty="0"/>
              <a:t>and</a:t>
            </a:r>
            <a:r>
              <a:rPr lang="zh-CN" altLang="en-US" sz="1400" u="sng" dirty="0"/>
              <a:t> </a:t>
            </a:r>
            <a:r>
              <a:rPr lang="en-US" altLang="zh-CN" sz="1400" u="sng" dirty="0"/>
              <a:t>jests</a:t>
            </a:r>
          </a:p>
          <a:p>
            <a:pPr lvl="1"/>
            <a:r>
              <a:rPr lang="en-US" altLang="zh-CN" sz="1400" dirty="0"/>
              <a:t>Comedies</a:t>
            </a:r>
          </a:p>
          <a:p>
            <a:pPr lvl="1"/>
            <a:r>
              <a:rPr lang="en-US" altLang="zh-CN" sz="1400" dirty="0"/>
              <a:t>Strange</a:t>
            </a:r>
            <a:r>
              <a:rPr lang="zh-CN" altLang="en-US" sz="1400" dirty="0"/>
              <a:t> </a:t>
            </a:r>
            <a:r>
              <a:rPr lang="en-US" altLang="zh-CN" sz="1400" dirty="0"/>
              <a:t>news</a:t>
            </a:r>
          </a:p>
          <a:p>
            <a:pPr lvl="1"/>
            <a:r>
              <a:rPr lang="en-US" altLang="zh-CN" sz="1400" dirty="0"/>
              <a:t>Biography</a:t>
            </a:r>
            <a:r>
              <a:rPr lang="zh-CN" altLang="en-US" sz="1400" dirty="0"/>
              <a:t> </a:t>
            </a:r>
            <a:r>
              <a:rPr lang="en-US" altLang="zh-CN" sz="1400" dirty="0"/>
              <a:t>of</a:t>
            </a:r>
            <a:r>
              <a:rPr lang="zh-CN" altLang="en-US" sz="1400" dirty="0"/>
              <a:t> </a:t>
            </a:r>
            <a:r>
              <a:rPr lang="en-US" altLang="zh-CN" sz="1400" dirty="0"/>
              <a:t>humorous</a:t>
            </a:r>
            <a:r>
              <a:rPr lang="zh-CN" altLang="en-US" sz="1400" dirty="0"/>
              <a:t> </a:t>
            </a:r>
            <a:r>
              <a:rPr lang="en-US" altLang="zh-CN" sz="1400" dirty="0"/>
              <a:t>figures(E.g.</a:t>
            </a:r>
            <a:r>
              <a:rPr lang="zh-CN" altLang="en-US" sz="1400" dirty="0"/>
              <a:t> </a:t>
            </a:r>
            <a:r>
              <a:rPr lang="en-US" altLang="zh-CN" sz="1400" dirty="0"/>
              <a:t>“</a:t>
            </a:r>
            <a:r>
              <a:rPr lang="en-CN" sz="1400" dirty="0"/>
              <a:t>The history of that incomparable thief Richard Hainam</a:t>
            </a:r>
            <a:r>
              <a:rPr lang="en-US" altLang="zh-CN" sz="1400" dirty="0"/>
              <a:t>)</a:t>
            </a:r>
          </a:p>
          <a:p>
            <a:pPr lvl="1"/>
            <a:r>
              <a:rPr lang="en-US" altLang="zh-CN" sz="1400" dirty="0"/>
              <a:t>Ballad(sometimes</a:t>
            </a:r>
            <a:r>
              <a:rPr lang="zh-CN" altLang="en-US" sz="1400" dirty="0"/>
              <a:t> </a:t>
            </a:r>
            <a:r>
              <a:rPr lang="en-US" altLang="zh-CN" sz="1400" dirty="0"/>
              <a:t>overlapped</a:t>
            </a:r>
            <a:r>
              <a:rPr lang="zh-CN" altLang="en-US" sz="1400" dirty="0"/>
              <a:t> </a:t>
            </a:r>
            <a:r>
              <a:rPr lang="en-US" altLang="zh-CN" sz="1400" dirty="0"/>
              <a:t>with</a:t>
            </a:r>
            <a:r>
              <a:rPr lang="zh-CN" altLang="en-US" sz="1400" dirty="0"/>
              <a:t> </a:t>
            </a:r>
            <a:r>
              <a:rPr lang="en-US" altLang="zh-CN" sz="1400" dirty="0"/>
              <a:t>jests?)</a:t>
            </a:r>
          </a:p>
          <a:p>
            <a:pPr lvl="1"/>
            <a:r>
              <a:rPr lang="en-US" altLang="zh-CN" sz="1400" dirty="0"/>
              <a:t>Satire</a:t>
            </a:r>
            <a:r>
              <a:rPr lang="zh-CN" altLang="en-US" sz="1400" dirty="0"/>
              <a:t> </a:t>
            </a:r>
            <a:r>
              <a:rPr lang="en-US" altLang="zh-CN" sz="1400" dirty="0"/>
              <a:t>(of</a:t>
            </a:r>
            <a:r>
              <a:rPr lang="zh-CN" altLang="en-US" sz="1400" dirty="0"/>
              <a:t> </a:t>
            </a:r>
            <a:r>
              <a:rPr lang="en-US" altLang="zh-CN" sz="1400" dirty="0"/>
              <a:t>Quakers</a:t>
            </a:r>
            <a:r>
              <a:rPr lang="zh-CN" altLang="en-US" sz="1400" dirty="0"/>
              <a:t> </a:t>
            </a:r>
            <a:r>
              <a:rPr lang="en-US" altLang="zh-CN" sz="1400" dirty="0"/>
              <a:t>and</a:t>
            </a:r>
            <a:r>
              <a:rPr lang="zh-CN" altLang="en-US" sz="1400" dirty="0"/>
              <a:t> </a:t>
            </a:r>
            <a:r>
              <a:rPr lang="en-US" altLang="zh-CN" sz="1400" dirty="0"/>
              <a:t>Courts)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2A0B1C5-AC4B-0FB9-D01E-A1878242336A}"/>
              </a:ext>
            </a:extLst>
          </p:cNvPr>
          <p:cNvSpPr txBox="1"/>
          <p:nvPr/>
        </p:nvSpPr>
        <p:spPr>
          <a:xfrm>
            <a:off x="4518454" y="6286649"/>
            <a:ext cx="511569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b="1" dirty="0"/>
              <a:t>A banquet of </a:t>
            </a:r>
            <a:r>
              <a:rPr lang="en-US" altLang="zh-CN" sz="1200" b="1" dirty="0" err="1"/>
              <a:t>ieasts</a:t>
            </a:r>
            <a:r>
              <a:rPr lang="en-US" altLang="zh-CN" sz="1200" b="1" dirty="0"/>
              <a:t>.</a:t>
            </a:r>
            <a:r>
              <a:rPr lang="zh-CN" altLang="en-US" sz="1200" b="1" dirty="0"/>
              <a:t> </a:t>
            </a:r>
            <a:r>
              <a:rPr lang="en-US" altLang="zh-CN" sz="1200" b="1" dirty="0"/>
              <a:t>ca.</a:t>
            </a:r>
            <a:r>
              <a:rPr lang="zh-CN" altLang="en-US" sz="1200" b="1" dirty="0"/>
              <a:t> </a:t>
            </a:r>
            <a:r>
              <a:rPr lang="en-US" altLang="zh-CN" sz="1200" b="1" dirty="0"/>
              <a:t>1632</a:t>
            </a:r>
          </a:p>
          <a:p>
            <a:r>
              <a:rPr lang="en-US" altLang="zh-CN" sz="1200" dirty="0"/>
              <a:t>Contributed by</a:t>
            </a:r>
            <a:r>
              <a:rPr lang="zh-CN" altLang="en-US" sz="1200" dirty="0"/>
              <a:t> </a:t>
            </a:r>
            <a:r>
              <a:rPr lang="en-US" altLang="zh-CN" sz="1200" dirty="0"/>
              <a:t>Folger Shakespeare Library</a:t>
            </a:r>
          </a:p>
        </p:txBody>
      </p:sp>
    </p:spTree>
    <p:extLst>
      <p:ext uri="{BB962C8B-B14F-4D97-AF65-F5344CB8AC3E}">
        <p14:creationId xmlns:p14="http://schemas.microsoft.com/office/powerpoint/2010/main" val="20093038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245CFD-9487-70F4-28A9-ADB1F6C7CC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8897" y="5071267"/>
            <a:ext cx="3929449" cy="1325563"/>
          </a:xfrm>
        </p:spPr>
        <p:txBody>
          <a:bodyPr/>
          <a:lstStyle/>
          <a:p>
            <a:r>
              <a:rPr lang="en-US" altLang="zh-CN" dirty="0"/>
              <a:t>Changes</a:t>
            </a:r>
            <a:r>
              <a:rPr lang="zh-CN" altLang="en-US" dirty="0"/>
              <a:t> </a:t>
            </a:r>
            <a:r>
              <a:rPr lang="en-US" altLang="zh-CN" dirty="0"/>
              <a:t>of</a:t>
            </a:r>
            <a:r>
              <a:rPr lang="zh-CN" altLang="en-US" dirty="0"/>
              <a:t> </a:t>
            </a:r>
            <a:r>
              <a:rPr lang="en-US" altLang="zh-CN" dirty="0"/>
              <a:t>jest</a:t>
            </a:r>
            <a:r>
              <a:rPr lang="zh-CN" altLang="en-US" dirty="0"/>
              <a:t> </a:t>
            </a:r>
            <a:r>
              <a:rPr lang="en-US" altLang="zh-CN" dirty="0"/>
              <a:t>books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8BCB97B-6824-5B83-EEB8-6B5830962E5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68346" y="5199374"/>
            <a:ext cx="7784757" cy="1511492"/>
          </a:xfrm>
        </p:spPr>
        <p:txBody>
          <a:bodyPr>
            <a:normAutofit fontScale="70000" lnSpcReduction="20000"/>
          </a:bodyPr>
          <a:lstStyle/>
          <a:p>
            <a:r>
              <a:rPr lang="en-US" altLang="zh-CN" dirty="0"/>
              <a:t>E</a:t>
            </a:r>
            <a:r>
              <a:rPr lang="en-GB" altLang="zh-CN" dirty="0"/>
              <a:t>m</a:t>
            </a:r>
            <a:r>
              <a:rPr lang="en-US" altLang="zh-CN" dirty="0" err="1"/>
              <a:t>ergence</a:t>
            </a:r>
            <a:r>
              <a:rPr lang="zh-CN" altLang="en-US" dirty="0"/>
              <a:t> </a:t>
            </a:r>
            <a:r>
              <a:rPr lang="en-US" altLang="zh-CN" dirty="0"/>
              <a:t>of</a:t>
            </a:r>
            <a:r>
              <a:rPr lang="zh-CN" altLang="en-US" dirty="0"/>
              <a:t> </a:t>
            </a:r>
            <a:r>
              <a:rPr lang="en-US" altLang="zh-CN" dirty="0"/>
              <a:t>this</a:t>
            </a:r>
            <a:r>
              <a:rPr lang="zh-CN" altLang="en-US" dirty="0"/>
              <a:t> </a:t>
            </a:r>
            <a:r>
              <a:rPr lang="en-US" altLang="zh-CN" dirty="0"/>
              <a:t>genre:</a:t>
            </a:r>
            <a:r>
              <a:rPr lang="zh-CN" altLang="en-US" dirty="0"/>
              <a:t> </a:t>
            </a:r>
            <a:r>
              <a:rPr lang="en-US" altLang="zh-CN" dirty="0"/>
              <a:t>a</a:t>
            </a:r>
            <a:r>
              <a:rPr lang="zh-CN" altLang="en-US" dirty="0"/>
              <a:t> </a:t>
            </a:r>
            <a:r>
              <a:rPr lang="en-US" altLang="zh-CN" dirty="0"/>
              <a:t>hundred</a:t>
            </a:r>
            <a:r>
              <a:rPr lang="zh-CN" altLang="en-US" dirty="0"/>
              <a:t> </a:t>
            </a:r>
            <a:r>
              <a:rPr lang="en-US" altLang="zh-CN" dirty="0"/>
              <a:t>merry</a:t>
            </a:r>
            <a:r>
              <a:rPr lang="zh-CN" altLang="en-US" dirty="0"/>
              <a:t> </a:t>
            </a:r>
            <a:r>
              <a:rPr lang="en-US" altLang="zh-CN" dirty="0"/>
              <a:t>tales/</a:t>
            </a:r>
            <a:r>
              <a:rPr lang="zh-CN" altLang="en-US" dirty="0"/>
              <a:t> </a:t>
            </a:r>
            <a:r>
              <a:rPr lang="en-US" altLang="zh-CN" dirty="0" err="1"/>
              <a:t>Pasqvils</a:t>
            </a:r>
            <a:r>
              <a:rPr lang="en-US" altLang="zh-CN" dirty="0"/>
              <a:t> </a:t>
            </a:r>
            <a:r>
              <a:rPr lang="en-US" altLang="zh-CN" dirty="0" err="1"/>
              <a:t>Iestes</a:t>
            </a:r>
            <a:endParaRPr lang="en-US" altLang="zh-CN" dirty="0"/>
          </a:p>
          <a:p>
            <a:r>
              <a:rPr lang="en-US" altLang="zh-CN" dirty="0"/>
              <a:t>During</a:t>
            </a:r>
            <a:r>
              <a:rPr lang="zh-CN" altLang="en-US" dirty="0"/>
              <a:t> </a:t>
            </a:r>
            <a:r>
              <a:rPr lang="en-US" altLang="zh-CN" dirty="0"/>
              <a:t>1640s,</a:t>
            </a:r>
            <a:r>
              <a:rPr lang="zh-CN" altLang="en-US" dirty="0"/>
              <a:t> </a:t>
            </a:r>
            <a:r>
              <a:rPr lang="en-US" altLang="zh-CN" dirty="0"/>
              <a:t>there’s</a:t>
            </a:r>
            <a:r>
              <a:rPr lang="zh-CN" altLang="en-US" dirty="0"/>
              <a:t> </a:t>
            </a:r>
            <a:r>
              <a:rPr lang="en-US" altLang="zh-CN" dirty="0"/>
              <a:t>a</a:t>
            </a:r>
            <a:r>
              <a:rPr lang="zh-CN" altLang="en-US" dirty="0"/>
              <a:t> </a:t>
            </a:r>
            <a:r>
              <a:rPr lang="en-US" altLang="zh-CN" dirty="0"/>
              <a:t>trend</a:t>
            </a:r>
            <a:r>
              <a:rPr lang="zh-CN" altLang="en-US" dirty="0"/>
              <a:t> </a:t>
            </a:r>
            <a:r>
              <a:rPr lang="en-US" altLang="zh-CN" dirty="0"/>
              <a:t>of</a:t>
            </a:r>
            <a:r>
              <a:rPr lang="zh-CN" altLang="en-US" dirty="0"/>
              <a:t> </a:t>
            </a:r>
            <a:r>
              <a:rPr lang="en-US" altLang="zh-CN" dirty="0"/>
              <a:t>resisting</a:t>
            </a:r>
            <a:r>
              <a:rPr lang="zh-CN" altLang="en-US" dirty="0"/>
              <a:t> </a:t>
            </a:r>
            <a:r>
              <a:rPr lang="en-US" altLang="zh-CN" dirty="0"/>
              <a:t>jokes,</a:t>
            </a:r>
            <a:r>
              <a:rPr lang="zh-CN" altLang="en-US" dirty="0"/>
              <a:t> </a:t>
            </a:r>
            <a:r>
              <a:rPr lang="en-US" altLang="zh-CN" dirty="0"/>
              <a:t>saying</a:t>
            </a:r>
            <a:r>
              <a:rPr lang="zh-CN" altLang="en-US" dirty="0"/>
              <a:t> </a:t>
            </a:r>
            <a:r>
              <a:rPr lang="en-US" altLang="zh-CN" dirty="0"/>
              <a:t>it</a:t>
            </a:r>
            <a:r>
              <a:rPr lang="zh-CN" altLang="en-US" dirty="0"/>
              <a:t> </a:t>
            </a:r>
            <a:r>
              <a:rPr lang="en-US" altLang="zh-CN" dirty="0"/>
              <a:t>will</a:t>
            </a:r>
            <a:r>
              <a:rPr lang="zh-CN" altLang="en-US" dirty="0"/>
              <a:t> </a:t>
            </a:r>
            <a:r>
              <a:rPr lang="en-US" altLang="zh-CN" dirty="0"/>
              <a:t>have</a:t>
            </a:r>
            <a:r>
              <a:rPr lang="zh-CN" altLang="en-US" dirty="0"/>
              <a:t> </a:t>
            </a:r>
            <a:r>
              <a:rPr lang="en-US" altLang="zh-CN" dirty="0"/>
              <a:t>no</a:t>
            </a:r>
            <a:r>
              <a:rPr lang="zh-CN" altLang="en-US" dirty="0"/>
              <a:t> </a:t>
            </a:r>
            <a:r>
              <a:rPr lang="en-US" altLang="zh-CN" dirty="0"/>
              <a:t>help</a:t>
            </a:r>
            <a:r>
              <a:rPr lang="zh-CN" altLang="en-US" dirty="0"/>
              <a:t> </a:t>
            </a:r>
            <a:r>
              <a:rPr lang="en-US" altLang="zh-CN" dirty="0"/>
              <a:t>for</a:t>
            </a:r>
            <a:r>
              <a:rPr lang="zh-CN" altLang="en-US" dirty="0"/>
              <a:t> </a:t>
            </a:r>
            <a:r>
              <a:rPr lang="en-US" altLang="zh-CN" dirty="0"/>
              <a:t>the</a:t>
            </a:r>
            <a:r>
              <a:rPr lang="zh-CN" altLang="en-US" dirty="0"/>
              <a:t> </a:t>
            </a:r>
            <a:r>
              <a:rPr lang="en-US" altLang="zh-CN" dirty="0"/>
              <a:t>contemporary</a:t>
            </a:r>
            <a:r>
              <a:rPr lang="zh-CN" altLang="en-US" dirty="0"/>
              <a:t> </a:t>
            </a:r>
            <a:r>
              <a:rPr lang="en-US" altLang="zh-CN" dirty="0"/>
              <a:t>disputes</a:t>
            </a:r>
            <a:r>
              <a:rPr lang="zh-CN" altLang="en-US" dirty="0"/>
              <a:t> </a:t>
            </a:r>
            <a:r>
              <a:rPr lang="en-US" altLang="zh-CN" dirty="0"/>
              <a:t>but</a:t>
            </a:r>
            <a:r>
              <a:rPr lang="zh-CN" altLang="en-US" dirty="0"/>
              <a:t> </a:t>
            </a:r>
            <a:r>
              <a:rPr lang="en-US" altLang="zh-CN" dirty="0"/>
              <a:t>to</a:t>
            </a:r>
            <a:r>
              <a:rPr lang="zh-CN" altLang="en-US" dirty="0"/>
              <a:t> </a:t>
            </a:r>
            <a:r>
              <a:rPr lang="en-US" altLang="zh-CN" dirty="0"/>
              <a:t>provoke</a:t>
            </a:r>
            <a:r>
              <a:rPr lang="zh-CN" altLang="en-US" dirty="0"/>
              <a:t> </a:t>
            </a:r>
            <a:r>
              <a:rPr lang="en-US" altLang="zh-CN" dirty="0"/>
              <a:t>chaos.</a:t>
            </a:r>
          </a:p>
          <a:p>
            <a:r>
              <a:rPr lang="en-US" altLang="zh-CN" dirty="0"/>
              <a:t>After</a:t>
            </a:r>
            <a:r>
              <a:rPr lang="zh-CN" altLang="en-US" dirty="0"/>
              <a:t> </a:t>
            </a:r>
            <a:r>
              <a:rPr lang="en-US" altLang="zh-CN" dirty="0"/>
              <a:t>1660,</a:t>
            </a:r>
            <a:r>
              <a:rPr lang="zh-CN" altLang="en-US" dirty="0"/>
              <a:t> </a:t>
            </a:r>
            <a:r>
              <a:rPr lang="en-US" altLang="zh-CN" dirty="0"/>
              <a:t>jests</a:t>
            </a:r>
            <a:r>
              <a:rPr lang="zh-CN" altLang="en-US" dirty="0"/>
              <a:t> </a:t>
            </a:r>
            <a:r>
              <a:rPr lang="en-US" altLang="zh-CN" dirty="0"/>
              <a:t>start</a:t>
            </a:r>
            <a:r>
              <a:rPr lang="zh-CN" altLang="en-US" dirty="0"/>
              <a:t> </a:t>
            </a:r>
            <a:r>
              <a:rPr lang="en-US" altLang="zh-CN" dirty="0"/>
              <a:t>to</a:t>
            </a:r>
            <a:r>
              <a:rPr lang="zh-CN" altLang="en-US" dirty="0"/>
              <a:t> </a:t>
            </a:r>
            <a:r>
              <a:rPr lang="en-US" altLang="zh-CN" dirty="0"/>
              <a:t>be</a:t>
            </a:r>
            <a:r>
              <a:rPr lang="zh-CN" altLang="en-US" dirty="0"/>
              <a:t> </a:t>
            </a:r>
            <a:r>
              <a:rPr lang="en-US" altLang="zh-CN" dirty="0"/>
              <a:t>more</a:t>
            </a:r>
            <a:r>
              <a:rPr lang="zh-CN" altLang="en-US" dirty="0"/>
              <a:t> </a:t>
            </a:r>
            <a:r>
              <a:rPr lang="en-US" altLang="zh-CN" dirty="0"/>
              <a:t>prevalent,</a:t>
            </a:r>
            <a:r>
              <a:rPr lang="zh-CN" altLang="en-US" dirty="0"/>
              <a:t> </a:t>
            </a:r>
            <a:r>
              <a:rPr lang="en-US" altLang="zh-CN" dirty="0"/>
              <a:t>and</a:t>
            </a:r>
            <a:r>
              <a:rPr lang="zh-CN" altLang="en-US" dirty="0"/>
              <a:t> </a:t>
            </a:r>
            <a:r>
              <a:rPr lang="en-US" altLang="zh-CN" dirty="0"/>
              <a:t>gradually</a:t>
            </a:r>
            <a:r>
              <a:rPr lang="zh-CN" altLang="en-US" dirty="0"/>
              <a:t> </a:t>
            </a:r>
            <a:r>
              <a:rPr lang="en-US" altLang="zh-CN" dirty="0"/>
              <a:t>reduce</a:t>
            </a:r>
            <a:r>
              <a:rPr lang="zh-CN" altLang="en-US" dirty="0"/>
              <a:t> </a:t>
            </a:r>
            <a:r>
              <a:rPr lang="en-US" altLang="zh-CN" dirty="0"/>
              <a:t>its</a:t>
            </a:r>
            <a:r>
              <a:rPr lang="zh-CN" altLang="en-US" dirty="0"/>
              <a:t> </a:t>
            </a:r>
            <a:r>
              <a:rPr lang="en-US" altLang="zh-CN" dirty="0"/>
              <a:t>copies</a:t>
            </a:r>
            <a:r>
              <a:rPr lang="zh-CN" altLang="en-US" dirty="0"/>
              <a:t> </a:t>
            </a:r>
            <a:r>
              <a:rPr lang="en-US" altLang="zh-CN" dirty="0"/>
              <a:t>of</a:t>
            </a:r>
            <a:r>
              <a:rPr lang="zh-CN" altLang="en-US" dirty="0"/>
              <a:t> </a:t>
            </a:r>
            <a:r>
              <a:rPr lang="en-US" altLang="zh-CN" dirty="0"/>
              <a:t>print</a:t>
            </a:r>
            <a:r>
              <a:rPr lang="zh-CN" altLang="en-US" dirty="0"/>
              <a:t> </a:t>
            </a:r>
            <a:r>
              <a:rPr lang="en-US" altLang="zh-CN" dirty="0"/>
              <a:t>since</a:t>
            </a:r>
            <a:r>
              <a:rPr lang="zh-CN" altLang="en-US" dirty="0"/>
              <a:t> </a:t>
            </a:r>
            <a:r>
              <a:rPr lang="en-US" altLang="zh-CN" dirty="0"/>
              <a:t>then.</a:t>
            </a:r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5AEA77C-013A-F1EC-CAC7-169749E91BF5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3022"/>
          <a:stretch>
            <a:fillRect/>
          </a:stretch>
        </p:blipFill>
        <p:spPr>
          <a:xfrm>
            <a:off x="0" y="0"/>
            <a:ext cx="12192001" cy="47572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292737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59CD61-420C-3C26-B95F-D73C5EB1A8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Republished</a:t>
            </a:r>
            <a:r>
              <a:rPr lang="zh-CN" altLang="en-US" dirty="0"/>
              <a:t> </a:t>
            </a:r>
            <a:r>
              <a:rPr lang="en-US" altLang="zh-CN" dirty="0"/>
              <a:t>jestbooks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36512B2-5389-B885-2905-281FF7353A8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GB" dirty="0"/>
              <a:t>Earlier jestbooks:</a:t>
            </a:r>
          </a:p>
          <a:p>
            <a:pPr lvl="1"/>
            <a:r>
              <a:rPr lang="en-GB" dirty="0" err="1"/>
              <a:t>Pasqvils</a:t>
            </a:r>
            <a:r>
              <a:rPr lang="en-GB" dirty="0"/>
              <a:t> </a:t>
            </a:r>
            <a:r>
              <a:rPr lang="en-GB" dirty="0" err="1"/>
              <a:t>Iestes</a:t>
            </a:r>
            <a:endParaRPr lang="en-GB" dirty="0"/>
          </a:p>
          <a:p>
            <a:pPr lvl="1"/>
            <a:r>
              <a:rPr lang="en-GB" dirty="0"/>
              <a:t>Scoggins </a:t>
            </a:r>
            <a:r>
              <a:rPr lang="en-GB" dirty="0" err="1"/>
              <a:t>Iestes</a:t>
            </a:r>
            <a:endParaRPr lang="en-GB" dirty="0"/>
          </a:p>
          <a:p>
            <a:pPr lvl="1"/>
            <a:r>
              <a:rPr lang="en-GB" dirty="0" err="1"/>
              <a:t>Tarltons</a:t>
            </a:r>
            <a:endParaRPr lang="en-GB" dirty="0"/>
          </a:p>
          <a:p>
            <a:r>
              <a:rPr lang="en-GB" dirty="0"/>
              <a:t>1630s:</a:t>
            </a:r>
          </a:p>
          <a:p>
            <a:pPr lvl="1"/>
            <a:r>
              <a:rPr lang="en-GB" dirty="0"/>
              <a:t>A help to discourse.</a:t>
            </a:r>
          </a:p>
          <a:p>
            <a:pPr lvl="1"/>
            <a:r>
              <a:rPr lang="en-GB" dirty="0"/>
              <a:t>A banquet of jests</a:t>
            </a:r>
          </a:p>
          <a:p>
            <a:r>
              <a:rPr lang="en-GB" dirty="0"/>
              <a:t>Since 1650s Author’s Reputations seems to become more important: </a:t>
            </a:r>
          </a:p>
          <a:p>
            <a:pPr lvl="1"/>
            <a:r>
              <a:rPr lang="en-GB" dirty="0"/>
              <a:t>Laurence Price in 1650s</a:t>
            </a:r>
          </a:p>
          <a:p>
            <a:pPr lvl="1"/>
            <a:r>
              <a:rPr lang="en-GB" dirty="0"/>
              <a:t>Poor Robin &amp; Hugh Peters in 1660s</a:t>
            </a:r>
          </a:p>
          <a:p>
            <a:pPr lvl="1"/>
            <a:r>
              <a:rPr lang="en-GB" dirty="0"/>
              <a:t>William Hickes: "Coffee house jests”(Also Oxford Jests) 1670s</a:t>
            </a:r>
          </a:p>
          <a:p>
            <a:r>
              <a:rPr lang="en-GB" dirty="0"/>
              <a:t>1660s also see some ballads overlaps with jests. (still not sure about ballad’s history)</a:t>
            </a:r>
          </a:p>
        </p:txBody>
      </p:sp>
    </p:spTree>
    <p:extLst>
      <p:ext uri="{BB962C8B-B14F-4D97-AF65-F5344CB8AC3E}">
        <p14:creationId xmlns:p14="http://schemas.microsoft.com/office/powerpoint/2010/main" val="192012382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B43760-F099-F08A-BB70-7D79609F3E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Relevant</a:t>
            </a:r>
            <a:r>
              <a:rPr lang="zh-CN" altLang="en-US" dirty="0"/>
              <a:t> </a:t>
            </a:r>
            <a:r>
              <a:rPr lang="en-US" altLang="zh-CN" dirty="0"/>
              <a:t>research</a:t>
            </a:r>
            <a:endParaRPr lang="en-GB" dirty="0"/>
          </a:p>
        </p:txBody>
      </p:sp>
      <p:pic>
        <p:nvPicPr>
          <p:cNvPr id="4" name="Content Placeholder 3" descr="The Great Cat Massacre and Other Episodes in French Cultural History">
            <a:extLst>
              <a:ext uri="{FF2B5EF4-FFF2-40B4-BE49-F238E27FC236}">
                <a16:creationId xmlns:a16="http://schemas.microsoft.com/office/drawing/2014/main" id="{B16A1961-9DCF-E1E5-5A33-7CE1D84715F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56285" y="1690687"/>
            <a:ext cx="3666807" cy="488284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6D3F6E6D-6463-5CD1-E6F5-5C60F2D11E5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54917" y="1690687"/>
            <a:ext cx="3174486" cy="4882842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F70ABD2E-1625-DDFE-DD6A-D98B4A87620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661229" y="1690687"/>
            <a:ext cx="3174486" cy="49625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398200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DCF7AB-CFFD-22DE-3D33-BA14773C21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CN" dirty="0"/>
              <a:t>Of a </a:t>
            </a:r>
            <a:r>
              <a:rPr lang="en-US" altLang="zh-CN" dirty="0"/>
              <a:t>J</a:t>
            </a:r>
            <a:r>
              <a:rPr lang="en-CN" dirty="0"/>
              <a:t>ustice of Peace, and a Horse-stealer. 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5015073-0909-8326-D5C1-74A67F455D5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CN" dirty="0"/>
              <a:t>A Horse-stealer was brought to </a:t>
            </a:r>
            <a:r>
              <a:rPr lang="en-US" dirty="0"/>
              <a:t>be</a:t>
            </a:r>
            <a:r>
              <a:rPr lang="en-CN" dirty="0"/>
              <a:t> examined before a </a:t>
            </a:r>
            <a:r>
              <a:rPr lang="en-US" altLang="zh-CN" dirty="0"/>
              <a:t>J</a:t>
            </a:r>
            <a:r>
              <a:rPr lang="en-CN" dirty="0"/>
              <a:t>ustice, </a:t>
            </a:r>
            <a:r>
              <a:rPr lang="en-US" dirty="0"/>
              <a:t>who,</a:t>
            </a:r>
            <a:r>
              <a:rPr lang="en-CN" dirty="0"/>
              <a:t> finding the </a:t>
            </a:r>
            <a:r>
              <a:rPr lang="en-US" dirty="0"/>
              <a:t>felony</a:t>
            </a:r>
            <a:r>
              <a:rPr lang="en-CN" dirty="0"/>
              <a:t> to be most apparent</a:t>
            </a:r>
            <a:r>
              <a:rPr lang="en-US" altLang="zh-CN" dirty="0"/>
              <a:t>.</a:t>
            </a:r>
          </a:p>
          <a:p>
            <a:pPr marL="0" indent="0" algn="ctr">
              <a:buNone/>
            </a:pPr>
            <a:r>
              <a:rPr lang="en-US" altLang="zh-CN" dirty="0"/>
              <a:t>“</a:t>
            </a:r>
            <a:r>
              <a:rPr lang="en-CN" dirty="0"/>
              <a:t>Well friend</a:t>
            </a:r>
            <a:r>
              <a:rPr lang="en-US" altLang="zh-CN" dirty="0"/>
              <a:t>,”</a:t>
            </a:r>
            <a:r>
              <a:rPr lang="zh-CN" altLang="en-US" dirty="0"/>
              <a:t> </a:t>
            </a:r>
            <a:r>
              <a:rPr lang="en-US" altLang="zh-CN" dirty="0"/>
              <a:t>said</a:t>
            </a:r>
            <a:r>
              <a:rPr lang="zh-CN" altLang="en-US" dirty="0"/>
              <a:t> </a:t>
            </a:r>
            <a:r>
              <a:rPr lang="en-US" dirty="0"/>
              <a:t>he,</a:t>
            </a:r>
            <a:r>
              <a:rPr lang="en-CN" dirty="0"/>
              <a:t> </a:t>
            </a:r>
            <a:r>
              <a:rPr lang="en-US" altLang="zh-CN" dirty="0"/>
              <a:t>“</a:t>
            </a:r>
            <a:r>
              <a:rPr lang="en-CN" dirty="0"/>
              <a:t>if </a:t>
            </a:r>
            <a:r>
              <a:rPr lang="en-US" altLang="zh-CN" dirty="0"/>
              <a:t>you</a:t>
            </a:r>
            <a:r>
              <a:rPr lang="en-CN" dirty="0"/>
              <a:t> </a:t>
            </a:r>
            <a:r>
              <a:rPr lang="en-US" altLang="zh-CN" dirty="0"/>
              <a:t>are</a:t>
            </a:r>
            <a:r>
              <a:rPr lang="en-CN" dirty="0"/>
              <a:t> not </a:t>
            </a:r>
            <a:r>
              <a:rPr lang="en-US" dirty="0"/>
              <a:t>hanged</a:t>
            </a:r>
            <a:r>
              <a:rPr lang="en-CN" dirty="0"/>
              <a:t> for this fact, </a:t>
            </a:r>
            <a:r>
              <a:rPr lang="en-US" altLang="zh-CN" dirty="0"/>
              <a:t>I</a:t>
            </a:r>
            <a:r>
              <a:rPr lang="zh-CN" altLang="en-US" dirty="0"/>
              <a:t> </a:t>
            </a:r>
            <a:r>
              <a:rPr lang="en-US" altLang="zh-CN" dirty="0"/>
              <a:t>will</a:t>
            </a:r>
            <a:r>
              <a:rPr lang="en-CN" dirty="0"/>
              <a:t> </a:t>
            </a:r>
            <a:r>
              <a:rPr lang="en-US" altLang="zh-CN" dirty="0"/>
              <a:t>be</a:t>
            </a:r>
            <a:r>
              <a:rPr lang="en-CN" dirty="0"/>
              <a:t> </a:t>
            </a:r>
            <a:r>
              <a:rPr lang="en-US" dirty="0"/>
              <a:t>hanged</a:t>
            </a:r>
            <a:r>
              <a:rPr lang="en-CN" dirty="0"/>
              <a:t> for </a:t>
            </a:r>
            <a:r>
              <a:rPr lang="en-US" altLang="zh-CN" dirty="0"/>
              <a:t>you</a:t>
            </a:r>
            <a:r>
              <a:rPr lang="en-CN" dirty="0"/>
              <a:t>.</a:t>
            </a:r>
            <a:r>
              <a:rPr lang="en-US" altLang="zh-CN" dirty="0"/>
              <a:t>”</a:t>
            </a:r>
          </a:p>
          <a:p>
            <a:pPr marL="0" indent="0" algn="ctr">
              <a:buNone/>
            </a:pPr>
            <a:endParaRPr lang="en-CN" dirty="0"/>
          </a:p>
          <a:p>
            <a:pPr marL="0" indent="0" algn="ctr">
              <a:buNone/>
            </a:pPr>
            <a:r>
              <a:rPr lang="en-US" altLang="zh-CN" dirty="0"/>
              <a:t>“</a:t>
            </a:r>
            <a:r>
              <a:rPr lang="en-CN" dirty="0"/>
              <a:t>I humbly thank your Worship</a:t>
            </a:r>
            <a:r>
              <a:rPr lang="en-US" altLang="zh-CN" dirty="0"/>
              <a:t>,”</a:t>
            </a:r>
            <a:r>
              <a:rPr lang="en-CN" dirty="0"/>
              <a:t> </a:t>
            </a:r>
            <a:r>
              <a:rPr lang="en-US" altLang="zh-CN" dirty="0"/>
              <a:t>r</a:t>
            </a:r>
            <a:r>
              <a:rPr lang="en-US" dirty="0"/>
              <a:t>eplied</a:t>
            </a:r>
            <a:r>
              <a:rPr lang="en-CN" dirty="0"/>
              <a:t> the </a:t>
            </a:r>
            <a:r>
              <a:rPr lang="en-US" dirty="0"/>
              <a:t>thief,</a:t>
            </a:r>
            <a:r>
              <a:rPr lang="en-CN" dirty="0"/>
              <a:t> </a:t>
            </a:r>
            <a:r>
              <a:rPr lang="en-US" altLang="zh-CN" dirty="0"/>
              <a:t>“</a:t>
            </a:r>
            <a:r>
              <a:rPr lang="en-CN" dirty="0"/>
              <a:t>and when the time comes, I desire </a:t>
            </a:r>
            <a:r>
              <a:rPr lang="en-US" dirty="0"/>
              <a:t>you</a:t>
            </a:r>
            <a:r>
              <a:rPr lang="en-CN" dirty="0"/>
              <a:t> that you will not be out of the way.</a:t>
            </a:r>
            <a:r>
              <a:rPr lang="en-US" altLang="zh-CN" dirty="0"/>
              <a:t>”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660991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748</TotalTime>
  <Words>661</Words>
  <Application>Microsoft Macintosh PowerPoint</Application>
  <PresentationFormat>Widescreen</PresentationFormat>
  <Paragraphs>52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Aptos</vt:lpstr>
      <vt:lpstr>Aptos Display</vt:lpstr>
      <vt:lpstr>Arial</vt:lpstr>
      <vt:lpstr>Office Theme</vt:lpstr>
      <vt:lpstr>“Jest was Like a Venice Glass”: the Rise and Fall of 17th-century Jests, in Love and Hatred</vt:lpstr>
      <vt:lpstr>Historical background</vt:lpstr>
      <vt:lpstr>Aims of the dissertation</vt:lpstr>
      <vt:lpstr>Jest, jestbooks and Jokes in the 17th century</vt:lpstr>
      <vt:lpstr>Changes of jest books</vt:lpstr>
      <vt:lpstr>Republished jestbooks</vt:lpstr>
      <vt:lpstr>Relevant research</vt:lpstr>
      <vt:lpstr>Of a Justice of Peace, and a Horse-stealer.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ZHANG, XINYI (Student)</dc:creator>
  <cp:lastModifiedBy>Stein, Claudia</cp:lastModifiedBy>
  <cp:revision>3</cp:revision>
  <dcterms:created xsi:type="dcterms:W3CDTF">2026-05-17T19:23:40Z</dcterms:created>
  <dcterms:modified xsi:type="dcterms:W3CDTF">2026-05-18T09:46:36Z</dcterms:modified>
</cp:coreProperties>
</file>