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61" r:id="rId4"/>
    <p:sldId id="262" r:id="rId5"/>
    <p:sldId id="263" r:id="rId6"/>
    <p:sldId id="264" r:id="rId7"/>
    <p:sldId id="26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34"/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8"/>
    <p:restoredTop sz="94792"/>
  </p:normalViewPr>
  <p:slideViewPr>
    <p:cSldViewPr snapToGrid="0" snapToObjects="1">
      <p:cViewPr varScale="1">
        <p:scale>
          <a:sx n="118" d="100"/>
          <a:sy n="118" d="100"/>
        </p:scale>
        <p:origin x="1952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B2199-14E5-2A40-B3F2-A76E0EFF12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Cjjv0FB1F2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YsMpS-HzJ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2906" y="-1"/>
            <a:ext cx="10281860" cy="685800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5890" y="5110337"/>
            <a:ext cx="3348110" cy="355712"/>
          </a:xfrm>
          <a:solidFill>
            <a:schemeClr val="tx1"/>
          </a:solidFill>
        </p:spPr>
        <p:txBody>
          <a:bodyPr/>
          <a:lstStyle/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Cold War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1769424" y="4523455"/>
            <a:ext cx="7374576" cy="59226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b="1" dirty="0">
                <a:solidFill>
                  <a:srgbClr val="FF7D34"/>
                </a:solidFill>
                <a:latin typeface="Cambria" panose="02040503050406030204" pitchFamily="18" charset="0"/>
              </a:rPr>
              <a:t>Educating Africa: students in the Soviet Bloc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7199586" y="5466049"/>
            <a:ext cx="1944415" cy="393709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Term 2 | Week 11</a:t>
            </a: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9098281" y="5840904"/>
            <a:ext cx="45719" cy="36896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7108874" y="0"/>
            <a:ext cx="2035125" cy="36896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dirty="0">
                <a:solidFill>
                  <a:schemeClr val="bg1"/>
                </a:solidFill>
                <a:latin typeface="Cambria" panose="02040503050406030204" pitchFamily="18" charset="0"/>
              </a:rPr>
              <a:t>Calvert Journal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1" y="623461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GB" sz="1600" u="sng" dirty="0">
                <a:solidFill>
                  <a:schemeClr val="bg1"/>
                </a:solidFill>
                <a:latin typeface="Calibri" charset="0"/>
                <a:ea typeface="Calibri" charset="0"/>
                <a:cs typeface="Times New Roman" charset="0"/>
                <a:hlinkClick r:id="rId4"/>
              </a:rPr>
              <a:t>https://www.youtube.com/watch?v=Cjjv0FB1F2g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3187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63248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5" y="640080"/>
            <a:ext cx="2933205" cy="52578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7D34"/>
                </a:solidFill>
                <a:latin typeface="Cambria" charset="0"/>
                <a:ea typeface="Cambria" charset="0"/>
                <a:cs typeface="Cambria" charset="0"/>
              </a:rPr>
              <a:t>The development of Soviet student </a:t>
            </a:r>
            <a:r>
              <a:rPr lang="en-US" sz="3200" b="1" dirty="0" err="1">
                <a:solidFill>
                  <a:srgbClr val="FF7D34"/>
                </a:solidFill>
                <a:latin typeface="Cambria" charset="0"/>
                <a:ea typeface="Cambria" charset="0"/>
                <a:cs typeface="Cambria" charset="0"/>
              </a:rPr>
              <a:t>programmes</a:t>
            </a:r>
            <a:endParaRPr lang="en-US" sz="3200" b="1" dirty="0">
              <a:solidFill>
                <a:srgbClr val="FF7D34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8788" y="344384"/>
            <a:ext cx="4852080" cy="6258297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1921 – </a:t>
            </a:r>
            <a:r>
              <a:rPr lang="en-US" b="1" dirty="0" err="1">
                <a:latin typeface="Cambria" charset="0"/>
                <a:ea typeface="Cambria" charset="0"/>
                <a:cs typeface="Cambria" charset="0"/>
              </a:rPr>
              <a:t>Comintern</a:t>
            </a: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 established Communist University of the Toilers of the East</a:t>
            </a:r>
          </a:p>
          <a:p>
            <a:pPr marL="0" indent="0">
              <a:buNone/>
            </a:pP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1930 – some Africans attended short courses</a:t>
            </a:r>
          </a:p>
          <a:p>
            <a:pPr marL="0" indent="0">
              <a:buNone/>
            </a:pP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1950s – Soviet Union targeted trade unions</a:t>
            </a:r>
          </a:p>
          <a:p>
            <a:pPr marL="0" indent="0">
              <a:buNone/>
            </a:pP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1956 – beginning of formal exchange </a:t>
            </a:r>
            <a:r>
              <a:rPr lang="en-US" b="1" dirty="0" err="1">
                <a:latin typeface="Cambria" charset="0"/>
                <a:ea typeface="Cambria" charset="0"/>
                <a:cs typeface="Cambria" charset="0"/>
              </a:rPr>
              <a:t>programmes</a:t>
            </a:r>
            <a:endParaRPr lang="en-US" b="1" dirty="0"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1957 – Moscow hosted World Youth Festival</a:t>
            </a:r>
          </a:p>
          <a:p>
            <a:pPr marL="0" indent="0">
              <a:buNone/>
            </a:pP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1960 – Peoples’ Friendship University established – became Patrice Lumumba University in 1961</a:t>
            </a:r>
          </a:p>
          <a:p>
            <a:pPr marL="0" indent="0">
              <a:buNone/>
            </a:pPr>
            <a:r>
              <a:rPr lang="en-US" sz="2100" dirty="0">
                <a:latin typeface="Cambria" charset="0"/>
                <a:ea typeface="Cambria" charset="0"/>
                <a:cs typeface="Cambria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47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05265DC-CF6B-4AE8-B3F3-2A7A16374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3761" y="4100804"/>
            <a:ext cx="3716977" cy="190788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dirty="0">
                <a:solidFill>
                  <a:srgbClr val="FF7D34"/>
                </a:solidFill>
              </a:rPr>
              <a:t>Patrice Lumumba University, Moscow</a:t>
            </a:r>
          </a:p>
        </p:txBody>
      </p:sp>
      <p:pic>
        <p:nvPicPr>
          <p:cNvPr id="2" name="Picture 1" descr="A large building with a statue in front of it&#10;&#10;Description automatically generated with medium confidence"/>
          <p:cNvPicPr>
            <a:picLocks noChangeAspect="1"/>
          </p:cNvPicPr>
          <p:nvPr/>
        </p:nvPicPr>
        <p:blipFill rotWithShape="1">
          <a:blip r:embed="rId2"/>
          <a:srcRect t="14224" b="12822"/>
          <a:stretch/>
        </p:blipFill>
        <p:spPr>
          <a:xfrm>
            <a:off x="20" y="2"/>
            <a:ext cx="9143980" cy="3418853"/>
          </a:xfrm>
          <a:custGeom>
            <a:avLst/>
            <a:gdLst/>
            <a:ahLst/>
            <a:cxnLst/>
            <a:rect l="l" t="t" r="r" b="b"/>
            <a:pathLst>
              <a:path w="12192000" h="3418853">
                <a:moveTo>
                  <a:pt x="0" y="0"/>
                </a:moveTo>
                <a:lnTo>
                  <a:pt x="12192000" y="0"/>
                </a:lnTo>
                <a:lnTo>
                  <a:pt x="12192000" y="227978"/>
                </a:lnTo>
                <a:lnTo>
                  <a:pt x="12192000" y="2065168"/>
                </a:lnTo>
                <a:lnTo>
                  <a:pt x="12192000" y="3342653"/>
                </a:lnTo>
                <a:lnTo>
                  <a:pt x="9439275" y="3418853"/>
                </a:lnTo>
                <a:lnTo>
                  <a:pt x="5572127" y="3171203"/>
                </a:lnTo>
                <a:lnTo>
                  <a:pt x="0" y="3342653"/>
                </a:lnTo>
                <a:lnTo>
                  <a:pt x="0" y="2065168"/>
                </a:lnTo>
                <a:lnTo>
                  <a:pt x="0" y="227978"/>
                </a:lnTo>
                <a:close/>
              </a:path>
            </a:pathLst>
          </a:cu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7EA779C-87BF-454F-919D-A3DA98FD8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59818"/>
            <a:ext cx="9144000" cy="757168"/>
            <a:chOff x="0" y="2959818"/>
            <a:chExt cx="12192000" cy="75716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8C2E702-9A3E-420B-81FC-693685CA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AA40418-2F7D-4A2A-84C0-1A72B0307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3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Content Placeholder 2"/>
          <p:cNvSpPr txBox="1">
            <a:spLocks/>
          </p:cNvSpPr>
          <p:nvPr/>
        </p:nvSpPr>
        <p:spPr>
          <a:xfrm>
            <a:off x="4248150" y="4197093"/>
            <a:ext cx="4492089" cy="2358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2400" b="1" dirty="0">
                <a:solidFill>
                  <a:schemeClr val="bg1">
                    <a:alpha val="80000"/>
                  </a:schemeClr>
                </a:solidFill>
              </a:rPr>
              <a:t>1960 – 43,000 students applied for fewer than 597 places</a:t>
            </a:r>
          </a:p>
          <a:p>
            <a:pPr marL="0"/>
            <a:r>
              <a:rPr lang="en-US" sz="2400" b="1" dirty="0">
                <a:solidFill>
                  <a:schemeClr val="bg1">
                    <a:alpha val="80000"/>
                  </a:schemeClr>
                </a:solidFill>
              </a:rPr>
              <a:t>1970 – 5,000 African students in the Soviet Union</a:t>
            </a:r>
          </a:p>
          <a:p>
            <a:pPr marL="0"/>
            <a:r>
              <a:rPr lang="en-US" sz="2400" b="1" dirty="0">
                <a:solidFill>
                  <a:schemeClr val="bg1">
                    <a:alpha val="80000"/>
                  </a:schemeClr>
                </a:solidFill>
              </a:rPr>
              <a:t>1990 – 30,000 African students in the Soviet Union</a:t>
            </a:r>
          </a:p>
          <a:p>
            <a:pPr marL="0"/>
            <a:endParaRPr lang="en-US" sz="1500" dirty="0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66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264F718-7FAC-4056-9FA9-A603EC682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2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0">
            <a:extLst>
              <a:ext uri="{FF2B5EF4-FFF2-40B4-BE49-F238E27FC236}">
                <a16:creationId xmlns:a16="http://schemas.microsoft.com/office/drawing/2014/main" id="{F74639F7-E3C7-4165-A83E-6386A86BA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4767261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2">
            <a:extLst>
              <a:ext uri="{FF2B5EF4-FFF2-40B4-BE49-F238E27FC236}">
                <a16:creationId xmlns:a16="http://schemas.microsoft.com/office/drawing/2014/main" id="{8B3AF0F1-707A-463E-B5EE-33C63A40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4484693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04088"/>
            <a:ext cx="2647464" cy="2980944"/>
          </a:xfrm>
        </p:spPr>
        <p:txBody>
          <a:bodyPr>
            <a:normAutofit/>
          </a:bodyPr>
          <a:lstStyle/>
          <a:p>
            <a:r>
              <a:rPr lang="en-US" sz="3700" dirty="0">
                <a:solidFill>
                  <a:srgbClr val="FF7D34"/>
                </a:solidFill>
                <a:latin typeface="Cambria" charset="0"/>
                <a:ea typeface="Cambria" charset="0"/>
                <a:cs typeface="Cambria" charset="0"/>
              </a:rPr>
              <a:t>Student experiences in the Eastern Bloc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9306" y="704087"/>
            <a:ext cx="4199685" cy="5827341"/>
          </a:xfrm>
        </p:spPr>
        <p:txBody>
          <a:bodyPr anchor="ctr">
            <a:normAutofit fontScale="70000" lnSpcReduction="20000"/>
          </a:bodyPr>
          <a:lstStyle/>
          <a:p>
            <a:pPr marL="0" indent="0">
              <a:buNone/>
            </a:pPr>
            <a:endParaRPr lang="en-US" sz="2400" b="1" dirty="0"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en-US" sz="3100" b="1" u="sng" dirty="0">
                <a:latin typeface="Cambria" charset="0"/>
                <a:ea typeface="Cambria" charset="0"/>
                <a:cs typeface="Cambria" charset="0"/>
              </a:rPr>
              <a:t>Surveillance and subversion</a:t>
            </a:r>
          </a:p>
          <a:p>
            <a:r>
              <a:rPr lang="en-US" sz="3100" b="1" dirty="0">
                <a:latin typeface="Cambria" charset="0"/>
                <a:ea typeface="Cambria" charset="0"/>
                <a:cs typeface="Cambria" charset="0"/>
              </a:rPr>
              <a:t>disrupting the Soviet order</a:t>
            </a:r>
          </a:p>
          <a:p>
            <a:pPr marL="0" indent="0">
              <a:buNone/>
            </a:pPr>
            <a:r>
              <a:rPr lang="en-US" sz="3100" b="1" u="sng" dirty="0">
                <a:latin typeface="Cambria" charset="0"/>
                <a:ea typeface="Cambria" charset="0"/>
                <a:cs typeface="Cambria" charset="0"/>
              </a:rPr>
              <a:t>Racial tensions</a:t>
            </a:r>
          </a:p>
          <a:p>
            <a:r>
              <a:rPr lang="en-US" sz="3100" b="1" dirty="0">
                <a:latin typeface="Cambria" charset="0"/>
                <a:ea typeface="Cambria" charset="0"/>
                <a:cs typeface="Cambria" charset="0"/>
              </a:rPr>
              <a:t>‘Everyday racism’</a:t>
            </a:r>
          </a:p>
          <a:p>
            <a:r>
              <a:rPr lang="en-US" sz="3100" b="1" dirty="0">
                <a:latin typeface="Cambria" charset="0"/>
                <a:ea typeface="Cambria" charset="0"/>
                <a:cs typeface="Cambria" charset="0"/>
              </a:rPr>
              <a:t>Protest in Moscow after death of Ghanaian student, 1963</a:t>
            </a:r>
          </a:p>
          <a:p>
            <a:pPr marL="0" indent="0">
              <a:buNone/>
            </a:pPr>
            <a:r>
              <a:rPr lang="en-US" sz="3100" b="1" u="sng" dirty="0">
                <a:latin typeface="Cambria" charset="0"/>
                <a:ea typeface="Cambria" charset="0"/>
                <a:cs typeface="Cambria" charset="0"/>
              </a:rPr>
              <a:t>Gender</a:t>
            </a:r>
          </a:p>
          <a:p>
            <a:r>
              <a:rPr lang="en-US" sz="3100" b="1" dirty="0">
                <a:latin typeface="Cambria" charset="0"/>
                <a:ea typeface="Cambria" charset="0"/>
                <a:cs typeface="Cambria" charset="0"/>
              </a:rPr>
              <a:t>Problem of interracial relationships</a:t>
            </a:r>
          </a:p>
          <a:p>
            <a:r>
              <a:rPr lang="en-US" sz="3100" b="1" dirty="0">
                <a:latin typeface="Cambria" charset="0"/>
                <a:ea typeface="Cambria" charset="0"/>
                <a:cs typeface="Cambria" charset="0"/>
              </a:rPr>
              <a:t>African strike in Kiev after expulsion of Czechoslovakian woman, 1967</a:t>
            </a:r>
          </a:p>
          <a:p>
            <a:pPr marL="0" indent="0">
              <a:buNone/>
            </a:pPr>
            <a:r>
              <a:rPr lang="en-US" sz="3100" b="1" u="sng" dirty="0">
                <a:latin typeface="Cambria" charset="0"/>
                <a:ea typeface="Cambria" charset="0"/>
                <a:cs typeface="Cambria" charset="0"/>
              </a:rPr>
              <a:t>Mobility</a:t>
            </a:r>
          </a:p>
          <a:p>
            <a:r>
              <a:rPr lang="en-US" sz="3100" b="1" dirty="0">
                <a:latin typeface="Cambria" charset="0"/>
                <a:ea typeface="Cambria" charset="0"/>
                <a:cs typeface="Cambria" charset="0"/>
              </a:rPr>
              <a:t>Students travelling in Western Europe</a:t>
            </a:r>
          </a:p>
        </p:txBody>
      </p:sp>
      <p:sp>
        <p:nvSpPr>
          <p:cNvPr id="4" name="Rectangle 3"/>
          <p:cNvSpPr/>
          <p:nvPr/>
        </p:nvSpPr>
        <p:spPr>
          <a:xfrm>
            <a:off x="3531475" y="6427101"/>
            <a:ext cx="5612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u="sng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hlinkClick r:id="rId2"/>
              </a:rPr>
              <a:t>https://www.youtube.com/watch?v=9YsMpS-HzJs</a:t>
            </a:r>
            <a:r>
              <a:rPr lang="en-GB" b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endParaRPr lang="en-US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68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9">
            <a:extLst>
              <a:ext uri="{FF2B5EF4-FFF2-40B4-BE49-F238E27FC236}">
                <a16:creationId xmlns:a16="http://schemas.microsoft.com/office/drawing/2014/main" id="{D7A453D2-15D8-4403-815F-291FA163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1">
            <a:extLst>
              <a:ext uri="{FF2B5EF4-FFF2-40B4-BE49-F238E27FC236}">
                <a16:creationId xmlns:a16="http://schemas.microsoft.com/office/drawing/2014/main" id="{8161EA6B-09CA-445B-AB0D-8DF76FA92D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13">
            <a:extLst>
              <a:ext uri="{FF2B5EF4-FFF2-40B4-BE49-F238E27FC236}">
                <a16:creationId xmlns:a16="http://schemas.microsoft.com/office/drawing/2014/main" id="{913B067F-3154-4968-A886-DF93A787E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75420"/>
            <a:ext cx="9036544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7583D6C-C05B-47AB-8540-B2700B82A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501AD91-D973-4968-95E4-4C26CFDF8F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C165989-F5FE-4BB6-9817-E7828CB1D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B0649CC-B912-4E82-BEA0-DA75ECB19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BA08C17-C9A5-4FA8-ABC4-44FB3B8696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0DEAC6C-553C-437E-BC17-D449523375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8114C98-A349-4111-A123-E8EAB86AB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479052" y="1131512"/>
            <a:ext cx="2796461" cy="53343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70FB431-AE18-414D-92F4-1D12D199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444654" y="317578"/>
            <a:ext cx="41148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4467063-D74E-4D42-8790-B9F6D69584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1D19BAC-1681-47BC-AAF5-92FAFFF6F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4347C2B-E846-452C-97AA-7E254FC1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0EA2B35-7959-4C2A-84AA-FF5D94FED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2D3D3F2-ABBB-4453-B1C5-1BEBF7E4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6140785"/>
            <a:ext cx="4571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214E4A5-A0D2-42C4-8D14-D2A7E495F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645785" y="5940560"/>
            <a:ext cx="1285875" cy="549007"/>
            <a:chOff x="7029447" y="3514725"/>
            <a:chExt cx="1285875" cy="549007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494D7A0-6B21-41E8-A7D3-0033BBB7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141D7D-32B0-448E-A666-EA8703AFC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D87E268-6345-420F-8B97-B37ED0410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5E1622E-7FA6-4760-A2BF-A8105EBF7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01" y="4018137"/>
            <a:ext cx="3803416" cy="2129586"/>
          </a:xfrm>
          <a:noFill/>
        </p:spPr>
        <p:txBody>
          <a:bodyPr anchor="t">
            <a:normAutofit/>
          </a:bodyPr>
          <a:lstStyle/>
          <a:p>
            <a:r>
              <a:rPr lang="en-US" sz="4200" b="1" dirty="0">
                <a:solidFill>
                  <a:srgbClr val="FF7D34"/>
                </a:solidFill>
                <a:latin typeface="Cambria" charset="0"/>
                <a:ea typeface="Cambria" charset="0"/>
                <a:cs typeface="Cambria" charset="0"/>
              </a:rPr>
              <a:t>The American experience</a:t>
            </a:r>
          </a:p>
        </p:txBody>
      </p:sp>
      <p:pic>
        <p:nvPicPr>
          <p:cNvPr id="4" name="Picture 3" descr="A group of men in suits&#10;&#10;Description automatically generated with medium confiden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19" y="1122047"/>
            <a:ext cx="8132299" cy="2256712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F4E1649-4D1F-4A91-AF97-A254BFDD5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317544" y="830625"/>
            <a:ext cx="304800" cy="322326"/>
            <a:chOff x="215328" y="-46937"/>
            <a:chExt cx="304800" cy="2773841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E483602-62F9-474D-9C9B-5EE4CD76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D7D1AC0-A6C7-40E3-9841-F34AC831A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951C4DD-7427-497D-9DE3-9D731D3F4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EE18298-0BF5-4D7A-921A-2F4186E8D9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Oval 43">
            <a:extLst>
              <a:ext uri="{FF2B5EF4-FFF2-40B4-BE49-F238E27FC236}">
                <a16:creationId xmlns:a16="http://schemas.microsoft.com/office/drawing/2014/main" id="{773AEA78-C03B-40B7-9D11-DC022119D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600000">
            <a:off x="7613133" y="4270841"/>
            <a:ext cx="1423414" cy="1897885"/>
          </a:xfrm>
          <a:prstGeom prst="ellipse">
            <a:avLst/>
          </a:prstGeom>
          <a:gradFill>
            <a:gsLst>
              <a:gs pos="0">
                <a:schemeClr val="tx2">
                  <a:lumMod val="75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7757" y="3634220"/>
            <a:ext cx="4808375" cy="2786919"/>
          </a:xfrm>
          <a:noFill/>
        </p:spPr>
        <p:txBody>
          <a:bodyPr anchor="t"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Kennedy’s initiative backed by the Fulbright Foundation and the Mellon Foundation</a:t>
            </a:r>
          </a:p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Most students attended southern ‘cow colleges’</a:t>
            </a:r>
          </a:p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Tom Mboya and the Kenyan ‘airlift’</a:t>
            </a:r>
          </a:p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More than 1,000 Kenyan students in US by 1965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952593" y="6427101"/>
            <a:ext cx="2550728" cy="254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11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JFK Library</a:t>
            </a:r>
          </a:p>
        </p:txBody>
      </p:sp>
    </p:spTree>
    <p:extLst>
      <p:ext uri="{BB962C8B-B14F-4D97-AF65-F5344CB8AC3E}">
        <p14:creationId xmlns:p14="http://schemas.microsoft.com/office/powerpoint/2010/main" val="594850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5213" y="-1"/>
            <a:ext cx="10705172" cy="685800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112579" y="5973871"/>
            <a:ext cx="7031421" cy="88412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b="1" dirty="0">
                <a:solidFill>
                  <a:srgbClr val="FF7D34"/>
                </a:solidFill>
                <a:latin typeface="Cambria" charset="0"/>
                <a:ea typeface="Cambria" charset="0"/>
                <a:cs typeface="Cambria" charset="0"/>
              </a:rPr>
              <a:t>African students in Croatia, Yugoslavia</a:t>
            </a:r>
          </a:p>
          <a:p>
            <a:pPr algn="r"/>
            <a:r>
              <a:rPr lang="en-US" sz="2400" b="1" dirty="0">
                <a:solidFill>
                  <a:srgbClr val="FF7D34"/>
                </a:solidFill>
                <a:latin typeface="Cambria" charset="0"/>
                <a:ea typeface="Cambria" charset="0"/>
                <a:cs typeface="Cambria" charset="0"/>
              </a:rPr>
              <a:t>1977</a:t>
            </a:r>
          </a:p>
        </p:txBody>
      </p:sp>
    </p:spTree>
    <p:extLst>
      <p:ext uri="{BB962C8B-B14F-4D97-AF65-F5344CB8AC3E}">
        <p14:creationId xmlns:p14="http://schemas.microsoft.com/office/powerpoint/2010/main" val="466858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7">
            <a:extLst>
              <a:ext uri="{FF2B5EF4-FFF2-40B4-BE49-F238E27FC236}">
                <a16:creationId xmlns:a16="http://schemas.microsoft.com/office/drawing/2014/main" id="{5FEF463D-EE6B-46FF-B7C7-74B09A96C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9">
            <a:extLst>
              <a:ext uri="{FF2B5EF4-FFF2-40B4-BE49-F238E27FC236}">
                <a16:creationId xmlns:a16="http://schemas.microsoft.com/office/drawing/2014/main" id="{11A27B3A-460C-4100-99B5-817F25979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0316" y="1498602"/>
            <a:ext cx="3302509" cy="3940174"/>
            <a:chOff x="827089" y="1498602"/>
            <a:chExt cx="4403345" cy="3940174"/>
          </a:xfrm>
          <a:effectLst>
            <a:outerShdw blurRad="381000" dist="1524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450488-7F33-43E4-B4DA-CAB50A1CC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7089" y="1498602"/>
              <a:ext cx="4403345" cy="3940174"/>
            </a:xfrm>
            <a:custGeom>
              <a:avLst/>
              <a:gdLst>
                <a:gd name="connsiteX0" fmla="*/ 0 w 5260975"/>
                <a:gd name="connsiteY0" fmla="*/ 0 h 4707593"/>
                <a:gd name="connsiteX1" fmla="*/ 5260975 w 5260975"/>
                <a:gd name="connsiteY1" fmla="*/ 0 h 4707593"/>
                <a:gd name="connsiteX2" fmla="*/ 5260975 w 5260975"/>
                <a:gd name="connsiteY2" fmla="*/ 3296937 h 4707593"/>
                <a:gd name="connsiteX3" fmla="*/ 5260975 w 5260975"/>
                <a:gd name="connsiteY3" fmla="*/ 3518571 h 4707593"/>
                <a:gd name="connsiteX4" fmla="*/ 5226504 w 5260975"/>
                <a:gd name="connsiteY4" fmla="*/ 3534000 h 4707593"/>
                <a:gd name="connsiteX5" fmla="*/ 5206341 w 5260975"/>
                <a:gd name="connsiteY5" fmla="*/ 3542065 h 4707593"/>
                <a:gd name="connsiteX6" fmla="*/ 5123287 w 5260975"/>
                <a:gd name="connsiteY6" fmla="*/ 3594010 h 4707593"/>
                <a:gd name="connsiteX7" fmla="*/ 5048107 w 5260975"/>
                <a:gd name="connsiteY7" fmla="*/ 3658244 h 4707593"/>
                <a:gd name="connsiteX8" fmla="*/ 4992899 w 5260975"/>
                <a:gd name="connsiteY8" fmla="*/ 3734479 h 4707593"/>
                <a:gd name="connsiteX9" fmla="*/ 4977440 w 5260975"/>
                <a:gd name="connsiteY9" fmla="*/ 3752627 h 4707593"/>
                <a:gd name="connsiteX10" fmla="*/ 4935194 w 5260975"/>
                <a:gd name="connsiteY10" fmla="*/ 3775382 h 4707593"/>
                <a:gd name="connsiteX11" fmla="*/ 4897844 w 5260975"/>
                <a:gd name="connsiteY11" fmla="*/ 3792472 h 4707593"/>
                <a:gd name="connsiteX12" fmla="*/ 4870767 w 5260975"/>
                <a:gd name="connsiteY12" fmla="*/ 3811388 h 4707593"/>
                <a:gd name="connsiteX13" fmla="*/ 4847917 w 5260975"/>
                <a:gd name="connsiteY13" fmla="*/ 3828767 h 4707593"/>
                <a:gd name="connsiteX14" fmla="*/ 4796163 w 5260975"/>
                <a:gd name="connsiteY14" fmla="*/ 3873702 h 4707593"/>
                <a:gd name="connsiteX15" fmla="*/ 4738843 w 5260975"/>
                <a:gd name="connsiteY15" fmla="*/ 3911628 h 4707593"/>
                <a:gd name="connsiteX16" fmla="*/ 4692755 w 5260975"/>
                <a:gd name="connsiteY16" fmla="*/ 3958099 h 4707593"/>
                <a:gd name="connsiteX17" fmla="*/ 4673744 w 5260975"/>
                <a:gd name="connsiteY17" fmla="*/ 3983255 h 4707593"/>
                <a:gd name="connsiteX18" fmla="*/ 4633801 w 5260975"/>
                <a:gd name="connsiteY18" fmla="*/ 4000442 h 4707593"/>
                <a:gd name="connsiteX19" fmla="*/ 4590499 w 5260975"/>
                <a:gd name="connsiteY19" fmla="*/ 4027326 h 4707593"/>
                <a:gd name="connsiteX20" fmla="*/ 4559773 w 5260975"/>
                <a:gd name="connsiteY20" fmla="*/ 4054018 h 4707593"/>
                <a:gd name="connsiteX21" fmla="*/ 4536059 w 5260975"/>
                <a:gd name="connsiteY21" fmla="*/ 4071877 h 4707593"/>
                <a:gd name="connsiteX22" fmla="*/ 4502550 w 5260975"/>
                <a:gd name="connsiteY22" fmla="*/ 4089832 h 4707593"/>
                <a:gd name="connsiteX23" fmla="*/ 4468944 w 5260975"/>
                <a:gd name="connsiteY23" fmla="*/ 4113356 h 4707593"/>
                <a:gd name="connsiteX24" fmla="*/ 4452623 w 5260975"/>
                <a:gd name="connsiteY24" fmla="*/ 4127854 h 4707593"/>
                <a:gd name="connsiteX25" fmla="*/ 4421032 w 5260975"/>
                <a:gd name="connsiteY25" fmla="*/ 4151953 h 4707593"/>
                <a:gd name="connsiteX26" fmla="*/ 4388483 w 5260975"/>
                <a:gd name="connsiteY26" fmla="*/ 4174421 h 4707593"/>
                <a:gd name="connsiteX27" fmla="*/ 4327321 w 5260975"/>
                <a:gd name="connsiteY27" fmla="*/ 4200153 h 4707593"/>
                <a:gd name="connsiteX28" fmla="*/ 4271633 w 5260975"/>
                <a:gd name="connsiteY28" fmla="*/ 4237983 h 4707593"/>
                <a:gd name="connsiteX29" fmla="*/ 4227465 w 5260975"/>
                <a:gd name="connsiteY29" fmla="*/ 4265635 h 4707593"/>
                <a:gd name="connsiteX30" fmla="*/ 4201733 w 5260975"/>
                <a:gd name="connsiteY30" fmla="*/ 4283783 h 4707593"/>
                <a:gd name="connsiteX31" fmla="*/ 4154494 w 5260975"/>
                <a:gd name="connsiteY31" fmla="*/ 4324301 h 4707593"/>
                <a:gd name="connsiteX32" fmla="*/ 4081234 w 5260975"/>
                <a:gd name="connsiteY32" fmla="*/ 4366931 h 4707593"/>
                <a:gd name="connsiteX33" fmla="*/ 4036971 w 5260975"/>
                <a:gd name="connsiteY33" fmla="*/ 4389975 h 4707593"/>
                <a:gd name="connsiteX34" fmla="*/ 3941725 w 5260975"/>
                <a:gd name="connsiteY34" fmla="*/ 4424733 h 4707593"/>
                <a:gd name="connsiteX35" fmla="*/ 3910999 w 5260975"/>
                <a:gd name="connsiteY35" fmla="*/ 4437119 h 4707593"/>
                <a:gd name="connsiteX36" fmla="*/ 3875859 w 5260975"/>
                <a:gd name="connsiteY36" fmla="*/ 4445280 h 4707593"/>
                <a:gd name="connsiteX37" fmla="*/ 3819401 w 5260975"/>
                <a:gd name="connsiteY37" fmla="*/ 4464579 h 4707593"/>
                <a:gd name="connsiteX38" fmla="*/ 3709176 w 5260975"/>
                <a:gd name="connsiteY38" fmla="*/ 4497800 h 4707593"/>
                <a:gd name="connsiteX39" fmla="*/ 3684981 w 5260975"/>
                <a:gd name="connsiteY39" fmla="*/ 4502889 h 4707593"/>
                <a:gd name="connsiteX40" fmla="*/ 3623338 w 5260975"/>
                <a:gd name="connsiteY40" fmla="*/ 4524300 h 4707593"/>
                <a:gd name="connsiteX41" fmla="*/ 3586373 w 5260975"/>
                <a:gd name="connsiteY41" fmla="*/ 4538702 h 4707593"/>
                <a:gd name="connsiteX42" fmla="*/ 3555743 w 5260975"/>
                <a:gd name="connsiteY42" fmla="*/ 4546960 h 4707593"/>
                <a:gd name="connsiteX43" fmla="*/ 3528667 w 5260975"/>
                <a:gd name="connsiteY43" fmla="*/ 4550801 h 4707593"/>
                <a:gd name="connsiteX44" fmla="*/ 3457424 w 5260975"/>
                <a:gd name="connsiteY44" fmla="*/ 4569811 h 4707593"/>
                <a:gd name="connsiteX45" fmla="*/ 3429003 w 5260975"/>
                <a:gd name="connsiteY45" fmla="*/ 4577301 h 4707593"/>
                <a:gd name="connsiteX46" fmla="*/ 3355264 w 5260975"/>
                <a:gd name="connsiteY46" fmla="*/ 4603033 h 4707593"/>
                <a:gd name="connsiteX47" fmla="*/ 3292757 w 5260975"/>
                <a:gd name="connsiteY47" fmla="*/ 4620027 h 4707593"/>
                <a:gd name="connsiteX48" fmla="*/ 3266643 w 5260975"/>
                <a:gd name="connsiteY48" fmla="*/ 4628188 h 4707593"/>
                <a:gd name="connsiteX49" fmla="*/ 3206921 w 5260975"/>
                <a:gd name="connsiteY49" fmla="*/ 4641823 h 4707593"/>
                <a:gd name="connsiteX50" fmla="*/ 3173123 w 5260975"/>
                <a:gd name="connsiteY50" fmla="*/ 4651425 h 4707593"/>
                <a:gd name="connsiteX51" fmla="*/ 3090646 w 5260975"/>
                <a:gd name="connsiteY51" fmla="*/ 4662274 h 4707593"/>
                <a:gd name="connsiteX52" fmla="*/ 3005480 w 5260975"/>
                <a:gd name="connsiteY52" fmla="*/ 4672739 h 4707593"/>
                <a:gd name="connsiteX53" fmla="*/ 2958721 w 5260975"/>
                <a:gd name="connsiteY53" fmla="*/ 4676196 h 4707593"/>
                <a:gd name="connsiteX54" fmla="*/ 2917915 w 5260975"/>
                <a:gd name="connsiteY54" fmla="*/ 4681670 h 4707593"/>
                <a:gd name="connsiteX55" fmla="*/ 2882389 w 5260975"/>
                <a:gd name="connsiteY55" fmla="*/ 4685126 h 4707593"/>
                <a:gd name="connsiteX56" fmla="*/ 2825837 w 5260975"/>
                <a:gd name="connsiteY56" fmla="*/ 4692135 h 4707593"/>
                <a:gd name="connsiteX57" fmla="*/ 2802313 w 5260975"/>
                <a:gd name="connsiteY57" fmla="*/ 4693960 h 4707593"/>
                <a:gd name="connsiteX58" fmla="*/ 2746816 w 5260975"/>
                <a:gd name="connsiteY58" fmla="*/ 4693863 h 4707593"/>
                <a:gd name="connsiteX59" fmla="*/ 2727517 w 5260975"/>
                <a:gd name="connsiteY59" fmla="*/ 4692903 h 4707593"/>
                <a:gd name="connsiteX60" fmla="*/ 2690359 w 5260975"/>
                <a:gd name="connsiteY60" fmla="*/ 4680997 h 4707593"/>
                <a:gd name="connsiteX61" fmla="*/ 2685943 w 5260975"/>
                <a:gd name="connsiteY61" fmla="*/ 4680133 h 4707593"/>
                <a:gd name="connsiteX62" fmla="*/ 2661554 w 5260975"/>
                <a:gd name="connsiteY62" fmla="*/ 4675428 h 4707593"/>
                <a:gd name="connsiteX63" fmla="*/ 2648208 w 5260975"/>
                <a:gd name="connsiteY63" fmla="*/ 4673892 h 4707593"/>
                <a:gd name="connsiteX64" fmla="*/ 2597512 w 5260975"/>
                <a:gd name="connsiteY64" fmla="*/ 4664099 h 4707593"/>
                <a:gd name="connsiteX65" fmla="*/ 2568324 w 5260975"/>
                <a:gd name="connsiteY65" fmla="*/ 4659490 h 4707593"/>
                <a:gd name="connsiteX66" fmla="*/ 2544704 w 5260975"/>
                <a:gd name="connsiteY66" fmla="*/ 4660162 h 4707593"/>
                <a:gd name="connsiteX67" fmla="*/ 2503225 w 5260975"/>
                <a:gd name="connsiteY67" fmla="*/ 4661026 h 4707593"/>
                <a:gd name="connsiteX68" fmla="*/ 2489975 w 5260975"/>
                <a:gd name="connsiteY68" fmla="*/ 4663235 h 4707593"/>
                <a:gd name="connsiteX69" fmla="*/ 2430061 w 5260975"/>
                <a:gd name="connsiteY69" fmla="*/ 4656897 h 4707593"/>
                <a:gd name="connsiteX70" fmla="*/ 2395880 w 5260975"/>
                <a:gd name="connsiteY70" fmla="*/ 4656417 h 4707593"/>
                <a:gd name="connsiteX71" fmla="*/ 2357378 w 5260975"/>
                <a:gd name="connsiteY71" fmla="*/ 4648544 h 4707593"/>
                <a:gd name="connsiteX72" fmla="*/ 2346145 w 5260975"/>
                <a:gd name="connsiteY72" fmla="*/ 4648928 h 4707593"/>
                <a:gd name="connsiteX73" fmla="*/ 2333567 w 5260975"/>
                <a:gd name="connsiteY73" fmla="*/ 4649600 h 4707593"/>
                <a:gd name="connsiteX74" fmla="*/ 2294968 w 5260975"/>
                <a:gd name="connsiteY74" fmla="*/ 4650177 h 4707593"/>
                <a:gd name="connsiteX75" fmla="*/ 2271540 w 5260975"/>
                <a:gd name="connsiteY75" fmla="*/ 4653057 h 4707593"/>
                <a:gd name="connsiteX76" fmla="*/ 2226895 w 5260975"/>
                <a:gd name="connsiteY76" fmla="*/ 4651329 h 4707593"/>
                <a:gd name="connsiteX77" fmla="*/ 2210379 w 5260975"/>
                <a:gd name="connsiteY77" fmla="*/ 4653825 h 4707593"/>
                <a:gd name="connsiteX78" fmla="*/ 2168613 w 5260975"/>
                <a:gd name="connsiteY78" fmla="*/ 4654113 h 4707593"/>
                <a:gd name="connsiteX79" fmla="*/ 2131167 w 5260975"/>
                <a:gd name="connsiteY79" fmla="*/ 4652673 h 4707593"/>
                <a:gd name="connsiteX80" fmla="*/ 2095065 w 5260975"/>
                <a:gd name="connsiteY80" fmla="*/ 4653441 h 4707593"/>
                <a:gd name="connsiteX81" fmla="*/ 2069237 w 5260975"/>
                <a:gd name="connsiteY81" fmla="*/ 4656609 h 4707593"/>
                <a:gd name="connsiteX82" fmla="*/ 2041201 w 5260975"/>
                <a:gd name="connsiteY82" fmla="*/ 4658529 h 4707593"/>
                <a:gd name="connsiteX83" fmla="*/ 1963909 w 5260975"/>
                <a:gd name="connsiteY83" fmla="*/ 4669955 h 4707593"/>
                <a:gd name="connsiteX84" fmla="*/ 1949603 w 5260975"/>
                <a:gd name="connsiteY84" fmla="*/ 4667171 h 4707593"/>
                <a:gd name="connsiteX85" fmla="*/ 1868373 w 5260975"/>
                <a:gd name="connsiteY85" fmla="*/ 4664578 h 4707593"/>
                <a:gd name="connsiteX86" fmla="*/ 1850707 w 5260975"/>
                <a:gd name="connsiteY86" fmla="*/ 4664771 h 4707593"/>
                <a:gd name="connsiteX87" fmla="*/ 1803275 w 5260975"/>
                <a:gd name="connsiteY87" fmla="*/ 4653441 h 4707593"/>
                <a:gd name="connsiteX88" fmla="*/ 1730112 w 5260975"/>
                <a:gd name="connsiteY88" fmla="*/ 4671396 h 4707593"/>
                <a:gd name="connsiteX89" fmla="*/ 1661652 w 5260975"/>
                <a:gd name="connsiteY89" fmla="*/ 4693863 h 4707593"/>
                <a:gd name="connsiteX90" fmla="*/ 1653011 w 5260975"/>
                <a:gd name="connsiteY90" fmla="*/ 4696744 h 4707593"/>
                <a:gd name="connsiteX91" fmla="*/ 1628431 w 5260975"/>
                <a:gd name="connsiteY91" fmla="*/ 4701641 h 4707593"/>
                <a:gd name="connsiteX92" fmla="*/ 1597995 w 5260975"/>
                <a:gd name="connsiteY92" fmla="*/ 4703369 h 4707593"/>
                <a:gd name="connsiteX93" fmla="*/ 1559396 w 5260975"/>
                <a:gd name="connsiteY93" fmla="*/ 4707593 h 4707593"/>
                <a:gd name="connsiteX94" fmla="*/ 1528480 w 5260975"/>
                <a:gd name="connsiteY94" fmla="*/ 4702312 h 4707593"/>
                <a:gd name="connsiteX95" fmla="*/ 1485272 w 5260975"/>
                <a:gd name="connsiteY95" fmla="*/ 4694439 h 4707593"/>
                <a:gd name="connsiteX96" fmla="*/ 1444562 w 5260975"/>
                <a:gd name="connsiteY96" fmla="*/ 4686950 h 4707593"/>
                <a:gd name="connsiteX97" fmla="*/ 1431696 w 5260975"/>
                <a:gd name="connsiteY97" fmla="*/ 4695783 h 4707593"/>
                <a:gd name="connsiteX98" fmla="*/ 1411821 w 5260975"/>
                <a:gd name="connsiteY98" fmla="*/ 4703464 h 4707593"/>
                <a:gd name="connsiteX99" fmla="*/ 1389738 w 5260975"/>
                <a:gd name="connsiteY99" fmla="*/ 4694247 h 4707593"/>
                <a:gd name="connsiteX100" fmla="*/ 1338081 w 5260975"/>
                <a:gd name="connsiteY100" fmla="*/ 4675141 h 4707593"/>
                <a:gd name="connsiteX101" fmla="*/ 1305436 w 5260975"/>
                <a:gd name="connsiteY101" fmla="*/ 4674276 h 4707593"/>
                <a:gd name="connsiteX102" fmla="*/ 1234481 w 5260975"/>
                <a:gd name="connsiteY102" fmla="*/ 4666115 h 4707593"/>
                <a:gd name="connsiteX103" fmla="*/ 1188106 w 5260975"/>
                <a:gd name="connsiteY103" fmla="*/ 4654497 h 4707593"/>
                <a:gd name="connsiteX104" fmla="*/ 1154790 w 5260975"/>
                <a:gd name="connsiteY104" fmla="*/ 4641343 h 4707593"/>
                <a:gd name="connsiteX105" fmla="*/ 1107069 w 5260975"/>
                <a:gd name="connsiteY105" fmla="*/ 4624156 h 4707593"/>
                <a:gd name="connsiteX106" fmla="*/ 1059158 w 5260975"/>
                <a:gd name="connsiteY106" fmla="*/ 4615227 h 4707593"/>
                <a:gd name="connsiteX107" fmla="*/ 1024496 w 5260975"/>
                <a:gd name="connsiteY107" fmla="*/ 4603993 h 4707593"/>
                <a:gd name="connsiteX108" fmla="*/ 982153 w 5260975"/>
                <a:gd name="connsiteY108" fmla="*/ 4596311 h 4707593"/>
                <a:gd name="connsiteX109" fmla="*/ 946628 w 5260975"/>
                <a:gd name="connsiteY109" fmla="*/ 4596024 h 4707593"/>
                <a:gd name="connsiteX110" fmla="*/ 890939 w 5260975"/>
                <a:gd name="connsiteY110" fmla="*/ 4597368 h 4707593"/>
                <a:gd name="connsiteX111" fmla="*/ 822769 w 5260975"/>
                <a:gd name="connsiteY111" fmla="*/ 4574133 h 4707593"/>
                <a:gd name="connsiteX112" fmla="*/ 795212 w 5260975"/>
                <a:gd name="connsiteY112" fmla="*/ 4568947 h 4707593"/>
                <a:gd name="connsiteX113" fmla="*/ 769288 w 5260975"/>
                <a:gd name="connsiteY113" fmla="*/ 4566547 h 4707593"/>
                <a:gd name="connsiteX114" fmla="*/ 714271 w 5260975"/>
                <a:gd name="connsiteY114" fmla="*/ 4551089 h 4707593"/>
                <a:gd name="connsiteX115" fmla="*/ 691900 w 5260975"/>
                <a:gd name="connsiteY115" fmla="*/ 4545999 h 4707593"/>
                <a:gd name="connsiteX116" fmla="*/ 660598 w 5260975"/>
                <a:gd name="connsiteY116" fmla="*/ 4546096 h 4707593"/>
                <a:gd name="connsiteX117" fmla="*/ 603662 w 5260975"/>
                <a:gd name="connsiteY117" fmla="*/ 4538991 h 4707593"/>
                <a:gd name="connsiteX118" fmla="*/ 546821 w 5260975"/>
                <a:gd name="connsiteY118" fmla="*/ 4518251 h 4707593"/>
                <a:gd name="connsiteX119" fmla="*/ 522721 w 5260975"/>
                <a:gd name="connsiteY119" fmla="*/ 4520267 h 4707593"/>
                <a:gd name="connsiteX120" fmla="*/ 514080 w 5260975"/>
                <a:gd name="connsiteY120" fmla="*/ 4519788 h 4707593"/>
                <a:gd name="connsiteX121" fmla="*/ 436404 w 5260975"/>
                <a:gd name="connsiteY121" fmla="*/ 4508361 h 4707593"/>
                <a:gd name="connsiteX122" fmla="*/ 428626 w 5260975"/>
                <a:gd name="connsiteY122" fmla="*/ 4507114 h 4707593"/>
                <a:gd name="connsiteX123" fmla="*/ 392141 w 5260975"/>
                <a:gd name="connsiteY123" fmla="*/ 4496936 h 4707593"/>
                <a:gd name="connsiteX124" fmla="*/ 300157 w 5260975"/>
                <a:gd name="connsiteY124" fmla="*/ 4490599 h 4707593"/>
                <a:gd name="connsiteX125" fmla="*/ 294493 w 5260975"/>
                <a:gd name="connsiteY125" fmla="*/ 4489831 h 4707593"/>
                <a:gd name="connsiteX126" fmla="*/ 263671 w 5260975"/>
                <a:gd name="connsiteY126" fmla="*/ 4494919 h 4707593"/>
                <a:gd name="connsiteX127" fmla="*/ 248406 w 5260975"/>
                <a:gd name="connsiteY127" fmla="*/ 4502121 h 4707593"/>
                <a:gd name="connsiteX128" fmla="*/ 224594 w 5260975"/>
                <a:gd name="connsiteY128" fmla="*/ 4509610 h 4707593"/>
                <a:gd name="connsiteX129" fmla="*/ 200398 w 5260975"/>
                <a:gd name="connsiteY129" fmla="*/ 4512395 h 4707593"/>
                <a:gd name="connsiteX130" fmla="*/ 159783 w 5260975"/>
                <a:gd name="connsiteY130" fmla="*/ 4501064 h 4707593"/>
                <a:gd name="connsiteX131" fmla="*/ 144997 w 5260975"/>
                <a:gd name="connsiteY131" fmla="*/ 4499912 h 4707593"/>
                <a:gd name="connsiteX132" fmla="*/ 112064 w 5260975"/>
                <a:gd name="connsiteY132" fmla="*/ 4494440 h 4707593"/>
                <a:gd name="connsiteX133" fmla="*/ 83259 w 5260975"/>
                <a:gd name="connsiteY133" fmla="*/ 4494824 h 4707593"/>
                <a:gd name="connsiteX134" fmla="*/ 60120 w 5260975"/>
                <a:gd name="connsiteY134" fmla="*/ 4503561 h 4707593"/>
                <a:gd name="connsiteX135" fmla="*/ 26514 w 5260975"/>
                <a:gd name="connsiteY135" fmla="*/ 4505289 h 4707593"/>
                <a:gd name="connsiteX136" fmla="*/ 4814 w 5260975"/>
                <a:gd name="connsiteY136" fmla="*/ 4498952 h 4707593"/>
                <a:gd name="connsiteX137" fmla="*/ 398 w 5260975"/>
                <a:gd name="connsiteY137" fmla="*/ 4498089 h 4707593"/>
                <a:gd name="connsiteX138" fmla="*/ 0 w 5260975"/>
                <a:gd name="connsiteY138" fmla="*/ 4498087 h 470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5260975" h="4707593">
                  <a:moveTo>
                    <a:pt x="0" y="0"/>
                  </a:moveTo>
                  <a:lnTo>
                    <a:pt x="5260975" y="0"/>
                  </a:lnTo>
                  <a:lnTo>
                    <a:pt x="5260975" y="3296937"/>
                  </a:lnTo>
                  <a:lnTo>
                    <a:pt x="5260975" y="3518571"/>
                  </a:lnTo>
                  <a:lnTo>
                    <a:pt x="5226504" y="3534000"/>
                  </a:lnTo>
                  <a:cubicBezTo>
                    <a:pt x="5219783" y="3536785"/>
                    <a:pt x="5212389" y="3538321"/>
                    <a:pt x="5206341" y="3542065"/>
                  </a:cubicBezTo>
                  <a:cubicBezTo>
                    <a:pt x="5178495" y="3559156"/>
                    <a:pt x="5151515" y="3577591"/>
                    <a:pt x="5123287" y="3594010"/>
                  </a:cubicBezTo>
                  <a:cubicBezTo>
                    <a:pt x="5094195" y="3611004"/>
                    <a:pt x="5068175" y="3631071"/>
                    <a:pt x="5048107" y="3658244"/>
                  </a:cubicBezTo>
                  <a:cubicBezTo>
                    <a:pt x="5029480" y="3683496"/>
                    <a:pt x="5011429" y="3709131"/>
                    <a:pt x="4992899" y="3734479"/>
                  </a:cubicBezTo>
                  <a:cubicBezTo>
                    <a:pt x="4988194" y="3740912"/>
                    <a:pt x="4983874" y="3748498"/>
                    <a:pt x="4977440" y="3752627"/>
                  </a:cubicBezTo>
                  <a:cubicBezTo>
                    <a:pt x="4964094" y="3761268"/>
                    <a:pt x="4949500" y="3768277"/>
                    <a:pt x="4935194" y="3775382"/>
                  </a:cubicBezTo>
                  <a:cubicBezTo>
                    <a:pt x="4922903" y="3781431"/>
                    <a:pt x="4909846" y="3785943"/>
                    <a:pt x="4897844" y="3792472"/>
                  </a:cubicBezTo>
                  <a:cubicBezTo>
                    <a:pt x="4888243" y="3797658"/>
                    <a:pt x="4879697" y="3804859"/>
                    <a:pt x="4870767" y="3811388"/>
                  </a:cubicBezTo>
                  <a:cubicBezTo>
                    <a:pt x="4862990" y="3817052"/>
                    <a:pt x="4854445" y="3821949"/>
                    <a:pt x="4847917" y="3828767"/>
                  </a:cubicBezTo>
                  <a:cubicBezTo>
                    <a:pt x="4831977" y="3845281"/>
                    <a:pt x="4815942" y="3861508"/>
                    <a:pt x="4796163" y="3873702"/>
                  </a:cubicBezTo>
                  <a:cubicBezTo>
                    <a:pt x="4776672" y="3885799"/>
                    <a:pt x="4758237" y="3899338"/>
                    <a:pt x="4738843" y="3911628"/>
                  </a:cubicBezTo>
                  <a:cubicBezTo>
                    <a:pt x="4719831" y="3923630"/>
                    <a:pt x="4702645" y="3936783"/>
                    <a:pt x="4692755" y="3958099"/>
                  </a:cubicBezTo>
                  <a:cubicBezTo>
                    <a:pt x="4688339" y="3967508"/>
                    <a:pt x="4682097" y="3977782"/>
                    <a:pt x="4673744" y="3983255"/>
                  </a:cubicBezTo>
                  <a:cubicBezTo>
                    <a:pt x="4661838" y="3991032"/>
                    <a:pt x="4646764" y="3993817"/>
                    <a:pt x="4633801" y="4000442"/>
                  </a:cubicBezTo>
                  <a:cubicBezTo>
                    <a:pt x="4618535" y="4008219"/>
                    <a:pt x="4600869" y="4014940"/>
                    <a:pt x="4590499" y="4027326"/>
                  </a:cubicBezTo>
                  <a:cubicBezTo>
                    <a:pt x="4581281" y="4038368"/>
                    <a:pt x="4571968" y="4047009"/>
                    <a:pt x="4559773" y="4054018"/>
                  </a:cubicBezTo>
                  <a:cubicBezTo>
                    <a:pt x="4551229" y="4058915"/>
                    <a:pt x="4544892" y="4067844"/>
                    <a:pt x="4536059" y="4071877"/>
                  </a:cubicBezTo>
                  <a:cubicBezTo>
                    <a:pt x="4524442" y="4077254"/>
                    <a:pt x="4512727" y="4081479"/>
                    <a:pt x="4502550" y="4089832"/>
                  </a:cubicBezTo>
                  <a:cubicBezTo>
                    <a:pt x="4491987" y="4098473"/>
                    <a:pt x="4479986" y="4105290"/>
                    <a:pt x="4468944" y="4113356"/>
                  </a:cubicBezTo>
                  <a:cubicBezTo>
                    <a:pt x="4463087" y="4117676"/>
                    <a:pt x="4458286" y="4123341"/>
                    <a:pt x="4452623" y="4127854"/>
                  </a:cubicBezTo>
                  <a:cubicBezTo>
                    <a:pt x="4442252" y="4136111"/>
                    <a:pt x="4431690" y="4144176"/>
                    <a:pt x="4421032" y="4151953"/>
                  </a:cubicBezTo>
                  <a:cubicBezTo>
                    <a:pt x="4410375" y="4159731"/>
                    <a:pt x="4400197" y="4168756"/>
                    <a:pt x="4388483" y="4174421"/>
                  </a:cubicBezTo>
                  <a:cubicBezTo>
                    <a:pt x="4368513" y="4184023"/>
                    <a:pt x="4346717" y="4189784"/>
                    <a:pt x="4327321" y="4200153"/>
                  </a:cubicBezTo>
                  <a:cubicBezTo>
                    <a:pt x="4307639" y="4210714"/>
                    <a:pt x="4289107" y="4223965"/>
                    <a:pt x="4271633" y="4237983"/>
                  </a:cubicBezTo>
                  <a:cubicBezTo>
                    <a:pt x="4257807" y="4249025"/>
                    <a:pt x="4244845" y="4259971"/>
                    <a:pt x="4227465" y="4265635"/>
                  </a:cubicBezTo>
                  <a:cubicBezTo>
                    <a:pt x="4217768" y="4268804"/>
                    <a:pt x="4207591" y="4275717"/>
                    <a:pt x="4201733" y="4283783"/>
                  </a:cubicBezTo>
                  <a:cubicBezTo>
                    <a:pt x="4189059" y="4301353"/>
                    <a:pt x="4172833" y="4313739"/>
                    <a:pt x="4154494" y="4324301"/>
                  </a:cubicBezTo>
                  <a:cubicBezTo>
                    <a:pt x="4130010" y="4338511"/>
                    <a:pt x="4105814" y="4353009"/>
                    <a:pt x="4081234" y="4366931"/>
                  </a:cubicBezTo>
                  <a:cubicBezTo>
                    <a:pt x="4066737" y="4375189"/>
                    <a:pt x="4052335" y="4383926"/>
                    <a:pt x="4036971" y="4389975"/>
                  </a:cubicBezTo>
                  <a:cubicBezTo>
                    <a:pt x="4005575" y="4402457"/>
                    <a:pt x="3973410" y="4413114"/>
                    <a:pt x="3941725" y="4424733"/>
                  </a:cubicBezTo>
                  <a:cubicBezTo>
                    <a:pt x="3931355" y="4428477"/>
                    <a:pt x="3921561" y="4433854"/>
                    <a:pt x="3910999" y="4437119"/>
                  </a:cubicBezTo>
                  <a:cubicBezTo>
                    <a:pt x="3899573" y="4440671"/>
                    <a:pt x="3887285" y="4441727"/>
                    <a:pt x="3875859" y="4445280"/>
                  </a:cubicBezTo>
                  <a:cubicBezTo>
                    <a:pt x="3856847" y="4451136"/>
                    <a:pt x="3838412" y="4458626"/>
                    <a:pt x="3819401" y="4464579"/>
                  </a:cubicBezTo>
                  <a:cubicBezTo>
                    <a:pt x="3782723" y="4476005"/>
                    <a:pt x="3745949" y="4486951"/>
                    <a:pt x="3709176" y="4497800"/>
                  </a:cubicBezTo>
                  <a:cubicBezTo>
                    <a:pt x="3701303" y="4500105"/>
                    <a:pt x="3692757" y="4500393"/>
                    <a:pt x="3684981" y="4502889"/>
                  </a:cubicBezTo>
                  <a:cubicBezTo>
                    <a:pt x="3664337" y="4509610"/>
                    <a:pt x="3643789" y="4516907"/>
                    <a:pt x="3623338" y="4524300"/>
                  </a:cubicBezTo>
                  <a:cubicBezTo>
                    <a:pt x="3610953" y="4528813"/>
                    <a:pt x="3598854" y="4534382"/>
                    <a:pt x="3586373" y="4538702"/>
                  </a:cubicBezTo>
                  <a:cubicBezTo>
                    <a:pt x="3576387" y="4542159"/>
                    <a:pt x="3566113" y="4544847"/>
                    <a:pt x="3555743" y="4546960"/>
                  </a:cubicBezTo>
                  <a:cubicBezTo>
                    <a:pt x="3546814" y="4548785"/>
                    <a:pt x="3537501" y="4548592"/>
                    <a:pt x="3528667" y="4550801"/>
                  </a:cubicBezTo>
                  <a:cubicBezTo>
                    <a:pt x="3504759" y="4556753"/>
                    <a:pt x="3481140" y="4563475"/>
                    <a:pt x="3457424" y="4569811"/>
                  </a:cubicBezTo>
                  <a:cubicBezTo>
                    <a:pt x="3447919" y="4572308"/>
                    <a:pt x="3438221" y="4574133"/>
                    <a:pt x="3429003" y="4577301"/>
                  </a:cubicBezTo>
                  <a:cubicBezTo>
                    <a:pt x="3404327" y="4585654"/>
                    <a:pt x="3380036" y="4595159"/>
                    <a:pt x="3355264" y="4603033"/>
                  </a:cubicBezTo>
                  <a:cubicBezTo>
                    <a:pt x="3334717" y="4609562"/>
                    <a:pt x="3313593" y="4614266"/>
                    <a:pt x="3292757" y="4620027"/>
                  </a:cubicBezTo>
                  <a:cubicBezTo>
                    <a:pt x="3283924" y="4622524"/>
                    <a:pt x="3275475" y="4626077"/>
                    <a:pt x="3266643" y="4628188"/>
                  </a:cubicBezTo>
                  <a:cubicBezTo>
                    <a:pt x="3246863" y="4632990"/>
                    <a:pt x="3226796" y="4637022"/>
                    <a:pt x="3206921" y="4641823"/>
                  </a:cubicBezTo>
                  <a:cubicBezTo>
                    <a:pt x="3195590" y="4644607"/>
                    <a:pt x="3184645" y="4649600"/>
                    <a:pt x="3173123" y="4651425"/>
                  </a:cubicBezTo>
                  <a:cubicBezTo>
                    <a:pt x="3145759" y="4655745"/>
                    <a:pt x="3118203" y="4658817"/>
                    <a:pt x="3090646" y="4662274"/>
                  </a:cubicBezTo>
                  <a:cubicBezTo>
                    <a:pt x="3062227" y="4665826"/>
                    <a:pt x="3033902" y="4669571"/>
                    <a:pt x="3005480" y="4672739"/>
                  </a:cubicBezTo>
                  <a:cubicBezTo>
                    <a:pt x="2989926" y="4674372"/>
                    <a:pt x="2974275" y="4674660"/>
                    <a:pt x="2958721" y="4676196"/>
                  </a:cubicBezTo>
                  <a:cubicBezTo>
                    <a:pt x="2945087" y="4677541"/>
                    <a:pt x="2931549" y="4680037"/>
                    <a:pt x="2917915" y="4681670"/>
                  </a:cubicBezTo>
                  <a:cubicBezTo>
                    <a:pt x="2906105" y="4683013"/>
                    <a:pt x="2894199" y="4683781"/>
                    <a:pt x="2882389" y="4685126"/>
                  </a:cubicBezTo>
                  <a:cubicBezTo>
                    <a:pt x="2863475" y="4687334"/>
                    <a:pt x="2844655" y="4689831"/>
                    <a:pt x="2825837" y="4692135"/>
                  </a:cubicBezTo>
                  <a:cubicBezTo>
                    <a:pt x="2817964" y="4692999"/>
                    <a:pt x="2809706" y="4695399"/>
                    <a:pt x="2802313" y="4693960"/>
                  </a:cubicBezTo>
                  <a:cubicBezTo>
                    <a:pt x="2783686" y="4690310"/>
                    <a:pt x="2765347" y="4691367"/>
                    <a:pt x="2746816" y="4693863"/>
                  </a:cubicBezTo>
                  <a:cubicBezTo>
                    <a:pt x="2740479" y="4694728"/>
                    <a:pt x="2733662" y="4694535"/>
                    <a:pt x="2727517" y="4692903"/>
                  </a:cubicBezTo>
                  <a:cubicBezTo>
                    <a:pt x="2714939" y="4689638"/>
                    <a:pt x="2702745" y="4685029"/>
                    <a:pt x="2690359" y="4680997"/>
                  </a:cubicBezTo>
                  <a:cubicBezTo>
                    <a:pt x="2689014" y="4680517"/>
                    <a:pt x="2687382" y="4680421"/>
                    <a:pt x="2685943" y="4680133"/>
                  </a:cubicBezTo>
                  <a:cubicBezTo>
                    <a:pt x="2677781" y="4678500"/>
                    <a:pt x="2669717" y="4676868"/>
                    <a:pt x="2661554" y="4675428"/>
                  </a:cubicBezTo>
                  <a:cubicBezTo>
                    <a:pt x="2657138" y="4674660"/>
                    <a:pt x="2652625" y="4674564"/>
                    <a:pt x="2648208" y="4673892"/>
                  </a:cubicBezTo>
                  <a:cubicBezTo>
                    <a:pt x="2631118" y="4671203"/>
                    <a:pt x="2612299" y="4675716"/>
                    <a:pt x="2597512" y="4664099"/>
                  </a:cubicBezTo>
                  <a:cubicBezTo>
                    <a:pt x="2587911" y="4656609"/>
                    <a:pt x="2578597" y="4658338"/>
                    <a:pt x="2568324" y="4659490"/>
                  </a:cubicBezTo>
                  <a:cubicBezTo>
                    <a:pt x="2560547" y="4660354"/>
                    <a:pt x="2552577" y="4660065"/>
                    <a:pt x="2544704" y="4660162"/>
                  </a:cubicBezTo>
                  <a:cubicBezTo>
                    <a:pt x="2530878" y="4660449"/>
                    <a:pt x="2517052" y="4660546"/>
                    <a:pt x="2503225" y="4661026"/>
                  </a:cubicBezTo>
                  <a:cubicBezTo>
                    <a:pt x="2498808" y="4661218"/>
                    <a:pt x="2494297" y="4663619"/>
                    <a:pt x="2489975" y="4663235"/>
                  </a:cubicBezTo>
                  <a:cubicBezTo>
                    <a:pt x="2470004" y="4661410"/>
                    <a:pt x="2450033" y="4658529"/>
                    <a:pt x="2430061" y="4656897"/>
                  </a:cubicBezTo>
                  <a:cubicBezTo>
                    <a:pt x="2418732" y="4655938"/>
                    <a:pt x="2407114" y="4657761"/>
                    <a:pt x="2395880" y="4656417"/>
                  </a:cubicBezTo>
                  <a:cubicBezTo>
                    <a:pt x="2382919" y="4654881"/>
                    <a:pt x="2370245" y="4650945"/>
                    <a:pt x="2357378" y="4648544"/>
                  </a:cubicBezTo>
                  <a:cubicBezTo>
                    <a:pt x="2353826" y="4647872"/>
                    <a:pt x="2349889" y="4648736"/>
                    <a:pt x="2346145" y="4648928"/>
                  </a:cubicBezTo>
                  <a:cubicBezTo>
                    <a:pt x="2341920" y="4649120"/>
                    <a:pt x="2337791" y="4649504"/>
                    <a:pt x="2333567" y="4649600"/>
                  </a:cubicBezTo>
                  <a:cubicBezTo>
                    <a:pt x="2320700" y="4649793"/>
                    <a:pt x="2307835" y="4649504"/>
                    <a:pt x="2294968" y="4650177"/>
                  </a:cubicBezTo>
                  <a:cubicBezTo>
                    <a:pt x="2287095" y="4650561"/>
                    <a:pt x="2278839" y="4654497"/>
                    <a:pt x="2271540" y="4653057"/>
                  </a:cubicBezTo>
                  <a:cubicBezTo>
                    <a:pt x="2256659" y="4650272"/>
                    <a:pt x="2241776" y="4656513"/>
                    <a:pt x="2226895" y="4651329"/>
                  </a:cubicBezTo>
                  <a:cubicBezTo>
                    <a:pt x="2222285" y="4649793"/>
                    <a:pt x="2215948" y="4653633"/>
                    <a:pt x="2210379" y="4653825"/>
                  </a:cubicBezTo>
                  <a:cubicBezTo>
                    <a:pt x="2196457" y="4654305"/>
                    <a:pt x="2182535" y="4654209"/>
                    <a:pt x="2168613" y="4654113"/>
                  </a:cubicBezTo>
                  <a:cubicBezTo>
                    <a:pt x="2156131" y="4654017"/>
                    <a:pt x="2143168" y="4655361"/>
                    <a:pt x="2131167" y="4652673"/>
                  </a:cubicBezTo>
                  <a:cubicBezTo>
                    <a:pt x="2118588" y="4649793"/>
                    <a:pt x="2107259" y="4650177"/>
                    <a:pt x="2095065" y="4653441"/>
                  </a:cubicBezTo>
                  <a:cubicBezTo>
                    <a:pt x="2086711" y="4655649"/>
                    <a:pt x="2077878" y="4655938"/>
                    <a:pt x="2069237" y="4656609"/>
                  </a:cubicBezTo>
                  <a:cubicBezTo>
                    <a:pt x="2059924" y="4657377"/>
                    <a:pt x="2049650" y="4655361"/>
                    <a:pt x="2041201" y="4658529"/>
                  </a:cubicBezTo>
                  <a:cubicBezTo>
                    <a:pt x="2016044" y="4667939"/>
                    <a:pt x="1990216" y="4669955"/>
                    <a:pt x="1963909" y="4669955"/>
                  </a:cubicBezTo>
                  <a:cubicBezTo>
                    <a:pt x="1959107" y="4669955"/>
                    <a:pt x="1954210" y="4668612"/>
                    <a:pt x="1949603" y="4667171"/>
                  </a:cubicBezTo>
                  <a:cubicBezTo>
                    <a:pt x="1922717" y="4658529"/>
                    <a:pt x="1895737" y="4659297"/>
                    <a:pt x="1868373" y="4664578"/>
                  </a:cubicBezTo>
                  <a:cubicBezTo>
                    <a:pt x="1862708" y="4665731"/>
                    <a:pt x="1856372" y="4665923"/>
                    <a:pt x="1850707" y="4664771"/>
                  </a:cubicBezTo>
                  <a:cubicBezTo>
                    <a:pt x="1834768" y="4661410"/>
                    <a:pt x="1819309" y="4655841"/>
                    <a:pt x="1803275" y="4653441"/>
                  </a:cubicBezTo>
                  <a:cubicBezTo>
                    <a:pt x="1776775" y="4649504"/>
                    <a:pt x="1753828" y="4662754"/>
                    <a:pt x="1730112" y="4671396"/>
                  </a:cubicBezTo>
                  <a:cubicBezTo>
                    <a:pt x="1707548" y="4679557"/>
                    <a:pt x="1688345" y="4697992"/>
                    <a:pt x="1661652" y="4693863"/>
                  </a:cubicBezTo>
                  <a:cubicBezTo>
                    <a:pt x="1658965" y="4693479"/>
                    <a:pt x="1655988" y="4696071"/>
                    <a:pt x="1653011" y="4696744"/>
                  </a:cubicBezTo>
                  <a:cubicBezTo>
                    <a:pt x="1644850" y="4698568"/>
                    <a:pt x="1636689" y="4700776"/>
                    <a:pt x="1628431" y="4701641"/>
                  </a:cubicBezTo>
                  <a:cubicBezTo>
                    <a:pt x="1618350" y="4702793"/>
                    <a:pt x="1608076" y="4702409"/>
                    <a:pt x="1597995" y="4703369"/>
                  </a:cubicBezTo>
                  <a:cubicBezTo>
                    <a:pt x="1585032" y="4704521"/>
                    <a:pt x="1572263" y="4707593"/>
                    <a:pt x="1559396" y="4707593"/>
                  </a:cubicBezTo>
                  <a:cubicBezTo>
                    <a:pt x="1549026" y="4707593"/>
                    <a:pt x="1538753" y="4704041"/>
                    <a:pt x="1528480" y="4702312"/>
                  </a:cubicBezTo>
                  <a:cubicBezTo>
                    <a:pt x="1513981" y="4699912"/>
                    <a:pt x="1498042" y="4700584"/>
                    <a:pt x="1485272" y="4694439"/>
                  </a:cubicBezTo>
                  <a:cubicBezTo>
                    <a:pt x="1471639" y="4687910"/>
                    <a:pt x="1458676" y="4684934"/>
                    <a:pt x="1444562" y="4686950"/>
                  </a:cubicBezTo>
                  <a:cubicBezTo>
                    <a:pt x="1439857" y="4687622"/>
                    <a:pt x="1433808" y="4691655"/>
                    <a:pt x="1431696" y="4695783"/>
                  </a:cubicBezTo>
                  <a:cubicBezTo>
                    <a:pt x="1426991" y="4705001"/>
                    <a:pt x="1420559" y="4706634"/>
                    <a:pt x="1411821" y="4703464"/>
                  </a:cubicBezTo>
                  <a:cubicBezTo>
                    <a:pt x="1404236" y="4700776"/>
                    <a:pt x="1394922" y="4699432"/>
                    <a:pt x="1389738" y="4694247"/>
                  </a:cubicBezTo>
                  <a:cubicBezTo>
                    <a:pt x="1375047" y="4679557"/>
                    <a:pt x="1356324" y="4679077"/>
                    <a:pt x="1338081" y="4675141"/>
                  </a:cubicBezTo>
                  <a:cubicBezTo>
                    <a:pt x="1326945" y="4672739"/>
                    <a:pt x="1316574" y="4672644"/>
                    <a:pt x="1305436" y="4674276"/>
                  </a:cubicBezTo>
                  <a:cubicBezTo>
                    <a:pt x="1281241" y="4677925"/>
                    <a:pt x="1257717" y="4672739"/>
                    <a:pt x="1234481" y="4666115"/>
                  </a:cubicBezTo>
                  <a:cubicBezTo>
                    <a:pt x="1219118" y="4661698"/>
                    <a:pt x="1203372" y="4659010"/>
                    <a:pt x="1188106" y="4654497"/>
                  </a:cubicBezTo>
                  <a:cubicBezTo>
                    <a:pt x="1176680" y="4651041"/>
                    <a:pt x="1165255" y="4646912"/>
                    <a:pt x="1154790" y="4641343"/>
                  </a:cubicBezTo>
                  <a:cubicBezTo>
                    <a:pt x="1139618" y="4633181"/>
                    <a:pt x="1126369" y="4620891"/>
                    <a:pt x="1107069" y="4624156"/>
                  </a:cubicBezTo>
                  <a:cubicBezTo>
                    <a:pt x="1090074" y="4627036"/>
                    <a:pt x="1074713" y="4620988"/>
                    <a:pt x="1059158" y="4615227"/>
                  </a:cubicBezTo>
                  <a:cubicBezTo>
                    <a:pt x="1047732" y="4611002"/>
                    <a:pt x="1036308" y="4606681"/>
                    <a:pt x="1024496" y="4603993"/>
                  </a:cubicBezTo>
                  <a:cubicBezTo>
                    <a:pt x="1010478" y="4600824"/>
                    <a:pt x="994635" y="4602169"/>
                    <a:pt x="982153" y="4596311"/>
                  </a:cubicBezTo>
                  <a:cubicBezTo>
                    <a:pt x="969095" y="4590166"/>
                    <a:pt x="958246" y="4594295"/>
                    <a:pt x="946628" y="4596024"/>
                  </a:cubicBezTo>
                  <a:cubicBezTo>
                    <a:pt x="928097" y="4598712"/>
                    <a:pt x="909661" y="4603705"/>
                    <a:pt x="890939" y="4597368"/>
                  </a:cubicBezTo>
                  <a:cubicBezTo>
                    <a:pt x="868184" y="4589687"/>
                    <a:pt x="845620" y="4581430"/>
                    <a:pt x="822769" y="4574133"/>
                  </a:cubicBezTo>
                  <a:cubicBezTo>
                    <a:pt x="813934" y="4571347"/>
                    <a:pt x="804431" y="4570195"/>
                    <a:pt x="795212" y="4568947"/>
                  </a:cubicBezTo>
                  <a:cubicBezTo>
                    <a:pt x="786476" y="4567891"/>
                    <a:pt x="776010" y="4570579"/>
                    <a:pt x="769288" y="4566547"/>
                  </a:cubicBezTo>
                  <a:cubicBezTo>
                    <a:pt x="752005" y="4556178"/>
                    <a:pt x="734243" y="4551089"/>
                    <a:pt x="714271" y="4551089"/>
                  </a:cubicBezTo>
                  <a:cubicBezTo>
                    <a:pt x="706781" y="4551089"/>
                    <a:pt x="699484" y="4546768"/>
                    <a:pt x="691900" y="4545999"/>
                  </a:cubicBezTo>
                  <a:cubicBezTo>
                    <a:pt x="681529" y="4545040"/>
                    <a:pt x="669623" y="4542447"/>
                    <a:pt x="660598" y="4546096"/>
                  </a:cubicBezTo>
                  <a:cubicBezTo>
                    <a:pt x="639379" y="4554737"/>
                    <a:pt x="622193" y="4547536"/>
                    <a:pt x="603662" y="4538991"/>
                  </a:cubicBezTo>
                  <a:cubicBezTo>
                    <a:pt x="585418" y="4530541"/>
                    <a:pt x="566215" y="4523821"/>
                    <a:pt x="546821" y="4518251"/>
                  </a:cubicBezTo>
                  <a:cubicBezTo>
                    <a:pt x="539524" y="4516235"/>
                    <a:pt x="530787" y="4519596"/>
                    <a:pt x="522721" y="4520267"/>
                  </a:cubicBezTo>
                  <a:cubicBezTo>
                    <a:pt x="519840" y="4520460"/>
                    <a:pt x="516671" y="4520748"/>
                    <a:pt x="514080" y="4519788"/>
                  </a:cubicBezTo>
                  <a:cubicBezTo>
                    <a:pt x="489020" y="4510570"/>
                    <a:pt x="463575" y="4503561"/>
                    <a:pt x="436404" y="4508361"/>
                  </a:cubicBezTo>
                  <a:cubicBezTo>
                    <a:pt x="433908" y="4508842"/>
                    <a:pt x="431123" y="4507786"/>
                    <a:pt x="428626" y="4507114"/>
                  </a:cubicBezTo>
                  <a:cubicBezTo>
                    <a:pt x="416432" y="4503657"/>
                    <a:pt x="404526" y="4498184"/>
                    <a:pt x="392141" y="4496936"/>
                  </a:cubicBezTo>
                  <a:cubicBezTo>
                    <a:pt x="361608" y="4493864"/>
                    <a:pt x="330884" y="4492615"/>
                    <a:pt x="300157" y="4490599"/>
                  </a:cubicBezTo>
                  <a:cubicBezTo>
                    <a:pt x="298237" y="4490503"/>
                    <a:pt x="296221" y="4490503"/>
                    <a:pt x="294493" y="4489831"/>
                  </a:cubicBezTo>
                  <a:cubicBezTo>
                    <a:pt x="283163" y="4485702"/>
                    <a:pt x="273274" y="4487047"/>
                    <a:pt x="263671" y="4494919"/>
                  </a:cubicBezTo>
                  <a:cubicBezTo>
                    <a:pt x="259447" y="4498376"/>
                    <a:pt x="253686" y="4500200"/>
                    <a:pt x="248406" y="4502121"/>
                  </a:cubicBezTo>
                  <a:cubicBezTo>
                    <a:pt x="240628" y="4505002"/>
                    <a:pt x="232659" y="4507786"/>
                    <a:pt x="224594" y="4509610"/>
                  </a:cubicBezTo>
                  <a:cubicBezTo>
                    <a:pt x="216624" y="4511338"/>
                    <a:pt x="208079" y="4513738"/>
                    <a:pt x="200398" y="4512395"/>
                  </a:cubicBezTo>
                  <a:cubicBezTo>
                    <a:pt x="186572" y="4509994"/>
                    <a:pt x="173417" y="4504618"/>
                    <a:pt x="159783" y="4501064"/>
                  </a:cubicBezTo>
                  <a:cubicBezTo>
                    <a:pt x="155079" y="4499816"/>
                    <a:pt x="149893" y="4500009"/>
                    <a:pt x="144997" y="4499912"/>
                  </a:cubicBezTo>
                  <a:cubicBezTo>
                    <a:pt x="133763" y="4499625"/>
                    <a:pt x="122241" y="4502409"/>
                    <a:pt x="112064" y="4494440"/>
                  </a:cubicBezTo>
                  <a:cubicBezTo>
                    <a:pt x="102655" y="4486951"/>
                    <a:pt x="93148" y="4489158"/>
                    <a:pt x="83259" y="4494824"/>
                  </a:cubicBezTo>
                  <a:cubicBezTo>
                    <a:pt x="76154" y="4498857"/>
                    <a:pt x="68090" y="4502025"/>
                    <a:pt x="60120" y="4503561"/>
                  </a:cubicBezTo>
                  <a:cubicBezTo>
                    <a:pt x="49174" y="4505673"/>
                    <a:pt x="38324" y="4506538"/>
                    <a:pt x="26514" y="4505289"/>
                  </a:cubicBezTo>
                  <a:cubicBezTo>
                    <a:pt x="18161" y="4504425"/>
                    <a:pt x="11343" y="4504041"/>
                    <a:pt x="4814" y="4498952"/>
                  </a:cubicBezTo>
                  <a:cubicBezTo>
                    <a:pt x="3759" y="4498184"/>
                    <a:pt x="1839" y="4497992"/>
                    <a:pt x="398" y="4498089"/>
                  </a:cubicBezTo>
                  <a:lnTo>
                    <a:pt x="0" y="4498087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>
                    <a:alpha val="14000"/>
                  </a:schemeClr>
                </a:solidFill>
              </a:endParaRPr>
            </a:p>
          </p:txBody>
        </p:sp>
        <p:sp>
          <p:nvSpPr>
            <p:cNvPr id="18" name="Freeform: Shape 11">
              <a:extLst>
                <a:ext uri="{FF2B5EF4-FFF2-40B4-BE49-F238E27FC236}">
                  <a16:creationId xmlns:a16="http://schemas.microsoft.com/office/drawing/2014/main" id="{EE5154B2-BEF9-4C08-B6B1-9DED9F17C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7089" y="1498602"/>
              <a:ext cx="4403345" cy="3940174"/>
            </a:xfrm>
            <a:custGeom>
              <a:avLst/>
              <a:gdLst>
                <a:gd name="connsiteX0" fmla="*/ 0 w 5260975"/>
                <a:gd name="connsiteY0" fmla="*/ 0 h 4707593"/>
                <a:gd name="connsiteX1" fmla="*/ 5260975 w 5260975"/>
                <a:gd name="connsiteY1" fmla="*/ 0 h 4707593"/>
                <a:gd name="connsiteX2" fmla="*/ 5260975 w 5260975"/>
                <a:gd name="connsiteY2" fmla="*/ 3296937 h 4707593"/>
                <a:gd name="connsiteX3" fmla="*/ 5260975 w 5260975"/>
                <a:gd name="connsiteY3" fmla="*/ 3518571 h 4707593"/>
                <a:gd name="connsiteX4" fmla="*/ 5226504 w 5260975"/>
                <a:gd name="connsiteY4" fmla="*/ 3534000 h 4707593"/>
                <a:gd name="connsiteX5" fmla="*/ 5206341 w 5260975"/>
                <a:gd name="connsiteY5" fmla="*/ 3542065 h 4707593"/>
                <a:gd name="connsiteX6" fmla="*/ 5123287 w 5260975"/>
                <a:gd name="connsiteY6" fmla="*/ 3594010 h 4707593"/>
                <a:gd name="connsiteX7" fmla="*/ 5048107 w 5260975"/>
                <a:gd name="connsiteY7" fmla="*/ 3658244 h 4707593"/>
                <a:gd name="connsiteX8" fmla="*/ 4992899 w 5260975"/>
                <a:gd name="connsiteY8" fmla="*/ 3734479 h 4707593"/>
                <a:gd name="connsiteX9" fmla="*/ 4977440 w 5260975"/>
                <a:gd name="connsiteY9" fmla="*/ 3752627 h 4707593"/>
                <a:gd name="connsiteX10" fmla="*/ 4935194 w 5260975"/>
                <a:gd name="connsiteY10" fmla="*/ 3775382 h 4707593"/>
                <a:gd name="connsiteX11" fmla="*/ 4897844 w 5260975"/>
                <a:gd name="connsiteY11" fmla="*/ 3792472 h 4707593"/>
                <a:gd name="connsiteX12" fmla="*/ 4870767 w 5260975"/>
                <a:gd name="connsiteY12" fmla="*/ 3811388 h 4707593"/>
                <a:gd name="connsiteX13" fmla="*/ 4847917 w 5260975"/>
                <a:gd name="connsiteY13" fmla="*/ 3828767 h 4707593"/>
                <a:gd name="connsiteX14" fmla="*/ 4796163 w 5260975"/>
                <a:gd name="connsiteY14" fmla="*/ 3873702 h 4707593"/>
                <a:gd name="connsiteX15" fmla="*/ 4738843 w 5260975"/>
                <a:gd name="connsiteY15" fmla="*/ 3911628 h 4707593"/>
                <a:gd name="connsiteX16" fmla="*/ 4692755 w 5260975"/>
                <a:gd name="connsiteY16" fmla="*/ 3958099 h 4707593"/>
                <a:gd name="connsiteX17" fmla="*/ 4673744 w 5260975"/>
                <a:gd name="connsiteY17" fmla="*/ 3983255 h 4707593"/>
                <a:gd name="connsiteX18" fmla="*/ 4633801 w 5260975"/>
                <a:gd name="connsiteY18" fmla="*/ 4000442 h 4707593"/>
                <a:gd name="connsiteX19" fmla="*/ 4590499 w 5260975"/>
                <a:gd name="connsiteY19" fmla="*/ 4027326 h 4707593"/>
                <a:gd name="connsiteX20" fmla="*/ 4559773 w 5260975"/>
                <a:gd name="connsiteY20" fmla="*/ 4054018 h 4707593"/>
                <a:gd name="connsiteX21" fmla="*/ 4536059 w 5260975"/>
                <a:gd name="connsiteY21" fmla="*/ 4071877 h 4707593"/>
                <a:gd name="connsiteX22" fmla="*/ 4502550 w 5260975"/>
                <a:gd name="connsiteY22" fmla="*/ 4089832 h 4707593"/>
                <a:gd name="connsiteX23" fmla="*/ 4468944 w 5260975"/>
                <a:gd name="connsiteY23" fmla="*/ 4113356 h 4707593"/>
                <a:gd name="connsiteX24" fmla="*/ 4452623 w 5260975"/>
                <a:gd name="connsiteY24" fmla="*/ 4127854 h 4707593"/>
                <a:gd name="connsiteX25" fmla="*/ 4421032 w 5260975"/>
                <a:gd name="connsiteY25" fmla="*/ 4151953 h 4707593"/>
                <a:gd name="connsiteX26" fmla="*/ 4388483 w 5260975"/>
                <a:gd name="connsiteY26" fmla="*/ 4174421 h 4707593"/>
                <a:gd name="connsiteX27" fmla="*/ 4327321 w 5260975"/>
                <a:gd name="connsiteY27" fmla="*/ 4200153 h 4707593"/>
                <a:gd name="connsiteX28" fmla="*/ 4271633 w 5260975"/>
                <a:gd name="connsiteY28" fmla="*/ 4237983 h 4707593"/>
                <a:gd name="connsiteX29" fmla="*/ 4227465 w 5260975"/>
                <a:gd name="connsiteY29" fmla="*/ 4265635 h 4707593"/>
                <a:gd name="connsiteX30" fmla="*/ 4201733 w 5260975"/>
                <a:gd name="connsiteY30" fmla="*/ 4283783 h 4707593"/>
                <a:gd name="connsiteX31" fmla="*/ 4154494 w 5260975"/>
                <a:gd name="connsiteY31" fmla="*/ 4324301 h 4707593"/>
                <a:gd name="connsiteX32" fmla="*/ 4081234 w 5260975"/>
                <a:gd name="connsiteY32" fmla="*/ 4366931 h 4707593"/>
                <a:gd name="connsiteX33" fmla="*/ 4036971 w 5260975"/>
                <a:gd name="connsiteY33" fmla="*/ 4389975 h 4707593"/>
                <a:gd name="connsiteX34" fmla="*/ 3941725 w 5260975"/>
                <a:gd name="connsiteY34" fmla="*/ 4424733 h 4707593"/>
                <a:gd name="connsiteX35" fmla="*/ 3910999 w 5260975"/>
                <a:gd name="connsiteY35" fmla="*/ 4437119 h 4707593"/>
                <a:gd name="connsiteX36" fmla="*/ 3875859 w 5260975"/>
                <a:gd name="connsiteY36" fmla="*/ 4445280 h 4707593"/>
                <a:gd name="connsiteX37" fmla="*/ 3819401 w 5260975"/>
                <a:gd name="connsiteY37" fmla="*/ 4464579 h 4707593"/>
                <a:gd name="connsiteX38" fmla="*/ 3709176 w 5260975"/>
                <a:gd name="connsiteY38" fmla="*/ 4497800 h 4707593"/>
                <a:gd name="connsiteX39" fmla="*/ 3684981 w 5260975"/>
                <a:gd name="connsiteY39" fmla="*/ 4502889 h 4707593"/>
                <a:gd name="connsiteX40" fmla="*/ 3623338 w 5260975"/>
                <a:gd name="connsiteY40" fmla="*/ 4524300 h 4707593"/>
                <a:gd name="connsiteX41" fmla="*/ 3586373 w 5260975"/>
                <a:gd name="connsiteY41" fmla="*/ 4538702 h 4707593"/>
                <a:gd name="connsiteX42" fmla="*/ 3555743 w 5260975"/>
                <a:gd name="connsiteY42" fmla="*/ 4546960 h 4707593"/>
                <a:gd name="connsiteX43" fmla="*/ 3528667 w 5260975"/>
                <a:gd name="connsiteY43" fmla="*/ 4550801 h 4707593"/>
                <a:gd name="connsiteX44" fmla="*/ 3457424 w 5260975"/>
                <a:gd name="connsiteY44" fmla="*/ 4569811 h 4707593"/>
                <a:gd name="connsiteX45" fmla="*/ 3429003 w 5260975"/>
                <a:gd name="connsiteY45" fmla="*/ 4577301 h 4707593"/>
                <a:gd name="connsiteX46" fmla="*/ 3355264 w 5260975"/>
                <a:gd name="connsiteY46" fmla="*/ 4603033 h 4707593"/>
                <a:gd name="connsiteX47" fmla="*/ 3292757 w 5260975"/>
                <a:gd name="connsiteY47" fmla="*/ 4620027 h 4707593"/>
                <a:gd name="connsiteX48" fmla="*/ 3266643 w 5260975"/>
                <a:gd name="connsiteY48" fmla="*/ 4628188 h 4707593"/>
                <a:gd name="connsiteX49" fmla="*/ 3206921 w 5260975"/>
                <a:gd name="connsiteY49" fmla="*/ 4641823 h 4707593"/>
                <a:gd name="connsiteX50" fmla="*/ 3173123 w 5260975"/>
                <a:gd name="connsiteY50" fmla="*/ 4651425 h 4707593"/>
                <a:gd name="connsiteX51" fmla="*/ 3090646 w 5260975"/>
                <a:gd name="connsiteY51" fmla="*/ 4662274 h 4707593"/>
                <a:gd name="connsiteX52" fmla="*/ 3005480 w 5260975"/>
                <a:gd name="connsiteY52" fmla="*/ 4672739 h 4707593"/>
                <a:gd name="connsiteX53" fmla="*/ 2958721 w 5260975"/>
                <a:gd name="connsiteY53" fmla="*/ 4676196 h 4707593"/>
                <a:gd name="connsiteX54" fmla="*/ 2917915 w 5260975"/>
                <a:gd name="connsiteY54" fmla="*/ 4681670 h 4707593"/>
                <a:gd name="connsiteX55" fmla="*/ 2882389 w 5260975"/>
                <a:gd name="connsiteY55" fmla="*/ 4685126 h 4707593"/>
                <a:gd name="connsiteX56" fmla="*/ 2825837 w 5260975"/>
                <a:gd name="connsiteY56" fmla="*/ 4692135 h 4707593"/>
                <a:gd name="connsiteX57" fmla="*/ 2802313 w 5260975"/>
                <a:gd name="connsiteY57" fmla="*/ 4693960 h 4707593"/>
                <a:gd name="connsiteX58" fmla="*/ 2746816 w 5260975"/>
                <a:gd name="connsiteY58" fmla="*/ 4693863 h 4707593"/>
                <a:gd name="connsiteX59" fmla="*/ 2727517 w 5260975"/>
                <a:gd name="connsiteY59" fmla="*/ 4692903 h 4707593"/>
                <a:gd name="connsiteX60" fmla="*/ 2690359 w 5260975"/>
                <a:gd name="connsiteY60" fmla="*/ 4680997 h 4707593"/>
                <a:gd name="connsiteX61" fmla="*/ 2685943 w 5260975"/>
                <a:gd name="connsiteY61" fmla="*/ 4680133 h 4707593"/>
                <a:gd name="connsiteX62" fmla="*/ 2661554 w 5260975"/>
                <a:gd name="connsiteY62" fmla="*/ 4675428 h 4707593"/>
                <a:gd name="connsiteX63" fmla="*/ 2648208 w 5260975"/>
                <a:gd name="connsiteY63" fmla="*/ 4673892 h 4707593"/>
                <a:gd name="connsiteX64" fmla="*/ 2597512 w 5260975"/>
                <a:gd name="connsiteY64" fmla="*/ 4664099 h 4707593"/>
                <a:gd name="connsiteX65" fmla="*/ 2568324 w 5260975"/>
                <a:gd name="connsiteY65" fmla="*/ 4659490 h 4707593"/>
                <a:gd name="connsiteX66" fmla="*/ 2544704 w 5260975"/>
                <a:gd name="connsiteY66" fmla="*/ 4660162 h 4707593"/>
                <a:gd name="connsiteX67" fmla="*/ 2503225 w 5260975"/>
                <a:gd name="connsiteY67" fmla="*/ 4661026 h 4707593"/>
                <a:gd name="connsiteX68" fmla="*/ 2489975 w 5260975"/>
                <a:gd name="connsiteY68" fmla="*/ 4663235 h 4707593"/>
                <a:gd name="connsiteX69" fmla="*/ 2430061 w 5260975"/>
                <a:gd name="connsiteY69" fmla="*/ 4656897 h 4707593"/>
                <a:gd name="connsiteX70" fmla="*/ 2395880 w 5260975"/>
                <a:gd name="connsiteY70" fmla="*/ 4656417 h 4707593"/>
                <a:gd name="connsiteX71" fmla="*/ 2357378 w 5260975"/>
                <a:gd name="connsiteY71" fmla="*/ 4648544 h 4707593"/>
                <a:gd name="connsiteX72" fmla="*/ 2346145 w 5260975"/>
                <a:gd name="connsiteY72" fmla="*/ 4648928 h 4707593"/>
                <a:gd name="connsiteX73" fmla="*/ 2333567 w 5260975"/>
                <a:gd name="connsiteY73" fmla="*/ 4649600 h 4707593"/>
                <a:gd name="connsiteX74" fmla="*/ 2294968 w 5260975"/>
                <a:gd name="connsiteY74" fmla="*/ 4650177 h 4707593"/>
                <a:gd name="connsiteX75" fmla="*/ 2271540 w 5260975"/>
                <a:gd name="connsiteY75" fmla="*/ 4653057 h 4707593"/>
                <a:gd name="connsiteX76" fmla="*/ 2226895 w 5260975"/>
                <a:gd name="connsiteY76" fmla="*/ 4651329 h 4707593"/>
                <a:gd name="connsiteX77" fmla="*/ 2210379 w 5260975"/>
                <a:gd name="connsiteY77" fmla="*/ 4653825 h 4707593"/>
                <a:gd name="connsiteX78" fmla="*/ 2168613 w 5260975"/>
                <a:gd name="connsiteY78" fmla="*/ 4654113 h 4707593"/>
                <a:gd name="connsiteX79" fmla="*/ 2131167 w 5260975"/>
                <a:gd name="connsiteY79" fmla="*/ 4652673 h 4707593"/>
                <a:gd name="connsiteX80" fmla="*/ 2095065 w 5260975"/>
                <a:gd name="connsiteY80" fmla="*/ 4653441 h 4707593"/>
                <a:gd name="connsiteX81" fmla="*/ 2069237 w 5260975"/>
                <a:gd name="connsiteY81" fmla="*/ 4656609 h 4707593"/>
                <a:gd name="connsiteX82" fmla="*/ 2041201 w 5260975"/>
                <a:gd name="connsiteY82" fmla="*/ 4658529 h 4707593"/>
                <a:gd name="connsiteX83" fmla="*/ 1963909 w 5260975"/>
                <a:gd name="connsiteY83" fmla="*/ 4669955 h 4707593"/>
                <a:gd name="connsiteX84" fmla="*/ 1949603 w 5260975"/>
                <a:gd name="connsiteY84" fmla="*/ 4667171 h 4707593"/>
                <a:gd name="connsiteX85" fmla="*/ 1868373 w 5260975"/>
                <a:gd name="connsiteY85" fmla="*/ 4664578 h 4707593"/>
                <a:gd name="connsiteX86" fmla="*/ 1850707 w 5260975"/>
                <a:gd name="connsiteY86" fmla="*/ 4664771 h 4707593"/>
                <a:gd name="connsiteX87" fmla="*/ 1803275 w 5260975"/>
                <a:gd name="connsiteY87" fmla="*/ 4653441 h 4707593"/>
                <a:gd name="connsiteX88" fmla="*/ 1730112 w 5260975"/>
                <a:gd name="connsiteY88" fmla="*/ 4671396 h 4707593"/>
                <a:gd name="connsiteX89" fmla="*/ 1661652 w 5260975"/>
                <a:gd name="connsiteY89" fmla="*/ 4693863 h 4707593"/>
                <a:gd name="connsiteX90" fmla="*/ 1653011 w 5260975"/>
                <a:gd name="connsiteY90" fmla="*/ 4696744 h 4707593"/>
                <a:gd name="connsiteX91" fmla="*/ 1628431 w 5260975"/>
                <a:gd name="connsiteY91" fmla="*/ 4701641 h 4707593"/>
                <a:gd name="connsiteX92" fmla="*/ 1597995 w 5260975"/>
                <a:gd name="connsiteY92" fmla="*/ 4703369 h 4707593"/>
                <a:gd name="connsiteX93" fmla="*/ 1559396 w 5260975"/>
                <a:gd name="connsiteY93" fmla="*/ 4707593 h 4707593"/>
                <a:gd name="connsiteX94" fmla="*/ 1528480 w 5260975"/>
                <a:gd name="connsiteY94" fmla="*/ 4702312 h 4707593"/>
                <a:gd name="connsiteX95" fmla="*/ 1485272 w 5260975"/>
                <a:gd name="connsiteY95" fmla="*/ 4694439 h 4707593"/>
                <a:gd name="connsiteX96" fmla="*/ 1444562 w 5260975"/>
                <a:gd name="connsiteY96" fmla="*/ 4686950 h 4707593"/>
                <a:gd name="connsiteX97" fmla="*/ 1431696 w 5260975"/>
                <a:gd name="connsiteY97" fmla="*/ 4695783 h 4707593"/>
                <a:gd name="connsiteX98" fmla="*/ 1411821 w 5260975"/>
                <a:gd name="connsiteY98" fmla="*/ 4703464 h 4707593"/>
                <a:gd name="connsiteX99" fmla="*/ 1389738 w 5260975"/>
                <a:gd name="connsiteY99" fmla="*/ 4694247 h 4707593"/>
                <a:gd name="connsiteX100" fmla="*/ 1338081 w 5260975"/>
                <a:gd name="connsiteY100" fmla="*/ 4675141 h 4707593"/>
                <a:gd name="connsiteX101" fmla="*/ 1305436 w 5260975"/>
                <a:gd name="connsiteY101" fmla="*/ 4674276 h 4707593"/>
                <a:gd name="connsiteX102" fmla="*/ 1234481 w 5260975"/>
                <a:gd name="connsiteY102" fmla="*/ 4666115 h 4707593"/>
                <a:gd name="connsiteX103" fmla="*/ 1188106 w 5260975"/>
                <a:gd name="connsiteY103" fmla="*/ 4654497 h 4707593"/>
                <a:gd name="connsiteX104" fmla="*/ 1154790 w 5260975"/>
                <a:gd name="connsiteY104" fmla="*/ 4641343 h 4707593"/>
                <a:gd name="connsiteX105" fmla="*/ 1107069 w 5260975"/>
                <a:gd name="connsiteY105" fmla="*/ 4624156 h 4707593"/>
                <a:gd name="connsiteX106" fmla="*/ 1059158 w 5260975"/>
                <a:gd name="connsiteY106" fmla="*/ 4615227 h 4707593"/>
                <a:gd name="connsiteX107" fmla="*/ 1024496 w 5260975"/>
                <a:gd name="connsiteY107" fmla="*/ 4603993 h 4707593"/>
                <a:gd name="connsiteX108" fmla="*/ 982153 w 5260975"/>
                <a:gd name="connsiteY108" fmla="*/ 4596311 h 4707593"/>
                <a:gd name="connsiteX109" fmla="*/ 946628 w 5260975"/>
                <a:gd name="connsiteY109" fmla="*/ 4596024 h 4707593"/>
                <a:gd name="connsiteX110" fmla="*/ 890939 w 5260975"/>
                <a:gd name="connsiteY110" fmla="*/ 4597368 h 4707593"/>
                <a:gd name="connsiteX111" fmla="*/ 822769 w 5260975"/>
                <a:gd name="connsiteY111" fmla="*/ 4574133 h 4707593"/>
                <a:gd name="connsiteX112" fmla="*/ 795212 w 5260975"/>
                <a:gd name="connsiteY112" fmla="*/ 4568947 h 4707593"/>
                <a:gd name="connsiteX113" fmla="*/ 769288 w 5260975"/>
                <a:gd name="connsiteY113" fmla="*/ 4566547 h 4707593"/>
                <a:gd name="connsiteX114" fmla="*/ 714271 w 5260975"/>
                <a:gd name="connsiteY114" fmla="*/ 4551089 h 4707593"/>
                <a:gd name="connsiteX115" fmla="*/ 691900 w 5260975"/>
                <a:gd name="connsiteY115" fmla="*/ 4545999 h 4707593"/>
                <a:gd name="connsiteX116" fmla="*/ 660598 w 5260975"/>
                <a:gd name="connsiteY116" fmla="*/ 4546096 h 4707593"/>
                <a:gd name="connsiteX117" fmla="*/ 603662 w 5260975"/>
                <a:gd name="connsiteY117" fmla="*/ 4538991 h 4707593"/>
                <a:gd name="connsiteX118" fmla="*/ 546821 w 5260975"/>
                <a:gd name="connsiteY118" fmla="*/ 4518251 h 4707593"/>
                <a:gd name="connsiteX119" fmla="*/ 522721 w 5260975"/>
                <a:gd name="connsiteY119" fmla="*/ 4520267 h 4707593"/>
                <a:gd name="connsiteX120" fmla="*/ 514080 w 5260975"/>
                <a:gd name="connsiteY120" fmla="*/ 4519788 h 4707593"/>
                <a:gd name="connsiteX121" fmla="*/ 436404 w 5260975"/>
                <a:gd name="connsiteY121" fmla="*/ 4508361 h 4707593"/>
                <a:gd name="connsiteX122" fmla="*/ 428626 w 5260975"/>
                <a:gd name="connsiteY122" fmla="*/ 4507114 h 4707593"/>
                <a:gd name="connsiteX123" fmla="*/ 392141 w 5260975"/>
                <a:gd name="connsiteY123" fmla="*/ 4496936 h 4707593"/>
                <a:gd name="connsiteX124" fmla="*/ 300157 w 5260975"/>
                <a:gd name="connsiteY124" fmla="*/ 4490599 h 4707593"/>
                <a:gd name="connsiteX125" fmla="*/ 294493 w 5260975"/>
                <a:gd name="connsiteY125" fmla="*/ 4489831 h 4707593"/>
                <a:gd name="connsiteX126" fmla="*/ 263671 w 5260975"/>
                <a:gd name="connsiteY126" fmla="*/ 4494919 h 4707593"/>
                <a:gd name="connsiteX127" fmla="*/ 248406 w 5260975"/>
                <a:gd name="connsiteY127" fmla="*/ 4502121 h 4707593"/>
                <a:gd name="connsiteX128" fmla="*/ 224594 w 5260975"/>
                <a:gd name="connsiteY128" fmla="*/ 4509610 h 4707593"/>
                <a:gd name="connsiteX129" fmla="*/ 200398 w 5260975"/>
                <a:gd name="connsiteY129" fmla="*/ 4512395 h 4707593"/>
                <a:gd name="connsiteX130" fmla="*/ 159783 w 5260975"/>
                <a:gd name="connsiteY130" fmla="*/ 4501064 h 4707593"/>
                <a:gd name="connsiteX131" fmla="*/ 144997 w 5260975"/>
                <a:gd name="connsiteY131" fmla="*/ 4499912 h 4707593"/>
                <a:gd name="connsiteX132" fmla="*/ 112064 w 5260975"/>
                <a:gd name="connsiteY132" fmla="*/ 4494440 h 4707593"/>
                <a:gd name="connsiteX133" fmla="*/ 83259 w 5260975"/>
                <a:gd name="connsiteY133" fmla="*/ 4494824 h 4707593"/>
                <a:gd name="connsiteX134" fmla="*/ 60120 w 5260975"/>
                <a:gd name="connsiteY134" fmla="*/ 4503561 h 4707593"/>
                <a:gd name="connsiteX135" fmla="*/ 26514 w 5260975"/>
                <a:gd name="connsiteY135" fmla="*/ 4505289 h 4707593"/>
                <a:gd name="connsiteX136" fmla="*/ 4814 w 5260975"/>
                <a:gd name="connsiteY136" fmla="*/ 4498952 h 4707593"/>
                <a:gd name="connsiteX137" fmla="*/ 398 w 5260975"/>
                <a:gd name="connsiteY137" fmla="*/ 4498089 h 4707593"/>
                <a:gd name="connsiteX138" fmla="*/ 0 w 5260975"/>
                <a:gd name="connsiteY138" fmla="*/ 4498087 h 470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5260975" h="4707593">
                  <a:moveTo>
                    <a:pt x="0" y="0"/>
                  </a:moveTo>
                  <a:lnTo>
                    <a:pt x="5260975" y="0"/>
                  </a:lnTo>
                  <a:lnTo>
                    <a:pt x="5260975" y="3296937"/>
                  </a:lnTo>
                  <a:lnTo>
                    <a:pt x="5260975" y="3518571"/>
                  </a:lnTo>
                  <a:lnTo>
                    <a:pt x="5226504" y="3534000"/>
                  </a:lnTo>
                  <a:cubicBezTo>
                    <a:pt x="5219783" y="3536785"/>
                    <a:pt x="5212389" y="3538321"/>
                    <a:pt x="5206341" y="3542065"/>
                  </a:cubicBezTo>
                  <a:cubicBezTo>
                    <a:pt x="5178495" y="3559156"/>
                    <a:pt x="5151515" y="3577591"/>
                    <a:pt x="5123287" y="3594010"/>
                  </a:cubicBezTo>
                  <a:cubicBezTo>
                    <a:pt x="5094195" y="3611004"/>
                    <a:pt x="5068175" y="3631071"/>
                    <a:pt x="5048107" y="3658244"/>
                  </a:cubicBezTo>
                  <a:cubicBezTo>
                    <a:pt x="5029480" y="3683496"/>
                    <a:pt x="5011429" y="3709131"/>
                    <a:pt x="4992899" y="3734479"/>
                  </a:cubicBezTo>
                  <a:cubicBezTo>
                    <a:pt x="4988194" y="3740912"/>
                    <a:pt x="4983874" y="3748498"/>
                    <a:pt x="4977440" y="3752627"/>
                  </a:cubicBezTo>
                  <a:cubicBezTo>
                    <a:pt x="4964094" y="3761268"/>
                    <a:pt x="4949500" y="3768277"/>
                    <a:pt x="4935194" y="3775382"/>
                  </a:cubicBezTo>
                  <a:cubicBezTo>
                    <a:pt x="4922903" y="3781431"/>
                    <a:pt x="4909846" y="3785943"/>
                    <a:pt x="4897844" y="3792472"/>
                  </a:cubicBezTo>
                  <a:cubicBezTo>
                    <a:pt x="4888243" y="3797658"/>
                    <a:pt x="4879697" y="3804859"/>
                    <a:pt x="4870767" y="3811388"/>
                  </a:cubicBezTo>
                  <a:cubicBezTo>
                    <a:pt x="4862990" y="3817052"/>
                    <a:pt x="4854445" y="3821949"/>
                    <a:pt x="4847917" y="3828767"/>
                  </a:cubicBezTo>
                  <a:cubicBezTo>
                    <a:pt x="4831977" y="3845281"/>
                    <a:pt x="4815942" y="3861508"/>
                    <a:pt x="4796163" y="3873702"/>
                  </a:cubicBezTo>
                  <a:cubicBezTo>
                    <a:pt x="4776672" y="3885799"/>
                    <a:pt x="4758237" y="3899338"/>
                    <a:pt x="4738843" y="3911628"/>
                  </a:cubicBezTo>
                  <a:cubicBezTo>
                    <a:pt x="4719831" y="3923630"/>
                    <a:pt x="4702645" y="3936783"/>
                    <a:pt x="4692755" y="3958099"/>
                  </a:cubicBezTo>
                  <a:cubicBezTo>
                    <a:pt x="4688339" y="3967508"/>
                    <a:pt x="4682097" y="3977782"/>
                    <a:pt x="4673744" y="3983255"/>
                  </a:cubicBezTo>
                  <a:cubicBezTo>
                    <a:pt x="4661838" y="3991032"/>
                    <a:pt x="4646764" y="3993817"/>
                    <a:pt x="4633801" y="4000442"/>
                  </a:cubicBezTo>
                  <a:cubicBezTo>
                    <a:pt x="4618535" y="4008219"/>
                    <a:pt x="4600869" y="4014940"/>
                    <a:pt x="4590499" y="4027326"/>
                  </a:cubicBezTo>
                  <a:cubicBezTo>
                    <a:pt x="4581281" y="4038368"/>
                    <a:pt x="4571968" y="4047009"/>
                    <a:pt x="4559773" y="4054018"/>
                  </a:cubicBezTo>
                  <a:cubicBezTo>
                    <a:pt x="4551229" y="4058915"/>
                    <a:pt x="4544892" y="4067844"/>
                    <a:pt x="4536059" y="4071877"/>
                  </a:cubicBezTo>
                  <a:cubicBezTo>
                    <a:pt x="4524442" y="4077254"/>
                    <a:pt x="4512727" y="4081479"/>
                    <a:pt x="4502550" y="4089832"/>
                  </a:cubicBezTo>
                  <a:cubicBezTo>
                    <a:pt x="4491987" y="4098473"/>
                    <a:pt x="4479986" y="4105290"/>
                    <a:pt x="4468944" y="4113356"/>
                  </a:cubicBezTo>
                  <a:cubicBezTo>
                    <a:pt x="4463087" y="4117676"/>
                    <a:pt x="4458286" y="4123341"/>
                    <a:pt x="4452623" y="4127854"/>
                  </a:cubicBezTo>
                  <a:cubicBezTo>
                    <a:pt x="4442252" y="4136111"/>
                    <a:pt x="4431690" y="4144176"/>
                    <a:pt x="4421032" y="4151953"/>
                  </a:cubicBezTo>
                  <a:cubicBezTo>
                    <a:pt x="4410375" y="4159731"/>
                    <a:pt x="4400197" y="4168756"/>
                    <a:pt x="4388483" y="4174421"/>
                  </a:cubicBezTo>
                  <a:cubicBezTo>
                    <a:pt x="4368513" y="4184023"/>
                    <a:pt x="4346717" y="4189784"/>
                    <a:pt x="4327321" y="4200153"/>
                  </a:cubicBezTo>
                  <a:cubicBezTo>
                    <a:pt x="4307639" y="4210714"/>
                    <a:pt x="4289107" y="4223965"/>
                    <a:pt x="4271633" y="4237983"/>
                  </a:cubicBezTo>
                  <a:cubicBezTo>
                    <a:pt x="4257807" y="4249025"/>
                    <a:pt x="4244845" y="4259971"/>
                    <a:pt x="4227465" y="4265635"/>
                  </a:cubicBezTo>
                  <a:cubicBezTo>
                    <a:pt x="4217768" y="4268804"/>
                    <a:pt x="4207591" y="4275717"/>
                    <a:pt x="4201733" y="4283783"/>
                  </a:cubicBezTo>
                  <a:cubicBezTo>
                    <a:pt x="4189059" y="4301353"/>
                    <a:pt x="4172833" y="4313739"/>
                    <a:pt x="4154494" y="4324301"/>
                  </a:cubicBezTo>
                  <a:cubicBezTo>
                    <a:pt x="4130010" y="4338511"/>
                    <a:pt x="4105814" y="4353009"/>
                    <a:pt x="4081234" y="4366931"/>
                  </a:cubicBezTo>
                  <a:cubicBezTo>
                    <a:pt x="4066737" y="4375189"/>
                    <a:pt x="4052335" y="4383926"/>
                    <a:pt x="4036971" y="4389975"/>
                  </a:cubicBezTo>
                  <a:cubicBezTo>
                    <a:pt x="4005575" y="4402457"/>
                    <a:pt x="3973410" y="4413114"/>
                    <a:pt x="3941725" y="4424733"/>
                  </a:cubicBezTo>
                  <a:cubicBezTo>
                    <a:pt x="3931355" y="4428477"/>
                    <a:pt x="3921561" y="4433854"/>
                    <a:pt x="3910999" y="4437119"/>
                  </a:cubicBezTo>
                  <a:cubicBezTo>
                    <a:pt x="3899573" y="4440671"/>
                    <a:pt x="3887285" y="4441727"/>
                    <a:pt x="3875859" y="4445280"/>
                  </a:cubicBezTo>
                  <a:cubicBezTo>
                    <a:pt x="3856847" y="4451136"/>
                    <a:pt x="3838412" y="4458626"/>
                    <a:pt x="3819401" y="4464579"/>
                  </a:cubicBezTo>
                  <a:cubicBezTo>
                    <a:pt x="3782723" y="4476005"/>
                    <a:pt x="3745949" y="4486951"/>
                    <a:pt x="3709176" y="4497800"/>
                  </a:cubicBezTo>
                  <a:cubicBezTo>
                    <a:pt x="3701303" y="4500105"/>
                    <a:pt x="3692757" y="4500393"/>
                    <a:pt x="3684981" y="4502889"/>
                  </a:cubicBezTo>
                  <a:cubicBezTo>
                    <a:pt x="3664337" y="4509610"/>
                    <a:pt x="3643789" y="4516907"/>
                    <a:pt x="3623338" y="4524300"/>
                  </a:cubicBezTo>
                  <a:cubicBezTo>
                    <a:pt x="3610953" y="4528813"/>
                    <a:pt x="3598854" y="4534382"/>
                    <a:pt x="3586373" y="4538702"/>
                  </a:cubicBezTo>
                  <a:cubicBezTo>
                    <a:pt x="3576387" y="4542159"/>
                    <a:pt x="3566113" y="4544847"/>
                    <a:pt x="3555743" y="4546960"/>
                  </a:cubicBezTo>
                  <a:cubicBezTo>
                    <a:pt x="3546814" y="4548785"/>
                    <a:pt x="3537501" y="4548592"/>
                    <a:pt x="3528667" y="4550801"/>
                  </a:cubicBezTo>
                  <a:cubicBezTo>
                    <a:pt x="3504759" y="4556753"/>
                    <a:pt x="3481140" y="4563475"/>
                    <a:pt x="3457424" y="4569811"/>
                  </a:cubicBezTo>
                  <a:cubicBezTo>
                    <a:pt x="3447919" y="4572308"/>
                    <a:pt x="3438221" y="4574133"/>
                    <a:pt x="3429003" y="4577301"/>
                  </a:cubicBezTo>
                  <a:cubicBezTo>
                    <a:pt x="3404327" y="4585654"/>
                    <a:pt x="3380036" y="4595159"/>
                    <a:pt x="3355264" y="4603033"/>
                  </a:cubicBezTo>
                  <a:cubicBezTo>
                    <a:pt x="3334717" y="4609562"/>
                    <a:pt x="3313593" y="4614266"/>
                    <a:pt x="3292757" y="4620027"/>
                  </a:cubicBezTo>
                  <a:cubicBezTo>
                    <a:pt x="3283924" y="4622524"/>
                    <a:pt x="3275475" y="4626077"/>
                    <a:pt x="3266643" y="4628188"/>
                  </a:cubicBezTo>
                  <a:cubicBezTo>
                    <a:pt x="3246863" y="4632990"/>
                    <a:pt x="3226796" y="4637022"/>
                    <a:pt x="3206921" y="4641823"/>
                  </a:cubicBezTo>
                  <a:cubicBezTo>
                    <a:pt x="3195590" y="4644607"/>
                    <a:pt x="3184645" y="4649600"/>
                    <a:pt x="3173123" y="4651425"/>
                  </a:cubicBezTo>
                  <a:cubicBezTo>
                    <a:pt x="3145759" y="4655745"/>
                    <a:pt x="3118203" y="4658817"/>
                    <a:pt x="3090646" y="4662274"/>
                  </a:cubicBezTo>
                  <a:cubicBezTo>
                    <a:pt x="3062227" y="4665826"/>
                    <a:pt x="3033902" y="4669571"/>
                    <a:pt x="3005480" y="4672739"/>
                  </a:cubicBezTo>
                  <a:cubicBezTo>
                    <a:pt x="2989926" y="4674372"/>
                    <a:pt x="2974275" y="4674660"/>
                    <a:pt x="2958721" y="4676196"/>
                  </a:cubicBezTo>
                  <a:cubicBezTo>
                    <a:pt x="2945087" y="4677541"/>
                    <a:pt x="2931549" y="4680037"/>
                    <a:pt x="2917915" y="4681670"/>
                  </a:cubicBezTo>
                  <a:cubicBezTo>
                    <a:pt x="2906105" y="4683013"/>
                    <a:pt x="2894199" y="4683781"/>
                    <a:pt x="2882389" y="4685126"/>
                  </a:cubicBezTo>
                  <a:cubicBezTo>
                    <a:pt x="2863475" y="4687334"/>
                    <a:pt x="2844655" y="4689831"/>
                    <a:pt x="2825837" y="4692135"/>
                  </a:cubicBezTo>
                  <a:cubicBezTo>
                    <a:pt x="2817964" y="4692999"/>
                    <a:pt x="2809706" y="4695399"/>
                    <a:pt x="2802313" y="4693960"/>
                  </a:cubicBezTo>
                  <a:cubicBezTo>
                    <a:pt x="2783686" y="4690310"/>
                    <a:pt x="2765347" y="4691367"/>
                    <a:pt x="2746816" y="4693863"/>
                  </a:cubicBezTo>
                  <a:cubicBezTo>
                    <a:pt x="2740479" y="4694728"/>
                    <a:pt x="2733662" y="4694535"/>
                    <a:pt x="2727517" y="4692903"/>
                  </a:cubicBezTo>
                  <a:cubicBezTo>
                    <a:pt x="2714939" y="4689638"/>
                    <a:pt x="2702745" y="4685029"/>
                    <a:pt x="2690359" y="4680997"/>
                  </a:cubicBezTo>
                  <a:cubicBezTo>
                    <a:pt x="2689014" y="4680517"/>
                    <a:pt x="2687382" y="4680421"/>
                    <a:pt x="2685943" y="4680133"/>
                  </a:cubicBezTo>
                  <a:cubicBezTo>
                    <a:pt x="2677781" y="4678500"/>
                    <a:pt x="2669717" y="4676868"/>
                    <a:pt x="2661554" y="4675428"/>
                  </a:cubicBezTo>
                  <a:cubicBezTo>
                    <a:pt x="2657138" y="4674660"/>
                    <a:pt x="2652625" y="4674564"/>
                    <a:pt x="2648208" y="4673892"/>
                  </a:cubicBezTo>
                  <a:cubicBezTo>
                    <a:pt x="2631118" y="4671203"/>
                    <a:pt x="2612299" y="4675716"/>
                    <a:pt x="2597512" y="4664099"/>
                  </a:cubicBezTo>
                  <a:cubicBezTo>
                    <a:pt x="2587911" y="4656609"/>
                    <a:pt x="2578597" y="4658338"/>
                    <a:pt x="2568324" y="4659490"/>
                  </a:cubicBezTo>
                  <a:cubicBezTo>
                    <a:pt x="2560547" y="4660354"/>
                    <a:pt x="2552577" y="4660065"/>
                    <a:pt x="2544704" y="4660162"/>
                  </a:cubicBezTo>
                  <a:cubicBezTo>
                    <a:pt x="2530878" y="4660449"/>
                    <a:pt x="2517052" y="4660546"/>
                    <a:pt x="2503225" y="4661026"/>
                  </a:cubicBezTo>
                  <a:cubicBezTo>
                    <a:pt x="2498808" y="4661218"/>
                    <a:pt x="2494297" y="4663619"/>
                    <a:pt x="2489975" y="4663235"/>
                  </a:cubicBezTo>
                  <a:cubicBezTo>
                    <a:pt x="2470004" y="4661410"/>
                    <a:pt x="2450033" y="4658529"/>
                    <a:pt x="2430061" y="4656897"/>
                  </a:cubicBezTo>
                  <a:cubicBezTo>
                    <a:pt x="2418732" y="4655938"/>
                    <a:pt x="2407114" y="4657761"/>
                    <a:pt x="2395880" y="4656417"/>
                  </a:cubicBezTo>
                  <a:cubicBezTo>
                    <a:pt x="2382919" y="4654881"/>
                    <a:pt x="2370245" y="4650945"/>
                    <a:pt x="2357378" y="4648544"/>
                  </a:cubicBezTo>
                  <a:cubicBezTo>
                    <a:pt x="2353826" y="4647872"/>
                    <a:pt x="2349889" y="4648736"/>
                    <a:pt x="2346145" y="4648928"/>
                  </a:cubicBezTo>
                  <a:cubicBezTo>
                    <a:pt x="2341920" y="4649120"/>
                    <a:pt x="2337791" y="4649504"/>
                    <a:pt x="2333567" y="4649600"/>
                  </a:cubicBezTo>
                  <a:cubicBezTo>
                    <a:pt x="2320700" y="4649793"/>
                    <a:pt x="2307835" y="4649504"/>
                    <a:pt x="2294968" y="4650177"/>
                  </a:cubicBezTo>
                  <a:cubicBezTo>
                    <a:pt x="2287095" y="4650561"/>
                    <a:pt x="2278839" y="4654497"/>
                    <a:pt x="2271540" y="4653057"/>
                  </a:cubicBezTo>
                  <a:cubicBezTo>
                    <a:pt x="2256659" y="4650272"/>
                    <a:pt x="2241776" y="4656513"/>
                    <a:pt x="2226895" y="4651329"/>
                  </a:cubicBezTo>
                  <a:cubicBezTo>
                    <a:pt x="2222285" y="4649793"/>
                    <a:pt x="2215948" y="4653633"/>
                    <a:pt x="2210379" y="4653825"/>
                  </a:cubicBezTo>
                  <a:cubicBezTo>
                    <a:pt x="2196457" y="4654305"/>
                    <a:pt x="2182535" y="4654209"/>
                    <a:pt x="2168613" y="4654113"/>
                  </a:cubicBezTo>
                  <a:cubicBezTo>
                    <a:pt x="2156131" y="4654017"/>
                    <a:pt x="2143168" y="4655361"/>
                    <a:pt x="2131167" y="4652673"/>
                  </a:cubicBezTo>
                  <a:cubicBezTo>
                    <a:pt x="2118588" y="4649793"/>
                    <a:pt x="2107259" y="4650177"/>
                    <a:pt x="2095065" y="4653441"/>
                  </a:cubicBezTo>
                  <a:cubicBezTo>
                    <a:pt x="2086711" y="4655649"/>
                    <a:pt x="2077878" y="4655938"/>
                    <a:pt x="2069237" y="4656609"/>
                  </a:cubicBezTo>
                  <a:cubicBezTo>
                    <a:pt x="2059924" y="4657377"/>
                    <a:pt x="2049650" y="4655361"/>
                    <a:pt x="2041201" y="4658529"/>
                  </a:cubicBezTo>
                  <a:cubicBezTo>
                    <a:pt x="2016044" y="4667939"/>
                    <a:pt x="1990216" y="4669955"/>
                    <a:pt x="1963909" y="4669955"/>
                  </a:cubicBezTo>
                  <a:cubicBezTo>
                    <a:pt x="1959107" y="4669955"/>
                    <a:pt x="1954210" y="4668612"/>
                    <a:pt x="1949603" y="4667171"/>
                  </a:cubicBezTo>
                  <a:cubicBezTo>
                    <a:pt x="1922717" y="4658529"/>
                    <a:pt x="1895737" y="4659297"/>
                    <a:pt x="1868373" y="4664578"/>
                  </a:cubicBezTo>
                  <a:cubicBezTo>
                    <a:pt x="1862708" y="4665731"/>
                    <a:pt x="1856372" y="4665923"/>
                    <a:pt x="1850707" y="4664771"/>
                  </a:cubicBezTo>
                  <a:cubicBezTo>
                    <a:pt x="1834768" y="4661410"/>
                    <a:pt x="1819309" y="4655841"/>
                    <a:pt x="1803275" y="4653441"/>
                  </a:cubicBezTo>
                  <a:cubicBezTo>
                    <a:pt x="1776775" y="4649504"/>
                    <a:pt x="1753828" y="4662754"/>
                    <a:pt x="1730112" y="4671396"/>
                  </a:cubicBezTo>
                  <a:cubicBezTo>
                    <a:pt x="1707548" y="4679557"/>
                    <a:pt x="1688345" y="4697992"/>
                    <a:pt x="1661652" y="4693863"/>
                  </a:cubicBezTo>
                  <a:cubicBezTo>
                    <a:pt x="1658965" y="4693479"/>
                    <a:pt x="1655988" y="4696071"/>
                    <a:pt x="1653011" y="4696744"/>
                  </a:cubicBezTo>
                  <a:cubicBezTo>
                    <a:pt x="1644850" y="4698568"/>
                    <a:pt x="1636689" y="4700776"/>
                    <a:pt x="1628431" y="4701641"/>
                  </a:cubicBezTo>
                  <a:cubicBezTo>
                    <a:pt x="1618350" y="4702793"/>
                    <a:pt x="1608076" y="4702409"/>
                    <a:pt x="1597995" y="4703369"/>
                  </a:cubicBezTo>
                  <a:cubicBezTo>
                    <a:pt x="1585032" y="4704521"/>
                    <a:pt x="1572263" y="4707593"/>
                    <a:pt x="1559396" y="4707593"/>
                  </a:cubicBezTo>
                  <a:cubicBezTo>
                    <a:pt x="1549026" y="4707593"/>
                    <a:pt x="1538753" y="4704041"/>
                    <a:pt x="1528480" y="4702312"/>
                  </a:cubicBezTo>
                  <a:cubicBezTo>
                    <a:pt x="1513981" y="4699912"/>
                    <a:pt x="1498042" y="4700584"/>
                    <a:pt x="1485272" y="4694439"/>
                  </a:cubicBezTo>
                  <a:cubicBezTo>
                    <a:pt x="1471639" y="4687910"/>
                    <a:pt x="1458676" y="4684934"/>
                    <a:pt x="1444562" y="4686950"/>
                  </a:cubicBezTo>
                  <a:cubicBezTo>
                    <a:pt x="1439857" y="4687622"/>
                    <a:pt x="1433808" y="4691655"/>
                    <a:pt x="1431696" y="4695783"/>
                  </a:cubicBezTo>
                  <a:cubicBezTo>
                    <a:pt x="1426991" y="4705001"/>
                    <a:pt x="1420559" y="4706634"/>
                    <a:pt x="1411821" y="4703464"/>
                  </a:cubicBezTo>
                  <a:cubicBezTo>
                    <a:pt x="1404236" y="4700776"/>
                    <a:pt x="1394922" y="4699432"/>
                    <a:pt x="1389738" y="4694247"/>
                  </a:cubicBezTo>
                  <a:cubicBezTo>
                    <a:pt x="1375047" y="4679557"/>
                    <a:pt x="1356324" y="4679077"/>
                    <a:pt x="1338081" y="4675141"/>
                  </a:cubicBezTo>
                  <a:cubicBezTo>
                    <a:pt x="1326945" y="4672739"/>
                    <a:pt x="1316574" y="4672644"/>
                    <a:pt x="1305436" y="4674276"/>
                  </a:cubicBezTo>
                  <a:cubicBezTo>
                    <a:pt x="1281241" y="4677925"/>
                    <a:pt x="1257717" y="4672739"/>
                    <a:pt x="1234481" y="4666115"/>
                  </a:cubicBezTo>
                  <a:cubicBezTo>
                    <a:pt x="1219118" y="4661698"/>
                    <a:pt x="1203372" y="4659010"/>
                    <a:pt x="1188106" y="4654497"/>
                  </a:cubicBezTo>
                  <a:cubicBezTo>
                    <a:pt x="1176680" y="4651041"/>
                    <a:pt x="1165255" y="4646912"/>
                    <a:pt x="1154790" y="4641343"/>
                  </a:cubicBezTo>
                  <a:cubicBezTo>
                    <a:pt x="1139618" y="4633181"/>
                    <a:pt x="1126369" y="4620891"/>
                    <a:pt x="1107069" y="4624156"/>
                  </a:cubicBezTo>
                  <a:cubicBezTo>
                    <a:pt x="1090074" y="4627036"/>
                    <a:pt x="1074713" y="4620988"/>
                    <a:pt x="1059158" y="4615227"/>
                  </a:cubicBezTo>
                  <a:cubicBezTo>
                    <a:pt x="1047732" y="4611002"/>
                    <a:pt x="1036308" y="4606681"/>
                    <a:pt x="1024496" y="4603993"/>
                  </a:cubicBezTo>
                  <a:cubicBezTo>
                    <a:pt x="1010478" y="4600824"/>
                    <a:pt x="994635" y="4602169"/>
                    <a:pt x="982153" y="4596311"/>
                  </a:cubicBezTo>
                  <a:cubicBezTo>
                    <a:pt x="969095" y="4590166"/>
                    <a:pt x="958246" y="4594295"/>
                    <a:pt x="946628" y="4596024"/>
                  </a:cubicBezTo>
                  <a:cubicBezTo>
                    <a:pt x="928097" y="4598712"/>
                    <a:pt x="909661" y="4603705"/>
                    <a:pt x="890939" y="4597368"/>
                  </a:cubicBezTo>
                  <a:cubicBezTo>
                    <a:pt x="868184" y="4589687"/>
                    <a:pt x="845620" y="4581430"/>
                    <a:pt x="822769" y="4574133"/>
                  </a:cubicBezTo>
                  <a:cubicBezTo>
                    <a:pt x="813934" y="4571347"/>
                    <a:pt x="804431" y="4570195"/>
                    <a:pt x="795212" y="4568947"/>
                  </a:cubicBezTo>
                  <a:cubicBezTo>
                    <a:pt x="786476" y="4567891"/>
                    <a:pt x="776010" y="4570579"/>
                    <a:pt x="769288" y="4566547"/>
                  </a:cubicBezTo>
                  <a:cubicBezTo>
                    <a:pt x="752005" y="4556178"/>
                    <a:pt x="734243" y="4551089"/>
                    <a:pt x="714271" y="4551089"/>
                  </a:cubicBezTo>
                  <a:cubicBezTo>
                    <a:pt x="706781" y="4551089"/>
                    <a:pt x="699484" y="4546768"/>
                    <a:pt x="691900" y="4545999"/>
                  </a:cubicBezTo>
                  <a:cubicBezTo>
                    <a:pt x="681529" y="4545040"/>
                    <a:pt x="669623" y="4542447"/>
                    <a:pt x="660598" y="4546096"/>
                  </a:cubicBezTo>
                  <a:cubicBezTo>
                    <a:pt x="639379" y="4554737"/>
                    <a:pt x="622193" y="4547536"/>
                    <a:pt x="603662" y="4538991"/>
                  </a:cubicBezTo>
                  <a:cubicBezTo>
                    <a:pt x="585418" y="4530541"/>
                    <a:pt x="566215" y="4523821"/>
                    <a:pt x="546821" y="4518251"/>
                  </a:cubicBezTo>
                  <a:cubicBezTo>
                    <a:pt x="539524" y="4516235"/>
                    <a:pt x="530787" y="4519596"/>
                    <a:pt x="522721" y="4520267"/>
                  </a:cubicBezTo>
                  <a:cubicBezTo>
                    <a:pt x="519840" y="4520460"/>
                    <a:pt x="516671" y="4520748"/>
                    <a:pt x="514080" y="4519788"/>
                  </a:cubicBezTo>
                  <a:cubicBezTo>
                    <a:pt x="489020" y="4510570"/>
                    <a:pt x="463575" y="4503561"/>
                    <a:pt x="436404" y="4508361"/>
                  </a:cubicBezTo>
                  <a:cubicBezTo>
                    <a:pt x="433908" y="4508842"/>
                    <a:pt x="431123" y="4507786"/>
                    <a:pt x="428626" y="4507114"/>
                  </a:cubicBezTo>
                  <a:cubicBezTo>
                    <a:pt x="416432" y="4503657"/>
                    <a:pt x="404526" y="4498184"/>
                    <a:pt x="392141" y="4496936"/>
                  </a:cubicBezTo>
                  <a:cubicBezTo>
                    <a:pt x="361608" y="4493864"/>
                    <a:pt x="330884" y="4492615"/>
                    <a:pt x="300157" y="4490599"/>
                  </a:cubicBezTo>
                  <a:cubicBezTo>
                    <a:pt x="298237" y="4490503"/>
                    <a:pt x="296221" y="4490503"/>
                    <a:pt x="294493" y="4489831"/>
                  </a:cubicBezTo>
                  <a:cubicBezTo>
                    <a:pt x="283163" y="4485702"/>
                    <a:pt x="273274" y="4487047"/>
                    <a:pt x="263671" y="4494919"/>
                  </a:cubicBezTo>
                  <a:cubicBezTo>
                    <a:pt x="259447" y="4498376"/>
                    <a:pt x="253686" y="4500200"/>
                    <a:pt x="248406" y="4502121"/>
                  </a:cubicBezTo>
                  <a:cubicBezTo>
                    <a:pt x="240628" y="4505002"/>
                    <a:pt x="232659" y="4507786"/>
                    <a:pt x="224594" y="4509610"/>
                  </a:cubicBezTo>
                  <a:cubicBezTo>
                    <a:pt x="216624" y="4511338"/>
                    <a:pt x="208079" y="4513738"/>
                    <a:pt x="200398" y="4512395"/>
                  </a:cubicBezTo>
                  <a:cubicBezTo>
                    <a:pt x="186572" y="4509994"/>
                    <a:pt x="173417" y="4504618"/>
                    <a:pt x="159783" y="4501064"/>
                  </a:cubicBezTo>
                  <a:cubicBezTo>
                    <a:pt x="155079" y="4499816"/>
                    <a:pt x="149893" y="4500009"/>
                    <a:pt x="144997" y="4499912"/>
                  </a:cubicBezTo>
                  <a:cubicBezTo>
                    <a:pt x="133763" y="4499625"/>
                    <a:pt x="122241" y="4502409"/>
                    <a:pt x="112064" y="4494440"/>
                  </a:cubicBezTo>
                  <a:cubicBezTo>
                    <a:pt x="102655" y="4486951"/>
                    <a:pt x="93148" y="4489158"/>
                    <a:pt x="83259" y="4494824"/>
                  </a:cubicBezTo>
                  <a:cubicBezTo>
                    <a:pt x="76154" y="4498857"/>
                    <a:pt x="68090" y="4502025"/>
                    <a:pt x="60120" y="4503561"/>
                  </a:cubicBezTo>
                  <a:cubicBezTo>
                    <a:pt x="49174" y="4505673"/>
                    <a:pt x="38324" y="4506538"/>
                    <a:pt x="26514" y="4505289"/>
                  </a:cubicBezTo>
                  <a:cubicBezTo>
                    <a:pt x="18161" y="4504425"/>
                    <a:pt x="11343" y="4504041"/>
                    <a:pt x="4814" y="4498952"/>
                  </a:cubicBezTo>
                  <a:cubicBezTo>
                    <a:pt x="3759" y="4498184"/>
                    <a:pt x="1839" y="4497992"/>
                    <a:pt x="398" y="4498089"/>
                  </a:cubicBezTo>
                  <a:lnTo>
                    <a:pt x="0" y="4498087"/>
                  </a:lnTo>
                  <a:close/>
                </a:path>
              </a:pathLst>
            </a:custGeom>
            <a:solidFill>
              <a:schemeClr val="bg1">
                <a:alpha val="86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>
                    <a:alpha val="14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095" y="2023558"/>
            <a:ext cx="2640949" cy="2491292"/>
          </a:xfrm>
        </p:spPr>
        <p:txBody>
          <a:bodyPr anchor="t">
            <a:normAutofit/>
          </a:bodyPr>
          <a:lstStyle/>
          <a:p>
            <a:r>
              <a:rPr lang="en-US" sz="3500" b="1" dirty="0">
                <a:solidFill>
                  <a:srgbClr val="FF7D34"/>
                </a:solidFill>
                <a:latin typeface="Cambria" charset="0"/>
                <a:ea typeface="Cambria" charset="0"/>
                <a:cs typeface="Cambria" charset="0"/>
              </a:rPr>
              <a:t>Assessing Soviet education policy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0B5ED20-499B-41E7-95BE-8BBD31314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316" y="4258080"/>
            <a:ext cx="3302508" cy="1180695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5A51D22-76EA-4C70-B5C9-ED3946924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316" y="4258080"/>
            <a:ext cx="3302508" cy="1180695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blipFill dpi="0" rotWithShape="1">
            <a:blip r:embed="rId2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5745" y="546266"/>
            <a:ext cx="4429497" cy="55339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How did Africans reflect on their Soviet Bloc experiences?</a:t>
            </a:r>
          </a:p>
          <a:p>
            <a:r>
              <a:rPr lang="en-US" sz="24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Students returned to an Africa in which the possibilities of independence were fading</a:t>
            </a:r>
          </a:p>
          <a:p>
            <a:r>
              <a:rPr lang="en-US" sz="24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Did exposure to Marxism-Leninism lead to ideological convergence, or throw into relief differences between socialisms?</a:t>
            </a:r>
          </a:p>
          <a:p>
            <a:r>
              <a:rPr lang="en-US" sz="2400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Into the 1970s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structural adjustment</a:t>
            </a:r>
          </a:p>
          <a:p>
            <a:pPr marL="457200" lvl="1" indent="0">
              <a:buNone/>
            </a:pPr>
            <a:r>
              <a:rPr lang="en-US" b="1" i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perestroika</a:t>
            </a:r>
            <a:r>
              <a:rPr lang="en-US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chemeClr val="tx1">
                    <a:alpha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racism in the Soviet Bloc</a:t>
            </a:r>
          </a:p>
        </p:txBody>
      </p:sp>
    </p:spTree>
    <p:extLst>
      <p:ext uri="{BB962C8B-B14F-4D97-AF65-F5344CB8AC3E}">
        <p14:creationId xmlns:p14="http://schemas.microsoft.com/office/powerpoint/2010/main" val="1946714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463" cy="6858000"/>
          </a:xfrm>
          <a:prstGeom prst="rect">
            <a:avLst/>
          </a:prstGeom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141889" y="551791"/>
            <a:ext cx="8860221" cy="36996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>
                <a:solidFill>
                  <a:srgbClr val="FF7D34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</a:p>
          <a:p>
            <a:r>
              <a:rPr lang="en-US" sz="2400" b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Beyond high politics? African lived experiences of the Cold War</a:t>
            </a:r>
          </a:p>
          <a:p>
            <a:r>
              <a:rPr lang="en-US" sz="2400" b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Cosmopolitanism or culture clash?</a:t>
            </a:r>
          </a:p>
          <a:p>
            <a:r>
              <a:rPr lang="en-US" sz="2400" b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Cold War propaganda function of education</a:t>
            </a:r>
          </a:p>
          <a:p>
            <a:r>
              <a:rPr lang="en-US" sz="2400" b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Youth Mobility – transnational traffic between North and South</a:t>
            </a:r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6966985" y="6489040"/>
            <a:ext cx="2035125" cy="36896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>
                <a:solidFill>
                  <a:schemeClr val="bg1"/>
                </a:solidFill>
                <a:latin typeface="Cambria" panose="02040503050406030204" pitchFamily="18" charset="0"/>
              </a:rPr>
              <a:t>Afropean Odyssey</a:t>
            </a:r>
            <a:endParaRPr lang="en-GB" sz="16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893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1995</TotalTime>
  <Words>332</Words>
  <Application>Microsoft Macintosh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Office Theme</vt:lpstr>
      <vt:lpstr>PowerPoint Presentation</vt:lpstr>
      <vt:lpstr>The development of Soviet student programmes</vt:lpstr>
      <vt:lpstr>Patrice Lumumba University, Moscow</vt:lpstr>
      <vt:lpstr>Student experiences in the Eastern Bloc</vt:lpstr>
      <vt:lpstr>The American experience</vt:lpstr>
      <vt:lpstr>PowerPoint Presentation</vt:lpstr>
      <vt:lpstr>Assessing Soviet education policy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d.m.anderson@warwick.ac.uk</cp:lastModifiedBy>
  <cp:revision>96</cp:revision>
  <dcterms:created xsi:type="dcterms:W3CDTF">2016-10-14T16:35:30Z</dcterms:created>
  <dcterms:modified xsi:type="dcterms:W3CDTF">2025-01-05T21:07:50Z</dcterms:modified>
</cp:coreProperties>
</file>