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6"/>
  </p:notesMasterIdLst>
  <p:sldIdLst>
    <p:sldId id="256" r:id="rId2"/>
    <p:sldId id="264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2"/>
  </p:normalViewPr>
  <p:slideViewPr>
    <p:cSldViewPr snapToGrid="0" snapToObjects="1">
      <p:cViewPr varScale="1">
        <p:scale>
          <a:sx n="90" d="100"/>
          <a:sy n="90" d="100"/>
        </p:scale>
        <p:origin x="5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8D9D2-3744-AD41-9468-C61A12CC45E1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C4833-5AE3-064F-8377-95071BA69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90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8A23B-8959-2242-806D-4758452A05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Tocqueville</a:t>
            </a:r>
            <a:endParaRPr lang="en-US" i="1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6027B4B-810B-4F6C-8EAD-165645376D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656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31A0A-621C-B148-ABEA-5BF26BAAB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3493"/>
            <a:ext cx="7729728" cy="1188720"/>
          </a:xfrm>
        </p:spPr>
        <p:txBody>
          <a:bodyPr/>
          <a:lstStyle/>
          <a:p>
            <a:r>
              <a:rPr lang="en-US" dirty="0"/>
              <a:t>Democracy, tyranny, individualism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38E8-CA6E-534F-AF43-4130C129F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619" y="1662980"/>
            <a:ext cx="10313581" cy="43311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Assemble yourselves in groups that correspond to the sections you have read.</a:t>
            </a:r>
          </a:p>
          <a:p>
            <a:pPr marL="0" indent="0">
              <a:buNone/>
            </a:pPr>
            <a:r>
              <a:rPr lang="en-US" sz="2000" dirty="0"/>
              <a:t>Group 1 – ‘</a:t>
            </a:r>
            <a:r>
              <a:rPr lang="en-US" sz="2000" b="1" dirty="0"/>
              <a:t>Democracy’</a:t>
            </a:r>
          </a:p>
          <a:p>
            <a:pPr marL="0" indent="0">
              <a:buNone/>
            </a:pPr>
            <a:r>
              <a:rPr lang="en-US" sz="2000" dirty="0"/>
              <a:t>Q: What are the advantages of democratic government?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Groups 2 and 3 – ‘</a:t>
            </a:r>
            <a:r>
              <a:rPr lang="en-US" sz="2000" b="1" dirty="0"/>
              <a:t>Tyranny of the majority</a:t>
            </a:r>
            <a:r>
              <a:rPr lang="en-US" sz="2000" dirty="0"/>
              <a:t>’</a:t>
            </a:r>
          </a:p>
          <a:p>
            <a:pPr marL="0" indent="0">
              <a:buNone/>
            </a:pPr>
            <a:r>
              <a:rPr lang="en-US" sz="2000" dirty="0"/>
              <a:t>Q: What causes it and how might it be checked?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Group 4 – ‘</a:t>
            </a:r>
            <a:r>
              <a:rPr lang="en-US" sz="2000" b="1" dirty="0"/>
              <a:t>Individualism’</a:t>
            </a:r>
          </a:p>
          <a:p>
            <a:pPr marL="0" indent="0">
              <a:buNone/>
            </a:pPr>
            <a:r>
              <a:rPr lang="en-US" sz="2000" dirty="0"/>
              <a:t>Q: What role does it play in American society?</a:t>
            </a:r>
          </a:p>
          <a:p>
            <a:pPr marL="0" indent="0">
              <a:buNone/>
            </a:pPr>
            <a:r>
              <a:rPr lang="en-US" sz="2000" dirty="0"/>
              <a:t>Each group has been assigned a different concept.  Discuss what your concept means in Tocqueville and write a short definition. </a:t>
            </a:r>
          </a:p>
          <a:p>
            <a:pPr marL="0" indent="0">
              <a:buNone/>
            </a:pPr>
            <a:r>
              <a:rPr lang="en-US" sz="2000" dirty="0"/>
              <a:t>Then, discuss the follow on question – be ready to </a:t>
            </a:r>
            <a:r>
              <a:rPr lang="en-US" sz="2000" dirty="0" err="1"/>
              <a:t>summarise</a:t>
            </a:r>
            <a:r>
              <a:rPr lang="en-US" sz="2000" dirty="0"/>
              <a:t> your ideas back to the class.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676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31A0A-621C-B148-ABEA-5BF26BAAB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3493"/>
            <a:ext cx="7729728" cy="1188720"/>
          </a:xfrm>
        </p:spPr>
        <p:txBody>
          <a:bodyPr/>
          <a:lstStyle/>
          <a:p>
            <a:r>
              <a:rPr lang="en-US" dirty="0"/>
              <a:t>key themes in Tocqueville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38E8-CA6E-534F-AF43-4130C129F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619" y="2790032"/>
            <a:ext cx="10313581" cy="43311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In pairs, identify as many ‘key themes’ in Tocqueville as you can. List them in the table. 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Then, pick two themes. Identify at least three other figures we’ve studied who also engage with each theme, and put them in the table. </a:t>
            </a:r>
          </a:p>
        </p:txBody>
      </p:sp>
    </p:spTree>
    <p:extLst>
      <p:ext uri="{BB962C8B-B14F-4D97-AF65-F5344CB8AC3E}">
        <p14:creationId xmlns:p14="http://schemas.microsoft.com/office/powerpoint/2010/main" val="330823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31A0A-621C-B148-ABEA-5BF26BAAB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3493"/>
            <a:ext cx="7729728" cy="1188720"/>
          </a:xfrm>
        </p:spPr>
        <p:txBody>
          <a:bodyPr/>
          <a:lstStyle/>
          <a:p>
            <a:r>
              <a:rPr lang="en-US" dirty="0"/>
              <a:t>Practice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E38E8-CA6E-534F-AF43-4130C129F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619" y="2173341"/>
            <a:ext cx="10313581" cy="43311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Discuss the places that law and culture play in securing the stability of states in the thought of at least ONE author we have studied. 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‘One legacy of the French Revolution is an increasing recognition of the fragility of order and progress’. Discuss with reference to AT LEAST ONE of Burke, Mill, or Tocqueville. 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Work in pairs to plan the answer that you would give to this question.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Is there anything that you feel you would need to find out in order to answer your question? </a:t>
            </a:r>
          </a:p>
        </p:txBody>
      </p:sp>
    </p:spTree>
    <p:extLst>
      <p:ext uri="{BB962C8B-B14F-4D97-AF65-F5344CB8AC3E}">
        <p14:creationId xmlns:p14="http://schemas.microsoft.com/office/powerpoint/2010/main" val="7332116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266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MT</vt:lpstr>
      <vt:lpstr>Parcel</vt:lpstr>
      <vt:lpstr>Tocqueville</vt:lpstr>
      <vt:lpstr>Democracy, tyranny, individualism</vt:lpstr>
      <vt:lpstr>key themes in Tocqueville</vt:lpstr>
      <vt:lpstr>Practice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Tocqueville: democracy in America</dc:title>
  <dc:creator>Imogen Peck</dc:creator>
  <cp:lastModifiedBy>Imogen Peck</cp:lastModifiedBy>
  <cp:revision>11</cp:revision>
  <dcterms:created xsi:type="dcterms:W3CDTF">2019-03-12T17:22:26Z</dcterms:created>
  <dcterms:modified xsi:type="dcterms:W3CDTF">2019-04-24T13:16:46Z</dcterms:modified>
</cp:coreProperties>
</file>