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7" r:id="rId7"/>
    <p:sldId id="260" r:id="rId8"/>
    <p:sldId id="261" r:id="rId9"/>
    <p:sldId id="268" r:id="rId10"/>
    <p:sldId id="264" r:id="rId11"/>
    <p:sldId id="263" r:id="rId12"/>
    <p:sldId id="265" r:id="rId13"/>
    <p:sldId id="269" r:id="rId14"/>
    <p:sldId id="266"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93"/>
  </p:normalViewPr>
  <p:slideViewPr>
    <p:cSldViewPr snapToGrid="0" snapToObjects="1">
      <p:cViewPr varScale="1">
        <p:scale>
          <a:sx n="121" d="100"/>
          <a:sy n="121" d="100"/>
        </p:scale>
        <p:origin x="200"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8.svg"/><Relationship Id="rId4" Type="http://schemas.openxmlformats.org/officeDocument/2006/relationships/image" Target="../media/image16.svg"/><Relationship Id="rId9" Type="http://schemas.openxmlformats.org/officeDocument/2006/relationships/image" Target="../media/image7.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8.svg"/><Relationship Id="rId4" Type="http://schemas.openxmlformats.org/officeDocument/2006/relationships/image" Target="../media/image16.svg"/><Relationship Id="rId9"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DB7B4E-0489-4DC4-A8FA-9F1613519DD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97059665-35E1-43C2-93BB-56219D8C3A9D}">
      <dgm:prSet custT="1"/>
      <dgm:spPr/>
      <dgm:t>
        <a:bodyPr/>
        <a:lstStyle/>
        <a:p>
          <a:r>
            <a:rPr lang="en-US" sz="1800" b="1" i="0" dirty="0"/>
            <a:t>Footnotes serve several important functions:</a:t>
          </a:r>
          <a:endParaRPr lang="en-US" sz="1800" dirty="0"/>
        </a:p>
      </dgm:t>
    </dgm:pt>
    <dgm:pt modelId="{72692B75-FDD7-427C-9D00-898978F9B115}" type="parTrans" cxnId="{312E9339-A7EC-4010-897E-E349A839F876}">
      <dgm:prSet/>
      <dgm:spPr/>
      <dgm:t>
        <a:bodyPr/>
        <a:lstStyle/>
        <a:p>
          <a:endParaRPr lang="en-US"/>
        </a:p>
      </dgm:t>
    </dgm:pt>
    <dgm:pt modelId="{6D92F228-A18E-473D-8F0C-801D476B50BF}" type="sibTrans" cxnId="{312E9339-A7EC-4010-897E-E349A839F876}">
      <dgm:prSet/>
      <dgm:spPr/>
      <dgm:t>
        <a:bodyPr/>
        <a:lstStyle/>
        <a:p>
          <a:endParaRPr lang="en-US"/>
        </a:p>
      </dgm:t>
    </dgm:pt>
    <dgm:pt modelId="{DBB4D97F-F150-4D32-B18B-B7A5413FE485}">
      <dgm:prSet/>
      <dgm:spPr/>
      <dgm:t>
        <a:bodyPr/>
        <a:lstStyle/>
        <a:p>
          <a:r>
            <a:rPr lang="en-US" b="0" i="0" dirty="0"/>
            <a:t>1) They let you acknowledge your indebtedness to earlier scholars/writers whose work has influenced your own knowledge and understanding of the topic</a:t>
          </a:r>
          <a:endParaRPr lang="en-US" dirty="0"/>
        </a:p>
      </dgm:t>
    </dgm:pt>
    <dgm:pt modelId="{258CC546-B87A-4C2C-96A7-B4DF45512FC5}" type="parTrans" cxnId="{1380356B-40DE-4103-BA00-864AEEFD88C2}">
      <dgm:prSet/>
      <dgm:spPr/>
      <dgm:t>
        <a:bodyPr/>
        <a:lstStyle/>
        <a:p>
          <a:endParaRPr lang="en-US"/>
        </a:p>
      </dgm:t>
    </dgm:pt>
    <dgm:pt modelId="{2027F3DC-D051-4018-8F18-49CFF8395062}" type="sibTrans" cxnId="{1380356B-40DE-4103-BA00-864AEEFD88C2}">
      <dgm:prSet/>
      <dgm:spPr/>
      <dgm:t>
        <a:bodyPr/>
        <a:lstStyle/>
        <a:p>
          <a:endParaRPr lang="en-US"/>
        </a:p>
      </dgm:t>
    </dgm:pt>
    <dgm:pt modelId="{A07DBF05-62E9-45D1-859B-E8F0B8D23E12}">
      <dgm:prSet/>
      <dgm:spPr/>
      <dgm:t>
        <a:bodyPr/>
        <a:lstStyle/>
        <a:p>
          <a:r>
            <a:rPr lang="en-US" b="0" i="0"/>
            <a:t>2) Likewise, they enable you to provide full information about primary sources you’ve consulted and where you found them</a:t>
          </a:r>
          <a:endParaRPr lang="en-US"/>
        </a:p>
      </dgm:t>
    </dgm:pt>
    <dgm:pt modelId="{7A639D49-C049-4348-B444-DDBE03A05691}" type="parTrans" cxnId="{794DCF5A-47CE-4812-9090-1BE607153ECB}">
      <dgm:prSet/>
      <dgm:spPr/>
      <dgm:t>
        <a:bodyPr/>
        <a:lstStyle/>
        <a:p>
          <a:endParaRPr lang="en-US"/>
        </a:p>
      </dgm:t>
    </dgm:pt>
    <dgm:pt modelId="{F3CF9D2A-D972-478F-BA28-E1F462BEDA6D}" type="sibTrans" cxnId="{794DCF5A-47CE-4812-9090-1BE607153ECB}">
      <dgm:prSet/>
      <dgm:spPr/>
      <dgm:t>
        <a:bodyPr/>
        <a:lstStyle/>
        <a:p>
          <a:endParaRPr lang="en-US"/>
        </a:p>
      </dgm:t>
    </dgm:pt>
    <dgm:pt modelId="{43BB2024-4169-44A0-8656-9CE9968CC97C}">
      <dgm:prSet/>
      <dgm:spPr/>
      <dgm:t>
        <a:bodyPr/>
        <a:lstStyle/>
        <a:p>
          <a:r>
            <a:rPr lang="en-US" b="0" i="0"/>
            <a:t>3) ”Proper” footnotes ensure that anyone reading your work who wants to consult a source you looked at for themselves can do so readily– which is why it’s so important that you provide as much specific information as possible, including precise page number(s)</a:t>
          </a:r>
          <a:endParaRPr lang="en-US"/>
        </a:p>
      </dgm:t>
    </dgm:pt>
    <dgm:pt modelId="{C7633887-1DD3-4B90-AA4F-E196E8C4E7BB}" type="parTrans" cxnId="{963D90CC-C8C3-4E69-BB26-9024E3E20C30}">
      <dgm:prSet/>
      <dgm:spPr/>
      <dgm:t>
        <a:bodyPr/>
        <a:lstStyle/>
        <a:p>
          <a:endParaRPr lang="en-US"/>
        </a:p>
      </dgm:t>
    </dgm:pt>
    <dgm:pt modelId="{344530B4-2661-4773-B2A7-5EA8731A80EC}" type="sibTrans" cxnId="{963D90CC-C8C3-4E69-BB26-9024E3E20C30}">
      <dgm:prSet/>
      <dgm:spPr/>
      <dgm:t>
        <a:bodyPr/>
        <a:lstStyle/>
        <a:p>
          <a:endParaRPr lang="en-US"/>
        </a:p>
      </dgm:t>
    </dgm:pt>
    <dgm:pt modelId="{10898084-6C3D-4544-8725-69ABA7C15471}">
      <dgm:prSet/>
      <dgm:spPr/>
      <dgm:t>
        <a:bodyPr/>
        <a:lstStyle/>
        <a:p>
          <a:r>
            <a:rPr lang="en-US" b="0" i="0" dirty="0"/>
            <a:t>4) Footnotes show your readers how you researched the topic and who/what shaped your thinking. The absence of notes, or inadequate references, indicates poor academic practice, and possibly plagiarism.</a:t>
          </a:r>
          <a:endParaRPr lang="en-US" dirty="0"/>
        </a:p>
      </dgm:t>
    </dgm:pt>
    <dgm:pt modelId="{599F9544-FA27-4D85-B268-7FBE935ADC4F}" type="parTrans" cxnId="{C2FF82FA-901A-4B8C-9B4C-BB9CCC97A45F}">
      <dgm:prSet/>
      <dgm:spPr/>
      <dgm:t>
        <a:bodyPr/>
        <a:lstStyle/>
        <a:p>
          <a:endParaRPr lang="en-US"/>
        </a:p>
      </dgm:t>
    </dgm:pt>
    <dgm:pt modelId="{CE34A025-D9C7-4617-B8B1-5E893869ECB1}" type="sibTrans" cxnId="{C2FF82FA-901A-4B8C-9B4C-BB9CCC97A45F}">
      <dgm:prSet/>
      <dgm:spPr/>
      <dgm:t>
        <a:bodyPr/>
        <a:lstStyle/>
        <a:p>
          <a:endParaRPr lang="en-US"/>
        </a:p>
      </dgm:t>
    </dgm:pt>
    <dgm:pt modelId="{7AFDDF26-8973-6041-8D56-AADFB6CA45C4}" type="pres">
      <dgm:prSet presAssocID="{BCDB7B4E-0489-4DC4-A8FA-9F1613519DD7}" presName="linear" presStyleCnt="0">
        <dgm:presLayoutVars>
          <dgm:animLvl val="lvl"/>
          <dgm:resizeHandles val="exact"/>
        </dgm:presLayoutVars>
      </dgm:prSet>
      <dgm:spPr/>
    </dgm:pt>
    <dgm:pt modelId="{9321CC14-25BD-ED45-AAEE-A84962172E00}" type="pres">
      <dgm:prSet presAssocID="{97059665-35E1-43C2-93BB-56219D8C3A9D}" presName="parentText" presStyleLbl="node1" presStyleIdx="0" presStyleCnt="5">
        <dgm:presLayoutVars>
          <dgm:chMax val="0"/>
          <dgm:bulletEnabled val="1"/>
        </dgm:presLayoutVars>
      </dgm:prSet>
      <dgm:spPr/>
    </dgm:pt>
    <dgm:pt modelId="{2E98C6A4-07D4-4E4C-B48D-C9336003EEB5}" type="pres">
      <dgm:prSet presAssocID="{6D92F228-A18E-473D-8F0C-801D476B50BF}" presName="spacer" presStyleCnt="0"/>
      <dgm:spPr/>
    </dgm:pt>
    <dgm:pt modelId="{CDBE6B1B-125F-A84A-B875-8E3BF1C05FFF}" type="pres">
      <dgm:prSet presAssocID="{DBB4D97F-F150-4D32-B18B-B7A5413FE485}" presName="parentText" presStyleLbl="node1" presStyleIdx="1" presStyleCnt="5">
        <dgm:presLayoutVars>
          <dgm:chMax val="0"/>
          <dgm:bulletEnabled val="1"/>
        </dgm:presLayoutVars>
      </dgm:prSet>
      <dgm:spPr/>
    </dgm:pt>
    <dgm:pt modelId="{89530795-0931-7E45-B201-EF1AADC5F572}" type="pres">
      <dgm:prSet presAssocID="{2027F3DC-D051-4018-8F18-49CFF8395062}" presName="spacer" presStyleCnt="0"/>
      <dgm:spPr/>
    </dgm:pt>
    <dgm:pt modelId="{8FC7AB18-205E-8543-83A9-15124D45CC69}" type="pres">
      <dgm:prSet presAssocID="{A07DBF05-62E9-45D1-859B-E8F0B8D23E12}" presName="parentText" presStyleLbl="node1" presStyleIdx="2" presStyleCnt="5">
        <dgm:presLayoutVars>
          <dgm:chMax val="0"/>
          <dgm:bulletEnabled val="1"/>
        </dgm:presLayoutVars>
      </dgm:prSet>
      <dgm:spPr/>
    </dgm:pt>
    <dgm:pt modelId="{465273F8-3A17-2840-A8FC-5B4B65508EF7}" type="pres">
      <dgm:prSet presAssocID="{F3CF9D2A-D972-478F-BA28-E1F462BEDA6D}" presName="spacer" presStyleCnt="0"/>
      <dgm:spPr/>
    </dgm:pt>
    <dgm:pt modelId="{D951F54F-9535-E548-98D9-816F6B5366D6}" type="pres">
      <dgm:prSet presAssocID="{43BB2024-4169-44A0-8656-9CE9968CC97C}" presName="parentText" presStyleLbl="node1" presStyleIdx="3" presStyleCnt="5">
        <dgm:presLayoutVars>
          <dgm:chMax val="0"/>
          <dgm:bulletEnabled val="1"/>
        </dgm:presLayoutVars>
      </dgm:prSet>
      <dgm:spPr/>
    </dgm:pt>
    <dgm:pt modelId="{5228CE97-4F17-9F48-A74A-BE0838A6E9D4}" type="pres">
      <dgm:prSet presAssocID="{344530B4-2661-4773-B2A7-5EA8731A80EC}" presName="spacer" presStyleCnt="0"/>
      <dgm:spPr/>
    </dgm:pt>
    <dgm:pt modelId="{3E5E2A3D-FD05-F747-BA69-352D0B4622D2}" type="pres">
      <dgm:prSet presAssocID="{10898084-6C3D-4544-8725-69ABA7C15471}" presName="parentText" presStyleLbl="node1" presStyleIdx="4" presStyleCnt="5" custScaleY="107556">
        <dgm:presLayoutVars>
          <dgm:chMax val="0"/>
          <dgm:bulletEnabled val="1"/>
        </dgm:presLayoutVars>
      </dgm:prSet>
      <dgm:spPr/>
    </dgm:pt>
  </dgm:ptLst>
  <dgm:cxnLst>
    <dgm:cxn modelId="{3ADA7333-FBD6-CB43-B956-8CB66E7EE52A}" type="presOf" srcId="{97059665-35E1-43C2-93BB-56219D8C3A9D}" destId="{9321CC14-25BD-ED45-AAEE-A84962172E00}" srcOrd="0" destOrd="0" presId="urn:microsoft.com/office/officeart/2005/8/layout/vList2"/>
    <dgm:cxn modelId="{312E9339-A7EC-4010-897E-E349A839F876}" srcId="{BCDB7B4E-0489-4DC4-A8FA-9F1613519DD7}" destId="{97059665-35E1-43C2-93BB-56219D8C3A9D}" srcOrd="0" destOrd="0" parTransId="{72692B75-FDD7-427C-9D00-898978F9B115}" sibTransId="{6D92F228-A18E-473D-8F0C-801D476B50BF}"/>
    <dgm:cxn modelId="{794DCF5A-47CE-4812-9090-1BE607153ECB}" srcId="{BCDB7B4E-0489-4DC4-A8FA-9F1613519DD7}" destId="{A07DBF05-62E9-45D1-859B-E8F0B8D23E12}" srcOrd="2" destOrd="0" parTransId="{7A639D49-C049-4348-B444-DDBE03A05691}" sibTransId="{F3CF9D2A-D972-478F-BA28-E1F462BEDA6D}"/>
    <dgm:cxn modelId="{1380356B-40DE-4103-BA00-864AEEFD88C2}" srcId="{BCDB7B4E-0489-4DC4-A8FA-9F1613519DD7}" destId="{DBB4D97F-F150-4D32-B18B-B7A5413FE485}" srcOrd="1" destOrd="0" parTransId="{258CC546-B87A-4C2C-96A7-B4DF45512FC5}" sibTransId="{2027F3DC-D051-4018-8F18-49CFF8395062}"/>
    <dgm:cxn modelId="{3A60858A-C2CE-9149-BE87-4F3CE72FB2D6}" type="presOf" srcId="{43BB2024-4169-44A0-8656-9CE9968CC97C}" destId="{D951F54F-9535-E548-98D9-816F6B5366D6}" srcOrd="0" destOrd="0" presId="urn:microsoft.com/office/officeart/2005/8/layout/vList2"/>
    <dgm:cxn modelId="{C7011CA5-74B5-7E4A-AE3C-B72F8E4AF949}" type="presOf" srcId="{BCDB7B4E-0489-4DC4-A8FA-9F1613519DD7}" destId="{7AFDDF26-8973-6041-8D56-AADFB6CA45C4}" srcOrd="0" destOrd="0" presId="urn:microsoft.com/office/officeart/2005/8/layout/vList2"/>
    <dgm:cxn modelId="{963D90CC-C8C3-4E69-BB26-9024E3E20C30}" srcId="{BCDB7B4E-0489-4DC4-A8FA-9F1613519DD7}" destId="{43BB2024-4169-44A0-8656-9CE9968CC97C}" srcOrd="3" destOrd="0" parTransId="{C7633887-1DD3-4B90-AA4F-E196E8C4E7BB}" sibTransId="{344530B4-2661-4773-B2A7-5EA8731A80EC}"/>
    <dgm:cxn modelId="{6A9967E8-3BC1-A540-820D-CDFA37A04821}" type="presOf" srcId="{10898084-6C3D-4544-8725-69ABA7C15471}" destId="{3E5E2A3D-FD05-F747-BA69-352D0B4622D2}" srcOrd="0" destOrd="0" presId="urn:microsoft.com/office/officeart/2005/8/layout/vList2"/>
    <dgm:cxn modelId="{7806C7F9-3C06-9C48-A37B-24035E74D9EB}" type="presOf" srcId="{A07DBF05-62E9-45D1-859B-E8F0B8D23E12}" destId="{8FC7AB18-205E-8543-83A9-15124D45CC69}" srcOrd="0" destOrd="0" presId="urn:microsoft.com/office/officeart/2005/8/layout/vList2"/>
    <dgm:cxn modelId="{C2FF82FA-901A-4B8C-9B4C-BB9CCC97A45F}" srcId="{BCDB7B4E-0489-4DC4-A8FA-9F1613519DD7}" destId="{10898084-6C3D-4544-8725-69ABA7C15471}" srcOrd="4" destOrd="0" parTransId="{599F9544-FA27-4D85-B268-7FBE935ADC4F}" sibTransId="{CE34A025-D9C7-4617-B8B1-5E893869ECB1}"/>
    <dgm:cxn modelId="{6A4938FB-7988-F34C-8757-3413C93585BA}" type="presOf" srcId="{DBB4D97F-F150-4D32-B18B-B7A5413FE485}" destId="{CDBE6B1B-125F-A84A-B875-8E3BF1C05FFF}" srcOrd="0" destOrd="0" presId="urn:microsoft.com/office/officeart/2005/8/layout/vList2"/>
    <dgm:cxn modelId="{59312338-FF9E-864B-B006-EB8B0E921545}" type="presParOf" srcId="{7AFDDF26-8973-6041-8D56-AADFB6CA45C4}" destId="{9321CC14-25BD-ED45-AAEE-A84962172E00}" srcOrd="0" destOrd="0" presId="urn:microsoft.com/office/officeart/2005/8/layout/vList2"/>
    <dgm:cxn modelId="{2E5663DA-CE8A-924E-B48C-58DE12707D85}" type="presParOf" srcId="{7AFDDF26-8973-6041-8D56-AADFB6CA45C4}" destId="{2E98C6A4-07D4-4E4C-B48D-C9336003EEB5}" srcOrd="1" destOrd="0" presId="urn:microsoft.com/office/officeart/2005/8/layout/vList2"/>
    <dgm:cxn modelId="{4D5017FD-DF71-4A4F-BD61-47EC7470E8A2}" type="presParOf" srcId="{7AFDDF26-8973-6041-8D56-AADFB6CA45C4}" destId="{CDBE6B1B-125F-A84A-B875-8E3BF1C05FFF}" srcOrd="2" destOrd="0" presId="urn:microsoft.com/office/officeart/2005/8/layout/vList2"/>
    <dgm:cxn modelId="{8DA627D0-AC2C-9F49-B330-AF56BC4CF0E8}" type="presParOf" srcId="{7AFDDF26-8973-6041-8D56-AADFB6CA45C4}" destId="{89530795-0931-7E45-B201-EF1AADC5F572}" srcOrd="3" destOrd="0" presId="urn:microsoft.com/office/officeart/2005/8/layout/vList2"/>
    <dgm:cxn modelId="{70D594BF-6763-0341-A963-9B24BC13666E}" type="presParOf" srcId="{7AFDDF26-8973-6041-8D56-AADFB6CA45C4}" destId="{8FC7AB18-205E-8543-83A9-15124D45CC69}" srcOrd="4" destOrd="0" presId="urn:microsoft.com/office/officeart/2005/8/layout/vList2"/>
    <dgm:cxn modelId="{46DC8A69-D28F-1046-9167-0412298CAD6F}" type="presParOf" srcId="{7AFDDF26-8973-6041-8D56-AADFB6CA45C4}" destId="{465273F8-3A17-2840-A8FC-5B4B65508EF7}" srcOrd="5" destOrd="0" presId="urn:microsoft.com/office/officeart/2005/8/layout/vList2"/>
    <dgm:cxn modelId="{B872FB5E-960B-FA49-AF38-00EAB9E2205B}" type="presParOf" srcId="{7AFDDF26-8973-6041-8D56-AADFB6CA45C4}" destId="{D951F54F-9535-E548-98D9-816F6B5366D6}" srcOrd="6" destOrd="0" presId="urn:microsoft.com/office/officeart/2005/8/layout/vList2"/>
    <dgm:cxn modelId="{36888A1F-8E06-C44C-A539-95598BB80F4F}" type="presParOf" srcId="{7AFDDF26-8973-6041-8D56-AADFB6CA45C4}" destId="{5228CE97-4F17-9F48-A74A-BE0838A6E9D4}" srcOrd="7" destOrd="0" presId="urn:microsoft.com/office/officeart/2005/8/layout/vList2"/>
    <dgm:cxn modelId="{C23B10C2-87C8-C146-BADE-F9EB8CDF28AC}" type="presParOf" srcId="{7AFDDF26-8973-6041-8D56-AADFB6CA45C4}" destId="{3E5E2A3D-FD05-F747-BA69-352D0B4622D2}" srcOrd="8"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37B2B1-5A55-41A9-8F77-C42F8B2675D2}"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7A4207F-4838-4046-A296-6A926A015F01}">
      <dgm:prSet/>
      <dgm:spPr/>
      <dgm:t>
        <a:bodyPr/>
        <a:lstStyle/>
        <a:p>
          <a:pPr>
            <a:lnSpc>
              <a:spcPct val="100000"/>
            </a:lnSpc>
          </a:pPr>
          <a:r>
            <a:rPr lang="en-US" b="0" i="0" dirty="0"/>
            <a:t>If you </a:t>
          </a:r>
          <a:r>
            <a:rPr lang="en-US" b="0" i="0" dirty="0">
              <a:solidFill>
                <a:schemeClr val="accent1"/>
              </a:solidFill>
            </a:rPr>
            <a:t>directly quote, no matter how briefly, </a:t>
          </a:r>
          <a:r>
            <a:rPr lang="en-US" b="0" i="0" dirty="0"/>
            <a:t>from a source, you (obviously!) need a footnote, providing full information about where this quotation comes from. </a:t>
          </a:r>
          <a:endParaRPr lang="en-US" dirty="0"/>
        </a:p>
      </dgm:t>
    </dgm:pt>
    <dgm:pt modelId="{400E41CC-F03A-4E75-8D36-84F4CCBA5F60}" type="parTrans" cxnId="{1B4452F6-5A3F-4452-B70A-DF553D91CCCF}">
      <dgm:prSet/>
      <dgm:spPr/>
      <dgm:t>
        <a:bodyPr/>
        <a:lstStyle/>
        <a:p>
          <a:endParaRPr lang="en-US"/>
        </a:p>
      </dgm:t>
    </dgm:pt>
    <dgm:pt modelId="{B786985A-FB21-48E4-A5EF-1E87C8EA0D68}" type="sibTrans" cxnId="{1B4452F6-5A3F-4452-B70A-DF553D91CCCF}">
      <dgm:prSet/>
      <dgm:spPr/>
      <dgm:t>
        <a:bodyPr/>
        <a:lstStyle/>
        <a:p>
          <a:endParaRPr lang="en-US"/>
        </a:p>
      </dgm:t>
    </dgm:pt>
    <dgm:pt modelId="{394638FD-3F8F-45D2-BF69-19B5ED415F2F}">
      <dgm:prSet/>
      <dgm:spPr/>
      <dgm:t>
        <a:bodyPr/>
        <a:lstStyle/>
        <a:p>
          <a:pPr>
            <a:lnSpc>
              <a:spcPct val="100000"/>
            </a:lnSpc>
          </a:pPr>
          <a:r>
            <a:rPr lang="en-US" b="0" i="0" dirty="0"/>
            <a:t>BUT: footnotes aren’t required ONLY when you import language verbatim– i.e. in quotation marks-- from another author or primary source</a:t>
          </a:r>
          <a:endParaRPr lang="en-US" dirty="0"/>
        </a:p>
      </dgm:t>
    </dgm:pt>
    <dgm:pt modelId="{C13B94D0-37FA-49E7-B5F3-2295BBB9ABE3}" type="parTrans" cxnId="{593940F9-3302-4EC1-83F1-7C7613CBB157}">
      <dgm:prSet/>
      <dgm:spPr/>
      <dgm:t>
        <a:bodyPr/>
        <a:lstStyle/>
        <a:p>
          <a:endParaRPr lang="en-US"/>
        </a:p>
      </dgm:t>
    </dgm:pt>
    <dgm:pt modelId="{91F95252-EAB2-4F2E-8049-C0BA7876B06F}" type="sibTrans" cxnId="{593940F9-3302-4EC1-83F1-7C7613CBB157}">
      <dgm:prSet/>
      <dgm:spPr/>
      <dgm:t>
        <a:bodyPr/>
        <a:lstStyle/>
        <a:p>
          <a:endParaRPr lang="en-US"/>
        </a:p>
      </dgm:t>
    </dgm:pt>
    <dgm:pt modelId="{0CD7EF13-3E30-4259-B69D-A950E4D9CBDC}">
      <dgm:prSet/>
      <dgm:spPr/>
      <dgm:t>
        <a:bodyPr/>
        <a:lstStyle/>
        <a:p>
          <a:pPr>
            <a:lnSpc>
              <a:spcPct val="100000"/>
            </a:lnSpc>
          </a:pPr>
          <a:r>
            <a:rPr lang="en-US" b="0" i="0" dirty="0"/>
            <a:t>If you’re summarizing or paraphrasing another author’s argument, you need to cite their work in a footnote</a:t>
          </a:r>
          <a:endParaRPr lang="en-US" dirty="0"/>
        </a:p>
      </dgm:t>
    </dgm:pt>
    <dgm:pt modelId="{0E5356A6-C1F3-4E62-BAB9-E70C0BE43FAB}" type="parTrans" cxnId="{0EC34784-F7F3-4571-AF2B-CF4643D4C860}">
      <dgm:prSet/>
      <dgm:spPr/>
      <dgm:t>
        <a:bodyPr/>
        <a:lstStyle/>
        <a:p>
          <a:endParaRPr lang="en-US"/>
        </a:p>
      </dgm:t>
    </dgm:pt>
    <dgm:pt modelId="{B5995CAD-1AC2-4B90-B473-21E41C43997F}" type="sibTrans" cxnId="{0EC34784-F7F3-4571-AF2B-CF4643D4C860}">
      <dgm:prSet/>
      <dgm:spPr/>
      <dgm:t>
        <a:bodyPr/>
        <a:lstStyle/>
        <a:p>
          <a:endParaRPr lang="en-US"/>
        </a:p>
      </dgm:t>
    </dgm:pt>
    <dgm:pt modelId="{7E8B570E-E6C8-4E3B-A12D-9840412D3330}">
      <dgm:prSet/>
      <dgm:spPr/>
      <dgm:t>
        <a:bodyPr/>
        <a:lstStyle/>
        <a:p>
          <a:pPr>
            <a:lnSpc>
              <a:spcPct val="100000"/>
            </a:lnSpc>
          </a:pPr>
          <a:r>
            <a:rPr lang="en-US" b="0" i="0"/>
            <a:t>You should also provide references to authors/sources that have shaped your thinking about the topic more broadly</a:t>
          </a:r>
          <a:endParaRPr lang="en-US"/>
        </a:p>
      </dgm:t>
    </dgm:pt>
    <dgm:pt modelId="{0CBCB094-DD83-47C6-B43F-ECD68A03DE64}" type="parTrans" cxnId="{BE9E11EC-ED85-421E-BFC2-DCF5B86430DB}">
      <dgm:prSet/>
      <dgm:spPr/>
      <dgm:t>
        <a:bodyPr/>
        <a:lstStyle/>
        <a:p>
          <a:endParaRPr lang="en-US"/>
        </a:p>
      </dgm:t>
    </dgm:pt>
    <dgm:pt modelId="{F9CA4633-2A0A-4EF4-85A8-F14E2E178AD8}" type="sibTrans" cxnId="{BE9E11EC-ED85-421E-BFC2-DCF5B86430DB}">
      <dgm:prSet/>
      <dgm:spPr/>
      <dgm:t>
        <a:bodyPr/>
        <a:lstStyle/>
        <a:p>
          <a:endParaRPr lang="en-US"/>
        </a:p>
      </dgm:t>
    </dgm:pt>
    <dgm:pt modelId="{5C2679B2-8D51-4E79-BDA8-0127C16DA149}" type="pres">
      <dgm:prSet presAssocID="{1A37B2B1-5A55-41A9-8F77-C42F8B2675D2}" presName="root" presStyleCnt="0">
        <dgm:presLayoutVars>
          <dgm:dir/>
          <dgm:resizeHandles val="exact"/>
        </dgm:presLayoutVars>
      </dgm:prSet>
      <dgm:spPr/>
    </dgm:pt>
    <dgm:pt modelId="{4E652721-4D0D-4A77-86C2-B19CFD07F88F}" type="pres">
      <dgm:prSet presAssocID="{37A4207F-4838-4046-A296-6A926A015F01}" presName="compNode" presStyleCnt="0"/>
      <dgm:spPr/>
    </dgm:pt>
    <dgm:pt modelId="{1166FE40-8D86-4D64-AAE0-14704AD721D5}" type="pres">
      <dgm:prSet presAssocID="{37A4207F-4838-4046-A296-6A926A015F01}" presName="bgRect" presStyleLbl="bgShp" presStyleIdx="0" presStyleCnt="4"/>
      <dgm:spPr/>
    </dgm:pt>
    <dgm:pt modelId="{4F294E28-0673-40F3-88AA-3596F4E650BA}" type="pres">
      <dgm:prSet presAssocID="{37A4207F-4838-4046-A296-6A926A015F01}"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Open Quotation Mark"/>
        </a:ext>
      </dgm:extLst>
    </dgm:pt>
    <dgm:pt modelId="{A2857583-5F4B-4CB0-AEDC-3C51252746C7}" type="pres">
      <dgm:prSet presAssocID="{37A4207F-4838-4046-A296-6A926A015F01}" presName="spaceRect" presStyleCnt="0"/>
      <dgm:spPr/>
    </dgm:pt>
    <dgm:pt modelId="{BF390FBD-D248-41AD-8BA7-77B0216436C6}" type="pres">
      <dgm:prSet presAssocID="{37A4207F-4838-4046-A296-6A926A015F01}" presName="parTx" presStyleLbl="revTx" presStyleIdx="0" presStyleCnt="4">
        <dgm:presLayoutVars>
          <dgm:chMax val="0"/>
          <dgm:chPref val="0"/>
        </dgm:presLayoutVars>
      </dgm:prSet>
      <dgm:spPr/>
    </dgm:pt>
    <dgm:pt modelId="{48D43A14-764C-4789-B008-14ADEF4B9776}" type="pres">
      <dgm:prSet presAssocID="{B786985A-FB21-48E4-A5EF-1E87C8EA0D68}" presName="sibTrans" presStyleCnt="0"/>
      <dgm:spPr/>
    </dgm:pt>
    <dgm:pt modelId="{702D254F-D3DD-4B74-8F84-91FEB7FBDF60}" type="pres">
      <dgm:prSet presAssocID="{394638FD-3F8F-45D2-BF69-19B5ED415F2F}" presName="compNode" presStyleCnt="0"/>
      <dgm:spPr/>
    </dgm:pt>
    <dgm:pt modelId="{A603933B-FB2C-4050-A6D5-C8B92BADD398}" type="pres">
      <dgm:prSet presAssocID="{394638FD-3F8F-45D2-BF69-19B5ED415F2F}" presName="bgRect" presStyleLbl="bgShp" presStyleIdx="1" presStyleCnt="4"/>
      <dgm:spPr/>
    </dgm:pt>
    <dgm:pt modelId="{9E11950A-14E3-482F-B7D2-A48785A8C79B}" type="pres">
      <dgm:prSet presAssocID="{394638FD-3F8F-45D2-BF69-19B5ED415F2F}"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losed Quotation Mark"/>
        </a:ext>
      </dgm:extLst>
    </dgm:pt>
    <dgm:pt modelId="{5A9097C7-BB7A-47FE-AEE7-E261FD005D65}" type="pres">
      <dgm:prSet presAssocID="{394638FD-3F8F-45D2-BF69-19B5ED415F2F}" presName="spaceRect" presStyleCnt="0"/>
      <dgm:spPr/>
    </dgm:pt>
    <dgm:pt modelId="{C2A32999-3CE1-49EA-BB81-A1F6CF2B1419}" type="pres">
      <dgm:prSet presAssocID="{394638FD-3F8F-45D2-BF69-19B5ED415F2F}" presName="parTx" presStyleLbl="revTx" presStyleIdx="1" presStyleCnt="4">
        <dgm:presLayoutVars>
          <dgm:chMax val="0"/>
          <dgm:chPref val="0"/>
        </dgm:presLayoutVars>
      </dgm:prSet>
      <dgm:spPr/>
    </dgm:pt>
    <dgm:pt modelId="{59DE8FA5-E49B-4740-A330-FF6336C36392}" type="pres">
      <dgm:prSet presAssocID="{91F95252-EAB2-4F2E-8049-C0BA7876B06F}" presName="sibTrans" presStyleCnt="0"/>
      <dgm:spPr/>
    </dgm:pt>
    <dgm:pt modelId="{E23078D6-8FEF-4875-BC1C-411B62F5ED5D}" type="pres">
      <dgm:prSet presAssocID="{0CD7EF13-3E30-4259-B69D-A950E4D9CBDC}" presName="compNode" presStyleCnt="0"/>
      <dgm:spPr/>
    </dgm:pt>
    <dgm:pt modelId="{A2E57027-432E-4E1E-A6AB-8EE3F203FF85}" type="pres">
      <dgm:prSet presAssocID="{0CD7EF13-3E30-4259-B69D-A950E4D9CBDC}" presName="bgRect" presStyleLbl="bgShp" presStyleIdx="2" presStyleCnt="4"/>
      <dgm:spPr/>
    </dgm:pt>
    <dgm:pt modelId="{B5EA1F16-C2E7-42AA-8AE3-BBAE7F381026}" type="pres">
      <dgm:prSet presAssocID="{0CD7EF13-3E30-4259-B69D-A950E4D9CBDC}"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Quotes"/>
        </a:ext>
      </dgm:extLst>
    </dgm:pt>
    <dgm:pt modelId="{B3F966F9-3EEB-414E-A134-4A9398BCDD61}" type="pres">
      <dgm:prSet presAssocID="{0CD7EF13-3E30-4259-B69D-A950E4D9CBDC}" presName="spaceRect" presStyleCnt="0"/>
      <dgm:spPr/>
    </dgm:pt>
    <dgm:pt modelId="{F423ACB8-F2BB-418D-90EB-639467A429FE}" type="pres">
      <dgm:prSet presAssocID="{0CD7EF13-3E30-4259-B69D-A950E4D9CBDC}" presName="parTx" presStyleLbl="revTx" presStyleIdx="2" presStyleCnt="4">
        <dgm:presLayoutVars>
          <dgm:chMax val="0"/>
          <dgm:chPref val="0"/>
        </dgm:presLayoutVars>
      </dgm:prSet>
      <dgm:spPr/>
    </dgm:pt>
    <dgm:pt modelId="{CD6EBD5A-B876-4D4D-A6B4-0056EEF6D87F}" type="pres">
      <dgm:prSet presAssocID="{B5995CAD-1AC2-4B90-B473-21E41C43997F}" presName="sibTrans" presStyleCnt="0"/>
      <dgm:spPr/>
    </dgm:pt>
    <dgm:pt modelId="{55794761-628E-4462-AAA6-2E33901F0D6B}" type="pres">
      <dgm:prSet presAssocID="{7E8B570E-E6C8-4E3B-A12D-9840412D3330}" presName="compNode" presStyleCnt="0"/>
      <dgm:spPr/>
    </dgm:pt>
    <dgm:pt modelId="{7F52937C-5259-4DE5-A1F4-4BB39D321884}" type="pres">
      <dgm:prSet presAssocID="{7E8B570E-E6C8-4E3B-A12D-9840412D3330}" presName="bgRect" presStyleLbl="bgShp" presStyleIdx="3" presStyleCnt="4"/>
      <dgm:spPr/>
    </dgm:pt>
    <dgm:pt modelId="{5217D074-B9F9-4F84-9295-223B2179401D}" type="pres">
      <dgm:prSet presAssocID="{7E8B570E-E6C8-4E3B-A12D-9840412D3330}"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Books"/>
        </a:ext>
      </dgm:extLst>
    </dgm:pt>
    <dgm:pt modelId="{0640A1B8-66BE-4962-8134-36993A0816CA}" type="pres">
      <dgm:prSet presAssocID="{7E8B570E-E6C8-4E3B-A12D-9840412D3330}" presName="spaceRect" presStyleCnt="0"/>
      <dgm:spPr/>
    </dgm:pt>
    <dgm:pt modelId="{8AFBC53C-15B5-43D5-910D-B4E0C79B5715}" type="pres">
      <dgm:prSet presAssocID="{7E8B570E-E6C8-4E3B-A12D-9840412D3330}" presName="parTx" presStyleLbl="revTx" presStyleIdx="3" presStyleCnt="4">
        <dgm:presLayoutVars>
          <dgm:chMax val="0"/>
          <dgm:chPref val="0"/>
        </dgm:presLayoutVars>
      </dgm:prSet>
      <dgm:spPr/>
    </dgm:pt>
  </dgm:ptLst>
  <dgm:cxnLst>
    <dgm:cxn modelId="{06A9460E-E513-45C8-843C-126D5E3E0C3D}" type="presOf" srcId="{1A37B2B1-5A55-41A9-8F77-C42F8B2675D2}" destId="{5C2679B2-8D51-4E79-BDA8-0127C16DA149}" srcOrd="0" destOrd="0" presId="urn:microsoft.com/office/officeart/2018/2/layout/IconVerticalSolidList"/>
    <dgm:cxn modelId="{01BDDA36-8F0F-4218-9603-5538298AA84A}" type="presOf" srcId="{0CD7EF13-3E30-4259-B69D-A950E4D9CBDC}" destId="{F423ACB8-F2BB-418D-90EB-639467A429FE}" srcOrd="0" destOrd="0" presId="urn:microsoft.com/office/officeart/2018/2/layout/IconVerticalSolidList"/>
    <dgm:cxn modelId="{AB33C63F-4679-4291-90C0-53A0DB0D0F00}" type="presOf" srcId="{37A4207F-4838-4046-A296-6A926A015F01}" destId="{BF390FBD-D248-41AD-8BA7-77B0216436C6}" srcOrd="0" destOrd="0" presId="urn:microsoft.com/office/officeart/2018/2/layout/IconVerticalSolidList"/>
    <dgm:cxn modelId="{9A70ED5F-56E7-48DE-BA73-F53E7875C49C}" type="presOf" srcId="{394638FD-3F8F-45D2-BF69-19B5ED415F2F}" destId="{C2A32999-3CE1-49EA-BB81-A1F6CF2B1419}" srcOrd="0" destOrd="0" presId="urn:microsoft.com/office/officeart/2018/2/layout/IconVerticalSolidList"/>
    <dgm:cxn modelId="{0EC34784-F7F3-4571-AF2B-CF4643D4C860}" srcId="{1A37B2B1-5A55-41A9-8F77-C42F8B2675D2}" destId="{0CD7EF13-3E30-4259-B69D-A950E4D9CBDC}" srcOrd="2" destOrd="0" parTransId="{0E5356A6-C1F3-4E62-BAB9-E70C0BE43FAB}" sibTransId="{B5995CAD-1AC2-4B90-B473-21E41C43997F}"/>
    <dgm:cxn modelId="{24A71E91-2954-471D-BCEA-4A3259E9A2E5}" type="presOf" srcId="{7E8B570E-E6C8-4E3B-A12D-9840412D3330}" destId="{8AFBC53C-15B5-43D5-910D-B4E0C79B5715}" srcOrd="0" destOrd="0" presId="urn:microsoft.com/office/officeart/2018/2/layout/IconVerticalSolidList"/>
    <dgm:cxn modelId="{BE9E11EC-ED85-421E-BFC2-DCF5B86430DB}" srcId="{1A37B2B1-5A55-41A9-8F77-C42F8B2675D2}" destId="{7E8B570E-E6C8-4E3B-A12D-9840412D3330}" srcOrd="3" destOrd="0" parTransId="{0CBCB094-DD83-47C6-B43F-ECD68A03DE64}" sibTransId="{F9CA4633-2A0A-4EF4-85A8-F14E2E178AD8}"/>
    <dgm:cxn modelId="{1B4452F6-5A3F-4452-B70A-DF553D91CCCF}" srcId="{1A37B2B1-5A55-41A9-8F77-C42F8B2675D2}" destId="{37A4207F-4838-4046-A296-6A926A015F01}" srcOrd="0" destOrd="0" parTransId="{400E41CC-F03A-4E75-8D36-84F4CCBA5F60}" sibTransId="{B786985A-FB21-48E4-A5EF-1E87C8EA0D68}"/>
    <dgm:cxn modelId="{593940F9-3302-4EC1-83F1-7C7613CBB157}" srcId="{1A37B2B1-5A55-41A9-8F77-C42F8B2675D2}" destId="{394638FD-3F8F-45D2-BF69-19B5ED415F2F}" srcOrd="1" destOrd="0" parTransId="{C13B94D0-37FA-49E7-B5F3-2295BBB9ABE3}" sibTransId="{91F95252-EAB2-4F2E-8049-C0BA7876B06F}"/>
    <dgm:cxn modelId="{84DF24BE-8805-4B2A-868B-B1DE14C035E6}" type="presParOf" srcId="{5C2679B2-8D51-4E79-BDA8-0127C16DA149}" destId="{4E652721-4D0D-4A77-86C2-B19CFD07F88F}" srcOrd="0" destOrd="0" presId="urn:microsoft.com/office/officeart/2018/2/layout/IconVerticalSolidList"/>
    <dgm:cxn modelId="{988D8D2D-622A-4646-BB00-8D6F3538A4F7}" type="presParOf" srcId="{4E652721-4D0D-4A77-86C2-B19CFD07F88F}" destId="{1166FE40-8D86-4D64-AAE0-14704AD721D5}" srcOrd="0" destOrd="0" presId="urn:microsoft.com/office/officeart/2018/2/layout/IconVerticalSolidList"/>
    <dgm:cxn modelId="{F7794C03-84AC-418D-8C5C-7D3CCB92CAD9}" type="presParOf" srcId="{4E652721-4D0D-4A77-86C2-B19CFD07F88F}" destId="{4F294E28-0673-40F3-88AA-3596F4E650BA}" srcOrd="1" destOrd="0" presId="urn:microsoft.com/office/officeart/2018/2/layout/IconVerticalSolidList"/>
    <dgm:cxn modelId="{AE9BA233-ECF3-4DF7-8C6A-661E752ECEC5}" type="presParOf" srcId="{4E652721-4D0D-4A77-86C2-B19CFD07F88F}" destId="{A2857583-5F4B-4CB0-AEDC-3C51252746C7}" srcOrd="2" destOrd="0" presId="urn:microsoft.com/office/officeart/2018/2/layout/IconVerticalSolidList"/>
    <dgm:cxn modelId="{69C10882-C8D9-4C15-AD28-3B0965F58917}" type="presParOf" srcId="{4E652721-4D0D-4A77-86C2-B19CFD07F88F}" destId="{BF390FBD-D248-41AD-8BA7-77B0216436C6}" srcOrd="3" destOrd="0" presId="urn:microsoft.com/office/officeart/2018/2/layout/IconVerticalSolidList"/>
    <dgm:cxn modelId="{8F7EEB55-2AD1-46AF-B862-3B72EE5D3CBC}" type="presParOf" srcId="{5C2679B2-8D51-4E79-BDA8-0127C16DA149}" destId="{48D43A14-764C-4789-B008-14ADEF4B9776}" srcOrd="1" destOrd="0" presId="urn:microsoft.com/office/officeart/2018/2/layout/IconVerticalSolidList"/>
    <dgm:cxn modelId="{5F615AC5-FC97-45EB-A151-7010F61C5A8B}" type="presParOf" srcId="{5C2679B2-8D51-4E79-BDA8-0127C16DA149}" destId="{702D254F-D3DD-4B74-8F84-91FEB7FBDF60}" srcOrd="2" destOrd="0" presId="urn:microsoft.com/office/officeart/2018/2/layout/IconVerticalSolidList"/>
    <dgm:cxn modelId="{DBB6BFCE-01E7-4CE0-9527-B8E30984DAA2}" type="presParOf" srcId="{702D254F-D3DD-4B74-8F84-91FEB7FBDF60}" destId="{A603933B-FB2C-4050-A6D5-C8B92BADD398}" srcOrd="0" destOrd="0" presId="urn:microsoft.com/office/officeart/2018/2/layout/IconVerticalSolidList"/>
    <dgm:cxn modelId="{B4272071-9EA1-476B-BDB0-62C3A354E575}" type="presParOf" srcId="{702D254F-D3DD-4B74-8F84-91FEB7FBDF60}" destId="{9E11950A-14E3-482F-B7D2-A48785A8C79B}" srcOrd="1" destOrd="0" presId="urn:microsoft.com/office/officeart/2018/2/layout/IconVerticalSolidList"/>
    <dgm:cxn modelId="{6B9C3C2F-3781-423A-B54D-C43BE7A69477}" type="presParOf" srcId="{702D254F-D3DD-4B74-8F84-91FEB7FBDF60}" destId="{5A9097C7-BB7A-47FE-AEE7-E261FD005D65}" srcOrd="2" destOrd="0" presId="urn:microsoft.com/office/officeart/2018/2/layout/IconVerticalSolidList"/>
    <dgm:cxn modelId="{E5E80228-6B6B-4FF9-A17F-70F35036DD23}" type="presParOf" srcId="{702D254F-D3DD-4B74-8F84-91FEB7FBDF60}" destId="{C2A32999-3CE1-49EA-BB81-A1F6CF2B1419}" srcOrd="3" destOrd="0" presId="urn:microsoft.com/office/officeart/2018/2/layout/IconVerticalSolidList"/>
    <dgm:cxn modelId="{20D5C90F-1027-4118-8B80-3CDFE57EE7A9}" type="presParOf" srcId="{5C2679B2-8D51-4E79-BDA8-0127C16DA149}" destId="{59DE8FA5-E49B-4740-A330-FF6336C36392}" srcOrd="3" destOrd="0" presId="urn:microsoft.com/office/officeart/2018/2/layout/IconVerticalSolidList"/>
    <dgm:cxn modelId="{C7758C27-B689-4A28-929F-B7FB0ACDE1A4}" type="presParOf" srcId="{5C2679B2-8D51-4E79-BDA8-0127C16DA149}" destId="{E23078D6-8FEF-4875-BC1C-411B62F5ED5D}" srcOrd="4" destOrd="0" presId="urn:microsoft.com/office/officeart/2018/2/layout/IconVerticalSolidList"/>
    <dgm:cxn modelId="{C02B527B-8B13-42A2-900F-427FC41F4EEF}" type="presParOf" srcId="{E23078D6-8FEF-4875-BC1C-411B62F5ED5D}" destId="{A2E57027-432E-4E1E-A6AB-8EE3F203FF85}" srcOrd="0" destOrd="0" presId="urn:microsoft.com/office/officeart/2018/2/layout/IconVerticalSolidList"/>
    <dgm:cxn modelId="{3314A3F7-8065-45B0-B969-2D7DC8DC0307}" type="presParOf" srcId="{E23078D6-8FEF-4875-BC1C-411B62F5ED5D}" destId="{B5EA1F16-C2E7-42AA-8AE3-BBAE7F381026}" srcOrd="1" destOrd="0" presId="urn:microsoft.com/office/officeart/2018/2/layout/IconVerticalSolidList"/>
    <dgm:cxn modelId="{3AA9BB23-7E0D-4F12-970D-9B4039414F21}" type="presParOf" srcId="{E23078D6-8FEF-4875-BC1C-411B62F5ED5D}" destId="{B3F966F9-3EEB-414E-A134-4A9398BCDD61}" srcOrd="2" destOrd="0" presId="urn:microsoft.com/office/officeart/2018/2/layout/IconVerticalSolidList"/>
    <dgm:cxn modelId="{440EE051-ED1F-46BE-88A3-51C297F6F076}" type="presParOf" srcId="{E23078D6-8FEF-4875-BC1C-411B62F5ED5D}" destId="{F423ACB8-F2BB-418D-90EB-639467A429FE}" srcOrd="3" destOrd="0" presId="urn:microsoft.com/office/officeart/2018/2/layout/IconVerticalSolidList"/>
    <dgm:cxn modelId="{FF8F7A37-F07D-44D7-9406-8E3F8E5438D0}" type="presParOf" srcId="{5C2679B2-8D51-4E79-BDA8-0127C16DA149}" destId="{CD6EBD5A-B876-4D4D-A6B4-0056EEF6D87F}" srcOrd="5" destOrd="0" presId="urn:microsoft.com/office/officeart/2018/2/layout/IconVerticalSolidList"/>
    <dgm:cxn modelId="{6883C0AA-2A65-4678-9CC2-7ED2FF47524A}" type="presParOf" srcId="{5C2679B2-8D51-4E79-BDA8-0127C16DA149}" destId="{55794761-628E-4462-AAA6-2E33901F0D6B}" srcOrd="6" destOrd="0" presId="urn:microsoft.com/office/officeart/2018/2/layout/IconVerticalSolidList"/>
    <dgm:cxn modelId="{B9B333F4-CCBD-48E8-9F16-0738518A3AE1}" type="presParOf" srcId="{55794761-628E-4462-AAA6-2E33901F0D6B}" destId="{7F52937C-5259-4DE5-A1F4-4BB39D321884}" srcOrd="0" destOrd="0" presId="urn:microsoft.com/office/officeart/2018/2/layout/IconVerticalSolidList"/>
    <dgm:cxn modelId="{122B78C4-0911-4BDE-982E-960B86C889A1}" type="presParOf" srcId="{55794761-628E-4462-AAA6-2E33901F0D6B}" destId="{5217D074-B9F9-4F84-9295-223B2179401D}" srcOrd="1" destOrd="0" presId="urn:microsoft.com/office/officeart/2018/2/layout/IconVerticalSolidList"/>
    <dgm:cxn modelId="{E9551BA8-EF0A-4996-895C-27D5D6072A2C}" type="presParOf" srcId="{55794761-628E-4462-AAA6-2E33901F0D6B}" destId="{0640A1B8-66BE-4962-8134-36993A0816CA}" srcOrd="2" destOrd="0" presId="urn:microsoft.com/office/officeart/2018/2/layout/IconVerticalSolidList"/>
    <dgm:cxn modelId="{B3B32891-C83D-43DF-AEAE-445FE4C93686}" type="presParOf" srcId="{55794761-628E-4462-AAA6-2E33901F0D6B}" destId="{8AFBC53C-15B5-43D5-910D-B4E0C79B5715}"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BFF8B8-3038-4DDA-B43B-00B503C34DB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45ACBE8-CBBD-47BD-898C-2BDA14D296C5}">
      <dgm:prSet/>
      <dgm:spPr/>
      <dgm:t>
        <a:bodyPr/>
        <a:lstStyle/>
        <a:p>
          <a:pPr>
            <a:lnSpc>
              <a:spcPct val="100000"/>
            </a:lnSpc>
          </a:pPr>
          <a:r>
            <a:rPr lang="en-US" b="0" i="0"/>
            <a:t>Use sub-headings to organize</a:t>
          </a:r>
          <a:endParaRPr lang="en-US"/>
        </a:p>
      </dgm:t>
    </dgm:pt>
    <dgm:pt modelId="{3BF1B857-72BA-4413-880F-8B88B9948210}" type="parTrans" cxnId="{AEF9D0DD-F8E6-45A4-BF55-93E9750E6553}">
      <dgm:prSet/>
      <dgm:spPr/>
      <dgm:t>
        <a:bodyPr/>
        <a:lstStyle/>
        <a:p>
          <a:endParaRPr lang="en-US"/>
        </a:p>
      </dgm:t>
    </dgm:pt>
    <dgm:pt modelId="{A65C1AC4-B8ED-4C47-BEF5-7BDF5789F88B}" type="sibTrans" cxnId="{AEF9D0DD-F8E6-45A4-BF55-93E9750E6553}">
      <dgm:prSet/>
      <dgm:spPr/>
      <dgm:t>
        <a:bodyPr/>
        <a:lstStyle/>
        <a:p>
          <a:endParaRPr lang="en-US"/>
        </a:p>
      </dgm:t>
    </dgm:pt>
    <dgm:pt modelId="{0A658338-13A3-4452-BD7C-2852A1FD878E}">
      <dgm:prSet/>
      <dgm:spPr/>
      <dgm:t>
        <a:bodyPr/>
        <a:lstStyle/>
        <a:p>
          <a:pPr>
            <a:lnSpc>
              <a:spcPct val="100000"/>
            </a:lnSpc>
          </a:pPr>
          <a:r>
            <a:rPr lang="en-US" b="0" i="0"/>
            <a:t>Begin by grouping primary sources together</a:t>
          </a:r>
          <a:endParaRPr lang="en-US"/>
        </a:p>
      </dgm:t>
    </dgm:pt>
    <dgm:pt modelId="{EEF5C390-98FF-431C-B6EB-C7C07DB79870}" type="parTrans" cxnId="{F5ED9C45-F8B1-4ACA-9A84-5564F0433E4A}">
      <dgm:prSet/>
      <dgm:spPr/>
      <dgm:t>
        <a:bodyPr/>
        <a:lstStyle/>
        <a:p>
          <a:endParaRPr lang="en-US"/>
        </a:p>
      </dgm:t>
    </dgm:pt>
    <dgm:pt modelId="{728626EB-3D73-436B-9DAF-A6CDDF5D8157}" type="sibTrans" cxnId="{F5ED9C45-F8B1-4ACA-9A84-5564F0433E4A}">
      <dgm:prSet/>
      <dgm:spPr/>
      <dgm:t>
        <a:bodyPr/>
        <a:lstStyle/>
        <a:p>
          <a:endParaRPr lang="en-US"/>
        </a:p>
      </dgm:t>
    </dgm:pt>
    <dgm:pt modelId="{F69D6B5D-839F-4336-9B9E-2DD58E078D65}">
      <dgm:prSet/>
      <dgm:spPr/>
      <dgm:t>
        <a:bodyPr/>
        <a:lstStyle/>
        <a:p>
          <a:pPr>
            <a:lnSpc>
              <a:spcPct val="100000"/>
            </a:lnSpc>
          </a:pPr>
          <a:r>
            <a:rPr lang="en-US" b="0" i="0"/>
            <a:t>List secondary sources after primary sources</a:t>
          </a:r>
          <a:endParaRPr lang="en-US"/>
        </a:p>
      </dgm:t>
    </dgm:pt>
    <dgm:pt modelId="{BB9C9F1E-3821-489C-A894-1E8B386F0621}" type="parTrans" cxnId="{E566C25B-1106-44AB-9CF3-72D9E2DABAF7}">
      <dgm:prSet/>
      <dgm:spPr/>
      <dgm:t>
        <a:bodyPr/>
        <a:lstStyle/>
        <a:p>
          <a:endParaRPr lang="en-US"/>
        </a:p>
      </dgm:t>
    </dgm:pt>
    <dgm:pt modelId="{F35C0CD4-96E7-4AD8-99C7-47BC0CAA2758}" type="sibTrans" cxnId="{E566C25B-1106-44AB-9CF3-72D9E2DABAF7}">
      <dgm:prSet/>
      <dgm:spPr/>
      <dgm:t>
        <a:bodyPr/>
        <a:lstStyle/>
        <a:p>
          <a:endParaRPr lang="en-US"/>
        </a:p>
      </dgm:t>
    </dgm:pt>
    <dgm:pt modelId="{9851ADCD-DFDB-46E6-BAAF-DB59EFA68318}">
      <dgm:prSet/>
      <dgm:spPr/>
      <dgm:t>
        <a:bodyPr/>
        <a:lstStyle/>
        <a:p>
          <a:pPr>
            <a:lnSpc>
              <a:spcPct val="100000"/>
            </a:lnSpc>
          </a:pPr>
          <a:r>
            <a:rPr lang="en-US" b="0" i="0"/>
            <a:t>Alphabetize by author’s surname</a:t>
          </a:r>
          <a:endParaRPr lang="en-US"/>
        </a:p>
      </dgm:t>
    </dgm:pt>
    <dgm:pt modelId="{D3BD70BA-35F5-472B-BBCA-CE784AF74683}" type="parTrans" cxnId="{F556DD44-98DE-402A-9953-2B3D590CAD92}">
      <dgm:prSet/>
      <dgm:spPr/>
      <dgm:t>
        <a:bodyPr/>
        <a:lstStyle/>
        <a:p>
          <a:endParaRPr lang="en-US"/>
        </a:p>
      </dgm:t>
    </dgm:pt>
    <dgm:pt modelId="{2BBCDDCF-4B2F-4705-B784-2F5BEDABC3ED}" type="sibTrans" cxnId="{F556DD44-98DE-402A-9953-2B3D590CAD92}">
      <dgm:prSet/>
      <dgm:spPr/>
      <dgm:t>
        <a:bodyPr/>
        <a:lstStyle/>
        <a:p>
          <a:endParaRPr lang="en-US"/>
        </a:p>
      </dgm:t>
    </dgm:pt>
    <dgm:pt modelId="{B79D932C-9C33-4B6D-BB8A-9FC6DD226CD4}">
      <dgm:prSet/>
      <dgm:spPr/>
      <dgm:t>
        <a:bodyPr/>
        <a:lstStyle/>
        <a:p>
          <a:pPr>
            <a:lnSpc>
              <a:spcPct val="100000"/>
            </a:lnSpc>
          </a:pPr>
          <a:r>
            <a:rPr lang="en-US" b="0" i="0"/>
            <a:t>Note that MHRA style has a different format for bibliographic entries than for footnotes</a:t>
          </a:r>
          <a:endParaRPr lang="en-US"/>
        </a:p>
      </dgm:t>
    </dgm:pt>
    <dgm:pt modelId="{E02EA015-FE17-49A7-A3F6-9063F9AAC578}" type="parTrans" cxnId="{707F90CC-5941-46FA-92F9-F4B22D980F88}">
      <dgm:prSet/>
      <dgm:spPr/>
      <dgm:t>
        <a:bodyPr/>
        <a:lstStyle/>
        <a:p>
          <a:endParaRPr lang="en-US"/>
        </a:p>
      </dgm:t>
    </dgm:pt>
    <dgm:pt modelId="{190CB3E9-CDA8-4DFC-BB98-839297BEAC44}" type="sibTrans" cxnId="{707F90CC-5941-46FA-92F9-F4B22D980F88}">
      <dgm:prSet/>
      <dgm:spPr/>
      <dgm:t>
        <a:bodyPr/>
        <a:lstStyle/>
        <a:p>
          <a:endParaRPr lang="en-US"/>
        </a:p>
      </dgm:t>
    </dgm:pt>
    <dgm:pt modelId="{0E320819-1D8E-4028-B131-E7F4F90F134E}" type="pres">
      <dgm:prSet presAssocID="{7FBFF8B8-3038-4DDA-B43B-00B503C34DBE}" presName="root" presStyleCnt="0">
        <dgm:presLayoutVars>
          <dgm:dir/>
          <dgm:resizeHandles val="exact"/>
        </dgm:presLayoutVars>
      </dgm:prSet>
      <dgm:spPr/>
    </dgm:pt>
    <dgm:pt modelId="{19D5B71D-3CE6-4A3D-9189-A92CB5047FD7}" type="pres">
      <dgm:prSet presAssocID="{245ACBE8-CBBD-47BD-898C-2BDA14D296C5}" presName="compNode" presStyleCnt="0"/>
      <dgm:spPr/>
    </dgm:pt>
    <dgm:pt modelId="{4C134E26-7D65-40C3-AED8-46B4E56898ED}" type="pres">
      <dgm:prSet presAssocID="{245ACBE8-CBBD-47BD-898C-2BDA14D296C5}" presName="bgRect" presStyleLbl="bgShp" presStyleIdx="0" presStyleCnt="5"/>
      <dgm:spPr/>
    </dgm:pt>
    <dgm:pt modelId="{1838B1B1-310C-4181-8331-8718346C28EF}" type="pres">
      <dgm:prSet presAssocID="{245ACBE8-CBBD-47BD-898C-2BDA14D296C5}" presName="iconRect" presStyleLbl="node1" presStyleIdx="0" presStyleCnt="5"/>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able"/>
        </a:ext>
      </dgm:extLst>
    </dgm:pt>
    <dgm:pt modelId="{F4559ED6-7E35-423D-ACBD-1EE16CABD08E}" type="pres">
      <dgm:prSet presAssocID="{245ACBE8-CBBD-47BD-898C-2BDA14D296C5}" presName="spaceRect" presStyleCnt="0"/>
      <dgm:spPr/>
    </dgm:pt>
    <dgm:pt modelId="{586907F2-8DCC-414C-A77D-98B373954BB2}" type="pres">
      <dgm:prSet presAssocID="{245ACBE8-CBBD-47BD-898C-2BDA14D296C5}" presName="parTx" presStyleLbl="revTx" presStyleIdx="0" presStyleCnt="5">
        <dgm:presLayoutVars>
          <dgm:chMax val="0"/>
          <dgm:chPref val="0"/>
        </dgm:presLayoutVars>
      </dgm:prSet>
      <dgm:spPr/>
    </dgm:pt>
    <dgm:pt modelId="{878C2E40-DAA4-4C99-B6DC-DD6B192185E1}" type="pres">
      <dgm:prSet presAssocID="{A65C1AC4-B8ED-4C47-BEF5-7BDF5789F88B}" presName="sibTrans" presStyleCnt="0"/>
      <dgm:spPr/>
    </dgm:pt>
    <dgm:pt modelId="{1A371193-CB51-4285-8000-84E1574D05DD}" type="pres">
      <dgm:prSet presAssocID="{0A658338-13A3-4452-BD7C-2852A1FD878E}" presName="compNode" presStyleCnt="0"/>
      <dgm:spPr/>
    </dgm:pt>
    <dgm:pt modelId="{7486E796-505F-42D7-BA11-7AFEFD31F0B9}" type="pres">
      <dgm:prSet presAssocID="{0A658338-13A3-4452-BD7C-2852A1FD878E}" presName="bgRect" presStyleLbl="bgShp" presStyleIdx="1" presStyleCnt="5"/>
      <dgm:spPr/>
    </dgm:pt>
    <dgm:pt modelId="{FB2E05CB-4C6F-4EE6-BD11-01388B13B63F}" type="pres">
      <dgm:prSet presAssocID="{0A658338-13A3-4452-BD7C-2852A1FD878E}" presName="iconRect" presStyleLbl="node1" presStyleIdx="1" presStyleCnt="5"/>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cument"/>
        </a:ext>
      </dgm:extLst>
    </dgm:pt>
    <dgm:pt modelId="{C0FBFDF4-D104-49DB-9998-4BD44F03EB9C}" type="pres">
      <dgm:prSet presAssocID="{0A658338-13A3-4452-BD7C-2852A1FD878E}" presName="spaceRect" presStyleCnt="0"/>
      <dgm:spPr/>
    </dgm:pt>
    <dgm:pt modelId="{39E936E1-F0C8-4377-89D8-F218C80A8D6B}" type="pres">
      <dgm:prSet presAssocID="{0A658338-13A3-4452-BD7C-2852A1FD878E}" presName="parTx" presStyleLbl="revTx" presStyleIdx="1" presStyleCnt="5">
        <dgm:presLayoutVars>
          <dgm:chMax val="0"/>
          <dgm:chPref val="0"/>
        </dgm:presLayoutVars>
      </dgm:prSet>
      <dgm:spPr/>
    </dgm:pt>
    <dgm:pt modelId="{E964FBFE-D896-4D90-9A31-D88AD683F727}" type="pres">
      <dgm:prSet presAssocID="{728626EB-3D73-436B-9DAF-A6CDDF5D8157}" presName="sibTrans" presStyleCnt="0"/>
      <dgm:spPr/>
    </dgm:pt>
    <dgm:pt modelId="{52BD023B-769F-4540-A5E2-65FA89D86D64}" type="pres">
      <dgm:prSet presAssocID="{F69D6B5D-839F-4336-9B9E-2DD58E078D65}" presName="compNode" presStyleCnt="0"/>
      <dgm:spPr/>
    </dgm:pt>
    <dgm:pt modelId="{4CAF6B14-949F-4580-83FF-25AA1B0A2C35}" type="pres">
      <dgm:prSet presAssocID="{F69D6B5D-839F-4336-9B9E-2DD58E078D65}" presName="bgRect" presStyleLbl="bgShp" presStyleIdx="2" presStyleCnt="5"/>
      <dgm:spPr/>
    </dgm:pt>
    <dgm:pt modelId="{C5BA7661-F88D-4693-9343-2EF5F8BDC8F7}" type="pres">
      <dgm:prSet presAssocID="{F69D6B5D-839F-4336-9B9E-2DD58E078D65}" presName="iconRect" presStyleLbl="node1" presStyleIdx="2" presStyleCnt="5"/>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Tick"/>
        </a:ext>
      </dgm:extLst>
    </dgm:pt>
    <dgm:pt modelId="{D9720BA8-09A6-4A2D-82B6-C482861F0B6C}" type="pres">
      <dgm:prSet presAssocID="{F69D6B5D-839F-4336-9B9E-2DD58E078D65}" presName="spaceRect" presStyleCnt="0"/>
      <dgm:spPr/>
    </dgm:pt>
    <dgm:pt modelId="{869C5C3B-75C2-4F74-BED1-623C2BF2BBE4}" type="pres">
      <dgm:prSet presAssocID="{F69D6B5D-839F-4336-9B9E-2DD58E078D65}" presName="parTx" presStyleLbl="revTx" presStyleIdx="2" presStyleCnt="5">
        <dgm:presLayoutVars>
          <dgm:chMax val="0"/>
          <dgm:chPref val="0"/>
        </dgm:presLayoutVars>
      </dgm:prSet>
      <dgm:spPr/>
    </dgm:pt>
    <dgm:pt modelId="{A6F0C6D0-40E1-499B-8D7D-439AEF8F77E3}" type="pres">
      <dgm:prSet presAssocID="{F35C0CD4-96E7-4AD8-99C7-47BC0CAA2758}" presName="sibTrans" presStyleCnt="0"/>
      <dgm:spPr/>
    </dgm:pt>
    <dgm:pt modelId="{5BC2C96A-59A7-4C2F-A818-D44A28F4FEFB}" type="pres">
      <dgm:prSet presAssocID="{9851ADCD-DFDB-46E6-BAAF-DB59EFA68318}" presName="compNode" presStyleCnt="0"/>
      <dgm:spPr/>
    </dgm:pt>
    <dgm:pt modelId="{6610DB4D-F650-48DE-AEAE-77958893EA73}" type="pres">
      <dgm:prSet presAssocID="{9851ADCD-DFDB-46E6-BAAF-DB59EFA68318}" presName="bgRect" presStyleLbl="bgShp" presStyleIdx="3" presStyleCnt="5"/>
      <dgm:spPr/>
    </dgm:pt>
    <dgm:pt modelId="{E6FA4195-38A4-40B7-9437-EBA146CEAC21}" type="pres">
      <dgm:prSet presAssocID="{9851ADCD-DFDB-46E6-BAAF-DB59EFA68318}" presName="iconRect" presStyleLbl="node1" presStyleIdx="3" presStyleCnt="5"/>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encil"/>
        </a:ext>
      </dgm:extLst>
    </dgm:pt>
    <dgm:pt modelId="{C1B98C27-95C1-4A01-ACED-6F73A20F7CCD}" type="pres">
      <dgm:prSet presAssocID="{9851ADCD-DFDB-46E6-BAAF-DB59EFA68318}" presName="spaceRect" presStyleCnt="0"/>
      <dgm:spPr/>
    </dgm:pt>
    <dgm:pt modelId="{4E801FA7-B1A1-47F3-AC93-7C23BB7210C5}" type="pres">
      <dgm:prSet presAssocID="{9851ADCD-DFDB-46E6-BAAF-DB59EFA68318}" presName="parTx" presStyleLbl="revTx" presStyleIdx="3" presStyleCnt="5">
        <dgm:presLayoutVars>
          <dgm:chMax val="0"/>
          <dgm:chPref val="0"/>
        </dgm:presLayoutVars>
      </dgm:prSet>
      <dgm:spPr/>
    </dgm:pt>
    <dgm:pt modelId="{2E0987F5-78B5-440F-8E61-75CD6CF571BC}" type="pres">
      <dgm:prSet presAssocID="{2BBCDDCF-4B2F-4705-B784-2F5BEDABC3ED}" presName="sibTrans" presStyleCnt="0"/>
      <dgm:spPr/>
    </dgm:pt>
    <dgm:pt modelId="{D7173183-E06A-4DAC-BB8F-E9756572BE22}" type="pres">
      <dgm:prSet presAssocID="{B79D932C-9C33-4B6D-BB8A-9FC6DD226CD4}" presName="compNode" presStyleCnt="0"/>
      <dgm:spPr/>
    </dgm:pt>
    <dgm:pt modelId="{DA1A145E-6C36-4C3D-98EF-5ACB55B572BC}" type="pres">
      <dgm:prSet presAssocID="{B79D932C-9C33-4B6D-BB8A-9FC6DD226CD4}" presName="bgRect" presStyleLbl="bgShp" presStyleIdx="4" presStyleCnt="5"/>
      <dgm:spPr/>
    </dgm:pt>
    <dgm:pt modelId="{4E765239-BFA4-48DF-805E-DFE4F60630B8}" type="pres">
      <dgm:prSet presAssocID="{B79D932C-9C33-4B6D-BB8A-9FC6DD226CD4}" presName="iconRect" presStyleLbl="node1" presStyleIdx="4" presStyleCnt="5"/>
      <dgm:spPr>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Quotes"/>
        </a:ext>
      </dgm:extLst>
    </dgm:pt>
    <dgm:pt modelId="{A292BD79-2A5D-4696-8067-1991F1B58C6C}" type="pres">
      <dgm:prSet presAssocID="{B79D932C-9C33-4B6D-BB8A-9FC6DD226CD4}" presName="spaceRect" presStyleCnt="0"/>
      <dgm:spPr/>
    </dgm:pt>
    <dgm:pt modelId="{F369DEC2-336B-4081-BBEF-888E40E5D633}" type="pres">
      <dgm:prSet presAssocID="{B79D932C-9C33-4B6D-BB8A-9FC6DD226CD4}" presName="parTx" presStyleLbl="revTx" presStyleIdx="4" presStyleCnt="5">
        <dgm:presLayoutVars>
          <dgm:chMax val="0"/>
          <dgm:chPref val="0"/>
        </dgm:presLayoutVars>
      </dgm:prSet>
      <dgm:spPr/>
    </dgm:pt>
  </dgm:ptLst>
  <dgm:cxnLst>
    <dgm:cxn modelId="{870DBE0C-079F-4BE4-8B2F-E218911299D0}" type="presOf" srcId="{9851ADCD-DFDB-46E6-BAAF-DB59EFA68318}" destId="{4E801FA7-B1A1-47F3-AC93-7C23BB7210C5}" srcOrd="0" destOrd="0" presId="urn:microsoft.com/office/officeart/2018/2/layout/IconVerticalSolidList"/>
    <dgm:cxn modelId="{4D4EAD22-4268-46C3-9FF1-2C7635B8D848}" type="presOf" srcId="{F69D6B5D-839F-4336-9B9E-2DD58E078D65}" destId="{869C5C3B-75C2-4F74-BED1-623C2BF2BBE4}" srcOrd="0" destOrd="0" presId="urn:microsoft.com/office/officeart/2018/2/layout/IconVerticalSolidList"/>
    <dgm:cxn modelId="{F556DD44-98DE-402A-9953-2B3D590CAD92}" srcId="{7FBFF8B8-3038-4DDA-B43B-00B503C34DBE}" destId="{9851ADCD-DFDB-46E6-BAAF-DB59EFA68318}" srcOrd="3" destOrd="0" parTransId="{D3BD70BA-35F5-472B-BBCA-CE784AF74683}" sibTransId="{2BBCDDCF-4B2F-4705-B784-2F5BEDABC3ED}"/>
    <dgm:cxn modelId="{F5ED9C45-F8B1-4ACA-9A84-5564F0433E4A}" srcId="{7FBFF8B8-3038-4DDA-B43B-00B503C34DBE}" destId="{0A658338-13A3-4452-BD7C-2852A1FD878E}" srcOrd="1" destOrd="0" parTransId="{EEF5C390-98FF-431C-B6EB-C7C07DB79870}" sibTransId="{728626EB-3D73-436B-9DAF-A6CDDF5D8157}"/>
    <dgm:cxn modelId="{352B094F-2333-4E05-9868-10B233A73EEE}" type="presOf" srcId="{245ACBE8-CBBD-47BD-898C-2BDA14D296C5}" destId="{586907F2-8DCC-414C-A77D-98B373954BB2}" srcOrd="0" destOrd="0" presId="urn:microsoft.com/office/officeart/2018/2/layout/IconVerticalSolidList"/>
    <dgm:cxn modelId="{E566C25B-1106-44AB-9CF3-72D9E2DABAF7}" srcId="{7FBFF8B8-3038-4DDA-B43B-00B503C34DBE}" destId="{F69D6B5D-839F-4336-9B9E-2DD58E078D65}" srcOrd="2" destOrd="0" parTransId="{BB9C9F1E-3821-489C-A894-1E8B386F0621}" sibTransId="{F35C0CD4-96E7-4AD8-99C7-47BC0CAA2758}"/>
    <dgm:cxn modelId="{BC048279-DF29-448E-ABB1-70521ABC0FA9}" type="presOf" srcId="{0A658338-13A3-4452-BD7C-2852A1FD878E}" destId="{39E936E1-F0C8-4377-89D8-F218C80A8D6B}" srcOrd="0" destOrd="0" presId="urn:microsoft.com/office/officeart/2018/2/layout/IconVerticalSolidList"/>
    <dgm:cxn modelId="{6A9AFDB4-2616-4824-ADEB-CED3E48E163D}" type="presOf" srcId="{B79D932C-9C33-4B6D-BB8A-9FC6DD226CD4}" destId="{F369DEC2-336B-4081-BBEF-888E40E5D633}" srcOrd="0" destOrd="0" presId="urn:microsoft.com/office/officeart/2018/2/layout/IconVerticalSolidList"/>
    <dgm:cxn modelId="{707F90CC-5941-46FA-92F9-F4B22D980F88}" srcId="{7FBFF8B8-3038-4DDA-B43B-00B503C34DBE}" destId="{B79D932C-9C33-4B6D-BB8A-9FC6DD226CD4}" srcOrd="4" destOrd="0" parTransId="{E02EA015-FE17-49A7-A3F6-9063F9AAC578}" sibTransId="{190CB3E9-CDA8-4DFC-BB98-839297BEAC44}"/>
    <dgm:cxn modelId="{AEF9D0DD-F8E6-45A4-BF55-93E9750E6553}" srcId="{7FBFF8B8-3038-4DDA-B43B-00B503C34DBE}" destId="{245ACBE8-CBBD-47BD-898C-2BDA14D296C5}" srcOrd="0" destOrd="0" parTransId="{3BF1B857-72BA-4413-880F-8B88B9948210}" sibTransId="{A65C1AC4-B8ED-4C47-BEF5-7BDF5789F88B}"/>
    <dgm:cxn modelId="{5AD609F4-A7A8-4B4F-ADB0-F5451BC93707}" type="presOf" srcId="{7FBFF8B8-3038-4DDA-B43B-00B503C34DBE}" destId="{0E320819-1D8E-4028-B131-E7F4F90F134E}" srcOrd="0" destOrd="0" presId="urn:microsoft.com/office/officeart/2018/2/layout/IconVerticalSolidList"/>
    <dgm:cxn modelId="{602F884B-BB3E-465B-8AB0-C3B67253A7BB}" type="presParOf" srcId="{0E320819-1D8E-4028-B131-E7F4F90F134E}" destId="{19D5B71D-3CE6-4A3D-9189-A92CB5047FD7}" srcOrd="0" destOrd="0" presId="urn:microsoft.com/office/officeart/2018/2/layout/IconVerticalSolidList"/>
    <dgm:cxn modelId="{5B8A765E-64D2-48EC-AADC-4F1BF10CA6CA}" type="presParOf" srcId="{19D5B71D-3CE6-4A3D-9189-A92CB5047FD7}" destId="{4C134E26-7D65-40C3-AED8-46B4E56898ED}" srcOrd="0" destOrd="0" presId="urn:microsoft.com/office/officeart/2018/2/layout/IconVerticalSolidList"/>
    <dgm:cxn modelId="{38E4F415-449E-4620-813E-771A64DB942D}" type="presParOf" srcId="{19D5B71D-3CE6-4A3D-9189-A92CB5047FD7}" destId="{1838B1B1-310C-4181-8331-8718346C28EF}" srcOrd="1" destOrd="0" presId="urn:microsoft.com/office/officeart/2018/2/layout/IconVerticalSolidList"/>
    <dgm:cxn modelId="{7C88D68A-B1C6-442E-8AD1-0DBBBE1443C3}" type="presParOf" srcId="{19D5B71D-3CE6-4A3D-9189-A92CB5047FD7}" destId="{F4559ED6-7E35-423D-ACBD-1EE16CABD08E}" srcOrd="2" destOrd="0" presId="urn:microsoft.com/office/officeart/2018/2/layout/IconVerticalSolidList"/>
    <dgm:cxn modelId="{92481442-0FF4-4348-8783-F0790D7F07AB}" type="presParOf" srcId="{19D5B71D-3CE6-4A3D-9189-A92CB5047FD7}" destId="{586907F2-8DCC-414C-A77D-98B373954BB2}" srcOrd="3" destOrd="0" presId="urn:microsoft.com/office/officeart/2018/2/layout/IconVerticalSolidList"/>
    <dgm:cxn modelId="{2C8F851C-4D4A-4063-B3B0-05295B3A1FA0}" type="presParOf" srcId="{0E320819-1D8E-4028-B131-E7F4F90F134E}" destId="{878C2E40-DAA4-4C99-B6DC-DD6B192185E1}" srcOrd="1" destOrd="0" presId="urn:microsoft.com/office/officeart/2018/2/layout/IconVerticalSolidList"/>
    <dgm:cxn modelId="{EE16CCC0-D13A-4510-B4D1-7F8D766C1B6D}" type="presParOf" srcId="{0E320819-1D8E-4028-B131-E7F4F90F134E}" destId="{1A371193-CB51-4285-8000-84E1574D05DD}" srcOrd="2" destOrd="0" presId="urn:microsoft.com/office/officeart/2018/2/layout/IconVerticalSolidList"/>
    <dgm:cxn modelId="{F0C83479-3200-4C79-AAF0-626CBFDF8E77}" type="presParOf" srcId="{1A371193-CB51-4285-8000-84E1574D05DD}" destId="{7486E796-505F-42D7-BA11-7AFEFD31F0B9}" srcOrd="0" destOrd="0" presId="urn:microsoft.com/office/officeart/2018/2/layout/IconVerticalSolidList"/>
    <dgm:cxn modelId="{00EB8C56-53F6-48FE-B36A-81113D6D853C}" type="presParOf" srcId="{1A371193-CB51-4285-8000-84E1574D05DD}" destId="{FB2E05CB-4C6F-4EE6-BD11-01388B13B63F}" srcOrd="1" destOrd="0" presId="urn:microsoft.com/office/officeart/2018/2/layout/IconVerticalSolidList"/>
    <dgm:cxn modelId="{8B2A7A6A-FF46-4646-90AE-EC43AA1EB6C2}" type="presParOf" srcId="{1A371193-CB51-4285-8000-84E1574D05DD}" destId="{C0FBFDF4-D104-49DB-9998-4BD44F03EB9C}" srcOrd="2" destOrd="0" presId="urn:microsoft.com/office/officeart/2018/2/layout/IconVerticalSolidList"/>
    <dgm:cxn modelId="{37E03256-2ADD-4867-9760-96BE372223AB}" type="presParOf" srcId="{1A371193-CB51-4285-8000-84E1574D05DD}" destId="{39E936E1-F0C8-4377-89D8-F218C80A8D6B}" srcOrd="3" destOrd="0" presId="urn:microsoft.com/office/officeart/2018/2/layout/IconVerticalSolidList"/>
    <dgm:cxn modelId="{CE45202D-26EF-4813-A30A-D2CD5EF3337C}" type="presParOf" srcId="{0E320819-1D8E-4028-B131-E7F4F90F134E}" destId="{E964FBFE-D896-4D90-9A31-D88AD683F727}" srcOrd="3" destOrd="0" presId="urn:microsoft.com/office/officeart/2018/2/layout/IconVerticalSolidList"/>
    <dgm:cxn modelId="{5A2F2C83-A4DA-4319-B2B1-D6B3E05EEA61}" type="presParOf" srcId="{0E320819-1D8E-4028-B131-E7F4F90F134E}" destId="{52BD023B-769F-4540-A5E2-65FA89D86D64}" srcOrd="4" destOrd="0" presId="urn:microsoft.com/office/officeart/2018/2/layout/IconVerticalSolidList"/>
    <dgm:cxn modelId="{E6E7C587-0B44-47FE-B728-7A95C8E3D377}" type="presParOf" srcId="{52BD023B-769F-4540-A5E2-65FA89D86D64}" destId="{4CAF6B14-949F-4580-83FF-25AA1B0A2C35}" srcOrd="0" destOrd="0" presId="urn:microsoft.com/office/officeart/2018/2/layout/IconVerticalSolidList"/>
    <dgm:cxn modelId="{B3416FB8-8027-4AFE-A91D-79BBC23BD72F}" type="presParOf" srcId="{52BD023B-769F-4540-A5E2-65FA89D86D64}" destId="{C5BA7661-F88D-4693-9343-2EF5F8BDC8F7}" srcOrd="1" destOrd="0" presId="urn:microsoft.com/office/officeart/2018/2/layout/IconVerticalSolidList"/>
    <dgm:cxn modelId="{02D10EAE-2D58-4931-AC4D-9D15511561F3}" type="presParOf" srcId="{52BD023B-769F-4540-A5E2-65FA89D86D64}" destId="{D9720BA8-09A6-4A2D-82B6-C482861F0B6C}" srcOrd="2" destOrd="0" presId="urn:microsoft.com/office/officeart/2018/2/layout/IconVerticalSolidList"/>
    <dgm:cxn modelId="{8AE14D35-0791-4F0F-A59E-F26DBDE42309}" type="presParOf" srcId="{52BD023B-769F-4540-A5E2-65FA89D86D64}" destId="{869C5C3B-75C2-4F74-BED1-623C2BF2BBE4}" srcOrd="3" destOrd="0" presId="urn:microsoft.com/office/officeart/2018/2/layout/IconVerticalSolidList"/>
    <dgm:cxn modelId="{17E2E5CA-F37B-48F3-84FD-433B1D216BB5}" type="presParOf" srcId="{0E320819-1D8E-4028-B131-E7F4F90F134E}" destId="{A6F0C6D0-40E1-499B-8D7D-439AEF8F77E3}" srcOrd="5" destOrd="0" presId="urn:microsoft.com/office/officeart/2018/2/layout/IconVerticalSolidList"/>
    <dgm:cxn modelId="{118E9565-A57E-454B-87DC-36A3AE0EF789}" type="presParOf" srcId="{0E320819-1D8E-4028-B131-E7F4F90F134E}" destId="{5BC2C96A-59A7-4C2F-A818-D44A28F4FEFB}" srcOrd="6" destOrd="0" presId="urn:microsoft.com/office/officeart/2018/2/layout/IconVerticalSolidList"/>
    <dgm:cxn modelId="{23F0C288-2F34-471B-9A9C-0EA77C979C94}" type="presParOf" srcId="{5BC2C96A-59A7-4C2F-A818-D44A28F4FEFB}" destId="{6610DB4D-F650-48DE-AEAE-77958893EA73}" srcOrd="0" destOrd="0" presId="urn:microsoft.com/office/officeart/2018/2/layout/IconVerticalSolidList"/>
    <dgm:cxn modelId="{D1946382-43B9-4519-B386-2891D0C8D774}" type="presParOf" srcId="{5BC2C96A-59A7-4C2F-A818-D44A28F4FEFB}" destId="{E6FA4195-38A4-40B7-9437-EBA146CEAC21}" srcOrd="1" destOrd="0" presId="urn:microsoft.com/office/officeart/2018/2/layout/IconVerticalSolidList"/>
    <dgm:cxn modelId="{4144364E-7E83-45D4-956C-4BD608072BFB}" type="presParOf" srcId="{5BC2C96A-59A7-4C2F-A818-D44A28F4FEFB}" destId="{C1B98C27-95C1-4A01-ACED-6F73A20F7CCD}" srcOrd="2" destOrd="0" presId="urn:microsoft.com/office/officeart/2018/2/layout/IconVerticalSolidList"/>
    <dgm:cxn modelId="{2070013D-3FE5-4B3B-8473-3F290FEAED7B}" type="presParOf" srcId="{5BC2C96A-59A7-4C2F-A818-D44A28F4FEFB}" destId="{4E801FA7-B1A1-47F3-AC93-7C23BB7210C5}" srcOrd="3" destOrd="0" presId="urn:microsoft.com/office/officeart/2018/2/layout/IconVerticalSolidList"/>
    <dgm:cxn modelId="{4F13AA26-A1DA-44AA-A84D-12C61FDA766C}" type="presParOf" srcId="{0E320819-1D8E-4028-B131-E7F4F90F134E}" destId="{2E0987F5-78B5-440F-8E61-75CD6CF571BC}" srcOrd="7" destOrd="0" presId="urn:microsoft.com/office/officeart/2018/2/layout/IconVerticalSolidList"/>
    <dgm:cxn modelId="{FA7BC11C-0F5B-4443-B3E9-6E9B625CA810}" type="presParOf" srcId="{0E320819-1D8E-4028-B131-E7F4F90F134E}" destId="{D7173183-E06A-4DAC-BB8F-E9756572BE22}" srcOrd="8" destOrd="0" presId="urn:microsoft.com/office/officeart/2018/2/layout/IconVerticalSolidList"/>
    <dgm:cxn modelId="{B48DCB4C-B604-4F16-9F5B-1D63EBE04C31}" type="presParOf" srcId="{D7173183-E06A-4DAC-BB8F-E9756572BE22}" destId="{DA1A145E-6C36-4C3D-98EF-5ACB55B572BC}" srcOrd="0" destOrd="0" presId="urn:microsoft.com/office/officeart/2018/2/layout/IconVerticalSolidList"/>
    <dgm:cxn modelId="{067B06E2-5C45-477E-864C-6BFE61C16374}" type="presParOf" srcId="{D7173183-E06A-4DAC-BB8F-E9756572BE22}" destId="{4E765239-BFA4-48DF-805E-DFE4F60630B8}" srcOrd="1" destOrd="0" presId="urn:microsoft.com/office/officeart/2018/2/layout/IconVerticalSolidList"/>
    <dgm:cxn modelId="{7BC58323-C31C-4420-B0D3-D12D421DF86D}" type="presParOf" srcId="{D7173183-E06A-4DAC-BB8F-E9756572BE22}" destId="{A292BD79-2A5D-4696-8067-1991F1B58C6C}" srcOrd="2" destOrd="0" presId="urn:microsoft.com/office/officeart/2018/2/layout/IconVerticalSolidList"/>
    <dgm:cxn modelId="{4D1B52F5-A7AE-4A7A-BDD0-012A1CCAF25F}" type="presParOf" srcId="{D7173183-E06A-4DAC-BB8F-E9756572BE22}" destId="{F369DEC2-336B-4081-BBEF-888E40E5D633}"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E527DD-61E4-4953-916D-0C61A894DE73}" type="doc">
      <dgm:prSet loTypeId="urn:microsoft.com/office/officeart/2016/7/layout/VerticalSolidActionList" loCatId="List" qsTypeId="urn:microsoft.com/office/officeart/2005/8/quickstyle/simple1" qsCatId="simple" csTypeId="urn:microsoft.com/office/officeart/2005/8/colors/colorful2" csCatId="colorful"/>
      <dgm:spPr/>
      <dgm:t>
        <a:bodyPr/>
        <a:lstStyle/>
        <a:p>
          <a:endParaRPr lang="en-US"/>
        </a:p>
      </dgm:t>
    </dgm:pt>
    <dgm:pt modelId="{F7A27D1F-C19A-42C0-95D4-5F38740CCD49}">
      <dgm:prSet/>
      <dgm:spPr/>
      <dgm:t>
        <a:bodyPr/>
        <a:lstStyle/>
        <a:p>
          <a:r>
            <a:rPr lang="en-US"/>
            <a:t>Allow</a:t>
          </a:r>
        </a:p>
      </dgm:t>
    </dgm:pt>
    <dgm:pt modelId="{885EA711-7EBD-450E-82A0-CE738239EE61}" type="parTrans" cxnId="{1F89B5C8-B7F8-475F-B8A0-CC7A3DA12601}">
      <dgm:prSet/>
      <dgm:spPr/>
      <dgm:t>
        <a:bodyPr/>
        <a:lstStyle/>
        <a:p>
          <a:endParaRPr lang="en-US"/>
        </a:p>
      </dgm:t>
    </dgm:pt>
    <dgm:pt modelId="{34683AFA-AF80-4C6A-AC2E-626C23591FD2}" type="sibTrans" cxnId="{1F89B5C8-B7F8-475F-B8A0-CC7A3DA12601}">
      <dgm:prSet/>
      <dgm:spPr/>
      <dgm:t>
        <a:bodyPr/>
        <a:lstStyle/>
        <a:p>
          <a:endParaRPr lang="en-US"/>
        </a:p>
      </dgm:t>
    </dgm:pt>
    <dgm:pt modelId="{38510DFA-587E-4D74-80B1-52D7CF5537C3}">
      <dgm:prSet/>
      <dgm:spPr/>
      <dgm:t>
        <a:bodyPr/>
        <a:lstStyle/>
        <a:p>
          <a:r>
            <a:rPr lang="en-US"/>
            <a:t>Allow yourself plenty of time to go back and re-read your essay</a:t>
          </a:r>
        </a:p>
      </dgm:t>
    </dgm:pt>
    <dgm:pt modelId="{4B4660AE-9492-4F3C-A068-DEA0CE2A7BE7}" type="parTrans" cxnId="{04B09ADD-AADE-46FF-99E0-690C5CFCCCE1}">
      <dgm:prSet/>
      <dgm:spPr/>
      <dgm:t>
        <a:bodyPr/>
        <a:lstStyle/>
        <a:p>
          <a:endParaRPr lang="en-US"/>
        </a:p>
      </dgm:t>
    </dgm:pt>
    <dgm:pt modelId="{B18EEA43-9F28-4085-BF60-1A48C0BEA743}" type="sibTrans" cxnId="{04B09ADD-AADE-46FF-99E0-690C5CFCCCE1}">
      <dgm:prSet/>
      <dgm:spPr/>
      <dgm:t>
        <a:bodyPr/>
        <a:lstStyle/>
        <a:p>
          <a:endParaRPr lang="en-US"/>
        </a:p>
      </dgm:t>
    </dgm:pt>
    <dgm:pt modelId="{6288995A-5435-461F-865B-5383774C78CA}">
      <dgm:prSet/>
      <dgm:spPr/>
      <dgm:t>
        <a:bodyPr/>
        <a:lstStyle/>
        <a:p>
          <a:r>
            <a:rPr lang="en-US"/>
            <a:t>Aim</a:t>
          </a:r>
        </a:p>
      </dgm:t>
    </dgm:pt>
    <dgm:pt modelId="{F7CE3748-7C93-4C60-ADD4-B01C1C413FED}" type="parTrans" cxnId="{1F5FD3EA-C40D-4946-9896-8B126EB63753}">
      <dgm:prSet/>
      <dgm:spPr/>
      <dgm:t>
        <a:bodyPr/>
        <a:lstStyle/>
        <a:p>
          <a:endParaRPr lang="en-US"/>
        </a:p>
      </dgm:t>
    </dgm:pt>
    <dgm:pt modelId="{0FF7ECC9-AE8A-4EA3-B2F0-4568AB47DC16}" type="sibTrans" cxnId="{1F5FD3EA-C40D-4946-9896-8B126EB63753}">
      <dgm:prSet/>
      <dgm:spPr/>
      <dgm:t>
        <a:bodyPr/>
        <a:lstStyle/>
        <a:p>
          <a:endParaRPr lang="en-US"/>
        </a:p>
      </dgm:t>
    </dgm:pt>
    <dgm:pt modelId="{3643653A-7BAA-4813-8A1B-1BF38B070EA4}">
      <dgm:prSet/>
      <dgm:spPr/>
      <dgm:t>
        <a:bodyPr/>
        <a:lstStyle/>
        <a:p>
          <a:r>
            <a:rPr lang="en-US"/>
            <a:t>Ideally, aim to finish writing your research project a few days before the deadline</a:t>
          </a:r>
        </a:p>
      </dgm:t>
    </dgm:pt>
    <dgm:pt modelId="{DA7C7F99-34D3-47CA-97CB-90CEDFEC2E40}" type="parTrans" cxnId="{4B1203DB-8DC9-4E13-B3D7-5660DE744A47}">
      <dgm:prSet/>
      <dgm:spPr/>
      <dgm:t>
        <a:bodyPr/>
        <a:lstStyle/>
        <a:p>
          <a:endParaRPr lang="en-US"/>
        </a:p>
      </dgm:t>
    </dgm:pt>
    <dgm:pt modelId="{D525F7DE-7F9D-4D84-89ED-8F0E9130575B}" type="sibTrans" cxnId="{4B1203DB-8DC9-4E13-B3D7-5660DE744A47}">
      <dgm:prSet/>
      <dgm:spPr/>
      <dgm:t>
        <a:bodyPr/>
        <a:lstStyle/>
        <a:p>
          <a:endParaRPr lang="en-US"/>
        </a:p>
      </dgm:t>
    </dgm:pt>
    <dgm:pt modelId="{564AFCD7-91EA-42FE-8A40-6B4087DB42B5}">
      <dgm:prSet/>
      <dgm:spPr/>
      <dgm:t>
        <a:bodyPr/>
        <a:lstStyle/>
        <a:p>
          <a:r>
            <a:rPr lang="en-US"/>
            <a:t>Give</a:t>
          </a:r>
        </a:p>
      </dgm:t>
    </dgm:pt>
    <dgm:pt modelId="{CCEB0AFA-3F95-4CCB-BC85-0F80D321C2AD}" type="parTrans" cxnId="{20E4BFFC-D5DE-48B6-99AF-4598053F0BE2}">
      <dgm:prSet/>
      <dgm:spPr/>
      <dgm:t>
        <a:bodyPr/>
        <a:lstStyle/>
        <a:p>
          <a:endParaRPr lang="en-US"/>
        </a:p>
      </dgm:t>
    </dgm:pt>
    <dgm:pt modelId="{336733FB-3632-47EF-AFD8-1545C4419777}" type="sibTrans" cxnId="{20E4BFFC-D5DE-48B6-99AF-4598053F0BE2}">
      <dgm:prSet/>
      <dgm:spPr/>
      <dgm:t>
        <a:bodyPr/>
        <a:lstStyle/>
        <a:p>
          <a:endParaRPr lang="en-US"/>
        </a:p>
      </dgm:t>
    </dgm:pt>
    <dgm:pt modelId="{00FAA673-9C0E-4912-B978-F60BB0B3A530}">
      <dgm:prSet/>
      <dgm:spPr/>
      <dgm:t>
        <a:bodyPr/>
        <a:lstStyle/>
        <a:p>
          <a:r>
            <a:rPr lang="en-US"/>
            <a:t>Give yourself a break from the essay so that you approach again with fresher eyes when you review it</a:t>
          </a:r>
        </a:p>
      </dgm:t>
    </dgm:pt>
    <dgm:pt modelId="{B60BE95F-7147-4193-B748-4AB860CF6505}" type="parTrans" cxnId="{73FE9898-4FE9-44C0-9A15-EB173D52DAAC}">
      <dgm:prSet/>
      <dgm:spPr/>
      <dgm:t>
        <a:bodyPr/>
        <a:lstStyle/>
        <a:p>
          <a:endParaRPr lang="en-US"/>
        </a:p>
      </dgm:t>
    </dgm:pt>
    <dgm:pt modelId="{2ADF386A-62A0-4547-AC80-268C4DE5C270}" type="sibTrans" cxnId="{73FE9898-4FE9-44C0-9A15-EB173D52DAAC}">
      <dgm:prSet/>
      <dgm:spPr/>
      <dgm:t>
        <a:bodyPr/>
        <a:lstStyle/>
        <a:p>
          <a:endParaRPr lang="en-US"/>
        </a:p>
      </dgm:t>
    </dgm:pt>
    <dgm:pt modelId="{21452D00-304D-4776-8F9E-7EDE50217757}">
      <dgm:prSet/>
      <dgm:spPr/>
      <dgm:t>
        <a:bodyPr/>
        <a:lstStyle/>
        <a:p>
          <a:r>
            <a:rPr lang="en-US"/>
            <a:t>Think about</a:t>
          </a:r>
        </a:p>
      </dgm:t>
    </dgm:pt>
    <dgm:pt modelId="{978B8F2C-5BCC-47EA-8C61-C1A706421547}" type="parTrans" cxnId="{FBAAD317-CC04-44C0-B500-F090653DE1FF}">
      <dgm:prSet/>
      <dgm:spPr/>
      <dgm:t>
        <a:bodyPr/>
        <a:lstStyle/>
        <a:p>
          <a:endParaRPr lang="en-US"/>
        </a:p>
      </dgm:t>
    </dgm:pt>
    <dgm:pt modelId="{EB29BB09-BC6C-4FA7-9851-A45685F310A7}" type="sibTrans" cxnId="{FBAAD317-CC04-44C0-B500-F090653DE1FF}">
      <dgm:prSet/>
      <dgm:spPr/>
      <dgm:t>
        <a:bodyPr/>
        <a:lstStyle/>
        <a:p>
          <a:endParaRPr lang="en-US"/>
        </a:p>
      </dgm:t>
    </dgm:pt>
    <dgm:pt modelId="{4DC3F9CD-B2A4-421B-A302-19BADE195BB8}">
      <dgm:prSet/>
      <dgm:spPr/>
      <dgm:t>
        <a:bodyPr/>
        <a:lstStyle/>
        <a:p>
          <a:r>
            <a:rPr lang="en-US"/>
            <a:t>Think about arranging with a friend on the module to proof-read their work and vice versa</a:t>
          </a:r>
        </a:p>
      </dgm:t>
    </dgm:pt>
    <dgm:pt modelId="{C6909567-9956-479C-9FAE-12663CD01EB7}" type="parTrans" cxnId="{342A5811-61E5-475C-A2FC-7ADDF2142E7E}">
      <dgm:prSet/>
      <dgm:spPr/>
      <dgm:t>
        <a:bodyPr/>
        <a:lstStyle/>
        <a:p>
          <a:endParaRPr lang="en-US"/>
        </a:p>
      </dgm:t>
    </dgm:pt>
    <dgm:pt modelId="{8D3688F4-4EDE-4193-9AF4-2BE9BE6597CB}" type="sibTrans" cxnId="{342A5811-61E5-475C-A2FC-7ADDF2142E7E}">
      <dgm:prSet/>
      <dgm:spPr/>
      <dgm:t>
        <a:bodyPr/>
        <a:lstStyle/>
        <a:p>
          <a:endParaRPr lang="en-US"/>
        </a:p>
      </dgm:t>
    </dgm:pt>
    <dgm:pt modelId="{166AC225-282E-461F-9C5B-45A9FCD8B67C}">
      <dgm:prSet/>
      <dgm:spPr/>
      <dgm:t>
        <a:bodyPr/>
        <a:lstStyle/>
        <a:p>
          <a:r>
            <a:rPr lang="en-US"/>
            <a:t>Look out</a:t>
          </a:r>
        </a:p>
      </dgm:t>
    </dgm:pt>
    <dgm:pt modelId="{16178C8C-6227-44C8-97F1-D8062ADC246E}" type="parTrans" cxnId="{C3869D82-1B8B-48CD-9DD7-AB1859ACC25C}">
      <dgm:prSet/>
      <dgm:spPr/>
      <dgm:t>
        <a:bodyPr/>
        <a:lstStyle/>
        <a:p>
          <a:endParaRPr lang="en-US"/>
        </a:p>
      </dgm:t>
    </dgm:pt>
    <dgm:pt modelId="{46547CAE-F175-4C3E-8E4B-E5A170261662}" type="sibTrans" cxnId="{C3869D82-1B8B-48CD-9DD7-AB1859ACC25C}">
      <dgm:prSet/>
      <dgm:spPr/>
      <dgm:t>
        <a:bodyPr/>
        <a:lstStyle/>
        <a:p>
          <a:endParaRPr lang="en-US"/>
        </a:p>
      </dgm:t>
    </dgm:pt>
    <dgm:pt modelId="{2AD9F8DF-2FF5-4BD8-8AB7-48309FCBE2B0}">
      <dgm:prSet/>
      <dgm:spPr/>
      <dgm:t>
        <a:bodyPr/>
        <a:lstStyle/>
        <a:p>
          <a:r>
            <a:rPr lang="en-US"/>
            <a:t>Look out not only for typos and mistakes but also awkwardly phrased sentences</a:t>
          </a:r>
        </a:p>
      </dgm:t>
    </dgm:pt>
    <dgm:pt modelId="{B8F501BC-261E-4DBF-849B-9DFD9DC8766D}" type="parTrans" cxnId="{805AFEFE-AEDC-44E4-AB34-0D5312C94EF2}">
      <dgm:prSet/>
      <dgm:spPr/>
      <dgm:t>
        <a:bodyPr/>
        <a:lstStyle/>
        <a:p>
          <a:endParaRPr lang="en-US"/>
        </a:p>
      </dgm:t>
    </dgm:pt>
    <dgm:pt modelId="{7EA053F7-42B8-45F6-9FB6-639CD895F0A4}" type="sibTrans" cxnId="{805AFEFE-AEDC-44E4-AB34-0D5312C94EF2}">
      <dgm:prSet/>
      <dgm:spPr/>
      <dgm:t>
        <a:bodyPr/>
        <a:lstStyle/>
        <a:p>
          <a:endParaRPr lang="en-US"/>
        </a:p>
      </dgm:t>
    </dgm:pt>
    <dgm:pt modelId="{0F1285F1-9106-465E-A8AE-9289814F320F}">
      <dgm:prSet/>
      <dgm:spPr/>
      <dgm:t>
        <a:bodyPr/>
        <a:lstStyle/>
        <a:p>
          <a:r>
            <a:rPr lang="en-US"/>
            <a:t>Check</a:t>
          </a:r>
        </a:p>
      </dgm:t>
    </dgm:pt>
    <dgm:pt modelId="{8A0BFDEB-FF6B-44B6-87BB-8C1FA664EC5E}" type="parTrans" cxnId="{3C04078B-1014-4977-AB0C-72B29738EB79}">
      <dgm:prSet/>
      <dgm:spPr/>
      <dgm:t>
        <a:bodyPr/>
        <a:lstStyle/>
        <a:p>
          <a:endParaRPr lang="en-US"/>
        </a:p>
      </dgm:t>
    </dgm:pt>
    <dgm:pt modelId="{03C73149-5657-4FE9-86C9-3FA9428AE2EA}" type="sibTrans" cxnId="{3C04078B-1014-4977-AB0C-72B29738EB79}">
      <dgm:prSet/>
      <dgm:spPr/>
      <dgm:t>
        <a:bodyPr/>
        <a:lstStyle/>
        <a:p>
          <a:endParaRPr lang="en-US"/>
        </a:p>
      </dgm:t>
    </dgm:pt>
    <dgm:pt modelId="{695DF93E-9F43-41A1-AA07-1E4CCB94BF02}">
      <dgm:prSet/>
      <dgm:spPr/>
      <dgm:t>
        <a:bodyPr/>
        <a:lstStyle/>
        <a:p>
          <a:r>
            <a:rPr lang="en-US"/>
            <a:t>Check that you’ve footnoted everything that needs a citation and that your notes are properly formatted</a:t>
          </a:r>
        </a:p>
      </dgm:t>
    </dgm:pt>
    <dgm:pt modelId="{63239B50-E102-4627-8A8D-B53A31E2C836}" type="parTrans" cxnId="{5BD08AF5-4D6B-4544-A5F1-85B9F39ED2BB}">
      <dgm:prSet/>
      <dgm:spPr/>
      <dgm:t>
        <a:bodyPr/>
        <a:lstStyle/>
        <a:p>
          <a:endParaRPr lang="en-US"/>
        </a:p>
      </dgm:t>
    </dgm:pt>
    <dgm:pt modelId="{A6D6A056-D919-449E-AC27-27A60A512089}" type="sibTrans" cxnId="{5BD08AF5-4D6B-4544-A5F1-85B9F39ED2BB}">
      <dgm:prSet/>
      <dgm:spPr/>
      <dgm:t>
        <a:bodyPr/>
        <a:lstStyle/>
        <a:p>
          <a:endParaRPr lang="en-US"/>
        </a:p>
      </dgm:t>
    </dgm:pt>
    <dgm:pt modelId="{A10C48E2-11E8-B548-A12C-6AADF94CF51F}" type="pres">
      <dgm:prSet presAssocID="{E0E527DD-61E4-4953-916D-0C61A894DE73}" presName="Name0" presStyleCnt="0">
        <dgm:presLayoutVars>
          <dgm:dir/>
          <dgm:animLvl val="lvl"/>
          <dgm:resizeHandles val="exact"/>
        </dgm:presLayoutVars>
      </dgm:prSet>
      <dgm:spPr/>
    </dgm:pt>
    <dgm:pt modelId="{E0B64447-3770-3E46-A202-0B0C3B63796B}" type="pres">
      <dgm:prSet presAssocID="{F7A27D1F-C19A-42C0-95D4-5F38740CCD49}" presName="linNode" presStyleCnt="0"/>
      <dgm:spPr/>
    </dgm:pt>
    <dgm:pt modelId="{ACD9CAFB-8B82-2F42-85E6-0DA9331EE542}" type="pres">
      <dgm:prSet presAssocID="{F7A27D1F-C19A-42C0-95D4-5F38740CCD49}" presName="parentText" presStyleLbl="alignNode1" presStyleIdx="0" presStyleCnt="6">
        <dgm:presLayoutVars>
          <dgm:chMax val="1"/>
          <dgm:bulletEnabled/>
        </dgm:presLayoutVars>
      </dgm:prSet>
      <dgm:spPr/>
    </dgm:pt>
    <dgm:pt modelId="{D19DB361-83D8-674F-BEAC-6374803007D7}" type="pres">
      <dgm:prSet presAssocID="{F7A27D1F-C19A-42C0-95D4-5F38740CCD49}" presName="descendantText" presStyleLbl="alignAccFollowNode1" presStyleIdx="0" presStyleCnt="6">
        <dgm:presLayoutVars>
          <dgm:bulletEnabled/>
        </dgm:presLayoutVars>
      </dgm:prSet>
      <dgm:spPr/>
    </dgm:pt>
    <dgm:pt modelId="{C475DC1B-DF00-D54C-9835-4A68607F5A08}" type="pres">
      <dgm:prSet presAssocID="{34683AFA-AF80-4C6A-AC2E-626C23591FD2}" presName="sp" presStyleCnt="0"/>
      <dgm:spPr/>
    </dgm:pt>
    <dgm:pt modelId="{DA68DC8F-705D-3645-853F-663842C73715}" type="pres">
      <dgm:prSet presAssocID="{6288995A-5435-461F-865B-5383774C78CA}" presName="linNode" presStyleCnt="0"/>
      <dgm:spPr/>
    </dgm:pt>
    <dgm:pt modelId="{A8C0A16A-9406-164E-9FC7-F84B900E2E44}" type="pres">
      <dgm:prSet presAssocID="{6288995A-5435-461F-865B-5383774C78CA}" presName="parentText" presStyleLbl="alignNode1" presStyleIdx="1" presStyleCnt="6">
        <dgm:presLayoutVars>
          <dgm:chMax val="1"/>
          <dgm:bulletEnabled/>
        </dgm:presLayoutVars>
      </dgm:prSet>
      <dgm:spPr/>
    </dgm:pt>
    <dgm:pt modelId="{D130C366-AA46-CA49-95AF-CD20D3881909}" type="pres">
      <dgm:prSet presAssocID="{6288995A-5435-461F-865B-5383774C78CA}" presName="descendantText" presStyleLbl="alignAccFollowNode1" presStyleIdx="1" presStyleCnt="6">
        <dgm:presLayoutVars>
          <dgm:bulletEnabled/>
        </dgm:presLayoutVars>
      </dgm:prSet>
      <dgm:spPr/>
    </dgm:pt>
    <dgm:pt modelId="{4B8BA5C5-1B27-C54B-8DA6-B52E9131EE1D}" type="pres">
      <dgm:prSet presAssocID="{0FF7ECC9-AE8A-4EA3-B2F0-4568AB47DC16}" presName="sp" presStyleCnt="0"/>
      <dgm:spPr/>
    </dgm:pt>
    <dgm:pt modelId="{6E7DF18C-3BE2-DE49-8315-52664ABB0DE0}" type="pres">
      <dgm:prSet presAssocID="{564AFCD7-91EA-42FE-8A40-6B4087DB42B5}" presName="linNode" presStyleCnt="0"/>
      <dgm:spPr/>
    </dgm:pt>
    <dgm:pt modelId="{72B016D8-920B-844A-B1A1-BE93126AA0B6}" type="pres">
      <dgm:prSet presAssocID="{564AFCD7-91EA-42FE-8A40-6B4087DB42B5}" presName="parentText" presStyleLbl="alignNode1" presStyleIdx="2" presStyleCnt="6">
        <dgm:presLayoutVars>
          <dgm:chMax val="1"/>
          <dgm:bulletEnabled/>
        </dgm:presLayoutVars>
      </dgm:prSet>
      <dgm:spPr/>
    </dgm:pt>
    <dgm:pt modelId="{73784AD4-66F3-B847-A2EC-E574FF87B5D1}" type="pres">
      <dgm:prSet presAssocID="{564AFCD7-91EA-42FE-8A40-6B4087DB42B5}" presName="descendantText" presStyleLbl="alignAccFollowNode1" presStyleIdx="2" presStyleCnt="6">
        <dgm:presLayoutVars>
          <dgm:bulletEnabled/>
        </dgm:presLayoutVars>
      </dgm:prSet>
      <dgm:spPr/>
    </dgm:pt>
    <dgm:pt modelId="{8B9D6A07-2BFC-5D44-98A0-516AE202F67A}" type="pres">
      <dgm:prSet presAssocID="{336733FB-3632-47EF-AFD8-1545C4419777}" presName="sp" presStyleCnt="0"/>
      <dgm:spPr/>
    </dgm:pt>
    <dgm:pt modelId="{82668EC9-DC16-9541-B92F-E0BEF822D0F2}" type="pres">
      <dgm:prSet presAssocID="{21452D00-304D-4776-8F9E-7EDE50217757}" presName="linNode" presStyleCnt="0"/>
      <dgm:spPr/>
    </dgm:pt>
    <dgm:pt modelId="{0B6799DF-5CAB-324F-A9B0-C8C8C90C1A89}" type="pres">
      <dgm:prSet presAssocID="{21452D00-304D-4776-8F9E-7EDE50217757}" presName="parentText" presStyleLbl="alignNode1" presStyleIdx="3" presStyleCnt="6">
        <dgm:presLayoutVars>
          <dgm:chMax val="1"/>
          <dgm:bulletEnabled/>
        </dgm:presLayoutVars>
      </dgm:prSet>
      <dgm:spPr/>
    </dgm:pt>
    <dgm:pt modelId="{1529D28F-ACF9-2944-AA72-D949CC2E734A}" type="pres">
      <dgm:prSet presAssocID="{21452D00-304D-4776-8F9E-7EDE50217757}" presName="descendantText" presStyleLbl="alignAccFollowNode1" presStyleIdx="3" presStyleCnt="6">
        <dgm:presLayoutVars>
          <dgm:bulletEnabled/>
        </dgm:presLayoutVars>
      </dgm:prSet>
      <dgm:spPr/>
    </dgm:pt>
    <dgm:pt modelId="{0D6BDA8A-D3FE-2546-A800-5B9A2CF643F0}" type="pres">
      <dgm:prSet presAssocID="{EB29BB09-BC6C-4FA7-9851-A45685F310A7}" presName="sp" presStyleCnt="0"/>
      <dgm:spPr/>
    </dgm:pt>
    <dgm:pt modelId="{B2522726-5111-A94E-99BF-37FFCC6E6DDC}" type="pres">
      <dgm:prSet presAssocID="{166AC225-282E-461F-9C5B-45A9FCD8B67C}" presName="linNode" presStyleCnt="0"/>
      <dgm:spPr/>
    </dgm:pt>
    <dgm:pt modelId="{8AB7333D-F6BB-CD42-8DCE-49FF6705B009}" type="pres">
      <dgm:prSet presAssocID="{166AC225-282E-461F-9C5B-45A9FCD8B67C}" presName="parentText" presStyleLbl="alignNode1" presStyleIdx="4" presStyleCnt="6">
        <dgm:presLayoutVars>
          <dgm:chMax val="1"/>
          <dgm:bulletEnabled/>
        </dgm:presLayoutVars>
      </dgm:prSet>
      <dgm:spPr/>
    </dgm:pt>
    <dgm:pt modelId="{C71D6614-AEEC-BF49-9C71-52AA9F3E7EDF}" type="pres">
      <dgm:prSet presAssocID="{166AC225-282E-461F-9C5B-45A9FCD8B67C}" presName="descendantText" presStyleLbl="alignAccFollowNode1" presStyleIdx="4" presStyleCnt="6">
        <dgm:presLayoutVars>
          <dgm:bulletEnabled/>
        </dgm:presLayoutVars>
      </dgm:prSet>
      <dgm:spPr/>
    </dgm:pt>
    <dgm:pt modelId="{F3F21AE5-31C4-D44A-9BEA-A177ED7FB9D9}" type="pres">
      <dgm:prSet presAssocID="{46547CAE-F175-4C3E-8E4B-E5A170261662}" presName="sp" presStyleCnt="0"/>
      <dgm:spPr/>
    </dgm:pt>
    <dgm:pt modelId="{512EFA59-1279-BC48-AD77-1691927AB740}" type="pres">
      <dgm:prSet presAssocID="{0F1285F1-9106-465E-A8AE-9289814F320F}" presName="linNode" presStyleCnt="0"/>
      <dgm:spPr/>
    </dgm:pt>
    <dgm:pt modelId="{CDD461A9-23A8-CA4E-8ECE-DA892ECC0354}" type="pres">
      <dgm:prSet presAssocID="{0F1285F1-9106-465E-A8AE-9289814F320F}" presName="parentText" presStyleLbl="alignNode1" presStyleIdx="5" presStyleCnt="6">
        <dgm:presLayoutVars>
          <dgm:chMax val="1"/>
          <dgm:bulletEnabled/>
        </dgm:presLayoutVars>
      </dgm:prSet>
      <dgm:spPr/>
    </dgm:pt>
    <dgm:pt modelId="{3CF48A1D-8AEB-6041-9094-281633913F5D}" type="pres">
      <dgm:prSet presAssocID="{0F1285F1-9106-465E-A8AE-9289814F320F}" presName="descendantText" presStyleLbl="alignAccFollowNode1" presStyleIdx="5" presStyleCnt="6">
        <dgm:presLayoutVars>
          <dgm:bulletEnabled/>
        </dgm:presLayoutVars>
      </dgm:prSet>
      <dgm:spPr/>
    </dgm:pt>
  </dgm:ptLst>
  <dgm:cxnLst>
    <dgm:cxn modelId="{917BC900-46E6-7943-A79E-7BEFB4A021E8}" type="presOf" srcId="{F7A27D1F-C19A-42C0-95D4-5F38740CCD49}" destId="{ACD9CAFB-8B82-2F42-85E6-0DA9331EE542}" srcOrd="0" destOrd="0" presId="urn:microsoft.com/office/officeart/2016/7/layout/VerticalSolidActionList"/>
    <dgm:cxn modelId="{9F136610-5FEB-444D-9F31-2C76C473307B}" type="presOf" srcId="{0F1285F1-9106-465E-A8AE-9289814F320F}" destId="{CDD461A9-23A8-CA4E-8ECE-DA892ECC0354}" srcOrd="0" destOrd="0" presId="urn:microsoft.com/office/officeart/2016/7/layout/VerticalSolidActionList"/>
    <dgm:cxn modelId="{342A5811-61E5-475C-A2FC-7ADDF2142E7E}" srcId="{21452D00-304D-4776-8F9E-7EDE50217757}" destId="{4DC3F9CD-B2A4-421B-A302-19BADE195BB8}" srcOrd="0" destOrd="0" parTransId="{C6909567-9956-479C-9FAE-12663CD01EB7}" sibTransId="{8D3688F4-4EDE-4193-9AF4-2BE9BE6597CB}"/>
    <dgm:cxn modelId="{FBAAD317-CC04-44C0-B500-F090653DE1FF}" srcId="{E0E527DD-61E4-4953-916D-0C61A894DE73}" destId="{21452D00-304D-4776-8F9E-7EDE50217757}" srcOrd="3" destOrd="0" parTransId="{978B8F2C-5BCC-47EA-8C61-C1A706421547}" sibTransId="{EB29BB09-BC6C-4FA7-9851-A45685F310A7}"/>
    <dgm:cxn modelId="{DE49B03D-4850-8645-8066-A93A4FC895E3}" type="presOf" srcId="{3643653A-7BAA-4813-8A1B-1BF38B070EA4}" destId="{D130C366-AA46-CA49-95AF-CD20D3881909}" srcOrd="0" destOrd="0" presId="urn:microsoft.com/office/officeart/2016/7/layout/VerticalSolidActionList"/>
    <dgm:cxn modelId="{61F5E33D-4175-B342-9090-0FE326505F48}" type="presOf" srcId="{2AD9F8DF-2FF5-4BD8-8AB7-48309FCBE2B0}" destId="{C71D6614-AEEC-BF49-9C71-52AA9F3E7EDF}" srcOrd="0" destOrd="0" presId="urn:microsoft.com/office/officeart/2016/7/layout/VerticalSolidActionList"/>
    <dgm:cxn modelId="{C856975F-3A03-7D44-8857-F91B1BE58C31}" type="presOf" srcId="{695DF93E-9F43-41A1-AA07-1E4CCB94BF02}" destId="{3CF48A1D-8AEB-6041-9094-281633913F5D}" srcOrd="0" destOrd="0" presId="urn:microsoft.com/office/officeart/2016/7/layout/VerticalSolidActionList"/>
    <dgm:cxn modelId="{5C274863-EA96-9441-A37F-ECBE8459E1B5}" type="presOf" srcId="{166AC225-282E-461F-9C5B-45A9FCD8B67C}" destId="{8AB7333D-F6BB-CD42-8DCE-49FF6705B009}" srcOrd="0" destOrd="0" presId="urn:microsoft.com/office/officeart/2016/7/layout/VerticalSolidActionList"/>
    <dgm:cxn modelId="{5061C972-B416-CA4B-BFBB-C93B4FC87C5B}" type="presOf" srcId="{00FAA673-9C0E-4912-B978-F60BB0B3A530}" destId="{73784AD4-66F3-B847-A2EC-E574FF87B5D1}" srcOrd="0" destOrd="0" presId="urn:microsoft.com/office/officeart/2016/7/layout/VerticalSolidActionList"/>
    <dgm:cxn modelId="{C3869D82-1B8B-48CD-9DD7-AB1859ACC25C}" srcId="{E0E527DD-61E4-4953-916D-0C61A894DE73}" destId="{166AC225-282E-461F-9C5B-45A9FCD8B67C}" srcOrd="4" destOrd="0" parTransId="{16178C8C-6227-44C8-97F1-D8062ADC246E}" sibTransId="{46547CAE-F175-4C3E-8E4B-E5A170261662}"/>
    <dgm:cxn modelId="{3C04078B-1014-4977-AB0C-72B29738EB79}" srcId="{E0E527DD-61E4-4953-916D-0C61A894DE73}" destId="{0F1285F1-9106-465E-A8AE-9289814F320F}" srcOrd="5" destOrd="0" parTransId="{8A0BFDEB-FF6B-44B6-87BB-8C1FA664EC5E}" sibTransId="{03C73149-5657-4FE9-86C9-3FA9428AE2EA}"/>
    <dgm:cxn modelId="{73FE9898-4FE9-44C0-9A15-EB173D52DAAC}" srcId="{564AFCD7-91EA-42FE-8A40-6B4087DB42B5}" destId="{00FAA673-9C0E-4912-B978-F60BB0B3A530}" srcOrd="0" destOrd="0" parTransId="{B60BE95F-7147-4193-B748-4AB860CF6505}" sibTransId="{2ADF386A-62A0-4547-AC80-268C4DE5C270}"/>
    <dgm:cxn modelId="{8E267CC4-F19F-DE47-AF5B-97A5CB9567F7}" type="presOf" srcId="{21452D00-304D-4776-8F9E-7EDE50217757}" destId="{0B6799DF-5CAB-324F-A9B0-C8C8C90C1A89}" srcOrd="0" destOrd="0" presId="urn:microsoft.com/office/officeart/2016/7/layout/VerticalSolidActionList"/>
    <dgm:cxn modelId="{1F89B5C8-B7F8-475F-B8A0-CC7A3DA12601}" srcId="{E0E527DD-61E4-4953-916D-0C61A894DE73}" destId="{F7A27D1F-C19A-42C0-95D4-5F38740CCD49}" srcOrd="0" destOrd="0" parTransId="{885EA711-7EBD-450E-82A0-CE738239EE61}" sibTransId="{34683AFA-AF80-4C6A-AC2E-626C23591FD2}"/>
    <dgm:cxn modelId="{D8F4BFD8-7483-6A42-8B3A-42DC319D7BD1}" type="presOf" srcId="{38510DFA-587E-4D74-80B1-52D7CF5537C3}" destId="{D19DB361-83D8-674F-BEAC-6374803007D7}" srcOrd="0" destOrd="0" presId="urn:microsoft.com/office/officeart/2016/7/layout/VerticalSolidActionList"/>
    <dgm:cxn modelId="{B198DAD8-BC81-7247-BCB7-8DC226597620}" type="presOf" srcId="{E0E527DD-61E4-4953-916D-0C61A894DE73}" destId="{A10C48E2-11E8-B548-A12C-6AADF94CF51F}" srcOrd="0" destOrd="0" presId="urn:microsoft.com/office/officeart/2016/7/layout/VerticalSolidActionList"/>
    <dgm:cxn modelId="{4B1203DB-8DC9-4E13-B3D7-5660DE744A47}" srcId="{6288995A-5435-461F-865B-5383774C78CA}" destId="{3643653A-7BAA-4813-8A1B-1BF38B070EA4}" srcOrd="0" destOrd="0" parTransId="{DA7C7F99-34D3-47CA-97CB-90CEDFEC2E40}" sibTransId="{D525F7DE-7F9D-4D84-89ED-8F0E9130575B}"/>
    <dgm:cxn modelId="{04B09ADD-AADE-46FF-99E0-690C5CFCCCE1}" srcId="{F7A27D1F-C19A-42C0-95D4-5F38740CCD49}" destId="{38510DFA-587E-4D74-80B1-52D7CF5537C3}" srcOrd="0" destOrd="0" parTransId="{4B4660AE-9492-4F3C-A068-DEA0CE2A7BE7}" sibTransId="{B18EEA43-9F28-4085-BF60-1A48C0BEA743}"/>
    <dgm:cxn modelId="{1F5FD3EA-C40D-4946-9896-8B126EB63753}" srcId="{E0E527DD-61E4-4953-916D-0C61A894DE73}" destId="{6288995A-5435-461F-865B-5383774C78CA}" srcOrd="1" destOrd="0" parTransId="{F7CE3748-7C93-4C60-ADD4-B01C1C413FED}" sibTransId="{0FF7ECC9-AE8A-4EA3-B2F0-4568AB47DC16}"/>
    <dgm:cxn modelId="{9FF07FF0-9299-D84F-9900-048C69005A22}" type="presOf" srcId="{6288995A-5435-461F-865B-5383774C78CA}" destId="{A8C0A16A-9406-164E-9FC7-F84B900E2E44}" srcOrd="0" destOrd="0" presId="urn:microsoft.com/office/officeart/2016/7/layout/VerticalSolidActionList"/>
    <dgm:cxn modelId="{5BD08AF5-4D6B-4544-A5F1-85B9F39ED2BB}" srcId="{0F1285F1-9106-465E-A8AE-9289814F320F}" destId="{695DF93E-9F43-41A1-AA07-1E4CCB94BF02}" srcOrd="0" destOrd="0" parTransId="{63239B50-E102-4627-8A8D-B53A31E2C836}" sibTransId="{A6D6A056-D919-449E-AC27-27A60A512089}"/>
    <dgm:cxn modelId="{215CF4F6-DDAB-EF4C-B484-ED1215974A0C}" type="presOf" srcId="{4DC3F9CD-B2A4-421B-A302-19BADE195BB8}" destId="{1529D28F-ACF9-2944-AA72-D949CC2E734A}" srcOrd="0" destOrd="0" presId="urn:microsoft.com/office/officeart/2016/7/layout/VerticalSolidActionList"/>
    <dgm:cxn modelId="{F77C8EFC-180A-A94C-A813-08E185A0F431}" type="presOf" srcId="{564AFCD7-91EA-42FE-8A40-6B4087DB42B5}" destId="{72B016D8-920B-844A-B1A1-BE93126AA0B6}" srcOrd="0" destOrd="0" presId="urn:microsoft.com/office/officeart/2016/7/layout/VerticalSolidActionList"/>
    <dgm:cxn modelId="{20E4BFFC-D5DE-48B6-99AF-4598053F0BE2}" srcId="{E0E527DD-61E4-4953-916D-0C61A894DE73}" destId="{564AFCD7-91EA-42FE-8A40-6B4087DB42B5}" srcOrd="2" destOrd="0" parTransId="{CCEB0AFA-3F95-4CCB-BC85-0F80D321C2AD}" sibTransId="{336733FB-3632-47EF-AFD8-1545C4419777}"/>
    <dgm:cxn modelId="{805AFEFE-AEDC-44E4-AB34-0D5312C94EF2}" srcId="{166AC225-282E-461F-9C5B-45A9FCD8B67C}" destId="{2AD9F8DF-2FF5-4BD8-8AB7-48309FCBE2B0}" srcOrd="0" destOrd="0" parTransId="{B8F501BC-261E-4DBF-849B-9DFD9DC8766D}" sibTransId="{7EA053F7-42B8-45F6-9FB6-639CD895F0A4}"/>
    <dgm:cxn modelId="{37A8FB4D-C156-BD43-8F8E-0BF1A9AE721D}" type="presParOf" srcId="{A10C48E2-11E8-B548-A12C-6AADF94CF51F}" destId="{E0B64447-3770-3E46-A202-0B0C3B63796B}" srcOrd="0" destOrd="0" presId="urn:microsoft.com/office/officeart/2016/7/layout/VerticalSolidActionList"/>
    <dgm:cxn modelId="{A3C23286-9D4A-7145-8068-1FC82423CCEE}" type="presParOf" srcId="{E0B64447-3770-3E46-A202-0B0C3B63796B}" destId="{ACD9CAFB-8B82-2F42-85E6-0DA9331EE542}" srcOrd="0" destOrd="0" presId="urn:microsoft.com/office/officeart/2016/7/layout/VerticalSolidActionList"/>
    <dgm:cxn modelId="{D289AEE8-DA91-7945-95A4-D3CA582D992C}" type="presParOf" srcId="{E0B64447-3770-3E46-A202-0B0C3B63796B}" destId="{D19DB361-83D8-674F-BEAC-6374803007D7}" srcOrd="1" destOrd="0" presId="urn:microsoft.com/office/officeart/2016/7/layout/VerticalSolidActionList"/>
    <dgm:cxn modelId="{62BB6EDE-1EA0-7342-9E08-C4623750674E}" type="presParOf" srcId="{A10C48E2-11E8-B548-A12C-6AADF94CF51F}" destId="{C475DC1B-DF00-D54C-9835-4A68607F5A08}" srcOrd="1" destOrd="0" presId="urn:microsoft.com/office/officeart/2016/7/layout/VerticalSolidActionList"/>
    <dgm:cxn modelId="{5FC2F5FF-21A2-1A4C-B31E-23BD2F0F85AE}" type="presParOf" srcId="{A10C48E2-11E8-B548-A12C-6AADF94CF51F}" destId="{DA68DC8F-705D-3645-853F-663842C73715}" srcOrd="2" destOrd="0" presId="urn:microsoft.com/office/officeart/2016/7/layout/VerticalSolidActionList"/>
    <dgm:cxn modelId="{9E891A3F-170E-D645-9F6A-E5339191269F}" type="presParOf" srcId="{DA68DC8F-705D-3645-853F-663842C73715}" destId="{A8C0A16A-9406-164E-9FC7-F84B900E2E44}" srcOrd="0" destOrd="0" presId="urn:microsoft.com/office/officeart/2016/7/layout/VerticalSolidActionList"/>
    <dgm:cxn modelId="{157F5494-91EE-8547-80EF-211F5EE47418}" type="presParOf" srcId="{DA68DC8F-705D-3645-853F-663842C73715}" destId="{D130C366-AA46-CA49-95AF-CD20D3881909}" srcOrd="1" destOrd="0" presId="urn:microsoft.com/office/officeart/2016/7/layout/VerticalSolidActionList"/>
    <dgm:cxn modelId="{ADF6A7AA-0D99-944E-B9B5-CE5BFE7A51C0}" type="presParOf" srcId="{A10C48E2-11E8-B548-A12C-6AADF94CF51F}" destId="{4B8BA5C5-1B27-C54B-8DA6-B52E9131EE1D}" srcOrd="3" destOrd="0" presId="urn:microsoft.com/office/officeart/2016/7/layout/VerticalSolidActionList"/>
    <dgm:cxn modelId="{DA53043E-5A36-7748-BDA1-9A16A9714691}" type="presParOf" srcId="{A10C48E2-11E8-B548-A12C-6AADF94CF51F}" destId="{6E7DF18C-3BE2-DE49-8315-52664ABB0DE0}" srcOrd="4" destOrd="0" presId="urn:microsoft.com/office/officeart/2016/7/layout/VerticalSolidActionList"/>
    <dgm:cxn modelId="{10E119E1-434A-DE49-9C56-0CF835308A0D}" type="presParOf" srcId="{6E7DF18C-3BE2-DE49-8315-52664ABB0DE0}" destId="{72B016D8-920B-844A-B1A1-BE93126AA0B6}" srcOrd="0" destOrd="0" presId="urn:microsoft.com/office/officeart/2016/7/layout/VerticalSolidActionList"/>
    <dgm:cxn modelId="{6B8CA2A7-2CFC-E84E-9463-42F56C54F502}" type="presParOf" srcId="{6E7DF18C-3BE2-DE49-8315-52664ABB0DE0}" destId="{73784AD4-66F3-B847-A2EC-E574FF87B5D1}" srcOrd="1" destOrd="0" presId="urn:microsoft.com/office/officeart/2016/7/layout/VerticalSolidActionList"/>
    <dgm:cxn modelId="{89582477-0237-E84E-A78E-FDE570C6F470}" type="presParOf" srcId="{A10C48E2-11E8-B548-A12C-6AADF94CF51F}" destId="{8B9D6A07-2BFC-5D44-98A0-516AE202F67A}" srcOrd="5" destOrd="0" presId="urn:microsoft.com/office/officeart/2016/7/layout/VerticalSolidActionList"/>
    <dgm:cxn modelId="{9EA2DC7D-D7D4-7A4F-B206-5B900D05F181}" type="presParOf" srcId="{A10C48E2-11E8-B548-A12C-6AADF94CF51F}" destId="{82668EC9-DC16-9541-B92F-E0BEF822D0F2}" srcOrd="6" destOrd="0" presId="urn:microsoft.com/office/officeart/2016/7/layout/VerticalSolidActionList"/>
    <dgm:cxn modelId="{8A8700B7-450E-B641-80BF-C7A6A8F4EB17}" type="presParOf" srcId="{82668EC9-DC16-9541-B92F-E0BEF822D0F2}" destId="{0B6799DF-5CAB-324F-A9B0-C8C8C90C1A89}" srcOrd="0" destOrd="0" presId="urn:microsoft.com/office/officeart/2016/7/layout/VerticalSolidActionList"/>
    <dgm:cxn modelId="{7F861BB6-990E-C24C-AD47-18EA5F04AB73}" type="presParOf" srcId="{82668EC9-DC16-9541-B92F-E0BEF822D0F2}" destId="{1529D28F-ACF9-2944-AA72-D949CC2E734A}" srcOrd="1" destOrd="0" presId="urn:microsoft.com/office/officeart/2016/7/layout/VerticalSolidActionList"/>
    <dgm:cxn modelId="{A6BBD54C-9D44-8C41-97DB-E93DB9EF4FE9}" type="presParOf" srcId="{A10C48E2-11E8-B548-A12C-6AADF94CF51F}" destId="{0D6BDA8A-D3FE-2546-A800-5B9A2CF643F0}" srcOrd="7" destOrd="0" presId="urn:microsoft.com/office/officeart/2016/7/layout/VerticalSolidActionList"/>
    <dgm:cxn modelId="{3B64B662-BE52-B044-ADEF-29E5BCD46671}" type="presParOf" srcId="{A10C48E2-11E8-B548-A12C-6AADF94CF51F}" destId="{B2522726-5111-A94E-99BF-37FFCC6E6DDC}" srcOrd="8" destOrd="0" presId="urn:microsoft.com/office/officeart/2016/7/layout/VerticalSolidActionList"/>
    <dgm:cxn modelId="{C80E1881-B00D-B846-81EF-30EBCA4416EE}" type="presParOf" srcId="{B2522726-5111-A94E-99BF-37FFCC6E6DDC}" destId="{8AB7333D-F6BB-CD42-8DCE-49FF6705B009}" srcOrd="0" destOrd="0" presId="urn:microsoft.com/office/officeart/2016/7/layout/VerticalSolidActionList"/>
    <dgm:cxn modelId="{37CEA2B5-D974-B349-B62C-C98F167CB489}" type="presParOf" srcId="{B2522726-5111-A94E-99BF-37FFCC6E6DDC}" destId="{C71D6614-AEEC-BF49-9C71-52AA9F3E7EDF}" srcOrd="1" destOrd="0" presId="urn:microsoft.com/office/officeart/2016/7/layout/VerticalSolidActionList"/>
    <dgm:cxn modelId="{B2CF9429-D316-1746-9D53-86E5245D9617}" type="presParOf" srcId="{A10C48E2-11E8-B548-A12C-6AADF94CF51F}" destId="{F3F21AE5-31C4-D44A-9BEA-A177ED7FB9D9}" srcOrd="9" destOrd="0" presId="urn:microsoft.com/office/officeart/2016/7/layout/VerticalSolidActionList"/>
    <dgm:cxn modelId="{1A69A493-286F-0B4C-BF9A-1E07C8BEDD2A}" type="presParOf" srcId="{A10C48E2-11E8-B548-A12C-6AADF94CF51F}" destId="{512EFA59-1279-BC48-AD77-1691927AB740}" srcOrd="10" destOrd="0" presId="urn:microsoft.com/office/officeart/2016/7/layout/VerticalSolidActionList"/>
    <dgm:cxn modelId="{30595823-0422-A64D-859D-99E6751CC0BA}" type="presParOf" srcId="{512EFA59-1279-BC48-AD77-1691927AB740}" destId="{CDD461A9-23A8-CA4E-8ECE-DA892ECC0354}" srcOrd="0" destOrd="0" presId="urn:microsoft.com/office/officeart/2016/7/layout/VerticalSolidActionList"/>
    <dgm:cxn modelId="{01F78A4E-83C7-054D-9504-0D9C10D14AA2}" type="presParOf" srcId="{512EFA59-1279-BC48-AD77-1691927AB740}" destId="{3CF48A1D-8AEB-6041-9094-281633913F5D}" srcOrd="1" destOrd="0" presId="urn:microsoft.com/office/officeart/2016/7/layout/VerticalSolidAc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1CC14-25BD-ED45-AAEE-A84962172E00}">
      <dsp:nvSpPr>
        <dsp:cNvPr id="0" name=""/>
        <dsp:cNvSpPr/>
      </dsp:nvSpPr>
      <dsp:spPr>
        <a:xfrm>
          <a:off x="0" y="180678"/>
          <a:ext cx="6574365" cy="990646"/>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0" kern="1200" dirty="0"/>
            <a:t>Footnotes serve several important functions:</a:t>
          </a:r>
          <a:endParaRPr lang="en-US" sz="1800" kern="1200" dirty="0"/>
        </a:p>
      </dsp:txBody>
      <dsp:txXfrm>
        <a:off x="48359" y="229037"/>
        <a:ext cx="6477647" cy="893928"/>
      </dsp:txXfrm>
    </dsp:sp>
    <dsp:sp modelId="{CDBE6B1B-125F-A84A-B875-8E3BF1C05FFF}">
      <dsp:nvSpPr>
        <dsp:cNvPr id="0" name=""/>
        <dsp:cNvSpPr/>
      </dsp:nvSpPr>
      <dsp:spPr>
        <a:xfrm>
          <a:off x="0" y="1211644"/>
          <a:ext cx="6574365" cy="990646"/>
        </a:xfrm>
        <a:prstGeom prst="roundRect">
          <a:avLst/>
        </a:prstGeom>
        <a:solidFill>
          <a:schemeClr val="accent5">
            <a:hueOff val="609606"/>
            <a:satOff val="-4861"/>
            <a:lumOff val="-367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dirty="0"/>
            <a:t>1) They let you acknowledge your indebtedness to earlier scholars/writers whose work has influenced your own knowledge and understanding of the topic</a:t>
          </a:r>
          <a:endParaRPr lang="en-US" sz="1400" kern="1200" dirty="0"/>
        </a:p>
      </dsp:txBody>
      <dsp:txXfrm>
        <a:off x="48359" y="1260003"/>
        <a:ext cx="6477647" cy="893928"/>
      </dsp:txXfrm>
    </dsp:sp>
    <dsp:sp modelId="{8FC7AB18-205E-8543-83A9-15124D45CC69}">
      <dsp:nvSpPr>
        <dsp:cNvPr id="0" name=""/>
        <dsp:cNvSpPr/>
      </dsp:nvSpPr>
      <dsp:spPr>
        <a:xfrm>
          <a:off x="0" y="2242610"/>
          <a:ext cx="6574365" cy="990646"/>
        </a:xfrm>
        <a:prstGeom prst="roundRect">
          <a:avLst/>
        </a:prstGeom>
        <a:solidFill>
          <a:schemeClr val="accent5">
            <a:hueOff val="1219212"/>
            <a:satOff val="-9721"/>
            <a:lumOff val="-735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2) Likewise, they enable you to provide full information about primary sources you’ve consulted and where you found them</a:t>
          </a:r>
          <a:endParaRPr lang="en-US" sz="1400" kern="1200"/>
        </a:p>
      </dsp:txBody>
      <dsp:txXfrm>
        <a:off x="48359" y="2290969"/>
        <a:ext cx="6477647" cy="893928"/>
      </dsp:txXfrm>
    </dsp:sp>
    <dsp:sp modelId="{D951F54F-9535-E548-98D9-816F6B5366D6}">
      <dsp:nvSpPr>
        <dsp:cNvPr id="0" name=""/>
        <dsp:cNvSpPr/>
      </dsp:nvSpPr>
      <dsp:spPr>
        <a:xfrm>
          <a:off x="0" y="3273576"/>
          <a:ext cx="6574365" cy="990646"/>
        </a:xfrm>
        <a:prstGeom prst="roundRect">
          <a:avLst/>
        </a:prstGeom>
        <a:solidFill>
          <a:schemeClr val="accent5">
            <a:hueOff val="1828819"/>
            <a:satOff val="-14582"/>
            <a:lumOff val="-1102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a:t>3) ”Proper” footnotes ensure that anyone reading your work who wants to consult a source you looked at for themselves can do so readily– which is why it’s so important that you provide as much specific information as possible, including precise page number(s)</a:t>
          </a:r>
          <a:endParaRPr lang="en-US" sz="1400" kern="1200"/>
        </a:p>
      </dsp:txBody>
      <dsp:txXfrm>
        <a:off x="48359" y="3321935"/>
        <a:ext cx="6477647" cy="893928"/>
      </dsp:txXfrm>
    </dsp:sp>
    <dsp:sp modelId="{3E5E2A3D-FD05-F747-BA69-352D0B4622D2}">
      <dsp:nvSpPr>
        <dsp:cNvPr id="0" name=""/>
        <dsp:cNvSpPr/>
      </dsp:nvSpPr>
      <dsp:spPr>
        <a:xfrm>
          <a:off x="0" y="4304543"/>
          <a:ext cx="6574365" cy="1065499"/>
        </a:xfrm>
        <a:prstGeom prst="roundRect">
          <a:avLst/>
        </a:prstGeom>
        <a:solidFill>
          <a:schemeClr val="accent5">
            <a:hueOff val="2438425"/>
            <a:satOff val="-19443"/>
            <a:lumOff val="-1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0" i="0" kern="1200" dirty="0"/>
            <a:t>4) Footnotes show your readers how you researched the topic and who/what shaped your thinking. The absence of notes, or inadequate references, indicates poor academic practice, and possibly plagiarism.</a:t>
          </a:r>
          <a:endParaRPr lang="en-US" sz="1400" kern="1200" dirty="0"/>
        </a:p>
      </dsp:txBody>
      <dsp:txXfrm>
        <a:off x="52013" y="4356556"/>
        <a:ext cx="6470339" cy="9614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66FE40-8D86-4D64-AAE0-14704AD721D5}">
      <dsp:nvSpPr>
        <dsp:cNvPr id="0" name=""/>
        <dsp:cNvSpPr/>
      </dsp:nvSpPr>
      <dsp:spPr>
        <a:xfrm>
          <a:off x="0" y="1417"/>
          <a:ext cx="10129818" cy="71862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294E28-0673-40F3-88AA-3596F4E650BA}">
      <dsp:nvSpPr>
        <dsp:cNvPr id="0" name=""/>
        <dsp:cNvSpPr/>
      </dsp:nvSpPr>
      <dsp:spPr>
        <a:xfrm>
          <a:off x="217383" y="163108"/>
          <a:ext cx="395243" cy="395243"/>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390FBD-D248-41AD-8BA7-77B0216436C6}">
      <dsp:nvSpPr>
        <dsp:cNvPr id="0" name=""/>
        <dsp:cNvSpPr/>
      </dsp:nvSpPr>
      <dsp:spPr>
        <a:xfrm>
          <a:off x="830010" y="1417"/>
          <a:ext cx="9299807" cy="718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54" tIns="76054" rIns="76054" bIns="76054" numCol="1" spcCol="1270" anchor="ctr" anchorCtr="0">
          <a:noAutofit/>
        </a:bodyPr>
        <a:lstStyle/>
        <a:p>
          <a:pPr marL="0" lvl="0" indent="0" algn="l" defTabSz="755650">
            <a:lnSpc>
              <a:spcPct val="100000"/>
            </a:lnSpc>
            <a:spcBef>
              <a:spcPct val="0"/>
            </a:spcBef>
            <a:spcAft>
              <a:spcPct val="35000"/>
            </a:spcAft>
            <a:buNone/>
          </a:pPr>
          <a:r>
            <a:rPr lang="en-US" sz="1700" b="0" i="0" kern="1200" dirty="0"/>
            <a:t>If you </a:t>
          </a:r>
          <a:r>
            <a:rPr lang="en-US" sz="1700" b="0" i="0" kern="1200" dirty="0">
              <a:solidFill>
                <a:schemeClr val="accent1"/>
              </a:solidFill>
            </a:rPr>
            <a:t>directly quote, no matter how briefly, </a:t>
          </a:r>
          <a:r>
            <a:rPr lang="en-US" sz="1700" b="0" i="0" kern="1200" dirty="0"/>
            <a:t>from a source, you (obviously!) need a footnote, providing full information about where this quotation comes from. </a:t>
          </a:r>
          <a:endParaRPr lang="en-US" sz="1700" kern="1200" dirty="0"/>
        </a:p>
      </dsp:txBody>
      <dsp:txXfrm>
        <a:off x="830010" y="1417"/>
        <a:ext cx="9299807" cy="718624"/>
      </dsp:txXfrm>
    </dsp:sp>
    <dsp:sp modelId="{A603933B-FB2C-4050-A6D5-C8B92BADD398}">
      <dsp:nvSpPr>
        <dsp:cNvPr id="0" name=""/>
        <dsp:cNvSpPr/>
      </dsp:nvSpPr>
      <dsp:spPr>
        <a:xfrm>
          <a:off x="0" y="899697"/>
          <a:ext cx="10129818" cy="71862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11950A-14E3-482F-B7D2-A48785A8C79B}">
      <dsp:nvSpPr>
        <dsp:cNvPr id="0" name=""/>
        <dsp:cNvSpPr/>
      </dsp:nvSpPr>
      <dsp:spPr>
        <a:xfrm>
          <a:off x="217383" y="1061388"/>
          <a:ext cx="395243" cy="395243"/>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A32999-3CE1-49EA-BB81-A1F6CF2B1419}">
      <dsp:nvSpPr>
        <dsp:cNvPr id="0" name=""/>
        <dsp:cNvSpPr/>
      </dsp:nvSpPr>
      <dsp:spPr>
        <a:xfrm>
          <a:off x="830010" y="899697"/>
          <a:ext cx="9299807" cy="718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54" tIns="76054" rIns="76054" bIns="76054" numCol="1" spcCol="1270" anchor="ctr" anchorCtr="0">
          <a:noAutofit/>
        </a:bodyPr>
        <a:lstStyle/>
        <a:p>
          <a:pPr marL="0" lvl="0" indent="0" algn="l" defTabSz="755650">
            <a:lnSpc>
              <a:spcPct val="100000"/>
            </a:lnSpc>
            <a:spcBef>
              <a:spcPct val="0"/>
            </a:spcBef>
            <a:spcAft>
              <a:spcPct val="35000"/>
            </a:spcAft>
            <a:buNone/>
          </a:pPr>
          <a:r>
            <a:rPr lang="en-US" sz="1700" b="0" i="0" kern="1200" dirty="0"/>
            <a:t>BUT: footnotes aren’t required ONLY when you import language verbatim– i.e. in quotation marks-- from another author or primary source</a:t>
          </a:r>
          <a:endParaRPr lang="en-US" sz="1700" kern="1200" dirty="0"/>
        </a:p>
      </dsp:txBody>
      <dsp:txXfrm>
        <a:off x="830010" y="899697"/>
        <a:ext cx="9299807" cy="718624"/>
      </dsp:txXfrm>
    </dsp:sp>
    <dsp:sp modelId="{A2E57027-432E-4E1E-A6AB-8EE3F203FF85}">
      <dsp:nvSpPr>
        <dsp:cNvPr id="0" name=""/>
        <dsp:cNvSpPr/>
      </dsp:nvSpPr>
      <dsp:spPr>
        <a:xfrm>
          <a:off x="0" y="1797978"/>
          <a:ext cx="10129818" cy="71862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EA1F16-C2E7-42AA-8AE3-BBAE7F381026}">
      <dsp:nvSpPr>
        <dsp:cNvPr id="0" name=""/>
        <dsp:cNvSpPr/>
      </dsp:nvSpPr>
      <dsp:spPr>
        <a:xfrm>
          <a:off x="217383" y="1959668"/>
          <a:ext cx="395243" cy="395243"/>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23ACB8-F2BB-418D-90EB-639467A429FE}">
      <dsp:nvSpPr>
        <dsp:cNvPr id="0" name=""/>
        <dsp:cNvSpPr/>
      </dsp:nvSpPr>
      <dsp:spPr>
        <a:xfrm>
          <a:off x="830010" y="1797978"/>
          <a:ext cx="9299807" cy="718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54" tIns="76054" rIns="76054" bIns="76054" numCol="1" spcCol="1270" anchor="ctr" anchorCtr="0">
          <a:noAutofit/>
        </a:bodyPr>
        <a:lstStyle/>
        <a:p>
          <a:pPr marL="0" lvl="0" indent="0" algn="l" defTabSz="755650">
            <a:lnSpc>
              <a:spcPct val="100000"/>
            </a:lnSpc>
            <a:spcBef>
              <a:spcPct val="0"/>
            </a:spcBef>
            <a:spcAft>
              <a:spcPct val="35000"/>
            </a:spcAft>
            <a:buNone/>
          </a:pPr>
          <a:r>
            <a:rPr lang="en-US" sz="1700" b="0" i="0" kern="1200" dirty="0"/>
            <a:t>If you’re summarizing or paraphrasing another author’s argument, you need to cite their work in a footnote</a:t>
          </a:r>
          <a:endParaRPr lang="en-US" sz="1700" kern="1200" dirty="0"/>
        </a:p>
      </dsp:txBody>
      <dsp:txXfrm>
        <a:off x="830010" y="1797978"/>
        <a:ext cx="9299807" cy="718624"/>
      </dsp:txXfrm>
    </dsp:sp>
    <dsp:sp modelId="{7F52937C-5259-4DE5-A1F4-4BB39D321884}">
      <dsp:nvSpPr>
        <dsp:cNvPr id="0" name=""/>
        <dsp:cNvSpPr/>
      </dsp:nvSpPr>
      <dsp:spPr>
        <a:xfrm>
          <a:off x="0" y="2696258"/>
          <a:ext cx="10129818" cy="71862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17D074-B9F9-4F84-9295-223B2179401D}">
      <dsp:nvSpPr>
        <dsp:cNvPr id="0" name=""/>
        <dsp:cNvSpPr/>
      </dsp:nvSpPr>
      <dsp:spPr>
        <a:xfrm>
          <a:off x="217383" y="2857948"/>
          <a:ext cx="395243" cy="395243"/>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BC53C-15B5-43D5-910D-B4E0C79B5715}">
      <dsp:nvSpPr>
        <dsp:cNvPr id="0" name=""/>
        <dsp:cNvSpPr/>
      </dsp:nvSpPr>
      <dsp:spPr>
        <a:xfrm>
          <a:off x="830010" y="2696258"/>
          <a:ext cx="9299807" cy="7186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054" tIns="76054" rIns="76054" bIns="76054" numCol="1" spcCol="1270" anchor="ctr" anchorCtr="0">
          <a:noAutofit/>
        </a:bodyPr>
        <a:lstStyle/>
        <a:p>
          <a:pPr marL="0" lvl="0" indent="0" algn="l" defTabSz="755650">
            <a:lnSpc>
              <a:spcPct val="100000"/>
            </a:lnSpc>
            <a:spcBef>
              <a:spcPct val="0"/>
            </a:spcBef>
            <a:spcAft>
              <a:spcPct val="35000"/>
            </a:spcAft>
            <a:buNone/>
          </a:pPr>
          <a:r>
            <a:rPr lang="en-US" sz="1700" b="0" i="0" kern="1200"/>
            <a:t>You should also provide references to authors/sources that have shaped your thinking about the topic more broadly</a:t>
          </a:r>
          <a:endParaRPr lang="en-US" sz="1700" kern="1200"/>
        </a:p>
      </dsp:txBody>
      <dsp:txXfrm>
        <a:off x="830010" y="2696258"/>
        <a:ext cx="9299807" cy="7186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134E26-7D65-40C3-AED8-46B4E56898ED}">
      <dsp:nvSpPr>
        <dsp:cNvPr id="0" name=""/>
        <dsp:cNvSpPr/>
      </dsp:nvSpPr>
      <dsp:spPr>
        <a:xfrm>
          <a:off x="0" y="2668"/>
          <a:ext cx="9760695" cy="5684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38B1B1-310C-4181-8331-8718346C28EF}">
      <dsp:nvSpPr>
        <dsp:cNvPr id="0" name=""/>
        <dsp:cNvSpPr/>
      </dsp:nvSpPr>
      <dsp:spPr>
        <a:xfrm>
          <a:off x="171969" y="130580"/>
          <a:ext cx="312671" cy="312671"/>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6907F2-8DCC-414C-A77D-98B373954BB2}">
      <dsp:nvSpPr>
        <dsp:cNvPr id="0" name=""/>
        <dsp:cNvSpPr/>
      </dsp:nvSpPr>
      <dsp:spPr>
        <a:xfrm>
          <a:off x="656610" y="2668"/>
          <a:ext cx="9104084" cy="568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6" tIns="60166" rIns="60166" bIns="60166" numCol="1" spcCol="1270" anchor="ctr" anchorCtr="0">
          <a:noAutofit/>
        </a:bodyPr>
        <a:lstStyle/>
        <a:p>
          <a:pPr marL="0" lvl="0" indent="0" algn="l" defTabSz="755650">
            <a:lnSpc>
              <a:spcPct val="100000"/>
            </a:lnSpc>
            <a:spcBef>
              <a:spcPct val="0"/>
            </a:spcBef>
            <a:spcAft>
              <a:spcPct val="35000"/>
            </a:spcAft>
            <a:buNone/>
          </a:pPr>
          <a:r>
            <a:rPr lang="en-US" sz="1700" b="0" i="0" kern="1200"/>
            <a:t>Use sub-headings to organize</a:t>
          </a:r>
          <a:endParaRPr lang="en-US" sz="1700" kern="1200"/>
        </a:p>
      </dsp:txBody>
      <dsp:txXfrm>
        <a:off x="656610" y="2668"/>
        <a:ext cx="9104084" cy="568493"/>
      </dsp:txXfrm>
    </dsp:sp>
    <dsp:sp modelId="{7486E796-505F-42D7-BA11-7AFEFD31F0B9}">
      <dsp:nvSpPr>
        <dsp:cNvPr id="0" name=""/>
        <dsp:cNvSpPr/>
      </dsp:nvSpPr>
      <dsp:spPr>
        <a:xfrm>
          <a:off x="0" y="713286"/>
          <a:ext cx="9760695" cy="5684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2E05CB-4C6F-4EE6-BD11-01388B13B63F}">
      <dsp:nvSpPr>
        <dsp:cNvPr id="0" name=""/>
        <dsp:cNvSpPr/>
      </dsp:nvSpPr>
      <dsp:spPr>
        <a:xfrm>
          <a:off x="171969" y="841197"/>
          <a:ext cx="312671" cy="312671"/>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E936E1-F0C8-4377-89D8-F218C80A8D6B}">
      <dsp:nvSpPr>
        <dsp:cNvPr id="0" name=""/>
        <dsp:cNvSpPr/>
      </dsp:nvSpPr>
      <dsp:spPr>
        <a:xfrm>
          <a:off x="656610" y="713286"/>
          <a:ext cx="9104084" cy="568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6" tIns="60166" rIns="60166" bIns="60166" numCol="1" spcCol="1270" anchor="ctr" anchorCtr="0">
          <a:noAutofit/>
        </a:bodyPr>
        <a:lstStyle/>
        <a:p>
          <a:pPr marL="0" lvl="0" indent="0" algn="l" defTabSz="755650">
            <a:lnSpc>
              <a:spcPct val="100000"/>
            </a:lnSpc>
            <a:spcBef>
              <a:spcPct val="0"/>
            </a:spcBef>
            <a:spcAft>
              <a:spcPct val="35000"/>
            </a:spcAft>
            <a:buNone/>
          </a:pPr>
          <a:r>
            <a:rPr lang="en-US" sz="1700" b="0" i="0" kern="1200"/>
            <a:t>Begin by grouping primary sources together</a:t>
          </a:r>
          <a:endParaRPr lang="en-US" sz="1700" kern="1200"/>
        </a:p>
      </dsp:txBody>
      <dsp:txXfrm>
        <a:off x="656610" y="713286"/>
        <a:ext cx="9104084" cy="568493"/>
      </dsp:txXfrm>
    </dsp:sp>
    <dsp:sp modelId="{4CAF6B14-949F-4580-83FF-25AA1B0A2C35}">
      <dsp:nvSpPr>
        <dsp:cNvPr id="0" name=""/>
        <dsp:cNvSpPr/>
      </dsp:nvSpPr>
      <dsp:spPr>
        <a:xfrm>
          <a:off x="0" y="1423903"/>
          <a:ext cx="9760695" cy="5684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BA7661-F88D-4693-9343-2EF5F8BDC8F7}">
      <dsp:nvSpPr>
        <dsp:cNvPr id="0" name=""/>
        <dsp:cNvSpPr/>
      </dsp:nvSpPr>
      <dsp:spPr>
        <a:xfrm>
          <a:off x="171969" y="1551814"/>
          <a:ext cx="312671" cy="312671"/>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9C5C3B-75C2-4F74-BED1-623C2BF2BBE4}">
      <dsp:nvSpPr>
        <dsp:cNvPr id="0" name=""/>
        <dsp:cNvSpPr/>
      </dsp:nvSpPr>
      <dsp:spPr>
        <a:xfrm>
          <a:off x="656610" y="1423903"/>
          <a:ext cx="9104084" cy="568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6" tIns="60166" rIns="60166" bIns="60166" numCol="1" spcCol="1270" anchor="ctr" anchorCtr="0">
          <a:noAutofit/>
        </a:bodyPr>
        <a:lstStyle/>
        <a:p>
          <a:pPr marL="0" lvl="0" indent="0" algn="l" defTabSz="755650">
            <a:lnSpc>
              <a:spcPct val="100000"/>
            </a:lnSpc>
            <a:spcBef>
              <a:spcPct val="0"/>
            </a:spcBef>
            <a:spcAft>
              <a:spcPct val="35000"/>
            </a:spcAft>
            <a:buNone/>
          </a:pPr>
          <a:r>
            <a:rPr lang="en-US" sz="1700" b="0" i="0" kern="1200"/>
            <a:t>List secondary sources after primary sources</a:t>
          </a:r>
          <a:endParaRPr lang="en-US" sz="1700" kern="1200"/>
        </a:p>
      </dsp:txBody>
      <dsp:txXfrm>
        <a:off x="656610" y="1423903"/>
        <a:ext cx="9104084" cy="568493"/>
      </dsp:txXfrm>
    </dsp:sp>
    <dsp:sp modelId="{6610DB4D-F650-48DE-AEAE-77958893EA73}">
      <dsp:nvSpPr>
        <dsp:cNvPr id="0" name=""/>
        <dsp:cNvSpPr/>
      </dsp:nvSpPr>
      <dsp:spPr>
        <a:xfrm>
          <a:off x="0" y="2134520"/>
          <a:ext cx="9760695" cy="5684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FA4195-38A4-40B7-9437-EBA146CEAC21}">
      <dsp:nvSpPr>
        <dsp:cNvPr id="0" name=""/>
        <dsp:cNvSpPr/>
      </dsp:nvSpPr>
      <dsp:spPr>
        <a:xfrm>
          <a:off x="171969" y="2262431"/>
          <a:ext cx="312671" cy="312671"/>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801FA7-B1A1-47F3-AC93-7C23BB7210C5}">
      <dsp:nvSpPr>
        <dsp:cNvPr id="0" name=""/>
        <dsp:cNvSpPr/>
      </dsp:nvSpPr>
      <dsp:spPr>
        <a:xfrm>
          <a:off x="656610" y="2134520"/>
          <a:ext cx="9104084" cy="568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6" tIns="60166" rIns="60166" bIns="60166" numCol="1" spcCol="1270" anchor="ctr" anchorCtr="0">
          <a:noAutofit/>
        </a:bodyPr>
        <a:lstStyle/>
        <a:p>
          <a:pPr marL="0" lvl="0" indent="0" algn="l" defTabSz="755650">
            <a:lnSpc>
              <a:spcPct val="100000"/>
            </a:lnSpc>
            <a:spcBef>
              <a:spcPct val="0"/>
            </a:spcBef>
            <a:spcAft>
              <a:spcPct val="35000"/>
            </a:spcAft>
            <a:buNone/>
          </a:pPr>
          <a:r>
            <a:rPr lang="en-US" sz="1700" b="0" i="0" kern="1200"/>
            <a:t>Alphabetize by author’s surname</a:t>
          </a:r>
          <a:endParaRPr lang="en-US" sz="1700" kern="1200"/>
        </a:p>
      </dsp:txBody>
      <dsp:txXfrm>
        <a:off x="656610" y="2134520"/>
        <a:ext cx="9104084" cy="568493"/>
      </dsp:txXfrm>
    </dsp:sp>
    <dsp:sp modelId="{DA1A145E-6C36-4C3D-98EF-5ACB55B572BC}">
      <dsp:nvSpPr>
        <dsp:cNvPr id="0" name=""/>
        <dsp:cNvSpPr/>
      </dsp:nvSpPr>
      <dsp:spPr>
        <a:xfrm>
          <a:off x="0" y="2845137"/>
          <a:ext cx="9760695" cy="56849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765239-BFA4-48DF-805E-DFE4F60630B8}">
      <dsp:nvSpPr>
        <dsp:cNvPr id="0" name=""/>
        <dsp:cNvSpPr/>
      </dsp:nvSpPr>
      <dsp:spPr>
        <a:xfrm>
          <a:off x="171969" y="2973048"/>
          <a:ext cx="312671" cy="312671"/>
        </a:xfrm>
        <a:prstGeom prst="rect">
          <a:avLst/>
        </a:prstGeom>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69DEC2-336B-4081-BBEF-888E40E5D633}">
      <dsp:nvSpPr>
        <dsp:cNvPr id="0" name=""/>
        <dsp:cNvSpPr/>
      </dsp:nvSpPr>
      <dsp:spPr>
        <a:xfrm>
          <a:off x="656610" y="2845137"/>
          <a:ext cx="9104084" cy="568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6" tIns="60166" rIns="60166" bIns="60166" numCol="1" spcCol="1270" anchor="ctr" anchorCtr="0">
          <a:noAutofit/>
        </a:bodyPr>
        <a:lstStyle/>
        <a:p>
          <a:pPr marL="0" lvl="0" indent="0" algn="l" defTabSz="755650">
            <a:lnSpc>
              <a:spcPct val="100000"/>
            </a:lnSpc>
            <a:spcBef>
              <a:spcPct val="0"/>
            </a:spcBef>
            <a:spcAft>
              <a:spcPct val="35000"/>
            </a:spcAft>
            <a:buNone/>
          </a:pPr>
          <a:r>
            <a:rPr lang="en-US" sz="1700" b="0" i="0" kern="1200"/>
            <a:t>Note that MHRA style has a different format for bibliographic entries than for footnotes</a:t>
          </a:r>
          <a:endParaRPr lang="en-US" sz="1700" kern="1200"/>
        </a:p>
      </dsp:txBody>
      <dsp:txXfrm>
        <a:off x="656610" y="2845137"/>
        <a:ext cx="9104084" cy="5684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9DB361-83D8-674F-BEAC-6374803007D7}">
      <dsp:nvSpPr>
        <dsp:cNvPr id="0" name=""/>
        <dsp:cNvSpPr/>
      </dsp:nvSpPr>
      <dsp:spPr>
        <a:xfrm>
          <a:off x="1278255" y="640"/>
          <a:ext cx="5113020" cy="832604"/>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Allow yourself plenty of time to go back and re-read your essay</a:t>
          </a:r>
        </a:p>
      </dsp:txBody>
      <dsp:txXfrm>
        <a:off x="1278255" y="640"/>
        <a:ext cx="5113020" cy="832604"/>
      </dsp:txXfrm>
    </dsp:sp>
    <dsp:sp modelId="{ACD9CAFB-8B82-2F42-85E6-0DA9331EE542}">
      <dsp:nvSpPr>
        <dsp:cNvPr id="0" name=""/>
        <dsp:cNvSpPr/>
      </dsp:nvSpPr>
      <dsp:spPr>
        <a:xfrm>
          <a:off x="0" y="640"/>
          <a:ext cx="1278255" cy="832604"/>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Allow</a:t>
          </a:r>
        </a:p>
      </dsp:txBody>
      <dsp:txXfrm>
        <a:off x="0" y="640"/>
        <a:ext cx="1278255" cy="832604"/>
      </dsp:txXfrm>
    </dsp:sp>
    <dsp:sp modelId="{D130C366-AA46-CA49-95AF-CD20D3881909}">
      <dsp:nvSpPr>
        <dsp:cNvPr id="0" name=""/>
        <dsp:cNvSpPr/>
      </dsp:nvSpPr>
      <dsp:spPr>
        <a:xfrm>
          <a:off x="1278255" y="883200"/>
          <a:ext cx="5113020" cy="832604"/>
        </a:xfrm>
        <a:prstGeom prst="rect">
          <a:avLst/>
        </a:prstGeom>
        <a:solidFill>
          <a:schemeClr val="accent2">
            <a:tint val="40000"/>
            <a:alpha val="90000"/>
            <a:hueOff val="-4120837"/>
            <a:satOff val="212"/>
            <a:lumOff val="11"/>
            <a:alphaOff val="0"/>
          </a:schemeClr>
        </a:solidFill>
        <a:ln w="19050" cap="rnd" cmpd="sng" algn="ctr">
          <a:solidFill>
            <a:schemeClr val="accent2">
              <a:tint val="40000"/>
              <a:alpha val="90000"/>
              <a:hueOff val="-4120837"/>
              <a:satOff val="212"/>
              <a:lumOff val="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Ideally, aim to finish writing your research project a few days before the deadline</a:t>
          </a:r>
        </a:p>
      </dsp:txBody>
      <dsp:txXfrm>
        <a:off x="1278255" y="883200"/>
        <a:ext cx="5113020" cy="832604"/>
      </dsp:txXfrm>
    </dsp:sp>
    <dsp:sp modelId="{A8C0A16A-9406-164E-9FC7-F84B900E2E44}">
      <dsp:nvSpPr>
        <dsp:cNvPr id="0" name=""/>
        <dsp:cNvSpPr/>
      </dsp:nvSpPr>
      <dsp:spPr>
        <a:xfrm>
          <a:off x="0" y="883200"/>
          <a:ext cx="1278255" cy="832604"/>
        </a:xfrm>
        <a:prstGeom prst="rect">
          <a:avLst/>
        </a:prstGeom>
        <a:solidFill>
          <a:schemeClr val="accent2">
            <a:hueOff val="-3953144"/>
            <a:satOff val="180"/>
            <a:lumOff val="0"/>
            <a:alphaOff val="0"/>
          </a:schemeClr>
        </a:solidFill>
        <a:ln w="19050" cap="rnd" cmpd="sng" algn="ctr">
          <a:solidFill>
            <a:schemeClr val="accent2">
              <a:hueOff val="-3953144"/>
              <a:satOff val="18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Aim</a:t>
          </a:r>
        </a:p>
      </dsp:txBody>
      <dsp:txXfrm>
        <a:off x="0" y="883200"/>
        <a:ext cx="1278255" cy="832604"/>
      </dsp:txXfrm>
    </dsp:sp>
    <dsp:sp modelId="{73784AD4-66F3-B847-A2EC-E574FF87B5D1}">
      <dsp:nvSpPr>
        <dsp:cNvPr id="0" name=""/>
        <dsp:cNvSpPr/>
      </dsp:nvSpPr>
      <dsp:spPr>
        <a:xfrm>
          <a:off x="1278255" y="1765761"/>
          <a:ext cx="5113020" cy="832604"/>
        </a:xfrm>
        <a:prstGeom prst="rect">
          <a:avLst/>
        </a:prstGeom>
        <a:solidFill>
          <a:schemeClr val="accent2">
            <a:tint val="40000"/>
            <a:alpha val="90000"/>
            <a:hueOff val="-8241674"/>
            <a:satOff val="424"/>
            <a:lumOff val="22"/>
            <a:alphaOff val="0"/>
          </a:schemeClr>
        </a:solidFill>
        <a:ln w="19050" cap="rnd" cmpd="sng" algn="ctr">
          <a:solidFill>
            <a:schemeClr val="accent2">
              <a:tint val="40000"/>
              <a:alpha val="90000"/>
              <a:hueOff val="-8241674"/>
              <a:satOff val="424"/>
              <a:lumOff val="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Give yourself a break from the essay so that you approach again with fresher eyes when you review it</a:t>
          </a:r>
        </a:p>
      </dsp:txBody>
      <dsp:txXfrm>
        <a:off x="1278255" y="1765761"/>
        <a:ext cx="5113020" cy="832604"/>
      </dsp:txXfrm>
    </dsp:sp>
    <dsp:sp modelId="{72B016D8-920B-844A-B1A1-BE93126AA0B6}">
      <dsp:nvSpPr>
        <dsp:cNvPr id="0" name=""/>
        <dsp:cNvSpPr/>
      </dsp:nvSpPr>
      <dsp:spPr>
        <a:xfrm>
          <a:off x="0" y="1765761"/>
          <a:ext cx="1278255" cy="832604"/>
        </a:xfrm>
        <a:prstGeom prst="rect">
          <a:avLst/>
        </a:prstGeom>
        <a:solidFill>
          <a:schemeClr val="accent2">
            <a:hueOff val="-7906288"/>
            <a:satOff val="360"/>
            <a:lumOff val="0"/>
            <a:alphaOff val="0"/>
          </a:schemeClr>
        </a:solidFill>
        <a:ln w="19050" cap="rnd" cmpd="sng" algn="ctr">
          <a:solidFill>
            <a:schemeClr val="accent2">
              <a:hueOff val="-7906288"/>
              <a:satOff val="36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Give</a:t>
          </a:r>
        </a:p>
      </dsp:txBody>
      <dsp:txXfrm>
        <a:off x="0" y="1765761"/>
        <a:ext cx="1278255" cy="832604"/>
      </dsp:txXfrm>
    </dsp:sp>
    <dsp:sp modelId="{1529D28F-ACF9-2944-AA72-D949CC2E734A}">
      <dsp:nvSpPr>
        <dsp:cNvPr id="0" name=""/>
        <dsp:cNvSpPr/>
      </dsp:nvSpPr>
      <dsp:spPr>
        <a:xfrm>
          <a:off x="1278255" y="2648321"/>
          <a:ext cx="5113020" cy="832604"/>
        </a:xfrm>
        <a:prstGeom prst="rect">
          <a:avLst/>
        </a:prstGeom>
        <a:solidFill>
          <a:schemeClr val="accent2">
            <a:tint val="40000"/>
            <a:alpha val="90000"/>
            <a:hueOff val="-12362511"/>
            <a:satOff val="637"/>
            <a:lumOff val="33"/>
            <a:alphaOff val="0"/>
          </a:schemeClr>
        </a:solidFill>
        <a:ln w="19050" cap="rnd" cmpd="sng" algn="ctr">
          <a:solidFill>
            <a:schemeClr val="accent2">
              <a:tint val="40000"/>
              <a:alpha val="90000"/>
              <a:hueOff val="-12362511"/>
              <a:satOff val="637"/>
              <a:lumOff val="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Think about arranging with a friend on the module to proof-read their work and vice versa</a:t>
          </a:r>
        </a:p>
      </dsp:txBody>
      <dsp:txXfrm>
        <a:off x="1278255" y="2648321"/>
        <a:ext cx="5113020" cy="832604"/>
      </dsp:txXfrm>
    </dsp:sp>
    <dsp:sp modelId="{0B6799DF-5CAB-324F-A9B0-C8C8C90C1A89}">
      <dsp:nvSpPr>
        <dsp:cNvPr id="0" name=""/>
        <dsp:cNvSpPr/>
      </dsp:nvSpPr>
      <dsp:spPr>
        <a:xfrm>
          <a:off x="0" y="2648321"/>
          <a:ext cx="1278255" cy="832604"/>
        </a:xfrm>
        <a:prstGeom prst="rect">
          <a:avLst/>
        </a:prstGeom>
        <a:solidFill>
          <a:schemeClr val="accent2">
            <a:hueOff val="-11859433"/>
            <a:satOff val="541"/>
            <a:lumOff val="0"/>
            <a:alphaOff val="0"/>
          </a:schemeClr>
        </a:solidFill>
        <a:ln w="19050" cap="rnd" cmpd="sng" algn="ctr">
          <a:solidFill>
            <a:schemeClr val="accent2">
              <a:hueOff val="-11859433"/>
              <a:satOff val="541"/>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Think about</a:t>
          </a:r>
        </a:p>
      </dsp:txBody>
      <dsp:txXfrm>
        <a:off x="0" y="2648321"/>
        <a:ext cx="1278255" cy="832604"/>
      </dsp:txXfrm>
    </dsp:sp>
    <dsp:sp modelId="{C71D6614-AEEC-BF49-9C71-52AA9F3E7EDF}">
      <dsp:nvSpPr>
        <dsp:cNvPr id="0" name=""/>
        <dsp:cNvSpPr/>
      </dsp:nvSpPr>
      <dsp:spPr>
        <a:xfrm>
          <a:off x="1278255" y="3530882"/>
          <a:ext cx="5113020" cy="832604"/>
        </a:xfrm>
        <a:prstGeom prst="rect">
          <a:avLst/>
        </a:prstGeom>
        <a:solidFill>
          <a:schemeClr val="accent2">
            <a:tint val="40000"/>
            <a:alpha val="90000"/>
            <a:hueOff val="-16483348"/>
            <a:satOff val="849"/>
            <a:lumOff val="44"/>
            <a:alphaOff val="0"/>
          </a:schemeClr>
        </a:solidFill>
        <a:ln w="19050" cap="rnd" cmpd="sng" algn="ctr">
          <a:solidFill>
            <a:schemeClr val="accent2">
              <a:tint val="40000"/>
              <a:alpha val="90000"/>
              <a:hueOff val="-16483348"/>
              <a:satOff val="849"/>
              <a:lumOff val="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Look out not only for typos and mistakes but also awkwardly phrased sentences</a:t>
          </a:r>
        </a:p>
      </dsp:txBody>
      <dsp:txXfrm>
        <a:off x="1278255" y="3530882"/>
        <a:ext cx="5113020" cy="832604"/>
      </dsp:txXfrm>
    </dsp:sp>
    <dsp:sp modelId="{8AB7333D-F6BB-CD42-8DCE-49FF6705B009}">
      <dsp:nvSpPr>
        <dsp:cNvPr id="0" name=""/>
        <dsp:cNvSpPr/>
      </dsp:nvSpPr>
      <dsp:spPr>
        <a:xfrm>
          <a:off x="0" y="3530882"/>
          <a:ext cx="1278255" cy="832604"/>
        </a:xfrm>
        <a:prstGeom prst="rect">
          <a:avLst/>
        </a:prstGeom>
        <a:solidFill>
          <a:schemeClr val="accent2">
            <a:hueOff val="-15812576"/>
            <a:satOff val="721"/>
            <a:lumOff val="0"/>
            <a:alphaOff val="0"/>
          </a:schemeClr>
        </a:solidFill>
        <a:ln w="19050" cap="rnd" cmpd="sng" algn="ctr">
          <a:solidFill>
            <a:schemeClr val="accent2">
              <a:hueOff val="-15812576"/>
              <a:satOff val="721"/>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Look out</a:t>
          </a:r>
        </a:p>
      </dsp:txBody>
      <dsp:txXfrm>
        <a:off x="0" y="3530882"/>
        <a:ext cx="1278255" cy="832604"/>
      </dsp:txXfrm>
    </dsp:sp>
    <dsp:sp modelId="{3CF48A1D-8AEB-6041-9094-281633913F5D}">
      <dsp:nvSpPr>
        <dsp:cNvPr id="0" name=""/>
        <dsp:cNvSpPr/>
      </dsp:nvSpPr>
      <dsp:spPr>
        <a:xfrm>
          <a:off x="1278255" y="4413442"/>
          <a:ext cx="5113020" cy="832604"/>
        </a:xfrm>
        <a:prstGeom prst="rect">
          <a:avLst/>
        </a:prstGeom>
        <a:solidFill>
          <a:schemeClr val="accent2">
            <a:tint val="40000"/>
            <a:alpha val="90000"/>
            <a:hueOff val="-20604185"/>
            <a:satOff val="1061"/>
            <a:lumOff val="55"/>
            <a:alphaOff val="0"/>
          </a:schemeClr>
        </a:solidFill>
        <a:ln w="19050" cap="rnd" cmpd="sng" algn="ctr">
          <a:solidFill>
            <a:schemeClr val="accent2">
              <a:tint val="40000"/>
              <a:alpha val="90000"/>
              <a:hueOff val="-20604185"/>
              <a:satOff val="1061"/>
              <a:lumOff val="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207" tIns="211481" rIns="99207" bIns="211481" numCol="1" spcCol="1270" anchor="ctr" anchorCtr="0">
          <a:noAutofit/>
        </a:bodyPr>
        <a:lstStyle/>
        <a:p>
          <a:pPr marL="0" lvl="0" indent="0" algn="l" defTabSz="622300">
            <a:lnSpc>
              <a:spcPct val="90000"/>
            </a:lnSpc>
            <a:spcBef>
              <a:spcPct val="0"/>
            </a:spcBef>
            <a:spcAft>
              <a:spcPct val="35000"/>
            </a:spcAft>
            <a:buNone/>
          </a:pPr>
          <a:r>
            <a:rPr lang="en-US" sz="1400" kern="1200"/>
            <a:t>Check that you’ve footnoted everything that needs a citation and that your notes are properly formatted</a:t>
          </a:r>
        </a:p>
      </dsp:txBody>
      <dsp:txXfrm>
        <a:off x="1278255" y="4413442"/>
        <a:ext cx="5113020" cy="832604"/>
      </dsp:txXfrm>
    </dsp:sp>
    <dsp:sp modelId="{CDD461A9-23A8-CA4E-8ECE-DA892ECC0354}">
      <dsp:nvSpPr>
        <dsp:cNvPr id="0" name=""/>
        <dsp:cNvSpPr/>
      </dsp:nvSpPr>
      <dsp:spPr>
        <a:xfrm>
          <a:off x="0" y="4413442"/>
          <a:ext cx="1278255" cy="832604"/>
        </a:xfrm>
        <a:prstGeom prst="rect">
          <a:avLst/>
        </a:prstGeom>
        <a:solidFill>
          <a:schemeClr val="accent2">
            <a:hueOff val="-19765721"/>
            <a:satOff val="901"/>
            <a:lumOff val="0"/>
            <a:alphaOff val="0"/>
          </a:schemeClr>
        </a:solidFill>
        <a:ln w="19050" cap="rnd" cmpd="sng" algn="ctr">
          <a:solidFill>
            <a:schemeClr val="accent2">
              <a:hueOff val="-19765721"/>
              <a:satOff val="901"/>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641" tIns="82243" rIns="67641" bIns="82243" numCol="1" spcCol="1270" anchor="ctr" anchorCtr="0">
          <a:noAutofit/>
        </a:bodyPr>
        <a:lstStyle/>
        <a:p>
          <a:pPr marL="0" lvl="0" indent="0" algn="ctr" defTabSz="755650">
            <a:lnSpc>
              <a:spcPct val="90000"/>
            </a:lnSpc>
            <a:spcBef>
              <a:spcPct val="0"/>
            </a:spcBef>
            <a:spcAft>
              <a:spcPct val="35000"/>
            </a:spcAft>
            <a:buNone/>
          </a:pPr>
          <a:r>
            <a:rPr lang="en-US" sz="1700" kern="1200"/>
            <a:t>Check</a:t>
          </a:r>
        </a:p>
      </dsp:txBody>
      <dsp:txXfrm>
        <a:off x="0" y="4413442"/>
        <a:ext cx="1278255" cy="83260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3/10/22</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3/10/22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3/10/22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3/10/22</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3/10/22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3/10/22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3/10/22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3/10/22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3/10/22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3/10/22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3/10/22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3/10/22</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slideLayout" Target="../slideLayouts/slideLayout2.xml"/><Relationship Id="rId7" Type="http://schemas.openxmlformats.org/officeDocument/2006/relationships/diagramColors" Target="../diagrams/colors3.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image" Target="../media/image1.jpeg"/><Relationship Id="rId9" Type="http://schemas.microsoft.com/office/2007/relationships/diagramDrawing" Target="../diagrams/drawing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image" Target="../media/image1.jpe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11.jpe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12.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hyperlink" Target="http://www.mhra.org.uk/pdf/MHRA-Style-Guide-3rd-Edn.pdf" TargetMode="Externa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1ECA4FE-7D2F-4576-B767-3A5F5ABFE9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9" name="Rectangle 8">
              <a:extLst>
                <a:ext uri="{FF2B5EF4-FFF2-40B4-BE49-F238E27FC236}">
                  <a16:creationId xmlns:a16="http://schemas.microsoft.com/office/drawing/2014/main" id="{5969441E-5462-4859-86CD-1737FDE360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a16="http://schemas.microsoft.com/office/drawing/2014/main" id="{596BD4B5-6833-40CC-96FE-EDC67563426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a:extLst>
              <a:ext uri="{FF2B5EF4-FFF2-40B4-BE49-F238E27FC236}">
                <a16:creationId xmlns:a16="http://schemas.microsoft.com/office/drawing/2014/main" id="{554BA720-321D-4B41-9F32-9C195624186B}"/>
              </a:ext>
            </a:extLst>
          </p:cNvPr>
          <p:cNvSpPr>
            <a:spLocks noGrp="1"/>
          </p:cNvSpPr>
          <p:nvPr>
            <p:ph type="ctrTitle"/>
          </p:nvPr>
        </p:nvSpPr>
        <p:spPr>
          <a:xfrm>
            <a:off x="1683171" y="1169773"/>
            <a:ext cx="8825658" cy="2870161"/>
          </a:xfrm>
        </p:spPr>
        <p:txBody>
          <a:bodyPr anchor="b">
            <a:normAutofit/>
          </a:bodyPr>
          <a:lstStyle/>
          <a:p>
            <a:pPr algn="ctr"/>
            <a:r>
              <a:rPr lang="en-US">
                <a:solidFill>
                  <a:schemeClr val="tx1"/>
                </a:solidFill>
              </a:rPr>
              <a:t>History Research Project</a:t>
            </a:r>
          </a:p>
        </p:txBody>
      </p:sp>
      <p:sp>
        <p:nvSpPr>
          <p:cNvPr id="3" name="Subtitle 2">
            <a:extLst>
              <a:ext uri="{FF2B5EF4-FFF2-40B4-BE49-F238E27FC236}">
                <a16:creationId xmlns:a16="http://schemas.microsoft.com/office/drawing/2014/main" id="{D96E963B-3B73-6643-B863-6F18E9DC5CDD}"/>
              </a:ext>
            </a:extLst>
          </p:cNvPr>
          <p:cNvSpPr>
            <a:spLocks noGrp="1"/>
          </p:cNvSpPr>
          <p:nvPr>
            <p:ph type="subTitle" idx="1"/>
          </p:nvPr>
        </p:nvSpPr>
        <p:spPr>
          <a:xfrm>
            <a:off x="1683171" y="4293441"/>
            <a:ext cx="8825658" cy="1234148"/>
          </a:xfrm>
        </p:spPr>
        <p:txBody>
          <a:bodyPr>
            <a:normAutofit/>
          </a:bodyPr>
          <a:lstStyle/>
          <a:p>
            <a:pPr algn="ctr"/>
            <a:r>
              <a:rPr lang="en-US" sz="2000" b="1" dirty="0"/>
              <a:t>Footnotes, bibliographies and professional polish</a:t>
            </a:r>
          </a:p>
          <a:p>
            <a:pPr algn="ctr"/>
            <a:r>
              <a:rPr lang="en-US" sz="2000" dirty="0"/>
              <a:t>Susan </a:t>
            </a:r>
            <a:r>
              <a:rPr lang="en-US" sz="2000" dirty="0" err="1"/>
              <a:t>carruthers</a:t>
            </a:r>
            <a:endParaRPr lang="en-US" sz="2000" dirty="0"/>
          </a:p>
        </p:txBody>
      </p:sp>
      <p:cxnSp>
        <p:nvCxnSpPr>
          <p:cNvPr id="12" name="Straight Connector 11">
            <a:extLst>
              <a:ext uri="{FF2B5EF4-FFF2-40B4-BE49-F238E27FC236}">
                <a16:creationId xmlns:a16="http://schemas.microsoft.com/office/drawing/2014/main" id="{E81F53E2-F556-42FA-8D24-113839EE19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58249" y="4166888"/>
            <a:ext cx="675502"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Audio 10">
            <a:hlinkClick r:id="" action="ppaction://media"/>
            <a:extLst>
              <a:ext uri="{FF2B5EF4-FFF2-40B4-BE49-F238E27FC236}">
                <a16:creationId xmlns:a16="http://schemas.microsoft.com/office/drawing/2014/main" id="{92796586-E43F-C941-8288-7BE0ABF4CA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5010969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24631"/>
    </mc:Choice>
    <mc:Fallback>
      <p:transition spd="slow" advTm="246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D6300-CCFC-CD41-AA90-99948268E556}"/>
              </a:ext>
            </a:extLst>
          </p:cNvPr>
          <p:cNvSpPr>
            <a:spLocks noGrp="1"/>
          </p:cNvSpPr>
          <p:nvPr>
            <p:ph type="title"/>
          </p:nvPr>
        </p:nvSpPr>
        <p:spPr/>
        <p:txBody>
          <a:bodyPr/>
          <a:lstStyle/>
          <a:p>
            <a:r>
              <a:rPr lang="en-US" dirty="0"/>
              <a:t>Second and subsequent references</a:t>
            </a:r>
          </a:p>
        </p:txBody>
      </p:sp>
      <p:sp>
        <p:nvSpPr>
          <p:cNvPr id="3" name="Content Placeholder 2">
            <a:extLst>
              <a:ext uri="{FF2B5EF4-FFF2-40B4-BE49-F238E27FC236}">
                <a16:creationId xmlns:a16="http://schemas.microsoft.com/office/drawing/2014/main" id="{471E4B3D-2699-A846-9839-80AF01CCB682}"/>
              </a:ext>
            </a:extLst>
          </p:cNvPr>
          <p:cNvSpPr>
            <a:spLocks noGrp="1"/>
          </p:cNvSpPr>
          <p:nvPr>
            <p:ph idx="1"/>
          </p:nvPr>
        </p:nvSpPr>
        <p:spPr>
          <a:xfrm>
            <a:off x="1154954" y="2603500"/>
            <a:ext cx="9754784" cy="3416300"/>
          </a:xfrm>
        </p:spPr>
        <p:txBody>
          <a:bodyPr>
            <a:normAutofit fontScale="92500" lnSpcReduction="10000"/>
          </a:bodyPr>
          <a:lstStyle/>
          <a:p>
            <a:r>
              <a:rPr lang="en-GB" sz="2400" dirty="0"/>
              <a:t>In all references to a book or article after the first, the </a:t>
            </a:r>
            <a:r>
              <a:rPr lang="en-GB" sz="2400" b="1" dirty="0">
                <a:solidFill>
                  <a:schemeClr val="accent1"/>
                </a:solidFill>
              </a:rPr>
              <a:t>shortest intelligible form should be used</a:t>
            </a:r>
            <a:r>
              <a:rPr lang="en-GB" sz="2400" dirty="0"/>
              <a:t>. This will normally be the author’s name, or a short-title reference if appropriate, followed by the volume (if applicable) and page reference: </a:t>
            </a:r>
          </a:p>
          <a:p>
            <a:r>
              <a:rPr lang="en-GB" sz="2400" dirty="0"/>
              <a:t>McArthur, p. 62; </a:t>
            </a:r>
            <a:r>
              <a:rPr lang="en-GB" sz="2400" dirty="0" err="1"/>
              <a:t>Elsky</a:t>
            </a:r>
            <a:r>
              <a:rPr lang="en-GB" sz="2400" dirty="0"/>
              <a:t>, pp. 42–46 (p. 43); </a:t>
            </a:r>
            <a:r>
              <a:rPr lang="en-GB" sz="2400" i="1" dirty="0"/>
              <a:t>Dictionary of the Middle Ages</a:t>
            </a:r>
            <a:r>
              <a:rPr lang="en-GB" sz="2400" dirty="0"/>
              <a:t>, vi (1985), 26. </a:t>
            </a:r>
          </a:p>
          <a:p>
            <a:r>
              <a:rPr lang="en-GB" sz="2400" dirty="0"/>
              <a:t>It may be necessary, for example when more than one work by an author has been cited, to repeat a title, in a shortened form: </a:t>
            </a:r>
          </a:p>
          <a:p>
            <a:r>
              <a:rPr lang="en-GB" sz="2400" dirty="0"/>
              <a:t>McArthur, </a:t>
            </a:r>
            <a:r>
              <a:rPr lang="en-GB" sz="2400" i="1" dirty="0"/>
              <a:t>Worlds of Reference</a:t>
            </a:r>
            <a:r>
              <a:rPr lang="en-GB" sz="2400" dirty="0"/>
              <a:t>, p. 9. </a:t>
            </a:r>
          </a:p>
          <a:p>
            <a:endParaRPr lang="en-US" dirty="0"/>
          </a:p>
        </p:txBody>
      </p:sp>
      <p:pic>
        <p:nvPicPr>
          <p:cNvPr id="7" name="Audio 6">
            <a:hlinkClick r:id="" action="ppaction://media"/>
            <a:extLst>
              <a:ext uri="{FF2B5EF4-FFF2-40B4-BE49-F238E27FC236}">
                <a16:creationId xmlns:a16="http://schemas.microsoft.com/office/drawing/2014/main" id="{7D7A992F-7970-A546-B9A4-714AF134849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559772298"/>
      </p:ext>
    </p:extLst>
  </p:cSld>
  <p:clrMapOvr>
    <a:masterClrMapping/>
  </p:clrMapOvr>
  <mc:AlternateContent xmlns:mc="http://schemas.openxmlformats.org/markup-compatibility/2006">
    <mc:Choice xmlns:p14="http://schemas.microsoft.com/office/powerpoint/2010/main" Requires="p14">
      <p:transition spd="slow" p14:dur="2000" advTm="40048"/>
    </mc:Choice>
    <mc:Fallback>
      <p:transition spd="slow" advTm="400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1A75F6F-4A17-264A-BFB0-36929CE1B59E}"/>
              </a:ext>
            </a:extLst>
          </p:cNvPr>
          <p:cNvSpPr>
            <a:spLocks noGrp="1"/>
          </p:cNvSpPr>
          <p:nvPr>
            <p:ph type="title"/>
          </p:nvPr>
        </p:nvSpPr>
        <p:spPr/>
        <p:txBody>
          <a:bodyPr/>
          <a:lstStyle/>
          <a:p>
            <a:r>
              <a:rPr lang="en-US" dirty="0"/>
              <a:t>Bibliographies</a:t>
            </a:r>
          </a:p>
        </p:txBody>
      </p:sp>
      <p:sp>
        <p:nvSpPr>
          <p:cNvPr id="5" name="Text Placeholder 4">
            <a:extLst>
              <a:ext uri="{FF2B5EF4-FFF2-40B4-BE49-F238E27FC236}">
                <a16:creationId xmlns:a16="http://schemas.microsoft.com/office/drawing/2014/main" id="{620DD2A8-D09D-E347-B3A9-056748EC8026}"/>
              </a:ext>
            </a:extLst>
          </p:cNvPr>
          <p:cNvSpPr>
            <a:spLocks noGrp="1"/>
          </p:cNvSpPr>
          <p:nvPr>
            <p:ph type="body" idx="1"/>
          </p:nvPr>
        </p:nvSpPr>
        <p:spPr/>
        <p:txBody>
          <a:bodyPr/>
          <a:lstStyle/>
          <a:p>
            <a:endParaRPr lang="en-US"/>
          </a:p>
        </p:txBody>
      </p:sp>
      <p:pic>
        <p:nvPicPr>
          <p:cNvPr id="3" name="Audio 2">
            <a:hlinkClick r:id="" action="ppaction://media"/>
            <a:extLst>
              <a:ext uri="{FF2B5EF4-FFF2-40B4-BE49-F238E27FC236}">
                <a16:creationId xmlns:a16="http://schemas.microsoft.com/office/drawing/2014/main" id="{5DB2C3D6-9772-E541-8E36-13A44EFE95A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5262679"/>
      </p:ext>
    </p:extLst>
  </p:cSld>
  <p:clrMapOvr>
    <a:masterClrMapping/>
  </p:clrMapOvr>
  <mc:AlternateContent xmlns:mc="http://schemas.openxmlformats.org/markup-compatibility/2006">
    <mc:Choice xmlns:p14="http://schemas.microsoft.com/office/powerpoint/2010/main" Requires="p14">
      <p:transition spd="slow" p14:dur="2000" advTm="16575"/>
    </mc:Choice>
    <mc:Fallback>
      <p:transition spd="slow" advTm="165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F7DA47-9F51-3C43-911C-BA5063D481AF}"/>
              </a:ext>
            </a:extLst>
          </p:cNvPr>
          <p:cNvSpPr>
            <a:spLocks noGrp="1"/>
          </p:cNvSpPr>
          <p:nvPr>
            <p:ph type="title"/>
          </p:nvPr>
        </p:nvSpPr>
        <p:spPr/>
        <p:txBody>
          <a:bodyPr/>
          <a:lstStyle/>
          <a:p>
            <a:r>
              <a:rPr lang="en-US" dirty="0"/>
              <a:t>Basic principles</a:t>
            </a:r>
          </a:p>
        </p:txBody>
      </p:sp>
      <p:graphicFrame>
        <p:nvGraphicFramePr>
          <p:cNvPr id="8" name="Content Placeholder 5">
            <a:extLst>
              <a:ext uri="{FF2B5EF4-FFF2-40B4-BE49-F238E27FC236}">
                <a16:creationId xmlns:a16="http://schemas.microsoft.com/office/drawing/2014/main" id="{9D41FA64-B08B-43BB-A507-797D019CBDBD}"/>
              </a:ext>
            </a:extLst>
          </p:cNvPr>
          <p:cNvGraphicFramePr>
            <a:graphicFrameLocks noGrp="1"/>
          </p:cNvGraphicFramePr>
          <p:nvPr>
            <p:ph idx="1"/>
          </p:nvPr>
        </p:nvGraphicFramePr>
        <p:xfrm>
          <a:off x="1154954" y="2603500"/>
          <a:ext cx="9760695" cy="3416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Audio 1">
            <a:hlinkClick r:id="" action="ppaction://media"/>
            <a:extLst>
              <a:ext uri="{FF2B5EF4-FFF2-40B4-BE49-F238E27FC236}">
                <a16:creationId xmlns:a16="http://schemas.microsoft.com/office/drawing/2014/main" id="{B5679EB5-708C-1540-88CC-45BAA6CDBF6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855699021"/>
      </p:ext>
    </p:extLst>
  </p:cSld>
  <p:clrMapOvr>
    <a:masterClrMapping/>
  </p:clrMapOvr>
  <mc:AlternateContent xmlns:mc="http://schemas.openxmlformats.org/markup-compatibility/2006">
    <mc:Choice xmlns:p14="http://schemas.microsoft.com/office/powerpoint/2010/main" Requires="p14">
      <p:transition spd="slow" p14:dur="2000" advTm="151256"/>
    </mc:Choice>
    <mc:Fallback>
      <p:transition spd="slow" advTm="1512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451B-8D21-4F4D-B925-00D1D312F6A6}"/>
              </a:ext>
            </a:extLst>
          </p:cNvPr>
          <p:cNvSpPr>
            <a:spLocks noGrp="1"/>
          </p:cNvSpPr>
          <p:nvPr>
            <p:ph type="title"/>
          </p:nvPr>
        </p:nvSpPr>
        <p:spPr/>
        <p:txBody>
          <a:bodyPr/>
          <a:lstStyle/>
          <a:p>
            <a:r>
              <a:rPr lang="en-US" dirty="0"/>
              <a:t>Formatting bibliographic entries</a:t>
            </a:r>
          </a:p>
        </p:txBody>
      </p:sp>
      <p:sp>
        <p:nvSpPr>
          <p:cNvPr id="3" name="Content Placeholder 2">
            <a:extLst>
              <a:ext uri="{FF2B5EF4-FFF2-40B4-BE49-F238E27FC236}">
                <a16:creationId xmlns:a16="http://schemas.microsoft.com/office/drawing/2014/main" id="{C7410986-D219-4145-9D20-D9595C8ECE0D}"/>
              </a:ext>
            </a:extLst>
          </p:cNvPr>
          <p:cNvSpPr>
            <a:spLocks noGrp="1"/>
          </p:cNvSpPr>
          <p:nvPr>
            <p:ph idx="1"/>
          </p:nvPr>
        </p:nvSpPr>
        <p:spPr>
          <a:xfrm>
            <a:off x="734540" y="2288190"/>
            <a:ext cx="10669184" cy="4840288"/>
          </a:xfrm>
        </p:spPr>
        <p:txBody>
          <a:bodyPr>
            <a:normAutofit/>
          </a:bodyPr>
          <a:lstStyle/>
          <a:p>
            <a:r>
              <a:rPr lang="en-GB" sz="2400" dirty="0"/>
              <a:t>An author’s </a:t>
            </a:r>
            <a:r>
              <a:rPr lang="en-GB" sz="2400" b="1" dirty="0">
                <a:solidFill>
                  <a:schemeClr val="accent1"/>
                </a:solidFill>
              </a:rPr>
              <a:t>surname precedes their first name</a:t>
            </a:r>
            <a:r>
              <a:rPr lang="en-GB" sz="2400" dirty="0"/>
              <a:t>– unlike in a footnote.</a:t>
            </a:r>
          </a:p>
          <a:p>
            <a:r>
              <a:rPr lang="en-GB" sz="2400" dirty="0"/>
              <a:t>Do not reverse the normal order for collaborating authors or editors other than the first quoted. </a:t>
            </a:r>
          </a:p>
          <a:p>
            <a:r>
              <a:rPr lang="en-GB" sz="2400" dirty="0"/>
              <a:t>Chadwick, H. Munro, and N. Kershaw Chadwick, </a:t>
            </a:r>
            <a:r>
              <a:rPr lang="en-GB" sz="2400" i="1" dirty="0"/>
              <a:t>The Growth of Literature</a:t>
            </a:r>
            <a:r>
              <a:rPr lang="en-GB" sz="2400" dirty="0"/>
              <a:t>, 3 vols (Cambridge: Cambridge University Press, 1932–40; </a:t>
            </a:r>
            <a:r>
              <a:rPr lang="en-GB" sz="2400" dirty="0" err="1"/>
              <a:t>repr</a:t>
            </a:r>
            <a:r>
              <a:rPr lang="en-GB" sz="2400" dirty="0"/>
              <a:t>. 1986) </a:t>
            </a:r>
          </a:p>
          <a:p>
            <a:r>
              <a:rPr lang="en-GB" sz="2400" dirty="0"/>
              <a:t>Cook, Robert F., ‘</a:t>
            </a:r>
            <a:r>
              <a:rPr lang="en-GB" sz="2400" i="1" dirty="0"/>
              <a:t>Baudouin de </a:t>
            </a:r>
            <a:r>
              <a:rPr lang="en-GB" sz="2400" i="1" dirty="0" err="1"/>
              <a:t>Sebourc</a:t>
            </a:r>
            <a:r>
              <a:rPr lang="en-GB" sz="2400" dirty="0"/>
              <a:t>: un </a:t>
            </a:r>
            <a:r>
              <a:rPr lang="en-GB" sz="2400" dirty="0" err="1"/>
              <a:t>poème</a:t>
            </a:r>
            <a:r>
              <a:rPr lang="en-GB" sz="2400" dirty="0"/>
              <a:t> </a:t>
            </a:r>
            <a:r>
              <a:rPr lang="en-GB" sz="2400" dirty="0" err="1"/>
              <a:t>édifiant</a:t>
            </a:r>
            <a:r>
              <a:rPr lang="en-GB" sz="2400" dirty="0"/>
              <a:t>?’, </a:t>
            </a:r>
            <a:r>
              <a:rPr lang="en-GB" sz="2400" i="1" dirty="0"/>
              <a:t>Olifant</a:t>
            </a:r>
            <a:r>
              <a:rPr lang="en-GB" sz="2400" dirty="0"/>
              <a:t>, 14 (1989), 115–35 </a:t>
            </a:r>
          </a:p>
          <a:p>
            <a:r>
              <a:rPr lang="en-GB" sz="2400" dirty="0">
                <a:solidFill>
                  <a:schemeClr val="accent1"/>
                </a:solidFill>
              </a:rPr>
              <a:t>NB: unlike footnotes, bibliographic entries have no period at the end.</a:t>
            </a:r>
          </a:p>
          <a:p>
            <a:endParaRPr lang="en-US" dirty="0"/>
          </a:p>
        </p:txBody>
      </p:sp>
      <p:pic>
        <p:nvPicPr>
          <p:cNvPr id="7" name="Audio 6">
            <a:hlinkClick r:id="" action="ppaction://media"/>
            <a:extLst>
              <a:ext uri="{FF2B5EF4-FFF2-40B4-BE49-F238E27FC236}">
                <a16:creationId xmlns:a16="http://schemas.microsoft.com/office/drawing/2014/main" id="{DBCACD43-9385-274A-8EC0-D653B6F0C48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493558783"/>
      </p:ext>
    </p:extLst>
  </p:cSld>
  <p:clrMapOvr>
    <a:masterClrMapping/>
  </p:clrMapOvr>
  <mc:AlternateContent xmlns:mc="http://schemas.openxmlformats.org/markup-compatibility/2006">
    <mc:Choice xmlns:p14="http://schemas.microsoft.com/office/powerpoint/2010/main" Requires="p14">
      <p:transition spd="slow" p14:dur="2000" advTm="60229"/>
    </mc:Choice>
    <mc:Fallback>
      <p:transition spd="slow" advTm="602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 name="Group 9">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4">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Rectangle 13">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4" name="Title 3">
            <a:extLst>
              <a:ext uri="{FF2B5EF4-FFF2-40B4-BE49-F238E27FC236}">
                <a16:creationId xmlns:a16="http://schemas.microsoft.com/office/drawing/2014/main" id="{37D837EF-5FAC-7E4B-8DED-100CECAC7C64}"/>
              </a:ext>
            </a:extLst>
          </p:cNvPr>
          <p:cNvSpPr>
            <a:spLocks noGrp="1"/>
          </p:cNvSpPr>
          <p:nvPr>
            <p:ph type="title"/>
          </p:nvPr>
        </p:nvSpPr>
        <p:spPr>
          <a:xfrm>
            <a:off x="1154955" y="973667"/>
            <a:ext cx="2942210" cy="4833745"/>
          </a:xfrm>
        </p:spPr>
        <p:txBody>
          <a:bodyPr>
            <a:normAutofit/>
          </a:bodyPr>
          <a:lstStyle/>
          <a:p>
            <a:r>
              <a:rPr lang="en-US">
                <a:solidFill>
                  <a:srgbClr val="EBEBEB"/>
                </a:solidFill>
              </a:rPr>
              <a:t>Professional polish</a:t>
            </a:r>
          </a:p>
        </p:txBody>
      </p:sp>
      <p:sp>
        <p:nvSpPr>
          <p:cNvPr id="19" name="Rectangle 18">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1" name="Content Placeholder 1">
            <a:extLst>
              <a:ext uri="{FF2B5EF4-FFF2-40B4-BE49-F238E27FC236}">
                <a16:creationId xmlns:a16="http://schemas.microsoft.com/office/drawing/2014/main" id="{36081297-A7A2-4735-ACC1-ABF90FACB7B9}"/>
              </a:ext>
            </a:extLst>
          </p:cNvPr>
          <p:cNvGraphicFramePr>
            <a:graphicFrameLocks noGrp="1"/>
          </p:cNvGraphicFramePr>
          <p:nvPr>
            <p:ph idx="1"/>
            <p:extLst>
              <p:ext uri="{D42A27DB-BD31-4B8C-83A1-F6EECF244321}">
                <p14:modId xmlns:p14="http://schemas.microsoft.com/office/powerpoint/2010/main" val="3497756545"/>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a:extLst>
              <a:ext uri="{FF2B5EF4-FFF2-40B4-BE49-F238E27FC236}">
                <a16:creationId xmlns:a16="http://schemas.microsoft.com/office/drawing/2014/main" id="{43404777-F7B8-D44D-A8ED-BF69212E16F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660384801"/>
      </p:ext>
    </p:extLst>
  </p:cSld>
  <p:clrMapOvr>
    <a:masterClrMapping/>
  </p:clrMapOvr>
  <mc:AlternateContent xmlns:mc="http://schemas.openxmlformats.org/markup-compatibility/2006">
    <mc:Choice xmlns:p14="http://schemas.microsoft.com/office/powerpoint/2010/main" Requires="p14">
      <p:transition spd="slow" p14:dur="2000" advTm="179708"/>
    </mc:Choice>
    <mc:Fallback>
      <p:transition spd="slow" advTm="1797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Title 1">
            <a:extLst>
              <a:ext uri="{FF2B5EF4-FFF2-40B4-BE49-F238E27FC236}">
                <a16:creationId xmlns:a16="http://schemas.microsoft.com/office/drawing/2014/main" id="{9BB6DDA8-6C8E-5B4B-AD9A-B6C8B3FDB250}"/>
              </a:ext>
            </a:extLst>
          </p:cNvPr>
          <p:cNvSpPr>
            <a:spLocks noGrp="1"/>
          </p:cNvSpPr>
          <p:nvPr>
            <p:ph type="title"/>
          </p:nvPr>
        </p:nvSpPr>
        <p:spPr>
          <a:xfrm>
            <a:off x="836247" y="1085549"/>
            <a:ext cx="3430947" cy="4686903"/>
          </a:xfrm>
        </p:spPr>
        <p:txBody>
          <a:bodyPr anchor="ctr">
            <a:normAutofit/>
          </a:bodyPr>
          <a:lstStyle/>
          <a:p>
            <a:pPr algn="r"/>
            <a:r>
              <a:rPr lang="en-US">
                <a:solidFill>
                  <a:schemeClr val="tx1"/>
                </a:solidFill>
              </a:rPr>
              <a:t>Final reminders</a:t>
            </a:r>
          </a:p>
        </p:txBody>
      </p:sp>
      <p:cxnSp>
        <p:nvCxnSpPr>
          <p:cNvPr id="14" name="Straight Connector 13">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D1346B2-3124-CB49-A5AF-FD16A43A843C}"/>
              </a:ext>
            </a:extLst>
          </p:cNvPr>
          <p:cNvSpPr>
            <a:spLocks noGrp="1"/>
          </p:cNvSpPr>
          <p:nvPr>
            <p:ph idx="1"/>
          </p:nvPr>
        </p:nvSpPr>
        <p:spPr>
          <a:xfrm>
            <a:off x="5041399" y="1085549"/>
            <a:ext cx="5579707" cy="4686903"/>
          </a:xfrm>
        </p:spPr>
        <p:txBody>
          <a:bodyPr anchor="ctr">
            <a:normAutofit/>
          </a:bodyPr>
          <a:lstStyle/>
          <a:p>
            <a:r>
              <a:rPr lang="en-US" dirty="0">
                <a:solidFill>
                  <a:schemeClr val="tx1"/>
                </a:solidFill>
              </a:rPr>
              <a:t>Submitting a polished piece of work indicates both that you take your own work seriously but also that you respect your readers– and don’t want to present them with something that looks hasty and typo-littered</a:t>
            </a:r>
          </a:p>
          <a:p>
            <a:r>
              <a:rPr lang="en-US" dirty="0">
                <a:solidFill>
                  <a:schemeClr val="tx1"/>
                </a:solidFill>
              </a:rPr>
              <a:t>Double-space your work. This is not only the “industry standard” in academia, but it’s much kinder on your readers– and markers!</a:t>
            </a:r>
          </a:p>
          <a:p>
            <a:r>
              <a:rPr lang="en-US" dirty="0">
                <a:solidFill>
                  <a:schemeClr val="tx1"/>
                </a:solidFill>
              </a:rPr>
              <a:t>If in any doubt about good academic practice, do be sure to consult your seminar instructor (and/or me). We’re here to help.</a:t>
            </a:r>
          </a:p>
          <a:p>
            <a:r>
              <a:rPr lang="en-US" dirty="0">
                <a:solidFill>
                  <a:schemeClr val="tx1"/>
                </a:solidFill>
              </a:rPr>
              <a:t>Have fun with writing your project. We look forward to seeing the end results of your research process!</a:t>
            </a:r>
          </a:p>
        </p:txBody>
      </p:sp>
      <p:pic>
        <p:nvPicPr>
          <p:cNvPr id="7" name="Audio 6">
            <a:hlinkClick r:id="" action="ppaction://media"/>
            <a:extLst>
              <a:ext uri="{FF2B5EF4-FFF2-40B4-BE49-F238E27FC236}">
                <a16:creationId xmlns:a16="http://schemas.microsoft.com/office/drawing/2014/main" id="{6C78ACA1-3428-774F-B6BC-BFBCBBAAFFA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390764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157987"/>
    </mc:Choice>
    <mc:Fallback>
      <p:transition spd="slow" advTm="1579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39" name="Rectangle 38">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4">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Oval 39">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 name="Oval 40">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2" name="Rectangle 41">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44"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45"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03EA428A-6E4B-5E42-929E-B640776FE6A5}"/>
              </a:ext>
            </a:extLst>
          </p:cNvPr>
          <p:cNvSpPr>
            <a:spLocks noGrp="1"/>
          </p:cNvSpPr>
          <p:nvPr>
            <p:ph type="title"/>
          </p:nvPr>
        </p:nvSpPr>
        <p:spPr>
          <a:xfrm>
            <a:off x="1154955" y="973667"/>
            <a:ext cx="2942210" cy="4833745"/>
          </a:xfrm>
        </p:spPr>
        <p:txBody>
          <a:bodyPr>
            <a:normAutofit/>
          </a:bodyPr>
          <a:lstStyle/>
          <a:p>
            <a:r>
              <a:rPr lang="en-US" dirty="0">
                <a:solidFill>
                  <a:srgbClr val="EBEBEB"/>
                </a:solidFill>
              </a:rPr>
              <a:t>Why are historians so hung up on footnotes?</a:t>
            </a:r>
          </a:p>
        </p:txBody>
      </p:sp>
      <p:sp>
        <p:nvSpPr>
          <p:cNvPr id="47" name="Rectangle 46">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BAD1D06D-E46E-4F41-937F-EB9CC25BBF10}"/>
              </a:ext>
            </a:extLst>
          </p:cNvPr>
          <p:cNvGraphicFramePr>
            <a:graphicFrameLocks noGrp="1"/>
          </p:cNvGraphicFramePr>
          <p:nvPr>
            <p:ph idx="1"/>
            <p:extLst>
              <p:ext uri="{D42A27DB-BD31-4B8C-83A1-F6EECF244321}">
                <p14:modId xmlns:p14="http://schemas.microsoft.com/office/powerpoint/2010/main" val="429112818"/>
              </p:ext>
            </p:extLst>
          </p:nvPr>
        </p:nvGraphicFramePr>
        <p:xfrm>
          <a:off x="5194300" y="808038"/>
          <a:ext cx="6574365" cy="555072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FCF8A3CD-6D34-B047-A32D-27DC0B6822D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932177202"/>
      </p:ext>
    </p:extLst>
  </p:cSld>
  <p:clrMapOvr>
    <a:masterClrMapping/>
  </p:clrMapOvr>
  <mc:AlternateContent xmlns:mc="http://schemas.openxmlformats.org/markup-compatibility/2006">
    <mc:Choice xmlns:p14="http://schemas.microsoft.com/office/powerpoint/2010/main" Requires="p14">
      <p:transition spd="slow" p14:dur="2000" advTm="140150"/>
    </mc:Choice>
    <mc:Fallback>
      <p:transition spd="slow" advTm="1401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B1A48-4DAD-7643-99B9-FC4FDADE0EDB}"/>
              </a:ext>
            </a:extLst>
          </p:cNvPr>
          <p:cNvSpPr>
            <a:spLocks noGrp="1"/>
          </p:cNvSpPr>
          <p:nvPr>
            <p:ph type="title"/>
          </p:nvPr>
        </p:nvSpPr>
        <p:spPr/>
        <p:txBody>
          <a:bodyPr/>
          <a:lstStyle/>
          <a:p>
            <a:r>
              <a:rPr lang="en-US" dirty="0"/>
              <a:t>When/what do you need to footnote?</a:t>
            </a:r>
          </a:p>
        </p:txBody>
      </p:sp>
      <p:graphicFrame>
        <p:nvGraphicFramePr>
          <p:cNvPr id="5" name="Content Placeholder 2">
            <a:extLst>
              <a:ext uri="{FF2B5EF4-FFF2-40B4-BE49-F238E27FC236}">
                <a16:creationId xmlns:a16="http://schemas.microsoft.com/office/drawing/2014/main" id="{F6C553D1-29C1-40F9-92AB-45414CD19F4B}"/>
              </a:ext>
            </a:extLst>
          </p:cNvPr>
          <p:cNvGraphicFramePr>
            <a:graphicFrameLocks noGrp="1"/>
          </p:cNvGraphicFramePr>
          <p:nvPr>
            <p:ph idx="1"/>
            <p:extLst>
              <p:ext uri="{D42A27DB-BD31-4B8C-83A1-F6EECF244321}">
                <p14:modId xmlns:p14="http://schemas.microsoft.com/office/powerpoint/2010/main" val="4096578977"/>
              </p:ext>
            </p:extLst>
          </p:nvPr>
        </p:nvGraphicFramePr>
        <p:xfrm>
          <a:off x="1154954" y="2603500"/>
          <a:ext cx="10129818" cy="3416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Audio 5">
            <a:hlinkClick r:id="" action="ppaction://media"/>
            <a:extLst>
              <a:ext uri="{FF2B5EF4-FFF2-40B4-BE49-F238E27FC236}">
                <a16:creationId xmlns:a16="http://schemas.microsoft.com/office/drawing/2014/main" id="{23ADBF44-7E3B-C54C-82BC-8809D6546B4E}"/>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577583327"/>
      </p:ext>
    </p:extLst>
  </p:cSld>
  <p:clrMapOvr>
    <a:masterClrMapping/>
  </p:clrMapOvr>
  <mc:AlternateContent xmlns:mc="http://schemas.openxmlformats.org/markup-compatibility/2006">
    <mc:Choice xmlns:p14="http://schemas.microsoft.com/office/powerpoint/2010/main" Requires="p14">
      <p:transition spd="slow" p14:dur="2000" advTm="97927"/>
    </mc:Choice>
    <mc:Fallback>
      <p:transition spd="slow" advTm="979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57A3988B-759A-9146-9586-67BAB14C1C78}"/>
              </a:ext>
            </a:extLst>
          </p:cNvPr>
          <p:cNvSpPr>
            <a:spLocks noGrp="1"/>
          </p:cNvSpPr>
          <p:nvPr>
            <p:ph type="title"/>
          </p:nvPr>
        </p:nvSpPr>
        <p:spPr>
          <a:xfrm>
            <a:off x="994087" y="1130603"/>
            <a:ext cx="3342442" cy="4596794"/>
          </a:xfrm>
        </p:spPr>
        <p:txBody>
          <a:bodyPr anchor="ctr">
            <a:normAutofit/>
          </a:bodyPr>
          <a:lstStyle/>
          <a:p>
            <a:r>
              <a:rPr lang="en-US" sz="3200" dirty="0">
                <a:solidFill>
                  <a:srgbClr val="EBEBEB"/>
                </a:solidFill>
              </a:rPr>
              <a:t>Are there times when NO footnote is required?</a:t>
            </a:r>
          </a:p>
        </p:txBody>
      </p:sp>
      <p:sp>
        <p:nvSpPr>
          <p:cNvPr id="3" name="Content Placeholder 2">
            <a:extLst>
              <a:ext uri="{FF2B5EF4-FFF2-40B4-BE49-F238E27FC236}">
                <a16:creationId xmlns:a16="http://schemas.microsoft.com/office/drawing/2014/main" id="{51AADAE5-7290-AA40-9094-3C7405E70D06}"/>
              </a:ext>
            </a:extLst>
          </p:cNvPr>
          <p:cNvSpPr>
            <a:spLocks noGrp="1"/>
          </p:cNvSpPr>
          <p:nvPr>
            <p:ph idx="1"/>
          </p:nvPr>
        </p:nvSpPr>
        <p:spPr>
          <a:xfrm>
            <a:off x="4971392" y="437513"/>
            <a:ext cx="6600497" cy="5954325"/>
          </a:xfrm>
        </p:spPr>
        <p:txBody>
          <a:bodyPr anchor="ctr">
            <a:normAutofit lnSpcReduction="10000"/>
          </a:bodyPr>
          <a:lstStyle/>
          <a:p>
            <a:pPr marL="0" indent="0">
              <a:lnSpc>
                <a:spcPct val="90000"/>
              </a:lnSpc>
              <a:buNone/>
            </a:pPr>
            <a:endParaRPr lang="en-US" sz="1700" dirty="0"/>
          </a:p>
          <a:p>
            <a:pPr>
              <a:lnSpc>
                <a:spcPct val="90000"/>
              </a:lnSpc>
            </a:pPr>
            <a:r>
              <a:rPr lang="en-US" sz="2000" dirty="0"/>
              <a:t>The basic rule of thumb is that if you refer to a </a:t>
            </a:r>
            <a:r>
              <a:rPr lang="en-US" sz="2000" b="1" dirty="0">
                <a:solidFill>
                  <a:schemeClr val="accent1"/>
                </a:solidFill>
              </a:rPr>
              <a:t>well-documented historical event</a:t>
            </a:r>
            <a:r>
              <a:rPr lang="en-US" sz="2000" dirty="0"/>
              <a:t>-- simply reiterating the fact that X happened rather than offering any interpretation of it-- you do NOT need a footnote.</a:t>
            </a:r>
          </a:p>
          <a:p>
            <a:pPr>
              <a:lnSpc>
                <a:spcPct val="90000"/>
              </a:lnSpc>
            </a:pPr>
            <a:r>
              <a:rPr lang="en-US" sz="2000" dirty="0" err="1"/>
              <a:t>Eg.</a:t>
            </a:r>
            <a:r>
              <a:rPr lang="en-US" sz="2000" dirty="0"/>
              <a:t> </a:t>
            </a:r>
            <a:r>
              <a:rPr lang="en-US" sz="2000" b="1" dirty="0"/>
              <a:t>”In March 1933, Franklin Delano Roosevelt was inaugurated as President of the United States.”</a:t>
            </a:r>
          </a:p>
          <a:p>
            <a:pPr>
              <a:lnSpc>
                <a:spcPct val="90000"/>
              </a:lnSpc>
            </a:pPr>
            <a:r>
              <a:rPr lang="en-US" sz="2000" dirty="0"/>
              <a:t>This is a </a:t>
            </a:r>
            <a:r>
              <a:rPr lang="en-US" sz="2000" b="1" dirty="0">
                <a:solidFill>
                  <a:schemeClr val="accent1"/>
                </a:solidFill>
              </a:rPr>
              <a:t>matter of historical record</a:t>
            </a:r>
            <a:r>
              <a:rPr lang="en-US" sz="2000" dirty="0"/>
              <a:t>. FDR’s inauguration indisputably occurred on this date. No one claims otherwise. So, you don’t need to cite a source for straightforward information that could be found in any reference work.</a:t>
            </a:r>
          </a:p>
          <a:p>
            <a:pPr>
              <a:lnSpc>
                <a:spcPct val="90000"/>
              </a:lnSpc>
            </a:pPr>
            <a:r>
              <a:rPr lang="en-US" sz="2000" dirty="0"/>
              <a:t>But if you were to make some additional </a:t>
            </a:r>
            <a:r>
              <a:rPr lang="en-US" sz="2000" b="1" dirty="0">
                <a:solidFill>
                  <a:schemeClr val="accent1"/>
                </a:solidFill>
              </a:rPr>
              <a:t>interpretive claim </a:t>
            </a:r>
            <a:r>
              <a:rPr lang="en-US" sz="2000" dirty="0"/>
              <a:t>about FDR– say, that he was the “most popular US president to date”– you would need a footnote to provide corroborative evidence. (“Popular” as gauged how? By whom? Who says so??)</a:t>
            </a:r>
          </a:p>
        </p:txBody>
      </p:sp>
      <p:pic>
        <p:nvPicPr>
          <p:cNvPr id="6" name="Audio 5">
            <a:hlinkClick r:id="" action="ppaction://media"/>
            <a:extLst>
              <a:ext uri="{FF2B5EF4-FFF2-40B4-BE49-F238E27FC236}">
                <a16:creationId xmlns:a16="http://schemas.microsoft.com/office/drawing/2014/main" id="{BCB400D7-EF24-D44D-8860-FF19A53289C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465864148"/>
      </p:ext>
    </p:extLst>
  </p:cSld>
  <p:clrMapOvr>
    <a:masterClrMapping/>
  </p:clrMapOvr>
  <mc:AlternateContent xmlns:mc="http://schemas.openxmlformats.org/markup-compatibility/2006">
    <mc:Choice xmlns:p14="http://schemas.microsoft.com/office/powerpoint/2010/main" Requires="p14">
      <p:transition spd="slow" p14:dur="2000" advTm="84025"/>
    </mc:Choice>
    <mc:Fallback>
      <p:transition spd="slow" advTm="840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 name="Group 10">
            <a:extLst>
              <a:ext uri="{FF2B5EF4-FFF2-40B4-BE49-F238E27FC236}">
                <a16:creationId xmlns:a16="http://schemas.microsoft.com/office/drawing/2014/main" id="{DDA34B8A-FA8D-4E16-AD72-7B60B1C258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6885D229-60DD-4D71-8181-10E781C14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4">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a:extLst>
                <a:ext uri="{FF2B5EF4-FFF2-40B4-BE49-F238E27FC236}">
                  <a16:creationId xmlns:a16="http://schemas.microsoft.com/office/drawing/2014/main" id="{0B0DAA45-BE66-4F0C-93A6-519D94107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EF449A3D-A43B-4688-BD89-35734D0072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74E9975C-AF3D-48EF-B3F0-112A01A382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CF00A076-2FEA-40D1-8F85-842481797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a:extLst>
                <a:ext uri="{FF2B5EF4-FFF2-40B4-BE49-F238E27FC236}">
                  <a16:creationId xmlns:a16="http://schemas.microsoft.com/office/drawing/2014/main" id="{A2E68741-6133-4CAA-BF3C-F0E6CF40C5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76C01C64-4A8B-42FC-93C5-2D6A3EBAB7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D969AEA9-C1EE-45E1-9964-D9705492E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4845E67D-4E5B-44B3-AB74-5E95C839E7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7" name="Rectangle 21">
            <a:extLst>
              <a:ext uri="{FF2B5EF4-FFF2-40B4-BE49-F238E27FC236}">
                <a16:creationId xmlns:a16="http://schemas.microsoft.com/office/drawing/2014/main" id="{079CE317-680B-449C-A423-71C1FE069B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F70C2B8F-6B1B-46D5-86E6-40F36C695F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6" name="Freeform 5">
            <a:extLst>
              <a:ext uri="{FF2B5EF4-FFF2-40B4-BE49-F238E27FC236}">
                <a16:creationId xmlns:a16="http://schemas.microsoft.com/office/drawing/2014/main" id="{DB521824-592C-476A-AB0A-CA0C6D1F34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
        <p:nvSpPr>
          <p:cNvPr id="28" name="Freeform: Shape 27">
            <a:extLst>
              <a:ext uri="{FF2B5EF4-FFF2-40B4-BE49-F238E27FC236}">
                <a16:creationId xmlns:a16="http://schemas.microsoft.com/office/drawing/2014/main" id="{A2749EFA-8EE4-4EB8-9424-8E593B932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950898" y="638067"/>
            <a:ext cx="6053670" cy="5581866"/>
          </a:xfrm>
          <a:custGeom>
            <a:avLst/>
            <a:gdLst>
              <a:gd name="connsiteX0" fmla="*/ 6053670 w 6053670"/>
              <a:gd name="connsiteY0" fmla="*/ 1098 h 5581866"/>
              <a:gd name="connsiteX1" fmla="*/ 6053670 w 6053670"/>
              <a:gd name="connsiteY1" fmla="*/ 514028 h 5581866"/>
              <a:gd name="connsiteX2" fmla="*/ 6053670 w 6053670"/>
              <a:gd name="connsiteY2" fmla="*/ 1254558 h 5581866"/>
              <a:gd name="connsiteX3" fmla="*/ 6053670 w 6053670"/>
              <a:gd name="connsiteY3" fmla="*/ 5581866 h 5581866"/>
              <a:gd name="connsiteX4" fmla="*/ 0 w 6053670"/>
              <a:gd name="connsiteY4" fmla="*/ 5581866 h 5581866"/>
              <a:gd name="connsiteX5" fmla="*/ 0 w 6053670"/>
              <a:gd name="connsiteY5" fmla="*/ 1249853 h 5581866"/>
              <a:gd name="connsiteX6" fmla="*/ 0 w 6053670"/>
              <a:gd name="connsiteY6" fmla="*/ 514028 h 5581866"/>
              <a:gd name="connsiteX7" fmla="*/ 0 w 6053670"/>
              <a:gd name="connsiteY7" fmla="*/ 0 h 5581866"/>
              <a:gd name="connsiteX8" fmla="*/ 35717 w 6053670"/>
              <a:gd name="connsiteY8" fmla="*/ 5488 h 5581866"/>
              <a:gd name="connsiteX9" fmla="*/ 140445 w 6053670"/>
              <a:gd name="connsiteY9" fmla="*/ 21641 h 5581866"/>
              <a:gd name="connsiteX10" fmla="*/ 216722 w 6053670"/>
              <a:gd name="connsiteY10" fmla="*/ 32932 h 5581866"/>
              <a:gd name="connsiteX11" fmla="*/ 307527 w 6053670"/>
              <a:gd name="connsiteY11" fmla="*/ 44850 h 5581866"/>
              <a:gd name="connsiteX12" fmla="*/ 415282 w 6053670"/>
              <a:gd name="connsiteY12" fmla="*/ 59121 h 5581866"/>
              <a:gd name="connsiteX13" fmla="*/ 534539 w 6053670"/>
              <a:gd name="connsiteY13" fmla="*/ 74175 h 5581866"/>
              <a:gd name="connsiteX14" fmla="*/ 668931 w 6053670"/>
              <a:gd name="connsiteY14" fmla="*/ 90014 h 5581866"/>
              <a:gd name="connsiteX15" fmla="*/ 815430 w 6053670"/>
              <a:gd name="connsiteY15" fmla="*/ 106794 h 5581866"/>
              <a:gd name="connsiteX16" fmla="*/ 974641 w 6053670"/>
              <a:gd name="connsiteY16" fmla="*/ 123574 h 5581866"/>
              <a:gd name="connsiteX17" fmla="*/ 1144144 w 6053670"/>
              <a:gd name="connsiteY17" fmla="*/ 140667 h 5581866"/>
              <a:gd name="connsiteX18" fmla="*/ 1326965 w 6053670"/>
              <a:gd name="connsiteY18" fmla="*/ 156506 h 5581866"/>
              <a:gd name="connsiteX19" fmla="*/ 1518261 w 6053670"/>
              <a:gd name="connsiteY19" fmla="*/ 171717 h 5581866"/>
              <a:gd name="connsiteX20" fmla="*/ 1720453 w 6053670"/>
              <a:gd name="connsiteY20" fmla="*/ 185518 h 5581866"/>
              <a:gd name="connsiteX21" fmla="*/ 1931121 w 6053670"/>
              <a:gd name="connsiteY21" fmla="*/ 198690 h 5581866"/>
              <a:gd name="connsiteX22" fmla="*/ 2150869 w 6053670"/>
              <a:gd name="connsiteY22" fmla="*/ 211079 h 5581866"/>
              <a:gd name="connsiteX23" fmla="*/ 2263467 w 6053670"/>
              <a:gd name="connsiteY23" fmla="*/ 215470 h 5581866"/>
              <a:gd name="connsiteX24" fmla="*/ 2378487 w 6053670"/>
              <a:gd name="connsiteY24" fmla="*/ 220332 h 5581866"/>
              <a:gd name="connsiteX25" fmla="*/ 2495323 w 6053670"/>
              <a:gd name="connsiteY25" fmla="*/ 224879 h 5581866"/>
              <a:gd name="connsiteX26" fmla="*/ 2612764 w 6053670"/>
              <a:gd name="connsiteY26" fmla="*/ 227859 h 5581866"/>
              <a:gd name="connsiteX27" fmla="*/ 2732627 w 6053670"/>
              <a:gd name="connsiteY27" fmla="*/ 230525 h 5581866"/>
              <a:gd name="connsiteX28" fmla="*/ 2853700 w 6053670"/>
              <a:gd name="connsiteY28" fmla="*/ 233348 h 5581866"/>
              <a:gd name="connsiteX29" fmla="*/ 2977195 w 6053670"/>
              <a:gd name="connsiteY29" fmla="*/ 235229 h 5581866"/>
              <a:gd name="connsiteX30" fmla="*/ 3101900 w 6053670"/>
              <a:gd name="connsiteY30" fmla="*/ 235229 h 5581866"/>
              <a:gd name="connsiteX31" fmla="*/ 3227817 w 6053670"/>
              <a:gd name="connsiteY31" fmla="*/ 236170 h 5581866"/>
              <a:gd name="connsiteX32" fmla="*/ 3354944 w 6053670"/>
              <a:gd name="connsiteY32" fmla="*/ 235229 h 5581866"/>
              <a:gd name="connsiteX33" fmla="*/ 3483887 w 6053670"/>
              <a:gd name="connsiteY33" fmla="*/ 233348 h 5581866"/>
              <a:gd name="connsiteX34" fmla="*/ 3612830 w 6053670"/>
              <a:gd name="connsiteY34" fmla="*/ 231623 h 5581866"/>
              <a:gd name="connsiteX35" fmla="*/ 3743589 w 6053670"/>
              <a:gd name="connsiteY35" fmla="*/ 227859 h 5581866"/>
              <a:gd name="connsiteX36" fmla="*/ 3875559 w 6053670"/>
              <a:gd name="connsiteY36" fmla="*/ 223938 h 5581866"/>
              <a:gd name="connsiteX37" fmla="*/ 4007529 w 6053670"/>
              <a:gd name="connsiteY37" fmla="*/ 219391 h 5581866"/>
              <a:gd name="connsiteX38" fmla="*/ 4140710 w 6053670"/>
              <a:gd name="connsiteY38" fmla="*/ 212961 h 5581866"/>
              <a:gd name="connsiteX39" fmla="*/ 4275102 w 6053670"/>
              <a:gd name="connsiteY39" fmla="*/ 205277 h 5581866"/>
              <a:gd name="connsiteX40" fmla="*/ 4410098 w 6053670"/>
              <a:gd name="connsiteY40" fmla="*/ 197907 h 5581866"/>
              <a:gd name="connsiteX41" fmla="*/ 4545096 w 6053670"/>
              <a:gd name="connsiteY41" fmla="*/ 188498 h 5581866"/>
              <a:gd name="connsiteX42" fmla="*/ 4681909 w 6053670"/>
              <a:gd name="connsiteY42" fmla="*/ 177207 h 5581866"/>
              <a:gd name="connsiteX43" fmla="*/ 4816905 w 6053670"/>
              <a:gd name="connsiteY43" fmla="*/ 165916 h 5581866"/>
              <a:gd name="connsiteX44" fmla="*/ 4954323 w 6053670"/>
              <a:gd name="connsiteY44" fmla="*/ 152899 h 5581866"/>
              <a:gd name="connsiteX45" fmla="*/ 5092347 w 6053670"/>
              <a:gd name="connsiteY45" fmla="*/ 138629 h 5581866"/>
              <a:gd name="connsiteX46" fmla="*/ 5228555 w 6053670"/>
              <a:gd name="connsiteY46" fmla="*/ 123574 h 5581866"/>
              <a:gd name="connsiteX47" fmla="*/ 5366578 w 6053670"/>
              <a:gd name="connsiteY47" fmla="*/ 106010 h 5581866"/>
              <a:gd name="connsiteX48" fmla="*/ 5503997 w 6053670"/>
              <a:gd name="connsiteY48" fmla="*/ 87192 h 5581866"/>
              <a:gd name="connsiteX49" fmla="*/ 5642020 w 6053670"/>
              <a:gd name="connsiteY49" fmla="*/ 68530 h 5581866"/>
              <a:gd name="connsiteX50" fmla="*/ 5779438 w 6053670"/>
              <a:gd name="connsiteY50" fmla="*/ 46733 h 5581866"/>
              <a:gd name="connsiteX51" fmla="*/ 5916251 w 6053670"/>
              <a:gd name="connsiteY51" fmla="*/ 24464 h 558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5581866">
                <a:moveTo>
                  <a:pt x="6053670" y="1098"/>
                </a:moveTo>
                <a:lnTo>
                  <a:pt x="6053670" y="514028"/>
                </a:lnTo>
                <a:lnTo>
                  <a:pt x="6053670" y="1254558"/>
                </a:lnTo>
                <a:lnTo>
                  <a:pt x="6053670" y="5581866"/>
                </a:lnTo>
                <a:lnTo>
                  <a:pt x="0" y="5581866"/>
                </a:lnTo>
                <a:lnTo>
                  <a:pt x="0" y="1249853"/>
                </a:lnTo>
                <a:lnTo>
                  <a:pt x="0" y="514028"/>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30" name="Freeform 5">
            <a:extLst>
              <a:ext uri="{FF2B5EF4-FFF2-40B4-BE49-F238E27FC236}">
                <a16:creationId xmlns:a16="http://schemas.microsoft.com/office/drawing/2014/main" id="{B5C860C9-D4F9-4350-80DA-0D1CD36C77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AB229989-C662-9442-B1DC-F2FAD8CBE773}"/>
              </a:ext>
            </a:extLst>
          </p:cNvPr>
          <p:cNvSpPr>
            <a:spLocks noGrp="1"/>
          </p:cNvSpPr>
          <p:nvPr>
            <p:ph type="title"/>
          </p:nvPr>
        </p:nvSpPr>
        <p:spPr>
          <a:xfrm>
            <a:off x="639098" y="629265"/>
            <a:ext cx="5132438" cy="1622322"/>
          </a:xfrm>
        </p:spPr>
        <p:txBody>
          <a:bodyPr vert="horz" lIns="91440" tIns="45720" rIns="91440" bIns="45720" rtlCol="0" anchor="ctr">
            <a:normAutofit/>
          </a:bodyPr>
          <a:lstStyle/>
          <a:p>
            <a:r>
              <a:rPr lang="en-US" b="0" i="0" kern="1200" dirty="0">
                <a:solidFill>
                  <a:srgbClr val="EBEBEB"/>
                </a:solidFill>
                <a:latin typeface="+mj-lt"/>
                <a:ea typeface="+mj-ea"/>
                <a:cs typeface="+mj-cs"/>
              </a:rPr>
              <a:t>Avoid discursive footnotes</a:t>
            </a:r>
          </a:p>
        </p:txBody>
      </p:sp>
      <p:pic>
        <p:nvPicPr>
          <p:cNvPr id="5" name="Picture 4">
            <a:extLst>
              <a:ext uri="{FF2B5EF4-FFF2-40B4-BE49-F238E27FC236}">
                <a16:creationId xmlns:a16="http://schemas.microsoft.com/office/drawing/2014/main" id="{A67A89D1-0E7B-1541-940E-87139E82F38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02893" y="308514"/>
            <a:ext cx="4610490" cy="6147321"/>
          </a:xfrm>
          <a:prstGeom prst="rect">
            <a:avLst/>
          </a:prstGeom>
        </p:spPr>
      </p:pic>
      <p:sp>
        <p:nvSpPr>
          <p:cNvPr id="32" name="Rectangle 31">
            <a:extLst>
              <a:ext uri="{FF2B5EF4-FFF2-40B4-BE49-F238E27FC236}">
                <a16:creationId xmlns:a16="http://schemas.microsoft.com/office/drawing/2014/main" id="{538A90C8-AE0E-4EBA-9AF8-EEDB206020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TextBox 5">
            <a:extLst>
              <a:ext uri="{FF2B5EF4-FFF2-40B4-BE49-F238E27FC236}">
                <a16:creationId xmlns:a16="http://schemas.microsoft.com/office/drawing/2014/main" id="{494442A4-802E-8245-B88D-3E27A1A29438}"/>
              </a:ext>
            </a:extLst>
          </p:cNvPr>
          <p:cNvSpPr txBox="1"/>
          <p:nvPr/>
        </p:nvSpPr>
        <p:spPr>
          <a:xfrm>
            <a:off x="639098" y="2418735"/>
            <a:ext cx="5132439" cy="3811742"/>
          </a:xfrm>
          <a:prstGeom prst="rect">
            <a:avLst/>
          </a:prstGeom>
        </p:spPr>
        <p:txBody>
          <a:bodyPr vert="horz" lIns="91440" tIns="45720" rIns="91440" bIns="45720" rtlCol="0" anchor="ctr">
            <a:normAutofit/>
          </a:bodyPr>
          <a:lstStyle/>
          <a:p>
            <a:pPr>
              <a:spcBef>
                <a:spcPts val="1000"/>
              </a:spcBef>
              <a:buClr>
                <a:schemeClr val="accent1"/>
              </a:buClr>
              <a:buSzPct val="80000"/>
            </a:pPr>
            <a:r>
              <a:rPr lang="en-US" sz="2000" dirty="0" err="1">
                <a:solidFill>
                  <a:srgbClr val="FFFFFF"/>
                </a:solidFill>
              </a:rPr>
              <a:t>Atina</a:t>
            </a:r>
            <a:r>
              <a:rPr lang="en-US" sz="2000" dirty="0">
                <a:solidFill>
                  <a:srgbClr val="FFFFFF"/>
                </a:solidFill>
              </a:rPr>
              <a:t> Grossmann, </a:t>
            </a:r>
            <a:r>
              <a:rPr lang="en-US" sz="2000" i="1" dirty="0">
                <a:solidFill>
                  <a:srgbClr val="FFFFFF"/>
                </a:solidFill>
              </a:rPr>
              <a:t>Jews, Germans and Allies: Close Encounters in Occupied Germany </a:t>
            </a:r>
            <a:r>
              <a:rPr lang="en-US" sz="2000" dirty="0">
                <a:solidFill>
                  <a:srgbClr val="FFFFFF"/>
                </a:solidFill>
              </a:rPr>
              <a:t>(Princeton University Press, 2007), 336.</a:t>
            </a:r>
          </a:p>
        </p:txBody>
      </p:sp>
      <p:pic>
        <p:nvPicPr>
          <p:cNvPr id="23" name="Audio 22">
            <a:hlinkClick r:id="" action="ppaction://media"/>
            <a:extLst>
              <a:ext uri="{FF2B5EF4-FFF2-40B4-BE49-F238E27FC236}">
                <a16:creationId xmlns:a16="http://schemas.microsoft.com/office/drawing/2014/main" id="{C9B3403D-59FF-5F49-820C-7E2BF31E3D4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826658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83256"/>
    </mc:Choice>
    <mc:Fallback>
      <p:transition spd="slow" advTm="832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8" name="Rectangle 7">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4">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Rectangle 10">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3" name="Freeform 5">
            <a:extLst>
              <a:ext uri="{FF2B5EF4-FFF2-40B4-BE49-F238E27FC236}">
                <a16:creationId xmlns:a16="http://schemas.microsoft.com/office/drawing/2014/main" id="{D22D1B95-2B54-43E9-85D9-B489F6C5D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a:extLst>
              <a:ext uri="{FF2B5EF4-FFF2-40B4-BE49-F238E27FC236}">
                <a16:creationId xmlns:a16="http://schemas.microsoft.com/office/drawing/2014/main" id="{7D0F3F6D-A49D-4406-8D61-1C4F8D792F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a:extLst>
              <a:ext uri="{FF2B5EF4-FFF2-40B4-BE49-F238E27FC236}">
                <a16:creationId xmlns:a16="http://schemas.microsoft.com/office/drawing/2014/main" id="{D953A318-DA8D-4405-9536-D889E45C5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19" name="Rectangle 18">
            <a:extLst>
              <a:ext uri="{FF2B5EF4-FFF2-40B4-BE49-F238E27FC236}">
                <a16:creationId xmlns:a16="http://schemas.microsoft.com/office/drawing/2014/main" id="{9E382A3D-2F90-475C-8DF2-F666FEA34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4C06079-1470-1F48-810D-CB5161776D93}"/>
              </a:ext>
            </a:extLst>
          </p:cNvPr>
          <p:cNvSpPr>
            <a:spLocks noGrp="1"/>
          </p:cNvSpPr>
          <p:nvPr>
            <p:ph type="title"/>
          </p:nvPr>
        </p:nvSpPr>
        <p:spPr>
          <a:xfrm>
            <a:off x="1683171" y="1143000"/>
            <a:ext cx="8825658" cy="3389217"/>
          </a:xfrm>
        </p:spPr>
        <p:txBody>
          <a:bodyPr vert="horz" lIns="91440" tIns="45720" rIns="91440" bIns="45720" rtlCol="0" anchor="ctr">
            <a:normAutofit/>
          </a:bodyPr>
          <a:lstStyle/>
          <a:p>
            <a:pPr algn="ctr"/>
            <a:r>
              <a:rPr lang="en-US" sz="6600">
                <a:solidFill>
                  <a:srgbClr val="FFFFFF"/>
                </a:solidFill>
              </a:rPr>
              <a:t>Don’t use footnotes to circumvent the word limit!</a:t>
            </a:r>
          </a:p>
        </p:txBody>
      </p:sp>
      <p:pic>
        <p:nvPicPr>
          <p:cNvPr id="6" name="Audio 5">
            <a:hlinkClick r:id="" action="ppaction://media"/>
            <a:extLst>
              <a:ext uri="{FF2B5EF4-FFF2-40B4-BE49-F238E27FC236}">
                <a16:creationId xmlns:a16="http://schemas.microsoft.com/office/drawing/2014/main" id="{3DEE1EC1-7AA5-664B-80BA-F35253065E9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031036489"/>
      </p:ext>
    </p:extLst>
  </p:cSld>
  <p:clrMapOvr>
    <a:masterClrMapping/>
  </p:clrMapOvr>
  <mc:AlternateContent xmlns:mc="http://schemas.openxmlformats.org/markup-compatibility/2006">
    <mc:Choice xmlns:p14="http://schemas.microsoft.com/office/powerpoint/2010/main" Requires="p14">
      <p:transition spd="slow" p14:dur="2000" advTm="48079"/>
    </mc:Choice>
    <mc:Fallback>
      <p:transition spd="slow" advTm="480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0" presetClass="entr" presetSubtype="0" fill="hold" grpId="0" nodeType="withEffect">
                                  <p:stCondLst>
                                    <p:cond delay="500"/>
                                  </p:stCondLst>
                                  <p:iterate type="lt">
                                    <p:tmPct val="10000"/>
                                  </p:iterate>
                                  <p:childTnLst>
                                    <p:set>
                                      <p:cBhvr>
                                        <p:cTn id="8" dur="1" fill="hold">
                                          <p:stCondLst>
                                            <p:cond delay="0"/>
                                          </p:stCondLst>
                                        </p:cTn>
                                        <p:tgtEl>
                                          <p:spTgt spid="2"/>
                                        </p:tgtEl>
                                        <p:attrNameLst>
                                          <p:attrName>style.visibility</p:attrName>
                                        </p:attrNameLst>
                                      </p:cBhvr>
                                      <p:to>
                                        <p:strVal val="visible"/>
                                      </p:to>
                                    </p:set>
                                    <p:animEffect transition="in" filter="fade">
                                      <p:cBhvr>
                                        <p:cTn id="9"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0" fill="hold" display="0">
                  <p:stCondLst>
                    <p:cond delay="indefinite"/>
                  </p:stCondLst>
                  <p:endCondLst>
                    <p:cond evt="onStopAudio" delay="0">
                      <p:tgtEl>
                        <p:sldTgt/>
                      </p:tgtEl>
                    </p:cond>
                  </p:endCondLst>
                </p:cTn>
                <p:tgtEl>
                  <p:spTgt spid="6"/>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89EA2611-DCBA-4E97-A2B2-9A466E76B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7" name="Freeform: Shape 26">
            <a:extLst>
              <a:ext uri="{FF2B5EF4-FFF2-40B4-BE49-F238E27FC236}">
                <a16:creationId xmlns:a16="http://schemas.microsoft.com/office/drawing/2014/main" id="{FD2669AB-35DB-41EC-BE9C-DA80B60A32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6290102" y="977273"/>
            <a:ext cx="6053670" cy="4903455"/>
          </a:xfrm>
          <a:custGeom>
            <a:avLst/>
            <a:gdLst>
              <a:gd name="connsiteX0" fmla="*/ 6053670 w 6053670"/>
              <a:gd name="connsiteY0" fmla="*/ 1098 h 4903455"/>
              <a:gd name="connsiteX1" fmla="*/ 6053670 w 6053670"/>
              <a:gd name="connsiteY1" fmla="*/ 424590 h 4903455"/>
              <a:gd name="connsiteX2" fmla="*/ 6053670 w 6053670"/>
              <a:gd name="connsiteY2" fmla="*/ 1254558 h 4903455"/>
              <a:gd name="connsiteX3" fmla="*/ 6053670 w 6053670"/>
              <a:gd name="connsiteY3" fmla="*/ 4903455 h 4903455"/>
              <a:gd name="connsiteX4" fmla="*/ 0 w 6053670"/>
              <a:gd name="connsiteY4" fmla="*/ 4903455 h 4903455"/>
              <a:gd name="connsiteX5" fmla="*/ 0 w 6053670"/>
              <a:gd name="connsiteY5" fmla="*/ 1249853 h 4903455"/>
              <a:gd name="connsiteX6" fmla="*/ 0 w 6053670"/>
              <a:gd name="connsiteY6" fmla="*/ 424590 h 4903455"/>
              <a:gd name="connsiteX7" fmla="*/ 0 w 6053670"/>
              <a:gd name="connsiteY7" fmla="*/ 0 h 4903455"/>
              <a:gd name="connsiteX8" fmla="*/ 35717 w 6053670"/>
              <a:gd name="connsiteY8" fmla="*/ 5488 h 4903455"/>
              <a:gd name="connsiteX9" fmla="*/ 140445 w 6053670"/>
              <a:gd name="connsiteY9" fmla="*/ 21641 h 4903455"/>
              <a:gd name="connsiteX10" fmla="*/ 216722 w 6053670"/>
              <a:gd name="connsiteY10" fmla="*/ 32932 h 4903455"/>
              <a:gd name="connsiteX11" fmla="*/ 307527 w 6053670"/>
              <a:gd name="connsiteY11" fmla="*/ 44850 h 4903455"/>
              <a:gd name="connsiteX12" fmla="*/ 415282 w 6053670"/>
              <a:gd name="connsiteY12" fmla="*/ 59121 h 4903455"/>
              <a:gd name="connsiteX13" fmla="*/ 534539 w 6053670"/>
              <a:gd name="connsiteY13" fmla="*/ 74175 h 4903455"/>
              <a:gd name="connsiteX14" fmla="*/ 668931 w 6053670"/>
              <a:gd name="connsiteY14" fmla="*/ 90014 h 4903455"/>
              <a:gd name="connsiteX15" fmla="*/ 815430 w 6053670"/>
              <a:gd name="connsiteY15" fmla="*/ 106794 h 4903455"/>
              <a:gd name="connsiteX16" fmla="*/ 974641 w 6053670"/>
              <a:gd name="connsiteY16" fmla="*/ 123574 h 4903455"/>
              <a:gd name="connsiteX17" fmla="*/ 1144144 w 6053670"/>
              <a:gd name="connsiteY17" fmla="*/ 140667 h 4903455"/>
              <a:gd name="connsiteX18" fmla="*/ 1326965 w 6053670"/>
              <a:gd name="connsiteY18" fmla="*/ 156506 h 4903455"/>
              <a:gd name="connsiteX19" fmla="*/ 1518261 w 6053670"/>
              <a:gd name="connsiteY19" fmla="*/ 171717 h 4903455"/>
              <a:gd name="connsiteX20" fmla="*/ 1720453 w 6053670"/>
              <a:gd name="connsiteY20" fmla="*/ 185518 h 4903455"/>
              <a:gd name="connsiteX21" fmla="*/ 1931121 w 6053670"/>
              <a:gd name="connsiteY21" fmla="*/ 198690 h 4903455"/>
              <a:gd name="connsiteX22" fmla="*/ 2150869 w 6053670"/>
              <a:gd name="connsiteY22" fmla="*/ 211079 h 4903455"/>
              <a:gd name="connsiteX23" fmla="*/ 2263467 w 6053670"/>
              <a:gd name="connsiteY23" fmla="*/ 215470 h 4903455"/>
              <a:gd name="connsiteX24" fmla="*/ 2378487 w 6053670"/>
              <a:gd name="connsiteY24" fmla="*/ 220332 h 4903455"/>
              <a:gd name="connsiteX25" fmla="*/ 2495323 w 6053670"/>
              <a:gd name="connsiteY25" fmla="*/ 224879 h 4903455"/>
              <a:gd name="connsiteX26" fmla="*/ 2612764 w 6053670"/>
              <a:gd name="connsiteY26" fmla="*/ 227859 h 4903455"/>
              <a:gd name="connsiteX27" fmla="*/ 2732627 w 6053670"/>
              <a:gd name="connsiteY27" fmla="*/ 230525 h 4903455"/>
              <a:gd name="connsiteX28" fmla="*/ 2853700 w 6053670"/>
              <a:gd name="connsiteY28" fmla="*/ 233348 h 4903455"/>
              <a:gd name="connsiteX29" fmla="*/ 2977195 w 6053670"/>
              <a:gd name="connsiteY29" fmla="*/ 235229 h 4903455"/>
              <a:gd name="connsiteX30" fmla="*/ 3101900 w 6053670"/>
              <a:gd name="connsiteY30" fmla="*/ 235229 h 4903455"/>
              <a:gd name="connsiteX31" fmla="*/ 3227817 w 6053670"/>
              <a:gd name="connsiteY31" fmla="*/ 236170 h 4903455"/>
              <a:gd name="connsiteX32" fmla="*/ 3354944 w 6053670"/>
              <a:gd name="connsiteY32" fmla="*/ 235229 h 4903455"/>
              <a:gd name="connsiteX33" fmla="*/ 3483887 w 6053670"/>
              <a:gd name="connsiteY33" fmla="*/ 233348 h 4903455"/>
              <a:gd name="connsiteX34" fmla="*/ 3612830 w 6053670"/>
              <a:gd name="connsiteY34" fmla="*/ 231623 h 4903455"/>
              <a:gd name="connsiteX35" fmla="*/ 3743589 w 6053670"/>
              <a:gd name="connsiteY35" fmla="*/ 227859 h 4903455"/>
              <a:gd name="connsiteX36" fmla="*/ 3875559 w 6053670"/>
              <a:gd name="connsiteY36" fmla="*/ 223938 h 4903455"/>
              <a:gd name="connsiteX37" fmla="*/ 4007529 w 6053670"/>
              <a:gd name="connsiteY37" fmla="*/ 219391 h 4903455"/>
              <a:gd name="connsiteX38" fmla="*/ 4140710 w 6053670"/>
              <a:gd name="connsiteY38" fmla="*/ 212961 h 4903455"/>
              <a:gd name="connsiteX39" fmla="*/ 4275102 w 6053670"/>
              <a:gd name="connsiteY39" fmla="*/ 205277 h 4903455"/>
              <a:gd name="connsiteX40" fmla="*/ 4410098 w 6053670"/>
              <a:gd name="connsiteY40" fmla="*/ 197907 h 4903455"/>
              <a:gd name="connsiteX41" fmla="*/ 4545096 w 6053670"/>
              <a:gd name="connsiteY41" fmla="*/ 188498 h 4903455"/>
              <a:gd name="connsiteX42" fmla="*/ 4681909 w 6053670"/>
              <a:gd name="connsiteY42" fmla="*/ 177207 h 4903455"/>
              <a:gd name="connsiteX43" fmla="*/ 4816905 w 6053670"/>
              <a:gd name="connsiteY43" fmla="*/ 165916 h 4903455"/>
              <a:gd name="connsiteX44" fmla="*/ 4954323 w 6053670"/>
              <a:gd name="connsiteY44" fmla="*/ 152899 h 4903455"/>
              <a:gd name="connsiteX45" fmla="*/ 5092347 w 6053670"/>
              <a:gd name="connsiteY45" fmla="*/ 138629 h 4903455"/>
              <a:gd name="connsiteX46" fmla="*/ 5228555 w 6053670"/>
              <a:gd name="connsiteY46" fmla="*/ 123574 h 4903455"/>
              <a:gd name="connsiteX47" fmla="*/ 5366578 w 6053670"/>
              <a:gd name="connsiteY47" fmla="*/ 106010 h 4903455"/>
              <a:gd name="connsiteX48" fmla="*/ 5503997 w 6053670"/>
              <a:gd name="connsiteY48" fmla="*/ 87192 h 4903455"/>
              <a:gd name="connsiteX49" fmla="*/ 5642020 w 6053670"/>
              <a:gd name="connsiteY49" fmla="*/ 68530 h 4903455"/>
              <a:gd name="connsiteX50" fmla="*/ 5779438 w 6053670"/>
              <a:gd name="connsiteY50" fmla="*/ 46733 h 4903455"/>
              <a:gd name="connsiteX51" fmla="*/ 5916251 w 6053670"/>
              <a:gd name="connsiteY51" fmla="*/ 24464 h 4903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4903455">
                <a:moveTo>
                  <a:pt x="6053670" y="1098"/>
                </a:moveTo>
                <a:lnTo>
                  <a:pt x="6053670" y="424590"/>
                </a:lnTo>
                <a:lnTo>
                  <a:pt x="6053670" y="1254558"/>
                </a:lnTo>
                <a:lnTo>
                  <a:pt x="6053670" y="4903455"/>
                </a:lnTo>
                <a:lnTo>
                  <a:pt x="0" y="4903455"/>
                </a:lnTo>
                <a:lnTo>
                  <a:pt x="0" y="1249853"/>
                </a:lnTo>
                <a:lnTo>
                  <a:pt x="0" y="424590"/>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0" y="235229"/>
                </a:lnTo>
                <a:lnTo>
                  <a:pt x="3227817" y="236170"/>
                </a:lnTo>
                <a:lnTo>
                  <a:pt x="3354944" y="235229"/>
                </a:lnTo>
                <a:lnTo>
                  <a:pt x="3483887" y="233348"/>
                </a:lnTo>
                <a:lnTo>
                  <a:pt x="3612830" y="231623"/>
                </a:lnTo>
                <a:lnTo>
                  <a:pt x="3743589" y="227859"/>
                </a:lnTo>
                <a:lnTo>
                  <a:pt x="3875559" y="223938"/>
                </a:lnTo>
                <a:lnTo>
                  <a:pt x="4007529"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29" name="Freeform 5">
            <a:extLst>
              <a:ext uri="{FF2B5EF4-FFF2-40B4-BE49-F238E27FC236}">
                <a16:creationId xmlns:a16="http://schemas.microsoft.com/office/drawing/2014/main" id="{BBC615D1-6E12-40EF-915B-316CFDB550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1069"/>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1" name="Freeform 5">
            <a:extLst>
              <a:ext uri="{FF2B5EF4-FFF2-40B4-BE49-F238E27FC236}">
                <a16:creationId xmlns:a16="http://schemas.microsoft.com/office/drawing/2014/main" id="{B9797D36-DE1E-47CD-881A-6C1F582826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5349246"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2" name="Title 1">
            <a:extLst>
              <a:ext uri="{FF2B5EF4-FFF2-40B4-BE49-F238E27FC236}">
                <a16:creationId xmlns:a16="http://schemas.microsoft.com/office/drawing/2014/main" id="{71D1D0F3-0097-9948-8B2F-2FF60DFA3616}"/>
              </a:ext>
            </a:extLst>
          </p:cNvPr>
          <p:cNvSpPr>
            <a:spLocks noGrp="1"/>
          </p:cNvSpPr>
          <p:nvPr>
            <p:ph type="title"/>
          </p:nvPr>
        </p:nvSpPr>
        <p:spPr>
          <a:xfrm>
            <a:off x="639098" y="629265"/>
            <a:ext cx="6072776" cy="1622322"/>
          </a:xfrm>
        </p:spPr>
        <p:txBody>
          <a:bodyPr>
            <a:normAutofit/>
          </a:bodyPr>
          <a:lstStyle/>
          <a:p>
            <a:r>
              <a:rPr lang="en-US" dirty="0">
                <a:solidFill>
                  <a:schemeClr val="tx1"/>
                </a:solidFill>
              </a:rPr>
              <a:t>Footnote style fundamentals</a:t>
            </a:r>
          </a:p>
        </p:txBody>
      </p:sp>
      <p:pic>
        <p:nvPicPr>
          <p:cNvPr id="5" name="Picture 4">
            <a:extLst>
              <a:ext uri="{FF2B5EF4-FFF2-40B4-BE49-F238E27FC236}">
                <a16:creationId xmlns:a16="http://schemas.microsoft.com/office/drawing/2014/main" id="{C8A0A639-E521-8D44-B6BF-D9308DEE5BE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3"/>
          <a:stretch/>
        </p:blipFill>
        <p:spPr>
          <a:xfrm>
            <a:off x="7229475" y="645106"/>
            <a:ext cx="4539189" cy="5840924"/>
          </a:xfrm>
          <a:prstGeom prst="rect">
            <a:avLst/>
          </a:prstGeom>
        </p:spPr>
      </p:pic>
      <p:sp>
        <p:nvSpPr>
          <p:cNvPr id="33" name="Rectangle 32">
            <a:extLst>
              <a:ext uri="{FF2B5EF4-FFF2-40B4-BE49-F238E27FC236}">
                <a16:creationId xmlns:a16="http://schemas.microsoft.com/office/drawing/2014/main" id="{4A2FAF1F-F462-46AF-A9E6-CC93C4E2C3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5" name="Oval 34">
            <a:extLst>
              <a:ext uri="{FF2B5EF4-FFF2-40B4-BE49-F238E27FC236}">
                <a16:creationId xmlns:a16="http://schemas.microsoft.com/office/drawing/2014/main" id="{7146BED8-BAE9-42C5-A3DD-7B946445D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7" name="Oval 36">
            <a:extLst>
              <a:ext uri="{FF2B5EF4-FFF2-40B4-BE49-F238E27FC236}">
                <a16:creationId xmlns:a16="http://schemas.microsoft.com/office/drawing/2014/main" id="{15765FE8-B62F-41E4-A73C-74C91A8FD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ABA4D899-993D-2446-B049-84563C8596C5}"/>
              </a:ext>
            </a:extLst>
          </p:cNvPr>
          <p:cNvSpPr>
            <a:spLocks noGrp="1"/>
          </p:cNvSpPr>
          <p:nvPr>
            <p:ph idx="1"/>
          </p:nvPr>
        </p:nvSpPr>
        <p:spPr>
          <a:xfrm>
            <a:off x="639098" y="2218192"/>
            <a:ext cx="6072776" cy="3811740"/>
          </a:xfrm>
        </p:spPr>
        <p:txBody>
          <a:bodyPr anchor="ctr">
            <a:normAutofit/>
          </a:bodyPr>
          <a:lstStyle/>
          <a:p>
            <a:pPr>
              <a:lnSpc>
                <a:spcPct val="90000"/>
              </a:lnSpc>
            </a:pPr>
            <a:r>
              <a:rPr lang="en-US" sz="1700" dirty="0">
                <a:solidFill>
                  <a:schemeClr val="tx1"/>
                </a:solidFill>
              </a:rPr>
              <a:t>Insert a superscript numeral at the </a:t>
            </a:r>
            <a:r>
              <a:rPr lang="en-US" sz="1700" b="1" dirty="0">
                <a:solidFill>
                  <a:schemeClr val="accent1"/>
                </a:solidFill>
              </a:rPr>
              <a:t>END of a sentence</a:t>
            </a:r>
            <a:r>
              <a:rPr lang="en-US" sz="1700" dirty="0">
                <a:solidFill>
                  <a:schemeClr val="tx1"/>
                </a:solidFill>
              </a:rPr>
              <a:t>-- after the full stop– even if a quoted phrase concludes earlier in the sentence.</a:t>
            </a:r>
          </a:p>
          <a:p>
            <a:pPr>
              <a:lnSpc>
                <a:spcPct val="90000"/>
              </a:lnSpc>
            </a:pPr>
            <a:r>
              <a:rPr lang="en-US" sz="1700" dirty="0">
                <a:solidFill>
                  <a:schemeClr val="tx1"/>
                </a:solidFill>
              </a:rPr>
              <a:t>A single footnote can contain citations to more than one source– just be sure that the note clarifies which citation refers to what part of your sentence/paragraph. (Look at n.12 here.)</a:t>
            </a:r>
          </a:p>
          <a:p>
            <a:pPr>
              <a:lnSpc>
                <a:spcPct val="90000"/>
              </a:lnSpc>
            </a:pPr>
            <a:r>
              <a:rPr lang="en-US" sz="1700" dirty="0">
                <a:solidFill>
                  <a:schemeClr val="tx1"/>
                </a:solidFill>
              </a:rPr>
              <a:t>Notes that reference more than one source make the text more user-friendly and less cluttered than a text in which almost every sentence ends with a note.</a:t>
            </a:r>
          </a:p>
          <a:p>
            <a:pPr>
              <a:lnSpc>
                <a:spcPct val="90000"/>
              </a:lnSpc>
            </a:pPr>
            <a:r>
              <a:rPr lang="en-US" sz="1700" dirty="0">
                <a:solidFill>
                  <a:schemeClr val="tx1"/>
                </a:solidFill>
              </a:rPr>
              <a:t>You should </a:t>
            </a:r>
            <a:r>
              <a:rPr lang="en-US" sz="1700" b="1" dirty="0">
                <a:solidFill>
                  <a:schemeClr val="accent1"/>
                </a:solidFill>
              </a:rPr>
              <a:t>never put two superscript numerals next to one another</a:t>
            </a:r>
            <a:r>
              <a:rPr lang="en-US" sz="1700" dirty="0">
                <a:solidFill>
                  <a:schemeClr val="tx1"/>
                </a:solidFill>
              </a:rPr>
              <a:t> at the end of the same sentence. This just isn’t done– except in Wikipedia entries!!</a:t>
            </a:r>
          </a:p>
        </p:txBody>
      </p:sp>
      <p:pic>
        <p:nvPicPr>
          <p:cNvPr id="8" name="Audio 7">
            <a:hlinkClick r:id="" action="ppaction://media"/>
            <a:extLst>
              <a:ext uri="{FF2B5EF4-FFF2-40B4-BE49-F238E27FC236}">
                <a16:creationId xmlns:a16="http://schemas.microsoft.com/office/drawing/2014/main" id="{8E74071B-1BFD-9245-9A21-80E022778A5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807765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119642"/>
    </mc:Choice>
    <mc:Fallback>
      <p:transition spd="slow" advTm="1196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5A909-5B47-8047-A177-D4EF3077AA62}"/>
              </a:ext>
            </a:extLst>
          </p:cNvPr>
          <p:cNvSpPr>
            <a:spLocks noGrp="1"/>
          </p:cNvSpPr>
          <p:nvPr>
            <p:ph type="title"/>
          </p:nvPr>
        </p:nvSpPr>
        <p:spPr>
          <a:xfrm>
            <a:off x="1154954" y="1134042"/>
            <a:ext cx="8761413" cy="706964"/>
          </a:xfrm>
        </p:spPr>
        <p:txBody>
          <a:bodyPr/>
          <a:lstStyle/>
          <a:p>
            <a:r>
              <a:rPr lang="en-US" dirty="0"/>
              <a:t>MHRA style</a:t>
            </a:r>
            <a:br>
              <a:rPr lang="en-US" dirty="0"/>
            </a:br>
            <a:r>
              <a:rPr lang="en-US" sz="2800" dirty="0">
                <a:hlinkClick r:id="rId4"/>
              </a:rPr>
              <a:t>http://www.mhra.org.uk/pdf/MHRA-Style-Guide-3rd-Edn.pdf</a:t>
            </a:r>
            <a:br>
              <a:rPr lang="en-US" dirty="0"/>
            </a:br>
            <a:endParaRPr lang="en-US" dirty="0"/>
          </a:p>
        </p:txBody>
      </p:sp>
      <p:sp>
        <p:nvSpPr>
          <p:cNvPr id="3" name="Content Placeholder 2">
            <a:extLst>
              <a:ext uri="{FF2B5EF4-FFF2-40B4-BE49-F238E27FC236}">
                <a16:creationId xmlns:a16="http://schemas.microsoft.com/office/drawing/2014/main" id="{92259C77-47BF-BB49-BEF0-A404C04DACDC}"/>
              </a:ext>
            </a:extLst>
          </p:cNvPr>
          <p:cNvSpPr>
            <a:spLocks noGrp="1"/>
          </p:cNvSpPr>
          <p:nvPr>
            <p:ph idx="1"/>
          </p:nvPr>
        </p:nvSpPr>
        <p:spPr>
          <a:xfrm>
            <a:off x="1090708" y="2124786"/>
            <a:ext cx="8825659" cy="4554537"/>
          </a:xfrm>
        </p:spPr>
        <p:txBody>
          <a:bodyPr>
            <a:normAutofit/>
          </a:bodyPr>
          <a:lstStyle/>
          <a:p>
            <a:pPr marL="0" indent="0">
              <a:buNone/>
            </a:pPr>
            <a:endParaRPr lang="en-US" dirty="0"/>
          </a:p>
          <a:p>
            <a:r>
              <a:rPr lang="en-GB" sz="2400" b="1" dirty="0">
                <a:solidFill>
                  <a:schemeClr val="tx1"/>
                </a:solidFill>
              </a:rPr>
              <a:t>BOOKS </a:t>
            </a:r>
          </a:p>
          <a:p>
            <a:r>
              <a:rPr lang="en-GB" dirty="0"/>
              <a:t>Tom McArthur, </a:t>
            </a:r>
            <a:r>
              <a:rPr lang="en-GB" i="1" dirty="0"/>
              <a:t>Worlds of Reference: Lexicography, Learning and Language from the Clay Tablet to the Computer </a:t>
            </a:r>
            <a:r>
              <a:rPr lang="en-GB" dirty="0"/>
              <a:t>(Cambridge: Cambridge University Press, 1986), p. 59. </a:t>
            </a:r>
          </a:p>
          <a:p>
            <a:r>
              <a:rPr lang="en-GB" dirty="0"/>
              <a:t>Jean </a:t>
            </a:r>
            <a:r>
              <a:rPr lang="en-GB" dirty="0" err="1"/>
              <a:t>Starobinski</a:t>
            </a:r>
            <a:r>
              <a:rPr lang="en-GB" dirty="0"/>
              <a:t>, </a:t>
            </a:r>
            <a:r>
              <a:rPr lang="en-GB" i="1" dirty="0"/>
              <a:t>Montaigne in Motion</a:t>
            </a:r>
            <a:r>
              <a:rPr lang="en-GB" dirty="0"/>
              <a:t>, trans. by Arthur </a:t>
            </a:r>
            <a:r>
              <a:rPr lang="en-GB" dirty="0" err="1"/>
              <a:t>Goldhammer</a:t>
            </a:r>
            <a:r>
              <a:rPr lang="en-GB" dirty="0"/>
              <a:t> (Chicago: University of Chicago Press, 1986), p. 174. </a:t>
            </a:r>
          </a:p>
          <a:p>
            <a:r>
              <a:rPr lang="en-GB" b="1" dirty="0"/>
              <a:t>CHAPTERS OR ARTICLES IN BOOKS </a:t>
            </a:r>
          </a:p>
          <a:p>
            <a:r>
              <a:rPr lang="en-GB" dirty="0"/>
              <a:t>Martin </a:t>
            </a:r>
            <a:r>
              <a:rPr lang="en-GB" dirty="0" err="1"/>
              <a:t>Elsky</a:t>
            </a:r>
            <a:r>
              <a:rPr lang="en-GB" dirty="0"/>
              <a:t>, ‘Words, Things, and Names: Jonson’s Poetry and Philosophical Grammar’, in </a:t>
            </a:r>
            <a:r>
              <a:rPr lang="en-GB" i="1" dirty="0"/>
              <a:t>Classic and Cavalier: Essays on Jonson and the Sons of Ben</a:t>
            </a:r>
            <a:r>
              <a:rPr lang="en-GB" dirty="0"/>
              <a:t>, ed. by Claude J. Summers and Ted-Larry </a:t>
            </a:r>
            <a:r>
              <a:rPr lang="en-GB" dirty="0" err="1"/>
              <a:t>Pebworth</a:t>
            </a:r>
            <a:r>
              <a:rPr lang="en-GB" dirty="0"/>
              <a:t> (Pittsburgh: University of Pittsburgh Press, 1982), pp. 31–55 (p. 41). </a:t>
            </a:r>
          </a:p>
          <a:p>
            <a:endParaRPr lang="en-US" dirty="0"/>
          </a:p>
        </p:txBody>
      </p:sp>
      <p:pic>
        <p:nvPicPr>
          <p:cNvPr id="6" name="Audio 5">
            <a:hlinkClick r:id="" action="ppaction://media"/>
            <a:extLst>
              <a:ext uri="{FF2B5EF4-FFF2-40B4-BE49-F238E27FC236}">
                <a16:creationId xmlns:a16="http://schemas.microsoft.com/office/drawing/2014/main" id="{92821EFA-92DD-0148-BC6B-814944874B6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824730460"/>
      </p:ext>
    </p:extLst>
  </p:cSld>
  <p:clrMapOvr>
    <a:masterClrMapping/>
  </p:clrMapOvr>
  <mc:AlternateContent xmlns:mc="http://schemas.openxmlformats.org/markup-compatibility/2006">
    <mc:Choice xmlns:p14="http://schemas.microsoft.com/office/powerpoint/2010/main" Requires="p14">
      <p:transition spd="slow" p14:dur="2000" advTm="193594"/>
    </mc:Choice>
    <mc:Fallback>
      <p:transition spd="slow" advTm="1935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88863-1A24-184E-8CAA-C3FA25ED520D}"/>
              </a:ext>
            </a:extLst>
          </p:cNvPr>
          <p:cNvSpPr>
            <a:spLocks noGrp="1"/>
          </p:cNvSpPr>
          <p:nvPr>
            <p:ph type="title"/>
          </p:nvPr>
        </p:nvSpPr>
        <p:spPr>
          <a:xfrm>
            <a:off x="1154954" y="973668"/>
            <a:ext cx="9765294" cy="706964"/>
          </a:xfrm>
        </p:spPr>
        <p:txBody>
          <a:bodyPr/>
          <a:lstStyle/>
          <a:p>
            <a:r>
              <a:rPr lang="en-US" dirty="0"/>
              <a:t>Articles in journals and online publications</a:t>
            </a:r>
          </a:p>
        </p:txBody>
      </p:sp>
      <p:sp>
        <p:nvSpPr>
          <p:cNvPr id="3" name="Content Placeholder 2">
            <a:extLst>
              <a:ext uri="{FF2B5EF4-FFF2-40B4-BE49-F238E27FC236}">
                <a16:creationId xmlns:a16="http://schemas.microsoft.com/office/drawing/2014/main" id="{8AF2DEDA-B6E3-9C40-A1AA-67A582162264}"/>
              </a:ext>
            </a:extLst>
          </p:cNvPr>
          <p:cNvSpPr>
            <a:spLocks noGrp="1"/>
          </p:cNvSpPr>
          <p:nvPr>
            <p:ph idx="1"/>
          </p:nvPr>
        </p:nvSpPr>
        <p:spPr>
          <a:xfrm>
            <a:off x="1007809" y="2445844"/>
            <a:ext cx="9912439" cy="4254501"/>
          </a:xfrm>
        </p:spPr>
        <p:txBody>
          <a:bodyPr>
            <a:normAutofit fontScale="85000" lnSpcReduction="10000"/>
          </a:bodyPr>
          <a:lstStyle/>
          <a:p>
            <a:r>
              <a:rPr lang="en-GB" sz="2200" dirty="0"/>
              <a:t>Richard Hillyer, ‘In More than Name Only: Jonson’s “To Sir Horace Vere”’, </a:t>
            </a:r>
            <a:r>
              <a:rPr lang="en-GB" sz="2200" i="1" dirty="0"/>
              <a:t>MLR</a:t>
            </a:r>
            <a:r>
              <a:rPr lang="en-GB" sz="2200" dirty="0"/>
              <a:t>, 85 (1990), 1-11.</a:t>
            </a:r>
          </a:p>
          <a:p>
            <a:r>
              <a:rPr lang="en-GB" sz="2200" dirty="0"/>
              <a:t>Robert F. Cook, ‘</a:t>
            </a:r>
            <a:r>
              <a:rPr lang="en-GB" sz="2200" i="1" dirty="0"/>
              <a:t>Baudouin de </a:t>
            </a:r>
            <a:r>
              <a:rPr lang="en-GB" sz="2200" i="1" dirty="0" err="1"/>
              <a:t>Sebourc</a:t>
            </a:r>
            <a:r>
              <a:rPr lang="en-GB" sz="2200" dirty="0"/>
              <a:t>: un </a:t>
            </a:r>
            <a:r>
              <a:rPr lang="en-GB" sz="2200" dirty="0" err="1"/>
              <a:t>poème</a:t>
            </a:r>
            <a:r>
              <a:rPr lang="en-GB" sz="2200" dirty="0"/>
              <a:t> </a:t>
            </a:r>
            <a:r>
              <a:rPr lang="en-GB" sz="2200" dirty="0" err="1"/>
              <a:t>édifiant</a:t>
            </a:r>
            <a:r>
              <a:rPr lang="en-GB" sz="2200" dirty="0"/>
              <a:t>?’, </a:t>
            </a:r>
            <a:r>
              <a:rPr lang="en-GB" sz="2200" i="1" dirty="0"/>
              <a:t>Olifant</a:t>
            </a:r>
            <a:r>
              <a:rPr lang="en-GB" sz="2200" dirty="0"/>
              <a:t>, 14 (1989), 115–35 (pp. 118–19). </a:t>
            </a:r>
          </a:p>
          <a:p>
            <a:r>
              <a:rPr lang="en-GB" sz="2200" b="1" dirty="0">
                <a:solidFill>
                  <a:schemeClr val="accent1"/>
                </a:solidFill>
              </a:rPr>
              <a:t>NB: the abbreviation p. denotes a single page; pp. denotes a run of pages.</a:t>
            </a:r>
          </a:p>
          <a:p>
            <a:r>
              <a:rPr lang="en-GB" sz="2200" b="1" dirty="0">
                <a:solidFill>
                  <a:schemeClr val="accent1"/>
                </a:solidFill>
              </a:rPr>
              <a:t>It’s important to identify the specific page– or pages– from which a quotation comes (or a longer passage referenced by the note) unless you wish to indicate that the whole essay has been influential in shaping your approach.</a:t>
            </a:r>
          </a:p>
          <a:p>
            <a:r>
              <a:rPr lang="en-GB" sz="2200" b="1" dirty="0"/>
              <a:t>ONLINE PUBLICATIONS </a:t>
            </a:r>
            <a:endParaRPr lang="en-GB" sz="2200" dirty="0"/>
          </a:p>
          <a:p>
            <a:r>
              <a:rPr lang="en-GB" sz="2200" b="1" dirty="0"/>
              <a:t>11.2.12 </a:t>
            </a:r>
            <a:r>
              <a:rPr lang="en-GB" sz="2200" dirty="0"/>
              <a:t>Els </a:t>
            </a:r>
            <a:r>
              <a:rPr lang="en-GB" sz="2200" dirty="0" err="1"/>
              <a:t>Jongeneel</a:t>
            </a:r>
            <a:r>
              <a:rPr lang="en-GB" sz="2200" dirty="0"/>
              <a:t>, ‘Art and Divine Order in the </a:t>
            </a:r>
            <a:r>
              <a:rPr lang="en-GB" sz="2200" i="1" dirty="0"/>
              <a:t>Divina Commedia</a:t>
            </a:r>
            <a:r>
              <a:rPr lang="en-GB" sz="2200" dirty="0"/>
              <a:t>’, </a:t>
            </a:r>
            <a:r>
              <a:rPr lang="en-GB" sz="2200" i="1" dirty="0"/>
              <a:t>Literature and Theology</a:t>
            </a:r>
            <a:r>
              <a:rPr lang="en-GB" sz="2200" dirty="0"/>
              <a:t>, 21 (2007), 131–45 &lt;http://</a:t>
            </a:r>
            <a:r>
              <a:rPr lang="en-GB" sz="2200" dirty="0" err="1"/>
              <a:t>dx.doi.org</a:t>
            </a:r>
            <a:r>
              <a:rPr lang="en-GB" sz="2200" dirty="0"/>
              <a:t>/10.1093/ </a:t>
            </a:r>
            <a:r>
              <a:rPr lang="en-GB" sz="2200" dirty="0" err="1"/>
              <a:t>litthe</a:t>
            </a:r>
            <a:r>
              <a:rPr lang="en-GB" sz="2200" dirty="0"/>
              <a:t>/frm008&gt; </a:t>
            </a:r>
          </a:p>
          <a:p>
            <a:r>
              <a:rPr lang="en-GB" sz="2200" b="1" dirty="0">
                <a:solidFill>
                  <a:schemeClr val="accent1"/>
                </a:solidFill>
              </a:rPr>
              <a:t>NB: simply pasting a link to a webpage  into a footnote is not a proper citation!!</a:t>
            </a:r>
          </a:p>
          <a:p>
            <a:endParaRPr lang="en-GB" sz="2200" dirty="0"/>
          </a:p>
          <a:p>
            <a:endParaRPr lang="en-US" dirty="0"/>
          </a:p>
        </p:txBody>
      </p:sp>
      <p:pic>
        <p:nvPicPr>
          <p:cNvPr id="6" name="Audio 5">
            <a:hlinkClick r:id="" action="ppaction://media"/>
            <a:extLst>
              <a:ext uri="{FF2B5EF4-FFF2-40B4-BE49-F238E27FC236}">
                <a16:creationId xmlns:a16="http://schemas.microsoft.com/office/drawing/2014/main" id="{CCB8A156-F352-E94D-B544-32FC9E2BA68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123184589"/>
      </p:ext>
    </p:extLst>
  </p:cSld>
  <p:clrMapOvr>
    <a:masterClrMapping/>
  </p:clrMapOvr>
  <mc:AlternateContent xmlns:mc="http://schemas.openxmlformats.org/markup-compatibility/2006">
    <mc:Choice xmlns:p14="http://schemas.microsoft.com/office/powerpoint/2010/main" Requires="p14">
      <p:transition spd="slow" p14:dur="2000" advTm="153299"/>
    </mc:Choice>
    <mc:Fallback>
      <p:transition spd="slow" advTm="1532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1419</TotalTime>
  <Words>1372</Words>
  <Application>Microsoft Macintosh PowerPoint</Application>
  <PresentationFormat>Widescreen</PresentationFormat>
  <Paragraphs>79</Paragraphs>
  <Slides>15</Slides>
  <Notes>0</Notes>
  <HiddenSlides>0</HiddenSlides>
  <MMClips>15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Century Gothic</vt:lpstr>
      <vt:lpstr>Wingdings 3</vt:lpstr>
      <vt:lpstr>Ion Boardroom</vt:lpstr>
      <vt:lpstr>History Research Project</vt:lpstr>
      <vt:lpstr>Why are historians so hung up on footnotes?</vt:lpstr>
      <vt:lpstr>When/what do you need to footnote?</vt:lpstr>
      <vt:lpstr>Are there times when NO footnote is required?</vt:lpstr>
      <vt:lpstr>Avoid discursive footnotes</vt:lpstr>
      <vt:lpstr>Don’t use footnotes to circumvent the word limit!</vt:lpstr>
      <vt:lpstr>Footnote style fundamentals</vt:lpstr>
      <vt:lpstr>MHRA style http://www.mhra.org.uk/pdf/MHRA-Style-Guide-3rd-Edn.pdf </vt:lpstr>
      <vt:lpstr>Articles in journals and online publications</vt:lpstr>
      <vt:lpstr>Second and subsequent references</vt:lpstr>
      <vt:lpstr>Bibliographies</vt:lpstr>
      <vt:lpstr>Basic principles</vt:lpstr>
      <vt:lpstr>Formatting bibliographic entries</vt:lpstr>
      <vt:lpstr>Professional polish</vt:lpstr>
      <vt:lpstr>Final reminders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Research Project</dc:title>
  <dc:creator>Susan Carruthers</dc:creator>
  <cp:lastModifiedBy>Carruthers, Susan</cp:lastModifiedBy>
  <cp:revision>11</cp:revision>
  <dcterms:created xsi:type="dcterms:W3CDTF">2022-03-09T16:29:18Z</dcterms:created>
  <dcterms:modified xsi:type="dcterms:W3CDTF">2022-03-10T16:10:55Z</dcterms:modified>
</cp:coreProperties>
</file>