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8" r:id="rId6"/>
    <p:sldId id="275" r:id="rId7"/>
    <p:sldId id="276" r:id="rId8"/>
    <p:sldId id="277" r:id="rId9"/>
    <p:sldId id="280" r:id="rId10"/>
    <p:sldId id="279" r:id="rId11"/>
    <p:sldId id="281" r:id="rId12"/>
    <p:sldId id="282" r:id="rId13"/>
    <p:sldId id="274" r:id="rId14"/>
    <p:sldId id="266" r:id="rId15"/>
    <p:sldId id="270" r:id="rId16"/>
    <p:sldId id="273" r:id="rId17"/>
    <p:sldId id="257" r:id="rId18"/>
    <p:sldId id="260" r:id="rId19"/>
    <p:sldId id="261" r:id="rId20"/>
    <p:sldId id="262" r:id="rId21"/>
    <p:sldId id="265" r:id="rId22"/>
    <p:sldId id="267" r:id="rId23"/>
    <p:sldId id="259" r:id="rId24"/>
    <p:sldId id="258" r:id="rId25"/>
    <p:sldId id="268" r:id="rId26"/>
    <p:sldId id="272" r:id="rId27"/>
    <p:sldId id="269" r:id="rId28"/>
    <p:sldId id="271" r:id="rId29"/>
    <p:sldId id="263" r:id="rId30"/>
    <p:sldId id="264" r:id="rId31"/>
    <p:sldId id="28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yle, Rosie" userId="5dc1ee3f-9b2a-4c55-85b1-648ff68ca97e" providerId="ADAL" clId="{6E36060D-8951-4484-9769-633B32F4AB86}"/>
    <pc:docChg chg="custSel modSld">
      <pc:chgData name="Doyle, Rosie" userId="5dc1ee3f-9b2a-4c55-85b1-648ff68ca97e" providerId="ADAL" clId="{6E36060D-8951-4484-9769-633B32F4AB86}" dt="2025-01-31T14:47:56.135" v="1" actId="20577"/>
      <pc:docMkLst>
        <pc:docMk/>
      </pc:docMkLst>
      <pc:sldChg chg="addSp delSp modSp mod">
        <pc:chgData name="Doyle, Rosie" userId="5dc1ee3f-9b2a-4c55-85b1-648ff68ca97e" providerId="ADAL" clId="{6E36060D-8951-4484-9769-633B32F4AB86}" dt="2025-01-31T14:47:56.135" v="1" actId="20577"/>
        <pc:sldMkLst>
          <pc:docMk/>
          <pc:sldMk cId="2492159712" sldId="283"/>
        </pc:sldMkLst>
        <pc:spChg chg="del">
          <ac:chgData name="Doyle, Rosie" userId="5dc1ee3f-9b2a-4c55-85b1-648ff68ca97e" providerId="ADAL" clId="{6E36060D-8951-4484-9769-633B32F4AB86}" dt="2025-01-31T14:47:52.858" v="0" actId="478"/>
          <ac:spMkLst>
            <pc:docMk/>
            <pc:sldMk cId="2492159712" sldId="283"/>
            <ac:spMk id="2" creationId="{8F847C7F-87E0-E0A8-520E-1726F807601D}"/>
          </ac:spMkLst>
        </pc:spChg>
        <pc:spChg chg="mod">
          <ac:chgData name="Doyle, Rosie" userId="5dc1ee3f-9b2a-4c55-85b1-648ff68ca97e" providerId="ADAL" clId="{6E36060D-8951-4484-9769-633B32F4AB86}" dt="2025-01-31T14:47:56.135" v="1" actId="20577"/>
          <ac:spMkLst>
            <pc:docMk/>
            <pc:sldMk cId="2492159712" sldId="283"/>
            <ac:spMk id="3" creationId="{D6E0F7FE-65C0-4146-705B-52638EBF13FB}"/>
          </ac:spMkLst>
        </pc:spChg>
        <pc:spChg chg="add mod">
          <ac:chgData name="Doyle, Rosie" userId="5dc1ee3f-9b2a-4c55-85b1-648ff68ca97e" providerId="ADAL" clId="{6E36060D-8951-4484-9769-633B32F4AB86}" dt="2025-01-31T14:47:52.858" v="0" actId="478"/>
          <ac:spMkLst>
            <pc:docMk/>
            <pc:sldMk cId="2492159712" sldId="283"/>
            <ac:spMk id="5" creationId="{F644FD74-DD22-74BF-2910-22650BEDDF5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7F691-4F5C-8223-1963-BFE53AC03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7A0D83-0B6D-54C8-8136-AD3BCAD19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96822-E1A7-5A49-FE8D-5C1B648B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8A8CC-5F97-E9A4-78AA-6055865EA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2707E-DF7F-DBE1-FE33-0DBFDFB16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00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D5435-7043-4352-E4E1-378F745D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E8A4F4-18EA-D96B-13E8-E00CAA22B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1B62D-B22D-3C29-6DAE-000F45746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936A4-81E6-8B8F-2FFC-C58E53D5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9BD45-181A-1D62-53B5-F960FD9B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20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FEF293-666D-4ABF-CD20-79EE203C9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41E7CB-130A-D626-B7B5-D2174C2A7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1D3C1-F16F-6CCA-CA21-41EAE5EEC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B6E91-B3F8-FBD3-72F0-0F3557785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76294-4406-9916-FBBE-D695185C4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5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CDBB-950B-8FAA-9E8F-CCD1BED84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6D483-4992-FCB6-B734-FEEF39242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99A39-163A-6931-E238-5BE5EFFA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942C8-9CA0-568E-1991-50D311CF3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5A8AB-B6EA-E2C7-92D2-97B52200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9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78A2D-88ED-6F42-3CD5-A1B1A931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42037-432B-8D1C-B3C0-95D094336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D46BA-15EE-FF20-8F31-98F1EBDE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589FF-F7DD-6648-4BC1-F57899DB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FDAE5-7B11-78E3-EF9A-3149447A0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73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D3A00-1D71-88EC-6B07-1B11AA7A1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1BF2B-5EC0-67A3-64DE-2CF6820CA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6D27C-566E-10DB-CE29-062EFDA44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51B8A-8721-F16C-929E-0760B883B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27E63-3EEB-49D0-22E8-42B4DFDE2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75684-AA31-980B-A62F-A1755F4D4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C9E39-E37B-C768-D73D-8187D9A30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7A16D-6EA6-220D-914E-2C3051ADF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C3914-2C21-F6B2-476F-1BB17C78A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4F87F4-6CF5-BE83-EE08-F733C7DB86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FDAAA1-DE28-5923-3646-45D9ED28E7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3F565-C47C-C2B0-5FAC-5B7A8FCB6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DEC622-7452-3E3F-3474-725AE92E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E9F6AB-46FD-B68B-E193-759589733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9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048ED-3A37-27FF-1534-746C28B23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C9C2D5-B58F-1CBE-E455-1559FC34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513C0D-34F9-F13F-04B3-3201236A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CC4F97-A022-FCE3-9DFA-6A345F510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6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238E52-6453-7C84-4B37-87999F834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AD9A9-D566-7057-F5BD-2496F1611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762BC-FAC4-E6BD-53D9-AAAE78482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23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CDDF-F7B8-A617-A37F-71E9B6A9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ECE0D-4A78-5429-7F55-4425AF0BF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B84D32-8227-9587-BD70-B6CC59B175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439A6-47A4-1D0D-DD9F-D4931BCE5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3A958-8797-94CA-F698-05B906CF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DF7C6-425C-110A-D1D4-BE53F6027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91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C1D5A-2CB1-2628-2CCC-1039A9220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FDF60E-787D-AEAB-CA37-E0BA5C3687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FE684-10EC-B1D2-F54D-A16F5FD7E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9EF53-894B-4298-E4C9-FF544623F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99F7D-520D-FABC-8F1F-18494A8E0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712AF-9BB4-D30C-F100-8A69E5D7B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8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AF331D-F0E8-BDDB-D7EC-B38B2478E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3A00B0-F640-DFD0-6980-1683F2308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689EF-52F0-9D1A-CA6B-6CE3A0923C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7121E4-B6F6-4318-9995-18DCD6ABFD0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A2384-2587-722A-F2B5-19FE50C9A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ABFC9-D0E7-A7B0-8D21-A99B75757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C4BD09-2442-46FA-AF1B-769E024A3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07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7EDB-6399-63E3-5B0C-4849CF200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C1D14D-DF48-33C8-73F2-BAFC5D897D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4DE8A32B-E0D9-BF97-6484-B9FAD2A25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0"/>
            <a:ext cx="10364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312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D3AF2-4475-0960-FDE4-0FD234198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Route for The Olympic Torch 1968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2477FF4-9A48-6C96-87AE-FEE453178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2182041"/>
            <a:ext cx="10905066" cy="338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765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7" name="Rectangle 11276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B78BC2-91DA-E3EE-A372-952CB0FF6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Op Art</a:t>
            </a:r>
          </a:p>
        </p:txBody>
      </p:sp>
      <p:pic>
        <p:nvPicPr>
          <p:cNvPr id="11270" name="Picture 6">
            <a:extLst>
              <a:ext uri="{FF2B5EF4-FFF2-40B4-BE49-F238E27FC236}">
                <a16:creationId xmlns:a16="http://schemas.microsoft.com/office/drawing/2014/main" id="{29055ECF-D783-327A-D104-6C900D412D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7" r="15519" b="-3"/>
          <a:stretch/>
        </p:blipFill>
        <p:spPr bwMode="auto">
          <a:xfrm>
            <a:off x="20" y="10"/>
            <a:ext cx="4000480" cy="3904882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0DEF686A-5430-638C-CE9E-36B1065D60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8947" b="-3"/>
          <a:stretch/>
        </p:blipFill>
        <p:spPr bwMode="auto">
          <a:xfrm>
            <a:off x="4191002" y="10"/>
            <a:ext cx="3809998" cy="3904881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F909F7C1-0B4F-8D9D-91E0-C9A3F655A5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1" r="16539"/>
          <a:stretch/>
        </p:blipFill>
        <p:spPr bwMode="auto">
          <a:xfrm>
            <a:off x="8191500" y="-1"/>
            <a:ext cx="4000500" cy="400840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79" name="Group 11278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1280" name="Freeform: Shape 11279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281" name="Freeform: Shape 11280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274" name="Content Placeholder 11273">
            <a:extLst>
              <a:ext uri="{FF2B5EF4-FFF2-40B4-BE49-F238E27FC236}">
                <a16:creationId xmlns:a16="http://schemas.microsoft.com/office/drawing/2014/main" id="{BC3E507E-C831-5ECF-E503-C55FA0454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4201" y="4766267"/>
            <a:ext cx="5692774" cy="1077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chemeClr val="bg1">
                    <a:alpha val="80000"/>
                  </a:schemeClr>
                </a:solidFill>
                <a:latin typeface="+mj-lt"/>
              </a:rPr>
              <a:t>Mexican Art</a:t>
            </a:r>
          </a:p>
        </p:txBody>
      </p:sp>
    </p:spTree>
    <p:extLst>
      <p:ext uri="{BB962C8B-B14F-4D97-AF65-F5344CB8AC3E}">
        <p14:creationId xmlns:p14="http://schemas.microsoft.com/office/powerpoint/2010/main" val="333507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Wyman_HuicholblueBirds&amp;68">
            <a:extLst>
              <a:ext uri="{FF2B5EF4-FFF2-40B4-BE49-F238E27FC236}">
                <a16:creationId xmlns:a16="http://schemas.microsoft.com/office/drawing/2014/main" id="{3A7C099F-EC17-1FF1-75F5-5A7E80E269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83167"/>
            <a:ext cx="5291666" cy="52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Wyman_HuicholSnakes&amp;682">
            <a:extLst>
              <a:ext uri="{FF2B5EF4-FFF2-40B4-BE49-F238E27FC236}">
                <a16:creationId xmlns:a16="http://schemas.microsoft.com/office/drawing/2014/main" id="{9D665EC2-9FD3-8788-717C-FB036E38F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5" y="790396"/>
            <a:ext cx="5291667" cy="527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046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243C6B39-958C-CEFD-97B0-FC7799AC8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32" y="543421"/>
            <a:ext cx="4169663" cy="577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EBEC5D56-C978-2C22-D1B0-D63E80076E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029" y="1199245"/>
            <a:ext cx="6731338" cy="445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114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DA3C418-758E-4180-A5D0-8655D680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28C8EF06-5EC3-4883-AFAF-D74FF4655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0"/>
            <a:ext cx="5135971" cy="687164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Estadio Olímpico Universitario - Mexico City">
            <a:extLst>
              <a:ext uri="{FF2B5EF4-FFF2-40B4-BE49-F238E27FC236}">
                <a16:creationId xmlns:a16="http://schemas.microsoft.com/office/drawing/2014/main" id="{C2350D47-41DF-B9F7-E622-C2538F81DB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" r="5456" b="-1"/>
          <a:stretch/>
        </p:blipFill>
        <p:spPr bwMode="auto">
          <a:xfrm>
            <a:off x="2915455" y="10"/>
            <a:ext cx="9276545" cy="6857990"/>
          </a:xfrm>
          <a:custGeom>
            <a:avLst/>
            <a:gdLst/>
            <a:ahLst/>
            <a:cxnLst/>
            <a:rect l="l" t="t" r="r" b="b"/>
            <a:pathLst>
              <a:path w="9276545" h="6871647">
                <a:moveTo>
                  <a:pt x="9276545" y="0"/>
                </a:moveTo>
                <a:lnTo>
                  <a:pt x="9276545" y="6858000"/>
                </a:lnTo>
                <a:lnTo>
                  <a:pt x="1546051" y="6871647"/>
                </a:lnTo>
                <a:lnTo>
                  <a:pt x="1535751" y="6828910"/>
                </a:lnTo>
                <a:cubicBezTo>
                  <a:pt x="1530460" y="6775140"/>
                  <a:pt x="1515370" y="6618042"/>
                  <a:pt x="1514301" y="6549029"/>
                </a:cubicBezTo>
                <a:cubicBezTo>
                  <a:pt x="1518045" y="6491396"/>
                  <a:pt x="1528503" y="6450608"/>
                  <a:pt x="1529339" y="6414828"/>
                </a:cubicBezTo>
                <a:cubicBezTo>
                  <a:pt x="1525062" y="6359280"/>
                  <a:pt x="1502062" y="6307149"/>
                  <a:pt x="1493941" y="6268848"/>
                </a:cubicBezTo>
                <a:cubicBezTo>
                  <a:pt x="1502669" y="6254191"/>
                  <a:pt x="1469920" y="6200171"/>
                  <a:pt x="1480613" y="6185025"/>
                </a:cubicBezTo>
                <a:cubicBezTo>
                  <a:pt x="1481020" y="6164522"/>
                  <a:pt x="1458164" y="6060790"/>
                  <a:pt x="1443364" y="6018360"/>
                </a:cubicBezTo>
                <a:cubicBezTo>
                  <a:pt x="1426694" y="5970758"/>
                  <a:pt x="1390307" y="5920074"/>
                  <a:pt x="1380584" y="5899407"/>
                </a:cubicBezTo>
                <a:cubicBezTo>
                  <a:pt x="1370860" y="5878740"/>
                  <a:pt x="1392244" y="5920877"/>
                  <a:pt x="1385023" y="5894356"/>
                </a:cubicBezTo>
                <a:cubicBezTo>
                  <a:pt x="1377800" y="5867835"/>
                  <a:pt x="1345702" y="5770498"/>
                  <a:pt x="1337254" y="5740279"/>
                </a:cubicBezTo>
                <a:cubicBezTo>
                  <a:pt x="1353956" y="5738860"/>
                  <a:pt x="1323673" y="5722040"/>
                  <a:pt x="1334321" y="5713042"/>
                </a:cubicBezTo>
                <a:cubicBezTo>
                  <a:pt x="1343675" y="5706701"/>
                  <a:pt x="1336672" y="5700118"/>
                  <a:pt x="1335877" y="5692870"/>
                </a:cubicBezTo>
                <a:cubicBezTo>
                  <a:pt x="1343201" y="5683812"/>
                  <a:pt x="1329617" y="5652064"/>
                  <a:pt x="1319978" y="5643427"/>
                </a:cubicBezTo>
                <a:cubicBezTo>
                  <a:pt x="1286551" y="5622177"/>
                  <a:pt x="1310947" y="5579803"/>
                  <a:pt x="1285321" y="5562271"/>
                </a:cubicBezTo>
                <a:cubicBezTo>
                  <a:pt x="1281540" y="5556238"/>
                  <a:pt x="1279983" y="5550455"/>
                  <a:pt x="1279815" y="5544867"/>
                </a:cubicBezTo>
                <a:lnTo>
                  <a:pt x="1282507" y="5529404"/>
                </a:lnTo>
                <a:lnTo>
                  <a:pt x="1289604" y="5525378"/>
                </a:lnTo>
                <a:lnTo>
                  <a:pt x="1287766" y="5515726"/>
                </a:lnTo>
                <a:lnTo>
                  <a:pt x="1288829" y="5513051"/>
                </a:lnTo>
                <a:cubicBezTo>
                  <a:pt x="1290896" y="5507946"/>
                  <a:pt x="1292688" y="5502897"/>
                  <a:pt x="1293373" y="5497833"/>
                </a:cubicBezTo>
                <a:cubicBezTo>
                  <a:pt x="1288690" y="5483829"/>
                  <a:pt x="1272696" y="5459278"/>
                  <a:pt x="1260736" y="5429027"/>
                </a:cubicBezTo>
                <a:cubicBezTo>
                  <a:pt x="1238579" y="5396416"/>
                  <a:pt x="1238884" y="5351600"/>
                  <a:pt x="1221610" y="5316328"/>
                </a:cubicBezTo>
                <a:lnTo>
                  <a:pt x="1216099" y="5309330"/>
                </a:lnTo>
                <a:lnTo>
                  <a:pt x="1217278" y="5279477"/>
                </a:lnTo>
                <a:cubicBezTo>
                  <a:pt x="1221588" y="5274318"/>
                  <a:pt x="1222716" y="5266940"/>
                  <a:pt x="1218469" y="5260597"/>
                </a:cubicBezTo>
                <a:lnTo>
                  <a:pt x="1206220" y="5152555"/>
                </a:lnTo>
                <a:cubicBezTo>
                  <a:pt x="1205294" y="5116878"/>
                  <a:pt x="1196908" y="5101727"/>
                  <a:pt x="1212921" y="5046536"/>
                </a:cubicBezTo>
                <a:cubicBezTo>
                  <a:pt x="1234138" y="4987918"/>
                  <a:pt x="1204801" y="4903116"/>
                  <a:pt x="1212183" y="4837345"/>
                </a:cubicBezTo>
                <a:cubicBezTo>
                  <a:pt x="1183151" y="4802424"/>
                  <a:pt x="1209228" y="4821062"/>
                  <a:pt x="1202048" y="4784195"/>
                </a:cubicBezTo>
                <a:cubicBezTo>
                  <a:pt x="1202483" y="4760878"/>
                  <a:pt x="1202919" y="4737561"/>
                  <a:pt x="1203354" y="4714245"/>
                </a:cubicBezTo>
                <a:lnTo>
                  <a:pt x="1201502" y="4700836"/>
                </a:lnTo>
                <a:lnTo>
                  <a:pt x="1194919" y="4697224"/>
                </a:lnTo>
                <a:lnTo>
                  <a:pt x="1187792" y="4677162"/>
                </a:lnTo>
                <a:cubicBezTo>
                  <a:pt x="1186060" y="4669625"/>
                  <a:pt x="1185291" y="4661478"/>
                  <a:pt x="1186080" y="4652429"/>
                </a:cubicBezTo>
                <a:cubicBezTo>
                  <a:pt x="1199189" y="4622456"/>
                  <a:pt x="1167081" y="4571771"/>
                  <a:pt x="1184722" y="4534840"/>
                </a:cubicBezTo>
                <a:cubicBezTo>
                  <a:pt x="1182407" y="4499077"/>
                  <a:pt x="1175424" y="4460227"/>
                  <a:pt x="1172188" y="4437851"/>
                </a:cubicBezTo>
                <a:cubicBezTo>
                  <a:pt x="1161331" y="4428466"/>
                  <a:pt x="1178123" y="4398274"/>
                  <a:pt x="1165306" y="4400581"/>
                </a:cubicBezTo>
                <a:cubicBezTo>
                  <a:pt x="1171061" y="4389819"/>
                  <a:pt x="1173552" y="4346771"/>
                  <a:pt x="1168602" y="4335651"/>
                </a:cubicBezTo>
                <a:lnTo>
                  <a:pt x="1178384" y="4280215"/>
                </a:lnTo>
                <a:lnTo>
                  <a:pt x="1177294" y="4274660"/>
                </a:lnTo>
                <a:cubicBezTo>
                  <a:pt x="1177138" y="4268882"/>
                  <a:pt x="1177520" y="4251103"/>
                  <a:pt x="1177448" y="4245552"/>
                </a:cubicBezTo>
                <a:cubicBezTo>
                  <a:pt x="1177252" y="4244155"/>
                  <a:pt x="1177058" y="4242757"/>
                  <a:pt x="1176863" y="4241361"/>
                </a:cubicBezTo>
                <a:lnTo>
                  <a:pt x="1162386" y="4207167"/>
                </a:lnTo>
                <a:cubicBezTo>
                  <a:pt x="1162950" y="4202536"/>
                  <a:pt x="1174655" y="4199565"/>
                  <a:pt x="1174343" y="4192380"/>
                </a:cubicBezTo>
                <a:lnTo>
                  <a:pt x="1160516" y="4164062"/>
                </a:lnTo>
                <a:lnTo>
                  <a:pt x="1161365" y="4158623"/>
                </a:lnTo>
                <a:lnTo>
                  <a:pt x="1144878" y="4076261"/>
                </a:lnTo>
                <a:lnTo>
                  <a:pt x="1123687" y="4005692"/>
                </a:lnTo>
                <a:lnTo>
                  <a:pt x="1096720" y="3754257"/>
                </a:lnTo>
                <a:cubicBezTo>
                  <a:pt x="1083618" y="3639924"/>
                  <a:pt x="1064313" y="3636659"/>
                  <a:pt x="1047682" y="3517638"/>
                </a:cubicBezTo>
                <a:cubicBezTo>
                  <a:pt x="1048550" y="3477187"/>
                  <a:pt x="1049418" y="3436735"/>
                  <a:pt x="1050285" y="3396284"/>
                </a:cubicBezTo>
                <a:lnTo>
                  <a:pt x="1030166" y="3320814"/>
                </a:lnTo>
                <a:lnTo>
                  <a:pt x="1034128" y="3260443"/>
                </a:lnTo>
                <a:lnTo>
                  <a:pt x="1007751" y="3198916"/>
                </a:lnTo>
                <a:cubicBezTo>
                  <a:pt x="1003323" y="3193074"/>
                  <a:pt x="1001150" y="3187393"/>
                  <a:pt x="1000384" y="3181839"/>
                </a:cubicBezTo>
                <a:cubicBezTo>
                  <a:pt x="1000734" y="3176675"/>
                  <a:pt x="1001085" y="3171511"/>
                  <a:pt x="1001435" y="3166346"/>
                </a:cubicBezTo>
                <a:lnTo>
                  <a:pt x="968918" y="3112638"/>
                </a:lnTo>
                <a:cubicBezTo>
                  <a:pt x="957125" y="3092489"/>
                  <a:pt x="955617" y="3065232"/>
                  <a:pt x="934483" y="3031628"/>
                </a:cubicBezTo>
                <a:cubicBezTo>
                  <a:pt x="914631" y="2997037"/>
                  <a:pt x="908933" y="3005661"/>
                  <a:pt x="879229" y="2948196"/>
                </a:cubicBezTo>
                <a:cubicBezTo>
                  <a:pt x="850845" y="2897154"/>
                  <a:pt x="820829" y="2806798"/>
                  <a:pt x="798666" y="2761198"/>
                </a:cubicBezTo>
                <a:cubicBezTo>
                  <a:pt x="773970" y="2714562"/>
                  <a:pt x="758278" y="2715446"/>
                  <a:pt x="746962" y="2694939"/>
                </a:cubicBezTo>
                <a:lnTo>
                  <a:pt x="712796" y="2614779"/>
                </a:lnTo>
                <a:lnTo>
                  <a:pt x="697701" y="2600020"/>
                </a:lnTo>
                <a:cubicBezTo>
                  <a:pt x="697743" y="2598787"/>
                  <a:pt x="697784" y="2597555"/>
                  <a:pt x="697823" y="2596321"/>
                </a:cubicBezTo>
                <a:lnTo>
                  <a:pt x="679645" y="2572602"/>
                </a:lnTo>
                <a:lnTo>
                  <a:pt x="680789" y="2571831"/>
                </a:lnTo>
                <a:cubicBezTo>
                  <a:pt x="682946" y="2569560"/>
                  <a:pt x="683757" y="2566863"/>
                  <a:pt x="681771" y="2563200"/>
                </a:cubicBezTo>
                <a:cubicBezTo>
                  <a:pt x="705290" y="2562299"/>
                  <a:pt x="688388" y="2558438"/>
                  <a:pt x="680456" y="2547723"/>
                </a:cubicBezTo>
                <a:cubicBezTo>
                  <a:pt x="679482" y="2534148"/>
                  <a:pt x="677183" y="2493617"/>
                  <a:pt x="675922" y="2481749"/>
                </a:cubicBezTo>
                <a:lnTo>
                  <a:pt x="672894" y="2476509"/>
                </a:lnTo>
                <a:lnTo>
                  <a:pt x="673143" y="2476297"/>
                </a:lnTo>
                <a:cubicBezTo>
                  <a:pt x="673152" y="2474932"/>
                  <a:pt x="672405" y="2473126"/>
                  <a:pt x="670567" y="2470561"/>
                </a:cubicBezTo>
                <a:lnTo>
                  <a:pt x="667369" y="2466951"/>
                </a:lnTo>
                <a:lnTo>
                  <a:pt x="661495" y="2456785"/>
                </a:lnTo>
                <a:cubicBezTo>
                  <a:pt x="661510" y="2455387"/>
                  <a:pt x="661525" y="2453987"/>
                  <a:pt x="661540" y="2452588"/>
                </a:cubicBezTo>
                <a:lnTo>
                  <a:pt x="664540" y="2449913"/>
                </a:lnTo>
                <a:lnTo>
                  <a:pt x="663581" y="2449129"/>
                </a:lnTo>
                <a:cubicBezTo>
                  <a:pt x="653014" y="2444453"/>
                  <a:pt x="642406" y="2445872"/>
                  <a:pt x="663129" y="2426579"/>
                </a:cubicBezTo>
                <a:cubicBezTo>
                  <a:pt x="643271" y="2414167"/>
                  <a:pt x="657229" y="2404769"/>
                  <a:pt x="650205" y="2379928"/>
                </a:cubicBezTo>
                <a:cubicBezTo>
                  <a:pt x="634911" y="2374359"/>
                  <a:pt x="634260" y="2365346"/>
                  <a:pt x="638008" y="2354824"/>
                </a:cubicBezTo>
                <a:cubicBezTo>
                  <a:pt x="621083" y="2334576"/>
                  <a:pt x="620949" y="2310146"/>
                  <a:pt x="609851" y="2284299"/>
                </a:cubicBezTo>
                <a:lnTo>
                  <a:pt x="585585" y="2155739"/>
                </a:lnTo>
                <a:lnTo>
                  <a:pt x="581391" y="2152892"/>
                </a:lnTo>
                <a:cubicBezTo>
                  <a:pt x="578821" y="2150768"/>
                  <a:pt x="577525" y="2149149"/>
                  <a:pt x="577083" y="2147807"/>
                </a:cubicBezTo>
                <a:lnTo>
                  <a:pt x="577251" y="2147544"/>
                </a:lnTo>
                <a:lnTo>
                  <a:pt x="546845" y="2085601"/>
                </a:lnTo>
                <a:cubicBezTo>
                  <a:pt x="538270" y="2073917"/>
                  <a:pt x="486356" y="1955894"/>
                  <a:pt x="470837" y="1931362"/>
                </a:cubicBezTo>
                <a:lnTo>
                  <a:pt x="428154" y="1657167"/>
                </a:lnTo>
                <a:lnTo>
                  <a:pt x="392797" y="1510175"/>
                </a:lnTo>
                <a:cubicBezTo>
                  <a:pt x="380165" y="1504446"/>
                  <a:pt x="369910" y="1451095"/>
                  <a:pt x="372847" y="1440507"/>
                </a:cubicBezTo>
                <a:cubicBezTo>
                  <a:pt x="369015" y="1433783"/>
                  <a:pt x="338503" y="1376212"/>
                  <a:pt x="344479" y="1367690"/>
                </a:cubicBezTo>
                <a:cubicBezTo>
                  <a:pt x="332264" y="1342150"/>
                  <a:pt x="321736" y="1310521"/>
                  <a:pt x="299558" y="1287266"/>
                </a:cubicBezTo>
                <a:cubicBezTo>
                  <a:pt x="277380" y="1264010"/>
                  <a:pt x="259203" y="1269909"/>
                  <a:pt x="243216" y="1249403"/>
                </a:cubicBezTo>
                <a:cubicBezTo>
                  <a:pt x="227230" y="1228898"/>
                  <a:pt x="218454" y="1166841"/>
                  <a:pt x="203639" y="1164232"/>
                </a:cubicBezTo>
                <a:cubicBezTo>
                  <a:pt x="192352" y="1144923"/>
                  <a:pt x="198158" y="1133798"/>
                  <a:pt x="169195" y="1087898"/>
                </a:cubicBezTo>
                <a:cubicBezTo>
                  <a:pt x="139228" y="1002950"/>
                  <a:pt x="140891" y="969630"/>
                  <a:pt x="98775" y="910071"/>
                </a:cubicBezTo>
                <a:cubicBezTo>
                  <a:pt x="45025" y="831068"/>
                  <a:pt x="34038" y="817468"/>
                  <a:pt x="43820" y="712632"/>
                </a:cubicBezTo>
                <a:cubicBezTo>
                  <a:pt x="34816" y="659496"/>
                  <a:pt x="43273" y="613587"/>
                  <a:pt x="44748" y="591246"/>
                </a:cubicBezTo>
                <a:lnTo>
                  <a:pt x="36767" y="546725"/>
                </a:lnTo>
                <a:cubicBezTo>
                  <a:pt x="36093" y="528360"/>
                  <a:pt x="35418" y="509996"/>
                  <a:pt x="34744" y="491632"/>
                </a:cubicBezTo>
                <a:cubicBezTo>
                  <a:pt x="34670" y="458441"/>
                  <a:pt x="29296" y="473054"/>
                  <a:pt x="29222" y="439863"/>
                </a:cubicBezTo>
                <a:cubicBezTo>
                  <a:pt x="29152" y="439762"/>
                  <a:pt x="2578" y="397168"/>
                  <a:pt x="2507" y="397065"/>
                </a:cubicBezTo>
                <a:cubicBezTo>
                  <a:pt x="-7796" y="385479"/>
                  <a:pt x="17492" y="336832"/>
                  <a:pt x="9810" y="317232"/>
                </a:cubicBezTo>
                <a:lnTo>
                  <a:pt x="25323" y="268841"/>
                </a:lnTo>
                <a:cubicBezTo>
                  <a:pt x="20582" y="241406"/>
                  <a:pt x="55391" y="238509"/>
                  <a:pt x="50278" y="195107"/>
                </a:cubicBezTo>
                <a:cubicBezTo>
                  <a:pt x="49891" y="157638"/>
                  <a:pt x="41873" y="124837"/>
                  <a:pt x="47653" y="93413"/>
                </a:cubicBezTo>
                <a:cubicBezTo>
                  <a:pt x="41389" y="80245"/>
                  <a:pt x="38874" y="67990"/>
                  <a:pt x="48323" y="56668"/>
                </a:cubicBezTo>
                <a:cubicBezTo>
                  <a:pt x="46028" y="30349"/>
                  <a:pt x="37896" y="18658"/>
                  <a:pt x="38423" y="5323"/>
                </a:cubicBezTo>
                <a:lnTo>
                  <a:pt x="39875" y="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DF3489-8D82-93B1-80AE-09221C0F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6" y="2852381"/>
            <a:ext cx="3161940" cy="26402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Olympic torch and opening ceremony 1968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A6067-1A27-82C2-D7F1-905F8DAD5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15" y="5676901"/>
            <a:ext cx="3306089" cy="66580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</a:rPr>
              <a:t>https://olympics.com/en/video/mexico-1968-opening-ceremony</a:t>
            </a:r>
          </a:p>
        </p:txBody>
      </p:sp>
    </p:spTree>
    <p:extLst>
      <p:ext uri="{BB962C8B-B14F-4D97-AF65-F5344CB8AC3E}">
        <p14:creationId xmlns:p14="http://schemas.microsoft.com/office/powerpoint/2010/main" val="53248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Picture 2" descr="1968 Mexico City Olympic Village">
            <a:extLst>
              <a:ext uri="{FF2B5EF4-FFF2-40B4-BE49-F238E27FC236}">
                <a16:creationId xmlns:a16="http://schemas.microsoft.com/office/drawing/2014/main" id="{E5B740C4-959D-0C56-2F72-B84B6240CD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24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AC0749D4-5D79-415F-A4FE-C04AA9FAF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E8C1EE2C-97A4-4801-8BC8-9D18F259B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2CC9FB-AC09-2B36-D037-AC7189BF1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84" y="5716462"/>
            <a:ext cx="10632300" cy="99206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Palacio de </a:t>
            </a:r>
            <a:r>
              <a:rPr lang="en-US" sz="36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los</a:t>
            </a:r>
            <a:r>
              <a:rPr lang="en-US" sz="36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Deport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</a:t>
            </a: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Félix Candela, Enrique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Castañeda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Tamborel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Antonio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Peyri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GB" sz="1400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Original capacity: 22,379</a:t>
            </a:r>
          </a:p>
        </p:txBody>
      </p:sp>
      <p:pic>
        <p:nvPicPr>
          <p:cNvPr id="4100" name="Picture 4" descr="A large dome shaped building&#10;&#10;Description automatically generated with medium confidence">
            <a:extLst>
              <a:ext uri="{FF2B5EF4-FFF2-40B4-BE49-F238E27FC236}">
                <a16:creationId xmlns:a16="http://schemas.microsoft.com/office/drawing/2014/main" id="{D363786B-0CED-C3BC-C099-F05AE3FA03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8" r="10098" b="1"/>
          <a:stretch/>
        </p:blipFill>
        <p:spPr bwMode="auto">
          <a:xfrm>
            <a:off x="20" y="10"/>
            <a:ext cx="6095980" cy="4777732"/>
          </a:xfrm>
          <a:custGeom>
            <a:avLst/>
            <a:gdLst/>
            <a:ahLst/>
            <a:cxnLst/>
            <a:rect l="l" t="t" r="r" b="b"/>
            <a:pathLst>
              <a:path w="6096000" h="4777742">
                <a:moveTo>
                  <a:pt x="0" y="0"/>
                </a:moveTo>
                <a:lnTo>
                  <a:pt x="6096000" y="0"/>
                </a:lnTo>
                <a:lnTo>
                  <a:pt x="6096000" y="4777742"/>
                </a:lnTo>
                <a:lnTo>
                  <a:pt x="6067110" y="4773054"/>
                </a:lnTo>
                <a:cubicBezTo>
                  <a:pt x="6055069" y="4772257"/>
                  <a:pt x="6042963" y="4771677"/>
                  <a:pt x="6032848" y="4768862"/>
                </a:cubicBezTo>
                <a:cubicBezTo>
                  <a:pt x="6012619" y="4763231"/>
                  <a:pt x="5991471" y="4755713"/>
                  <a:pt x="5975856" y="4751678"/>
                </a:cubicBezTo>
                <a:cubicBezTo>
                  <a:pt x="5946385" y="4744300"/>
                  <a:pt x="5938143" y="4740617"/>
                  <a:pt x="5920410" y="4737737"/>
                </a:cubicBezTo>
                <a:cubicBezTo>
                  <a:pt x="5902677" y="4734858"/>
                  <a:pt x="5883840" y="4734501"/>
                  <a:pt x="5869459" y="4734403"/>
                </a:cubicBezTo>
                <a:cubicBezTo>
                  <a:pt x="5855079" y="4734305"/>
                  <a:pt x="5852140" y="4739700"/>
                  <a:pt x="5834127" y="4737148"/>
                </a:cubicBezTo>
                <a:cubicBezTo>
                  <a:pt x="5804874" y="4729435"/>
                  <a:pt x="5807796" y="4730400"/>
                  <a:pt x="5771966" y="4726150"/>
                </a:cubicBezTo>
                <a:lnTo>
                  <a:pt x="5680977" y="4726617"/>
                </a:lnTo>
                <a:lnTo>
                  <a:pt x="5650557" y="4723904"/>
                </a:lnTo>
                <a:cubicBezTo>
                  <a:pt x="5639802" y="4725929"/>
                  <a:pt x="5629047" y="4714121"/>
                  <a:pt x="5618294" y="4716145"/>
                </a:cubicBezTo>
                <a:lnTo>
                  <a:pt x="5567600" y="4712292"/>
                </a:lnTo>
                <a:cubicBezTo>
                  <a:pt x="5545229" y="4692374"/>
                  <a:pt x="5541151" y="4712551"/>
                  <a:pt x="5525295" y="4707303"/>
                </a:cubicBezTo>
                <a:cubicBezTo>
                  <a:pt x="5498062" y="4696523"/>
                  <a:pt x="5492452" y="4697563"/>
                  <a:pt x="5464966" y="4687718"/>
                </a:cubicBezTo>
                <a:cubicBezTo>
                  <a:pt x="5451160" y="4689453"/>
                  <a:pt x="5436112" y="4684365"/>
                  <a:pt x="5422637" y="4687843"/>
                </a:cubicBezTo>
                <a:lnTo>
                  <a:pt x="5385596" y="4686184"/>
                </a:lnTo>
                <a:lnTo>
                  <a:pt x="5347417" y="4690023"/>
                </a:lnTo>
                <a:lnTo>
                  <a:pt x="5307450" y="4701204"/>
                </a:lnTo>
                <a:cubicBezTo>
                  <a:pt x="5291923" y="4701949"/>
                  <a:pt x="5275426" y="4700974"/>
                  <a:pt x="5257509" y="4697243"/>
                </a:cubicBezTo>
                <a:cubicBezTo>
                  <a:pt x="5243483" y="4695263"/>
                  <a:pt x="5222121" y="4694006"/>
                  <a:pt x="5205681" y="4681108"/>
                </a:cubicBezTo>
                <a:cubicBezTo>
                  <a:pt x="5189241" y="4668210"/>
                  <a:pt x="5066582" y="4656956"/>
                  <a:pt x="5066665" y="4656732"/>
                </a:cubicBezTo>
                <a:cubicBezTo>
                  <a:pt x="5036013" y="4653433"/>
                  <a:pt x="5037516" y="4666066"/>
                  <a:pt x="5021767" y="4667463"/>
                </a:cubicBezTo>
                <a:cubicBezTo>
                  <a:pt x="5006018" y="4668859"/>
                  <a:pt x="4997883" y="4663456"/>
                  <a:pt x="4972175" y="4665113"/>
                </a:cubicBezTo>
                <a:cubicBezTo>
                  <a:pt x="4946467" y="4666771"/>
                  <a:pt x="4895264" y="4676890"/>
                  <a:pt x="4867522" y="4677409"/>
                </a:cubicBezTo>
                <a:cubicBezTo>
                  <a:pt x="4847198" y="4677652"/>
                  <a:pt x="4846533" y="4665718"/>
                  <a:pt x="4824459" y="4661311"/>
                </a:cubicBezTo>
                <a:cubicBezTo>
                  <a:pt x="4802946" y="4676275"/>
                  <a:pt x="4746723" y="4640980"/>
                  <a:pt x="4748119" y="4662282"/>
                </a:cubicBezTo>
                <a:cubicBezTo>
                  <a:pt x="4696376" y="4649495"/>
                  <a:pt x="4704934" y="4651568"/>
                  <a:pt x="4681435" y="4656529"/>
                </a:cubicBezTo>
                <a:lnTo>
                  <a:pt x="4655641" y="4662947"/>
                </a:lnTo>
                <a:lnTo>
                  <a:pt x="4568774" y="4659157"/>
                </a:lnTo>
                <a:lnTo>
                  <a:pt x="4561567" y="4664296"/>
                </a:lnTo>
                <a:lnTo>
                  <a:pt x="4544039" y="4665425"/>
                </a:lnTo>
                <a:lnTo>
                  <a:pt x="4537547" y="4666124"/>
                </a:lnTo>
                <a:lnTo>
                  <a:pt x="4533521" y="4663656"/>
                </a:lnTo>
                <a:cubicBezTo>
                  <a:pt x="4531131" y="4662547"/>
                  <a:pt x="4529356" y="4662473"/>
                  <a:pt x="4528079" y="4664277"/>
                </a:cubicBezTo>
                <a:cubicBezTo>
                  <a:pt x="4527877" y="4665254"/>
                  <a:pt x="4527677" y="4666231"/>
                  <a:pt x="4527476" y="4667208"/>
                </a:cubicBezTo>
                <a:lnTo>
                  <a:pt x="4493203" y="4670897"/>
                </a:lnTo>
                <a:lnTo>
                  <a:pt x="4246811" y="4676399"/>
                </a:lnTo>
                <a:cubicBezTo>
                  <a:pt x="4137387" y="4710859"/>
                  <a:pt x="4001444" y="4666072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The Sports Palace nearing completion for the 1968 Olympics in Mexico City">
            <a:extLst>
              <a:ext uri="{FF2B5EF4-FFF2-40B4-BE49-F238E27FC236}">
                <a16:creationId xmlns:a16="http://schemas.microsoft.com/office/drawing/2014/main" id="{D3C754C2-9CAF-18E0-5841-BA05656A33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4" r="17903"/>
          <a:stretch/>
        </p:blipFill>
        <p:spPr bwMode="auto">
          <a:xfrm>
            <a:off x="6096000" y="15322"/>
            <a:ext cx="6096000" cy="5455552"/>
          </a:xfrm>
          <a:custGeom>
            <a:avLst/>
            <a:gdLst/>
            <a:ahLst/>
            <a:cxnLst/>
            <a:rect l="l" t="t" r="r" b="b"/>
            <a:pathLst>
              <a:path w="6096000" h="5455552">
                <a:moveTo>
                  <a:pt x="0" y="0"/>
                </a:moveTo>
                <a:lnTo>
                  <a:pt x="8632" y="2126"/>
                </a:lnTo>
                <a:cubicBezTo>
                  <a:pt x="71597" y="8644"/>
                  <a:pt x="52747" y="11892"/>
                  <a:pt x="102111" y="11566"/>
                </a:cubicBezTo>
                <a:cubicBezTo>
                  <a:pt x="107032" y="11203"/>
                  <a:pt x="116450" y="20386"/>
                  <a:pt x="135511" y="18109"/>
                </a:cubicBezTo>
                <a:cubicBezTo>
                  <a:pt x="165681" y="22040"/>
                  <a:pt x="149025" y="33094"/>
                  <a:pt x="187668" y="36734"/>
                </a:cubicBezTo>
                <a:cubicBezTo>
                  <a:pt x="184095" y="40156"/>
                  <a:pt x="221954" y="38461"/>
                  <a:pt x="225602" y="50611"/>
                </a:cubicBezTo>
                <a:cubicBezTo>
                  <a:pt x="242020" y="54481"/>
                  <a:pt x="267241" y="57744"/>
                  <a:pt x="286175" y="59952"/>
                </a:cubicBezTo>
                <a:cubicBezTo>
                  <a:pt x="314543" y="65902"/>
                  <a:pt x="328665" y="72319"/>
                  <a:pt x="332857" y="76558"/>
                </a:cubicBezTo>
                <a:cubicBezTo>
                  <a:pt x="361257" y="83289"/>
                  <a:pt x="358186" y="84500"/>
                  <a:pt x="395478" y="98782"/>
                </a:cubicBezTo>
                <a:cubicBezTo>
                  <a:pt x="417363" y="93652"/>
                  <a:pt x="436168" y="104748"/>
                  <a:pt x="445328" y="114882"/>
                </a:cubicBezTo>
                <a:cubicBezTo>
                  <a:pt x="470101" y="124482"/>
                  <a:pt x="523910" y="147405"/>
                  <a:pt x="559300" y="150440"/>
                </a:cubicBezTo>
                <a:cubicBezTo>
                  <a:pt x="613422" y="149710"/>
                  <a:pt x="598278" y="160982"/>
                  <a:pt x="622357" y="169552"/>
                </a:cubicBezTo>
                <a:cubicBezTo>
                  <a:pt x="641101" y="180205"/>
                  <a:pt x="638493" y="171007"/>
                  <a:pt x="658054" y="184474"/>
                </a:cubicBezTo>
                <a:lnTo>
                  <a:pt x="694284" y="200095"/>
                </a:lnTo>
                <a:lnTo>
                  <a:pt x="737979" y="224556"/>
                </a:lnTo>
                <a:lnTo>
                  <a:pt x="747981" y="231280"/>
                </a:lnTo>
                <a:cubicBezTo>
                  <a:pt x="753111" y="231304"/>
                  <a:pt x="756366" y="231723"/>
                  <a:pt x="758445" y="232460"/>
                </a:cubicBezTo>
                <a:cubicBezTo>
                  <a:pt x="758496" y="232559"/>
                  <a:pt x="758549" y="232658"/>
                  <a:pt x="758600" y="232757"/>
                </a:cubicBezTo>
                <a:lnTo>
                  <a:pt x="773364" y="235718"/>
                </a:lnTo>
                <a:cubicBezTo>
                  <a:pt x="790479" y="236082"/>
                  <a:pt x="824818" y="262048"/>
                  <a:pt x="841072" y="261356"/>
                </a:cubicBezTo>
                <a:cubicBezTo>
                  <a:pt x="848247" y="277811"/>
                  <a:pt x="845053" y="250444"/>
                  <a:pt x="872404" y="265382"/>
                </a:cubicBezTo>
                <a:cubicBezTo>
                  <a:pt x="884596" y="267374"/>
                  <a:pt x="889722" y="269394"/>
                  <a:pt x="899938" y="270925"/>
                </a:cubicBezTo>
                <a:cubicBezTo>
                  <a:pt x="900079" y="271345"/>
                  <a:pt x="933560" y="274145"/>
                  <a:pt x="933701" y="274565"/>
                </a:cubicBezTo>
                <a:lnTo>
                  <a:pt x="958104" y="278658"/>
                </a:lnTo>
                <a:lnTo>
                  <a:pt x="963678" y="280729"/>
                </a:lnTo>
                <a:lnTo>
                  <a:pt x="996167" y="277529"/>
                </a:lnTo>
                <a:lnTo>
                  <a:pt x="1012387" y="277350"/>
                </a:lnTo>
                <a:lnTo>
                  <a:pt x="1018139" y="274257"/>
                </a:lnTo>
                <a:cubicBezTo>
                  <a:pt x="1023705" y="272608"/>
                  <a:pt x="1030840" y="272419"/>
                  <a:pt x="1041488" y="275538"/>
                </a:cubicBezTo>
                <a:lnTo>
                  <a:pt x="1043729" y="276831"/>
                </a:lnTo>
                <a:lnTo>
                  <a:pt x="1076532" y="271239"/>
                </a:lnTo>
                <a:cubicBezTo>
                  <a:pt x="1083544" y="269462"/>
                  <a:pt x="1111552" y="278849"/>
                  <a:pt x="1117458" y="275294"/>
                </a:cubicBezTo>
                <a:cubicBezTo>
                  <a:pt x="1173364" y="280135"/>
                  <a:pt x="1207569" y="263603"/>
                  <a:pt x="1275827" y="275029"/>
                </a:cubicBezTo>
                <a:cubicBezTo>
                  <a:pt x="1321519" y="279616"/>
                  <a:pt x="1347196" y="279519"/>
                  <a:pt x="1376683" y="283128"/>
                </a:cubicBezTo>
                <a:cubicBezTo>
                  <a:pt x="1406170" y="286737"/>
                  <a:pt x="1433752" y="293140"/>
                  <a:pt x="1452749" y="296685"/>
                </a:cubicBezTo>
                <a:cubicBezTo>
                  <a:pt x="1471746" y="300230"/>
                  <a:pt x="1466619" y="301895"/>
                  <a:pt x="1490664" y="304401"/>
                </a:cubicBezTo>
                <a:cubicBezTo>
                  <a:pt x="1514709" y="306907"/>
                  <a:pt x="1573675" y="305000"/>
                  <a:pt x="1597021" y="311721"/>
                </a:cubicBezTo>
                <a:cubicBezTo>
                  <a:pt x="1622238" y="311037"/>
                  <a:pt x="1625537" y="322069"/>
                  <a:pt x="1639314" y="320753"/>
                </a:cubicBezTo>
                <a:cubicBezTo>
                  <a:pt x="1710549" y="337224"/>
                  <a:pt x="1769892" y="334296"/>
                  <a:pt x="1856583" y="331628"/>
                </a:cubicBezTo>
                <a:cubicBezTo>
                  <a:pt x="1913730" y="336509"/>
                  <a:pt x="1912698" y="339285"/>
                  <a:pt x="1937745" y="342098"/>
                </a:cubicBezTo>
                <a:cubicBezTo>
                  <a:pt x="1945390" y="344925"/>
                  <a:pt x="1949181" y="335092"/>
                  <a:pt x="1956068" y="338984"/>
                </a:cubicBezTo>
                <a:lnTo>
                  <a:pt x="1991434" y="344183"/>
                </a:lnTo>
                <a:lnTo>
                  <a:pt x="2017399" y="354323"/>
                </a:lnTo>
                <a:lnTo>
                  <a:pt x="2041804" y="360756"/>
                </a:lnTo>
                <a:lnTo>
                  <a:pt x="2071138" y="363487"/>
                </a:lnTo>
                <a:cubicBezTo>
                  <a:pt x="2080124" y="365903"/>
                  <a:pt x="2080713" y="373697"/>
                  <a:pt x="2092557" y="373570"/>
                </a:cubicBezTo>
                <a:cubicBezTo>
                  <a:pt x="2128517" y="378742"/>
                  <a:pt x="2193287" y="383225"/>
                  <a:pt x="2242182" y="388922"/>
                </a:cubicBezTo>
                <a:cubicBezTo>
                  <a:pt x="2266404" y="385527"/>
                  <a:pt x="2301142" y="392029"/>
                  <a:pt x="2311187" y="401718"/>
                </a:cubicBezTo>
                <a:cubicBezTo>
                  <a:pt x="2323182" y="404413"/>
                  <a:pt x="2352098" y="404462"/>
                  <a:pt x="2363765" y="402554"/>
                </a:cubicBezTo>
                <a:cubicBezTo>
                  <a:pt x="2374121" y="402833"/>
                  <a:pt x="2375999" y="406521"/>
                  <a:pt x="2389759" y="407955"/>
                </a:cubicBezTo>
                <a:cubicBezTo>
                  <a:pt x="2404778" y="411334"/>
                  <a:pt x="2437354" y="427346"/>
                  <a:pt x="2451497" y="432353"/>
                </a:cubicBezTo>
                <a:cubicBezTo>
                  <a:pt x="2465640" y="437360"/>
                  <a:pt x="2451256" y="432175"/>
                  <a:pt x="2474615" y="437995"/>
                </a:cubicBezTo>
                <a:cubicBezTo>
                  <a:pt x="2482949" y="439979"/>
                  <a:pt x="2481204" y="447714"/>
                  <a:pt x="2499122" y="451403"/>
                </a:cubicBezTo>
                <a:cubicBezTo>
                  <a:pt x="2517041" y="455093"/>
                  <a:pt x="2557176" y="459358"/>
                  <a:pt x="2582126" y="460132"/>
                </a:cubicBezTo>
                <a:cubicBezTo>
                  <a:pt x="2610000" y="447613"/>
                  <a:pt x="2600233" y="464657"/>
                  <a:pt x="2651203" y="448902"/>
                </a:cubicBezTo>
                <a:cubicBezTo>
                  <a:pt x="2652514" y="450917"/>
                  <a:pt x="2673343" y="450050"/>
                  <a:pt x="2694692" y="451398"/>
                </a:cubicBezTo>
                <a:cubicBezTo>
                  <a:pt x="2716041" y="452746"/>
                  <a:pt x="2761501" y="464041"/>
                  <a:pt x="2779298" y="456988"/>
                </a:cubicBezTo>
                <a:lnTo>
                  <a:pt x="2936306" y="456249"/>
                </a:lnTo>
                <a:lnTo>
                  <a:pt x="3026435" y="468085"/>
                </a:lnTo>
                <a:cubicBezTo>
                  <a:pt x="3057775" y="469980"/>
                  <a:pt x="3063039" y="478620"/>
                  <a:pt x="3083171" y="475230"/>
                </a:cubicBezTo>
                <a:cubicBezTo>
                  <a:pt x="3117108" y="477415"/>
                  <a:pt x="3095622" y="493457"/>
                  <a:pt x="3134778" y="480540"/>
                </a:cubicBezTo>
                <a:cubicBezTo>
                  <a:pt x="3124076" y="494276"/>
                  <a:pt x="3153178" y="476814"/>
                  <a:pt x="3173314" y="487873"/>
                </a:cubicBezTo>
                <a:cubicBezTo>
                  <a:pt x="3201556" y="479719"/>
                  <a:pt x="3230591" y="489990"/>
                  <a:pt x="3247734" y="491186"/>
                </a:cubicBezTo>
                <a:cubicBezTo>
                  <a:pt x="3264877" y="492382"/>
                  <a:pt x="3251612" y="496143"/>
                  <a:pt x="3276172" y="495050"/>
                </a:cubicBezTo>
                <a:lnTo>
                  <a:pt x="3310856" y="500586"/>
                </a:lnTo>
                <a:cubicBezTo>
                  <a:pt x="3309045" y="496015"/>
                  <a:pt x="3314063" y="497362"/>
                  <a:pt x="3327824" y="498077"/>
                </a:cubicBezTo>
                <a:lnTo>
                  <a:pt x="3364782" y="494003"/>
                </a:lnTo>
                <a:lnTo>
                  <a:pt x="3390144" y="498112"/>
                </a:lnTo>
                <a:cubicBezTo>
                  <a:pt x="3393544" y="497973"/>
                  <a:pt x="3417720" y="493499"/>
                  <a:pt x="3417235" y="489988"/>
                </a:cubicBezTo>
                <a:cubicBezTo>
                  <a:pt x="3443685" y="504716"/>
                  <a:pt x="3446332" y="495464"/>
                  <a:pt x="3473455" y="491710"/>
                </a:cubicBezTo>
                <a:cubicBezTo>
                  <a:pt x="3496710" y="493093"/>
                  <a:pt x="3476665" y="493558"/>
                  <a:pt x="3532861" y="495298"/>
                </a:cubicBezTo>
                <a:cubicBezTo>
                  <a:pt x="3554737" y="511467"/>
                  <a:pt x="3539011" y="483579"/>
                  <a:pt x="3581951" y="506221"/>
                </a:cubicBezTo>
                <a:cubicBezTo>
                  <a:pt x="3584053" y="504456"/>
                  <a:pt x="3610563" y="506075"/>
                  <a:pt x="3624438" y="507850"/>
                </a:cubicBezTo>
                <a:cubicBezTo>
                  <a:pt x="3638313" y="509625"/>
                  <a:pt x="3650849" y="507462"/>
                  <a:pt x="3665204" y="516874"/>
                </a:cubicBezTo>
                <a:cubicBezTo>
                  <a:pt x="3675692" y="519769"/>
                  <a:pt x="3656949" y="515532"/>
                  <a:pt x="3689747" y="520459"/>
                </a:cubicBezTo>
                <a:cubicBezTo>
                  <a:pt x="3722545" y="525386"/>
                  <a:pt x="3829449" y="542068"/>
                  <a:pt x="3861993" y="546434"/>
                </a:cubicBezTo>
                <a:cubicBezTo>
                  <a:pt x="3894537" y="550800"/>
                  <a:pt x="3871648" y="553364"/>
                  <a:pt x="3885009" y="553797"/>
                </a:cubicBezTo>
                <a:cubicBezTo>
                  <a:pt x="3898370" y="554230"/>
                  <a:pt x="3927139" y="547164"/>
                  <a:pt x="3942159" y="549034"/>
                </a:cubicBezTo>
                <a:cubicBezTo>
                  <a:pt x="3961015" y="550940"/>
                  <a:pt x="3963811" y="558241"/>
                  <a:pt x="3975129" y="557872"/>
                </a:cubicBezTo>
                <a:cubicBezTo>
                  <a:pt x="3985593" y="547655"/>
                  <a:pt x="3996704" y="547768"/>
                  <a:pt x="4014830" y="553964"/>
                </a:cubicBezTo>
                <a:cubicBezTo>
                  <a:pt x="4048643" y="556748"/>
                  <a:pt x="4048670" y="546238"/>
                  <a:pt x="4081323" y="547753"/>
                </a:cubicBezTo>
                <a:cubicBezTo>
                  <a:pt x="4095652" y="547174"/>
                  <a:pt x="4103318" y="550468"/>
                  <a:pt x="4127224" y="547194"/>
                </a:cubicBezTo>
                <a:cubicBezTo>
                  <a:pt x="4144245" y="547892"/>
                  <a:pt x="4178444" y="549648"/>
                  <a:pt x="4201489" y="539366"/>
                </a:cubicBezTo>
                <a:cubicBezTo>
                  <a:pt x="4226484" y="538057"/>
                  <a:pt x="4208332" y="537593"/>
                  <a:pt x="4235612" y="540183"/>
                </a:cubicBezTo>
                <a:cubicBezTo>
                  <a:pt x="4268938" y="540701"/>
                  <a:pt x="4282810" y="534470"/>
                  <a:pt x="4302068" y="535952"/>
                </a:cubicBezTo>
                <a:cubicBezTo>
                  <a:pt x="4314608" y="531697"/>
                  <a:pt x="4300406" y="536768"/>
                  <a:pt x="4348604" y="531427"/>
                </a:cubicBezTo>
                <a:cubicBezTo>
                  <a:pt x="4367706" y="540886"/>
                  <a:pt x="4384046" y="527950"/>
                  <a:pt x="4400391" y="529988"/>
                </a:cubicBezTo>
                <a:cubicBezTo>
                  <a:pt x="4426313" y="528954"/>
                  <a:pt x="4490025" y="529067"/>
                  <a:pt x="4513659" y="527603"/>
                </a:cubicBezTo>
                <a:cubicBezTo>
                  <a:pt x="4537293" y="526139"/>
                  <a:pt x="4512137" y="523958"/>
                  <a:pt x="4542198" y="521206"/>
                </a:cubicBezTo>
                <a:cubicBezTo>
                  <a:pt x="4597566" y="533455"/>
                  <a:pt x="4628464" y="511410"/>
                  <a:pt x="4684502" y="508712"/>
                </a:cubicBezTo>
                <a:cubicBezTo>
                  <a:pt x="4718519" y="491640"/>
                  <a:pt x="4742626" y="509374"/>
                  <a:pt x="4779821" y="496309"/>
                </a:cubicBezTo>
                <a:cubicBezTo>
                  <a:pt x="4804992" y="492314"/>
                  <a:pt x="4808648" y="496131"/>
                  <a:pt x="4822825" y="494266"/>
                </a:cubicBezTo>
                <a:cubicBezTo>
                  <a:pt x="4837002" y="492401"/>
                  <a:pt x="4852992" y="487905"/>
                  <a:pt x="4864884" y="485118"/>
                </a:cubicBezTo>
                <a:cubicBezTo>
                  <a:pt x="4871249" y="488756"/>
                  <a:pt x="4920720" y="482346"/>
                  <a:pt x="4919578" y="477542"/>
                </a:cubicBezTo>
                <a:cubicBezTo>
                  <a:pt x="4926928" y="479188"/>
                  <a:pt x="4947247" y="485560"/>
                  <a:pt x="4949541" y="477954"/>
                </a:cubicBezTo>
                <a:cubicBezTo>
                  <a:pt x="4987069" y="477873"/>
                  <a:pt x="5008152" y="476806"/>
                  <a:pt x="5040980" y="486944"/>
                </a:cubicBezTo>
                <a:cubicBezTo>
                  <a:pt x="5064311" y="490721"/>
                  <a:pt x="5048016" y="488694"/>
                  <a:pt x="5062537" y="491091"/>
                </a:cubicBezTo>
                <a:cubicBezTo>
                  <a:pt x="5077058" y="493488"/>
                  <a:pt x="5101248" y="489194"/>
                  <a:pt x="5124930" y="488624"/>
                </a:cubicBezTo>
                <a:cubicBezTo>
                  <a:pt x="5148941" y="488756"/>
                  <a:pt x="5176916" y="492838"/>
                  <a:pt x="5194697" y="494266"/>
                </a:cubicBezTo>
                <a:cubicBezTo>
                  <a:pt x="5212478" y="495694"/>
                  <a:pt x="5216720" y="495351"/>
                  <a:pt x="5231615" y="497193"/>
                </a:cubicBezTo>
                <a:cubicBezTo>
                  <a:pt x="5256471" y="493743"/>
                  <a:pt x="5277358" y="495561"/>
                  <a:pt x="5295973" y="502936"/>
                </a:cubicBezTo>
                <a:cubicBezTo>
                  <a:pt x="5310458" y="504829"/>
                  <a:pt x="5303034" y="509138"/>
                  <a:pt x="5313760" y="510935"/>
                </a:cubicBezTo>
                <a:cubicBezTo>
                  <a:pt x="5324486" y="512732"/>
                  <a:pt x="5331325" y="504608"/>
                  <a:pt x="5360330" y="506574"/>
                </a:cubicBezTo>
                <a:cubicBezTo>
                  <a:pt x="5370649" y="506971"/>
                  <a:pt x="5370304" y="514592"/>
                  <a:pt x="5392341" y="515697"/>
                </a:cubicBezTo>
                <a:cubicBezTo>
                  <a:pt x="5414378" y="516802"/>
                  <a:pt x="5502983" y="521559"/>
                  <a:pt x="5535415" y="522731"/>
                </a:cubicBezTo>
                <a:cubicBezTo>
                  <a:pt x="5567847" y="523903"/>
                  <a:pt x="5554717" y="520685"/>
                  <a:pt x="5570264" y="520350"/>
                </a:cubicBezTo>
                <a:cubicBezTo>
                  <a:pt x="5585811" y="520015"/>
                  <a:pt x="5604204" y="511612"/>
                  <a:pt x="5628698" y="520719"/>
                </a:cubicBezTo>
                <a:cubicBezTo>
                  <a:pt x="5647020" y="515874"/>
                  <a:pt x="5647491" y="526993"/>
                  <a:pt x="5667807" y="529861"/>
                </a:cubicBezTo>
                <a:cubicBezTo>
                  <a:pt x="5679016" y="533919"/>
                  <a:pt x="5693046" y="532742"/>
                  <a:pt x="5702300" y="535541"/>
                </a:cubicBezTo>
                <a:cubicBezTo>
                  <a:pt x="5711554" y="538340"/>
                  <a:pt x="5718870" y="538844"/>
                  <a:pt x="5725716" y="541891"/>
                </a:cubicBezTo>
                <a:cubicBezTo>
                  <a:pt x="5732562" y="544938"/>
                  <a:pt x="5734643" y="551045"/>
                  <a:pt x="5743374" y="553823"/>
                </a:cubicBezTo>
                <a:cubicBezTo>
                  <a:pt x="5752105" y="556601"/>
                  <a:pt x="5765759" y="561491"/>
                  <a:pt x="5775722" y="563322"/>
                </a:cubicBezTo>
                <a:cubicBezTo>
                  <a:pt x="5785685" y="565153"/>
                  <a:pt x="5784173" y="562319"/>
                  <a:pt x="5803154" y="564811"/>
                </a:cubicBezTo>
                <a:cubicBezTo>
                  <a:pt x="5834093" y="570132"/>
                  <a:pt x="5861956" y="573987"/>
                  <a:pt x="5896753" y="573511"/>
                </a:cubicBezTo>
                <a:cubicBezTo>
                  <a:pt x="5903276" y="583218"/>
                  <a:pt x="5913663" y="578812"/>
                  <a:pt x="5927554" y="573675"/>
                </a:cubicBezTo>
                <a:cubicBezTo>
                  <a:pt x="5953522" y="580755"/>
                  <a:pt x="5997380" y="586240"/>
                  <a:pt x="6041802" y="602069"/>
                </a:cubicBezTo>
                <a:cubicBezTo>
                  <a:pt x="6060710" y="611771"/>
                  <a:pt x="6064884" y="613437"/>
                  <a:pt x="6078434" y="616108"/>
                </a:cubicBezTo>
                <a:lnTo>
                  <a:pt x="6096000" y="619448"/>
                </a:lnTo>
                <a:lnTo>
                  <a:pt x="6096000" y="5455552"/>
                </a:lnTo>
                <a:lnTo>
                  <a:pt x="6069997" y="5451207"/>
                </a:lnTo>
                <a:cubicBezTo>
                  <a:pt x="6053823" y="5455294"/>
                  <a:pt x="6044686" y="5455132"/>
                  <a:pt x="6037984" y="5444964"/>
                </a:cubicBezTo>
                <a:cubicBezTo>
                  <a:pt x="5998377" y="5442843"/>
                  <a:pt x="5957550" y="5417208"/>
                  <a:pt x="5932185" y="5429303"/>
                </a:cubicBezTo>
                <a:cubicBezTo>
                  <a:pt x="5933795" y="5407890"/>
                  <a:pt x="5919598" y="5415926"/>
                  <a:pt x="5891978" y="5410773"/>
                </a:cubicBezTo>
                <a:cubicBezTo>
                  <a:pt x="5872223" y="5404775"/>
                  <a:pt x="5829555" y="5392164"/>
                  <a:pt x="5813654" y="5386399"/>
                </a:cubicBezTo>
                <a:cubicBezTo>
                  <a:pt x="5797753" y="5380634"/>
                  <a:pt x="5785570" y="5384842"/>
                  <a:pt x="5769613" y="5379294"/>
                </a:cubicBezTo>
                <a:cubicBezTo>
                  <a:pt x="5776777" y="5360980"/>
                  <a:pt x="5681621" y="5373475"/>
                  <a:pt x="5717914" y="5360029"/>
                </a:cubicBezTo>
                <a:cubicBezTo>
                  <a:pt x="5690732" y="5349118"/>
                  <a:pt x="5700727" y="5354575"/>
                  <a:pt x="5686355" y="5359511"/>
                </a:cubicBezTo>
                <a:cubicBezTo>
                  <a:pt x="5652173" y="5354756"/>
                  <a:pt x="5649150" y="5353330"/>
                  <a:pt x="5609707" y="5357833"/>
                </a:cubicBezTo>
                <a:cubicBezTo>
                  <a:pt x="5592195" y="5357127"/>
                  <a:pt x="5585993" y="5354659"/>
                  <a:pt x="5570413" y="5353209"/>
                </a:cubicBezTo>
                <a:cubicBezTo>
                  <a:pt x="5554833" y="5351759"/>
                  <a:pt x="5546238" y="5352814"/>
                  <a:pt x="5516227" y="5349136"/>
                </a:cubicBezTo>
                <a:cubicBezTo>
                  <a:pt x="5492490" y="5344525"/>
                  <a:pt x="5475257" y="5345814"/>
                  <a:pt x="5456088" y="5343158"/>
                </a:cubicBezTo>
                <a:cubicBezTo>
                  <a:pt x="5436918" y="5340503"/>
                  <a:pt x="5425237" y="5336331"/>
                  <a:pt x="5401214" y="5333202"/>
                </a:cubicBezTo>
                <a:cubicBezTo>
                  <a:pt x="5380590" y="5324458"/>
                  <a:pt x="5302803" y="5345416"/>
                  <a:pt x="5287223" y="5319212"/>
                </a:cubicBezTo>
                <a:cubicBezTo>
                  <a:pt x="5230819" y="5324494"/>
                  <a:pt x="5214860" y="5313910"/>
                  <a:pt x="5168498" y="5309267"/>
                </a:cubicBezTo>
                <a:cubicBezTo>
                  <a:pt x="5123665" y="5304413"/>
                  <a:pt x="5118021" y="5307363"/>
                  <a:pt x="5071189" y="5294765"/>
                </a:cubicBezTo>
                <a:cubicBezTo>
                  <a:pt x="5034607" y="5282205"/>
                  <a:pt x="5014978" y="5278240"/>
                  <a:pt x="4972297" y="5275521"/>
                </a:cubicBezTo>
                <a:cubicBezTo>
                  <a:pt x="4969126" y="5282935"/>
                  <a:pt x="4918210" y="5268072"/>
                  <a:pt x="4909975" y="5265882"/>
                </a:cubicBezTo>
                <a:cubicBezTo>
                  <a:pt x="4910918" y="5270758"/>
                  <a:pt x="4884027" y="5272900"/>
                  <a:pt x="4877057" y="5268795"/>
                </a:cubicBezTo>
                <a:cubicBezTo>
                  <a:pt x="4815399" y="5271659"/>
                  <a:pt x="4796579" y="5290311"/>
                  <a:pt x="4750368" y="5280515"/>
                </a:cubicBezTo>
                <a:cubicBezTo>
                  <a:pt x="4714297" y="5280446"/>
                  <a:pt x="4716019" y="5289985"/>
                  <a:pt x="4664197" y="5289876"/>
                </a:cubicBezTo>
                <a:cubicBezTo>
                  <a:pt x="4642396" y="5294034"/>
                  <a:pt x="4648926" y="5285802"/>
                  <a:pt x="4621801" y="5286109"/>
                </a:cubicBezTo>
                <a:cubicBezTo>
                  <a:pt x="4587181" y="5303707"/>
                  <a:pt x="4550367" y="5292240"/>
                  <a:pt x="4501450" y="5291718"/>
                </a:cubicBezTo>
                <a:cubicBezTo>
                  <a:pt x="4441618" y="5290413"/>
                  <a:pt x="4391602" y="5297669"/>
                  <a:pt x="4339538" y="5289896"/>
                </a:cubicBezTo>
                <a:cubicBezTo>
                  <a:pt x="4320399" y="5296143"/>
                  <a:pt x="4294824" y="5304547"/>
                  <a:pt x="4273798" y="5293687"/>
                </a:cubicBezTo>
                <a:cubicBezTo>
                  <a:pt x="4218595" y="5295417"/>
                  <a:pt x="4225039" y="5300366"/>
                  <a:pt x="4204001" y="5294046"/>
                </a:cubicBezTo>
                <a:cubicBezTo>
                  <a:pt x="4162118" y="5296469"/>
                  <a:pt x="4168874" y="5290927"/>
                  <a:pt x="4131013" y="5287923"/>
                </a:cubicBezTo>
                <a:cubicBezTo>
                  <a:pt x="4100184" y="5283304"/>
                  <a:pt x="4115521" y="5283729"/>
                  <a:pt x="4087000" y="5283169"/>
                </a:cubicBezTo>
                <a:cubicBezTo>
                  <a:pt x="4060034" y="5291706"/>
                  <a:pt x="4041568" y="5281154"/>
                  <a:pt x="4034328" y="5278941"/>
                </a:cubicBezTo>
                <a:cubicBezTo>
                  <a:pt x="4008845" y="5280382"/>
                  <a:pt x="3971113" y="5268624"/>
                  <a:pt x="3975385" y="5283804"/>
                </a:cubicBezTo>
                <a:cubicBezTo>
                  <a:pt x="3939593" y="5263231"/>
                  <a:pt x="3940927" y="5284115"/>
                  <a:pt x="3902682" y="5278816"/>
                </a:cubicBezTo>
                <a:cubicBezTo>
                  <a:pt x="3882526" y="5271283"/>
                  <a:pt x="3856417" y="5267233"/>
                  <a:pt x="3843763" y="5276642"/>
                </a:cubicBezTo>
                <a:cubicBezTo>
                  <a:pt x="3766863" y="5264696"/>
                  <a:pt x="3813381" y="5261088"/>
                  <a:pt x="3734981" y="5248544"/>
                </a:cubicBezTo>
                <a:cubicBezTo>
                  <a:pt x="3694311" y="5242227"/>
                  <a:pt x="3633976" y="5239795"/>
                  <a:pt x="3602355" y="5230777"/>
                </a:cubicBezTo>
                <a:cubicBezTo>
                  <a:pt x="3570735" y="5221759"/>
                  <a:pt x="3562983" y="5225833"/>
                  <a:pt x="3538517" y="5219315"/>
                </a:cubicBezTo>
                <a:cubicBezTo>
                  <a:pt x="3514052" y="5212798"/>
                  <a:pt x="3482747" y="5212305"/>
                  <a:pt x="3463058" y="5208965"/>
                </a:cubicBezTo>
                <a:cubicBezTo>
                  <a:pt x="3443369" y="5205624"/>
                  <a:pt x="3422900" y="5197673"/>
                  <a:pt x="3420380" y="5199276"/>
                </a:cubicBezTo>
                <a:cubicBezTo>
                  <a:pt x="3380714" y="5190779"/>
                  <a:pt x="3368868" y="5201274"/>
                  <a:pt x="3345184" y="5183516"/>
                </a:cubicBezTo>
                <a:cubicBezTo>
                  <a:pt x="3324916" y="5181274"/>
                  <a:pt x="3320333" y="5179327"/>
                  <a:pt x="3298771" y="5178904"/>
                </a:cubicBezTo>
                <a:cubicBezTo>
                  <a:pt x="3277209" y="5178481"/>
                  <a:pt x="3245843" y="5181014"/>
                  <a:pt x="3215809" y="5180977"/>
                </a:cubicBezTo>
                <a:cubicBezTo>
                  <a:pt x="3184688" y="5182696"/>
                  <a:pt x="3183910" y="5199151"/>
                  <a:pt x="3154917" y="5182487"/>
                </a:cubicBezTo>
                <a:cubicBezTo>
                  <a:pt x="3155210" y="5186026"/>
                  <a:pt x="3140142" y="5187176"/>
                  <a:pt x="3136265" y="5187060"/>
                </a:cubicBezTo>
                <a:lnTo>
                  <a:pt x="3105563" y="5188768"/>
                </a:lnTo>
                <a:lnTo>
                  <a:pt x="3102974" y="5183180"/>
                </a:lnTo>
                <a:cubicBezTo>
                  <a:pt x="3091506" y="5180875"/>
                  <a:pt x="3071814" y="5186387"/>
                  <a:pt x="3060354" y="5187376"/>
                </a:cubicBezTo>
                <a:lnTo>
                  <a:pt x="3034213" y="5189113"/>
                </a:lnTo>
                <a:lnTo>
                  <a:pt x="3024272" y="5188328"/>
                </a:lnTo>
                <a:lnTo>
                  <a:pt x="3020033" y="5188388"/>
                </a:lnTo>
                <a:lnTo>
                  <a:pt x="3009083" y="5184215"/>
                </a:lnTo>
                <a:cubicBezTo>
                  <a:pt x="2998901" y="5183170"/>
                  <a:pt x="2991286" y="5176456"/>
                  <a:pt x="2985198" y="5175435"/>
                </a:cubicBezTo>
                <a:cubicBezTo>
                  <a:pt x="2979110" y="5174414"/>
                  <a:pt x="2977314" y="5182166"/>
                  <a:pt x="2972552" y="5178092"/>
                </a:cubicBezTo>
                <a:cubicBezTo>
                  <a:pt x="2978585" y="5175121"/>
                  <a:pt x="2969122" y="5172700"/>
                  <a:pt x="2964948" y="5170542"/>
                </a:cubicBezTo>
                <a:lnTo>
                  <a:pt x="2927081" y="5167883"/>
                </a:lnTo>
                <a:cubicBezTo>
                  <a:pt x="2881315" y="5170765"/>
                  <a:pt x="2897505" y="5157632"/>
                  <a:pt x="2883507" y="5165948"/>
                </a:cubicBezTo>
                <a:cubicBezTo>
                  <a:pt x="2848802" y="5172562"/>
                  <a:pt x="2841183" y="5172540"/>
                  <a:pt x="2828808" y="5171024"/>
                </a:cubicBezTo>
                <a:cubicBezTo>
                  <a:pt x="2789723" y="5176358"/>
                  <a:pt x="2783598" y="5178552"/>
                  <a:pt x="2733350" y="5182954"/>
                </a:cubicBezTo>
                <a:cubicBezTo>
                  <a:pt x="2705294" y="5195484"/>
                  <a:pt x="2697276" y="5196299"/>
                  <a:pt x="2676026" y="5201528"/>
                </a:cubicBezTo>
                <a:cubicBezTo>
                  <a:pt x="2649850" y="5209688"/>
                  <a:pt x="2656777" y="5215631"/>
                  <a:pt x="2624966" y="5219503"/>
                </a:cubicBezTo>
                <a:cubicBezTo>
                  <a:pt x="2608822" y="5223802"/>
                  <a:pt x="2596717" y="5233960"/>
                  <a:pt x="2586657" y="5237693"/>
                </a:cubicBezTo>
                <a:cubicBezTo>
                  <a:pt x="2576598" y="5241426"/>
                  <a:pt x="2572560" y="5240215"/>
                  <a:pt x="2555604" y="5242950"/>
                </a:cubicBezTo>
                <a:cubicBezTo>
                  <a:pt x="2544327" y="5242024"/>
                  <a:pt x="2507818" y="5241999"/>
                  <a:pt x="2501014" y="5243732"/>
                </a:cubicBezTo>
                <a:cubicBezTo>
                  <a:pt x="2481627" y="5253849"/>
                  <a:pt x="2464234" y="5242512"/>
                  <a:pt x="2430333" y="5242347"/>
                </a:cubicBezTo>
                <a:lnTo>
                  <a:pt x="2390297" y="5243718"/>
                </a:lnTo>
                <a:cubicBezTo>
                  <a:pt x="2383025" y="5238323"/>
                  <a:pt x="2325738" y="5236407"/>
                  <a:pt x="2321676" y="5229096"/>
                </a:cubicBezTo>
                <a:cubicBezTo>
                  <a:pt x="2300682" y="5221752"/>
                  <a:pt x="2300605" y="5203239"/>
                  <a:pt x="2268081" y="5196194"/>
                </a:cubicBezTo>
                <a:cubicBezTo>
                  <a:pt x="2250549" y="5189151"/>
                  <a:pt x="2260291" y="5206888"/>
                  <a:pt x="2216485" y="5186836"/>
                </a:cubicBezTo>
                <a:cubicBezTo>
                  <a:pt x="2176812" y="5155811"/>
                  <a:pt x="2009284" y="5133290"/>
                  <a:pt x="2001494" y="5079343"/>
                </a:cubicBezTo>
                <a:cubicBezTo>
                  <a:pt x="1930452" y="5061834"/>
                  <a:pt x="1990088" y="5062662"/>
                  <a:pt x="1894629" y="5047832"/>
                </a:cubicBezTo>
                <a:cubicBezTo>
                  <a:pt x="1809963" y="5035276"/>
                  <a:pt x="1557661" y="5013588"/>
                  <a:pt x="1500237" y="4994679"/>
                </a:cubicBezTo>
                <a:cubicBezTo>
                  <a:pt x="1422590" y="4985100"/>
                  <a:pt x="1462550" y="4984560"/>
                  <a:pt x="1428745" y="4990358"/>
                </a:cubicBezTo>
                <a:cubicBezTo>
                  <a:pt x="1371818" y="4998904"/>
                  <a:pt x="1368586" y="4981591"/>
                  <a:pt x="1331117" y="4982813"/>
                </a:cubicBezTo>
                <a:cubicBezTo>
                  <a:pt x="1275392" y="4969813"/>
                  <a:pt x="1167811" y="4963517"/>
                  <a:pt x="1094400" y="4949677"/>
                </a:cubicBezTo>
                <a:cubicBezTo>
                  <a:pt x="1032555" y="4940283"/>
                  <a:pt x="1020613" y="4926459"/>
                  <a:pt x="960420" y="4921601"/>
                </a:cubicBezTo>
                <a:cubicBezTo>
                  <a:pt x="926461" y="4913284"/>
                  <a:pt x="907935" y="4932317"/>
                  <a:pt x="890651" y="4899776"/>
                </a:cubicBezTo>
                <a:cubicBezTo>
                  <a:pt x="868932" y="4886871"/>
                  <a:pt x="828943" y="4886321"/>
                  <a:pt x="792786" y="4879490"/>
                </a:cubicBezTo>
                <a:cubicBezTo>
                  <a:pt x="774601" y="4877972"/>
                  <a:pt x="755410" y="4883422"/>
                  <a:pt x="715957" y="4873155"/>
                </a:cubicBezTo>
                <a:cubicBezTo>
                  <a:pt x="685950" y="4865367"/>
                  <a:pt x="651097" y="4849744"/>
                  <a:pt x="647625" y="4870967"/>
                </a:cubicBezTo>
                <a:cubicBezTo>
                  <a:pt x="617175" y="4843306"/>
                  <a:pt x="628363" y="4862320"/>
                  <a:pt x="588833" y="4861867"/>
                </a:cubicBezTo>
                <a:cubicBezTo>
                  <a:pt x="485840" y="4832827"/>
                  <a:pt x="444489" y="4851587"/>
                  <a:pt x="366769" y="4836563"/>
                </a:cubicBezTo>
                <a:cubicBezTo>
                  <a:pt x="347086" y="4818158"/>
                  <a:pt x="343282" y="4863016"/>
                  <a:pt x="293285" y="4819988"/>
                </a:cubicBezTo>
                <a:cubicBezTo>
                  <a:pt x="289569" y="4822136"/>
                  <a:pt x="267030" y="4799681"/>
                  <a:pt x="251789" y="4793960"/>
                </a:cubicBezTo>
                <a:cubicBezTo>
                  <a:pt x="236548" y="4788239"/>
                  <a:pt x="215411" y="4786648"/>
                  <a:pt x="201835" y="4785664"/>
                </a:cubicBezTo>
                <a:cubicBezTo>
                  <a:pt x="188258" y="4784679"/>
                  <a:pt x="186209" y="4788050"/>
                  <a:pt x="170329" y="4788050"/>
                </a:cubicBezTo>
                <a:cubicBezTo>
                  <a:pt x="154448" y="4788050"/>
                  <a:pt x="132774" y="4775085"/>
                  <a:pt x="103478" y="4797957"/>
                </a:cubicBezTo>
                <a:cubicBezTo>
                  <a:pt x="89551" y="4796239"/>
                  <a:pt x="97852" y="4783571"/>
                  <a:pt x="86767" y="4777747"/>
                </a:cubicBezTo>
                <a:cubicBezTo>
                  <a:pt x="81225" y="4774835"/>
                  <a:pt x="72809" y="4772046"/>
                  <a:pt x="63762" y="4769537"/>
                </a:cubicBezTo>
                <a:lnTo>
                  <a:pt x="37001" y="4763022"/>
                </a:lnTo>
                <a:lnTo>
                  <a:pt x="37482" y="4761597"/>
                </a:lnTo>
                <a:cubicBezTo>
                  <a:pt x="35277" y="4760236"/>
                  <a:pt x="31697" y="4759001"/>
                  <a:pt x="30394" y="4758901"/>
                </a:cubicBezTo>
                <a:cubicBezTo>
                  <a:pt x="29091" y="4758801"/>
                  <a:pt x="30066" y="4759837"/>
                  <a:pt x="36971" y="4763015"/>
                </a:cubicBezTo>
                <a:lnTo>
                  <a:pt x="37001" y="4763022"/>
                </a:lnTo>
                <a:lnTo>
                  <a:pt x="36315" y="4765055"/>
                </a:lnTo>
                <a:cubicBezTo>
                  <a:pt x="32115" y="4765663"/>
                  <a:pt x="22886" y="4765389"/>
                  <a:pt x="4975" y="4763227"/>
                </a:cubicBezTo>
                <a:lnTo>
                  <a:pt x="0" y="476242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333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524E8-5079-8B0A-AF85-5B1098F0C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449" y="5074024"/>
            <a:ext cx="11342670" cy="59803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kern="1200" dirty="0" err="1">
                <a:solidFill>
                  <a:schemeClr val="tx1"/>
                </a:solidFill>
                <a:ea typeface="+mj-ea"/>
                <a:cs typeface="+mj-cs"/>
              </a:rPr>
              <a:t>Alberca</a:t>
            </a:r>
            <a:r>
              <a:rPr lang="en-US" sz="2800" kern="1200" dirty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ea typeface="+mj-ea"/>
                <a:cs typeface="+mj-cs"/>
              </a:rPr>
              <a:t>Olímpica</a:t>
            </a:r>
            <a:r>
              <a:rPr lang="en-US" sz="2800" kern="1200" dirty="0">
                <a:solidFill>
                  <a:schemeClr val="tx1"/>
                </a:solidFill>
                <a:ea typeface="+mj-ea"/>
                <a:cs typeface="+mj-cs"/>
              </a:rPr>
              <a:t>, </a:t>
            </a:r>
            <a: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Manuel Rosen, Antonio </a:t>
            </a:r>
            <a:r>
              <a:rPr lang="es-ES" sz="2800" b="0" i="0" dirty="0" err="1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Recamier</a:t>
            </a:r>
            <a: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 y Edmundo Gutiérrez Bringas, 13 </a:t>
            </a:r>
            <a:r>
              <a:rPr lang="es-ES" sz="2800" b="0" i="0" dirty="0" err="1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September</a:t>
            </a:r>
            <a: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 1968.</a:t>
            </a:r>
            <a:b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</a:br>
            <a: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Original </a:t>
            </a:r>
            <a:r>
              <a:rPr lang="es-ES" sz="2800" b="0" i="0" dirty="0" err="1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capacity</a:t>
            </a:r>
            <a:r>
              <a:rPr lang="es-ES" sz="2800" b="0" i="0" dirty="0">
                <a:solidFill>
                  <a:srgbClr val="212529"/>
                </a:solidFill>
                <a:effectLst/>
                <a:highlight>
                  <a:srgbClr val="FFFFFF"/>
                </a:highlight>
              </a:rPr>
              <a:t>: </a:t>
            </a:r>
            <a:endParaRPr lang="en-US" sz="2800" kern="12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374259A-F794-E954-A817-74B74DC5F9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"/>
          <a:stretch/>
        </p:blipFill>
        <p:spPr bwMode="auto">
          <a:xfrm>
            <a:off x="20" y="-40"/>
            <a:ext cx="6095980" cy="417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5F1005D-640A-0D5F-1997-7DB55CA0BE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"/>
          <a:stretch/>
        </p:blipFill>
        <p:spPr bwMode="auto">
          <a:xfrm>
            <a:off x="6096000" y="-43"/>
            <a:ext cx="6096000" cy="417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29" name="Straight Connector 5128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1" y="4811517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46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9" name="Rectangle 923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E7E2E3-7B8A-7FBA-DBA7-D5E21C3E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en-GB" sz="3800" dirty="0">
                <a:solidFill>
                  <a:schemeClr val="bg1"/>
                </a:solidFill>
              </a:rPr>
              <a:t>The Olympic Pool</a:t>
            </a:r>
          </a:p>
        </p:txBody>
      </p:sp>
      <p:cxnSp>
        <p:nvCxnSpPr>
          <p:cNvPr id="9241" name="Straight Connector 924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2" name="Picture 6">
            <a:extLst>
              <a:ext uri="{FF2B5EF4-FFF2-40B4-BE49-F238E27FC236}">
                <a16:creationId xmlns:a16="http://schemas.microsoft.com/office/drawing/2014/main" id="{9095D7D1-B68B-7848-6759-7B606E3532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4"/>
          <a:stretch/>
        </p:blipFill>
        <p:spPr bwMode="auto">
          <a:xfrm>
            <a:off x="6525453" y="1"/>
            <a:ext cx="5666547" cy="339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38" name="Straight Connector 9237">
            <a:extLst>
              <a:ext uri="{FF2B5EF4-FFF2-40B4-BE49-F238E27FC236}">
                <a16:creationId xmlns:a16="http://schemas.microsoft.com/office/drawing/2014/main" id="{CA240C79-242E-4918-9F28-B101847D1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22277" y="3386960"/>
            <a:ext cx="56697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0" name="Straight Connector 9239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 descr="postal mexico d. f. / ciudad universitaria de m - Compra venta en  todocoleccion">
            <a:extLst>
              <a:ext uri="{FF2B5EF4-FFF2-40B4-BE49-F238E27FC236}">
                <a16:creationId xmlns:a16="http://schemas.microsoft.com/office/drawing/2014/main" id="{19688B31-177F-90D6-06C1-C1BFC6525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2" r="-2" b="8565"/>
          <a:stretch/>
        </p:blipFill>
        <p:spPr bwMode="auto">
          <a:xfrm>
            <a:off x="6522277" y="3398024"/>
            <a:ext cx="5669723" cy="346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Mexico 68 graphic design">
            <a:extLst>
              <a:ext uri="{FF2B5EF4-FFF2-40B4-BE49-F238E27FC236}">
                <a16:creationId xmlns:a16="http://schemas.microsoft.com/office/drawing/2014/main" id="{EE5CA2D4-B1B6-FF1F-6D1D-42E222BB3D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2014677"/>
            <a:ext cx="4586288" cy="343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269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1229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C5716A71-7BF4-5D3A-7F14-402DC9AC21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06" r="1" b="2447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20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7937C4-09E1-BC8D-74E7-3BA48D99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GB" sz="3700"/>
              <a:t>Questions for Discussions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A046-B409-E42C-C0EC-A0414034F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en-GB" sz="2000"/>
              <a:t>What do you know about Mexican history, geography, people, languages etc?</a:t>
            </a:r>
          </a:p>
          <a:p>
            <a:r>
              <a:rPr lang="en-GB" sz="2000"/>
              <a:t>What was happening globally in 1968?</a:t>
            </a:r>
          </a:p>
          <a:p>
            <a:r>
              <a:rPr lang="en-GB" sz="2000"/>
              <a:t>What were the aims of the Modern Olympic Movement?</a:t>
            </a:r>
          </a:p>
          <a:p>
            <a:r>
              <a:rPr lang="en-GB" sz="2000"/>
              <a:t>Why might governments be interested in holding the Olympic Games?</a:t>
            </a:r>
          </a:p>
          <a:p>
            <a:r>
              <a:rPr lang="en-GB" sz="2000"/>
              <a:t>What do cities need to do to prepare for the Olympic Games or big sporting events?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CE7A3D-8E1D-B9B3-D262-7F47E1573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44" r="2" b="23654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37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F927B1-9336-7473-6077-6DD5AD1AB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696" y="454239"/>
            <a:ext cx="11623387" cy="132873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2700" i="1" kern="1200" dirty="0">
                <a:solidFill>
                  <a:schemeClr val="tx1"/>
                </a:solidFill>
                <a:ea typeface="+mj-ea"/>
                <a:cs typeface="+mj-cs"/>
              </a:rPr>
              <a:t>Estadio </a:t>
            </a:r>
            <a:r>
              <a:rPr lang="en-US" sz="2700" i="1" kern="1200" dirty="0" err="1">
                <a:solidFill>
                  <a:schemeClr val="tx1"/>
                </a:solidFill>
                <a:ea typeface="+mj-ea"/>
                <a:cs typeface="+mj-cs"/>
              </a:rPr>
              <a:t>Olímpico</a:t>
            </a:r>
            <a:r>
              <a:rPr lang="en-US" sz="2700" i="1" kern="1200" dirty="0">
                <a:solidFill>
                  <a:schemeClr val="tx1"/>
                </a:solidFill>
                <a:ea typeface="+mj-ea"/>
                <a:cs typeface="+mj-cs"/>
              </a:rPr>
              <a:t> Universitario</a:t>
            </a:r>
            <a:r>
              <a:rPr lang="en-US" sz="2700" kern="1200" dirty="0">
                <a:solidFill>
                  <a:schemeClr val="tx1"/>
                </a:solidFill>
                <a:ea typeface="+mj-ea"/>
                <a:cs typeface="+mj-cs"/>
              </a:rPr>
              <a:t>, Mexico City, 1952</a:t>
            </a:r>
            <a:r>
              <a:rPr lang="en-US" kern="1200" dirty="0">
                <a:solidFill>
                  <a:schemeClr val="tx1"/>
                </a:solidFill>
                <a:ea typeface="+mj-ea"/>
                <a:cs typeface="+mj-cs"/>
              </a:rPr>
              <a:t>, </a:t>
            </a:r>
            <a:br>
              <a:rPr lang="en-US" kern="1200" dirty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pt-BR" sz="2700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</a:rPr>
              <a:t>Augusto Pérez Palacios, Jorge Bravo,Raúl Salinas Moro</a:t>
            </a:r>
            <a:br>
              <a:rPr lang="pt-BR" sz="2700" b="0" i="0" dirty="0">
                <a:solidFill>
                  <a:srgbClr val="000000"/>
                </a:solidFill>
                <a:effectLst/>
                <a:highlight>
                  <a:srgbClr val="F9F9F9"/>
                </a:highlight>
              </a:rPr>
            </a:br>
            <a:r>
              <a:rPr lang="en-US" sz="2700" kern="1200" dirty="0">
                <a:solidFill>
                  <a:schemeClr val="tx1"/>
                </a:solidFill>
                <a:ea typeface="+mj-ea"/>
                <a:cs typeface="+mj-cs"/>
              </a:rPr>
              <a:t>Mural Diego Rivera, </a:t>
            </a:r>
            <a:r>
              <a:rPr lang="en-US" sz="2700" i="1" kern="1200" dirty="0">
                <a:solidFill>
                  <a:schemeClr val="tx1"/>
                </a:solidFill>
                <a:ea typeface="+mj-ea"/>
                <a:cs typeface="+mj-cs"/>
              </a:rPr>
              <a:t>The University, Family and Sport</a:t>
            </a:r>
            <a:endParaRPr lang="en-US" sz="2700" kern="120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1028" name="Picture 4" descr="StadiumPlaza(2)">
            <a:extLst>
              <a:ext uri="{FF2B5EF4-FFF2-40B4-BE49-F238E27FC236}">
                <a16:creationId xmlns:a16="http://schemas.microsoft.com/office/drawing/2014/main" id="{C052BE36-43EF-F903-D462-EB8E4ED68A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134"/>
          <a:stretch/>
        </p:blipFill>
        <p:spPr bwMode="auto">
          <a:xfrm>
            <a:off x="198741" y="2410448"/>
            <a:ext cx="5803323" cy="38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2FE71A5-7919-42E4-32EE-04634E5355C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9" r="9590" b="-3"/>
          <a:stretch/>
        </p:blipFill>
        <p:spPr bwMode="auto">
          <a:xfrm>
            <a:off x="6189934" y="2410448"/>
            <a:ext cx="5803323" cy="38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defined">
            <a:extLst>
              <a:ext uri="{FF2B5EF4-FFF2-40B4-BE49-F238E27FC236}">
                <a16:creationId xmlns:a16="http://schemas.microsoft.com/office/drawing/2014/main" id="{ABA9F689-C70C-E903-3002-32B46EDAD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68832" y="160138"/>
            <a:ext cx="1572472" cy="200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347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BE3E87F-3490-475A-B669-64A6E4BA3C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r="48" b="-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Rectangle 820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86CE58-1B77-CDC5-4C8B-DF309D293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 dirty="0"/>
              <a:t>The Cultural Olympiad 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7A7B4-F02C-0724-52C0-979233D7D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GB" sz="2000" dirty="0"/>
              <a:t>Eduardo Terrazas, Director of Urban Design, 1968 talks about the Olympic logo and the aims of the government in hosting the Olympics (1:49): </a:t>
            </a:r>
            <a:r>
              <a:rPr lang="en-GB" sz="1400" dirty="0"/>
              <a:t>https://www.youtube.com/watch?v=8XbJFyHW-vo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12637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BA95915F-DDEB-9AB5-6DC8-657F8812274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83167"/>
            <a:ext cx="5291666" cy="52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C931CD4A-F370-DF28-6541-21B4BF02C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5" y="1226344"/>
            <a:ext cx="5291667" cy="440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192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17" name="Rectangle 17416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Wyman_Mexico_Olympics_Peace_Dove_banners_a">
            <a:extLst>
              <a:ext uri="{FF2B5EF4-FFF2-40B4-BE49-F238E27FC236}">
                <a16:creationId xmlns:a16="http://schemas.microsoft.com/office/drawing/2014/main" id="{F2EA1316-3EAF-8712-D720-6F685FA882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26" b="3"/>
          <a:stretch/>
        </p:blipFill>
        <p:spPr bwMode="auto">
          <a:xfrm>
            <a:off x="198741" y="2410448"/>
            <a:ext cx="5803323" cy="38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Wyman_Mexico_Olympics_Peace_Dove_banners_b">
            <a:extLst>
              <a:ext uri="{FF2B5EF4-FFF2-40B4-BE49-F238E27FC236}">
                <a16:creationId xmlns:a16="http://schemas.microsoft.com/office/drawing/2014/main" id="{5DBA56E8-8111-2B9C-F9DE-78230E43FBA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0" r="2" b="2"/>
          <a:stretch/>
        </p:blipFill>
        <p:spPr bwMode="auto">
          <a:xfrm>
            <a:off x="6189934" y="2410448"/>
            <a:ext cx="5803323" cy="38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5557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51" name="Rectangle 14350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346" name="Picture 10">
            <a:extLst>
              <a:ext uri="{FF2B5EF4-FFF2-40B4-BE49-F238E27FC236}">
                <a16:creationId xmlns:a16="http://schemas.microsoft.com/office/drawing/2014/main" id="{72609065-DF2F-F3EA-AD18-8B8166E2A0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" r="4702" b="-3"/>
          <a:stretch/>
        </p:blipFill>
        <p:spPr bwMode="auto">
          <a:xfrm>
            <a:off x="192528" y="171716"/>
            <a:ext cx="3793268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31188E92-04A5-86C5-A7CD-A121C1EDD2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1" r="30501" b="-1"/>
          <a:stretch/>
        </p:blipFill>
        <p:spPr bwMode="auto">
          <a:xfrm>
            <a:off x="4184538" y="171716"/>
            <a:ext cx="3822924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>
            <a:extLst>
              <a:ext uri="{FF2B5EF4-FFF2-40B4-BE49-F238E27FC236}">
                <a16:creationId xmlns:a16="http://schemas.microsoft.com/office/drawing/2014/main" id="{0CE15655-DE97-6525-5ADD-31F984BC96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" r="5008" b="-3"/>
          <a:stretch/>
        </p:blipFill>
        <p:spPr bwMode="auto">
          <a:xfrm>
            <a:off x="8188032" y="171716"/>
            <a:ext cx="3799007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765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1639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1EC91C4B-2FA5-7AA4-58BB-42160E3AEB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1" b="405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79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o photo description available.">
            <a:extLst>
              <a:ext uri="{FF2B5EF4-FFF2-40B4-BE49-F238E27FC236}">
                <a16:creationId xmlns:a16="http://schemas.microsoft.com/office/drawing/2014/main" id="{D2D5D6D7-A8F1-2E8C-D1C6-0EA15F17B2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348" y="860251"/>
            <a:ext cx="3835686" cy="513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55" name="Straight Connector 6154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>
            <a:extLst>
              <a:ext uri="{FF2B5EF4-FFF2-40B4-BE49-F238E27FC236}">
                <a16:creationId xmlns:a16="http://schemas.microsoft.com/office/drawing/2014/main" id="{4702DC5D-C5D9-A265-CEB2-F5870E2B0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5688" y="2106203"/>
            <a:ext cx="3867322" cy="263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57" name="Straight Connector 6156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 descr="Mexico 1968 back cover">
            <a:extLst>
              <a:ext uri="{FF2B5EF4-FFF2-40B4-BE49-F238E27FC236}">
                <a16:creationId xmlns:a16="http://schemas.microsoft.com/office/drawing/2014/main" id="{C267E1AF-C629-DFFB-D479-F6EB9EF6E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8249" y="137769"/>
            <a:ext cx="3979842" cy="514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6A63D5-0519-B07E-72B8-EE8EB3A0E9E2}"/>
              </a:ext>
            </a:extLst>
          </p:cNvPr>
          <p:cNvSpPr txBox="1"/>
          <p:nvPr/>
        </p:nvSpPr>
        <p:spPr>
          <a:xfrm>
            <a:off x="7705068" y="5277967"/>
            <a:ext cx="4486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Back page of the pamphlet, </a:t>
            </a:r>
            <a:r>
              <a:rPr lang="en-GB" i="1" dirty="0"/>
              <a:t>Mexico 1968,</a:t>
            </a:r>
            <a:r>
              <a:rPr lang="en-GB" dirty="0"/>
              <a:t>Rare Books Collection, University of North Carolina Chapel Hill: https://blogs.lib.unc.edu/rbc/2018/02/19/1968-student-uprisings/</a:t>
            </a:r>
          </a:p>
        </p:txBody>
      </p:sp>
    </p:spTree>
    <p:extLst>
      <p:ext uri="{BB962C8B-B14F-4D97-AF65-F5344CB8AC3E}">
        <p14:creationId xmlns:p14="http://schemas.microsoft.com/office/powerpoint/2010/main" val="2728671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anta68-fandango_inline2">
            <a:extLst>
              <a:ext uri="{FF2B5EF4-FFF2-40B4-BE49-F238E27FC236}">
                <a16:creationId xmlns:a16="http://schemas.microsoft.com/office/drawing/2014/main" id="{04147797-82C5-96DB-9CB1-A7E8095D88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5015" y="643466"/>
            <a:ext cx="9021970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9C81AE-2F16-DA30-C891-C0907BDF1CC2}"/>
              </a:ext>
            </a:extLst>
          </p:cNvPr>
          <p:cNvSpPr txBox="1"/>
          <p:nvPr/>
        </p:nvSpPr>
        <p:spPr>
          <a:xfrm>
            <a:off x="2743200" y="133565"/>
            <a:ext cx="635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Escuela de Cultura Popular </a:t>
            </a:r>
            <a:r>
              <a:rPr lang="en-GB" b="0" i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Revolucionaria</a:t>
            </a:r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 </a:t>
            </a:r>
            <a:r>
              <a:rPr lang="en-GB" b="0" i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Mártires</a:t>
            </a:r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 del ’68.</a:t>
            </a:r>
            <a:endParaRPr lang="en-GB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759600-576D-A564-E8BC-9B98068BECDB}"/>
              </a:ext>
            </a:extLst>
          </p:cNvPr>
          <p:cNvSpPr txBox="1"/>
          <p:nvPr/>
        </p:nvSpPr>
        <p:spPr>
          <a:xfrm>
            <a:off x="2661007" y="635510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Manta 68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, 2008. 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A63A3A-F725-BA96-5675-CD1FB347B785}"/>
              </a:ext>
            </a:extLst>
          </p:cNvPr>
          <p:cNvSpPr txBox="1"/>
          <p:nvPr/>
        </p:nvSpPr>
        <p:spPr>
          <a:xfrm>
            <a:off x="6201104" y="635510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From the Blowout to the Movement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, 1985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138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0F7FE-65C0-4146-705B-52638EBF1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44FD74-DD22-74BF-2910-22650BED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15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31ABD3-539A-C8BE-9EAE-8599E85DC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39071"/>
            <a:ext cx="5136795" cy="2876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099A7E-670E-F15B-8404-922F26628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264" y="728965"/>
            <a:ext cx="5136795" cy="269681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4DBE4F4-6090-7489-F644-29CA62D18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719" y="4495568"/>
            <a:ext cx="6586915" cy="1905232"/>
          </a:xfrm>
        </p:spPr>
        <p:txBody>
          <a:bodyPr anchor="ctr">
            <a:normAutofit/>
          </a:bodyPr>
          <a:lstStyle/>
          <a:p>
            <a:r>
              <a:rPr lang="en-US" sz="1800" dirty="0"/>
              <a:t>First Contact in The Americas and Mexico</a:t>
            </a:r>
          </a:p>
        </p:txBody>
      </p:sp>
    </p:spTree>
    <p:extLst>
      <p:ext uri="{BB962C8B-B14F-4D97-AF65-F5344CB8AC3E}">
        <p14:creationId xmlns:p14="http://schemas.microsoft.com/office/powerpoint/2010/main" val="2981037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1946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9458" name="Picture 2" descr="Landfall in the Bahamas — Adam Smith Institute">
            <a:extLst>
              <a:ext uri="{FF2B5EF4-FFF2-40B4-BE49-F238E27FC236}">
                <a16:creationId xmlns:a16="http://schemas.microsoft.com/office/drawing/2014/main" id="{5CF9C549-8718-8831-7AC5-F9AFE8B2B1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98" b="12486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580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7" name="Rectangle 20486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6776A4-2A1F-F48F-F5E5-145488BAD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Tenochtitlan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0B2C79-BF04-3A73-B792-F8302A7847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1" r="-3" b="-3"/>
          <a:stretch/>
        </p:blipFill>
        <p:spPr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20482" name="Picture 2" descr="BBC Radio 4 - In Our Time, The Siege of Tenochtitlan">
            <a:extLst>
              <a:ext uri="{FF2B5EF4-FFF2-40B4-BE49-F238E27FC236}">
                <a16:creationId xmlns:a16="http://schemas.microsoft.com/office/drawing/2014/main" id="{A6354BF1-8D65-E51E-6AF8-0AC4C90CCC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r="11839" b="-3"/>
          <a:stretch/>
        </p:blipFill>
        <p:spPr bwMode="auto">
          <a:xfrm>
            <a:off x="6189934" y="2410448"/>
            <a:ext cx="5803323" cy="389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79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6C754-06D2-0A73-6C8F-16CD0EE73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Templo Mayor (Tenochtitlan Today)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310B889-0E5B-0E1B-44E4-329FC4A393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67225"/>
            <a:ext cx="10515600" cy="366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5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11" name="Rectangle 21510">
            <a:extLst>
              <a:ext uri="{FF2B5EF4-FFF2-40B4-BE49-F238E27FC236}">
                <a16:creationId xmlns:a16="http://schemas.microsoft.com/office/drawing/2014/main" id="{7C98A213-5994-475E-B327-DC6EC27FB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03381-0A55-C020-A2EF-825171C4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670218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Teotihuacan</a:t>
            </a:r>
          </a:p>
        </p:txBody>
      </p:sp>
      <p:sp>
        <p:nvSpPr>
          <p:cNvPr id="21513" name="sketch line">
            <a:extLst>
              <a:ext uri="{FF2B5EF4-FFF2-40B4-BE49-F238E27FC236}">
                <a16:creationId xmlns:a16="http://schemas.microsoft.com/office/drawing/2014/main" id="{4B030A0D-0DAD-4A99-89BB-419527D6A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9376" y="1800088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832F01-CDAE-D0A5-0453-5E541DB64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8" y="3060310"/>
            <a:ext cx="3758184" cy="2718989"/>
          </a:xfrm>
          <a:prstGeom prst="rect">
            <a:avLst/>
          </a:prstGeom>
        </p:spPr>
      </p:pic>
      <p:pic>
        <p:nvPicPr>
          <p:cNvPr id="21506" name="Picture 2" descr="Teotihuacan: City of the Gods. In the heart of Mexico lies the ancient… |  by Sarah @ UNESCO Spotlight | Medium">
            <a:extLst>
              <a:ext uri="{FF2B5EF4-FFF2-40B4-BE49-F238E27FC236}">
                <a16:creationId xmlns:a16="http://schemas.microsoft.com/office/drawing/2014/main" id="{D3744B37-D357-2FAB-C6B2-8307D4519B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6908" y="3084660"/>
            <a:ext cx="3758184" cy="267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2F135C-E4D1-73EB-F6A0-F12ABC958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1208" y="3196367"/>
            <a:ext cx="3758184" cy="244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4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5" name="Rectangle 22534">
            <a:extLst>
              <a:ext uri="{FF2B5EF4-FFF2-40B4-BE49-F238E27FC236}">
                <a16:creationId xmlns:a16="http://schemas.microsoft.com/office/drawing/2014/main" id="{72018E1B-E0B9-4440-AFF3-4112E50A2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F462CC-B79A-3AD5-E55D-EE285B016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90"/>
            <a:ext cx="10515600" cy="18400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Veracruz</a:t>
            </a:r>
          </a:p>
        </p:txBody>
      </p:sp>
      <p:pic>
        <p:nvPicPr>
          <p:cNvPr id="22530" name="Picture 2" descr="Veracruz | Description, History, Beaches, &amp; Facts | Britannica">
            <a:extLst>
              <a:ext uri="{FF2B5EF4-FFF2-40B4-BE49-F238E27FC236}">
                <a16:creationId xmlns:a16="http://schemas.microsoft.com/office/drawing/2014/main" id="{CB60DAB7-D99A-7CAB-DA3C-002FDC8A45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6" r="9039" b="-1"/>
          <a:stretch/>
        </p:blipFill>
        <p:spPr bwMode="auto">
          <a:xfrm>
            <a:off x="182787" y="2558694"/>
            <a:ext cx="2827865" cy="373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3CFADC-EF47-83AC-5415-D683F7F640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08" r="1667" b="1"/>
          <a:stretch/>
        </p:blipFill>
        <p:spPr>
          <a:xfrm>
            <a:off x="3180760" y="2558694"/>
            <a:ext cx="2827865" cy="3731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10F6DA-2A1D-56D5-E7A5-C41890A31A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21" r="9244" b="-2"/>
          <a:stretch/>
        </p:blipFill>
        <p:spPr>
          <a:xfrm>
            <a:off x="6178733" y="2558694"/>
            <a:ext cx="2827865" cy="37318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D724F0-B56D-A39A-7BD8-A01D0999A3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826" r="28919" b="-3"/>
          <a:stretch/>
        </p:blipFill>
        <p:spPr>
          <a:xfrm>
            <a:off x="9176706" y="2558694"/>
            <a:ext cx="2827865" cy="373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8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299B62-7B00-11AA-2CF1-64D977AE9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17386"/>
            <a:ext cx="5291666" cy="3823228"/>
          </a:xfrm>
          <a:prstGeom prst="rect">
            <a:avLst/>
          </a:prstGeom>
        </p:spPr>
      </p:pic>
      <p:pic>
        <p:nvPicPr>
          <p:cNvPr id="23554" name="Picture 2" descr="Have You Heard Of This Mexican Town Named After A Black Man? | Essence">
            <a:extLst>
              <a:ext uri="{FF2B5EF4-FFF2-40B4-BE49-F238E27FC236}">
                <a16:creationId xmlns:a16="http://schemas.microsoft.com/office/drawing/2014/main" id="{38EDAA54-3054-5BF3-5016-51237996F7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5" y="1662906"/>
            <a:ext cx="5291667" cy="353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065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9" ma:contentTypeDescription="Create a new document." ma:contentTypeScope="" ma:versionID="0a7932b8644fbfc9d7b0d2484f910dd0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01f5d29c7a4bc3b2880b19ed769261ca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Props1.xml><?xml version="1.0" encoding="utf-8"?>
<ds:datastoreItem xmlns:ds="http://schemas.openxmlformats.org/officeDocument/2006/customXml" ds:itemID="{605560A9-DC25-4152-AA8D-7CADF675CD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36ED84-7D10-4196-BE0B-69B52D73DD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657299-C366-4682-BFCE-07A41FC92464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11db2d92-1f16-47bb-8804-3a24efa45e06"/>
    <ds:schemaRef ds:uri="http://schemas.microsoft.com/office/infopath/2007/PartnerControls"/>
    <ds:schemaRef ds:uri="http://schemas.openxmlformats.org/package/2006/metadata/core-properties"/>
    <ds:schemaRef ds:uri="427753cb-be06-45cf-ad60-22eadfd2a33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6832</TotalTime>
  <Words>283</Words>
  <Application>Microsoft Office PowerPoint</Application>
  <PresentationFormat>Widescreen</PresentationFormat>
  <Paragraphs>26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Aptos</vt:lpstr>
      <vt:lpstr>Aptos Display</vt:lpstr>
      <vt:lpstr>Arial</vt:lpstr>
      <vt:lpstr>Helvetica</vt:lpstr>
      <vt:lpstr>Office Theme</vt:lpstr>
      <vt:lpstr>PowerPoint Presentation</vt:lpstr>
      <vt:lpstr>Questions for Discussions</vt:lpstr>
      <vt:lpstr>PowerPoint Presentation</vt:lpstr>
      <vt:lpstr>PowerPoint Presentation</vt:lpstr>
      <vt:lpstr>Tenochtitlan</vt:lpstr>
      <vt:lpstr>Templo Mayor (Tenochtitlan Today)</vt:lpstr>
      <vt:lpstr>Teotihuacan</vt:lpstr>
      <vt:lpstr>Veracruz</vt:lpstr>
      <vt:lpstr>PowerPoint Presentation</vt:lpstr>
      <vt:lpstr>The Route for The Olympic Torch 1968</vt:lpstr>
      <vt:lpstr>Op Art</vt:lpstr>
      <vt:lpstr>PowerPoint Presentation</vt:lpstr>
      <vt:lpstr>PowerPoint Presentation</vt:lpstr>
      <vt:lpstr>Olympic torch and opening ceremony 1968</vt:lpstr>
      <vt:lpstr>PowerPoint Presentation</vt:lpstr>
      <vt:lpstr>Palacio de los Deportes Félix Candela, Enrique Castañeda Tamborel and Antonio Peyri.   Original capacity: 22,379</vt:lpstr>
      <vt:lpstr>Alberca Olímpica, Manuel Rosen, Antonio Recamier y Edmundo Gutiérrez Bringas, 13 September 1968. Original capacity: </vt:lpstr>
      <vt:lpstr>The Olympic Pool</vt:lpstr>
      <vt:lpstr>PowerPoint Presentation</vt:lpstr>
      <vt:lpstr>Estadio Olímpico Universitario, Mexico City, 1952,  Augusto Pérez Palacios, Jorge Bravo,Raúl Salinas Moro Mural Diego Rivera, The University, Family and Sport</vt:lpstr>
      <vt:lpstr>The Cultural Olympiad and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Doyle, Rosie</dc:creator>
  <cp:lastModifiedBy>Doyle, Rosie</cp:lastModifiedBy>
  <cp:revision>2</cp:revision>
  <dcterms:created xsi:type="dcterms:W3CDTF">2024-04-28T13:09:54Z</dcterms:created>
  <dcterms:modified xsi:type="dcterms:W3CDTF">2025-01-31T14:48:01Z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