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7" r:id="rId3"/>
    <p:sldId id="278" r:id="rId4"/>
    <p:sldId id="301" r:id="rId5"/>
    <p:sldId id="294" r:id="rId6"/>
    <p:sldId id="298" r:id="rId7"/>
    <p:sldId id="273" r:id="rId8"/>
    <p:sldId id="272" r:id="rId9"/>
    <p:sldId id="300" r:id="rId10"/>
    <p:sldId id="293" r:id="rId11"/>
    <p:sldId id="282" r:id="rId12"/>
    <p:sldId id="277" r:id="rId13"/>
    <p:sldId id="302" r:id="rId14"/>
    <p:sldId id="279" r:id="rId15"/>
    <p:sldId id="303" r:id="rId16"/>
    <p:sldId id="296" r:id="rId17"/>
    <p:sldId id="299" r:id="rId18"/>
    <p:sldId id="295" r:id="rId19"/>
    <p:sldId id="274" r:id="rId20"/>
    <p:sldId id="275" r:id="rId21"/>
    <p:sldId id="30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4E3BF-7B91-4DD8-8A99-DEB1C7592920}" v="78" dt="2025-10-12T11:07:02.6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8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redo custSel addSld delSld modSld sldOrd">
      <pc:chgData name="Roberts, Penny" userId="ae04f916-d83e-4603-b28a-186fc90f4048" providerId="ADAL" clId="{6613460C-C6E5-4CF4-AE96-E04981F71DB7}" dt="2025-10-12T11:11:35.799" v="4537" actId="20577"/>
      <pc:docMkLst>
        <pc:docMk/>
      </pc:docMkLst>
      <pc:sldChg chg="addSp delSp modSp mod">
        <pc:chgData name="Roberts, Penny" userId="ae04f916-d83e-4603-b28a-186fc90f4048" providerId="ADAL" clId="{6613460C-C6E5-4CF4-AE96-E04981F71DB7}" dt="2025-10-11T14:57:13.681" v="3186" actId="1076"/>
        <pc:sldMkLst>
          <pc:docMk/>
          <pc:sldMk cId="1532122787" sldId="257"/>
        </pc:sldMkLst>
        <pc:spChg chg="mod">
          <ac:chgData name="Roberts, Penny" userId="ae04f916-d83e-4603-b28a-186fc90f4048" providerId="ADAL" clId="{6613460C-C6E5-4CF4-AE96-E04981F71DB7}" dt="2025-10-05T12:21:50.079" v="2405" actId="14100"/>
          <ac:spMkLst>
            <pc:docMk/>
            <pc:sldMk cId="1532122787" sldId="257"/>
            <ac:spMk id="2" creationId="{0D8BDB74-F72E-44B6-A7B9-1CB5BA0BE24D}"/>
          </ac:spMkLst>
        </pc:spChg>
        <pc:picChg chg="add mod">
          <ac:chgData name="Roberts, Penny" userId="ae04f916-d83e-4603-b28a-186fc90f4048" providerId="ADAL" clId="{6613460C-C6E5-4CF4-AE96-E04981F71DB7}" dt="2025-10-05T12:21:55.794" v="2406" actId="14100"/>
          <ac:picMkLst>
            <pc:docMk/>
            <pc:sldMk cId="1532122787" sldId="257"/>
            <ac:picMk id="5" creationId="{8C515103-93CB-98B7-65E3-AA01B05C653D}"/>
          </ac:picMkLst>
        </pc:picChg>
        <pc:picChg chg="add mod">
          <ac:chgData name="Roberts, Penny" userId="ae04f916-d83e-4603-b28a-186fc90f4048" providerId="ADAL" clId="{6613460C-C6E5-4CF4-AE96-E04981F71DB7}" dt="2025-10-11T14:57:13.681" v="3186" actId="1076"/>
          <ac:picMkLst>
            <pc:docMk/>
            <pc:sldMk cId="1532122787" sldId="257"/>
            <ac:picMk id="6" creationId="{5D010962-B22C-A183-6779-DCADBC06E5C8}"/>
          </ac:picMkLst>
        </pc:picChg>
      </pc:sldChg>
      <pc:sldChg chg="add del">
        <pc:chgData name="Roberts, Penny" userId="ae04f916-d83e-4603-b28a-186fc90f4048" providerId="ADAL" clId="{6613460C-C6E5-4CF4-AE96-E04981F71DB7}" dt="2025-10-05T19:59:00.170" v="2569" actId="47"/>
        <pc:sldMkLst>
          <pc:docMk/>
          <pc:sldMk cId="306662468" sldId="269"/>
        </pc:sldMkLst>
      </pc:sldChg>
      <pc:sldChg chg="addSp delSp modSp del mod setBg addAnim delAnim setClrOvrMap">
        <pc:chgData name="Roberts, Penny" userId="ae04f916-d83e-4603-b28a-186fc90f4048" providerId="ADAL" clId="{6613460C-C6E5-4CF4-AE96-E04981F71DB7}" dt="2025-10-04T23:10:43.574" v="2279" actId="47"/>
        <pc:sldMkLst>
          <pc:docMk/>
          <pc:sldMk cId="3009954841" sldId="271"/>
        </pc:sldMkLst>
      </pc:sldChg>
      <pc:sldChg chg="ord">
        <pc:chgData name="Roberts, Penny" userId="ae04f916-d83e-4603-b28a-186fc90f4048" providerId="ADAL" clId="{6613460C-C6E5-4CF4-AE96-E04981F71DB7}" dt="2025-10-06T18:17:47.400" v="2720"/>
        <pc:sldMkLst>
          <pc:docMk/>
          <pc:sldMk cId="1696119747" sldId="272"/>
        </pc:sldMkLst>
      </pc:sldChg>
      <pc:sldChg chg="modSp mod ord">
        <pc:chgData name="Roberts, Penny" userId="ae04f916-d83e-4603-b28a-186fc90f4048" providerId="ADAL" clId="{6613460C-C6E5-4CF4-AE96-E04981F71DB7}" dt="2025-10-06T18:17:43.294" v="2718"/>
        <pc:sldMkLst>
          <pc:docMk/>
          <pc:sldMk cId="2265109252" sldId="273"/>
        </pc:sldMkLst>
        <pc:spChg chg="mod">
          <ac:chgData name="Roberts, Penny" userId="ae04f916-d83e-4603-b28a-186fc90f4048" providerId="ADAL" clId="{6613460C-C6E5-4CF4-AE96-E04981F71DB7}" dt="2025-10-04T13:10:41.138" v="18" actId="20577"/>
          <ac:spMkLst>
            <pc:docMk/>
            <pc:sldMk cId="2265109252" sldId="273"/>
            <ac:spMk id="11" creationId="{DE2CA4B2-6038-6922-EFFA-85E5C149C6BD}"/>
          </ac:spMkLst>
        </pc:spChg>
        <pc:picChg chg="mod">
          <ac:chgData name="Roberts, Penny" userId="ae04f916-d83e-4603-b28a-186fc90f4048" providerId="ADAL" clId="{6613460C-C6E5-4CF4-AE96-E04981F71DB7}" dt="2025-10-04T13:12:11.216" v="22" actId="1076"/>
          <ac:picMkLst>
            <pc:docMk/>
            <pc:sldMk cId="2265109252" sldId="273"/>
            <ac:picMk id="9" creationId="{D9DD64C8-A10F-328A-66BA-730FB8F86874}"/>
          </ac:picMkLst>
        </pc:picChg>
      </pc:sldChg>
      <pc:sldChg chg="addSp delSp modSp new mod ord modClrScheme chgLayout">
        <pc:chgData name="Roberts, Penny" userId="ae04f916-d83e-4603-b28a-186fc90f4048" providerId="ADAL" clId="{6613460C-C6E5-4CF4-AE96-E04981F71DB7}" dt="2025-10-12T10:25:10.366" v="4025" actId="20577"/>
        <pc:sldMkLst>
          <pc:docMk/>
          <pc:sldMk cId="3553394101" sldId="274"/>
        </pc:sldMkLst>
        <pc:spChg chg="mod ord">
          <ac:chgData name="Roberts, Penny" userId="ae04f916-d83e-4603-b28a-186fc90f4048" providerId="ADAL" clId="{6613460C-C6E5-4CF4-AE96-E04981F71DB7}" dt="2025-10-04T13:47:00.247" v="1028" actId="1076"/>
          <ac:spMkLst>
            <pc:docMk/>
            <pc:sldMk cId="3553394101" sldId="274"/>
            <ac:spMk id="2" creationId="{D4135C6C-CDC5-D893-5B62-16AEEB4AD994}"/>
          </ac:spMkLst>
        </pc:spChg>
        <pc:spChg chg="add mod ord">
          <ac:chgData name="Roberts, Penny" userId="ae04f916-d83e-4603-b28a-186fc90f4048" providerId="ADAL" clId="{6613460C-C6E5-4CF4-AE96-E04981F71DB7}" dt="2025-10-12T10:25:10.366" v="4025" actId="20577"/>
          <ac:spMkLst>
            <pc:docMk/>
            <pc:sldMk cId="3553394101" sldId="274"/>
            <ac:spMk id="5" creationId="{89E02ED0-1CEC-608E-0E49-E9626929D270}"/>
          </ac:spMkLst>
        </pc:spChg>
        <pc:picChg chg="add mod">
          <ac:chgData name="Roberts, Penny" userId="ae04f916-d83e-4603-b28a-186fc90f4048" providerId="ADAL" clId="{6613460C-C6E5-4CF4-AE96-E04981F71DB7}" dt="2025-10-04T14:16:50.924" v="1236" actId="14100"/>
          <ac:picMkLst>
            <pc:docMk/>
            <pc:sldMk cId="3553394101" sldId="274"/>
            <ac:picMk id="7" creationId="{B441ACEC-0CBD-8238-319A-615B99D0A082}"/>
          </ac:picMkLst>
        </pc:picChg>
        <pc:picChg chg="add mod">
          <ac:chgData name="Roberts, Penny" userId="ae04f916-d83e-4603-b28a-186fc90f4048" providerId="ADAL" clId="{6613460C-C6E5-4CF4-AE96-E04981F71DB7}" dt="2025-10-04T14:02:17.050" v="1160" actId="1076"/>
          <ac:picMkLst>
            <pc:docMk/>
            <pc:sldMk cId="3553394101" sldId="274"/>
            <ac:picMk id="9" creationId="{AE54918F-37B2-1FC0-4CB5-2DC55562B4BA}"/>
          </ac:picMkLst>
        </pc:picChg>
        <pc:picChg chg="add mod">
          <ac:chgData name="Roberts, Penny" userId="ae04f916-d83e-4603-b28a-186fc90f4048" providerId="ADAL" clId="{6613460C-C6E5-4CF4-AE96-E04981F71DB7}" dt="2025-10-04T14:16:38.135" v="1232" actId="1076"/>
          <ac:picMkLst>
            <pc:docMk/>
            <pc:sldMk cId="3553394101" sldId="274"/>
            <ac:picMk id="11" creationId="{3025C380-4BAB-5688-4D04-E2451595BFF4}"/>
          </ac:picMkLst>
        </pc:picChg>
        <pc:picChg chg="add mod">
          <ac:chgData name="Roberts, Penny" userId="ae04f916-d83e-4603-b28a-186fc90f4048" providerId="ADAL" clId="{6613460C-C6E5-4CF4-AE96-E04981F71DB7}" dt="2025-10-04T14:16:58.830" v="1238" actId="1076"/>
          <ac:picMkLst>
            <pc:docMk/>
            <pc:sldMk cId="3553394101" sldId="274"/>
            <ac:picMk id="15" creationId="{5D5FAADD-6DF1-2CC5-CA7E-316068BD8A08}"/>
          </ac:picMkLst>
        </pc:picChg>
        <pc:picChg chg="add mod">
          <ac:chgData name="Roberts, Penny" userId="ae04f916-d83e-4603-b28a-186fc90f4048" providerId="ADAL" clId="{6613460C-C6E5-4CF4-AE96-E04981F71DB7}" dt="2025-10-04T14:17:01.827" v="1239" actId="1076"/>
          <ac:picMkLst>
            <pc:docMk/>
            <pc:sldMk cId="3553394101" sldId="274"/>
            <ac:picMk id="16" creationId="{CD392739-F6EE-2187-14B4-59F3FAB8E42C}"/>
          </ac:picMkLst>
        </pc:picChg>
        <pc:picChg chg="add mod">
          <ac:chgData name="Roberts, Penny" userId="ae04f916-d83e-4603-b28a-186fc90f4048" providerId="ADAL" clId="{6613460C-C6E5-4CF4-AE96-E04981F71DB7}" dt="2025-10-04T14:00:15.087" v="1146" actId="1076"/>
          <ac:picMkLst>
            <pc:docMk/>
            <pc:sldMk cId="3553394101" sldId="274"/>
            <ac:picMk id="18" creationId="{BCAC8D39-9ECE-6098-34DA-76B84A558DC7}"/>
          </ac:picMkLst>
        </pc:picChg>
        <pc:picChg chg="add mod">
          <ac:chgData name="Roberts, Penny" userId="ae04f916-d83e-4603-b28a-186fc90f4048" providerId="ADAL" clId="{6613460C-C6E5-4CF4-AE96-E04981F71DB7}" dt="2025-10-04T14:17:05.501" v="1240" actId="1076"/>
          <ac:picMkLst>
            <pc:docMk/>
            <pc:sldMk cId="3553394101" sldId="274"/>
            <ac:picMk id="22" creationId="{9E051F92-0A26-0364-642C-D489FC2ADFBA}"/>
          </ac:picMkLst>
        </pc:picChg>
        <pc:picChg chg="add mod">
          <ac:chgData name="Roberts, Penny" userId="ae04f916-d83e-4603-b28a-186fc90f4048" providerId="ADAL" clId="{6613460C-C6E5-4CF4-AE96-E04981F71DB7}" dt="2025-10-04T14:16:32.067" v="1230" actId="1076"/>
          <ac:picMkLst>
            <pc:docMk/>
            <pc:sldMk cId="3553394101" sldId="274"/>
            <ac:picMk id="24" creationId="{0D29A7DE-433F-5047-7869-73BDA1422DE1}"/>
          </ac:picMkLst>
        </pc:picChg>
      </pc:sldChg>
      <pc:sldChg chg="addSp delSp modSp new mod ord">
        <pc:chgData name="Roberts, Penny" userId="ae04f916-d83e-4603-b28a-186fc90f4048" providerId="ADAL" clId="{6613460C-C6E5-4CF4-AE96-E04981F71DB7}" dt="2025-10-11T14:52:05.067" v="3177" actId="20577"/>
        <pc:sldMkLst>
          <pc:docMk/>
          <pc:sldMk cId="1448403272" sldId="275"/>
        </pc:sldMkLst>
        <pc:spChg chg="mod">
          <ac:chgData name="Roberts, Penny" userId="ae04f916-d83e-4603-b28a-186fc90f4048" providerId="ADAL" clId="{6613460C-C6E5-4CF4-AE96-E04981F71DB7}" dt="2025-10-04T13:46:50.387" v="1027" actId="1076"/>
          <ac:spMkLst>
            <pc:docMk/>
            <pc:sldMk cId="1448403272" sldId="275"/>
            <ac:spMk id="2" creationId="{CCFE4531-D8E2-52D0-6D04-DDEA2C467AC8}"/>
          </ac:spMkLst>
        </pc:spChg>
        <pc:spChg chg="mod">
          <ac:chgData name="Roberts, Penny" userId="ae04f916-d83e-4603-b28a-186fc90f4048" providerId="ADAL" clId="{6613460C-C6E5-4CF4-AE96-E04981F71DB7}" dt="2025-10-11T14:52:05.067" v="3177" actId="20577"/>
          <ac:spMkLst>
            <pc:docMk/>
            <pc:sldMk cId="1448403272" sldId="275"/>
            <ac:spMk id="3" creationId="{912CD5F1-CC61-8240-6BD8-FC74A0C111D9}"/>
          </ac:spMkLst>
        </pc:spChg>
        <pc:picChg chg="add mod">
          <ac:chgData name="Roberts, Penny" userId="ae04f916-d83e-4603-b28a-186fc90f4048" providerId="ADAL" clId="{6613460C-C6E5-4CF4-AE96-E04981F71DB7}" dt="2025-10-04T22:32:09.099" v="1369" actId="1076"/>
          <ac:picMkLst>
            <pc:docMk/>
            <pc:sldMk cId="1448403272" sldId="275"/>
            <ac:picMk id="5" creationId="{598464AE-21E7-E7AC-F75F-C6AA8AEF4307}"/>
          </ac:picMkLst>
        </pc:picChg>
        <pc:picChg chg="add mod">
          <ac:chgData name="Roberts, Penny" userId="ae04f916-d83e-4603-b28a-186fc90f4048" providerId="ADAL" clId="{6613460C-C6E5-4CF4-AE96-E04981F71DB7}" dt="2025-10-04T14:11:41.515" v="1188" actId="1076"/>
          <ac:picMkLst>
            <pc:docMk/>
            <pc:sldMk cId="1448403272" sldId="275"/>
            <ac:picMk id="7" creationId="{90E1DE50-FE3C-8D47-7ABC-05C52C401EC8}"/>
          </ac:picMkLst>
        </pc:picChg>
        <pc:picChg chg="add mod">
          <ac:chgData name="Roberts, Penny" userId="ae04f916-d83e-4603-b28a-186fc90f4048" providerId="ADAL" clId="{6613460C-C6E5-4CF4-AE96-E04981F71DB7}" dt="2025-10-04T14:13:05.226" v="1198" actId="1076"/>
          <ac:picMkLst>
            <pc:docMk/>
            <pc:sldMk cId="1448403272" sldId="275"/>
            <ac:picMk id="11" creationId="{26C7937E-52BB-36EF-ACB6-15C932DEE20B}"/>
          </ac:picMkLst>
        </pc:picChg>
        <pc:picChg chg="add mod">
          <ac:chgData name="Roberts, Penny" userId="ae04f916-d83e-4603-b28a-186fc90f4048" providerId="ADAL" clId="{6613460C-C6E5-4CF4-AE96-E04981F71DB7}" dt="2025-10-04T22:32:15.941" v="1370" actId="1076"/>
          <ac:picMkLst>
            <pc:docMk/>
            <pc:sldMk cId="1448403272" sldId="275"/>
            <ac:picMk id="13" creationId="{F1193AAA-0BD6-54F9-24BE-E4DF29A6ABBA}"/>
          </ac:picMkLst>
        </pc:picChg>
        <pc:picChg chg="add mod">
          <ac:chgData name="Roberts, Penny" userId="ae04f916-d83e-4603-b28a-186fc90f4048" providerId="ADAL" clId="{6613460C-C6E5-4CF4-AE96-E04981F71DB7}" dt="2025-10-04T13:56:58.967" v="1098" actId="1076"/>
          <ac:picMkLst>
            <pc:docMk/>
            <pc:sldMk cId="1448403272" sldId="275"/>
            <ac:picMk id="15" creationId="{030F4921-ECF7-2E28-A019-2103CB1BF249}"/>
          </ac:picMkLst>
        </pc:picChg>
        <pc:picChg chg="add mod">
          <ac:chgData name="Roberts, Penny" userId="ae04f916-d83e-4603-b28a-186fc90f4048" providerId="ADAL" clId="{6613460C-C6E5-4CF4-AE96-E04981F71DB7}" dt="2025-10-04T22:32:03.851" v="1368" actId="1076"/>
          <ac:picMkLst>
            <pc:docMk/>
            <pc:sldMk cId="1448403272" sldId="275"/>
            <ac:picMk id="17" creationId="{845E4182-6EB8-A240-28BD-BF0E40551391}"/>
          </ac:picMkLst>
        </pc:picChg>
        <pc:picChg chg="add mod">
          <ac:chgData name="Roberts, Penny" userId="ae04f916-d83e-4603-b28a-186fc90f4048" providerId="ADAL" clId="{6613460C-C6E5-4CF4-AE96-E04981F71DB7}" dt="2025-10-04T22:31:54.982" v="1367" actId="1076"/>
          <ac:picMkLst>
            <pc:docMk/>
            <pc:sldMk cId="1448403272" sldId="275"/>
            <ac:picMk id="19" creationId="{CA8A630C-2EAD-7C03-51F9-D40416CEB87A}"/>
          </ac:picMkLst>
        </pc:picChg>
        <pc:picChg chg="add mod">
          <ac:chgData name="Roberts, Penny" userId="ae04f916-d83e-4603-b28a-186fc90f4048" providerId="ADAL" clId="{6613460C-C6E5-4CF4-AE96-E04981F71DB7}" dt="2025-10-04T14:13:23.852" v="1204" actId="1076"/>
          <ac:picMkLst>
            <pc:docMk/>
            <pc:sldMk cId="1448403272" sldId="275"/>
            <ac:picMk id="21" creationId="{196E0912-5207-F165-B8DE-B0FA569316A6}"/>
          </ac:picMkLst>
        </pc:picChg>
      </pc:sldChg>
      <pc:sldChg chg="new del">
        <pc:chgData name="Roberts, Penny" userId="ae04f916-d83e-4603-b28a-186fc90f4048" providerId="ADAL" clId="{6613460C-C6E5-4CF4-AE96-E04981F71DB7}" dt="2025-10-04T14:33:22.558" v="1245" actId="47"/>
        <pc:sldMkLst>
          <pc:docMk/>
          <pc:sldMk cId="2107933524" sldId="276"/>
        </pc:sldMkLst>
      </pc:sldChg>
      <pc:sldChg chg="modSp add mod ord setBg">
        <pc:chgData name="Roberts, Penny" userId="ae04f916-d83e-4603-b28a-186fc90f4048" providerId="ADAL" clId="{6613460C-C6E5-4CF4-AE96-E04981F71DB7}" dt="2025-10-12T10:00:51.478" v="3212" actId="1076"/>
        <pc:sldMkLst>
          <pc:docMk/>
          <pc:sldMk cId="3627831264" sldId="277"/>
        </pc:sldMkLst>
        <pc:spChg chg="mod">
          <ac:chgData name="Roberts, Penny" userId="ae04f916-d83e-4603-b28a-186fc90f4048" providerId="ADAL" clId="{6613460C-C6E5-4CF4-AE96-E04981F71DB7}" dt="2025-10-04T22:31:24.618" v="1363" actId="14100"/>
          <ac:spMkLst>
            <pc:docMk/>
            <pc:sldMk cId="3627831264" sldId="277"/>
            <ac:spMk id="2" creationId="{47050315-9FF3-FCD7-D69B-45C3A5595D8D}"/>
          </ac:spMkLst>
        </pc:spChg>
        <pc:picChg chg="mod">
          <ac:chgData name="Roberts, Penny" userId="ae04f916-d83e-4603-b28a-186fc90f4048" providerId="ADAL" clId="{6613460C-C6E5-4CF4-AE96-E04981F71DB7}" dt="2025-10-12T10:00:51.478" v="3212" actId="1076"/>
          <ac:picMkLst>
            <pc:docMk/>
            <pc:sldMk cId="3627831264" sldId="277"/>
            <ac:picMk id="4" creationId="{D6A4DACC-EF44-A503-1CE9-BE0A308BCD72}"/>
          </ac:picMkLst>
        </pc:picChg>
        <pc:picChg chg="mod">
          <ac:chgData name="Roberts, Penny" userId="ae04f916-d83e-4603-b28a-186fc90f4048" providerId="ADAL" clId="{6613460C-C6E5-4CF4-AE96-E04981F71DB7}" dt="2025-10-12T10:00:43.872" v="3210" actId="1076"/>
          <ac:picMkLst>
            <pc:docMk/>
            <pc:sldMk cId="3627831264" sldId="277"/>
            <ac:picMk id="6" creationId="{2161599A-6245-9D78-DB8C-ADB75CFD9AB2}"/>
          </ac:picMkLst>
        </pc:picChg>
      </pc:sldChg>
      <pc:sldChg chg="addSp delSp modSp new mod ord">
        <pc:chgData name="Roberts, Penny" userId="ae04f916-d83e-4603-b28a-186fc90f4048" providerId="ADAL" clId="{6613460C-C6E5-4CF4-AE96-E04981F71DB7}" dt="2025-10-05T20:15:24.614" v="2698"/>
        <pc:sldMkLst>
          <pc:docMk/>
          <pc:sldMk cId="2136631040" sldId="278"/>
        </pc:sldMkLst>
        <pc:spChg chg="add mod">
          <ac:chgData name="Roberts, Penny" userId="ae04f916-d83e-4603-b28a-186fc90f4048" providerId="ADAL" clId="{6613460C-C6E5-4CF4-AE96-E04981F71DB7}" dt="2025-10-04T22:15:08.610" v="1325" actId="14100"/>
          <ac:spMkLst>
            <pc:docMk/>
            <pc:sldMk cId="2136631040" sldId="278"/>
            <ac:spMk id="3" creationId="{97898538-2373-E8E8-794D-646AC3B80CBF}"/>
          </ac:spMkLst>
        </pc:spChg>
        <pc:picChg chg="add mod">
          <ac:chgData name="Roberts, Penny" userId="ae04f916-d83e-4603-b28a-186fc90f4048" providerId="ADAL" clId="{6613460C-C6E5-4CF4-AE96-E04981F71DB7}" dt="2025-10-04T22:15:38.487" v="1330" actId="1076"/>
          <ac:picMkLst>
            <pc:docMk/>
            <pc:sldMk cId="2136631040" sldId="278"/>
            <ac:picMk id="5" creationId="{BABE1BCD-720F-16F6-6C7D-FD6A0439DD31}"/>
          </ac:picMkLst>
        </pc:picChg>
        <pc:picChg chg="add mod">
          <ac:chgData name="Roberts, Penny" userId="ae04f916-d83e-4603-b28a-186fc90f4048" providerId="ADAL" clId="{6613460C-C6E5-4CF4-AE96-E04981F71DB7}" dt="2025-10-04T22:19:13.459" v="1347" actId="1076"/>
          <ac:picMkLst>
            <pc:docMk/>
            <pc:sldMk cId="2136631040" sldId="278"/>
            <ac:picMk id="9" creationId="{EAC19BC6-0FC1-217D-1E47-137BAD0A5688}"/>
          </ac:picMkLst>
        </pc:picChg>
      </pc:sldChg>
      <pc:sldChg chg="addSp modSp new mod ord modClrScheme chgLayout">
        <pc:chgData name="Roberts, Penny" userId="ae04f916-d83e-4603-b28a-186fc90f4048" providerId="ADAL" clId="{6613460C-C6E5-4CF4-AE96-E04981F71DB7}" dt="2025-10-12T10:30:09.141" v="4259"/>
        <pc:sldMkLst>
          <pc:docMk/>
          <pc:sldMk cId="2855923455" sldId="279"/>
        </pc:sldMkLst>
        <pc:spChg chg="mod ord">
          <ac:chgData name="Roberts, Penny" userId="ae04f916-d83e-4603-b28a-186fc90f4048" providerId="ADAL" clId="{6613460C-C6E5-4CF4-AE96-E04981F71DB7}" dt="2025-10-11T14:46:44.866" v="3113" actId="1076"/>
          <ac:spMkLst>
            <pc:docMk/>
            <pc:sldMk cId="2855923455" sldId="279"/>
            <ac:spMk id="2" creationId="{D20BF30E-A764-0B3B-58B4-1188B521CBCE}"/>
          </ac:spMkLst>
        </pc:spChg>
        <pc:spChg chg="add mod ord">
          <ac:chgData name="Roberts, Penny" userId="ae04f916-d83e-4603-b28a-186fc90f4048" providerId="ADAL" clId="{6613460C-C6E5-4CF4-AE96-E04981F71DB7}" dt="2025-10-11T14:48:37.908" v="3174" actId="20577"/>
          <ac:spMkLst>
            <pc:docMk/>
            <pc:sldMk cId="2855923455" sldId="279"/>
            <ac:spMk id="3" creationId="{153EA923-56F9-BE0F-3E6A-B4A5DD4BFA4B}"/>
          </ac:spMkLst>
        </pc:spChg>
        <pc:picChg chg="add mod">
          <ac:chgData name="Roberts, Penny" userId="ae04f916-d83e-4603-b28a-186fc90f4048" providerId="ADAL" clId="{6613460C-C6E5-4CF4-AE96-E04981F71DB7}" dt="2025-10-11T14:48:48.602" v="3175" actId="1076"/>
          <ac:picMkLst>
            <pc:docMk/>
            <pc:sldMk cId="2855923455" sldId="279"/>
            <ac:picMk id="4" creationId="{C468E4D8-9DD5-EA7E-AA03-622A41A1E165}"/>
          </ac:picMkLst>
        </pc:picChg>
        <pc:picChg chg="add mod">
          <ac:chgData name="Roberts, Penny" userId="ae04f916-d83e-4603-b28a-186fc90f4048" providerId="ADAL" clId="{6613460C-C6E5-4CF4-AE96-E04981F71DB7}" dt="2025-10-05T12:42:02.598" v="2559" actId="1076"/>
          <ac:picMkLst>
            <pc:docMk/>
            <pc:sldMk cId="2855923455" sldId="279"/>
            <ac:picMk id="5" creationId="{ED8A7293-90AB-D210-5FB3-5A13A3A30DE3}"/>
          </ac:picMkLst>
        </pc:picChg>
      </pc:sldChg>
      <pc:sldChg chg="add del setBg">
        <pc:chgData name="Roberts, Penny" userId="ae04f916-d83e-4603-b28a-186fc90f4048" providerId="ADAL" clId="{6613460C-C6E5-4CF4-AE96-E04981F71DB7}" dt="2025-10-04T22:04:31.222" v="1253"/>
        <pc:sldMkLst>
          <pc:docMk/>
          <pc:sldMk cId="3748920121" sldId="279"/>
        </pc:sldMkLst>
      </pc:sldChg>
      <pc:sldChg chg="addSp delSp modSp add mod ord">
        <pc:chgData name="Roberts, Penny" userId="ae04f916-d83e-4603-b28a-186fc90f4048" providerId="ADAL" clId="{6613460C-C6E5-4CF4-AE96-E04981F71DB7}" dt="2025-10-12T10:01:28.270" v="3216"/>
        <pc:sldMkLst>
          <pc:docMk/>
          <pc:sldMk cId="80492931" sldId="282"/>
        </pc:sldMkLst>
        <pc:spChg chg="mod">
          <ac:chgData name="Roberts, Penny" userId="ae04f916-d83e-4603-b28a-186fc90f4048" providerId="ADAL" clId="{6613460C-C6E5-4CF4-AE96-E04981F71DB7}" dt="2025-10-05T12:19:16.977" v="2391" actId="14100"/>
          <ac:spMkLst>
            <pc:docMk/>
            <pc:sldMk cId="80492931" sldId="282"/>
            <ac:spMk id="2" creationId="{239DF418-A3CF-2292-73EA-58A8543CEB0D}"/>
          </ac:spMkLst>
        </pc:spChg>
        <pc:picChg chg="mod">
          <ac:chgData name="Roberts, Penny" userId="ae04f916-d83e-4603-b28a-186fc90f4048" providerId="ADAL" clId="{6613460C-C6E5-4CF4-AE96-E04981F71DB7}" dt="2025-10-05T12:37:11.312" v="2519" actId="1076"/>
          <ac:picMkLst>
            <pc:docMk/>
            <pc:sldMk cId="80492931" sldId="282"/>
            <ac:picMk id="8" creationId="{A7FBE459-A6B4-9C54-8078-8894D6403817}"/>
          </ac:picMkLst>
        </pc:picChg>
        <pc:picChg chg="mod">
          <ac:chgData name="Roberts, Penny" userId="ae04f916-d83e-4603-b28a-186fc90f4048" providerId="ADAL" clId="{6613460C-C6E5-4CF4-AE96-E04981F71DB7}" dt="2025-10-05T12:37:33.993" v="2522" actId="1076"/>
          <ac:picMkLst>
            <pc:docMk/>
            <pc:sldMk cId="80492931" sldId="282"/>
            <ac:picMk id="10" creationId="{3C852369-B383-BD31-CF8E-E6C25BBBDA98}"/>
          </ac:picMkLst>
        </pc:picChg>
        <pc:picChg chg="add mod">
          <ac:chgData name="Roberts, Penny" userId="ae04f916-d83e-4603-b28a-186fc90f4048" providerId="ADAL" clId="{6613460C-C6E5-4CF4-AE96-E04981F71DB7}" dt="2025-10-05T12:37:31.824" v="2521" actId="1076"/>
          <ac:picMkLst>
            <pc:docMk/>
            <pc:sldMk cId="80492931" sldId="282"/>
            <ac:picMk id="11" creationId="{857DF751-C0E2-EC45-EF84-C931BCE4A7C2}"/>
          </ac:picMkLst>
        </pc:picChg>
      </pc:sldChg>
      <pc:sldChg chg="modSp add mod ord setBg">
        <pc:chgData name="Roberts, Penny" userId="ae04f916-d83e-4603-b28a-186fc90f4048" providerId="ADAL" clId="{6613460C-C6E5-4CF4-AE96-E04981F71DB7}" dt="2025-10-12T10:01:25.991" v="3214"/>
        <pc:sldMkLst>
          <pc:docMk/>
          <pc:sldMk cId="625025260" sldId="293"/>
        </pc:sldMkLst>
        <pc:spChg chg="mod">
          <ac:chgData name="Roberts, Penny" userId="ae04f916-d83e-4603-b28a-186fc90f4048" providerId="ADAL" clId="{6613460C-C6E5-4CF4-AE96-E04981F71DB7}" dt="2025-10-04T22:28:32.756" v="1351" actId="207"/>
          <ac:spMkLst>
            <pc:docMk/>
            <pc:sldMk cId="625025260" sldId="293"/>
            <ac:spMk id="3" creationId="{B8EBDF4E-55E7-DA3A-6ACA-4B1EDD9B1BC9}"/>
          </ac:spMkLst>
        </pc:spChg>
        <pc:picChg chg="mod">
          <ac:chgData name="Roberts, Penny" userId="ae04f916-d83e-4603-b28a-186fc90f4048" providerId="ADAL" clId="{6613460C-C6E5-4CF4-AE96-E04981F71DB7}" dt="2025-10-04T22:29:20.511" v="1360" actId="1076"/>
          <ac:picMkLst>
            <pc:docMk/>
            <pc:sldMk cId="625025260" sldId="293"/>
            <ac:picMk id="4" creationId="{DFBB90DE-02F4-9AA6-839E-5BBB8555BE50}"/>
          </ac:picMkLst>
        </pc:picChg>
        <pc:picChg chg="mod">
          <ac:chgData name="Roberts, Penny" userId="ae04f916-d83e-4603-b28a-186fc90f4048" providerId="ADAL" clId="{6613460C-C6E5-4CF4-AE96-E04981F71DB7}" dt="2025-10-04T22:29:17.907" v="1359" actId="1076"/>
          <ac:picMkLst>
            <pc:docMk/>
            <pc:sldMk cId="625025260" sldId="293"/>
            <ac:picMk id="7" creationId="{56FAF25C-3AB9-836A-2219-34DA8BA17839}"/>
          </ac:picMkLst>
        </pc:picChg>
        <pc:picChg chg="mod">
          <ac:chgData name="Roberts, Penny" userId="ae04f916-d83e-4603-b28a-186fc90f4048" providerId="ADAL" clId="{6613460C-C6E5-4CF4-AE96-E04981F71DB7}" dt="2025-10-04T22:29:32.285" v="1362" actId="14100"/>
          <ac:picMkLst>
            <pc:docMk/>
            <pc:sldMk cId="625025260" sldId="293"/>
            <ac:picMk id="17" creationId="{738722B5-EAE7-FE50-720D-A0146F1D0357}"/>
          </ac:picMkLst>
        </pc:picChg>
      </pc:sldChg>
      <pc:sldChg chg="addSp delSp modSp new mod ord">
        <pc:chgData name="Roberts, Penny" userId="ae04f916-d83e-4603-b28a-186fc90f4048" providerId="ADAL" clId="{6613460C-C6E5-4CF4-AE96-E04981F71DB7}" dt="2025-10-11T12:28:33.597" v="2971" actId="1076"/>
        <pc:sldMkLst>
          <pc:docMk/>
          <pc:sldMk cId="3874494772" sldId="294"/>
        </pc:sldMkLst>
        <pc:spChg chg="mod">
          <ac:chgData name="Roberts, Penny" userId="ae04f916-d83e-4603-b28a-186fc90f4048" providerId="ADAL" clId="{6613460C-C6E5-4CF4-AE96-E04981F71DB7}" dt="2025-10-04T23:11:45.880" v="2291" actId="14100"/>
          <ac:spMkLst>
            <pc:docMk/>
            <pc:sldMk cId="3874494772" sldId="294"/>
            <ac:spMk id="2" creationId="{62BB54E2-5106-9140-E350-3D5D6203180E}"/>
          </ac:spMkLst>
        </pc:spChg>
        <pc:picChg chg="add mod">
          <ac:chgData name="Roberts, Penny" userId="ae04f916-d83e-4603-b28a-186fc90f4048" providerId="ADAL" clId="{6613460C-C6E5-4CF4-AE96-E04981F71DB7}" dt="2025-10-11T12:28:33.597" v="2971" actId="1076"/>
          <ac:picMkLst>
            <pc:docMk/>
            <pc:sldMk cId="3874494772" sldId="294"/>
            <ac:picMk id="4" creationId="{ABFB4A05-AB62-D787-FD05-E772BB214846}"/>
          </ac:picMkLst>
        </pc:picChg>
        <pc:picChg chg="add mod">
          <ac:chgData name="Roberts, Penny" userId="ae04f916-d83e-4603-b28a-186fc90f4048" providerId="ADAL" clId="{6613460C-C6E5-4CF4-AE96-E04981F71DB7}" dt="2025-10-04T23:12:05.308" v="2298" actId="1076"/>
          <ac:picMkLst>
            <pc:docMk/>
            <pc:sldMk cId="3874494772" sldId="294"/>
            <ac:picMk id="7" creationId="{6D0607D4-676D-400B-164C-D3952651C353}"/>
          </ac:picMkLst>
        </pc:picChg>
        <pc:picChg chg="add mod">
          <ac:chgData name="Roberts, Penny" userId="ae04f916-d83e-4603-b28a-186fc90f4048" providerId="ADAL" clId="{6613460C-C6E5-4CF4-AE96-E04981F71DB7}" dt="2025-10-04T23:12:00.291" v="2296" actId="1076"/>
          <ac:picMkLst>
            <pc:docMk/>
            <pc:sldMk cId="3874494772" sldId="294"/>
            <ac:picMk id="10" creationId="{DA65AD91-BA9D-AB26-590F-E86843745006}"/>
          </ac:picMkLst>
        </pc:picChg>
      </pc:sldChg>
      <pc:sldChg chg="addSp delSp modSp new mod ord modClrScheme chgLayout">
        <pc:chgData name="Roberts, Penny" userId="ae04f916-d83e-4603-b28a-186fc90f4048" providerId="ADAL" clId="{6613460C-C6E5-4CF4-AE96-E04981F71DB7}" dt="2025-10-04T22:58:59.212" v="2190" actId="14100"/>
        <pc:sldMkLst>
          <pc:docMk/>
          <pc:sldMk cId="3987509669" sldId="295"/>
        </pc:sldMkLst>
        <pc:spChg chg="mod ord">
          <ac:chgData name="Roberts, Penny" userId="ae04f916-d83e-4603-b28a-186fc90f4048" providerId="ADAL" clId="{6613460C-C6E5-4CF4-AE96-E04981F71DB7}" dt="2025-10-04T22:58:59.212" v="2190" actId="14100"/>
          <ac:spMkLst>
            <pc:docMk/>
            <pc:sldMk cId="3987509669" sldId="295"/>
            <ac:spMk id="2" creationId="{F1CC4B5B-0551-0C80-17A0-E2D3F26AD4AD}"/>
          </ac:spMkLst>
        </pc:spChg>
        <pc:picChg chg="add mod">
          <ac:chgData name="Roberts, Penny" userId="ae04f916-d83e-4603-b28a-186fc90f4048" providerId="ADAL" clId="{6613460C-C6E5-4CF4-AE96-E04981F71DB7}" dt="2025-10-04T22:58:14.378" v="2185" actId="1076"/>
          <ac:picMkLst>
            <pc:docMk/>
            <pc:sldMk cId="3987509669" sldId="295"/>
            <ac:picMk id="4" creationId="{BA60D1A9-99FB-7CD1-B01C-9BE4F0FF543B}"/>
          </ac:picMkLst>
        </pc:picChg>
      </pc:sldChg>
      <pc:sldChg chg="addSp delSp modSp new mod ord">
        <pc:chgData name="Roberts, Penny" userId="ae04f916-d83e-4603-b28a-186fc90f4048" providerId="ADAL" clId="{6613460C-C6E5-4CF4-AE96-E04981F71DB7}" dt="2025-10-05T20:17:36.795" v="2708"/>
        <pc:sldMkLst>
          <pc:docMk/>
          <pc:sldMk cId="1406933948" sldId="296"/>
        </pc:sldMkLst>
        <pc:spChg chg="mod">
          <ac:chgData name="Roberts, Penny" userId="ae04f916-d83e-4603-b28a-186fc90f4048" providerId="ADAL" clId="{6613460C-C6E5-4CF4-AE96-E04981F71DB7}" dt="2025-10-04T22:57:16.904" v="2154" actId="1076"/>
          <ac:spMkLst>
            <pc:docMk/>
            <pc:sldMk cId="1406933948" sldId="296"/>
            <ac:spMk id="2" creationId="{855B63FE-A63F-53FC-DFBA-B86813C3B486}"/>
          </ac:spMkLst>
        </pc:spChg>
        <pc:picChg chg="add mod">
          <ac:chgData name="Roberts, Penny" userId="ae04f916-d83e-4603-b28a-186fc90f4048" providerId="ADAL" clId="{6613460C-C6E5-4CF4-AE96-E04981F71DB7}" dt="2025-10-04T22:57:27.454" v="2157" actId="1076"/>
          <ac:picMkLst>
            <pc:docMk/>
            <pc:sldMk cId="1406933948" sldId="296"/>
            <ac:picMk id="4" creationId="{5E2BB263-2332-2C44-6A2D-0DE09357B59A}"/>
          </ac:picMkLst>
        </pc:picChg>
      </pc:sldChg>
      <pc:sldChg chg="addSp modSp new mod ord">
        <pc:chgData name="Roberts, Penny" userId="ae04f916-d83e-4603-b28a-186fc90f4048" providerId="ADAL" clId="{6613460C-C6E5-4CF4-AE96-E04981F71DB7}" dt="2025-10-11T15:13:22.001" v="3199" actId="1076"/>
        <pc:sldMkLst>
          <pc:docMk/>
          <pc:sldMk cId="3045958956" sldId="297"/>
        </pc:sldMkLst>
        <pc:spChg chg="add mod">
          <ac:chgData name="Roberts, Penny" userId="ae04f916-d83e-4603-b28a-186fc90f4048" providerId="ADAL" clId="{6613460C-C6E5-4CF4-AE96-E04981F71DB7}" dt="2025-10-04T23:10:32.164" v="2277" actId="255"/>
          <ac:spMkLst>
            <pc:docMk/>
            <pc:sldMk cId="3045958956" sldId="297"/>
            <ac:spMk id="3" creationId="{1821A0EE-FE74-8C40-7127-3C7B0A717EC5}"/>
          </ac:spMkLst>
        </pc:spChg>
        <pc:picChg chg="add mod">
          <ac:chgData name="Roberts, Penny" userId="ae04f916-d83e-4603-b28a-186fc90f4048" providerId="ADAL" clId="{6613460C-C6E5-4CF4-AE96-E04981F71DB7}" dt="2025-10-11T15:13:17.803" v="3198" actId="1076"/>
          <ac:picMkLst>
            <pc:docMk/>
            <pc:sldMk cId="3045958956" sldId="297"/>
            <ac:picMk id="4" creationId="{17DF0CD0-045B-916D-356C-DC75A54F8AB4}"/>
          </ac:picMkLst>
        </pc:picChg>
        <pc:picChg chg="add mod">
          <ac:chgData name="Roberts, Penny" userId="ae04f916-d83e-4603-b28a-186fc90f4048" providerId="ADAL" clId="{6613460C-C6E5-4CF4-AE96-E04981F71DB7}" dt="2025-10-11T15:13:22.001" v="3199" actId="1076"/>
          <ac:picMkLst>
            <pc:docMk/>
            <pc:sldMk cId="3045958956" sldId="297"/>
            <ac:picMk id="6" creationId="{22EA33E6-A1F7-FD55-0DF3-58768B19BC96}"/>
          </ac:picMkLst>
        </pc:picChg>
      </pc:sldChg>
      <pc:sldChg chg="addSp delSp modSp new mod ord">
        <pc:chgData name="Roberts, Penny" userId="ae04f916-d83e-4603-b28a-186fc90f4048" providerId="ADAL" clId="{6613460C-C6E5-4CF4-AE96-E04981F71DB7}" dt="2025-10-11T12:39:38.306" v="3025" actId="14100"/>
        <pc:sldMkLst>
          <pc:docMk/>
          <pc:sldMk cId="3454369232" sldId="298"/>
        </pc:sldMkLst>
        <pc:spChg chg="mod">
          <ac:chgData name="Roberts, Penny" userId="ae04f916-d83e-4603-b28a-186fc90f4048" providerId="ADAL" clId="{6613460C-C6E5-4CF4-AE96-E04981F71DB7}" dt="2025-10-11T12:39:22.749" v="3024" actId="20577"/>
          <ac:spMkLst>
            <pc:docMk/>
            <pc:sldMk cId="3454369232" sldId="298"/>
            <ac:spMk id="2" creationId="{060B8345-7D0E-3145-F0CF-59361B903CC3}"/>
          </ac:spMkLst>
        </pc:spChg>
        <pc:picChg chg="add mod">
          <ac:chgData name="Roberts, Penny" userId="ae04f916-d83e-4603-b28a-186fc90f4048" providerId="ADAL" clId="{6613460C-C6E5-4CF4-AE96-E04981F71DB7}" dt="2025-10-11T12:37:12.353" v="2985" actId="1076"/>
          <ac:picMkLst>
            <pc:docMk/>
            <pc:sldMk cId="3454369232" sldId="298"/>
            <ac:picMk id="4" creationId="{698294E8-0A4D-91B4-643C-36BF65B250EE}"/>
          </ac:picMkLst>
        </pc:picChg>
        <pc:picChg chg="add mod">
          <ac:chgData name="Roberts, Penny" userId="ae04f916-d83e-4603-b28a-186fc90f4048" providerId="ADAL" clId="{6613460C-C6E5-4CF4-AE96-E04981F71DB7}" dt="2025-10-11T12:28:52.095" v="2972" actId="14100"/>
          <ac:picMkLst>
            <pc:docMk/>
            <pc:sldMk cId="3454369232" sldId="298"/>
            <ac:picMk id="5" creationId="{851A0BAB-4E7D-2685-1F47-7AAC07720101}"/>
          </ac:picMkLst>
        </pc:picChg>
        <pc:picChg chg="add mod">
          <ac:chgData name="Roberts, Penny" userId="ae04f916-d83e-4603-b28a-186fc90f4048" providerId="ADAL" clId="{6613460C-C6E5-4CF4-AE96-E04981F71DB7}" dt="2025-10-11T12:37:31.639" v="2987" actId="1076"/>
          <ac:picMkLst>
            <pc:docMk/>
            <pc:sldMk cId="3454369232" sldId="298"/>
            <ac:picMk id="7" creationId="{41B2CE76-2D7A-9C68-14ED-093F5608AC27}"/>
          </ac:picMkLst>
        </pc:picChg>
        <pc:picChg chg="add mod">
          <ac:chgData name="Roberts, Penny" userId="ae04f916-d83e-4603-b28a-186fc90f4048" providerId="ADAL" clId="{6613460C-C6E5-4CF4-AE96-E04981F71DB7}" dt="2025-10-11T12:38:13.990" v="2991" actId="1076"/>
          <ac:picMkLst>
            <pc:docMk/>
            <pc:sldMk cId="3454369232" sldId="298"/>
            <ac:picMk id="8" creationId="{F1161902-2618-66BB-0D12-BC2632DA278C}"/>
          </ac:picMkLst>
        </pc:picChg>
        <pc:picChg chg="add mod">
          <ac:chgData name="Roberts, Penny" userId="ae04f916-d83e-4603-b28a-186fc90f4048" providerId="ADAL" clId="{6613460C-C6E5-4CF4-AE96-E04981F71DB7}" dt="2025-10-11T12:39:38.306" v="3025" actId="14100"/>
          <ac:picMkLst>
            <pc:docMk/>
            <pc:sldMk cId="3454369232" sldId="298"/>
            <ac:picMk id="9" creationId="{8660291F-524C-3C60-6765-2B4CBA84EEE8}"/>
          </ac:picMkLst>
        </pc:picChg>
      </pc:sldChg>
      <pc:sldChg chg="addSp delSp modSp new mod">
        <pc:chgData name="Roberts, Penny" userId="ae04f916-d83e-4603-b28a-186fc90f4048" providerId="ADAL" clId="{6613460C-C6E5-4CF4-AE96-E04981F71DB7}" dt="2025-10-05T12:13:59.805" v="2387" actId="14100"/>
        <pc:sldMkLst>
          <pc:docMk/>
          <pc:sldMk cId="3819392693" sldId="299"/>
        </pc:sldMkLst>
        <pc:spChg chg="mod">
          <ac:chgData name="Roberts, Penny" userId="ae04f916-d83e-4603-b28a-186fc90f4048" providerId="ADAL" clId="{6613460C-C6E5-4CF4-AE96-E04981F71DB7}" dt="2025-10-05T12:13:39.018" v="2386" actId="207"/>
          <ac:spMkLst>
            <pc:docMk/>
            <pc:sldMk cId="3819392693" sldId="299"/>
            <ac:spMk id="2" creationId="{7BB01043-92DF-448F-7251-70565F8A5C8B}"/>
          </ac:spMkLst>
        </pc:spChg>
        <pc:picChg chg="add mod">
          <ac:chgData name="Roberts, Penny" userId="ae04f916-d83e-4603-b28a-186fc90f4048" providerId="ADAL" clId="{6613460C-C6E5-4CF4-AE96-E04981F71DB7}" dt="2025-10-05T12:13:59.805" v="2387" actId="14100"/>
          <ac:picMkLst>
            <pc:docMk/>
            <pc:sldMk cId="3819392693" sldId="299"/>
            <ac:picMk id="5" creationId="{57BB4F9D-602E-17A7-6C4F-3D04C96FAC10}"/>
          </ac:picMkLst>
        </pc:picChg>
      </pc:sldChg>
      <pc:sldChg chg="addSp delSp modSp new mod ord">
        <pc:chgData name="Roberts, Penny" userId="ae04f916-d83e-4603-b28a-186fc90f4048" providerId="ADAL" clId="{6613460C-C6E5-4CF4-AE96-E04981F71DB7}" dt="2025-10-12T10:00:23.968" v="3208" actId="1076"/>
        <pc:sldMkLst>
          <pc:docMk/>
          <pc:sldMk cId="1825283392" sldId="300"/>
        </pc:sldMkLst>
        <pc:spChg chg="mod">
          <ac:chgData name="Roberts, Penny" userId="ae04f916-d83e-4603-b28a-186fc90f4048" providerId="ADAL" clId="{6613460C-C6E5-4CF4-AE96-E04981F71DB7}" dt="2025-10-12T10:00:07.677" v="3205" actId="1076"/>
          <ac:spMkLst>
            <pc:docMk/>
            <pc:sldMk cId="1825283392" sldId="300"/>
            <ac:spMk id="2" creationId="{5F7DA14C-4935-DD27-E183-FD522014C5F9}"/>
          </ac:spMkLst>
        </pc:spChg>
        <pc:picChg chg="add mod">
          <ac:chgData name="Roberts, Penny" userId="ae04f916-d83e-4603-b28a-186fc90f4048" providerId="ADAL" clId="{6613460C-C6E5-4CF4-AE96-E04981F71DB7}" dt="2025-10-12T10:00:14.431" v="3206" actId="14100"/>
          <ac:picMkLst>
            <pc:docMk/>
            <pc:sldMk cId="1825283392" sldId="300"/>
            <ac:picMk id="5" creationId="{52453BDF-CEDF-431E-2DB6-37175F9BC420}"/>
          </ac:picMkLst>
        </pc:picChg>
        <pc:picChg chg="add mod">
          <ac:chgData name="Roberts, Penny" userId="ae04f916-d83e-4603-b28a-186fc90f4048" providerId="ADAL" clId="{6613460C-C6E5-4CF4-AE96-E04981F71DB7}" dt="2025-10-12T10:00:23.968" v="3208" actId="1076"/>
          <ac:picMkLst>
            <pc:docMk/>
            <pc:sldMk cId="1825283392" sldId="300"/>
            <ac:picMk id="7" creationId="{454233C1-7BD0-1D99-7394-F230777556BE}"/>
          </ac:picMkLst>
        </pc:picChg>
      </pc:sldChg>
      <pc:sldChg chg="new del">
        <pc:chgData name="Roberts, Penny" userId="ae04f916-d83e-4603-b28a-186fc90f4048" providerId="ADAL" clId="{6613460C-C6E5-4CF4-AE96-E04981F71DB7}" dt="2025-10-05T12:19:33.786" v="2392" actId="47"/>
        <pc:sldMkLst>
          <pc:docMk/>
          <pc:sldMk cId="2291977147" sldId="300"/>
        </pc:sldMkLst>
      </pc:sldChg>
      <pc:sldChg chg="modSp add mod ord setBg">
        <pc:chgData name="Roberts, Penny" userId="ae04f916-d83e-4603-b28a-186fc90f4048" providerId="ADAL" clId="{6613460C-C6E5-4CF4-AE96-E04981F71DB7}" dt="2025-10-05T20:15:26.619" v="2700"/>
        <pc:sldMkLst>
          <pc:docMk/>
          <pc:sldMk cId="983013408" sldId="301"/>
        </pc:sldMkLst>
        <pc:spChg chg="mod">
          <ac:chgData name="Roberts, Penny" userId="ae04f916-d83e-4603-b28a-186fc90f4048" providerId="ADAL" clId="{6613460C-C6E5-4CF4-AE96-E04981F71DB7}" dt="2025-10-05T19:59:01.048" v="2570" actId="207"/>
          <ac:spMkLst>
            <pc:docMk/>
            <pc:sldMk cId="983013408" sldId="301"/>
            <ac:spMk id="2" creationId="{0071793C-D20D-6134-0471-060DEBA4B530}"/>
          </ac:spMkLst>
        </pc:spChg>
      </pc:sldChg>
      <pc:sldChg chg="addSp delSp modSp new mod ord">
        <pc:chgData name="Roberts, Penny" userId="ae04f916-d83e-4603-b28a-186fc90f4048" providerId="ADAL" clId="{6613460C-C6E5-4CF4-AE96-E04981F71DB7}" dt="2025-10-12T10:11:01.110" v="3543"/>
        <pc:sldMkLst>
          <pc:docMk/>
          <pc:sldMk cId="607498867" sldId="302"/>
        </pc:sldMkLst>
        <pc:spChg chg="mod">
          <ac:chgData name="Roberts, Penny" userId="ae04f916-d83e-4603-b28a-186fc90f4048" providerId="ADAL" clId="{6613460C-C6E5-4CF4-AE96-E04981F71DB7}" dt="2025-10-11T12:20:12.817" v="2967" actId="20577"/>
          <ac:spMkLst>
            <pc:docMk/>
            <pc:sldMk cId="607498867" sldId="302"/>
            <ac:spMk id="2" creationId="{56A66367-E028-D8D6-1AA5-69C944A37C0E}"/>
          </ac:spMkLst>
        </pc:spChg>
        <pc:picChg chg="add mod">
          <ac:chgData name="Roberts, Penny" userId="ae04f916-d83e-4603-b28a-186fc90f4048" providerId="ADAL" clId="{6613460C-C6E5-4CF4-AE96-E04981F71DB7}" dt="2025-10-11T12:19:37.440" v="2958" actId="1076"/>
          <ac:picMkLst>
            <pc:docMk/>
            <pc:sldMk cId="607498867" sldId="302"/>
            <ac:picMk id="5" creationId="{A9A3BA3C-76F1-DA14-8668-57FA9BDB56B1}"/>
          </ac:picMkLst>
        </pc:picChg>
        <pc:picChg chg="add mod">
          <ac:chgData name="Roberts, Penny" userId="ae04f916-d83e-4603-b28a-186fc90f4048" providerId="ADAL" clId="{6613460C-C6E5-4CF4-AE96-E04981F71DB7}" dt="2025-10-11T12:19:29.123" v="2956" actId="14100"/>
          <ac:picMkLst>
            <pc:docMk/>
            <pc:sldMk cId="607498867" sldId="302"/>
            <ac:picMk id="7" creationId="{439A7386-5C79-DE64-E67B-BB9FEDCAA5B7}"/>
          </ac:picMkLst>
        </pc:picChg>
        <pc:picChg chg="add mod">
          <ac:chgData name="Roberts, Penny" userId="ae04f916-d83e-4603-b28a-186fc90f4048" providerId="ADAL" clId="{6613460C-C6E5-4CF4-AE96-E04981F71DB7}" dt="2025-10-11T12:19:24.385" v="2955" actId="1076"/>
          <ac:picMkLst>
            <pc:docMk/>
            <pc:sldMk cId="607498867" sldId="302"/>
            <ac:picMk id="9" creationId="{426AB719-9B0B-ABD8-CADD-8E5B733DA786}"/>
          </ac:picMkLst>
        </pc:picChg>
        <pc:picChg chg="add mod">
          <ac:chgData name="Roberts, Penny" userId="ae04f916-d83e-4603-b28a-186fc90f4048" providerId="ADAL" clId="{6613460C-C6E5-4CF4-AE96-E04981F71DB7}" dt="2025-10-11T12:19:34.444" v="2957" actId="1076"/>
          <ac:picMkLst>
            <pc:docMk/>
            <pc:sldMk cId="607498867" sldId="302"/>
            <ac:picMk id="11" creationId="{B184FC4E-3A2B-E7D2-CE42-C3D55DC43C0F}"/>
          </ac:picMkLst>
        </pc:picChg>
        <pc:picChg chg="add mod">
          <ac:chgData name="Roberts, Penny" userId="ae04f916-d83e-4603-b28a-186fc90f4048" providerId="ADAL" clId="{6613460C-C6E5-4CF4-AE96-E04981F71DB7}" dt="2025-10-11T12:19:41.939" v="2959" actId="1076"/>
          <ac:picMkLst>
            <pc:docMk/>
            <pc:sldMk cId="607498867" sldId="302"/>
            <ac:picMk id="13" creationId="{07DB0DFA-A518-3579-EEB4-8846EB3ABE37}"/>
          </ac:picMkLst>
        </pc:picChg>
        <pc:picChg chg="add mod">
          <ac:chgData name="Roberts, Penny" userId="ae04f916-d83e-4603-b28a-186fc90f4048" providerId="ADAL" clId="{6613460C-C6E5-4CF4-AE96-E04981F71DB7}" dt="2025-10-11T12:23:56.331" v="2968" actId="1076"/>
          <ac:picMkLst>
            <pc:docMk/>
            <pc:sldMk cId="607498867" sldId="302"/>
            <ac:picMk id="15" creationId="{15D06E0A-C2F1-B130-D98F-BBF5987FCF98}"/>
          </ac:picMkLst>
        </pc:picChg>
      </pc:sldChg>
      <pc:sldChg chg="new del">
        <pc:chgData name="Roberts, Penny" userId="ae04f916-d83e-4603-b28a-186fc90f4048" providerId="ADAL" clId="{6613460C-C6E5-4CF4-AE96-E04981F71DB7}" dt="2025-10-05T20:05:00.299" v="2603" actId="47"/>
        <pc:sldMkLst>
          <pc:docMk/>
          <pc:sldMk cId="684214193" sldId="302"/>
        </pc:sldMkLst>
      </pc:sldChg>
      <pc:sldChg chg="addSp delSp modSp new mod setBg">
        <pc:chgData name="Roberts, Penny" userId="ae04f916-d83e-4603-b28a-186fc90f4048" providerId="ADAL" clId="{6613460C-C6E5-4CF4-AE96-E04981F71DB7}" dt="2025-10-12T10:54:12.425" v="4384" actId="20577"/>
        <pc:sldMkLst>
          <pc:docMk/>
          <pc:sldMk cId="3067657998" sldId="303"/>
        </pc:sldMkLst>
        <pc:spChg chg="mod">
          <ac:chgData name="Roberts, Penny" userId="ae04f916-d83e-4603-b28a-186fc90f4048" providerId="ADAL" clId="{6613460C-C6E5-4CF4-AE96-E04981F71DB7}" dt="2025-10-12T10:53:43.320" v="4373" actId="26606"/>
          <ac:spMkLst>
            <pc:docMk/>
            <pc:sldMk cId="3067657998" sldId="303"/>
            <ac:spMk id="2" creationId="{CB4ABA92-5CCA-EA31-923C-E4A847EC8EF7}"/>
          </ac:spMkLst>
        </pc:spChg>
        <pc:spChg chg="add mod">
          <ac:chgData name="Roberts, Penny" userId="ae04f916-d83e-4603-b28a-186fc90f4048" providerId="ADAL" clId="{6613460C-C6E5-4CF4-AE96-E04981F71DB7}" dt="2025-10-12T10:54:12.425" v="4384" actId="20577"/>
          <ac:spMkLst>
            <pc:docMk/>
            <pc:sldMk cId="3067657998" sldId="303"/>
            <ac:spMk id="4" creationId="{A9C3AC20-0970-3FCE-88C0-269D54EC40E8}"/>
          </ac:spMkLst>
        </pc:spChg>
        <pc:spChg chg="add del">
          <ac:chgData name="Roberts, Penny" userId="ae04f916-d83e-4603-b28a-186fc90f4048" providerId="ADAL" clId="{6613460C-C6E5-4CF4-AE96-E04981F71DB7}" dt="2025-10-12T10:53:43.320" v="4373" actId="26606"/>
          <ac:spMkLst>
            <pc:docMk/>
            <pc:sldMk cId="3067657998" sldId="303"/>
            <ac:spMk id="13" creationId="{6109556B-EAE9-4435-B409-0519F2CBDB14}"/>
          </ac:spMkLst>
        </pc:spChg>
        <pc:picChg chg="add mod">
          <ac:chgData name="Roberts, Penny" userId="ae04f916-d83e-4603-b28a-186fc90f4048" providerId="ADAL" clId="{6613460C-C6E5-4CF4-AE96-E04981F71DB7}" dt="2025-10-12T10:53:43.320" v="4373" actId="26606"/>
          <ac:picMkLst>
            <pc:docMk/>
            <pc:sldMk cId="3067657998" sldId="303"/>
            <ac:picMk id="6" creationId="{82678CE3-C9E1-B8C4-D5E6-58BFBF3457E2}"/>
          </ac:picMkLst>
        </pc:picChg>
        <pc:cxnChg chg="add del">
          <ac:chgData name="Roberts, Penny" userId="ae04f916-d83e-4603-b28a-186fc90f4048" providerId="ADAL" clId="{6613460C-C6E5-4CF4-AE96-E04981F71DB7}" dt="2025-10-12T10:53:43.320" v="4373" actId="26606"/>
          <ac:cxnSpMkLst>
            <pc:docMk/>
            <pc:sldMk cId="3067657998" sldId="303"/>
            <ac:cxnSpMk id="11" creationId="{15F1CC53-719A-4763-BF30-5E25A63CEF3C}"/>
          </ac:cxnSpMkLst>
        </pc:cxnChg>
        <pc:cxnChg chg="add del">
          <ac:chgData name="Roberts, Penny" userId="ae04f916-d83e-4603-b28a-186fc90f4048" providerId="ADAL" clId="{6613460C-C6E5-4CF4-AE96-E04981F71DB7}" dt="2025-10-12T10:53:43.320" v="4373" actId="26606"/>
          <ac:cxnSpMkLst>
            <pc:docMk/>
            <pc:sldMk cId="3067657998" sldId="303"/>
            <ac:cxnSpMk id="15" creationId="{5814CCBE-423E-41B2-A9F3-82679F490EF4}"/>
          </ac:cxnSpMkLst>
        </pc:cxnChg>
      </pc:sldChg>
      <pc:sldChg chg="new del">
        <pc:chgData name="Roberts, Penny" userId="ae04f916-d83e-4603-b28a-186fc90f4048" providerId="ADAL" clId="{6613460C-C6E5-4CF4-AE96-E04981F71DB7}" dt="2025-10-11T14:56:34.163" v="3179" actId="47"/>
        <pc:sldMkLst>
          <pc:docMk/>
          <pc:sldMk cId="4290786529" sldId="303"/>
        </pc:sldMkLst>
      </pc:sldChg>
      <pc:sldChg chg="addSp delSp modSp new mod">
        <pc:chgData name="Roberts, Penny" userId="ae04f916-d83e-4603-b28a-186fc90f4048" providerId="ADAL" clId="{6613460C-C6E5-4CF4-AE96-E04981F71DB7}" dt="2025-10-12T11:11:35.799" v="4537" actId="20577"/>
        <pc:sldMkLst>
          <pc:docMk/>
          <pc:sldMk cId="1749689979" sldId="304"/>
        </pc:sldMkLst>
        <pc:spChg chg="mod">
          <ac:chgData name="Roberts, Penny" userId="ae04f916-d83e-4603-b28a-186fc90f4048" providerId="ADAL" clId="{6613460C-C6E5-4CF4-AE96-E04981F71DB7}" dt="2025-10-12T11:11:35.799" v="4537" actId="20577"/>
          <ac:spMkLst>
            <pc:docMk/>
            <pc:sldMk cId="1749689979" sldId="304"/>
            <ac:spMk id="2" creationId="{9DCCCD22-DC56-E5F1-34B3-7C2EAA38E35F}"/>
          </ac:spMkLst>
        </pc:spChg>
        <pc:picChg chg="add del mod">
          <ac:chgData name="Roberts, Penny" userId="ae04f916-d83e-4603-b28a-186fc90f4048" providerId="ADAL" clId="{6613460C-C6E5-4CF4-AE96-E04981F71DB7}" dt="2025-10-12T11:06:53.172" v="4475" actId="21"/>
          <ac:picMkLst>
            <pc:docMk/>
            <pc:sldMk cId="1749689979" sldId="304"/>
            <ac:picMk id="4" creationId="{FAAA2101-3FA9-668B-58F7-50FB16EC4C3E}"/>
          </ac:picMkLst>
        </pc:picChg>
        <pc:picChg chg="add mod">
          <ac:chgData name="Roberts, Penny" userId="ae04f916-d83e-4603-b28a-186fc90f4048" providerId="ADAL" clId="{6613460C-C6E5-4CF4-AE96-E04981F71DB7}" dt="2025-10-12T11:07:00.152" v="4476" actId="1076"/>
          <ac:picMkLst>
            <pc:docMk/>
            <pc:sldMk cId="1749689979" sldId="304"/>
            <ac:picMk id="6" creationId="{7F771D1C-D609-1253-5B90-8434A92BE3F9}"/>
          </ac:picMkLst>
        </pc:picChg>
        <pc:picChg chg="add mod">
          <ac:chgData name="Roberts, Penny" userId="ae04f916-d83e-4603-b28a-186fc90f4048" providerId="ADAL" clId="{6613460C-C6E5-4CF4-AE96-E04981F71DB7}" dt="2025-10-12T11:07:36.819" v="4478" actId="1076"/>
          <ac:picMkLst>
            <pc:docMk/>
            <pc:sldMk cId="1749689979" sldId="304"/>
            <ac:picMk id="7" creationId="{FAAA2101-3FA9-668B-58F7-50FB16EC4C3E}"/>
          </ac:picMkLst>
        </pc:picChg>
      </pc:sldChg>
    </pc:docChg>
  </pc:docChgLst>
  <pc:docChgLst>
    <pc:chgData name="Roberts, Penny" userId="ae04f916-d83e-4603-b28a-186fc90f4048" providerId="ADAL" clId="{AE0EF371-6D26-4022-B023-DDEA7729EF1D}"/>
    <pc:docChg chg="modSld sldOrd">
      <pc:chgData name="Roberts, Penny" userId="ae04f916-d83e-4603-b28a-186fc90f4048" providerId="ADAL" clId="{AE0EF371-6D26-4022-B023-DDEA7729EF1D}" dt="2025-10-13T07:50:30.264" v="21"/>
      <pc:docMkLst>
        <pc:docMk/>
      </pc:docMkLst>
      <pc:sldChg chg="ord">
        <pc:chgData name="Roberts, Penny" userId="ae04f916-d83e-4603-b28a-186fc90f4048" providerId="ADAL" clId="{AE0EF371-6D26-4022-B023-DDEA7729EF1D}" dt="2025-10-13T07:49:33.185" v="13"/>
        <pc:sldMkLst>
          <pc:docMk/>
          <pc:sldMk cId="3987509669" sldId="295"/>
        </pc:sldMkLst>
      </pc:sldChg>
      <pc:sldChg chg="ord">
        <pc:chgData name="Roberts, Penny" userId="ae04f916-d83e-4603-b28a-186fc90f4048" providerId="ADAL" clId="{AE0EF371-6D26-4022-B023-DDEA7729EF1D}" dt="2025-10-13T07:50:30.264" v="21"/>
        <pc:sldMkLst>
          <pc:docMk/>
          <pc:sldMk cId="1406933948" sldId="296"/>
        </pc:sldMkLst>
      </pc:sldChg>
      <pc:sldChg chg="ord">
        <pc:chgData name="Roberts, Penny" userId="ae04f916-d83e-4603-b28a-186fc90f4048" providerId="ADAL" clId="{AE0EF371-6D26-4022-B023-DDEA7729EF1D}" dt="2025-10-13T07:49:27.052" v="9"/>
        <pc:sldMkLst>
          <pc:docMk/>
          <pc:sldMk cId="3819392693" sldId="299"/>
        </pc:sldMkLst>
      </pc:sldChg>
      <pc:sldChg chg="modSp mod">
        <pc:chgData name="Roberts, Penny" userId="ae04f916-d83e-4603-b28a-186fc90f4048" providerId="ADAL" clId="{AE0EF371-6D26-4022-B023-DDEA7729EF1D}" dt="2025-10-13T07:47:06.051" v="3" actId="14100"/>
        <pc:sldMkLst>
          <pc:docMk/>
          <pc:sldMk cId="3067657998" sldId="303"/>
        </pc:sldMkLst>
        <pc:spChg chg="mod">
          <ac:chgData name="Roberts, Penny" userId="ae04f916-d83e-4603-b28a-186fc90f4048" providerId="ADAL" clId="{AE0EF371-6D26-4022-B023-DDEA7729EF1D}" dt="2025-10-13T07:47:06.051" v="3" actId="14100"/>
          <ac:spMkLst>
            <pc:docMk/>
            <pc:sldMk cId="3067657998" sldId="303"/>
            <ac:spMk id="4" creationId="{A9C3AC20-0970-3FCE-88C0-269D54EC40E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43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4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10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38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0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102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78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26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88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3758418-6836-4E85-82F2-D6C2C2DD662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6E072A9-14A0-4D35-967C-81F5FC200D98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54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47.jpg"/><Relationship Id="rId7" Type="http://schemas.openxmlformats.org/officeDocument/2006/relationships/image" Target="../media/image51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jpg"/><Relationship Id="rId4" Type="http://schemas.openxmlformats.org/officeDocument/2006/relationships/image" Target="../media/image48.jpg"/><Relationship Id="rId9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3" Type="http://schemas.openxmlformats.org/officeDocument/2006/relationships/image" Target="../media/image55.jpg"/><Relationship Id="rId7" Type="http://schemas.openxmlformats.org/officeDocument/2006/relationships/image" Target="../media/image59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ABC736F-FD1E-4980-876D-E5C387739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98EE46-797C-45B8-8337-491B94E05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8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8BDB74-F72E-44B6-A7B9-1CB5BA0BE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169" y="89652"/>
            <a:ext cx="4101401" cy="2833221"/>
          </a:xfrm>
        </p:spPr>
        <p:txBody>
          <a:bodyPr anchor="b">
            <a:normAutofit/>
          </a:bodyPr>
          <a:lstStyle/>
          <a:p>
            <a:pPr algn="l"/>
            <a:r>
              <a:rPr lang="en-GB" sz="4400" dirty="0">
                <a:solidFill>
                  <a:srgbClr val="FFFFFF"/>
                </a:solidFill>
              </a:rPr>
              <a:t>Crossing Boundaries and Breaking Norms in the Medieval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1424B-65BB-4DE0-B3FD-AEBF0EA1A1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315017"/>
            <a:ext cx="4015009" cy="1893939"/>
          </a:xfrm>
        </p:spPr>
        <p:txBody>
          <a:bodyPr anchor="t">
            <a:normAutofit/>
          </a:bodyPr>
          <a:lstStyle/>
          <a:p>
            <a:pPr algn="r"/>
            <a:r>
              <a:rPr lang="en-GB" sz="1600">
                <a:solidFill>
                  <a:srgbClr val="FFFFFF"/>
                </a:solidFill>
              </a:rPr>
              <a:t>Lecture 1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E4CA735-62CB-4665-AA7D-4A259E3F7C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9130" y="4156010"/>
            <a:ext cx="356616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5B512-930A-40F0-82A6-4895B71A9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396" y="0"/>
            <a:ext cx="6909991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6350" ty="-101600" sx="70000" sy="7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Content Placeholder 6" descr="A group of people holding axes&#10;&#10;Description automatically generated">
            <a:extLst>
              <a:ext uri="{FF2B5EF4-FFF2-40B4-BE49-F238E27FC236}">
                <a16:creationId xmlns:a16="http://schemas.microsoft.com/office/drawing/2014/main" id="{8C515103-93CB-98B7-65E3-AA01B05C6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9" y="3269488"/>
            <a:ext cx="6827348" cy="3388847"/>
          </a:xfrm>
          <a:prstGeom prst="rect">
            <a:avLst/>
          </a:prstGeom>
        </p:spPr>
      </p:pic>
      <p:pic>
        <p:nvPicPr>
          <p:cNvPr id="6" name="Picture 5" descr="prostitute">
            <a:extLst>
              <a:ext uri="{FF2B5EF4-FFF2-40B4-BE49-F238E27FC236}">
                <a16:creationId xmlns:a16="http://schemas.microsoft.com/office/drawing/2014/main" id="{5D010962-B22C-A183-6779-DCADBC06E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458" y="195651"/>
            <a:ext cx="4420677" cy="403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122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EBDF4E-55E7-DA3A-6ACA-4B1EDD9B1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036496" cy="75632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Hell, Last Judgement &amp; Doom Frescoes</a:t>
            </a:r>
          </a:p>
        </p:txBody>
      </p:sp>
      <p:pic>
        <p:nvPicPr>
          <p:cNvPr id="17" name="Content Placeholder 16" descr="A mural of a group of people&#10;&#10;Description automatically generated">
            <a:extLst>
              <a:ext uri="{FF2B5EF4-FFF2-40B4-BE49-F238E27FC236}">
                <a16:creationId xmlns:a16="http://schemas.microsoft.com/office/drawing/2014/main" id="{738722B5-EAE7-FE50-720D-A0146F1D0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537" y="1657405"/>
            <a:ext cx="5782322" cy="4335868"/>
          </a:xfrm>
          <a:prstGeom prst="rect">
            <a:avLst/>
          </a:prstGeom>
        </p:spPr>
      </p:pic>
      <p:pic>
        <p:nvPicPr>
          <p:cNvPr id="4" name="Picture 3" descr="A painting of a religious scene&#10;&#10;AI-generated content may be incorrect.">
            <a:extLst>
              <a:ext uri="{FF2B5EF4-FFF2-40B4-BE49-F238E27FC236}">
                <a16:creationId xmlns:a16="http://schemas.microsoft.com/office/drawing/2014/main" id="{DFBB90DE-02F4-9AA6-839E-5BBB8555B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1" y="640983"/>
            <a:ext cx="5976664" cy="2988332"/>
          </a:xfrm>
          <a:prstGeom prst="rect">
            <a:avLst/>
          </a:prstGeom>
        </p:spPr>
      </p:pic>
      <p:pic>
        <p:nvPicPr>
          <p:cNvPr id="7" name="Picture 6" descr="A mural of a group of people&#10;&#10;AI-generated content may be incorrect.">
            <a:extLst>
              <a:ext uri="{FF2B5EF4-FFF2-40B4-BE49-F238E27FC236}">
                <a16:creationId xmlns:a16="http://schemas.microsoft.com/office/drawing/2014/main" id="{56FAF25C-3AB9-836A-2219-34DA8BA178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65" y="3712385"/>
            <a:ext cx="4041847" cy="303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25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DF418-A3CF-2292-73EA-58A8543CE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642" y="152400"/>
            <a:ext cx="9625846" cy="684312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Dance of death &amp; </a:t>
            </a:r>
            <a:r>
              <a:rPr lang="en-GB" dirty="0" err="1">
                <a:solidFill>
                  <a:schemeClr val="bg1"/>
                </a:solidFill>
              </a:rPr>
              <a:t>transi</a:t>
            </a:r>
            <a:r>
              <a:rPr lang="en-GB" dirty="0">
                <a:solidFill>
                  <a:schemeClr val="bg1"/>
                </a:solidFill>
              </a:rPr>
              <a:t>(or cadaver) tombs</a:t>
            </a:r>
          </a:p>
        </p:txBody>
      </p:sp>
      <p:pic>
        <p:nvPicPr>
          <p:cNvPr id="6" name="Content Placeholder 5" descr="A group of skeletons in a row&#10;&#10;Description automatically generated">
            <a:extLst>
              <a:ext uri="{FF2B5EF4-FFF2-40B4-BE49-F238E27FC236}">
                <a16:creationId xmlns:a16="http://schemas.microsoft.com/office/drawing/2014/main" id="{CA80B98B-ED6F-550A-996F-36FB1D5A1EB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945636"/>
            <a:ext cx="4079240" cy="3059429"/>
          </a:xfrm>
        </p:spPr>
      </p:pic>
      <p:pic>
        <p:nvPicPr>
          <p:cNvPr id="8" name="Content Placeholder 7" descr="A painting of skeletons in a row&#10;&#10;Description automatically generated">
            <a:extLst>
              <a:ext uri="{FF2B5EF4-FFF2-40B4-BE49-F238E27FC236}">
                <a16:creationId xmlns:a16="http://schemas.microsoft.com/office/drawing/2014/main" id="{A7FBE459-A6B4-9C54-8078-8894D64038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3" y="945636"/>
            <a:ext cx="4079239" cy="3059428"/>
          </a:xfrm>
        </p:spPr>
      </p:pic>
      <p:pic>
        <p:nvPicPr>
          <p:cNvPr id="10" name="Picture 9" descr="A statue of a person lying on the ground&#10;&#10;Description automatically generated">
            <a:extLst>
              <a:ext uri="{FF2B5EF4-FFF2-40B4-BE49-F238E27FC236}">
                <a16:creationId xmlns:a16="http://schemas.microsoft.com/office/drawing/2014/main" id="{3C852369-B383-BD31-CF8E-E6C25BBBD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333" y="4224368"/>
            <a:ext cx="4726155" cy="2481232"/>
          </a:xfrm>
          <a:prstGeom prst="rect">
            <a:avLst/>
          </a:prstGeom>
        </p:spPr>
      </p:pic>
      <p:pic>
        <p:nvPicPr>
          <p:cNvPr id="11" name="Picture 10" descr="A statue of a person lying on top of a table&#10;&#10;AI-generated content may be incorrect.">
            <a:extLst>
              <a:ext uri="{FF2B5EF4-FFF2-40B4-BE49-F238E27FC236}">
                <a16:creationId xmlns:a16="http://schemas.microsoft.com/office/drawing/2014/main" id="{857DF751-C0E2-EC45-EF84-C931BCE4A7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604" y="4082601"/>
            <a:ext cx="3686355" cy="276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2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50315-9FF3-FCD7-D69B-45C3A5595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59" y="585216"/>
            <a:ext cx="10203141" cy="14996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Social norms, rules and transgressions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sin vs crime &amp; PUNISHMENTS</a:t>
            </a:r>
          </a:p>
        </p:txBody>
      </p:sp>
      <p:pic>
        <p:nvPicPr>
          <p:cNvPr id="4" name="Picture 3" descr="A drawing of a group of people on a boat&#10;&#10;Description automatically generated">
            <a:extLst>
              <a:ext uri="{FF2B5EF4-FFF2-40B4-BE49-F238E27FC236}">
                <a16:creationId xmlns:a16="http://schemas.microsoft.com/office/drawing/2014/main" id="{D6A4DACC-EF44-A503-1CE9-BE0A308BC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10" y="2471194"/>
            <a:ext cx="5871713" cy="3588269"/>
          </a:xfrm>
          <a:prstGeom prst="rect">
            <a:avLst/>
          </a:prstGeom>
        </p:spPr>
      </p:pic>
      <p:pic>
        <p:nvPicPr>
          <p:cNvPr id="6" name="Picture 5" descr="A close-up of a manuscript&#10;&#10;Description automatically generated">
            <a:extLst>
              <a:ext uri="{FF2B5EF4-FFF2-40B4-BE49-F238E27FC236}">
                <a16:creationId xmlns:a16="http://schemas.microsoft.com/office/drawing/2014/main" id="{2161599A-6245-9D78-DB8C-ADB75CFD9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187" y="1986566"/>
            <a:ext cx="5437265" cy="459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31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66367-E028-D8D6-1AA5-69C944A37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672" y="148745"/>
            <a:ext cx="11706045" cy="1499616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Revival of medieval influences in modern culture:</a:t>
            </a:r>
            <a:br>
              <a:rPr lang="en-GB" dirty="0"/>
            </a:br>
            <a:r>
              <a:rPr lang="en-GB" dirty="0"/>
              <a:t> </a:t>
            </a:r>
            <a:r>
              <a:rPr lang="en-GB" sz="3100" dirty="0">
                <a:solidFill>
                  <a:schemeClr val="bg1"/>
                </a:solidFill>
              </a:rPr>
              <a:t>romantic literature, </a:t>
            </a:r>
            <a:r>
              <a:rPr lang="en-GB" sz="3100" dirty="0" err="1">
                <a:solidFill>
                  <a:schemeClr val="bg1"/>
                </a:solidFill>
              </a:rPr>
              <a:t>Preraphaelite</a:t>
            </a:r>
            <a:r>
              <a:rPr lang="en-GB" sz="3100" dirty="0">
                <a:solidFill>
                  <a:schemeClr val="bg1"/>
                </a:solidFill>
              </a:rPr>
              <a:t> Art, neogothic architecture [art nouveau design]</a:t>
            </a:r>
          </a:p>
        </p:txBody>
      </p:sp>
      <p:pic>
        <p:nvPicPr>
          <p:cNvPr id="5" name="Content Placeholder 4" descr="A large house with a lawn with Wightwick Manor in the background&#10;&#10;AI-generated content may be incorrect.">
            <a:extLst>
              <a:ext uri="{FF2B5EF4-FFF2-40B4-BE49-F238E27FC236}">
                <a16:creationId xmlns:a16="http://schemas.microsoft.com/office/drawing/2014/main" id="{A9A3BA3C-76F1-DA14-8668-57FA9BDB5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48" y="4378518"/>
            <a:ext cx="3805406" cy="2351741"/>
          </a:xfrm>
        </p:spPr>
      </p:pic>
      <p:pic>
        <p:nvPicPr>
          <p:cNvPr id="7" name="Picture 6" descr="A person sitting in a boat&#10;&#10;AI-generated content may be incorrect.">
            <a:extLst>
              <a:ext uri="{FF2B5EF4-FFF2-40B4-BE49-F238E27FC236}">
                <a16:creationId xmlns:a16="http://schemas.microsoft.com/office/drawing/2014/main" id="{439A7386-5C79-DE64-E67B-BB9FEDCAA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63" y="1437152"/>
            <a:ext cx="3530982" cy="2710305"/>
          </a:xfrm>
          <a:prstGeom prst="rect">
            <a:avLst/>
          </a:prstGeom>
        </p:spPr>
      </p:pic>
      <p:pic>
        <p:nvPicPr>
          <p:cNvPr id="9" name="Picture 8" descr="A painting of people lying on grass&#10;&#10;AI-generated content may be incorrect.">
            <a:extLst>
              <a:ext uri="{FF2B5EF4-FFF2-40B4-BE49-F238E27FC236}">
                <a16:creationId xmlns:a16="http://schemas.microsoft.com/office/drawing/2014/main" id="{426AB719-9B0B-ABD8-CADD-8E5B733DA7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960" y="1451963"/>
            <a:ext cx="3410453" cy="2840934"/>
          </a:xfrm>
          <a:prstGeom prst="rect">
            <a:avLst/>
          </a:prstGeom>
        </p:spPr>
      </p:pic>
      <p:pic>
        <p:nvPicPr>
          <p:cNvPr id="11" name="Picture 10" descr="A large building with a dome on the side with Hungarian Parliament Building in the background&#10;&#10;AI-generated content may be incorrect.">
            <a:extLst>
              <a:ext uri="{FF2B5EF4-FFF2-40B4-BE49-F238E27FC236}">
                <a16:creationId xmlns:a16="http://schemas.microsoft.com/office/drawing/2014/main" id="{B184FC4E-3A2B-E7D2-CE42-C3D55DC43C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68" y="4500188"/>
            <a:ext cx="4087964" cy="2299480"/>
          </a:xfrm>
          <a:prstGeom prst="rect">
            <a:avLst/>
          </a:prstGeom>
        </p:spPr>
      </p:pic>
      <p:pic>
        <p:nvPicPr>
          <p:cNvPr id="13" name="Picture 12" descr="A clock tower in front of a building&#10;&#10;AI-generated content may be incorrect.">
            <a:extLst>
              <a:ext uri="{FF2B5EF4-FFF2-40B4-BE49-F238E27FC236}">
                <a16:creationId xmlns:a16="http://schemas.microsoft.com/office/drawing/2014/main" id="{07DB0DFA-A518-3579-EEB4-8846EB3ABE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646" y="4423718"/>
            <a:ext cx="3254726" cy="2375950"/>
          </a:xfrm>
          <a:prstGeom prst="rect">
            <a:avLst/>
          </a:prstGeom>
        </p:spPr>
      </p:pic>
      <p:pic>
        <p:nvPicPr>
          <p:cNvPr id="15" name="Picture 14" descr="A person and person in armor holding cups&#10;&#10;AI-generated content may be incorrect.">
            <a:extLst>
              <a:ext uri="{FF2B5EF4-FFF2-40B4-BE49-F238E27FC236}">
                <a16:creationId xmlns:a16="http://schemas.microsoft.com/office/drawing/2014/main" id="{15D06E0A-C2F1-B130-D98F-BBF5987FCF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751" y="1442495"/>
            <a:ext cx="2464102" cy="327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98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BF30E-A764-0B3B-58B4-1188B521C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7041"/>
            <a:ext cx="9720072" cy="14996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DEFINING THE MIDDLE AGES: CHRONOLOGIES/PERIODISATION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EA923-56F9-BE0F-3E6A-B4A5DD4BF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57" y="1556657"/>
            <a:ext cx="8457174" cy="502300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Medieval Period or Middle Ages</a:t>
            </a:r>
          </a:p>
          <a:p>
            <a:r>
              <a:rPr lang="en-GB" dirty="0"/>
              <a:t>Between the Fall of the (Western) Roman Empire and the Renaissance (literally rebirth) [Eurocentric, elite]</a:t>
            </a:r>
          </a:p>
          <a:p>
            <a:r>
              <a:rPr lang="en-GB" dirty="0">
                <a:solidFill>
                  <a:schemeClr val="bg1"/>
                </a:solidFill>
              </a:rPr>
              <a:t>Early Middle Ages c. 500-900: </a:t>
            </a:r>
            <a:r>
              <a:rPr lang="en-GB" dirty="0"/>
              <a:t>Barbarians, Dark Ages &amp; feudalism, but also Charlemagne (crowned by pope 800),  revival of trade, learning etc</a:t>
            </a:r>
          </a:p>
          <a:p>
            <a:r>
              <a:rPr lang="en-GB" dirty="0">
                <a:solidFill>
                  <a:schemeClr val="bg1"/>
                </a:solidFill>
              </a:rPr>
              <a:t>High Middle Ages c. 900-1250: </a:t>
            </a:r>
            <a:r>
              <a:rPr lang="en-GB" dirty="0"/>
              <a:t>rise of learning/universities, legal systems, urban growth, building of great cathedrals, monastic movements, friars v heresy, crusades [dominance of Catholic Church]</a:t>
            </a:r>
          </a:p>
          <a:p>
            <a:r>
              <a:rPr lang="en-GB" dirty="0">
                <a:solidFill>
                  <a:schemeClr val="bg1"/>
                </a:solidFill>
              </a:rPr>
              <a:t>Thirteenth century: </a:t>
            </a:r>
            <a:r>
              <a:rPr lang="en-GB" dirty="0"/>
              <a:t>commercial revolution, ‘capitalism’, increasing trade &amp; manufacture, peak of population growth</a:t>
            </a:r>
          </a:p>
          <a:p>
            <a:r>
              <a:rPr lang="en-GB" dirty="0">
                <a:solidFill>
                  <a:schemeClr val="bg1"/>
                </a:solidFill>
              </a:rPr>
              <a:t>Late Middle Ages c. 1300-1500: </a:t>
            </a:r>
            <a:r>
              <a:rPr lang="en-GB" dirty="0"/>
              <a:t>crisis of Black Death, climate change, economic stagnation and decline, but also social change, Renaissance, Hundred Years War, Chaucer, rise of ‘nation states’, exploration</a:t>
            </a:r>
          </a:p>
          <a:p>
            <a:endParaRPr lang="en-GB" dirty="0"/>
          </a:p>
        </p:txBody>
      </p:sp>
      <p:pic>
        <p:nvPicPr>
          <p:cNvPr id="4" name="Picture 3" descr="A painting of a person in a robe&#10;&#10;Description automatically generated">
            <a:extLst>
              <a:ext uri="{FF2B5EF4-FFF2-40B4-BE49-F238E27FC236}">
                <a16:creationId xmlns:a16="http://schemas.microsoft.com/office/drawing/2014/main" id="{C468E4D8-9DD5-EA7E-AA03-622A41A1E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951" y="223909"/>
            <a:ext cx="3459192" cy="3459192"/>
          </a:xfrm>
          <a:prstGeom prst="rect">
            <a:avLst/>
          </a:prstGeom>
        </p:spPr>
      </p:pic>
      <p:pic>
        <p:nvPicPr>
          <p:cNvPr id="5" name="Picture 4" descr="A painting of a person on a horse surrounded by people&#10;&#10;Description automatically generated">
            <a:extLst>
              <a:ext uri="{FF2B5EF4-FFF2-40B4-BE49-F238E27FC236}">
                <a16:creationId xmlns:a16="http://schemas.microsoft.com/office/drawing/2014/main" id="{ED8A7293-90AB-D210-5FB3-5A13A3A30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575" y="3825307"/>
            <a:ext cx="3742425" cy="293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23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ABA92-5CCA-EA31-923C-E4A847EC8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171" y="152400"/>
            <a:ext cx="11511070" cy="1104430"/>
          </a:xfrm>
        </p:spPr>
        <p:txBody>
          <a:bodyPr>
            <a:normAutofit/>
          </a:bodyPr>
          <a:lstStyle/>
          <a:p>
            <a:r>
              <a:rPr lang="en-GB" sz="5400">
                <a:solidFill>
                  <a:schemeClr val="bg1"/>
                </a:solidFill>
              </a:rPr>
              <a:t>Challenge stereotypes &amp; understand context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C3AC20-0970-3FCE-88C0-269D54EC40E8}"/>
              </a:ext>
            </a:extLst>
          </p:cNvPr>
          <p:cNvSpPr txBox="1"/>
          <p:nvPr/>
        </p:nvSpPr>
        <p:spPr>
          <a:xfrm>
            <a:off x="125759" y="1121230"/>
            <a:ext cx="975188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Medieval/feudal = shorthand for ignorant, brutal, oppressive &amp; uncivilised, backward, ignorant, superstitious &amp; lawless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Problem of shortage of sources especially re people vs elite (nobility &amp; clergy; peasantry make up 90%), men vs women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Different questions &amp; sources, understand beliefs and justice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Use literature e.g. Arthurian legends product of C12th-C13th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Archaeology: e.g. Vikings = traders vs raiders, migration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Role of violence &amp; feud in regulating society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Development of bureaucracy, law &amp; learning led by Church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Tensions with secular rulers re abuse of power &amp; violence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But also persecution of minorities and crusades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Opportunity for agency &amp; mobility as well as limitations</a:t>
            </a:r>
          </a:p>
        </p:txBody>
      </p:sp>
      <p:pic>
        <p:nvPicPr>
          <p:cNvPr id="6" name="Picture 5" descr="A painting of a group of men rowing a boat&#10;&#10;AI-generated content may be incorrect.">
            <a:extLst>
              <a:ext uri="{FF2B5EF4-FFF2-40B4-BE49-F238E27FC236}">
                <a16:creationId xmlns:a16="http://schemas.microsoft.com/office/drawing/2014/main" id="{82678CE3-C9E1-B8C4-D5E6-58BFBF3457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727" y="1904999"/>
            <a:ext cx="2554514" cy="383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57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63FE-A63F-53FC-DFBA-B86813C3B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7864" y="145269"/>
            <a:ext cx="9720072" cy="14996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ROMAN EMPIRE 117 A.D.</a:t>
            </a:r>
          </a:p>
        </p:txBody>
      </p:sp>
      <p:pic>
        <p:nvPicPr>
          <p:cNvPr id="4" name="Content Placeholder 3" descr="Roman_Empire_Trajan_117AD.png">
            <a:extLst>
              <a:ext uri="{FF2B5EF4-FFF2-40B4-BE49-F238E27FC236}">
                <a16:creationId xmlns:a16="http://schemas.microsoft.com/office/drawing/2014/main" id="{5E2BB263-2332-2C44-6A2D-0DE09357B5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677" y="1455104"/>
            <a:ext cx="8376646" cy="5088813"/>
          </a:xfrm>
        </p:spPr>
      </p:pic>
    </p:spTree>
    <p:extLst>
      <p:ext uri="{BB962C8B-B14F-4D97-AF65-F5344CB8AC3E}">
        <p14:creationId xmlns:p14="http://schemas.microsoft.com/office/powerpoint/2010/main" val="1406933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01043-92DF-448F-7251-70565F8A5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18" y="585216"/>
            <a:ext cx="2403894" cy="149961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Viking voyages</a:t>
            </a:r>
          </a:p>
        </p:txBody>
      </p:sp>
      <p:pic>
        <p:nvPicPr>
          <p:cNvPr id="5" name="Content Placeholder 4" descr="A map of europe with blue lines&#10;&#10;AI-generated content may be incorrect.">
            <a:extLst>
              <a:ext uri="{FF2B5EF4-FFF2-40B4-BE49-F238E27FC236}">
                <a16:creationId xmlns:a16="http://schemas.microsoft.com/office/drawing/2014/main" id="{57BB4F9D-602E-17A7-6C4F-3D04C96FAC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6" y="310551"/>
            <a:ext cx="9182597" cy="6278601"/>
          </a:xfrm>
        </p:spPr>
      </p:pic>
    </p:spTree>
    <p:extLst>
      <p:ext uri="{BB962C8B-B14F-4D97-AF65-F5344CB8AC3E}">
        <p14:creationId xmlns:p14="http://schemas.microsoft.com/office/powerpoint/2010/main" val="3819392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C4B5B-0551-0C80-17A0-E2D3F26A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996" y="189781"/>
            <a:ext cx="9784770" cy="7591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MEDIEVAL TRADE ROUTES</a:t>
            </a:r>
          </a:p>
        </p:txBody>
      </p:sp>
      <p:pic>
        <p:nvPicPr>
          <p:cNvPr id="4" name="Picture 2" descr="Medieval Trade Routes.jpg">
            <a:extLst>
              <a:ext uri="{FF2B5EF4-FFF2-40B4-BE49-F238E27FC236}">
                <a16:creationId xmlns:a16="http://schemas.microsoft.com/office/drawing/2014/main" id="{BA60D1A9-99FB-7CD1-B01C-9BE4F0FF54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5101" y="1027414"/>
            <a:ext cx="7901797" cy="58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7509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35C6C-CDC5-D893-5B62-16AEEB4AD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25922" cy="1499616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BOUNDARIES AND NORMS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E02ED0-1CEC-608E-0E49-E9626929D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515" y="1198727"/>
            <a:ext cx="4953000" cy="5463329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TERM 1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DEFINING THE MIDDLE AGES 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How medieval society was organised and governed (three estates model): feudal relations; rural and urban life</a:t>
            </a:r>
          </a:p>
          <a:p>
            <a:endParaRPr lang="en-GB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CROSSING RELIGIOUS BOUNDARIES 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The Medieval Church: the papacy and those who supported and opposed it, including heretics, orthodox and unorthodox supernatural beliefs</a:t>
            </a:r>
          </a:p>
        </p:txBody>
      </p:sp>
      <p:pic>
        <p:nvPicPr>
          <p:cNvPr id="7" name="Picture 6" descr="A close-up of a medieval tapestry&#10;&#10;AI-generated content may be incorrect.">
            <a:extLst>
              <a:ext uri="{FF2B5EF4-FFF2-40B4-BE49-F238E27FC236}">
                <a16:creationId xmlns:a16="http://schemas.microsoft.com/office/drawing/2014/main" id="{B441ACEC-0CBD-8238-319A-615B99D0A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537" y="240796"/>
            <a:ext cx="2714177" cy="1856497"/>
          </a:xfrm>
          <a:prstGeom prst="rect">
            <a:avLst/>
          </a:prstGeom>
        </p:spPr>
      </p:pic>
      <p:pic>
        <p:nvPicPr>
          <p:cNvPr id="9" name="Picture 8" descr="A painting of two people&#10;&#10;AI-generated content may be incorrect.">
            <a:extLst>
              <a:ext uri="{FF2B5EF4-FFF2-40B4-BE49-F238E27FC236}">
                <a16:creationId xmlns:a16="http://schemas.microsoft.com/office/drawing/2014/main" id="{AE54918F-37B2-1FC0-4CB5-2DC55562B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290" y="4298710"/>
            <a:ext cx="1887600" cy="2405342"/>
          </a:xfrm>
          <a:prstGeom prst="rect">
            <a:avLst/>
          </a:prstGeom>
        </p:spPr>
      </p:pic>
      <p:pic>
        <p:nvPicPr>
          <p:cNvPr id="11" name="Picture 10" descr="A person sweeping a broom&#10;&#10;AI-generated content may be incorrect.">
            <a:extLst>
              <a:ext uri="{FF2B5EF4-FFF2-40B4-BE49-F238E27FC236}">
                <a16:creationId xmlns:a16="http://schemas.microsoft.com/office/drawing/2014/main" id="{3025C380-4BAB-5688-4D04-E2451595BF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15" y="2288391"/>
            <a:ext cx="2714177" cy="1899924"/>
          </a:xfrm>
          <a:prstGeom prst="rect">
            <a:avLst/>
          </a:prstGeom>
        </p:spPr>
      </p:pic>
      <p:pic>
        <p:nvPicPr>
          <p:cNvPr id="15" name="Picture 14" descr="A drawing of a person in a robe&#10;&#10;AI-generated content may be incorrect.">
            <a:extLst>
              <a:ext uri="{FF2B5EF4-FFF2-40B4-BE49-F238E27FC236}">
                <a16:creationId xmlns:a16="http://schemas.microsoft.com/office/drawing/2014/main" id="{5D5FAADD-6DF1-2CC5-CA7E-316068BD8A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586" y="80285"/>
            <a:ext cx="2357887" cy="1499616"/>
          </a:xfrm>
          <a:prstGeom prst="rect">
            <a:avLst/>
          </a:prstGeom>
        </p:spPr>
      </p:pic>
      <p:pic>
        <p:nvPicPr>
          <p:cNvPr id="16" name="Picture 15" descr="A drawing of a person on a horse&#10;&#10;AI-generated content may be incorrect.">
            <a:extLst>
              <a:ext uri="{FF2B5EF4-FFF2-40B4-BE49-F238E27FC236}">
                <a16:creationId xmlns:a16="http://schemas.microsoft.com/office/drawing/2014/main" id="{CD392739-F6EE-2187-14B4-59F3FAB8E4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763" y="1059239"/>
            <a:ext cx="1731846" cy="2405341"/>
          </a:xfrm>
          <a:prstGeom prst="rect">
            <a:avLst/>
          </a:prstGeom>
        </p:spPr>
      </p:pic>
      <p:pic>
        <p:nvPicPr>
          <p:cNvPr id="18" name="Picture 17" descr="A painting of a person&#10;&#10;AI-generated content may be incorrect.">
            <a:extLst>
              <a:ext uri="{FF2B5EF4-FFF2-40B4-BE49-F238E27FC236}">
                <a16:creationId xmlns:a16="http://schemas.microsoft.com/office/drawing/2014/main" id="{BCAC8D39-9ECE-6098-34DA-76B84A558D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290" y="1808238"/>
            <a:ext cx="1884480" cy="2329903"/>
          </a:xfrm>
          <a:prstGeom prst="rect">
            <a:avLst/>
          </a:prstGeom>
        </p:spPr>
      </p:pic>
      <p:pic>
        <p:nvPicPr>
          <p:cNvPr id="22" name="Picture 21" descr="A painting of a person in a robe&#10;&#10;AI-generated content may be incorrect.">
            <a:extLst>
              <a:ext uri="{FF2B5EF4-FFF2-40B4-BE49-F238E27FC236}">
                <a16:creationId xmlns:a16="http://schemas.microsoft.com/office/drawing/2014/main" id="{9E051F92-0A26-0364-642C-D489FC2ADF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254" y="3754146"/>
            <a:ext cx="1656695" cy="2424799"/>
          </a:xfrm>
          <a:prstGeom prst="rect">
            <a:avLst/>
          </a:prstGeom>
        </p:spPr>
      </p:pic>
      <p:pic>
        <p:nvPicPr>
          <p:cNvPr id="24" name="Picture 23" descr="A couple of images of women and skeletons&#10;&#10;AI-generated content may be incorrect.">
            <a:extLst>
              <a:ext uri="{FF2B5EF4-FFF2-40B4-BE49-F238E27FC236}">
                <a16:creationId xmlns:a16="http://schemas.microsoft.com/office/drawing/2014/main" id="{0D29A7DE-433F-5047-7869-73BDA1422D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517" y="4503572"/>
            <a:ext cx="3458937" cy="215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94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821A0EE-FE74-8C40-7127-3C7B0A717EC5}"/>
              </a:ext>
            </a:extLst>
          </p:cNvPr>
          <p:cNvSpPr txBox="1"/>
          <p:nvPr/>
        </p:nvSpPr>
        <p:spPr>
          <a:xfrm>
            <a:off x="545621" y="319178"/>
            <a:ext cx="6094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Kenilworth castle, c. 1120-1570 </a:t>
            </a:r>
            <a:endParaRPr lang="en-GB" sz="3600" dirty="0"/>
          </a:p>
        </p:txBody>
      </p:sp>
      <p:pic>
        <p:nvPicPr>
          <p:cNvPr id="6" name="Picture 5" descr="A large stone building with trees and grass with Cathedral Rock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22EA33E6-A1F7-FD55-0DF3-58768B19B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" t="23391" r="6002"/>
          <a:stretch>
            <a:fillRect/>
          </a:stretch>
        </p:blipFill>
        <p:spPr>
          <a:xfrm>
            <a:off x="5255446" y="1851560"/>
            <a:ext cx="6698654" cy="3681698"/>
          </a:xfrm>
          <a:prstGeom prst="rect">
            <a:avLst/>
          </a:prstGeom>
        </p:spPr>
      </p:pic>
      <p:pic>
        <p:nvPicPr>
          <p:cNvPr id="4" name="Picture 3" descr="An aerial view of a castle&#10;&#10;AI-generated content may be incorrect.">
            <a:extLst>
              <a:ext uri="{FF2B5EF4-FFF2-40B4-BE49-F238E27FC236}">
                <a16:creationId xmlns:a16="http://schemas.microsoft.com/office/drawing/2014/main" id="{17DF0CD0-045B-916D-356C-DC75A54F8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7" y="1761158"/>
            <a:ext cx="5019024" cy="375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958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E4531-D8E2-52D0-6D04-DDEA2C467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720072" cy="1499616"/>
          </a:xfrm>
        </p:spPr>
        <p:txBody>
          <a:bodyPr/>
          <a:lstStyle/>
          <a:p>
            <a:r>
              <a:rPr lang="en-GB" dirty="0"/>
              <a:t>BOUNDARIES AND NORMS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CD5F1-CC61-8240-6BD8-FC74A0C11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1219199"/>
            <a:ext cx="4898572" cy="5464629"/>
          </a:xfrm>
        </p:spPr>
        <p:txBody>
          <a:bodyPr>
            <a:normAutofit fontScale="55000" lnSpcReduction="20000"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TERMS 2 &amp; 3</a:t>
            </a:r>
          </a:p>
          <a:p>
            <a:r>
              <a:rPr lang="en-GB" sz="4400" b="1" dirty="0">
                <a:solidFill>
                  <a:schemeClr val="bg1"/>
                </a:solidFill>
              </a:rPr>
              <a:t>DESTABILISING THE SOCIAL ORDER</a:t>
            </a:r>
          </a:p>
          <a:p>
            <a:pPr marL="0" indent="0">
              <a:buNone/>
            </a:pPr>
            <a:r>
              <a:rPr lang="en-GB" sz="4400" b="1" dirty="0">
                <a:solidFill>
                  <a:schemeClr val="bg1"/>
                </a:solidFill>
              </a:rPr>
              <a:t>The Black Death and its impact; popular protest; gender roles and their transgression; defining the ‘other’ in medieval society</a:t>
            </a:r>
          </a:p>
          <a:p>
            <a:r>
              <a:rPr lang="en-GB" sz="4400" b="1" dirty="0">
                <a:solidFill>
                  <a:schemeClr val="bg1"/>
                </a:solidFill>
              </a:rPr>
              <a:t>CROSSING GEOGRAPHICAL, POLITICAL AND CULTURAL BORDERS</a:t>
            </a:r>
          </a:p>
          <a:p>
            <a:r>
              <a:rPr lang="en-GB" sz="4400" b="1" dirty="0">
                <a:solidFill>
                  <a:schemeClr val="bg1"/>
                </a:solidFill>
              </a:rPr>
              <a:t>Encounters between East and West: the Crusades; the Mongols; the Ottomans; Spanish Reconquest</a:t>
            </a:r>
          </a:p>
          <a:p>
            <a:r>
              <a:rPr lang="en-GB" sz="4400" b="1" dirty="0">
                <a:solidFill>
                  <a:schemeClr val="bg1"/>
                </a:solidFill>
              </a:rPr>
              <a:t>BOUNDARIES OF WARFARE AND GOVERNANCE</a:t>
            </a:r>
          </a:p>
          <a:p>
            <a:r>
              <a:rPr lang="en-GB" sz="4400" b="1" dirty="0">
                <a:solidFill>
                  <a:schemeClr val="bg1"/>
                </a:solidFill>
              </a:rPr>
              <a:t>The Hundred Years War; kingship and queenship</a:t>
            </a:r>
          </a:p>
          <a:p>
            <a:endParaRPr lang="en-GB" dirty="0"/>
          </a:p>
        </p:txBody>
      </p:sp>
      <p:pic>
        <p:nvPicPr>
          <p:cNvPr id="5" name="Picture 4" descr="A painting of knights fighting&#10;&#10;AI-generated content may be incorrect.">
            <a:extLst>
              <a:ext uri="{FF2B5EF4-FFF2-40B4-BE49-F238E27FC236}">
                <a16:creationId xmlns:a16="http://schemas.microsoft.com/office/drawing/2014/main" id="{598464AE-21E7-E7AC-F75F-C6AA8AEF4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622" y="4319482"/>
            <a:ext cx="2953041" cy="2442971"/>
          </a:xfrm>
          <a:prstGeom prst="rect">
            <a:avLst/>
          </a:prstGeom>
        </p:spPr>
      </p:pic>
      <p:pic>
        <p:nvPicPr>
          <p:cNvPr id="7" name="Picture 6" descr="A map of a person riding camels&#10;&#10;AI-generated content may be incorrect.">
            <a:extLst>
              <a:ext uri="{FF2B5EF4-FFF2-40B4-BE49-F238E27FC236}">
                <a16:creationId xmlns:a16="http://schemas.microsoft.com/office/drawing/2014/main" id="{90E1DE50-FE3C-8D47-7ABC-05C52C401E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068" y="2429691"/>
            <a:ext cx="3119961" cy="2252612"/>
          </a:xfrm>
          <a:prstGeom prst="rect">
            <a:avLst/>
          </a:prstGeom>
        </p:spPr>
      </p:pic>
      <p:pic>
        <p:nvPicPr>
          <p:cNvPr id="11" name="Picture 10" descr="A close-up of a drawing of a person holding a flag&#10;&#10;AI-generated content may be incorrect.">
            <a:extLst>
              <a:ext uri="{FF2B5EF4-FFF2-40B4-BE49-F238E27FC236}">
                <a16:creationId xmlns:a16="http://schemas.microsoft.com/office/drawing/2014/main" id="{26C7937E-52BB-36EF-ACB6-15C932DEE2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91" y="4828387"/>
            <a:ext cx="1246825" cy="1872682"/>
          </a:xfrm>
          <a:prstGeom prst="rect">
            <a:avLst/>
          </a:prstGeom>
        </p:spPr>
      </p:pic>
      <p:pic>
        <p:nvPicPr>
          <p:cNvPr id="13" name="Picture 12" descr="A painting of a person sitting in a chair&#10;&#10;AI-generated content may be incorrect.">
            <a:extLst>
              <a:ext uri="{FF2B5EF4-FFF2-40B4-BE49-F238E27FC236}">
                <a16:creationId xmlns:a16="http://schemas.microsoft.com/office/drawing/2014/main" id="{F1193AAA-0BD6-54F9-24BE-E4DF29A6AB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892" y="2654782"/>
            <a:ext cx="982659" cy="1872682"/>
          </a:xfrm>
          <a:prstGeom prst="rect">
            <a:avLst/>
          </a:prstGeom>
        </p:spPr>
      </p:pic>
      <p:pic>
        <p:nvPicPr>
          <p:cNvPr id="15" name="Picture 14" descr="A close-up of a medieval manuscript&#10;&#10;AI-generated content may be incorrect.">
            <a:extLst>
              <a:ext uri="{FF2B5EF4-FFF2-40B4-BE49-F238E27FC236}">
                <a16:creationId xmlns:a16="http://schemas.microsoft.com/office/drawing/2014/main" id="{030F4921-ECF7-2E28-A019-2103CB1BF2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816" y="117350"/>
            <a:ext cx="2210466" cy="2166257"/>
          </a:xfrm>
          <a:prstGeom prst="rect">
            <a:avLst/>
          </a:prstGeom>
        </p:spPr>
      </p:pic>
      <p:pic>
        <p:nvPicPr>
          <p:cNvPr id="17" name="Picture 16" descr="A painting of a person in a turban&#10;&#10;AI-generated content may be incorrect.">
            <a:extLst>
              <a:ext uri="{FF2B5EF4-FFF2-40B4-BE49-F238E27FC236}">
                <a16:creationId xmlns:a16="http://schemas.microsoft.com/office/drawing/2014/main" id="{845E4182-6EB8-A240-28BD-BF0E405513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224" y="426904"/>
            <a:ext cx="2346439" cy="3524609"/>
          </a:xfrm>
          <a:prstGeom prst="rect">
            <a:avLst/>
          </a:prstGeom>
        </p:spPr>
      </p:pic>
      <p:pic>
        <p:nvPicPr>
          <p:cNvPr id="19" name="Picture 18" descr="A painting of a person wearing a crown&#10;&#10;AI-generated content may be incorrect.">
            <a:extLst>
              <a:ext uri="{FF2B5EF4-FFF2-40B4-BE49-F238E27FC236}">
                <a16:creationId xmlns:a16="http://schemas.microsoft.com/office/drawing/2014/main" id="{CA8A630C-2EAD-7C03-51F9-D40416CEB8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38" y="95547"/>
            <a:ext cx="1588351" cy="2436748"/>
          </a:xfrm>
          <a:prstGeom prst="rect">
            <a:avLst/>
          </a:prstGeom>
        </p:spPr>
      </p:pic>
      <p:pic>
        <p:nvPicPr>
          <p:cNvPr id="21" name="Picture 20" descr="A close-up of a painting of a person&#10;&#10;AI-generated content may be incorrect.">
            <a:extLst>
              <a:ext uri="{FF2B5EF4-FFF2-40B4-BE49-F238E27FC236}">
                <a16:creationId xmlns:a16="http://schemas.microsoft.com/office/drawing/2014/main" id="{196E0912-5207-F165-B8DE-B0FA569316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043" y="4804790"/>
            <a:ext cx="1729468" cy="196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03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CCD22-DC56-E5F1-34B3-7C2EAA38E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2870" y="585216"/>
            <a:ext cx="1739326" cy="1499616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sz="4000" dirty="0">
                <a:solidFill>
                  <a:schemeClr val="bg1"/>
                </a:solidFill>
              </a:rPr>
              <a:t>GLOBAL TIMELINES</a:t>
            </a:r>
            <a:br>
              <a:rPr lang="en-GB" sz="4000" dirty="0">
                <a:solidFill>
                  <a:schemeClr val="bg1"/>
                </a:solidFill>
              </a:rPr>
            </a:br>
            <a:r>
              <a:rPr lang="en-GB" sz="4000" dirty="0">
                <a:solidFill>
                  <a:schemeClr val="bg1"/>
                </a:solidFill>
              </a:rPr>
              <a:t>   </a:t>
            </a:r>
            <a:r>
              <a:rPr lang="en-GB" sz="4400" dirty="0"/>
              <a:t>Asia</a:t>
            </a:r>
            <a:br>
              <a:rPr lang="en-GB" sz="4400" dirty="0"/>
            </a:b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   </a:t>
            </a:r>
            <a:r>
              <a:rPr lang="en-GB" sz="4400" dirty="0" err="1"/>
              <a:t>korea</a:t>
            </a:r>
            <a:br>
              <a:rPr lang="en-GB" sz="4400" dirty="0"/>
            </a:br>
            <a:br>
              <a:rPr lang="en-GB" sz="4400" dirty="0"/>
            </a:b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   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  </a:t>
            </a:r>
            <a:r>
              <a:rPr lang="en-GB" sz="4400" dirty="0" err="1"/>
              <a:t>europe</a:t>
            </a:r>
            <a:endParaRPr lang="en-GB" sz="4400" dirty="0"/>
          </a:p>
        </p:txBody>
      </p:sp>
      <p:pic>
        <p:nvPicPr>
          <p:cNvPr id="6" name="Picture 5" descr="A close-up of a bulletin board&#10;&#10;AI-generated content may be incorrect.">
            <a:extLst>
              <a:ext uri="{FF2B5EF4-FFF2-40B4-BE49-F238E27FC236}">
                <a16:creationId xmlns:a16="http://schemas.microsoft.com/office/drawing/2014/main" id="{7F771D1C-D609-1253-5B90-8434A92BE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1250" y="857250"/>
            <a:ext cx="6858000" cy="5143500"/>
          </a:xfrm>
          <a:prstGeom prst="rect">
            <a:avLst/>
          </a:prstGeom>
        </p:spPr>
      </p:pic>
      <p:pic>
        <p:nvPicPr>
          <p:cNvPr id="7" name="Picture 6" descr="A close-up of a paper&#10;&#10;AI-generated content may be incorrect.">
            <a:extLst>
              <a:ext uri="{FF2B5EF4-FFF2-40B4-BE49-F238E27FC236}">
                <a16:creationId xmlns:a16="http://schemas.microsoft.com/office/drawing/2014/main" id="{FAAA2101-3FA9-668B-58F7-50FB16EC4C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51337" y="-7365"/>
            <a:ext cx="8492361" cy="752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689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898538-2373-E8E8-794D-646AC3B80CBF}"/>
              </a:ext>
            </a:extLst>
          </p:cNvPr>
          <p:cNvSpPr txBox="1"/>
          <p:nvPr/>
        </p:nvSpPr>
        <p:spPr>
          <a:xfrm>
            <a:off x="152400" y="596024"/>
            <a:ext cx="61395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CHARTERHOUSE, COVENTRY c. 1380</a:t>
            </a:r>
          </a:p>
        </p:txBody>
      </p:sp>
      <p:pic>
        <p:nvPicPr>
          <p:cNvPr id="5" name="Picture 4" descr="A large brick building with a lawn with Jane Austen's House Museum in the background&#10;&#10;AI-generated content may be incorrect.">
            <a:extLst>
              <a:ext uri="{FF2B5EF4-FFF2-40B4-BE49-F238E27FC236}">
                <a16:creationId xmlns:a16="http://schemas.microsoft.com/office/drawing/2014/main" id="{BABE1BCD-720F-16F6-6C7D-FD6A0439D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23339"/>
            <a:ext cx="5907314" cy="4430486"/>
          </a:xfrm>
          <a:prstGeom prst="rect">
            <a:avLst/>
          </a:prstGeom>
        </p:spPr>
      </p:pic>
      <p:pic>
        <p:nvPicPr>
          <p:cNvPr id="9" name="Picture 8" descr="A painting of angels and women&#10;&#10;AI-generated content may be incorrect.">
            <a:extLst>
              <a:ext uri="{FF2B5EF4-FFF2-40B4-BE49-F238E27FC236}">
                <a16:creationId xmlns:a16="http://schemas.microsoft.com/office/drawing/2014/main" id="{EAC19BC6-0FC1-217D-1E47-137BAD0A5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18638"/>
            <a:ext cx="5907314" cy="443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31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1793C-D20D-6134-0471-060DEBA4B5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3011"/>
            <a:ext cx="11963929" cy="65281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tomb of Richard Beauchamp (1382-1439) in St Mary's Church, </a:t>
            </a:r>
            <a:r>
              <a:rPr lang="en-US" sz="4000" dirty="0" err="1">
                <a:solidFill>
                  <a:schemeClr val="bg1"/>
                </a:solidFill>
              </a:rPr>
              <a:t>warwick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 err="1">
                <a:solidFill>
                  <a:schemeClr val="bg1"/>
                </a:solidFill>
              </a:rPr>
              <a:t>cf</a:t>
            </a:r>
            <a:r>
              <a:rPr lang="en-US" sz="4000" dirty="0">
                <a:solidFill>
                  <a:schemeClr val="bg1"/>
                </a:solidFill>
              </a:rPr>
              <a:t> black prince (1330-1376) in canterbury cathedral</a:t>
            </a:r>
          </a:p>
        </p:txBody>
      </p:sp>
      <p:pic>
        <p:nvPicPr>
          <p:cNvPr id="7" name="Content Placeholder 6" descr="A statue of a person in armor&#10;&#10;Description automatically generated">
            <a:extLst>
              <a:ext uri="{FF2B5EF4-FFF2-40B4-BE49-F238E27FC236}">
                <a16:creationId xmlns:a16="http://schemas.microsoft.com/office/drawing/2014/main" id="{2FA7BFCC-EBE3-9631-298C-FE5BAE358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29" y="1463774"/>
            <a:ext cx="6387466" cy="4941077"/>
          </a:xfrm>
          <a:prstGeom prst="rect">
            <a:avLst/>
          </a:prstGeom>
        </p:spPr>
      </p:pic>
      <p:pic>
        <p:nvPicPr>
          <p:cNvPr id="3" name="Picture 2" descr="A statue of a person lying on a railing in a building&#10;&#10;Description automatically generated">
            <a:extLst>
              <a:ext uri="{FF2B5EF4-FFF2-40B4-BE49-F238E27FC236}">
                <a16:creationId xmlns:a16="http://schemas.microsoft.com/office/drawing/2014/main" id="{7FBDFACB-A476-1023-FBD8-4C55B3A7D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428" y="1252028"/>
            <a:ext cx="5328354" cy="538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13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B54E2-5106-9140-E350-3D5D62031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76257"/>
            <a:ext cx="9720072" cy="95028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MEDIEVAL LANDSCAPE: RIDGE AND FURROW</a:t>
            </a:r>
          </a:p>
        </p:txBody>
      </p:sp>
      <p:pic>
        <p:nvPicPr>
          <p:cNvPr id="4" name="Content Placeholder 3" descr="A green field with many rows of grass&#10;&#10;Description automatically generated">
            <a:extLst>
              <a:ext uri="{FF2B5EF4-FFF2-40B4-BE49-F238E27FC236}">
                <a16:creationId xmlns:a16="http://schemas.microsoft.com/office/drawing/2014/main" id="{ABFB4A05-AB62-D787-FD05-E772BB2148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47" y="1446856"/>
            <a:ext cx="6943920" cy="4822167"/>
          </a:xfrm>
          <a:prstGeom prst="rect">
            <a:avLst/>
          </a:prstGeom>
        </p:spPr>
      </p:pic>
      <p:pic>
        <p:nvPicPr>
          <p:cNvPr id="7" name="Picture 6" descr="A painting of a person plowing a field with a bull&#10;&#10;AI-generated content may be incorrect.">
            <a:extLst>
              <a:ext uri="{FF2B5EF4-FFF2-40B4-BE49-F238E27FC236}">
                <a16:creationId xmlns:a16="http://schemas.microsoft.com/office/drawing/2014/main" id="{6D0607D4-676D-400B-164C-D3952651C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010" y="815318"/>
            <a:ext cx="4189021" cy="2780712"/>
          </a:xfrm>
          <a:prstGeom prst="rect">
            <a:avLst/>
          </a:prstGeom>
        </p:spPr>
      </p:pic>
      <p:pic>
        <p:nvPicPr>
          <p:cNvPr id="10" name="Picture 9" descr="A person pulling a ox&#10;&#10;AI-generated content may be incorrect.">
            <a:extLst>
              <a:ext uri="{FF2B5EF4-FFF2-40B4-BE49-F238E27FC236}">
                <a16:creationId xmlns:a16="http://schemas.microsoft.com/office/drawing/2014/main" id="{DA65AD91-BA9D-AB26-590F-E868437450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429" y="3750283"/>
            <a:ext cx="3643581" cy="303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94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B8345-7D0E-3145-F0CF-59361B903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0"/>
            <a:ext cx="11431071" cy="14996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HOLLOWAYS &amp; Deserted villages &amp; urban remnants  </a:t>
            </a:r>
          </a:p>
        </p:txBody>
      </p:sp>
      <p:pic>
        <p:nvPicPr>
          <p:cNvPr id="5" name="Content Placeholder 4" descr="A road through a forest&#10;&#10;AI-generated content may be incorrect.">
            <a:extLst>
              <a:ext uri="{FF2B5EF4-FFF2-40B4-BE49-F238E27FC236}">
                <a16:creationId xmlns:a16="http://schemas.microsoft.com/office/drawing/2014/main" id="{851A0BAB-4E7D-2685-1F47-7AAC07720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72" y="1041789"/>
            <a:ext cx="4613229" cy="3081637"/>
          </a:xfrm>
        </p:spPr>
      </p:pic>
      <p:pic>
        <p:nvPicPr>
          <p:cNvPr id="7" name="Picture 6" descr="A dirt road in the woods&#10;&#10;AI-generated content may be incorrect.">
            <a:extLst>
              <a:ext uri="{FF2B5EF4-FFF2-40B4-BE49-F238E27FC236}">
                <a16:creationId xmlns:a16="http://schemas.microsoft.com/office/drawing/2014/main" id="{41B2CE76-2D7A-9C68-14ED-093F5608A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08" y="4235884"/>
            <a:ext cx="3821502" cy="2545120"/>
          </a:xfrm>
          <a:prstGeom prst="rect">
            <a:avLst/>
          </a:prstGeom>
        </p:spPr>
      </p:pic>
      <p:pic>
        <p:nvPicPr>
          <p:cNvPr id="9" name="Picture 8" descr="Aerial view of a green field&#10;&#10;AI-generated content may be incorrect.">
            <a:extLst>
              <a:ext uri="{FF2B5EF4-FFF2-40B4-BE49-F238E27FC236}">
                <a16:creationId xmlns:a16="http://schemas.microsoft.com/office/drawing/2014/main" id="{8660291F-524C-3C60-6765-2B4CBA84EE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901" y="1041789"/>
            <a:ext cx="4857770" cy="3003722"/>
          </a:xfrm>
          <a:prstGeom prst="rect">
            <a:avLst/>
          </a:prstGeom>
        </p:spPr>
      </p:pic>
      <p:pic>
        <p:nvPicPr>
          <p:cNvPr id="4" name="Picture 3" descr="A castle next to a river with Warwick Castle in the background&#10;&#10;AI-generated content may be incorrect.">
            <a:extLst>
              <a:ext uri="{FF2B5EF4-FFF2-40B4-BE49-F238E27FC236}">
                <a16:creationId xmlns:a16="http://schemas.microsoft.com/office/drawing/2014/main" id="{698294E8-0A4D-91B4-643C-36BF65B250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365" y="4123426"/>
            <a:ext cx="3550404" cy="2570492"/>
          </a:xfrm>
          <a:prstGeom prst="rect">
            <a:avLst/>
          </a:prstGeom>
        </p:spPr>
      </p:pic>
      <p:pic>
        <p:nvPicPr>
          <p:cNvPr id="8" name="Picture 7" descr="A bridge over a river&#10;&#10;AI-generated content may be incorrect.">
            <a:extLst>
              <a:ext uri="{FF2B5EF4-FFF2-40B4-BE49-F238E27FC236}">
                <a16:creationId xmlns:a16="http://schemas.microsoft.com/office/drawing/2014/main" id="{F1161902-2618-66BB-0D12-BC2632DA27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17" y="4149191"/>
            <a:ext cx="3901440" cy="25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6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arge stone building with a clock on the top with Chartres Cathedral in the background&#10;&#10;Description automatically generated">
            <a:extLst>
              <a:ext uri="{FF2B5EF4-FFF2-40B4-BE49-F238E27FC236}">
                <a16:creationId xmlns:a16="http://schemas.microsoft.com/office/drawing/2014/main" id="{96AD2D1C-E883-79F5-0A7D-4C7E1E220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92" y="966164"/>
            <a:ext cx="3816037" cy="57212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A65936-8471-1BCE-D393-F4622A7868FF}"/>
              </a:ext>
            </a:extLst>
          </p:cNvPr>
          <p:cNvSpPr txBox="1"/>
          <p:nvPr/>
        </p:nvSpPr>
        <p:spPr>
          <a:xfrm>
            <a:off x="7542814" y="170574"/>
            <a:ext cx="4792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CHARTRES CATHEDRAL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c. 1190-1220</a:t>
            </a:r>
          </a:p>
        </p:txBody>
      </p:sp>
      <p:pic>
        <p:nvPicPr>
          <p:cNvPr id="9" name="Picture 8" descr="A building with lights on it&#10;&#10;AI-generated content may be incorrect.">
            <a:extLst>
              <a:ext uri="{FF2B5EF4-FFF2-40B4-BE49-F238E27FC236}">
                <a16:creationId xmlns:a16="http://schemas.microsoft.com/office/drawing/2014/main" id="{D9DD64C8-A10F-328A-66BA-730FB8F868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86" y="1110809"/>
            <a:ext cx="7242628" cy="54319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2CA4B2-6038-6922-EFFA-85E5C149C6BD}"/>
              </a:ext>
            </a:extLst>
          </p:cNvPr>
          <p:cNvSpPr txBox="1"/>
          <p:nvPr/>
        </p:nvSpPr>
        <p:spPr>
          <a:xfrm>
            <a:off x="1193322" y="319833"/>
            <a:ext cx="59349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NOTRE DAME, PARIS c. 1160-1260</a:t>
            </a:r>
          </a:p>
        </p:txBody>
      </p:sp>
    </p:spTree>
    <p:extLst>
      <p:ext uri="{BB962C8B-B14F-4D97-AF65-F5344CB8AC3E}">
        <p14:creationId xmlns:p14="http://schemas.microsoft.com/office/powerpoint/2010/main" val="2265109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A8EC506-B1DA-46A1-B44D-774E68468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2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5E01FA5-D766-43CA-A83D-E7CF3F04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CA73784B-AC76-4BAD-93AF-C72D0EDFD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723F06-AB11-3C72-8529-9FB196BE2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13" y="369469"/>
            <a:ext cx="2712378" cy="138917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kern="1200" cap="all" spc="200" baseline="0" dirty="0">
                <a:solidFill>
                  <a:schemeClr val="bg1"/>
                </a:solidFill>
                <a:ea typeface="+mj-ea"/>
                <a:cs typeface="+mj-cs"/>
              </a:rPr>
              <a:t>Angkor Wat, Cambodia </a:t>
            </a:r>
            <a:br>
              <a:rPr lang="en-US" sz="3600" kern="1200" cap="all" spc="200" baseline="0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sz="3600" kern="1200" cap="all" spc="200" baseline="0" dirty="0">
                <a:solidFill>
                  <a:schemeClr val="bg1"/>
                </a:solidFill>
                <a:ea typeface="+mj-ea"/>
                <a:cs typeface="+mj-cs"/>
              </a:rPr>
              <a:t>c. 1150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11DCF04-0C7C-44FC-8246-FC8D736B1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0698" y="3765314"/>
            <a:ext cx="32004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large stone building with towers with Angkor Wat in the background&#10;&#10;AI-generated content may be incorrect.">
            <a:extLst>
              <a:ext uri="{FF2B5EF4-FFF2-40B4-BE49-F238E27FC236}">
                <a16:creationId xmlns:a16="http://schemas.microsoft.com/office/drawing/2014/main" id="{E8F83EAC-88EB-0677-0F57-30AD212B8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0"/>
          <a:stretch>
            <a:fillRect/>
          </a:stretch>
        </p:blipFill>
        <p:spPr>
          <a:xfrm>
            <a:off x="3901098" y="204721"/>
            <a:ext cx="7972143" cy="6448558"/>
          </a:xfrm>
          <a:prstGeom prst="rect">
            <a:avLst/>
          </a:prstGeom>
        </p:spPr>
      </p:pic>
      <p:pic>
        <p:nvPicPr>
          <p:cNvPr id="6" name="Picture 5" descr="A stone carving of a person&#10;&#10;AI-generated content may be incorrect.">
            <a:extLst>
              <a:ext uri="{FF2B5EF4-FFF2-40B4-BE49-F238E27FC236}">
                <a16:creationId xmlns:a16="http://schemas.microsoft.com/office/drawing/2014/main" id="{F264F3A8-4D69-B90E-FAFC-09F781262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56457" y="2502918"/>
            <a:ext cx="4505223" cy="337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19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DA14C-4935-DD27-E183-FD522014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8" y="197027"/>
            <a:ext cx="10972800" cy="14996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FIRST UNIVERSITIES C. 1150: PARIS, BOLOGNA, OXFORD</a:t>
            </a:r>
          </a:p>
        </p:txBody>
      </p:sp>
      <p:pic>
        <p:nvPicPr>
          <p:cNvPr id="7" name="Content Placeholder 6" descr="A painting of a group of people&#10;&#10;AI-generated content may be incorrect.">
            <a:extLst>
              <a:ext uri="{FF2B5EF4-FFF2-40B4-BE49-F238E27FC236}">
                <a16:creationId xmlns:a16="http://schemas.microsoft.com/office/drawing/2014/main" id="{454233C1-7BD0-1D99-7394-F230777556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238" y="1696643"/>
            <a:ext cx="5814204" cy="4763785"/>
          </a:xfrm>
        </p:spPr>
      </p:pic>
      <p:pic>
        <p:nvPicPr>
          <p:cNvPr id="5" name="Content Placeholder 4" descr="1.jpg">
            <a:extLst>
              <a:ext uri="{FF2B5EF4-FFF2-40B4-BE49-F238E27FC236}">
                <a16:creationId xmlns:a16="http://schemas.microsoft.com/office/drawing/2014/main" id="{52453BDF-CEDF-431E-2DB6-37175F9BC42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37945" y="1886925"/>
            <a:ext cx="5438236" cy="441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83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10113</TotalTime>
  <Words>591</Words>
  <Application>Microsoft Office PowerPoint</Application>
  <PresentationFormat>Widescreen</PresentationFormat>
  <Paragraphs>52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Tw Cen MT</vt:lpstr>
      <vt:lpstr>Tw Cen MT Condensed</vt:lpstr>
      <vt:lpstr>Wingdings 3</vt:lpstr>
      <vt:lpstr>Integral</vt:lpstr>
      <vt:lpstr>Crossing Boundaries and Breaking Norms in the Medieval World</vt:lpstr>
      <vt:lpstr>PowerPoint Presentation</vt:lpstr>
      <vt:lpstr>PowerPoint Presentation</vt:lpstr>
      <vt:lpstr>tomb of Richard Beauchamp (1382-1439) in St Mary's Church, warwick  cf black prince (1330-1376) in canterbury cathedral</vt:lpstr>
      <vt:lpstr>MEDIEVAL LANDSCAPE: RIDGE AND FURROW</vt:lpstr>
      <vt:lpstr>HOLLOWAYS &amp; Deserted villages &amp; urban remnants  </vt:lpstr>
      <vt:lpstr>PowerPoint Presentation</vt:lpstr>
      <vt:lpstr>Angkor Wat, Cambodia  c. 1150</vt:lpstr>
      <vt:lpstr>FIRST UNIVERSITIES C. 1150: PARIS, BOLOGNA, OXFORD</vt:lpstr>
      <vt:lpstr>Hell, Last Judgement &amp; Doom Frescoes</vt:lpstr>
      <vt:lpstr>Dance of death &amp; transi(or cadaver) tombs</vt:lpstr>
      <vt:lpstr>Social norms, rules and transgressions sin vs crime &amp; PUNISHMENTS</vt:lpstr>
      <vt:lpstr>Revival of medieval influences in modern culture:  romantic literature, Preraphaelite Art, neogothic architecture [art nouveau design]</vt:lpstr>
      <vt:lpstr>DEFINING THE MIDDLE AGES: CHRONOLOGIES/PERIODISATION</vt:lpstr>
      <vt:lpstr>Challenge stereotypes &amp; understand context</vt:lpstr>
      <vt:lpstr>ROMAN EMPIRE 117 A.D.</vt:lpstr>
      <vt:lpstr>Viking voyages</vt:lpstr>
      <vt:lpstr>MEDIEVAL TRADE ROUTES</vt:lpstr>
      <vt:lpstr>BOUNDARIES AND NORMS</vt:lpstr>
      <vt:lpstr>BOUNDARIES AND NORMS</vt:lpstr>
      <vt:lpstr>      GLOBAL TIMELINES    Asia      korea           europe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2025-10-04T10:54:36Z</dcterms:created>
  <dcterms:modified xsi:type="dcterms:W3CDTF">2025-10-13T07:50:37Z</dcterms:modified>
</cp:coreProperties>
</file>