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3"/>
  </p:handoutMasterIdLst>
  <p:sldIdLst>
    <p:sldId id="256" r:id="rId2"/>
    <p:sldId id="257" r:id="rId3"/>
    <p:sldId id="284" r:id="rId4"/>
    <p:sldId id="279" r:id="rId5"/>
    <p:sldId id="258" r:id="rId6"/>
    <p:sldId id="259" r:id="rId7"/>
    <p:sldId id="283" r:id="rId8"/>
    <p:sldId id="260" r:id="rId9"/>
    <p:sldId id="261" r:id="rId10"/>
    <p:sldId id="262" r:id="rId11"/>
    <p:sldId id="263" r:id="rId12"/>
    <p:sldId id="267" r:id="rId13"/>
    <p:sldId id="265" r:id="rId14"/>
    <p:sldId id="268" r:id="rId15"/>
    <p:sldId id="269" r:id="rId16"/>
    <p:sldId id="270" r:id="rId17"/>
    <p:sldId id="282" r:id="rId18"/>
    <p:sldId id="271" r:id="rId19"/>
    <p:sldId id="272" r:id="rId20"/>
    <p:sldId id="274"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A657DC-0775-4AF4-A09F-67537A801C5D}" v="1081" dt="2025-03-10T10:18:56.7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3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CDA657DC-0775-4AF4-A09F-67537A801C5D}"/>
    <pc:docChg chg="undo redo custSel addSld delSld modSld sldOrd">
      <pc:chgData name="Roberts, Penny" userId="ae04f916-d83e-4603-b28a-186fc90f4048" providerId="ADAL" clId="{CDA657DC-0775-4AF4-A09F-67537A801C5D}" dt="2025-03-10T10:23:14.922" v="5340" actId="1076"/>
      <pc:docMkLst>
        <pc:docMk/>
      </pc:docMkLst>
      <pc:sldChg chg="addSp modSp mod setBg">
        <pc:chgData name="Roberts, Penny" userId="ae04f916-d83e-4603-b28a-186fc90f4048" providerId="ADAL" clId="{CDA657DC-0775-4AF4-A09F-67537A801C5D}" dt="2025-03-10T10:18:27.854" v="5297" actId="255"/>
        <pc:sldMkLst>
          <pc:docMk/>
          <pc:sldMk cId="0" sldId="256"/>
        </pc:sldMkLst>
        <pc:spChg chg="mod">
          <ac:chgData name="Roberts, Penny" userId="ae04f916-d83e-4603-b28a-186fc90f4048" providerId="ADAL" clId="{CDA657DC-0775-4AF4-A09F-67537A801C5D}" dt="2025-03-06T15:50:33.524" v="234" actId="14100"/>
          <ac:spMkLst>
            <pc:docMk/>
            <pc:sldMk cId="0" sldId="256"/>
            <ac:spMk id="2" creationId="{00000000-0000-0000-0000-000000000000}"/>
          </ac:spMkLst>
        </pc:spChg>
        <pc:spChg chg="mod">
          <ac:chgData name="Roberts, Penny" userId="ae04f916-d83e-4603-b28a-186fc90f4048" providerId="ADAL" clId="{CDA657DC-0775-4AF4-A09F-67537A801C5D}" dt="2025-03-10T10:18:27.854" v="5297" actId="255"/>
          <ac:spMkLst>
            <pc:docMk/>
            <pc:sldMk cId="0" sldId="256"/>
            <ac:spMk id="3" creationId="{00000000-0000-0000-0000-000000000000}"/>
          </ac:spMkLst>
        </pc:spChg>
        <pc:picChg chg="add mod">
          <ac:chgData name="Roberts, Penny" userId="ae04f916-d83e-4603-b28a-186fc90f4048" providerId="ADAL" clId="{CDA657DC-0775-4AF4-A09F-67537A801C5D}" dt="2025-03-06T15:51:25.933" v="241" actId="1076"/>
          <ac:picMkLst>
            <pc:docMk/>
            <pc:sldMk cId="0" sldId="256"/>
            <ac:picMk id="5" creationId="{70794E88-D679-E4A2-C577-4DD316106A43}"/>
          </ac:picMkLst>
        </pc:picChg>
      </pc:sldChg>
      <pc:sldChg chg="modSp mod setBg">
        <pc:chgData name="Roberts, Penny" userId="ae04f916-d83e-4603-b28a-186fc90f4048" providerId="ADAL" clId="{CDA657DC-0775-4AF4-A09F-67537A801C5D}" dt="2025-03-10T10:21:09.552" v="5304" actId="14100"/>
        <pc:sldMkLst>
          <pc:docMk/>
          <pc:sldMk cId="0" sldId="257"/>
        </pc:sldMkLst>
        <pc:spChg chg="mod">
          <ac:chgData name="Roberts, Penny" userId="ae04f916-d83e-4603-b28a-186fc90f4048" providerId="ADAL" clId="{CDA657DC-0775-4AF4-A09F-67537A801C5D}" dt="2025-03-08T17:14:37.620" v="5215" actId="207"/>
          <ac:spMkLst>
            <pc:docMk/>
            <pc:sldMk cId="0" sldId="257"/>
            <ac:spMk id="3" creationId="{00000000-0000-0000-0000-000000000000}"/>
          </ac:spMkLst>
        </pc:spChg>
        <pc:picChg chg="mod">
          <ac:chgData name="Roberts, Penny" userId="ae04f916-d83e-4603-b28a-186fc90f4048" providerId="ADAL" clId="{CDA657DC-0775-4AF4-A09F-67537A801C5D}" dt="2025-03-10T10:21:09.552" v="5304" actId="14100"/>
          <ac:picMkLst>
            <pc:docMk/>
            <pc:sldMk cId="0" sldId="257"/>
            <ac:picMk id="4" creationId="{00000000-0000-0000-0000-000000000000}"/>
          </ac:picMkLst>
        </pc:picChg>
      </pc:sldChg>
      <pc:sldChg chg="addSp delSp modSp mod setBg">
        <pc:chgData name="Roberts, Penny" userId="ae04f916-d83e-4603-b28a-186fc90f4048" providerId="ADAL" clId="{CDA657DC-0775-4AF4-A09F-67537A801C5D}" dt="2025-03-10T10:23:14.922" v="5340" actId="1076"/>
        <pc:sldMkLst>
          <pc:docMk/>
          <pc:sldMk cId="0" sldId="258"/>
        </pc:sldMkLst>
        <pc:spChg chg="mod">
          <ac:chgData name="Roberts, Penny" userId="ae04f916-d83e-4603-b28a-186fc90f4048" providerId="ADAL" clId="{CDA657DC-0775-4AF4-A09F-67537A801C5D}" dt="2025-03-10T10:23:09.778" v="5339" actId="1076"/>
          <ac:spMkLst>
            <pc:docMk/>
            <pc:sldMk cId="0" sldId="258"/>
            <ac:spMk id="3" creationId="{00000000-0000-0000-0000-000000000000}"/>
          </ac:spMkLst>
        </pc:spChg>
        <pc:spChg chg="add mod">
          <ac:chgData name="Roberts, Penny" userId="ae04f916-d83e-4603-b28a-186fc90f4048" providerId="ADAL" clId="{CDA657DC-0775-4AF4-A09F-67537A801C5D}" dt="2025-03-10T10:23:14.922" v="5340" actId="1076"/>
          <ac:spMkLst>
            <pc:docMk/>
            <pc:sldMk cId="0" sldId="258"/>
            <ac:spMk id="9" creationId="{238A7A43-DF55-9D90-95BF-1F5FC624B273}"/>
          </ac:spMkLst>
        </pc:spChg>
        <pc:picChg chg="add mod">
          <ac:chgData name="Roberts, Penny" userId="ae04f916-d83e-4603-b28a-186fc90f4048" providerId="ADAL" clId="{CDA657DC-0775-4AF4-A09F-67537A801C5D}" dt="2025-03-07T13:11:48.449" v="4983" actId="1076"/>
          <ac:picMkLst>
            <pc:docMk/>
            <pc:sldMk cId="0" sldId="258"/>
            <ac:picMk id="7" creationId="{2F3392B7-BDF4-073D-786B-0305E71EA2EF}"/>
          </ac:picMkLst>
        </pc:picChg>
      </pc:sldChg>
      <pc:sldChg chg="addSp delSp modSp mod setBg modAnim">
        <pc:chgData name="Roberts, Penny" userId="ae04f916-d83e-4603-b28a-186fc90f4048" providerId="ADAL" clId="{CDA657DC-0775-4AF4-A09F-67537A801C5D}" dt="2025-03-08T17:17:15.304" v="5240"/>
        <pc:sldMkLst>
          <pc:docMk/>
          <pc:sldMk cId="0" sldId="259"/>
        </pc:sldMkLst>
        <pc:spChg chg="mod">
          <ac:chgData name="Roberts, Penny" userId="ae04f916-d83e-4603-b28a-186fc90f4048" providerId="ADAL" clId="{CDA657DC-0775-4AF4-A09F-67537A801C5D}" dt="2025-03-08T17:17:07.034" v="5238" actId="207"/>
          <ac:spMkLst>
            <pc:docMk/>
            <pc:sldMk cId="0" sldId="259"/>
            <ac:spMk id="3" creationId="{00000000-0000-0000-0000-000000000000}"/>
          </ac:spMkLst>
        </pc:spChg>
        <pc:spChg chg="mod">
          <ac:chgData name="Roberts, Penny" userId="ae04f916-d83e-4603-b28a-186fc90f4048" providerId="ADAL" clId="{CDA657DC-0775-4AF4-A09F-67537A801C5D}" dt="2025-03-07T13:03:50.451" v="4863" actId="20577"/>
          <ac:spMkLst>
            <pc:docMk/>
            <pc:sldMk cId="0" sldId="259"/>
            <ac:spMk id="5" creationId="{00000000-0000-0000-0000-000000000000}"/>
          </ac:spMkLst>
        </pc:spChg>
        <pc:picChg chg="mod">
          <ac:chgData name="Roberts, Penny" userId="ae04f916-d83e-4603-b28a-186fc90f4048" providerId="ADAL" clId="{CDA657DC-0775-4AF4-A09F-67537A801C5D}" dt="2025-03-07T13:11:57.388" v="4984" actId="1076"/>
          <ac:picMkLst>
            <pc:docMk/>
            <pc:sldMk cId="0" sldId="259"/>
            <ac:picMk id="4" creationId="{00000000-0000-0000-0000-000000000000}"/>
          </ac:picMkLst>
        </pc:picChg>
        <pc:picChg chg="add mod">
          <ac:chgData name="Roberts, Penny" userId="ae04f916-d83e-4603-b28a-186fc90f4048" providerId="ADAL" clId="{CDA657DC-0775-4AF4-A09F-67537A801C5D}" dt="2025-03-07T13:03:22.027" v="4855" actId="1076"/>
          <ac:picMkLst>
            <pc:docMk/>
            <pc:sldMk cId="0" sldId="259"/>
            <ac:picMk id="6" creationId="{7B9724CB-5558-2EAD-CC3D-393987E98377}"/>
          </ac:picMkLst>
        </pc:picChg>
      </pc:sldChg>
      <pc:sldChg chg="addSp modSp mod setBg modAnim">
        <pc:chgData name="Roberts, Penny" userId="ae04f916-d83e-4603-b28a-186fc90f4048" providerId="ADAL" clId="{CDA657DC-0775-4AF4-A09F-67537A801C5D}" dt="2025-03-08T17:17:55.016" v="5248"/>
        <pc:sldMkLst>
          <pc:docMk/>
          <pc:sldMk cId="0" sldId="260"/>
        </pc:sldMkLst>
        <pc:spChg chg="mod">
          <ac:chgData name="Roberts, Penny" userId="ae04f916-d83e-4603-b28a-186fc90f4048" providerId="ADAL" clId="{CDA657DC-0775-4AF4-A09F-67537A801C5D}" dt="2025-03-08T17:17:46.803" v="5245" actId="207"/>
          <ac:spMkLst>
            <pc:docMk/>
            <pc:sldMk cId="0" sldId="260"/>
            <ac:spMk id="2" creationId="{00000000-0000-0000-0000-000000000000}"/>
          </ac:spMkLst>
        </pc:spChg>
        <pc:spChg chg="mod">
          <ac:chgData name="Roberts, Penny" userId="ae04f916-d83e-4603-b28a-186fc90f4048" providerId="ADAL" clId="{CDA657DC-0775-4AF4-A09F-67537A801C5D}" dt="2025-03-08T17:17:50.464" v="5246" actId="207"/>
          <ac:spMkLst>
            <pc:docMk/>
            <pc:sldMk cId="0" sldId="260"/>
            <ac:spMk id="3" creationId="{00000000-0000-0000-0000-000000000000}"/>
          </ac:spMkLst>
        </pc:spChg>
        <pc:picChg chg="add mod">
          <ac:chgData name="Roberts, Penny" userId="ae04f916-d83e-4603-b28a-186fc90f4048" providerId="ADAL" clId="{CDA657DC-0775-4AF4-A09F-67537A801C5D}" dt="2025-03-06T18:58:06.268" v="2586" actId="14100"/>
          <ac:picMkLst>
            <pc:docMk/>
            <pc:sldMk cId="0" sldId="260"/>
            <ac:picMk id="4" creationId="{FDEB7FE7-F741-B352-7033-46F899473D38}"/>
          </ac:picMkLst>
        </pc:picChg>
        <pc:picChg chg="add mod">
          <ac:chgData name="Roberts, Penny" userId="ae04f916-d83e-4603-b28a-186fc90f4048" providerId="ADAL" clId="{CDA657DC-0775-4AF4-A09F-67537A801C5D}" dt="2025-03-07T13:06:41.854" v="4907" actId="1076"/>
          <ac:picMkLst>
            <pc:docMk/>
            <pc:sldMk cId="0" sldId="260"/>
            <ac:picMk id="5" creationId="{041D6CEC-DA1A-84DD-B245-32AFE5F1B4B2}"/>
          </ac:picMkLst>
        </pc:picChg>
      </pc:sldChg>
      <pc:sldChg chg="modSp mod setBg">
        <pc:chgData name="Roberts, Penny" userId="ae04f916-d83e-4603-b28a-186fc90f4048" providerId="ADAL" clId="{CDA657DC-0775-4AF4-A09F-67537A801C5D}" dt="2025-03-08T17:18:25.540" v="5254"/>
        <pc:sldMkLst>
          <pc:docMk/>
          <pc:sldMk cId="0" sldId="261"/>
        </pc:sldMkLst>
        <pc:spChg chg="mod">
          <ac:chgData name="Roberts, Penny" userId="ae04f916-d83e-4603-b28a-186fc90f4048" providerId="ADAL" clId="{CDA657DC-0775-4AF4-A09F-67537A801C5D}" dt="2025-03-08T17:18:20.214" v="5252" actId="207"/>
          <ac:spMkLst>
            <pc:docMk/>
            <pc:sldMk cId="0" sldId="261"/>
            <ac:spMk id="3" creationId="{00000000-0000-0000-0000-000000000000}"/>
          </ac:spMkLst>
        </pc:spChg>
        <pc:spChg chg="mod">
          <ac:chgData name="Roberts, Penny" userId="ae04f916-d83e-4603-b28a-186fc90f4048" providerId="ADAL" clId="{CDA657DC-0775-4AF4-A09F-67537A801C5D}" dt="2025-03-08T17:18:16.469" v="5251" actId="207"/>
          <ac:spMkLst>
            <pc:docMk/>
            <pc:sldMk cId="0" sldId="261"/>
            <ac:spMk id="7" creationId="{00000000-0000-0000-0000-000000000000}"/>
          </ac:spMkLst>
        </pc:spChg>
        <pc:picChg chg="mod">
          <ac:chgData name="Roberts, Penny" userId="ae04f916-d83e-4603-b28a-186fc90f4048" providerId="ADAL" clId="{CDA657DC-0775-4AF4-A09F-67537A801C5D}" dt="2025-03-06T21:30:24.370" v="2961" actId="1076"/>
          <ac:picMkLst>
            <pc:docMk/>
            <pc:sldMk cId="0" sldId="261"/>
            <ac:picMk id="4" creationId="{00000000-0000-0000-0000-000000000000}"/>
          </ac:picMkLst>
        </pc:picChg>
      </pc:sldChg>
      <pc:sldChg chg="addSp delSp modSp mod setBg">
        <pc:chgData name="Roberts, Penny" userId="ae04f916-d83e-4603-b28a-186fc90f4048" providerId="ADAL" clId="{CDA657DC-0775-4AF4-A09F-67537A801C5D}" dt="2025-03-08T17:18:37.029" v="5257"/>
        <pc:sldMkLst>
          <pc:docMk/>
          <pc:sldMk cId="0" sldId="262"/>
        </pc:sldMkLst>
        <pc:spChg chg="mod">
          <ac:chgData name="Roberts, Penny" userId="ae04f916-d83e-4603-b28a-186fc90f4048" providerId="ADAL" clId="{CDA657DC-0775-4AF4-A09F-67537A801C5D}" dt="2025-03-08T17:18:33.079" v="5255" actId="207"/>
          <ac:spMkLst>
            <pc:docMk/>
            <pc:sldMk cId="0" sldId="262"/>
            <ac:spMk id="3" creationId="{00000000-0000-0000-0000-000000000000}"/>
          </ac:spMkLst>
        </pc:spChg>
        <pc:spChg chg="add mod">
          <ac:chgData name="Roberts, Penny" userId="ae04f916-d83e-4603-b28a-186fc90f4048" providerId="ADAL" clId="{CDA657DC-0775-4AF4-A09F-67537A801C5D}" dt="2025-03-07T13:14:34.772" v="5042" actId="20577"/>
          <ac:spMkLst>
            <pc:docMk/>
            <pc:sldMk cId="0" sldId="262"/>
            <ac:spMk id="9" creationId="{7B8A5332-BC0D-D108-AD57-171EFF5E6619}"/>
          </ac:spMkLst>
        </pc:spChg>
        <pc:picChg chg="mod">
          <ac:chgData name="Roberts, Penny" userId="ae04f916-d83e-4603-b28a-186fc90f4048" providerId="ADAL" clId="{CDA657DC-0775-4AF4-A09F-67537A801C5D}" dt="2025-03-07T13:14:02.666" v="5013" actId="1076"/>
          <ac:picMkLst>
            <pc:docMk/>
            <pc:sldMk cId="0" sldId="262"/>
            <ac:picMk id="4" creationId="{00000000-0000-0000-0000-000000000000}"/>
          </ac:picMkLst>
        </pc:picChg>
        <pc:picChg chg="add mod">
          <ac:chgData name="Roberts, Penny" userId="ae04f916-d83e-4603-b28a-186fc90f4048" providerId="ADAL" clId="{CDA657DC-0775-4AF4-A09F-67537A801C5D}" dt="2025-03-07T13:14:04.824" v="5014" actId="1076"/>
          <ac:picMkLst>
            <pc:docMk/>
            <pc:sldMk cId="0" sldId="262"/>
            <ac:picMk id="7" creationId="{98B1FF55-BC04-A54E-A174-C23699D032A9}"/>
          </ac:picMkLst>
        </pc:picChg>
      </pc:sldChg>
      <pc:sldChg chg="addSp delSp modSp mod setBg modAnim">
        <pc:chgData name="Roberts, Penny" userId="ae04f916-d83e-4603-b28a-186fc90f4048" providerId="ADAL" clId="{CDA657DC-0775-4AF4-A09F-67537A801C5D}" dt="2025-03-08T17:18:54.789" v="5262"/>
        <pc:sldMkLst>
          <pc:docMk/>
          <pc:sldMk cId="0" sldId="263"/>
        </pc:sldMkLst>
        <pc:spChg chg="mod">
          <ac:chgData name="Roberts, Penny" userId="ae04f916-d83e-4603-b28a-186fc90f4048" providerId="ADAL" clId="{CDA657DC-0775-4AF4-A09F-67537A801C5D}" dt="2025-03-08T17:18:50.696" v="5260" actId="207"/>
          <ac:spMkLst>
            <pc:docMk/>
            <pc:sldMk cId="0" sldId="263"/>
            <ac:spMk id="2" creationId="{00000000-0000-0000-0000-000000000000}"/>
          </ac:spMkLst>
        </pc:spChg>
        <pc:spChg chg="mod">
          <ac:chgData name="Roberts, Penny" userId="ae04f916-d83e-4603-b28a-186fc90f4048" providerId="ADAL" clId="{CDA657DC-0775-4AF4-A09F-67537A801C5D}" dt="2025-03-08T17:18:47.110" v="5259" actId="207"/>
          <ac:spMkLst>
            <pc:docMk/>
            <pc:sldMk cId="0" sldId="263"/>
            <ac:spMk id="3" creationId="{00000000-0000-0000-0000-000000000000}"/>
          </ac:spMkLst>
        </pc:spChg>
        <pc:picChg chg="add mod">
          <ac:chgData name="Roberts, Penny" userId="ae04f916-d83e-4603-b28a-186fc90f4048" providerId="ADAL" clId="{CDA657DC-0775-4AF4-A09F-67537A801C5D}" dt="2025-03-06T16:22:44.249" v="575" actId="14100"/>
          <ac:picMkLst>
            <pc:docMk/>
            <pc:sldMk cId="0" sldId="263"/>
            <ac:picMk id="7" creationId="{6CD8408E-1119-0EB9-A61C-706E9DE4CB41}"/>
          </ac:picMkLst>
        </pc:picChg>
      </pc:sldChg>
      <pc:sldChg chg="addSp delSp modSp del mod">
        <pc:chgData name="Roberts, Penny" userId="ae04f916-d83e-4603-b28a-186fc90f4048" providerId="ADAL" clId="{CDA657DC-0775-4AF4-A09F-67537A801C5D}" dt="2025-03-05T08:39:32.861" v="210" actId="47"/>
        <pc:sldMkLst>
          <pc:docMk/>
          <pc:sldMk cId="0" sldId="264"/>
        </pc:sldMkLst>
      </pc:sldChg>
      <pc:sldChg chg="addSp modSp mod ord setBg">
        <pc:chgData name="Roberts, Penny" userId="ae04f916-d83e-4603-b28a-186fc90f4048" providerId="ADAL" clId="{CDA657DC-0775-4AF4-A09F-67537A801C5D}" dt="2025-03-10T10:18:56.762" v="5300"/>
        <pc:sldMkLst>
          <pc:docMk/>
          <pc:sldMk cId="0" sldId="265"/>
        </pc:sldMkLst>
        <pc:spChg chg="mod">
          <ac:chgData name="Roberts, Penny" userId="ae04f916-d83e-4603-b28a-186fc90f4048" providerId="ADAL" clId="{CDA657DC-0775-4AF4-A09F-67537A801C5D}" dt="2025-03-10T10:18:44.060" v="5298" actId="207"/>
          <ac:spMkLst>
            <pc:docMk/>
            <pc:sldMk cId="0" sldId="265"/>
            <ac:spMk id="3" creationId="{00000000-0000-0000-0000-000000000000}"/>
          </ac:spMkLst>
        </pc:spChg>
        <pc:spChg chg="add mod">
          <ac:chgData name="Roberts, Penny" userId="ae04f916-d83e-4603-b28a-186fc90f4048" providerId="ADAL" clId="{CDA657DC-0775-4AF4-A09F-67537A801C5D}" dt="2025-03-06T22:16:40.104" v="3797" actId="1076"/>
          <ac:spMkLst>
            <pc:docMk/>
            <pc:sldMk cId="0" sldId="265"/>
            <ac:spMk id="6" creationId="{4F3475AC-BE90-D223-4637-CC8A98DEC50B}"/>
          </ac:spMkLst>
        </pc:spChg>
        <pc:spChg chg="add mod">
          <ac:chgData name="Roberts, Penny" userId="ae04f916-d83e-4603-b28a-186fc90f4048" providerId="ADAL" clId="{CDA657DC-0775-4AF4-A09F-67537A801C5D}" dt="2025-03-07T13:16:53.122" v="5084" actId="20577"/>
          <ac:spMkLst>
            <pc:docMk/>
            <pc:sldMk cId="0" sldId="265"/>
            <ac:spMk id="8" creationId="{8022FE42-B8C4-BE72-9E20-4CDCBD116D22}"/>
          </ac:spMkLst>
        </pc:spChg>
        <pc:picChg chg="add mod">
          <ac:chgData name="Roberts, Penny" userId="ae04f916-d83e-4603-b28a-186fc90f4048" providerId="ADAL" clId="{CDA657DC-0775-4AF4-A09F-67537A801C5D}" dt="2025-03-06T22:16:42.139" v="3798" actId="1076"/>
          <ac:picMkLst>
            <pc:docMk/>
            <pc:sldMk cId="0" sldId="265"/>
            <ac:picMk id="2" creationId="{00000000-0000-0000-0000-000000000000}"/>
          </ac:picMkLst>
        </pc:picChg>
        <pc:picChg chg="mod">
          <ac:chgData name="Roberts, Penny" userId="ae04f916-d83e-4603-b28a-186fc90f4048" providerId="ADAL" clId="{CDA657DC-0775-4AF4-A09F-67537A801C5D}" dt="2025-03-06T22:20:42.412" v="3873" actId="1076"/>
          <ac:picMkLst>
            <pc:docMk/>
            <pc:sldMk cId="0" sldId="265"/>
            <ac:picMk id="4" creationId="{00000000-0000-0000-0000-000000000000}"/>
          </ac:picMkLst>
        </pc:picChg>
      </pc:sldChg>
      <pc:sldChg chg="addSp delSp modSp del mod">
        <pc:chgData name="Roberts, Penny" userId="ae04f916-d83e-4603-b28a-186fc90f4048" providerId="ADAL" clId="{CDA657DC-0775-4AF4-A09F-67537A801C5D}" dt="2025-03-06T22:01:07.589" v="3591" actId="47"/>
        <pc:sldMkLst>
          <pc:docMk/>
          <pc:sldMk cId="0" sldId="266"/>
        </pc:sldMkLst>
      </pc:sldChg>
      <pc:sldChg chg="addSp modSp mod setBg">
        <pc:chgData name="Roberts, Penny" userId="ae04f916-d83e-4603-b28a-186fc90f4048" providerId="ADAL" clId="{CDA657DC-0775-4AF4-A09F-67537A801C5D}" dt="2025-03-08T17:19:17.138" v="5266"/>
        <pc:sldMkLst>
          <pc:docMk/>
          <pc:sldMk cId="0" sldId="267"/>
        </pc:sldMkLst>
        <pc:spChg chg="mod">
          <ac:chgData name="Roberts, Penny" userId="ae04f916-d83e-4603-b28a-186fc90f4048" providerId="ADAL" clId="{CDA657DC-0775-4AF4-A09F-67537A801C5D}" dt="2025-03-08T17:19:10.094" v="5263" actId="207"/>
          <ac:spMkLst>
            <pc:docMk/>
            <pc:sldMk cId="0" sldId="267"/>
            <ac:spMk id="3" creationId="{00000000-0000-0000-0000-000000000000}"/>
          </ac:spMkLst>
        </pc:spChg>
        <pc:spChg chg="add mod">
          <ac:chgData name="Roberts, Penny" userId="ae04f916-d83e-4603-b28a-186fc90f4048" providerId="ADAL" clId="{CDA657DC-0775-4AF4-A09F-67537A801C5D}" dt="2025-03-08T17:19:12.871" v="5264" actId="207"/>
          <ac:spMkLst>
            <pc:docMk/>
            <pc:sldMk cId="0" sldId="267"/>
            <ac:spMk id="5" creationId="{FA0F3D0B-E78A-EED8-5F11-F78C360CA7B9}"/>
          </ac:spMkLst>
        </pc:spChg>
        <pc:spChg chg="add mod">
          <ac:chgData name="Roberts, Penny" userId="ae04f916-d83e-4603-b28a-186fc90f4048" providerId="ADAL" clId="{CDA657DC-0775-4AF4-A09F-67537A801C5D}" dt="2025-03-07T13:16:23.436" v="5069" actId="14100"/>
          <ac:spMkLst>
            <pc:docMk/>
            <pc:sldMk cId="0" sldId="267"/>
            <ac:spMk id="8" creationId="{CAC9308B-6F69-12C4-0650-C7D4A406F60D}"/>
          </ac:spMkLst>
        </pc:spChg>
        <pc:picChg chg="mod">
          <ac:chgData name="Roberts, Penny" userId="ae04f916-d83e-4603-b28a-186fc90f4048" providerId="ADAL" clId="{CDA657DC-0775-4AF4-A09F-67537A801C5D}" dt="2025-03-06T22:00:38.129" v="3582" actId="1076"/>
          <ac:picMkLst>
            <pc:docMk/>
            <pc:sldMk cId="0" sldId="267"/>
            <ac:picMk id="4" creationId="{00000000-0000-0000-0000-000000000000}"/>
          </ac:picMkLst>
        </pc:picChg>
        <pc:picChg chg="add mod">
          <ac:chgData name="Roberts, Penny" userId="ae04f916-d83e-4603-b28a-186fc90f4048" providerId="ADAL" clId="{CDA657DC-0775-4AF4-A09F-67537A801C5D}" dt="2025-03-06T22:00:45.983" v="3584" actId="1076"/>
          <ac:picMkLst>
            <pc:docMk/>
            <pc:sldMk cId="0" sldId="267"/>
            <ac:picMk id="6" creationId="{00000000-0000-0000-0000-000000000000}"/>
          </ac:picMkLst>
        </pc:picChg>
      </pc:sldChg>
      <pc:sldChg chg="addSp modSp mod setBg">
        <pc:chgData name="Roberts, Penny" userId="ae04f916-d83e-4603-b28a-186fc90f4048" providerId="ADAL" clId="{CDA657DC-0775-4AF4-A09F-67537A801C5D}" dt="2025-03-08T17:19:38.291" v="5270"/>
        <pc:sldMkLst>
          <pc:docMk/>
          <pc:sldMk cId="0" sldId="268"/>
        </pc:sldMkLst>
        <pc:spChg chg="mod">
          <ac:chgData name="Roberts, Penny" userId="ae04f916-d83e-4603-b28a-186fc90f4048" providerId="ADAL" clId="{CDA657DC-0775-4AF4-A09F-67537A801C5D}" dt="2025-03-08T17:19:31.291" v="5267" actId="207"/>
          <ac:spMkLst>
            <pc:docMk/>
            <pc:sldMk cId="0" sldId="268"/>
            <ac:spMk id="3" creationId="{00000000-0000-0000-0000-000000000000}"/>
          </ac:spMkLst>
        </pc:spChg>
        <pc:spChg chg="add mod">
          <ac:chgData name="Roberts, Penny" userId="ae04f916-d83e-4603-b28a-186fc90f4048" providerId="ADAL" clId="{CDA657DC-0775-4AF4-A09F-67537A801C5D}" dt="2025-03-08T17:19:34.458" v="5268" actId="207"/>
          <ac:spMkLst>
            <pc:docMk/>
            <pc:sldMk cId="0" sldId="268"/>
            <ac:spMk id="5" creationId="{5F76D0B0-D269-D1E1-8590-48C235309AE2}"/>
          </ac:spMkLst>
        </pc:spChg>
        <pc:picChg chg="mod">
          <ac:chgData name="Roberts, Penny" userId="ae04f916-d83e-4603-b28a-186fc90f4048" providerId="ADAL" clId="{CDA657DC-0775-4AF4-A09F-67537A801C5D}" dt="2025-03-07T13:19:36.472" v="5140" actId="1076"/>
          <ac:picMkLst>
            <pc:docMk/>
            <pc:sldMk cId="0" sldId="268"/>
            <ac:picMk id="4" creationId="{00000000-0000-0000-0000-000000000000}"/>
          </ac:picMkLst>
        </pc:picChg>
      </pc:sldChg>
      <pc:sldChg chg="addSp modSp mod setBg">
        <pc:chgData name="Roberts, Penny" userId="ae04f916-d83e-4603-b28a-186fc90f4048" providerId="ADAL" clId="{CDA657DC-0775-4AF4-A09F-67537A801C5D}" dt="2025-03-08T17:20:03.503" v="5274"/>
        <pc:sldMkLst>
          <pc:docMk/>
          <pc:sldMk cId="0" sldId="269"/>
        </pc:sldMkLst>
        <pc:spChg chg="mod">
          <ac:chgData name="Roberts, Penny" userId="ae04f916-d83e-4603-b28a-186fc90f4048" providerId="ADAL" clId="{CDA657DC-0775-4AF4-A09F-67537A801C5D}" dt="2025-03-08T17:19:54.734" v="5272" actId="20577"/>
          <ac:spMkLst>
            <pc:docMk/>
            <pc:sldMk cId="0" sldId="269"/>
            <ac:spMk id="4" creationId="{00000000-0000-0000-0000-000000000000}"/>
          </ac:spMkLst>
        </pc:spChg>
        <pc:spChg chg="mod">
          <ac:chgData name="Roberts, Penny" userId="ae04f916-d83e-4603-b28a-186fc90f4048" providerId="ADAL" clId="{CDA657DC-0775-4AF4-A09F-67537A801C5D}" dt="2025-03-07T13:20:10.499" v="5153" actId="20577"/>
          <ac:spMkLst>
            <pc:docMk/>
            <pc:sldMk cId="0" sldId="269"/>
            <ac:spMk id="6" creationId="{00000000-0000-0000-0000-000000000000}"/>
          </ac:spMkLst>
        </pc:spChg>
        <pc:picChg chg="add mod">
          <ac:chgData name="Roberts, Penny" userId="ae04f916-d83e-4603-b28a-186fc90f4048" providerId="ADAL" clId="{CDA657DC-0775-4AF4-A09F-67537A801C5D}" dt="2025-03-06T22:53:29.030" v="4333" actId="1076"/>
          <ac:picMkLst>
            <pc:docMk/>
            <pc:sldMk cId="0" sldId="269"/>
            <ac:picMk id="2" creationId="{164A0687-CED6-5D7B-DF23-56E97EEFB84D}"/>
          </ac:picMkLst>
        </pc:picChg>
        <pc:picChg chg="mod">
          <ac:chgData name="Roberts, Penny" userId="ae04f916-d83e-4603-b28a-186fc90f4048" providerId="ADAL" clId="{CDA657DC-0775-4AF4-A09F-67537A801C5D}" dt="2025-03-06T23:03:43.007" v="4417" actId="1076"/>
          <ac:picMkLst>
            <pc:docMk/>
            <pc:sldMk cId="0" sldId="269"/>
            <ac:picMk id="7" creationId="{00000000-0000-0000-0000-000000000000}"/>
          </ac:picMkLst>
        </pc:picChg>
      </pc:sldChg>
      <pc:sldChg chg="addSp modSp mod setBg modAnim">
        <pc:chgData name="Roberts, Penny" userId="ae04f916-d83e-4603-b28a-186fc90f4048" providerId="ADAL" clId="{CDA657DC-0775-4AF4-A09F-67537A801C5D}" dt="2025-03-08T17:20:23.314" v="5277"/>
        <pc:sldMkLst>
          <pc:docMk/>
          <pc:sldMk cId="0" sldId="270"/>
        </pc:sldMkLst>
        <pc:spChg chg="mod">
          <ac:chgData name="Roberts, Penny" userId="ae04f916-d83e-4603-b28a-186fc90f4048" providerId="ADAL" clId="{CDA657DC-0775-4AF4-A09F-67537A801C5D}" dt="2025-03-08T17:20:16.989" v="5275" actId="207"/>
          <ac:spMkLst>
            <pc:docMk/>
            <pc:sldMk cId="0" sldId="270"/>
            <ac:spMk id="5" creationId="{00000000-0000-0000-0000-000000000000}"/>
          </ac:spMkLst>
        </pc:spChg>
        <pc:spChg chg="mod">
          <ac:chgData name="Roberts, Penny" userId="ae04f916-d83e-4603-b28a-186fc90f4048" providerId="ADAL" clId="{CDA657DC-0775-4AF4-A09F-67537A801C5D}" dt="2025-03-07T13:20:36.265" v="5154" actId="1076"/>
          <ac:spMkLst>
            <pc:docMk/>
            <pc:sldMk cId="0" sldId="270"/>
            <ac:spMk id="6" creationId="{00000000-0000-0000-0000-000000000000}"/>
          </ac:spMkLst>
        </pc:spChg>
        <pc:picChg chg="add mod">
          <ac:chgData name="Roberts, Penny" userId="ae04f916-d83e-4603-b28a-186fc90f4048" providerId="ADAL" clId="{CDA657DC-0775-4AF4-A09F-67537A801C5D}" dt="2025-03-06T23:09:09.063" v="4467" actId="1076"/>
          <ac:picMkLst>
            <pc:docMk/>
            <pc:sldMk cId="0" sldId="270"/>
            <ac:picMk id="3" creationId="{CC1DEE09-0E77-FCC9-4898-67F528832E32}"/>
          </ac:picMkLst>
        </pc:picChg>
      </pc:sldChg>
      <pc:sldChg chg="modSp mod setBg">
        <pc:chgData name="Roberts, Penny" userId="ae04f916-d83e-4603-b28a-186fc90f4048" providerId="ADAL" clId="{CDA657DC-0775-4AF4-A09F-67537A801C5D}" dt="2025-03-08T17:21:05.802" v="5285"/>
        <pc:sldMkLst>
          <pc:docMk/>
          <pc:sldMk cId="0" sldId="271"/>
        </pc:sldMkLst>
        <pc:spChg chg="mod">
          <ac:chgData name="Roberts, Penny" userId="ae04f916-d83e-4603-b28a-186fc90f4048" providerId="ADAL" clId="{CDA657DC-0775-4AF4-A09F-67537A801C5D}" dt="2025-03-08T17:20:59.551" v="5283" actId="207"/>
          <ac:spMkLst>
            <pc:docMk/>
            <pc:sldMk cId="0" sldId="271"/>
            <ac:spMk id="2" creationId="{00000000-0000-0000-0000-000000000000}"/>
          </ac:spMkLst>
        </pc:spChg>
        <pc:spChg chg="mod">
          <ac:chgData name="Roberts, Penny" userId="ae04f916-d83e-4603-b28a-186fc90f4048" providerId="ADAL" clId="{CDA657DC-0775-4AF4-A09F-67537A801C5D}" dt="2025-03-08T17:20:49.943" v="5282" actId="207"/>
          <ac:spMkLst>
            <pc:docMk/>
            <pc:sldMk cId="0" sldId="271"/>
            <ac:spMk id="3" creationId="{00000000-0000-0000-0000-000000000000}"/>
          </ac:spMkLst>
        </pc:spChg>
        <pc:picChg chg="mod">
          <ac:chgData name="Roberts, Penny" userId="ae04f916-d83e-4603-b28a-186fc90f4048" providerId="ADAL" clId="{CDA657DC-0775-4AF4-A09F-67537A801C5D}" dt="2025-03-06T16:03:10.022" v="333" actId="14100"/>
          <ac:picMkLst>
            <pc:docMk/>
            <pc:sldMk cId="0" sldId="271"/>
            <ac:picMk id="4" creationId="{00000000-0000-0000-0000-000000000000}"/>
          </ac:picMkLst>
        </pc:picChg>
      </pc:sldChg>
      <pc:sldChg chg="addSp delSp modSp mod setBg">
        <pc:chgData name="Roberts, Penny" userId="ae04f916-d83e-4603-b28a-186fc90f4048" providerId="ADAL" clId="{CDA657DC-0775-4AF4-A09F-67537A801C5D}" dt="2025-03-08T17:21:23.265" v="5288"/>
        <pc:sldMkLst>
          <pc:docMk/>
          <pc:sldMk cId="0" sldId="272"/>
        </pc:sldMkLst>
        <pc:spChg chg="mod">
          <ac:chgData name="Roberts, Penny" userId="ae04f916-d83e-4603-b28a-186fc90f4048" providerId="ADAL" clId="{CDA657DC-0775-4AF4-A09F-67537A801C5D}" dt="2025-03-08T17:21:19.579" v="5286" actId="207"/>
          <ac:spMkLst>
            <pc:docMk/>
            <pc:sldMk cId="0" sldId="272"/>
            <ac:spMk id="3" creationId="{00000000-0000-0000-0000-000000000000}"/>
          </ac:spMkLst>
        </pc:spChg>
        <pc:spChg chg="add mod">
          <ac:chgData name="Roberts, Penny" userId="ae04f916-d83e-4603-b28a-186fc90f4048" providerId="ADAL" clId="{CDA657DC-0775-4AF4-A09F-67537A801C5D}" dt="2025-03-06T16:03:28.417" v="336" actId="14100"/>
          <ac:spMkLst>
            <pc:docMk/>
            <pc:sldMk cId="0" sldId="272"/>
            <ac:spMk id="5" creationId="{5055FF12-FB18-85AE-09E3-0E1A52DC212D}"/>
          </ac:spMkLst>
        </pc:spChg>
        <pc:picChg chg="add mod">
          <ac:chgData name="Roberts, Penny" userId="ae04f916-d83e-4603-b28a-186fc90f4048" providerId="ADAL" clId="{CDA657DC-0775-4AF4-A09F-67537A801C5D}" dt="2025-03-06T15:58:51.401" v="314" actId="1076"/>
          <ac:picMkLst>
            <pc:docMk/>
            <pc:sldMk cId="0" sldId="272"/>
            <ac:picMk id="6" creationId="{99519105-1427-D158-C7A3-4A7F2DF98584}"/>
          </ac:picMkLst>
        </pc:picChg>
      </pc:sldChg>
      <pc:sldChg chg="addSp delSp modSp del mod">
        <pc:chgData name="Roberts, Penny" userId="ae04f916-d83e-4603-b28a-186fc90f4048" providerId="ADAL" clId="{CDA657DC-0775-4AF4-A09F-67537A801C5D}" dt="2025-03-06T22:49:22.341" v="4251" actId="47"/>
        <pc:sldMkLst>
          <pc:docMk/>
          <pc:sldMk cId="0" sldId="273"/>
        </pc:sldMkLst>
      </pc:sldChg>
      <pc:sldChg chg="addSp delSp modSp mod setBg">
        <pc:chgData name="Roberts, Penny" userId="ae04f916-d83e-4603-b28a-186fc90f4048" providerId="ADAL" clId="{CDA657DC-0775-4AF4-A09F-67537A801C5D}" dt="2025-03-08T17:21:33.305" v="5291"/>
        <pc:sldMkLst>
          <pc:docMk/>
          <pc:sldMk cId="0" sldId="274"/>
        </pc:sldMkLst>
        <pc:spChg chg="mod">
          <ac:chgData name="Roberts, Penny" userId="ae04f916-d83e-4603-b28a-186fc90f4048" providerId="ADAL" clId="{CDA657DC-0775-4AF4-A09F-67537A801C5D}" dt="2025-03-08T17:21:30.224" v="5289" actId="207"/>
          <ac:spMkLst>
            <pc:docMk/>
            <pc:sldMk cId="0" sldId="274"/>
            <ac:spMk id="3" creationId="{00000000-0000-0000-0000-000000000000}"/>
          </ac:spMkLst>
        </pc:spChg>
        <pc:picChg chg="add mod">
          <ac:chgData name="Roberts, Penny" userId="ae04f916-d83e-4603-b28a-186fc90f4048" providerId="ADAL" clId="{CDA657DC-0775-4AF4-A09F-67537A801C5D}" dt="2025-03-06T17:47:19.458" v="632" actId="1076"/>
          <ac:picMkLst>
            <pc:docMk/>
            <pc:sldMk cId="0" sldId="274"/>
            <ac:picMk id="7" creationId="{5344B55D-4FFC-6034-96E6-25F58B73B136}"/>
          </ac:picMkLst>
        </pc:picChg>
      </pc:sldChg>
      <pc:sldChg chg="modSp del mod modAnim">
        <pc:chgData name="Roberts, Penny" userId="ae04f916-d83e-4603-b28a-186fc90f4048" providerId="ADAL" clId="{CDA657DC-0775-4AF4-A09F-67537A801C5D}" dt="2025-03-06T16:13:38.232" v="476" actId="47"/>
        <pc:sldMkLst>
          <pc:docMk/>
          <pc:sldMk cId="0" sldId="276"/>
        </pc:sldMkLst>
      </pc:sldChg>
      <pc:sldChg chg="addSp delSp modSp del mod">
        <pc:chgData name="Roberts, Penny" userId="ae04f916-d83e-4603-b28a-186fc90f4048" providerId="ADAL" clId="{CDA657DC-0775-4AF4-A09F-67537A801C5D}" dt="2025-03-06T17:44:22.462" v="625" actId="47"/>
        <pc:sldMkLst>
          <pc:docMk/>
          <pc:sldMk cId="0" sldId="278"/>
        </pc:sldMkLst>
      </pc:sldChg>
      <pc:sldChg chg="addSp modSp mod setBg modAnim">
        <pc:chgData name="Roberts, Penny" userId="ae04f916-d83e-4603-b28a-186fc90f4048" providerId="ADAL" clId="{CDA657DC-0775-4AF4-A09F-67537A801C5D}" dt="2025-03-08T17:15:54.091" v="5229" actId="113"/>
        <pc:sldMkLst>
          <pc:docMk/>
          <pc:sldMk cId="0" sldId="279"/>
        </pc:sldMkLst>
        <pc:spChg chg="mod">
          <ac:chgData name="Roberts, Penny" userId="ae04f916-d83e-4603-b28a-186fc90f4048" providerId="ADAL" clId="{CDA657DC-0775-4AF4-A09F-67537A801C5D}" dt="2025-03-07T13:10:57.551" v="4978" actId="20577"/>
          <ac:spMkLst>
            <pc:docMk/>
            <pc:sldMk cId="0" sldId="279"/>
            <ac:spMk id="2" creationId="{00000000-0000-0000-0000-000000000000}"/>
          </ac:spMkLst>
        </pc:spChg>
        <pc:spChg chg="mod">
          <ac:chgData name="Roberts, Penny" userId="ae04f916-d83e-4603-b28a-186fc90f4048" providerId="ADAL" clId="{CDA657DC-0775-4AF4-A09F-67537A801C5D}" dt="2025-03-08T17:15:54.091" v="5229" actId="113"/>
          <ac:spMkLst>
            <pc:docMk/>
            <pc:sldMk cId="0" sldId="279"/>
            <ac:spMk id="3" creationId="{00000000-0000-0000-0000-000000000000}"/>
          </ac:spMkLst>
        </pc:spChg>
        <pc:picChg chg="add mod">
          <ac:chgData name="Roberts, Penny" userId="ae04f916-d83e-4603-b28a-186fc90f4048" providerId="ADAL" clId="{CDA657DC-0775-4AF4-A09F-67537A801C5D}" dt="2025-03-07T13:11:10.357" v="4979" actId="1076"/>
          <ac:picMkLst>
            <pc:docMk/>
            <pc:sldMk cId="0" sldId="279"/>
            <ac:picMk id="4" creationId="{E89E9EC2-7DFE-614C-851D-7A2B8B76A46B}"/>
          </ac:picMkLst>
        </pc:picChg>
      </pc:sldChg>
      <pc:sldChg chg="addSp delSp modSp mod setBg">
        <pc:chgData name="Roberts, Penny" userId="ae04f916-d83e-4603-b28a-186fc90f4048" providerId="ADAL" clId="{CDA657DC-0775-4AF4-A09F-67537A801C5D}" dt="2025-03-08T17:21:54.030" v="5296"/>
        <pc:sldMkLst>
          <pc:docMk/>
          <pc:sldMk cId="0" sldId="280"/>
        </pc:sldMkLst>
        <pc:spChg chg="mod">
          <ac:chgData name="Roberts, Penny" userId="ae04f916-d83e-4603-b28a-186fc90f4048" providerId="ADAL" clId="{CDA657DC-0775-4AF4-A09F-67537A801C5D}" dt="2025-03-08T17:21:47.121" v="5293" actId="207"/>
          <ac:spMkLst>
            <pc:docMk/>
            <pc:sldMk cId="0" sldId="280"/>
            <ac:spMk id="2" creationId="{00000000-0000-0000-0000-000000000000}"/>
          </ac:spMkLst>
        </pc:spChg>
        <pc:spChg chg="mod">
          <ac:chgData name="Roberts, Penny" userId="ae04f916-d83e-4603-b28a-186fc90f4048" providerId="ADAL" clId="{CDA657DC-0775-4AF4-A09F-67537A801C5D}" dt="2025-03-08T17:21:50.450" v="5294" actId="207"/>
          <ac:spMkLst>
            <pc:docMk/>
            <pc:sldMk cId="0" sldId="280"/>
            <ac:spMk id="3" creationId="{00000000-0000-0000-0000-000000000000}"/>
          </ac:spMkLst>
        </pc:spChg>
        <pc:picChg chg="add mod">
          <ac:chgData name="Roberts, Penny" userId="ae04f916-d83e-4603-b28a-186fc90f4048" providerId="ADAL" clId="{CDA657DC-0775-4AF4-A09F-67537A801C5D}" dt="2025-03-07T13:24:03.996" v="5210" actId="1076"/>
          <ac:picMkLst>
            <pc:docMk/>
            <pc:sldMk cId="0" sldId="280"/>
            <ac:picMk id="7" creationId="{01D29E32-D4B3-B90A-D95B-5DCDCD265A6A}"/>
          </ac:picMkLst>
        </pc:picChg>
      </pc:sldChg>
      <pc:sldChg chg="modSp del mod">
        <pc:chgData name="Roberts, Penny" userId="ae04f916-d83e-4603-b28a-186fc90f4048" providerId="ADAL" clId="{CDA657DC-0775-4AF4-A09F-67537A801C5D}" dt="2025-03-03T15:46:11.763" v="8" actId="47"/>
        <pc:sldMkLst>
          <pc:docMk/>
          <pc:sldMk cId="0" sldId="281"/>
        </pc:sldMkLst>
      </pc:sldChg>
      <pc:sldChg chg="addSp delSp modSp mod setBg">
        <pc:chgData name="Roberts, Penny" userId="ae04f916-d83e-4603-b28a-186fc90f4048" providerId="ADAL" clId="{CDA657DC-0775-4AF4-A09F-67537A801C5D}" dt="2025-03-08T17:20:41.191" v="5281"/>
        <pc:sldMkLst>
          <pc:docMk/>
          <pc:sldMk cId="1844488829" sldId="282"/>
        </pc:sldMkLst>
        <pc:spChg chg="mod">
          <ac:chgData name="Roberts, Penny" userId="ae04f916-d83e-4603-b28a-186fc90f4048" providerId="ADAL" clId="{CDA657DC-0775-4AF4-A09F-67537A801C5D}" dt="2025-03-08T17:20:34.060" v="5278" actId="207"/>
          <ac:spMkLst>
            <pc:docMk/>
            <pc:sldMk cId="1844488829" sldId="282"/>
            <ac:spMk id="4" creationId="{889B5E86-07C6-4782-8E7C-7CCE6B3627C4}"/>
          </ac:spMkLst>
        </pc:spChg>
        <pc:spChg chg="mod">
          <ac:chgData name="Roberts, Penny" userId="ae04f916-d83e-4603-b28a-186fc90f4048" providerId="ADAL" clId="{CDA657DC-0775-4AF4-A09F-67537A801C5D}" dt="2025-03-08T17:20:37.988" v="5279" actId="207"/>
          <ac:spMkLst>
            <pc:docMk/>
            <pc:sldMk cId="1844488829" sldId="282"/>
            <ac:spMk id="5" creationId="{189EFA1A-EA8D-42B5-ABC7-DF5624FC32BA}"/>
          </ac:spMkLst>
        </pc:spChg>
        <pc:picChg chg="add mod">
          <ac:chgData name="Roberts, Penny" userId="ae04f916-d83e-4603-b28a-186fc90f4048" providerId="ADAL" clId="{CDA657DC-0775-4AF4-A09F-67537A801C5D}" dt="2025-03-07T13:20:59.947" v="5155" actId="1076"/>
          <ac:picMkLst>
            <pc:docMk/>
            <pc:sldMk cId="1844488829" sldId="282"/>
            <ac:picMk id="7" creationId="{6C999EBF-5776-84B6-3CA4-8821E6FC154E}"/>
          </ac:picMkLst>
        </pc:picChg>
        <pc:picChg chg="add mod">
          <ac:chgData name="Roberts, Penny" userId="ae04f916-d83e-4603-b28a-186fc90f4048" providerId="ADAL" clId="{CDA657DC-0775-4AF4-A09F-67537A801C5D}" dt="2025-03-07T13:21:45.613" v="5161" actId="1076"/>
          <ac:picMkLst>
            <pc:docMk/>
            <pc:sldMk cId="1844488829" sldId="282"/>
            <ac:picMk id="10" creationId="{686BDA6C-1157-2250-8B11-7875EBC204A6}"/>
          </ac:picMkLst>
        </pc:picChg>
      </pc:sldChg>
      <pc:sldChg chg="addSp delSp modSp new mod ord setBg">
        <pc:chgData name="Roberts, Penny" userId="ae04f916-d83e-4603-b28a-186fc90f4048" providerId="ADAL" clId="{CDA657DC-0775-4AF4-A09F-67537A801C5D}" dt="2025-03-08T17:17:31.362" v="5243"/>
        <pc:sldMkLst>
          <pc:docMk/>
          <pc:sldMk cId="1633346095" sldId="283"/>
        </pc:sldMkLst>
        <pc:spChg chg="mod">
          <ac:chgData name="Roberts, Penny" userId="ae04f916-d83e-4603-b28a-186fc90f4048" providerId="ADAL" clId="{CDA657DC-0775-4AF4-A09F-67537A801C5D}" dt="2025-03-08T17:17:26.071" v="5241" actId="207"/>
          <ac:spMkLst>
            <pc:docMk/>
            <pc:sldMk cId="1633346095" sldId="283"/>
            <ac:spMk id="3" creationId="{328B815D-93EC-8DA3-91F2-E3534FC388CB}"/>
          </ac:spMkLst>
        </pc:spChg>
        <pc:picChg chg="add mod">
          <ac:chgData name="Roberts, Penny" userId="ae04f916-d83e-4603-b28a-186fc90f4048" providerId="ADAL" clId="{CDA657DC-0775-4AF4-A09F-67537A801C5D}" dt="2025-03-06T18:47:41.457" v="2501" actId="1076"/>
          <ac:picMkLst>
            <pc:docMk/>
            <pc:sldMk cId="1633346095" sldId="283"/>
            <ac:picMk id="5" creationId="{BD99376E-87A3-82F9-00D1-C90C7338FA20}"/>
          </ac:picMkLst>
        </pc:picChg>
      </pc:sldChg>
      <pc:sldChg chg="addSp delSp modSp new mod setBg">
        <pc:chgData name="Roberts, Penny" userId="ae04f916-d83e-4603-b28a-186fc90f4048" providerId="ADAL" clId="{CDA657DC-0775-4AF4-A09F-67537A801C5D}" dt="2025-03-08T17:15:24.071" v="5225" actId="255"/>
        <pc:sldMkLst>
          <pc:docMk/>
          <pc:sldMk cId="125923084" sldId="284"/>
        </pc:sldMkLst>
        <pc:spChg chg="mod">
          <ac:chgData name="Roberts, Penny" userId="ae04f916-d83e-4603-b28a-186fc90f4048" providerId="ADAL" clId="{CDA657DC-0775-4AF4-A09F-67537A801C5D}" dt="2025-03-08T17:15:00.193" v="5220" actId="207"/>
          <ac:spMkLst>
            <pc:docMk/>
            <pc:sldMk cId="125923084" sldId="284"/>
            <ac:spMk id="3" creationId="{45984003-7CA3-9FAE-B562-1F57043F4CFA}"/>
          </ac:spMkLst>
        </pc:spChg>
        <pc:spChg chg="add mod">
          <ac:chgData name="Roberts, Penny" userId="ae04f916-d83e-4603-b28a-186fc90f4048" providerId="ADAL" clId="{CDA657DC-0775-4AF4-A09F-67537A801C5D}" dt="2025-03-08T17:14:55.428" v="5219" actId="207"/>
          <ac:spMkLst>
            <pc:docMk/>
            <pc:sldMk cId="125923084" sldId="284"/>
            <ac:spMk id="7" creationId="{4D89598C-9CCB-14CA-ED99-7F784BF16998}"/>
          </ac:spMkLst>
        </pc:spChg>
        <pc:spChg chg="add mod">
          <ac:chgData name="Roberts, Penny" userId="ae04f916-d83e-4603-b28a-186fc90f4048" providerId="ADAL" clId="{CDA657DC-0775-4AF4-A09F-67537A801C5D}" dt="2025-03-08T17:15:24.071" v="5225" actId="255"/>
          <ac:spMkLst>
            <pc:docMk/>
            <pc:sldMk cId="125923084" sldId="284"/>
            <ac:spMk id="11" creationId="{264059AE-C041-2479-D304-054468FEE2EE}"/>
          </ac:spMkLst>
        </pc:spChg>
        <pc:picChg chg="add mod">
          <ac:chgData name="Roberts, Penny" userId="ae04f916-d83e-4603-b28a-186fc90f4048" providerId="ADAL" clId="{CDA657DC-0775-4AF4-A09F-67537A801C5D}" dt="2025-03-06T18:04:24.004" v="1607" actId="14100"/>
          <ac:picMkLst>
            <pc:docMk/>
            <pc:sldMk cId="125923084" sldId="284"/>
            <ac:picMk id="5" creationId="{F92FE2F5-A70B-D866-3FBA-E6221081114C}"/>
          </ac:picMkLst>
        </pc:picChg>
      </pc:sldChg>
      <pc:sldChg chg="addSp delSp modSp new del mod">
        <pc:chgData name="Roberts, Penny" userId="ae04f916-d83e-4603-b28a-186fc90f4048" providerId="ADAL" clId="{CDA657DC-0775-4AF4-A09F-67537A801C5D}" dt="2025-03-06T21:23:27.714" v="2587" actId="47"/>
        <pc:sldMkLst>
          <pc:docMk/>
          <pc:sldMk cId="1025560845" sldId="28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4" y="0"/>
            <a:ext cx="2971800" cy="457200"/>
          </a:xfrm>
          <a:prstGeom prst="rect">
            <a:avLst/>
          </a:prstGeom>
        </p:spPr>
        <p:txBody>
          <a:bodyPr vert="horz" lIns="91440" tIns="45720" rIns="91440" bIns="45720" rtlCol="0"/>
          <a:lstStyle>
            <a:lvl1pPr algn="r">
              <a:defRPr sz="1200"/>
            </a:lvl1pPr>
          </a:lstStyle>
          <a:p>
            <a:fld id="{A3F0F59B-F2CF-4B9A-B420-83C49E5006C3}" type="datetimeFigureOut">
              <a:rPr lang="en-GB" smtClean="0"/>
              <a:t>10/03/2025</a:t>
            </a:fld>
            <a:endParaRPr lang="en-GB"/>
          </a:p>
        </p:txBody>
      </p:sp>
      <p:sp>
        <p:nvSpPr>
          <p:cNvPr id="4" name="Footer Placeholder 3"/>
          <p:cNvSpPr>
            <a:spLocks noGrp="1"/>
          </p:cNvSpPr>
          <p:nvPr>
            <p:ph type="ftr" sz="quarter" idx="2"/>
          </p:nvPr>
        </p:nvSpPr>
        <p:spPr>
          <a:xfrm>
            <a:off x="0" y="8685214"/>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4" y="8685214"/>
            <a:ext cx="2971800" cy="457200"/>
          </a:xfrm>
          <a:prstGeom prst="rect">
            <a:avLst/>
          </a:prstGeom>
        </p:spPr>
        <p:txBody>
          <a:bodyPr vert="horz" lIns="91440" tIns="45720" rIns="91440" bIns="45720" rtlCol="0" anchor="b"/>
          <a:lstStyle>
            <a:lvl1pPr algn="r">
              <a:defRPr sz="1200"/>
            </a:lvl1pPr>
          </a:lstStyle>
          <a:p>
            <a:fld id="{8FE3B6EF-6B2A-4581-8C20-1233F9AB29BA}" type="slidenum">
              <a:rPr lang="en-GB" smtClean="0"/>
              <a:t>‹#›</a:t>
            </a:fld>
            <a:endParaRPr lang="en-GB"/>
          </a:p>
        </p:txBody>
      </p:sp>
    </p:spTree>
    <p:extLst>
      <p:ext uri="{BB962C8B-B14F-4D97-AF65-F5344CB8AC3E}">
        <p14:creationId xmlns:p14="http://schemas.microsoft.com/office/powerpoint/2010/main" val="13900217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CEED7736-58CC-47E7-9C57-CEF938A5AE1F}" type="datetimeFigureOut">
              <a:rPr lang="en-US" smtClean="0"/>
              <a:pPr/>
              <a:t>3/9/2025</a:t>
            </a:fld>
            <a:endParaRPr lang="en-GB"/>
          </a:p>
        </p:txBody>
      </p:sp>
      <p:sp>
        <p:nvSpPr>
          <p:cNvPr id="16" name="Slide Number Placeholder 15"/>
          <p:cNvSpPr>
            <a:spLocks noGrp="1"/>
          </p:cNvSpPr>
          <p:nvPr>
            <p:ph type="sldNum" sz="quarter" idx="11"/>
          </p:nvPr>
        </p:nvSpPr>
        <p:spPr/>
        <p:txBody>
          <a:bodyPr/>
          <a:lstStyle/>
          <a:p>
            <a:fld id="{705AD693-3F18-4219-926A-17817CACC3D2}" type="slidenum">
              <a:rPr lang="en-GB" smtClean="0"/>
              <a:pPr/>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EED7736-58CC-47E7-9C57-CEF938A5AE1F}" type="datetimeFigureOut">
              <a:rPr lang="en-US" smtClean="0"/>
              <a:pPr/>
              <a:t>3/9/2025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EED7736-58CC-47E7-9C57-CEF938A5AE1F}" type="datetimeFigureOut">
              <a:rPr lang="en-US" smtClean="0"/>
              <a:pPr/>
              <a:t>3/9/2025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fld id="{CEED7736-58CC-47E7-9C57-CEF938A5AE1F}" type="datetimeFigureOut">
              <a:rPr lang="en-US" smtClean="0"/>
              <a:pPr/>
              <a:t>3/9/2025</a:t>
            </a:fld>
            <a:endParaRPr lang="en-GB"/>
          </a:p>
        </p:txBody>
      </p:sp>
      <p:sp>
        <p:nvSpPr>
          <p:cNvPr id="15" name="Slide Number Placeholder 14"/>
          <p:cNvSpPr>
            <a:spLocks noGrp="1"/>
          </p:cNvSpPr>
          <p:nvPr>
            <p:ph type="sldNum" sz="quarter" idx="15"/>
          </p:nvPr>
        </p:nvSpPr>
        <p:spPr/>
        <p:txBody>
          <a:bodyPr/>
          <a:lstStyle>
            <a:lvl1pPr algn="ctr">
              <a:defRPr/>
            </a:lvl1pPr>
          </a:lstStyle>
          <a:p>
            <a:fld id="{705AD693-3F18-4219-926A-17817CACC3D2}" type="slidenum">
              <a:rPr lang="en-GB" smtClean="0"/>
              <a:pPr/>
              <a:t>‹#›</a:t>
            </a:fld>
            <a:endParaRPr lang="en-GB"/>
          </a:p>
        </p:txBody>
      </p:sp>
      <p:sp>
        <p:nvSpPr>
          <p:cNvPr id="16" name="Footer Placeholder 15"/>
          <p:cNvSpPr>
            <a:spLocks noGrp="1"/>
          </p:cNvSpPr>
          <p:nvPr>
            <p:ph type="ftr" sz="quarter" idx="16"/>
          </p:nvPr>
        </p:nvSpPr>
        <p:spPr/>
        <p:txBody>
          <a:bodyPr/>
          <a:lstStyle/>
          <a:p>
            <a:endParaRPr lang="en-GB"/>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EED7736-58CC-47E7-9C57-CEF938A5AE1F}" type="datetimeFigureOut">
              <a:rPr lang="en-US" smtClean="0"/>
              <a:pPr/>
              <a:t>3/9/2025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EED7736-58CC-47E7-9C57-CEF938A5AE1F}" type="datetimeFigureOut">
              <a:rPr lang="en-US" smtClean="0"/>
              <a:pPr/>
              <a:t>3/9/2025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05AD693-3F18-4219-926A-17817CACC3D2}" type="slidenum">
              <a:rPr lang="en-GB" smtClean="0"/>
              <a:pPr/>
              <a:t>‹#›</a:t>
            </a:fld>
            <a:endParaRPr lang="en-GB"/>
          </a:p>
        </p:txBody>
      </p:sp>
      <p:sp>
        <p:nvSpPr>
          <p:cNvPr id="8" name="Footer Placeholder 7"/>
          <p:cNvSpPr>
            <a:spLocks noGrp="1"/>
          </p:cNvSpPr>
          <p:nvPr>
            <p:ph type="ftr" sz="quarter" idx="11"/>
          </p:nvPr>
        </p:nvSpPr>
        <p:spPr/>
        <p:txBody>
          <a:bodyPr/>
          <a:lstStyle/>
          <a:p>
            <a:endParaRPr lang="en-GB"/>
          </a:p>
        </p:txBody>
      </p:sp>
      <p:sp>
        <p:nvSpPr>
          <p:cNvPr id="7" name="Date Placeholder 6"/>
          <p:cNvSpPr>
            <a:spLocks noGrp="1"/>
          </p:cNvSpPr>
          <p:nvPr>
            <p:ph type="dt" sz="half" idx="10"/>
          </p:nvPr>
        </p:nvSpPr>
        <p:spPr/>
        <p:txBody>
          <a:bodyPr/>
          <a:lstStyle/>
          <a:p>
            <a:fld id="{CEED7736-58CC-47E7-9C57-CEF938A5AE1F}" type="datetimeFigureOut">
              <a:rPr lang="en-US" smtClean="0"/>
              <a:pPr/>
              <a:t>3/9/2025</a:t>
            </a:fld>
            <a:endParaRPr lang="en-GB"/>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ED7736-58CC-47E7-9C57-CEF938A5AE1F}" type="datetimeFigureOut">
              <a:rPr lang="en-US" smtClean="0"/>
              <a:pPr/>
              <a:t>3/9/2025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5AD693-3F18-4219-926A-17817CACC3D2}" type="slidenum">
              <a:rPr lang="en-GB" smtClean="0"/>
              <a:pPr/>
              <a:t>‹#›</a:t>
            </a:fld>
            <a:endParaRPr lang="en-GB"/>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D7736-58CC-47E7-9C57-CEF938A5AE1F}" type="datetimeFigureOut">
              <a:rPr lang="en-US" smtClean="0"/>
              <a:pPr/>
              <a:t>3/9/2025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5AD693-3F18-4219-926A-17817CACC3D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fld id="{CEED7736-58CC-47E7-9C57-CEF938A5AE1F}" type="datetimeFigureOut">
              <a:rPr lang="en-US" smtClean="0"/>
              <a:pPr/>
              <a:t>3/9/2025</a:t>
            </a:fld>
            <a:endParaRPr lang="en-GB"/>
          </a:p>
        </p:txBody>
      </p:sp>
      <p:sp>
        <p:nvSpPr>
          <p:cNvPr id="9" name="Slide Number Placeholder 8"/>
          <p:cNvSpPr>
            <a:spLocks noGrp="1"/>
          </p:cNvSpPr>
          <p:nvPr>
            <p:ph type="sldNum" sz="quarter" idx="15"/>
          </p:nvPr>
        </p:nvSpPr>
        <p:spPr/>
        <p:txBody>
          <a:bodyPr/>
          <a:lstStyle/>
          <a:p>
            <a:fld id="{705AD693-3F18-4219-926A-17817CACC3D2}" type="slidenum">
              <a:rPr lang="en-GB" smtClean="0"/>
              <a:pPr/>
              <a:t>‹#›</a:t>
            </a:fld>
            <a:endParaRPr lang="en-GB"/>
          </a:p>
        </p:txBody>
      </p:sp>
      <p:sp>
        <p:nvSpPr>
          <p:cNvPr id="10" name="Footer Placeholder 9"/>
          <p:cNvSpPr>
            <a:spLocks noGrp="1"/>
          </p:cNvSpPr>
          <p:nvPr>
            <p:ph type="ftr" sz="quarter" idx="16"/>
          </p:nvPr>
        </p:nvSpPr>
        <p:spPr/>
        <p:txBody>
          <a:body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fld id="{CEED7736-58CC-47E7-9C57-CEF938A5AE1F}" type="datetimeFigureOut">
              <a:rPr lang="en-US" smtClean="0"/>
              <a:pPr/>
              <a:t>3/9/2025</a:t>
            </a:fld>
            <a:endParaRPr lang="en-GB"/>
          </a:p>
        </p:txBody>
      </p:sp>
      <p:sp>
        <p:nvSpPr>
          <p:cNvPr id="9" name="Slide Number Placeholder 8"/>
          <p:cNvSpPr>
            <a:spLocks noGrp="1"/>
          </p:cNvSpPr>
          <p:nvPr>
            <p:ph type="sldNum" sz="quarter" idx="11"/>
          </p:nvPr>
        </p:nvSpPr>
        <p:spPr/>
        <p:txBody>
          <a:bodyPr/>
          <a:lstStyle/>
          <a:p>
            <a:fld id="{705AD693-3F18-4219-926A-17817CACC3D2}" type="slidenum">
              <a:rPr lang="en-GB" smtClean="0"/>
              <a:pPr/>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EED7736-58CC-47E7-9C57-CEF938A5AE1F}" type="datetimeFigureOut">
              <a:rPr lang="en-US" smtClean="0"/>
              <a:pPr/>
              <a:t>3/9/2025</a:t>
            </a:fld>
            <a:endParaRPr lang="en-GB"/>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05AD693-3F18-4219-926A-17817CACC3D2}" type="slidenum">
              <a:rPr lang="en-GB" smtClean="0"/>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9100" y="1571362"/>
            <a:ext cx="8401372" cy="849526"/>
          </a:xfrm>
        </p:spPr>
        <p:txBody>
          <a:bodyPr/>
          <a:lstStyle/>
          <a:p>
            <a:r>
              <a:rPr lang="en-GB" sz="3600" dirty="0">
                <a:solidFill>
                  <a:schemeClr val="bg1"/>
                </a:solidFill>
              </a:rPr>
              <a:t>European Contact with ‘Others’</a:t>
            </a:r>
          </a:p>
        </p:txBody>
      </p:sp>
      <p:sp>
        <p:nvSpPr>
          <p:cNvPr id="2" name="Title 1"/>
          <p:cNvSpPr>
            <a:spLocks noGrp="1"/>
          </p:cNvSpPr>
          <p:nvPr>
            <p:ph type="ctrTitle"/>
          </p:nvPr>
        </p:nvSpPr>
        <p:spPr>
          <a:xfrm>
            <a:off x="323528" y="548680"/>
            <a:ext cx="8280920" cy="1008112"/>
          </a:xfrm>
        </p:spPr>
        <p:txBody>
          <a:bodyPr/>
          <a:lstStyle/>
          <a:p>
            <a:r>
              <a:rPr lang="en-GB" dirty="0">
                <a:solidFill>
                  <a:srgbClr val="0070C0"/>
                </a:solidFill>
              </a:rPr>
              <a:t>The Crusades</a:t>
            </a:r>
          </a:p>
        </p:txBody>
      </p:sp>
      <p:pic>
        <p:nvPicPr>
          <p:cNvPr id="5" name="Picture 4" descr="A close-up of a medieval manuscript&#10;&#10;AI-generated content may be incorrect.">
            <a:extLst>
              <a:ext uri="{FF2B5EF4-FFF2-40B4-BE49-F238E27FC236}">
                <a16:creationId xmlns:a16="http://schemas.microsoft.com/office/drawing/2014/main" id="{70794E88-D679-E4A2-C577-4DD316106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64904"/>
            <a:ext cx="9144000" cy="353348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51520" y="44624"/>
            <a:ext cx="8892480" cy="720080"/>
          </a:xfrm>
        </p:spPr>
        <p:txBody>
          <a:bodyPr>
            <a:normAutofit fontScale="90000"/>
          </a:bodyPr>
          <a:lstStyle/>
          <a:p>
            <a:r>
              <a:rPr lang="en-GB" dirty="0">
                <a:solidFill>
                  <a:srgbClr val="0070C0"/>
                </a:solidFill>
              </a:rPr>
              <a:t>Second Crusade (1147-1149)</a:t>
            </a:r>
          </a:p>
        </p:txBody>
      </p:sp>
      <p:pic>
        <p:nvPicPr>
          <p:cNvPr id="4" name="Content Placeholder 3" descr="louisVIIatVezelay.jpg"/>
          <p:cNvPicPr>
            <a:picLocks noGrp="1" noChangeAspect="1"/>
          </p:cNvPicPr>
          <p:nvPr>
            <p:ph idx="1"/>
          </p:nvPr>
        </p:nvPicPr>
        <p:blipFill>
          <a:blip r:embed="rId3" cstate="print"/>
          <a:stretch>
            <a:fillRect/>
          </a:stretch>
        </p:blipFill>
        <p:spPr>
          <a:xfrm>
            <a:off x="467544" y="1708185"/>
            <a:ext cx="3416161" cy="4663702"/>
          </a:xfrm>
        </p:spPr>
      </p:pic>
      <p:pic>
        <p:nvPicPr>
          <p:cNvPr id="7" name="Picture 6" descr="A painting of a person in a blue robe&#10;&#10;AI-generated content may be incorrect.">
            <a:extLst>
              <a:ext uri="{FF2B5EF4-FFF2-40B4-BE49-F238E27FC236}">
                <a16:creationId xmlns:a16="http://schemas.microsoft.com/office/drawing/2014/main" id="{98B1FF55-BC04-A54E-A174-C23699D032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1929492"/>
            <a:ext cx="4729096" cy="4221088"/>
          </a:xfrm>
          <a:prstGeom prst="rect">
            <a:avLst/>
          </a:prstGeom>
        </p:spPr>
      </p:pic>
      <p:sp>
        <p:nvSpPr>
          <p:cNvPr id="9" name="TextBox 8">
            <a:extLst>
              <a:ext uri="{FF2B5EF4-FFF2-40B4-BE49-F238E27FC236}">
                <a16:creationId xmlns:a16="http://schemas.microsoft.com/office/drawing/2014/main" id="{7B8A5332-BC0D-D108-AD57-171EFF5E6619}"/>
              </a:ext>
            </a:extLst>
          </p:cNvPr>
          <p:cNvSpPr txBox="1"/>
          <p:nvPr/>
        </p:nvSpPr>
        <p:spPr>
          <a:xfrm>
            <a:off x="107504" y="838813"/>
            <a:ext cx="9036496" cy="646331"/>
          </a:xfrm>
          <a:prstGeom prst="rect">
            <a:avLst/>
          </a:prstGeom>
          <a:noFill/>
        </p:spPr>
        <p:txBody>
          <a:bodyPr wrap="square">
            <a:spAutoFit/>
          </a:bodyPr>
          <a:lstStyle/>
          <a:p>
            <a:r>
              <a:rPr lang="en-GB" b="1" dirty="0">
                <a:solidFill>
                  <a:schemeClr val="bg1"/>
                </a:solidFill>
              </a:rPr>
              <a:t>Louis VII, King of France </a:t>
            </a:r>
            <a:r>
              <a:rPr lang="en-GB" dirty="0">
                <a:solidFill>
                  <a:schemeClr val="bg1"/>
                </a:solidFill>
              </a:rPr>
              <a:t>takes the cross &amp; arrives in Antioch (see pics below) </a:t>
            </a:r>
          </a:p>
          <a:p>
            <a:r>
              <a:rPr lang="en-GB" b="1" dirty="0">
                <a:solidFill>
                  <a:schemeClr val="bg1"/>
                </a:solidFill>
              </a:rPr>
              <a:t>Conrad King of the Germans </a:t>
            </a:r>
            <a:r>
              <a:rPr lang="en-GB" dirty="0">
                <a:solidFill>
                  <a:schemeClr val="bg1"/>
                </a:solidFill>
              </a:rPr>
              <a:t>with large army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851920" y="1524000"/>
            <a:ext cx="4834880" cy="4572000"/>
          </a:xfrm>
          <a:blipFill>
            <a:blip r:embed="rId2"/>
            <a:tile tx="0" ty="0" sx="100000" sy="100000" flip="none" algn="tl"/>
          </a:blipFill>
        </p:spPr>
        <p:txBody>
          <a:bodyPr>
            <a:normAutofit fontScale="92500" lnSpcReduction="10000"/>
          </a:bodyPr>
          <a:lstStyle/>
          <a:p>
            <a:pPr lvl="0"/>
            <a:r>
              <a:rPr lang="en-GB" dirty="0">
                <a:solidFill>
                  <a:schemeClr val="bg1"/>
                </a:solidFill>
              </a:rPr>
              <a:t>Not requested crusade</a:t>
            </a:r>
            <a:endParaRPr lang="en-US" dirty="0">
              <a:solidFill>
                <a:schemeClr val="bg1"/>
              </a:solidFill>
            </a:endParaRPr>
          </a:p>
          <a:p>
            <a:pPr lvl="0"/>
            <a:r>
              <a:rPr lang="en-GB" dirty="0">
                <a:solidFill>
                  <a:schemeClr val="bg1"/>
                </a:solidFill>
              </a:rPr>
              <a:t>Demanded good behaviour</a:t>
            </a:r>
            <a:endParaRPr lang="en-US" dirty="0">
              <a:solidFill>
                <a:schemeClr val="bg1"/>
              </a:solidFill>
            </a:endParaRPr>
          </a:p>
          <a:p>
            <a:pPr lvl="0"/>
            <a:r>
              <a:rPr lang="en-GB" dirty="0">
                <a:solidFill>
                  <a:schemeClr val="bg1"/>
                </a:solidFill>
              </a:rPr>
              <a:t>Made swear allegiance</a:t>
            </a:r>
          </a:p>
          <a:p>
            <a:pPr lvl="0"/>
            <a:r>
              <a:rPr lang="en-GB" dirty="0">
                <a:solidFill>
                  <a:schemeClr val="bg1"/>
                </a:solidFill>
              </a:rPr>
              <a:t>Germans across Bosporus</a:t>
            </a:r>
            <a:endParaRPr lang="en-US" dirty="0">
              <a:solidFill>
                <a:schemeClr val="bg1"/>
              </a:solidFill>
            </a:endParaRPr>
          </a:p>
          <a:p>
            <a:pPr lvl="0"/>
            <a:r>
              <a:rPr lang="en-GB" dirty="0">
                <a:solidFill>
                  <a:schemeClr val="bg1"/>
                </a:solidFill>
              </a:rPr>
              <a:t>Fortified walls against French</a:t>
            </a:r>
          </a:p>
          <a:p>
            <a:pPr lvl="0"/>
            <a:r>
              <a:rPr lang="en-GB" dirty="0">
                <a:solidFill>
                  <a:schemeClr val="bg1"/>
                </a:solidFill>
              </a:rPr>
              <a:t>Conrad defeated by Turks</a:t>
            </a:r>
          </a:p>
          <a:p>
            <a:pPr lvl="0"/>
            <a:r>
              <a:rPr lang="en-GB" dirty="0">
                <a:solidFill>
                  <a:schemeClr val="bg1"/>
                </a:solidFill>
              </a:rPr>
              <a:t>Templars helped crusaders next to Antioch</a:t>
            </a:r>
          </a:p>
          <a:p>
            <a:pPr lvl="0"/>
            <a:r>
              <a:rPr lang="en-US" dirty="0">
                <a:solidFill>
                  <a:schemeClr val="bg1"/>
                </a:solidFill>
              </a:rPr>
              <a:t>Failed siege of Damascus vs </a:t>
            </a:r>
            <a:r>
              <a:rPr lang="en-US" dirty="0" err="1">
                <a:solidFill>
                  <a:schemeClr val="bg1"/>
                </a:solidFill>
              </a:rPr>
              <a:t>Nureddin</a:t>
            </a:r>
            <a:endParaRPr lang="en-US" dirty="0">
              <a:solidFill>
                <a:schemeClr val="bg1"/>
              </a:solidFill>
            </a:endParaRPr>
          </a:p>
          <a:p>
            <a:pPr lvl="0"/>
            <a:r>
              <a:rPr lang="en-US" dirty="0">
                <a:solidFill>
                  <a:schemeClr val="bg1"/>
                </a:solidFill>
              </a:rPr>
              <a:t>Second crusade a failure</a:t>
            </a:r>
          </a:p>
          <a:p>
            <a:endParaRPr lang="en-GB" dirty="0"/>
          </a:p>
        </p:txBody>
      </p:sp>
      <p:sp>
        <p:nvSpPr>
          <p:cNvPr id="3" name="Title 2"/>
          <p:cNvSpPr>
            <a:spLocks noGrp="1"/>
          </p:cNvSpPr>
          <p:nvPr>
            <p:ph type="title"/>
          </p:nvPr>
        </p:nvSpPr>
        <p:spPr>
          <a:blipFill>
            <a:blip r:embed="rId2"/>
            <a:tile tx="0" ty="0" sx="100000" sy="100000" flip="none" algn="tl"/>
          </a:blipFill>
        </p:spPr>
        <p:txBody>
          <a:bodyPr>
            <a:normAutofit fontScale="90000"/>
          </a:bodyPr>
          <a:lstStyle/>
          <a:p>
            <a:r>
              <a:rPr lang="en-GB" dirty="0">
                <a:solidFill>
                  <a:srgbClr val="0070C0"/>
                </a:solidFill>
              </a:rPr>
              <a:t>Byzantine Emperor Manuel I </a:t>
            </a:r>
            <a:r>
              <a:rPr lang="en-GB" dirty="0" err="1">
                <a:solidFill>
                  <a:srgbClr val="0070C0"/>
                </a:solidFill>
              </a:rPr>
              <a:t>Komnenos</a:t>
            </a:r>
            <a:r>
              <a:rPr lang="en-GB" dirty="0">
                <a:solidFill>
                  <a:srgbClr val="0070C0"/>
                </a:solidFill>
              </a:rPr>
              <a:t> (1143-1180)</a:t>
            </a:r>
          </a:p>
        </p:txBody>
      </p:sp>
      <p:pic>
        <p:nvPicPr>
          <p:cNvPr id="7" name="Picture 6" descr="A painting of a person wearing a crown&#10;&#10;AI-generated content may be incorrect.">
            <a:extLst>
              <a:ext uri="{FF2B5EF4-FFF2-40B4-BE49-F238E27FC236}">
                <a16:creationId xmlns:a16="http://schemas.microsoft.com/office/drawing/2014/main" id="{6CD8408E-1119-0EB9-A61C-706E9DE4C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447427"/>
            <a:ext cx="3384376" cy="519209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48898" y="354695"/>
            <a:ext cx="8291264" cy="612304"/>
          </a:xfrm>
        </p:spPr>
        <p:txBody>
          <a:bodyPr>
            <a:normAutofit fontScale="90000"/>
          </a:bodyPr>
          <a:lstStyle/>
          <a:p>
            <a:r>
              <a:rPr lang="en-GB" dirty="0">
                <a:solidFill>
                  <a:srgbClr val="0070C0"/>
                </a:solidFill>
              </a:rPr>
              <a:t>Third Crusade (1189-92) vs Saladin</a:t>
            </a:r>
          </a:p>
        </p:txBody>
      </p:sp>
      <p:pic>
        <p:nvPicPr>
          <p:cNvPr id="4" name="Content Placeholder 3" descr="frederick.bmp"/>
          <p:cNvPicPr>
            <a:picLocks noGrp="1" noChangeAspect="1"/>
          </p:cNvPicPr>
          <p:nvPr>
            <p:ph idx="1"/>
          </p:nvPr>
        </p:nvPicPr>
        <p:blipFill>
          <a:blip r:embed="rId3" cstate="print"/>
          <a:stretch>
            <a:fillRect/>
          </a:stretch>
        </p:blipFill>
        <p:spPr>
          <a:xfrm>
            <a:off x="5220072" y="1812939"/>
            <a:ext cx="3691054" cy="4306230"/>
          </a:xfrm>
        </p:spPr>
      </p:pic>
      <p:sp>
        <p:nvSpPr>
          <p:cNvPr id="5" name="TextBox 4">
            <a:extLst>
              <a:ext uri="{FF2B5EF4-FFF2-40B4-BE49-F238E27FC236}">
                <a16:creationId xmlns:a16="http://schemas.microsoft.com/office/drawing/2014/main" id="{FA0F3D0B-E78A-EED8-5F11-F78C360CA7B9}"/>
              </a:ext>
            </a:extLst>
          </p:cNvPr>
          <p:cNvSpPr txBox="1"/>
          <p:nvPr/>
        </p:nvSpPr>
        <p:spPr>
          <a:xfrm>
            <a:off x="5652120" y="1340768"/>
            <a:ext cx="3042982" cy="400110"/>
          </a:xfrm>
          <a:prstGeom prst="rect">
            <a:avLst/>
          </a:prstGeom>
          <a:blipFill>
            <a:blip r:embed="rId2"/>
            <a:tile tx="0" ty="0" sx="100000" sy="100000" flip="none" algn="tl"/>
          </a:blipFill>
        </p:spPr>
        <p:txBody>
          <a:bodyPr wrap="square">
            <a:spAutoFit/>
          </a:bodyPr>
          <a:lstStyle/>
          <a:p>
            <a:r>
              <a:rPr lang="en-GB" sz="2000" dirty="0">
                <a:solidFill>
                  <a:schemeClr val="bg1"/>
                </a:solidFill>
              </a:rPr>
              <a:t>Frederick I Barbarossa</a:t>
            </a:r>
            <a:endParaRPr lang="en-GB" sz="2000" dirty="0"/>
          </a:p>
        </p:txBody>
      </p:sp>
      <p:pic>
        <p:nvPicPr>
          <p:cNvPr id="6" name="Content Placeholder 3" descr="richard and Philip2.jpg"/>
          <p:cNvPicPr>
            <a:picLocks noChangeAspect="1"/>
          </p:cNvPicPr>
          <p:nvPr/>
        </p:nvPicPr>
        <p:blipFill>
          <a:blip r:embed="rId4" cstate="print"/>
          <a:stretch>
            <a:fillRect/>
          </a:stretch>
        </p:blipFill>
        <p:spPr>
          <a:xfrm>
            <a:off x="107504" y="1813812"/>
            <a:ext cx="4896544" cy="4305357"/>
          </a:xfrm>
          <a:prstGeom prst="rect">
            <a:avLst/>
          </a:prstGeom>
        </p:spPr>
      </p:pic>
      <p:sp>
        <p:nvSpPr>
          <p:cNvPr id="8" name="TextBox 7">
            <a:extLst>
              <a:ext uri="{FF2B5EF4-FFF2-40B4-BE49-F238E27FC236}">
                <a16:creationId xmlns:a16="http://schemas.microsoft.com/office/drawing/2014/main" id="{CAC9308B-6F69-12C4-0650-C7D4A406F60D}"/>
              </a:ext>
            </a:extLst>
          </p:cNvPr>
          <p:cNvSpPr txBox="1"/>
          <p:nvPr/>
        </p:nvSpPr>
        <p:spPr>
          <a:xfrm>
            <a:off x="251520" y="1340768"/>
            <a:ext cx="4968552" cy="400110"/>
          </a:xfrm>
          <a:prstGeom prst="rect">
            <a:avLst/>
          </a:prstGeom>
          <a:noFill/>
        </p:spPr>
        <p:txBody>
          <a:bodyPr wrap="square">
            <a:spAutoFit/>
          </a:bodyPr>
          <a:lstStyle/>
          <a:p>
            <a:r>
              <a:rPr lang="en-GB" sz="2000" dirty="0">
                <a:solidFill>
                  <a:schemeClr val="bg1"/>
                </a:solidFill>
                <a:effectLst/>
                <a:ea typeface="Times New Roman" panose="02020603050405020304" pitchFamily="18" charset="0"/>
              </a:rPr>
              <a:t>Philip Augustus &amp; Richard the Lionheart</a:t>
            </a:r>
            <a:endParaRPr lang="en-GB" sz="2000"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19256" cy="756320"/>
          </a:xfrm>
        </p:spPr>
        <p:txBody>
          <a:bodyPr>
            <a:normAutofit/>
          </a:bodyPr>
          <a:lstStyle/>
          <a:p>
            <a:r>
              <a:rPr lang="en-GB" dirty="0">
                <a:solidFill>
                  <a:srgbClr val="0070C0"/>
                </a:solidFill>
              </a:rPr>
              <a:t>The Near East c. 1190</a:t>
            </a:r>
          </a:p>
        </p:txBody>
      </p:sp>
      <p:pic>
        <p:nvPicPr>
          <p:cNvPr id="4" name="Content Placeholder 4" descr="Crusader_States_1190.svg.png"/>
          <p:cNvPicPr>
            <a:picLocks noGrp="1" noChangeAspect="1"/>
          </p:cNvPicPr>
          <p:nvPr>
            <p:ph idx="1"/>
          </p:nvPr>
        </p:nvPicPr>
        <p:blipFill>
          <a:blip r:embed="rId3" cstate="print"/>
          <a:stretch>
            <a:fillRect/>
          </a:stretch>
        </p:blipFill>
        <p:spPr>
          <a:xfrm>
            <a:off x="433954" y="1095672"/>
            <a:ext cx="4786346" cy="4929222"/>
          </a:xfrm>
        </p:spPr>
      </p:pic>
      <p:pic>
        <p:nvPicPr>
          <p:cNvPr id="2" name="Content Placeholder 3" descr="SALADIN.jpg"/>
          <p:cNvPicPr>
            <a:picLocks noChangeAspect="1"/>
          </p:cNvPicPr>
          <p:nvPr/>
        </p:nvPicPr>
        <p:blipFill>
          <a:blip r:embed="rId4" cstate="print"/>
          <a:stretch>
            <a:fillRect/>
          </a:stretch>
        </p:blipFill>
        <p:spPr>
          <a:xfrm>
            <a:off x="5580112" y="2964554"/>
            <a:ext cx="3008470" cy="3060340"/>
          </a:xfrm>
          <a:prstGeom prst="rect">
            <a:avLst/>
          </a:prstGeom>
        </p:spPr>
      </p:pic>
      <p:sp>
        <p:nvSpPr>
          <p:cNvPr id="6" name="TextBox 5">
            <a:extLst>
              <a:ext uri="{FF2B5EF4-FFF2-40B4-BE49-F238E27FC236}">
                <a16:creationId xmlns:a16="http://schemas.microsoft.com/office/drawing/2014/main" id="{4F3475AC-BE90-D223-4637-CC8A98DEC50B}"/>
              </a:ext>
            </a:extLst>
          </p:cNvPr>
          <p:cNvSpPr txBox="1"/>
          <p:nvPr/>
        </p:nvSpPr>
        <p:spPr>
          <a:xfrm>
            <a:off x="5364088" y="6024894"/>
            <a:ext cx="3717950" cy="461665"/>
          </a:xfrm>
          <a:prstGeom prst="rect">
            <a:avLst/>
          </a:prstGeom>
          <a:noFill/>
        </p:spPr>
        <p:txBody>
          <a:bodyPr wrap="square">
            <a:spAutoFit/>
          </a:bodyPr>
          <a:lstStyle/>
          <a:p>
            <a:r>
              <a:rPr lang="en-GB" sz="2400" dirty="0">
                <a:solidFill>
                  <a:schemeClr val="bg1"/>
                </a:solidFill>
              </a:rPr>
              <a:t>Saladin Ayyubi (c.1137-93)</a:t>
            </a:r>
            <a:endParaRPr lang="en-GB" sz="2400" dirty="0"/>
          </a:p>
        </p:txBody>
      </p:sp>
      <p:sp>
        <p:nvSpPr>
          <p:cNvPr id="8" name="TextBox 7">
            <a:extLst>
              <a:ext uri="{FF2B5EF4-FFF2-40B4-BE49-F238E27FC236}">
                <a16:creationId xmlns:a16="http://schemas.microsoft.com/office/drawing/2014/main" id="{8022FE42-B8C4-BE72-9E20-4CDCBD116D22}"/>
              </a:ext>
            </a:extLst>
          </p:cNvPr>
          <p:cNvSpPr txBox="1"/>
          <p:nvPr/>
        </p:nvSpPr>
        <p:spPr>
          <a:xfrm>
            <a:off x="5265614" y="262389"/>
            <a:ext cx="3816424" cy="2862322"/>
          </a:xfrm>
          <a:prstGeom prst="rect">
            <a:avLst/>
          </a:prstGeom>
          <a:noFill/>
        </p:spPr>
        <p:txBody>
          <a:bodyPr wrap="square">
            <a:spAutoFit/>
          </a:bodyPr>
          <a:lstStyle/>
          <a:p>
            <a:pPr marL="342900" indent="-342900">
              <a:buFont typeface="Arial" panose="020B0604020202020204" pitchFamily="34" charset="0"/>
              <a:buChar char="•"/>
            </a:pPr>
            <a:r>
              <a:rPr lang="en-GB" sz="2000" dirty="0">
                <a:solidFill>
                  <a:schemeClr val="bg1"/>
                </a:solidFill>
              </a:rPr>
              <a:t>Kingdom of Jerusalem weakened under ‘leper king’ Baldwin IV (1174-1185)</a:t>
            </a:r>
          </a:p>
          <a:p>
            <a:pPr marL="342900" indent="-342900">
              <a:buFont typeface="Arial" panose="020B0604020202020204" pitchFamily="34" charset="0"/>
              <a:buChar char="•"/>
            </a:pPr>
            <a:r>
              <a:rPr lang="en-GB" sz="2000" dirty="0">
                <a:solidFill>
                  <a:schemeClr val="bg1"/>
                </a:solidFill>
              </a:rPr>
              <a:t>Sunnis in Syria and Shiites in Egypt &gt; united under Saladin</a:t>
            </a:r>
          </a:p>
          <a:p>
            <a:pPr marL="342900" indent="-342900">
              <a:buFont typeface="Arial" panose="020B0604020202020204" pitchFamily="34" charset="0"/>
              <a:buChar char="•"/>
            </a:pPr>
            <a:r>
              <a:rPr lang="en-GB" sz="2000" dirty="0">
                <a:solidFill>
                  <a:schemeClr val="bg1"/>
                </a:solidFill>
              </a:rPr>
              <a:t>Jihad &gt; unify &amp; inspire</a:t>
            </a:r>
          </a:p>
          <a:p>
            <a:pPr marL="342900" indent="-342900">
              <a:buFont typeface="Arial" panose="020B0604020202020204" pitchFamily="34" charset="0"/>
              <a:buChar char="•"/>
            </a:pPr>
            <a:r>
              <a:rPr lang="en-GB" sz="2000" dirty="0">
                <a:solidFill>
                  <a:schemeClr val="bg1"/>
                </a:solidFill>
              </a:rPr>
              <a:t>1187: took Jerusalem after Battle of Hattin</a:t>
            </a:r>
          </a:p>
          <a:p>
            <a:pPr marL="342900" indent="-342900">
              <a:buFont typeface="Arial" panose="020B0604020202020204" pitchFamily="34" charset="0"/>
              <a:buChar char="•"/>
            </a:pPr>
            <a:endParaRPr lang="en-GB" sz="2000"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579296" cy="756320"/>
          </a:xfrm>
        </p:spPr>
        <p:txBody>
          <a:bodyPr/>
          <a:lstStyle/>
          <a:p>
            <a:r>
              <a:rPr lang="en-GB" dirty="0">
                <a:solidFill>
                  <a:srgbClr val="0070C0"/>
                </a:solidFill>
              </a:rPr>
              <a:t>Richard I orders massacre at Acre 1191</a:t>
            </a:r>
          </a:p>
        </p:txBody>
      </p:sp>
      <p:pic>
        <p:nvPicPr>
          <p:cNvPr id="4" name="Content Placeholder 3" descr="massacre acre.jpg"/>
          <p:cNvPicPr>
            <a:picLocks noGrp="1" noChangeAspect="1"/>
          </p:cNvPicPr>
          <p:nvPr>
            <p:ph idx="1"/>
          </p:nvPr>
        </p:nvPicPr>
        <p:blipFill>
          <a:blip r:embed="rId3" cstate="print"/>
          <a:stretch>
            <a:fillRect/>
          </a:stretch>
        </p:blipFill>
        <p:spPr>
          <a:xfrm>
            <a:off x="251520" y="1195129"/>
            <a:ext cx="4824536" cy="4519334"/>
          </a:xfrm>
          <a:prstGeom prst="rect">
            <a:avLst/>
          </a:prstGeom>
        </p:spPr>
      </p:pic>
      <p:sp>
        <p:nvSpPr>
          <p:cNvPr id="5" name="TextBox 4">
            <a:extLst>
              <a:ext uri="{FF2B5EF4-FFF2-40B4-BE49-F238E27FC236}">
                <a16:creationId xmlns:a16="http://schemas.microsoft.com/office/drawing/2014/main" id="{5F76D0B0-D269-D1E1-8590-48C235309AE2}"/>
              </a:ext>
            </a:extLst>
          </p:cNvPr>
          <p:cNvSpPr txBox="1"/>
          <p:nvPr/>
        </p:nvSpPr>
        <p:spPr>
          <a:xfrm>
            <a:off x="5148064" y="1340768"/>
            <a:ext cx="3744416" cy="4493538"/>
          </a:xfrm>
          <a:prstGeom prst="rect">
            <a:avLst/>
          </a:prstGeom>
          <a:blipFill>
            <a:blip r:embed="rId2"/>
            <a:tile tx="0" ty="0" sx="100000" sy="100000" flip="none" algn="tl"/>
          </a:blipFill>
        </p:spPr>
        <p:txBody>
          <a:bodyPr wrap="square">
            <a:spAutoFit/>
          </a:bodyPr>
          <a:lstStyle/>
          <a:p>
            <a:pPr marL="285750" indent="-285750">
              <a:buFont typeface="Arial" panose="020B0604020202020204" pitchFamily="34" charset="0"/>
              <a:buChar char="•"/>
            </a:pPr>
            <a:r>
              <a:rPr lang="en-GB" sz="2200" b="1" dirty="0">
                <a:solidFill>
                  <a:schemeClr val="bg1"/>
                </a:solidFill>
              </a:rPr>
              <a:t>1191</a:t>
            </a:r>
            <a:r>
              <a:rPr lang="en-GB" sz="2200" dirty="0">
                <a:solidFill>
                  <a:schemeClr val="bg1"/>
                </a:solidFill>
              </a:rPr>
              <a:t>: to Jaffa &amp; beats Saladin in battle but fails to attack Jerusalem</a:t>
            </a:r>
          </a:p>
          <a:p>
            <a:pPr marL="285750" indent="-285750">
              <a:buFont typeface="Arial" panose="020B0604020202020204" pitchFamily="34" charset="0"/>
              <a:buChar char="•"/>
            </a:pPr>
            <a:r>
              <a:rPr lang="en-GB" sz="2200" b="1" dirty="0">
                <a:solidFill>
                  <a:schemeClr val="bg1"/>
                </a:solidFill>
              </a:rPr>
              <a:t>1192</a:t>
            </a:r>
            <a:r>
              <a:rPr lang="en-GB" sz="2200" dirty="0">
                <a:solidFill>
                  <a:schemeClr val="bg1"/>
                </a:solidFill>
              </a:rPr>
              <a:t>: signs treaty with Saladin &amp; sets off home (via 2-year captivity in Empire)</a:t>
            </a:r>
          </a:p>
          <a:p>
            <a:pPr marL="285750" indent="-285750">
              <a:buFont typeface="Arial" panose="020B0604020202020204" pitchFamily="34" charset="0"/>
              <a:buChar char="•"/>
            </a:pPr>
            <a:r>
              <a:rPr lang="en-GB" sz="2200" b="1" dirty="0">
                <a:solidFill>
                  <a:schemeClr val="bg1"/>
                </a:solidFill>
                <a:effectLst/>
                <a:ea typeface="Times New Roman" panose="02020603050405020304" pitchFamily="18" charset="0"/>
              </a:rPr>
              <a:t>Coastal strip </a:t>
            </a:r>
            <a:r>
              <a:rPr lang="en-GB" sz="2200" b="1" dirty="0">
                <a:solidFill>
                  <a:schemeClr val="bg1"/>
                </a:solidFill>
                <a:effectLst/>
                <a:ea typeface="Times New Roman" panose="02020603050405020304" pitchFamily="18" charset="0"/>
                <a:cs typeface="Calibri" panose="020F0502020204030204" pitchFamily="34" charset="0"/>
              </a:rPr>
              <a:t>&amp;</a:t>
            </a:r>
            <a:r>
              <a:rPr lang="en-GB" sz="2200" b="1" dirty="0">
                <a:solidFill>
                  <a:schemeClr val="bg1"/>
                </a:solidFill>
                <a:effectLst/>
                <a:ea typeface="Times New Roman" panose="02020603050405020304" pitchFamily="18" charset="0"/>
              </a:rPr>
              <a:t> important towns </a:t>
            </a:r>
            <a:r>
              <a:rPr lang="en-GB" sz="2200" dirty="0">
                <a:solidFill>
                  <a:schemeClr val="bg1"/>
                </a:solidFill>
                <a:effectLst/>
                <a:ea typeface="Times New Roman" panose="02020603050405020304" pitchFamily="18" charset="0"/>
              </a:rPr>
              <a:t>of Acre, Tyre </a:t>
            </a:r>
            <a:r>
              <a:rPr lang="en-GB" sz="2200" dirty="0">
                <a:solidFill>
                  <a:schemeClr val="bg1"/>
                </a:solidFill>
                <a:effectLst/>
                <a:ea typeface="Times New Roman" panose="02020603050405020304" pitchFamily="18" charset="0"/>
                <a:cs typeface="Calibri" panose="020F0502020204030204" pitchFamily="34" charset="0"/>
              </a:rPr>
              <a:t>&amp;</a:t>
            </a:r>
            <a:r>
              <a:rPr lang="en-GB" sz="2200" dirty="0">
                <a:solidFill>
                  <a:schemeClr val="bg1"/>
                </a:solidFill>
                <a:effectLst/>
                <a:ea typeface="Times New Roman" panose="02020603050405020304" pitchFamily="18" charset="0"/>
              </a:rPr>
              <a:t> Jaffa in Latin hands</a:t>
            </a:r>
          </a:p>
          <a:p>
            <a:pPr marL="285750" indent="-285750">
              <a:buFont typeface="Arial" panose="020B0604020202020204" pitchFamily="34" charset="0"/>
              <a:buChar char="•"/>
            </a:pPr>
            <a:r>
              <a:rPr lang="en-GB" sz="2200" b="1" dirty="0">
                <a:solidFill>
                  <a:schemeClr val="bg1"/>
                </a:solidFill>
              </a:rPr>
              <a:t>Kingdom of Jerusalem</a:t>
            </a:r>
            <a:r>
              <a:rPr lang="en-GB" sz="2200" dirty="0">
                <a:solidFill>
                  <a:schemeClr val="bg1"/>
                </a:solidFill>
              </a:rPr>
              <a:t> survives for another 100 years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15516" y="-315057"/>
            <a:ext cx="8712968" cy="1116360"/>
          </a:xfrm>
        </p:spPr>
        <p:txBody>
          <a:bodyPr>
            <a:normAutofit fontScale="90000"/>
          </a:bodyPr>
          <a:lstStyle/>
          <a:p>
            <a:r>
              <a:rPr lang="en-GB" dirty="0">
                <a:solidFill>
                  <a:srgbClr val="0070C0"/>
                </a:solidFill>
                <a:latin typeface="Constantia" pitchFamily="18" charset="0"/>
              </a:rPr>
              <a:t>The Fourth Crusade: takes Constantinople</a:t>
            </a:r>
          </a:p>
        </p:txBody>
      </p:sp>
      <p:sp>
        <p:nvSpPr>
          <p:cNvPr id="6" name="Content Placeholder 5"/>
          <p:cNvSpPr>
            <a:spLocks noGrp="1"/>
          </p:cNvSpPr>
          <p:nvPr>
            <p:ph sz="half" idx="2"/>
          </p:nvPr>
        </p:nvSpPr>
        <p:spPr>
          <a:xfrm>
            <a:off x="4330315" y="1143000"/>
            <a:ext cx="3266021" cy="5310336"/>
          </a:xfrm>
        </p:spPr>
        <p:txBody>
          <a:bodyPr>
            <a:normAutofit/>
          </a:bodyPr>
          <a:lstStyle/>
          <a:p>
            <a:r>
              <a:rPr lang="en-GB" dirty="0">
                <a:solidFill>
                  <a:schemeClr val="bg1"/>
                </a:solidFill>
                <a:latin typeface="+mj-lt"/>
                <a:cs typeface="Times New Roman" pitchFamily="18" charset="0"/>
              </a:rPr>
              <a:t>Ordered by Innocent III</a:t>
            </a:r>
          </a:p>
          <a:p>
            <a:r>
              <a:rPr lang="en-GB" dirty="0">
                <a:solidFill>
                  <a:schemeClr val="bg1"/>
                </a:solidFill>
                <a:latin typeface="+mj-lt"/>
                <a:cs typeface="Times New Roman" pitchFamily="18" charset="0"/>
              </a:rPr>
              <a:t>Hope to reunite churches</a:t>
            </a:r>
          </a:p>
          <a:p>
            <a:r>
              <a:rPr lang="en-GB" dirty="0">
                <a:solidFill>
                  <a:schemeClr val="bg1"/>
                </a:solidFill>
                <a:latin typeface="+mj-lt"/>
                <a:cs typeface="Times New Roman" pitchFamily="18" charset="0"/>
              </a:rPr>
              <a:t>Attacked Zara &amp; Constantinople</a:t>
            </a:r>
          </a:p>
          <a:p>
            <a:r>
              <a:rPr lang="en-GB" dirty="0">
                <a:solidFill>
                  <a:schemeClr val="bg1"/>
                </a:solidFill>
                <a:latin typeface="+mj-lt"/>
                <a:cs typeface="Times New Roman" pitchFamily="18" charset="0"/>
              </a:rPr>
              <a:t>Two theories:</a:t>
            </a:r>
          </a:p>
          <a:p>
            <a:pPr marL="0" indent="0">
              <a:buNone/>
            </a:pPr>
            <a:r>
              <a:rPr lang="en-GB" dirty="0">
                <a:solidFill>
                  <a:schemeClr val="bg1"/>
                </a:solidFill>
                <a:latin typeface="+mj-lt"/>
                <a:cs typeface="Times New Roman" pitchFamily="18" charset="0"/>
              </a:rPr>
              <a:t>intrigue/conspiracy</a:t>
            </a:r>
          </a:p>
          <a:p>
            <a:pPr>
              <a:buNone/>
            </a:pPr>
            <a:r>
              <a:rPr lang="en-GB" sz="2400" dirty="0">
                <a:solidFill>
                  <a:schemeClr val="bg1"/>
                </a:solidFill>
                <a:latin typeface="+mj-lt"/>
              </a:rPr>
              <a:t>or </a:t>
            </a:r>
            <a:r>
              <a:rPr lang="en-GB" sz="2400" dirty="0">
                <a:solidFill>
                  <a:schemeClr val="bg1"/>
                </a:solidFill>
                <a:latin typeface="+mj-lt"/>
                <a:cs typeface="Times New Roman" pitchFamily="18" charset="0"/>
              </a:rPr>
              <a:t>c</a:t>
            </a:r>
            <a:r>
              <a:rPr lang="en-GB" dirty="0">
                <a:solidFill>
                  <a:schemeClr val="bg1"/>
                </a:solidFill>
                <a:latin typeface="+mj-lt"/>
                <a:cs typeface="Times New Roman" pitchFamily="18" charset="0"/>
              </a:rPr>
              <a:t>hance/accidents?</a:t>
            </a:r>
          </a:p>
          <a:p>
            <a:r>
              <a:rPr lang="en-GB" dirty="0">
                <a:solidFill>
                  <a:schemeClr val="bg1"/>
                </a:solidFill>
                <a:latin typeface="+mj-lt"/>
                <a:cs typeface="Times New Roman" pitchFamily="18" charset="0"/>
              </a:rPr>
              <a:t>Venetian tensions &amp; resentment &gt; violence</a:t>
            </a:r>
          </a:p>
          <a:p>
            <a:endParaRPr lang="en-GB" dirty="0">
              <a:solidFill>
                <a:schemeClr val="bg1"/>
              </a:solidFill>
              <a:latin typeface="+mj-lt"/>
              <a:cs typeface="Times New Roman" pitchFamily="18" charset="0"/>
            </a:endParaRPr>
          </a:p>
          <a:p>
            <a:pPr>
              <a:buNone/>
            </a:pPr>
            <a:endParaRPr lang="en-GB" dirty="0">
              <a:solidFill>
                <a:schemeClr val="bg1"/>
              </a:solidFill>
              <a:latin typeface="+mj-lt"/>
              <a:cs typeface="Times New Roman" pitchFamily="18" charset="0"/>
            </a:endParaRPr>
          </a:p>
          <a:p>
            <a:endParaRPr lang="en-GB" dirty="0"/>
          </a:p>
        </p:txBody>
      </p:sp>
      <p:pic>
        <p:nvPicPr>
          <p:cNvPr id="7" name="Picture 5" descr="Constantinople"/>
          <p:cNvPicPr>
            <a:picLocks noGrp="1" noChangeAspect="1" noChangeArrowheads="1"/>
          </p:cNvPicPr>
          <p:nvPr>
            <p:ph sz="half" idx="1"/>
          </p:nvPr>
        </p:nvPicPr>
        <p:blipFill>
          <a:blip r:embed="rId3" cstate="print"/>
          <a:srcRect/>
          <a:stretch>
            <a:fillRect/>
          </a:stretch>
        </p:blipFill>
        <p:spPr>
          <a:xfrm>
            <a:off x="215516" y="786094"/>
            <a:ext cx="4114799" cy="5795491"/>
          </a:xfrm>
          <a:noFill/>
        </p:spPr>
      </p:pic>
      <p:pic>
        <p:nvPicPr>
          <p:cNvPr id="2" name="Content Placeholder 6" descr="A painting of a person&#10;&#10;AI-generated content may be incorrect.">
            <a:extLst>
              <a:ext uri="{FF2B5EF4-FFF2-40B4-BE49-F238E27FC236}">
                <a16:creationId xmlns:a16="http://schemas.microsoft.com/office/drawing/2014/main" id="{164A0687-CED6-5D7B-DF23-56E97EEFB8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2498" y="801303"/>
            <a:ext cx="1911164" cy="236289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a:xfrm>
            <a:off x="0" y="1379586"/>
            <a:ext cx="5148064" cy="5256584"/>
          </a:xfrm>
        </p:spPr>
        <p:txBody>
          <a:bodyPr>
            <a:normAutofit fontScale="92500"/>
          </a:bodyPr>
          <a:lstStyle/>
          <a:p>
            <a:pPr>
              <a:lnSpc>
                <a:spcPct val="90000"/>
              </a:lnSpc>
            </a:pPr>
            <a:r>
              <a:rPr lang="en-GB" sz="2800" dirty="0">
                <a:solidFill>
                  <a:schemeClr val="bg1"/>
                </a:solidFill>
                <a:latin typeface="Constantia" pitchFamily="18" charset="0"/>
              </a:rPr>
              <a:t>Enrico Dandolo, doge of Venice</a:t>
            </a:r>
          </a:p>
          <a:p>
            <a:pPr>
              <a:lnSpc>
                <a:spcPct val="90000"/>
              </a:lnSpc>
            </a:pPr>
            <a:r>
              <a:rPr lang="en-GB" sz="2800" dirty="0">
                <a:solidFill>
                  <a:schemeClr val="bg1"/>
                </a:solidFill>
                <a:latin typeface="Constantia" pitchFamily="18" charset="0"/>
              </a:rPr>
              <a:t>Baldwin, count of Flanders</a:t>
            </a:r>
          </a:p>
          <a:p>
            <a:pPr>
              <a:lnSpc>
                <a:spcPct val="90000"/>
              </a:lnSpc>
            </a:pPr>
            <a:r>
              <a:rPr lang="en-GB" sz="2800" dirty="0">
                <a:solidFill>
                  <a:schemeClr val="bg1"/>
                </a:solidFill>
                <a:latin typeface="Constantia" pitchFamily="18" charset="0"/>
              </a:rPr>
              <a:t>Henry, count of St. </a:t>
            </a:r>
            <a:r>
              <a:rPr lang="en-GB" sz="2800" dirty="0" err="1">
                <a:solidFill>
                  <a:schemeClr val="bg1"/>
                </a:solidFill>
                <a:latin typeface="Constantia" pitchFamily="18" charset="0"/>
              </a:rPr>
              <a:t>Pol</a:t>
            </a:r>
            <a:endParaRPr lang="en-GB" sz="2800" dirty="0">
              <a:solidFill>
                <a:schemeClr val="bg1"/>
              </a:solidFill>
              <a:latin typeface="Constantia" pitchFamily="18" charset="0"/>
            </a:endParaRPr>
          </a:p>
          <a:p>
            <a:pPr>
              <a:lnSpc>
                <a:spcPct val="90000"/>
              </a:lnSpc>
            </a:pPr>
            <a:r>
              <a:rPr lang="en-GB" sz="2800" dirty="0">
                <a:solidFill>
                  <a:schemeClr val="bg1"/>
                </a:solidFill>
                <a:latin typeface="Constantia" pitchFamily="18" charset="0"/>
              </a:rPr>
              <a:t>Louis, count of Blois</a:t>
            </a:r>
            <a:endParaRPr lang="en-GB" sz="2800" i="1" dirty="0">
              <a:solidFill>
                <a:schemeClr val="bg1"/>
              </a:solidFill>
              <a:latin typeface="Constantia" pitchFamily="18" charset="0"/>
            </a:endParaRPr>
          </a:p>
          <a:p>
            <a:pPr>
              <a:lnSpc>
                <a:spcPct val="90000"/>
              </a:lnSpc>
            </a:pPr>
            <a:r>
              <a:rPr lang="en-GB" sz="2800" dirty="0" err="1">
                <a:solidFill>
                  <a:schemeClr val="bg1"/>
                </a:solidFill>
                <a:latin typeface="Constantia" pitchFamily="18" charset="0"/>
              </a:rPr>
              <a:t>Theobald</a:t>
            </a:r>
            <a:r>
              <a:rPr lang="en-GB" sz="2800" dirty="0">
                <a:solidFill>
                  <a:schemeClr val="bg1"/>
                </a:solidFill>
                <a:latin typeface="Constantia" pitchFamily="18" charset="0"/>
              </a:rPr>
              <a:t>, count of Champagne</a:t>
            </a:r>
          </a:p>
          <a:p>
            <a:pPr>
              <a:lnSpc>
                <a:spcPct val="90000"/>
              </a:lnSpc>
            </a:pPr>
            <a:r>
              <a:rPr lang="en-GB" sz="2800" dirty="0">
                <a:solidFill>
                  <a:schemeClr val="bg1"/>
                </a:solidFill>
                <a:latin typeface="Constantia" pitchFamily="18" charset="0"/>
              </a:rPr>
              <a:t>Boniface, Marquis of Montferrat</a:t>
            </a:r>
          </a:p>
          <a:p>
            <a:pPr>
              <a:lnSpc>
                <a:spcPct val="90000"/>
              </a:lnSpc>
            </a:pPr>
            <a:r>
              <a:rPr lang="en-GB" sz="2800" dirty="0">
                <a:solidFill>
                  <a:schemeClr val="bg1"/>
                </a:solidFill>
                <a:latin typeface="Constantia" pitchFamily="18" charset="0"/>
              </a:rPr>
              <a:t>Geoffrey of </a:t>
            </a:r>
            <a:r>
              <a:rPr lang="en-GB" sz="2800" dirty="0" err="1">
                <a:solidFill>
                  <a:schemeClr val="bg1"/>
                </a:solidFill>
                <a:latin typeface="Constantia" pitchFamily="18" charset="0"/>
              </a:rPr>
              <a:t>Villehardouin</a:t>
            </a:r>
            <a:r>
              <a:rPr lang="en-GB" sz="2800" dirty="0">
                <a:solidFill>
                  <a:schemeClr val="bg1"/>
                </a:solidFill>
                <a:latin typeface="Constantia" pitchFamily="18" charset="0"/>
              </a:rPr>
              <a:t>, marshal of Champagne &amp; chronicler</a:t>
            </a:r>
          </a:p>
          <a:p>
            <a:pPr>
              <a:lnSpc>
                <a:spcPct val="90000"/>
              </a:lnSpc>
            </a:pPr>
            <a:r>
              <a:rPr lang="en-GB" sz="2800" dirty="0">
                <a:solidFill>
                  <a:schemeClr val="bg1"/>
                </a:solidFill>
                <a:latin typeface="Constantia" pitchFamily="18" charset="0"/>
              </a:rPr>
              <a:t>Robert of </a:t>
            </a:r>
            <a:r>
              <a:rPr lang="en-GB" sz="2800" dirty="0" err="1">
                <a:solidFill>
                  <a:schemeClr val="bg1"/>
                </a:solidFill>
                <a:latin typeface="Constantia" pitchFamily="18" charset="0"/>
              </a:rPr>
              <a:t>Clari</a:t>
            </a:r>
            <a:r>
              <a:rPr lang="en-GB" sz="2800" dirty="0">
                <a:solidFill>
                  <a:schemeClr val="bg1"/>
                </a:solidFill>
                <a:latin typeface="Constantia" pitchFamily="18" charset="0"/>
              </a:rPr>
              <a:t>, ordinary knight &amp; chronicler</a:t>
            </a:r>
          </a:p>
          <a:p>
            <a:endParaRPr lang="en-GB" dirty="0"/>
          </a:p>
        </p:txBody>
      </p:sp>
      <p:sp>
        <p:nvSpPr>
          <p:cNvPr id="5" name="Title 4"/>
          <p:cNvSpPr>
            <a:spLocks noGrp="1"/>
          </p:cNvSpPr>
          <p:nvPr>
            <p:ph type="title"/>
          </p:nvPr>
        </p:nvSpPr>
        <p:spPr>
          <a:xfrm>
            <a:off x="457200" y="152400"/>
            <a:ext cx="8147248" cy="785120"/>
          </a:xfrm>
        </p:spPr>
        <p:txBody>
          <a:bodyPr/>
          <a:lstStyle/>
          <a:p>
            <a:r>
              <a:rPr lang="en-GB" dirty="0">
                <a:solidFill>
                  <a:srgbClr val="0070C0"/>
                </a:solidFill>
                <a:latin typeface="Constantia" pitchFamily="18" charset="0"/>
              </a:rPr>
              <a:t>The Crusaders (1202-1204)</a:t>
            </a:r>
          </a:p>
        </p:txBody>
      </p:sp>
      <p:pic>
        <p:nvPicPr>
          <p:cNvPr id="3" name="Picture 2" descr="A painting of several ships&#10;&#10;AI-generated content may be incorrect.">
            <a:extLst>
              <a:ext uri="{FF2B5EF4-FFF2-40B4-BE49-F238E27FC236}">
                <a16:creationId xmlns:a16="http://schemas.microsoft.com/office/drawing/2014/main" id="{CC1DEE09-0E77-FCC9-4898-67F528832E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370283"/>
            <a:ext cx="3978304" cy="472229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9B5E86-07C6-4782-8E7C-7CCE6B3627C4}"/>
              </a:ext>
            </a:extLst>
          </p:cNvPr>
          <p:cNvSpPr>
            <a:spLocks noGrp="1"/>
          </p:cNvSpPr>
          <p:nvPr>
            <p:ph type="title"/>
          </p:nvPr>
        </p:nvSpPr>
        <p:spPr>
          <a:xfrm>
            <a:off x="457200" y="101600"/>
            <a:ext cx="8094662" cy="735112"/>
          </a:xfrm>
        </p:spPr>
        <p:txBody>
          <a:bodyPr/>
          <a:lstStyle/>
          <a:p>
            <a:r>
              <a:rPr lang="en-GB" dirty="0">
                <a:solidFill>
                  <a:srgbClr val="0070C0"/>
                </a:solidFill>
              </a:rPr>
              <a:t>Crusader attack on Constantinople</a:t>
            </a:r>
          </a:p>
        </p:txBody>
      </p:sp>
      <p:sp>
        <p:nvSpPr>
          <p:cNvPr id="5" name="Content Placeholder 4">
            <a:extLst>
              <a:ext uri="{FF2B5EF4-FFF2-40B4-BE49-F238E27FC236}">
                <a16:creationId xmlns:a16="http://schemas.microsoft.com/office/drawing/2014/main" id="{189EFA1A-EA8D-42B5-ABC7-DF5624FC32BA}"/>
              </a:ext>
            </a:extLst>
          </p:cNvPr>
          <p:cNvSpPr>
            <a:spLocks noGrp="1"/>
          </p:cNvSpPr>
          <p:nvPr>
            <p:ph sz="half" idx="1"/>
          </p:nvPr>
        </p:nvSpPr>
        <p:spPr>
          <a:xfrm>
            <a:off x="107504" y="836712"/>
            <a:ext cx="4464496" cy="6480720"/>
          </a:xfrm>
          <a:blipFill>
            <a:blip r:embed="rId2"/>
            <a:tile tx="0" ty="0" sx="100000" sy="100000" flip="none" algn="tl"/>
          </a:blipFill>
        </p:spPr>
        <p:txBody>
          <a:bodyPr>
            <a:noAutofit/>
          </a:bodyPr>
          <a:lstStyle/>
          <a:p>
            <a:pPr marL="0" indent="0">
              <a:buNone/>
            </a:pPr>
            <a:r>
              <a:rPr lang="en-GB" sz="2400" b="1" dirty="0">
                <a:solidFill>
                  <a:schemeClr val="bg1"/>
                </a:solidFill>
                <a:effectLst/>
                <a:ea typeface="Times New Roman" panose="02020603050405020304" pitchFamily="18" charset="0"/>
              </a:rPr>
              <a:t>Motivations:</a:t>
            </a:r>
          </a:p>
          <a:p>
            <a:r>
              <a:rPr lang="en-GB" sz="2000" b="1" dirty="0">
                <a:solidFill>
                  <a:schemeClr val="bg1"/>
                </a:solidFill>
                <a:effectLst/>
                <a:ea typeface="Times New Roman" panose="02020603050405020304" pitchFamily="18" charset="0"/>
              </a:rPr>
              <a:t>monetary rewards </a:t>
            </a:r>
            <a:r>
              <a:rPr lang="en-GB" sz="2000" dirty="0">
                <a:solidFill>
                  <a:schemeClr val="bg1"/>
                </a:solidFill>
                <a:effectLst/>
                <a:ea typeface="Times New Roman" panose="02020603050405020304" pitchFamily="18" charset="0"/>
              </a:rPr>
              <a:t>to be gained after putting rightful heir, Alexius Angelos, back on Byzantine throne</a:t>
            </a:r>
          </a:p>
          <a:p>
            <a:r>
              <a:rPr lang="en-GB" sz="2000" b="1" dirty="0">
                <a:solidFill>
                  <a:schemeClr val="bg1"/>
                </a:solidFill>
                <a:effectLst/>
                <a:ea typeface="Times New Roman" panose="02020603050405020304" pitchFamily="18" charset="0"/>
              </a:rPr>
              <a:t>bring Greek church </a:t>
            </a:r>
            <a:r>
              <a:rPr lang="en-GB" sz="2000" dirty="0">
                <a:solidFill>
                  <a:schemeClr val="bg1"/>
                </a:solidFill>
                <a:effectLst/>
                <a:ea typeface="Times New Roman" panose="02020603050405020304" pitchFamily="18" charset="0"/>
              </a:rPr>
              <a:t>back into fold </a:t>
            </a:r>
          </a:p>
          <a:p>
            <a:r>
              <a:rPr lang="en-GB" sz="2000" b="1" dirty="0">
                <a:solidFill>
                  <a:schemeClr val="bg1"/>
                </a:solidFill>
                <a:effectLst/>
                <a:ea typeface="Times New Roman" panose="02020603050405020304" pitchFamily="18" charset="0"/>
              </a:rPr>
              <a:t>bring Byzantium and </a:t>
            </a:r>
            <a:r>
              <a:rPr lang="en-GB" sz="2000" b="1" dirty="0">
                <a:solidFill>
                  <a:schemeClr val="bg1"/>
                </a:solidFill>
                <a:ea typeface="Times New Roman" panose="02020603050405020304" pitchFamily="18" charset="0"/>
              </a:rPr>
              <a:t>W</a:t>
            </a:r>
            <a:r>
              <a:rPr lang="en-GB" sz="2000" b="1" dirty="0">
                <a:solidFill>
                  <a:schemeClr val="bg1"/>
                </a:solidFill>
                <a:effectLst/>
                <a:ea typeface="Times New Roman" panose="02020603050405020304" pitchFamily="18" charset="0"/>
              </a:rPr>
              <a:t>est </a:t>
            </a:r>
            <a:r>
              <a:rPr lang="en-GB" sz="2000" dirty="0">
                <a:solidFill>
                  <a:schemeClr val="bg1"/>
                </a:solidFill>
                <a:effectLst/>
                <a:ea typeface="Times New Roman" panose="02020603050405020304" pitchFamily="18" charset="0"/>
              </a:rPr>
              <a:t>closer together politically, using new unity to launch attack against Muslims </a:t>
            </a:r>
          </a:p>
          <a:p>
            <a:r>
              <a:rPr lang="en-GB" sz="2000" b="1" dirty="0">
                <a:solidFill>
                  <a:schemeClr val="bg1"/>
                </a:solidFill>
                <a:ea typeface="Times New Roman" panose="02020603050405020304" pitchFamily="18" charset="0"/>
              </a:rPr>
              <a:t>h</a:t>
            </a:r>
            <a:r>
              <a:rPr lang="en-GB" sz="2000" b="1" dirty="0">
                <a:solidFill>
                  <a:schemeClr val="bg1"/>
                </a:solidFill>
                <a:effectLst/>
                <a:ea typeface="Times New Roman" panose="02020603050405020304" pitchFamily="18" charset="0"/>
              </a:rPr>
              <a:t>elp Venetians </a:t>
            </a:r>
            <a:r>
              <a:rPr lang="en-GB" sz="2000" dirty="0">
                <a:solidFill>
                  <a:schemeClr val="bg1"/>
                </a:solidFill>
                <a:effectLst/>
                <a:ea typeface="Times New Roman" panose="02020603050405020304" pitchFamily="18" charset="0"/>
              </a:rPr>
              <a:t>get trading privileges back </a:t>
            </a:r>
          </a:p>
          <a:p>
            <a:r>
              <a:rPr lang="en-GB" sz="2000" b="1" dirty="0">
                <a:solidFill>
                  <a:schemeClr val="bg1"/>
                </a:solidFill>
                <a:ea typeface="Times New Roman" panose="02020603050405020304" pitchFamily="18" charset="0"/>
              </a:rPr>
              <a:t>h</a:t>
            </a:r>
            <a:r>
              <a:rPr lang="en-GB" sz="2000" b="1" dirty="0">
                <a:solidFill>
                  <a:schemeClr val="bg1"/>
                </a:solidFill>
                <a:effectLst/>
                <a:ea typeface="Times New Roman" panose="02020603050405020304" pitchFamily="18" charset="0"/>
              </a:rPr>
              <a:t>ope Alexius </a:t>
            </a:r>
            <a:r>
              <a:rPr lang="en-GB" sz="2000" dirty="0">
                <a:solidFill>
                  <a:schemeClr val="bg1"/>
                </a:solidFill>
                <a:effectLst/>
                <a:ea typeface="Times New Roman" panose="02020603050405020304" pitchFamily="18" charset="0"/>
              </a:rPr>
              <a:t>might give military support &gt; Jerusalem</a:t>
            </a:r>
          </a:p>
          <a:p>
            <a:pPr marL="0" indent="0">
              <a:buNone/>
            </a:pPr>
            <a:r>
              <a:rPr lang="en-GB" sz="2200" b="1" dirty="0">
                <a:solidFill>
                  <a:schemeClr val="bg1"/>
                </a:solidFill>
              </a:rPr>
              <a:t>Plan failed:</a:t>
            </a:r>
            <a:r>
              <a:rPr lang="en-GB" sz="2200" dirty="0">
                <a:solidFill>
                  <a:schemeClr val="bg1"/>
                </a:solidFill>
              </a:rPr>
              <a:t> </a:t>
            </a:r>
            <a:r>
              <a:rPr lang="en-GB" sz="2000" dirty="0">
                <a:solidFill>
                  <a:schemeClr val="bg1"/>
                </a:solidFill>
              </a:rPr>
              <a:t>sack of Constantinople</a:t>
            </a:r>
          </a:p>
          <a:p>
            <a:pPr marL="0" indent="0">
              <a:buNone/>
            </a:pPr>
            <a:r>
              <a:rPr lang="en-GB" sz="2200" b="1" dirty="0">
                <a:solidFill>
                  <a:schemeClr val="bg1"/>
                </a:solidFill>
              </a:rPr>
              <a:t>Accident or design?</a:t>
            </a:r>
          </a:p>
          <a:p>
            <a:pPr marL="0" indent="0">
              <a:buNone/>
            </a:pPr>
            <a:r>
              <a:rPr lang="en-GB" sz="2200" b="1" dirty="0">
                <a:solidFill>
                  <a:schemeClr val="bg1"/>
                </a:solidFill>
              </a:rPr>
              <a:t>Long history of tensions</a:t>
            </a:r>
          </a:p>
        </p:txBody>
      </p:sp>
      <p:pic>
        <p:nvPicPr>
          <p:cNvPr id="7" name="Content Placeholder 6" descr="A painting of a city with boats&#10;&#10;AI-generated content may be incorrect.">
            <a:extLst>
              <a:ext uri="{FF2B5EF4-FFF2-40B4-BE49-F238E27FC236}">
                <a16:creationId xmlns:a16="http://schemas.microsoft.com/office/drawing/2014/main" id="{6C999EBF-5776-84B6-3CA4-8821E6FC154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27984" y="820048"/>
            <a:ext cx="4699630" cy="2926497"/>
          </a:xfrm>
        </p:spPr>
      </p:pic>
      <p:pic>
        <p:nvPicPr>
          <p:cNvPr id="10" name="Picture 9" descr="A mosaic of people holding hands&#10;&#10;AI-generated content may be incorrect.">
            <a:extLst>
              <a:ext uri="{FF2B5EF4-FFF2-40B4-BE49-F238E27FC236}">
                <a16:creationId xmlns:a16="http://schemas.microsoft.com/office/drawing/2014/main" id="{686BDA6C-1157-2250-8B11-7875EBC204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3870406"/>
            <a:ext cx="2775738" cy="2845131"/>
          </a:xfrm>
          <a:prstGeom prst="rect">
            <a:avLst/>
          </a:prstGeom>
        </p:spPr>
      </p:pic>
    </p:spTree>
    <p:extLst>
      <p:ext uri="{BB962C8B-B14F-4D97-AF65-F5344CB8AC3E}">
        <p14:creationId xmlns:p14="http://schemas.microsoft.com/office/powerpoint/2010/main" val="1844488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28328"/>
          </a:xfrm>
        </p:spPr>
        <p:txBody>
          <a:bodyPr/>
          <a:lstStyle/>
          <a:p>
            <a:r>
              <a:rPr lang="en-GB" dirty="0">
                <a:solidFill>
                  <a:srgbClr val="0070C0"/>
                </a:solidFill>
              </a:rPr>
              <a:t>After 1204</a:t>
            </a:r>
          </a:p>
        </p:txBody>
      </p:sp>
      <p:pic>
        <p:nvPicPr>
          <p:cNvPr id="4" name="Picture 6" descr="Frankish Byzantium"/>
          <p:cNvPicPr>
            <a:picLocks noGrp="1" noChangeAspect="1" noChangeArrowheads="1"/>
          </p:cNvPicPr>
          <p:nvPr>
            <p:ph sz="half" idx="1"/>
          </p:nvPr>
        </p:nvPicPr>
        <p:blipFill>
          <a:blip r:embed="rId3" cstate="print"/>
          <a:stretch>
            <a:fillRect/>
          </a:stretch>
        </p:blipFill>
        <p:spPr>
          <a:xfrm>
            <a:off x="251520" y="1524000"/>
            <a:ext cx="5801490" cy="3993232"/>
          </a:xfrm>
          <a:noFill/>
        </p:spPr>
      </p:pic>
      <p:sp>
        <p:nvSpPr>
          <p:cNvPr id="2" name="Content Placeholder 1"/>
          <p:cNvSpPr>
            <a:spLocks noGrp="1"/>
          </p:cNvSpPr>
          <p:nvPr>
            <p:ph sz="half" idx="2"/>
          </p:nvPr>
        </p:nvSpPr>
        <p:spPr>
          <a:xfrm>
            <a:off x="6012160" y="1124744"/>
            <a:ext cx="2880320" cy="4971256"/>
          </a:xfrm>
        </p:spPr>
        <p:txBody>
          <a:bodyPr>
            <a:normAutofit/>
          </a:bodyPr>
          <a:lstStyle/>
          <a:p>
            <a:r>
              <a:rPr lang="en-GB" sz="2400" dirty="0">
                <a:solidFill>
                  <a:schemeClr val="bg1"/>
                </a:solidFill>
              </a:rPr>
              <a:t>Crusades against Muslims continue</a:t>
            </a:r>
          </a:p>
          <a:p>
            <a:r>
              <a:rPr lang="en-GB" sz="2400" dirty="0">
                <a:solidFill>
                  <a:schemeClr val="bg1"/>
                </a:solidFill>
              </a:rPr>
              <a:t>Crusades within Europe against enemies of Catholicism: heretics, pagans, schismatics</a:t>
            </a:r>
          </a:p>
          <a:p>
            <a:r>
              <a:rPr lang="en-GB" sz="2400" dirty="0">
                <a:solidFill>
                  <a:schemeClr val="bg1"/>
                </a:solidFill>
              </a:rPr>
              <a:t>Against enemies of papacy (e.g. Gregory IX vs Frederick II)</a:t>
            </a:r>
          </a:p>
          <a:p>
            <a:pPr marL="0" indent="0">
              <a:buNone/>
            </a:pPr>
            <a:endParaRPr lang="en-GB"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363272" cy="972344"/>
          </a:xfrm>
        </p:spPr>
        <p:txBody>
          <a:bodyPr/>
          <a:lstStyle/>
          <a:p>
            <a:r>
              <a:rPr lang="en-GB" dirty="0" err="1">
                <a:solidFill>
                  <a:srgbClr val="0070C0"/>
                </a:solidFill>
              </a:rPr>
              <a:t>Albigensian</a:t>
            </a:r>
            <a:r>
              <a:rPr lang="en-GB" dirty="0">
                <a:solidFill>
                  <a:srgbClr val="0070C0"/>
                </a:solidFill>
              </a:rPr>
              <a:t> Crusade</a:t>
            </a:r>
          </a:p>
        </p:txBody>
      </p:sp>
      <p:sp>
        <p:nvSpPr>
          <p:cNvPr id="5" name="Content Placeholder 4">
            <a:extLst>
              <a:ext uri="{FF2B5EF4-FFF2-40B4-BE49-F238E27FC236}">
                <a16:creationId xmlns:a16="http://schemas.microsoft.com/office/drawing/2014/main" id="{5055FF12-FB18-85AE-09E3-0E1A52DC212D}"/>
              </a:ext>
            </a:extLst>
          </p:cNvPr>
          <p:cNvSpPr>
            <a:spLocks noGrp="1"/>
          </p:cNvSpPr>
          <p:nvPr>
            <p:ph idx="1"/>
          </p:nvPr>
        </p:nvSpPr>
        <p:spPr>
          <a:xfrm>
            <a:off x="457199" y="2564904"/>
            <a:ext cx="7715201" cy="2592288"/>
          </a:xfrm>
        </p:spPr>
        <p:txBody>
          <a:bodyPr/>
          <a:lstStyle/>
          <a:p>
            <a:endParaRPr lang="en-GB"/>
          </a:p>
        </p:txBody>
      </p:sp>
      <p:pic>
        <p:nvPicPr>
          <p:cNvPr id="6" name="Picture 5" descr="A painting of a group of people&#10;&#10;Description automatically generated">
            <a:extLst>
              <a:ext uri="{FF2B5EF4-FFF2-40B4-BE49-F238E27FC236}">
                <a16:creationId xmlns:a16="http://schemas.microsoft.com/office/drawing/2014/main" id="{99519105-1427-D158-C7A3-4A7F2DF985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15" y="1755210"/>
            <a:ext cx="8834969" cy="41095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271058"/>
            <a:ext cx="8229600" cy="678904"/>
          </a:xfrm>
        </p:spPr>
        <p:txBody>
          <a:bodyPr>
            <a:noAutofit/>
          </a:bodyPr>
          <a:lstStyle/>
          <a:p>
            <a:r>
              <a:rPr lang="en-GB" sz="4800" dirty="0">
                <a:solidFill>
                  <a:srgbClr val="0070C0"/>
                </a:solidFill>
              </a:rPr>
              <a:t>Byzantine Empire 1000-1100</a:t>
            </a:r>
          </a:p>
        </p:txBody>
      </p:sp>
      <p:pic>
        <p:nvPicPr>
          <p:cNvPr id="4" name="Content Placeholder 3" descr="Byzantine_Empire_1000-1100.jpg"/>
          <p:cNvPicPr>
            <a:picLocks noGrp="1" noChangeAspect="1"/>
          </p:cNvPicPr>
          <p:nvPr>
            <p:ph idx="1"/>
          </p:nvPr>
        </p:nvPicPr>
        <p:blipFill>
          <a:blip r:embed="rId3" cstate="print"/>
          <a:stretch>
            <a:fillRect/>
          </a:stretch>
        </p:blipFill>
        <p:spPr>
          <a:xfrm>
            <a:off x="852330" y="1313561"/>
            <a:ext cx="7608102" cy="5139775"/>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19256" cy="756320"/>
          </a:xfrm>
        </p:spPr>
        <p:txBody>
          <a:bodyPr>
            <a:normAutofit/>
          </a:bodyPr>
          <a:lstStyle/>
          <a:p>
            <a:r>
              <a:rPr lang="en-GB" dirty="0">
                <a:solidFill>
                  <a:srgbClr val="0070C0"/>
                </a:solidFill>
              </a:rPr>
              <a:t>The Northern or Baltic Crusades</a:t>
            </a:r>
          </a:p>
        </p:txBody>
      </p:sp>
      <p:pic>
        <p:nvPicPr>
          <p:cNvPr id="7" name="Content Placeholder 6" descr="A map of the baltic states&#10;&#10;AI-generated content may be incorrect.">
            <a:extLst>
              <a:ext uri="{FF2B5EF4-FFF2-40B4-BE49-F238E27FC236}">
                <a16:creationId xmlns:a16="http://schemas.microsoft.com/office/drawing/2014/main" id="{5344B55D-4FFC-6034-96E6-25F58B73B13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67744" y="931828"/>
            <a:ext cx="4968552" cy="5549528"/>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80728"/>
            <a:ext cx="8229600" cy="4572000"/>
          </a:xfrm>
          <a:blipFill>
            <a:blip r:embed="rId2"/>
            <a:tile tx="0" ty="0" sx="100000" sy="100000" flip="none" algn="tl"/>
          </a:blipFill>
        </p:spPr>
        <p:txBody>
          <a:bodyPr/>
          <a:lstStyle/>
          <a:p>
            <a:r>
              <a:rPr lang="en-GB" dirty="0">
                <a:solidFill>
                  <a:schemeClr val="bg1"/>
                </a:solidFill>
              </a:rPr>
              <a:t>Opened western Europe to wider world (culturally, economically &amp; politically)</a:t>
            </a:r>
          </a:p>
          <a:p>
            <a:r>
              <a:rPr lang="en-GB" dirty="0">
                <a:solidFill>
                  <a:schemeClr val="bg1"/>
                </a:solidFill>
              </a:rPr>
              <a:t>Weakened Byzantium irretrievably </a:t>
            </a:r>
          </a:p>
          <a:p>
            <a:r>
              <a:rPr lang="en-GB" dirty="0">
                <a:solidFill>
                  <a:schemeClr val="bg1"/>
                </a:solidFill>
              </a:rPr>
              <a:t>Papacy gained new political &amp; military tool to employ within European political arena</a:t>
            </a:r>
          </a:p>
        </p:txBody>
      </p:sp>
      <p:sp>
        <p:nvSpPr>
          <p:cNvPr id="3" name="Title 2"/>
          <p:cNvSpPr>
            <a:spLocks noGrp="1"/>
          </p:cNvSpPr>
          <p:nvPr>
            <p:ph type="title"/>
          </p:nvPr>
        </p:nvSpPr>
        <p:spPr>
          <a:xfrm>
            <a:off x="457200" y="152400"/>
            <a:ext cx="8291264" cy="684312"/>
          </a:xfrm>
          <a:blipFill>
            <a:blip r:embed="rId2"/>
            <a:tile tx="0" ty="0" sx="100000" sy="100000" flip="none" algn="tl"/>
          </a:blipFill>
        </p:spPr>
        <p:txBody>
          <a:bodyPr>
            <a:normAutofit fontScale="90000"/>
          </a:bodyPr>
          <a:lstStyle/>
          <a:p>
            <a:r>
              <a:rPr lang="en-GB" dirty="0">
                <a:solidFill>
                  <a:srgbClr val="0070C0"/>
                </a:solidFill>
              </a:rPr>
              <a:t>What did the crusades mean to Europe?</a:t>
            </a:r>
          </a:p>
        </p:txBody>
      </p:sp>
      <p:pic>
        <p:nvPicPr>
          <p:cNvPr id="7" name="Picture 6" descr="A map of different countries/regions&#10;&#10;AI-generated content may be incorrect.">
            <a:extLst>
              <a:ext uri="{FF2B5EF4-FFF2-40B4-BE49-F238E27FC236}">
                <a16:creationId xmlns:a16="http://schemas.microsoft.com/office/drawing/2014/main" id="{01D29E32-D4B3-B90A-D95B-5DCDCD265A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691" y="3293472"/>
            <a:ext cx="6332617" cy="33306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Content Placeholder 4" descr="A stone statue of a person holding a sword&#10;&#10;AI-generated content may be incorrect.">
            <a:extLst>
              <a:ext uri="{FF2B5EF4-FFF2-40B4-BE49-F238E27FC236}">
                <a16:creationId xmlns:a16="http://schemas.microsoft.com/office/drawing/2014/main" id="{F92FE2F5-A70B-D866-3FBA-E6221081114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268760"/>
            <a:ext cx="2738120" cy="4932040"/>
          </a:xfrm>
        </p:spPr>
      </p:pic>
      <p:sp>
        <p:nvSpPr>
          <p:cNvPr id="3" name="Title 2">
            <a:extLst>
              <a:ext uri="{FF2B5EF4-FFF2-40B4-BE49-F238E27FC236}">
                <a16:creationId xmlns:a16="http://schemas.microsoft.com/office/drawing/2014/main" id="{45984003-7CA3-9FAE-B562-1F57043F4CFA}"/>
              </a:ext>
            </a:extLst>
          </p:cNvPr>
          <p:cNvSpPr>
            <a:spLocks noGrp="1"/>
          </p:cNvSpPr>
          <p:nvPr>
            <p:ph type="title"/>
          </p:nvPr>
        </p:nvSpPr>
        <p:spPr>
          <a:xfrm>
            <a:off x="457200" y="152400"/>
            <a:ext cx="8147248" cy="809686"/>
          </a:xfrm>
          <a:blipFill>
            <a:blip r:embed="rId2"/>
            <a:tile tx="0" ty="0" sx="100000" sy="100000" flip="none" algn="tl"/>
          </a:blipFill>
        </p:spPr>
        <p:txBody>
          <a:bodyPr/>
          <a:lstStyle/>
          <a:p>
            <a:r>
              <a:rPr lang="en-GB" dirty="0">
                <a:solidFill>
                  <a:srgbClr val="0070C0"/>
                </a:solidFill>
              </a:rPr>
              <a:t>Byzantine Empire vs neighbours</a:t>
            </a:r>
          </a:p>
        </p:txBody>
      </p:sp>
      <p:sp>
        <p:nvSpPr>
          <p:cNvPr id="7" name="TextBox 6">
            <a:extLst>
              <a:ext uri="{FF2B5EF4-FFF2-40B4-BE49-F238E27FC236}">
                <a16:creationId xmlns:a16="http://schemas.microsoft.com/office/drawing/2014/main" id="{4D89598C-9CCB-14CA-ED99-7F784BF16998}"/>
              </a:ext>
            </a:extLst>
          </p:cNvPr>
          <p:cNvSpPr txBox="1"/>
          <p:nvPr/>
        </p:nvSpPr>
        <p:spPr>
          <a:xfrm>
            <a:off x="2987824" y="1351508"/>
            <a:ext cx="6048672" cy="4893647"/>
          </a:xfrm>
          <a:prstGeom prst="rect">
            <a:avLst/>
          </a:prstGeom>
          <a:blipFill>
            <a:blip r:embed="rId2"/>
            <a:tile tx="0" ty="0" sx="100000" sy="100000" flip="none" algn="tl"/>
          </a:blipFill>
        </p:spPr>
        <p:txBody>
          <a:bodyPr wrap="square">
            <a:spAutoFit/>
          </a:bodyPr>
          <a:lstStyle/>
          <a:p>
            <a:pPr marL="285750" indent="-285750">
              <a:buFont typeface="Arial" panose="020B0604020202020204" pitchFamily="34" charset="0"/>
              <a:buChar char="•"/>
            </a:pPr>
            <a:r>
              <a:rPr lang="en-GB" sz="2400" dirty="0">
                <a:solidFill>
                  <a:schemeClr val="bg1"/>
                </a:solidFill>
                <a:latin typeface="Calibri" panose="020F0502020204030204" pitchFamily="34" charset="0"/>
                <a:ea typeface="Times New Roman" panose="02020603050405020304" pitchFamily="18" charset="0"/>
              </a:rPr>
              <a:t>1054: s</a:t>
            </a:r>
            <a:r>
              <a:rPr lang="en-GB" sz="2400" dirty="0">
                <a:solidFill>
                  <a:schemeClr val="bg1"/>
                </a:solidFill>
                <a:effectLst/>
                <a:latin typeface="Calibri" panose="020F0502020204030204" pitchFamily="34" charset="0"/>
                <a:ea typeface="Times New Roman" panose="02020603050405020304" pitchFamily="18" charset="0"/>
              </a:rPr>
              <a:t>plit from Rome</a:t>
            </a:r>
            <a:endParaRPr lang="en-GB" sz="2400" dirty="0">
              <a:solidFill>
                <a:schemeClr val="bg1"/>
              </a:solidFill>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Calibri" panose="020F0502020204030204" pitchFamily="34" charset="0"/>
              </a:rPr>
              <a:t>Emperor </a:t>
            </a:r>
            <a:r>
              <a:rPr lang="en-GB" sz="2400" b="1" dirty="0">
                <a:solidFill>
                  <a:schemeClr val="bg1"/>
                </a:solidFill>
                <a:effectLst/>
                <a:latin typeface="Calibri" panose="020F0502020204030204" pitchFamily="34" charset="0"/>
                <a:ea typeface="Calibri" panose="020F0502020204030204" pitchFamily="34" charset="0"/>
              </a:rPr>
              <a:t>Alexius I </a:t>
            </a:r>
            <a:r>
              <a:rPr lang="en-GB" sz="2400" b="1" dirty="0" err="1">
                <a:solidFill>
                  <a:schemeClr val="bg1"/>
                </a:solidFill>
                <a:latin typeface="Calibri" panose="020F0502020204030204" pitchFamily="34" charset="0"/>
                <a:ea typeface="Calibri" panose="020F0502020204030204" pitchFamily="34" charset="0"/>
              </a:rPr>
              <a:t>K</a:t>
            </a:r>
            <a:r>
              <a:rPr lang="en-GB" sz="2400" b="1" dirty="0" err="1">
                <a:solidFill>
                  <a:schemeClr val="bg1"/>
                </a:solidFill>
                <a:effectLst/>
                <a:latin typeface="Calibri" panose="020F0502020204030204" pitchFamily="34" charset="0"/>
                <a:ea typeface="Calibri" panose="020F0502020204030204" pitchFamily="34" charset="0"/>
              </a:rPr>
              <a:t>omnenos</a:t>
            </a:r>
            <a:r>
              <a:rPr lang="en-GB" sz="2400" b="1" dirty="0">
                <a:solidFill>
                  <a:schemeClr val="bg1"/>
                </a:solidFill>
                <a:effectLst/>
                <a:latin typeface="Calibri" panose="020F0502020204030204" pitchFamily="34" charset="0"/>
                <a:ea typeface="Calibri" panose="020F0502020204030204" pitchFamily="34" charset="0"/>
              </a:rPr>
              <a:t> (1081-1118)</a:t>
            </a:r>
            <a:r>
              <a:rPr lang="en-GB" sz="2400" dirty="0">
                <a:solidFill>
                  <a:schemeClr val="bg1"/>
                </a:solidFill>
                <a:effectLst/>
                <a:latin typeface="Calibri" panose="020F0502020204030204" pitchFamily="34" charset="0"/>
                <a:ea typeface="Calibri" panose="020F0502020204030204" pitchFamily="34" charset="0"/>
              </a:rPr>
              <a:t> </a:t>
            </a:r>
          </a:p>
          <a:p>
            <a:pPr marL="285750" indent="-285750">
              <a:buFont typeface="Arial" panose="020B0604020202020204" pitchFamily="34" charset="0"/>
              <a:buChar char="•"/>
            </a:pPr>
            <a:r>
              <a:rPr lang="en-GB" sz="2400" dirty="0">
                <a:solidFill>
                  <a:schemeClr val="bg1"/>
                </a:solidFill>
                <a:latin typeface="Calibri" panose="020F0502020204030204" pitchFamily="34" charset="0"/>
                <a:ea typeface="Calibri" panose="020F0502020204030204" pitchFamily="34" charset="0"/>
              </a:rPr>
              <a:t>B</a:t>
            </a:r>
            <a:r>
              <a:rPr lang="en-GB" sz="2400" dirty="0">
                <a:solidFill>
                  <a:schemeClr val="bg1"/>
                </a:solidFill>
                <a:effectLst/>
                <a:latin typeface="Calibri" panose="020F0502020204030204" pitchFamily="34" charset="0"/>
                <a:ea typeface="Calibri" panose="020F0502020204030204" pitchFamily="34" charset="0"/>
              </a:rPr>
              <a:t>y 1080, most of Anatolia fallen to Turks </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1055: Seljuks &gt; Abbasid Baghdad</a:t>
            </a:r>
            <a:r>
              <a:rPr lang="en-GB" sz="2400" dirty="0">
                <a:solidFill>
                  <a:schemeClr val="bg1"/>
                </a:solidFill>
                <a:latin typeface="Calibri" panose="020F0502020204030204" pitchFamily="34" charset="0"/>
                <a:ea typeface="Times New Roman" panose="02020603050405020304" pitchFamily="18" charset="0"/>
              </a:rPr>
              <a:t> &gt;</a:t>
            </a:r>
            <a:r>
              <a:rPr lang="en-GB" sz="2400" dirty="0">
                <a:solidFill>
                  <a:schemeClr val="bg1"/>
                </a:solidFill>
                <a:effectLst/>
                <a:latin typeface="Calibri" panose="020F0502020204030204" pitchFamily="34" charset="0"/>
                <a:ea typeface="Times New Roman" panose="02020603050405020304" pitchFamily="18" charset="0"/>
              </a:rPr>
              <a:t> </a:t>
            </a:r>
            <a:r>
              <a:rPr lang="en-GB" sz="2400" b="1" dirty="0">
                <a:solidFill>
                  <a:schemeClr val="bg1"/>
                </a:solidFill>
                <a:effectLst/>
                <a:latin typeface="Calibri" panose="020F0502020204030204" pitchFamily="34" charset="0"/>
                <a:ea typeface="Times New Roman" panose="02020603050405020304" pitchFamily="18" charset="0"/>
              </a:rPr>
              <a:t>Great Seljuk Empire</a:t>
            </a:r>
            <a:endParaRPr lang="en-GB" sz="2400" b="1" dirty="0">
              <a:solidFill>
                <a:schemeClr val="bg1"/>
              </a:solidFill>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1071: in Anatolia, major victory @ </a:t>
            </a:r>
            <a:r>
              <a:rPr lang="en-GB" sz="2400" b="1" dirty="0">
                <a:solidFill>
                  <a:schemeClr val="bg1"/>
                </a:solidFill>
                <a:effectLst/>
                <a:latin typeface="Calibri" panose="020F0502020204030204" pitchFamily="34" charset="0"/>
                <a:ea typeface="Times New Roman" panose="02020603050405020304" pitchFamily="18" charset="0"/>
              </a:rPr>
              <a:t>Battle of Manzikert</a:t>
            </a:r>
            <a:r>
              <a:rPr lang="en-GB" sz="2400" dirty="0">
                <a:solidFill>
                  <a:schemeClr val="bg1"/>
                </a:solidFill>
                <a:latin typeface="Calibri" panose="020F0502020204030204" pitchFamily="34" charset="0"/>
                <a:ea typeface="Times New Roman" panose="02020603050405020304" pitchFamily="18" charset="0"/>
              </a:rPr>
              <a:t>; then</a:t>
            </a:r>
            <a:r>
              <a:rPr lang="en-GB" sz="2400" dirty="0">
                <a:solidFill>
                  <a:schemeClr val="bg1"/>
                </a:solidFill>
                <a:effectLst/>
                <a:latin typeface="Calibri" panose="020F0502020204030204" pitchFamily="34" charset="0"/>
                <a:ea typeface="Times New Roman" panose="02020603050405020304" pitchFamily="18" charset="0"/>
              </a:rPr>
              <a:t> Palestine </a:t>
            </a:r>
            <a:r>
              <a:rPr lang="en-GB" sz="2400" dirty="0">
                <a:solidFill>
                  <a:schemeClr val="bg1"/>
                </a:solidFill>
                <a:latin typeface="Calibri" panose="020F0502020204030204" pitchFamily="34" charset="0"/>
                <a:ea typeface="Times New Roman" panose="02020603050405020304" pitchFamily="18" charset="0"/>
              </a:rPr>
              <a:t>&amp;</a:t>
            </a:r>
            <a:r>
              <a:rPr lang="en-GB" sz="2400" dirty="0">
                <a:solidFill>
                  <a:schemeClr val="bg1"/>
                </a:solidFill>
                <a:effectLst/>
                <a:latin typeface="Calibri" panose="020F0502020204030204" pitchFamily="34" charset="0"/>
                <a:ea typeface="Times New Roman" panose="02020603050405020304" pitchFamily="18" charset="0"/>
              </a:rPr>
              <a:t> </a:t>
            </a:r>
            <a:r>
              <a:rPr lang="en-GB" sz="2400" dirty="0">
                <a:solidFill>
                  <a:schemeClr val="bg1"/>
                </a:solidFill>
                <a:latin typeface="Calibri" panose="020F0502020204030204" pitchFamily="34" charset="0"/>
                <a:ea typeface="Times New Roman" panose="02020603050405020304" pitchFamily="18" charset="0"/>
              </a:rPr>
              <a:t>J</a:t>
            </a:r>
            <a:r>
              <a:rPr lang="en-GB" sz="2400" dirty="0">
                <a:solidFill>
                  <a:schemeClr val="bg1"/>
                </a:solidFill>
                <a:effectLst/>
                <a:latin typeface="Calibri" panose="020F0502020204030204" pitchFamily="34" charset="0"/>
                <a:ea typeface="Times New Roman" panose="02020603050405020304" pitchFamily="18" charset="0"/>
              </a:rPr>
              <a:t>erusalem</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dirty="0">
                <a:solidFill>
                  <a:schemeClr val="bg1"/>
                </a:solidFill>
                <a:effectLst/>
                <a:latin typeface="Calibri" panose="020F0502020204030204" pitchFamily="34" charset="0"/>
                <a:ea typeface="Times New Roman" panose="02020603050405020304" pitchFamily="18" charset="0"/>
              </a:rPr>
              <a:t>1092, </a:t>
            </a:r>
            <a:r>
              <a:rPr lang="en-GB" sz="2400" b="1" dirty="0">
                <a:solidFill>
                  <a:schemeClr val="bg1"/>
                </a:solidFill>
                <a:effectLst/>
                <a:latin typeface="Calibri" panose="020F0502020204030204" pitchFamily="34" charset="0"/>
                <a:ea typeface="Times New Roman" panose="02020603050405020304" pitchFamily="18" charset="0"/>
              </a:rPr>
              <a:t>Sultan Malik Shah </a:t>
            </a:r>
            <a:r>
              <a:rPr lang="en-GB" sz="2400" dirty="0">
                <a:solidFill>
                  <a:schemeClr val="bg1"/>
                </a:solidFill>
                <a:effectLst/>
                <a:latin typeface="Calibri" panose="020F0502020204030204" pitchFamily="34" charset="0"/>
                <a:ea typeface="Times New Roman" panose="02020603050405020304" pitchFamily="18" charset="0"/>
              </a:rPr>
              <a:t>died &amp; empire split (Anatolia, Aleppo, Damascus, Mosul)  </a:t>
            </a:r>
            <a:endParaRPr lang="en-GB" sz="2400" dirty="0">
              <a:solidFill>
                <a:schemeClr val="bg1"/>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GB" sz="2400" b="1" dirty="0">
                <a:solidFill>
                  <a:schemeClr val="bg1"/>
                </a:solidFill>
                <a:latin typeface="Calibri" panose="020F0502020204030204" pitchFamily="34" charset="0"/>
                <a:ea typeface="Times New Roman" panose="02020603050405020304" pitchFamily="18" charset="0"/>
              </a:rPr>
              <a:t>I</a:t>
            </a:r>
            <a:r>
              <a:rPr lang="en-GB" sz="2400" b="1" dirty="0">
                <a:solidFill>
                  <a:schemeClr val="bg1"/>
                </a:solidFill>
                <a:effectLst/>
                <a:latin typeface="Calibri" panose="020F0502020204030204" pitchFamily="34" charset="0"/>
                <a:ea typeface="Times New Roman" panose="02020603050405020304" pitchFamily="18" charset="0"/>
              </a:rPr>
              <a:t>slam also split</a:t>
            </a:r>
            <a:r>
              <a:rPr lang="en-GB" sz="2400" b="1" dirty="0">
                <a:solidFill>
                  <a:schemeClr val="bg1"/>
                </a:solidFill>
                <a:latin typeface="Calibri" panose="020F0502020204030204" pitchFamily="34" charset="0"/>
                <a:ea typeface="Times New Roman" panose="02020603050405020304" pitchFamily="18" charset="0"/>
              </a:rPr>
              <a:t>:</a:t>
            </a:r>
            <a:r>
              <a:rPr lang="en-GB" sz="2400" dirty="0">
                <a:solidFill>
                  <a:schemeClr val="bg1"/>
                </a:solidFill>
                <a:effectLst/>
                <a:latin typeface="Calibri" panose="020F0502020204030204" pitchFamily="34" charset="0"/>
                <a:ea typeface="Times New Roman" panose="02020603050405020304" pitchFamily="18" charset="0"/>
              </a:rPr>
              <a:t> Shiite </a:t>
            </a:r>
            <a:r>
              <a:rPr lang="en-GB" sz="2400" dirty="0">
                <a:solidFill>
                  <a:schemeClr val="bg1"/>
                </a:solidFill>
                <a:latin typeface="Calibri" panose="020F0502020204030204" pitchFamily="34" charset="0"/>
                <a:ea typeface="Times New Roman" panose="02020603050405020304" pitchFamily="18" charset="0"/>
              </a:rPr>
              <a:t>(</a:t>
            </a:r>
            <a:r>
              <a:rPr lang="en-GB" sz="2400" dirty="0">
                <a:solidFill>
                  <a:schemeClr val="bg1"/>
                </a:solidFill>
                <a:effectLst/>
                <a:latin typeface="Calibri" panose="020F0502020204030204" pitchFamily="34" charset="0"/>
                <a:ea typeface="Times New Roman" panose="02020603050405020304" pitchFamily="18" charset="0"/>
              </a:rPr>
              <a:t>Egypt) &amp; Sunni (Baghdad), Seljuk Turks allied with Sunnis</a:t>
            </a:r>
          </a:p>
          <a:p>
            <a:pPr marL="285750" indent="-285750">
              <a:buFont typeface="Arial" panose="020B0604020202020204" pitchFamily="34" charset="0"/>
              <a:buChar char="•"/>
            </a:pPr>
            <a:r>
              <a:rPr lang="en-GB" sz="2400" dirty="0">
                <a:solidFill>
                  <a:schemeClr val="bg1"/>
                </a:solidFill>
                <a:latin typeface="Calibri" panose="020F0502020204030204" pitchFamily="34" charset="0"/>
              </a:rPr>
              <a:t>1095: </a:t>
            </a:r>
            <a:r>
              <a:rPr lang="en-GB" sz="2400" b="1" dirty="0">
                <a:solidFill>
                  <a:schemeClr val="bg1"/>
                </a:solidFill>
                <a:latin typeface="Calibri" panose="020F0502020204030204" pitchFamily="34" charset="0"/>
              </a:rPr>
              <a:t>Byzantium</a:t>
            </a:r>
            <a:r>
              <a:rPr lang="en-GB" sz="2400" dirty="0">
                <a:solidFill>
                  <a:schemeClr val="bg1"/>
                </a:solidFill>
                <a:latin typeface="Calibri" panose="020F0502020204030204" pitchFamily="34" charset="0"/>
              </a:rPr>
              <a:t> asked for help (again)</a:t>
            </a:r>
          </a:p>
          <a:p>
            <a:pPr marL="285750" indent="-285750">
              <a:buFont typeface="Arial" panose="020B0604020202020204" pitchFamily="34" charset="0"/>
              <a:buChar char="•"/>
            </a:pPr>
            <a:endParaRPr lang="en-GB" sz="2400" dirty="0"/>
          </a:p>
        </p:txBody>
      </p:sp>
      <p:sp>
        <p:nvSpPr>
          <p:cNvPr id="11" name="TextBox 10">
            <a:extLst>
              <a:ext uri="{FF2B5EF4-FFF2-40B4-BE49-F238E27FC236}">
                <a16:creationId xmlns:a16="http://schemas.microsoft.com/office/drawing/2014/main" id="{264059AE-C041-2479-D304-054468FEE2EE}"/>
              </a:ext>
            </a:extLst>
          </p:cNvPr>
          <p:cNvSpPr txBox="1"/>
          <p:nvPr/>
        </p:nvSpPr>
        <p:spPr>
          <a:xfrm>
            <a:off x="395536" y="6220890"/>
            <a:ext cx="2880320" cy="461665"/>
          </a:xfrm>
          <a:prstGeom prst="rect">
            <a:avLst/>
          </a:prstGeom>
          <a:noFill/>
        </p:spPr>
        <p:txBody>
          <a:bodyPr wrap="square">
            <a:spAutoFit/>
          </a:bodyPr>
          <a:lstStyle/>
          <a:p>
            <a:r>
              <a:rPr lang="en-GB" sz="2400" dirty="0">
                <a:solidFill>
                  <a:srgbClr val="0070C0"/>
                </a:solidFill>
                <a:latin typeface="Calibri" panose="020F0502020204030204" pitchFamily="34" charset="0"/>
              </a:rPr>
              <a:t>Seljuk Warrior </a:t>
            </a:r>
            <a:endParaRPr lang="en-GB" sz="2400" dirty="0">
              <a:solidFill>
                <a:srgbClr val="0070C0"/>
              </a:solidFill>
            </a:endParaRPr>
          </a:p>
        </p:txBody>
      </p:sp>
    </p:spTree>
    <p:extLst>
      <p:ext uri="{BB962C8B-B14F-4D97-AF65-F5344CB8AC3E}">
        <p14:creationId xmlns:p14="http://schemas.microsoft.com/office/powerpoint/2010/main" val="125923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995936" y="1524000"/>
            <a:ext cx="4690864" cy="4572000"/>
          </a:xfrm>
        </p:spPr>
        <p:txBody>
          <a:bodyPr/>
          <a:lstStyle/>
          <a:p>
            <a:r>
              <a:rPr lang="en-GB" b="1" dirty="0">
                <a:solidFill>
                  <a:schemeClr val="bg1"/>
                </a:solidFill>
              </a:rPr>
              <a:t>Peace of God </a:t>
            </a:r>
            <a:r>
              <a:rPr lang="en-GB" dirty="0">
                <a:solidFill>
                  <a:schemeClr val="bg1"/>
                </a:solidFill>
              </a:rPr>
              <a:t>(989) and </a:t>
            </a:r>
            <a:r>
              <a:rPr lang="en-GB" b="1" dirty="0">
                <a:solidFill>
                  <a:schemeClr val="bg1"/>
                </a:solidFill>
              </a:rPr>
              <a:t>Truce of God </a:t>
            </a:r>
            <a:r>
              <a:rPr lang="en-GB" dirty="0">
                <a:solidFill>
                  <a:schemeClr val="bg1"/>
                </a:solidFill>
              </a:rPr>
              <a:t>(1063)</a:t>
            </a:r>
          </a:p>
          <a:p>
            <a:r>
              <a:rPr lang="en-GB" dirty="0">
                <a:solidFill>
                  <a:schemeClr val="bg1"/>
                </a:solidFill>
              </a:rPr>
              <a:t>Pope </a:t>
            </a:r>
            <a:r>
              <a:rPr lang="en-GB" b="1" dirty="0">
                <a:solidFill>
                  <a:schemeClr val="bg1"/>
                </a:solidFill>
              </a:rPr>
              <a:t>Gregory VII </a:t>
            </a:r>
            <a:r>
              <a:rPr lang="en-GB" dirty="0">
                <a:solidFill>
                  <a:schemeClr val="bg1"/>
                </a:solidFill>
              </a:rPr>
              <a:t>(1073-85): ‘fighting in the name of religion’</a:t>
            </a:r>
          </a:p>
          <a:p>
            <a:r>
              <a:rPr lang="en-GB" b="1" dirty="0">
                <a:solidFill>
                  <a:schemeClr val="bg1"/>
                </a:solidFill>
              </a:rPr>
              <a:t>1073</a:t>
            </a:r>
            <a:r>
              <a:rPr lang="en-GB" dirty="0">
                <a:solidFill>
                  <a:schemeClr val="bg1"/>
                </a:solidFill>
              </a:rPr>
              <a:t>: urges campaign vs Muslims in Spain</a:t>
            </a:r>
          </a:p>
          <a:p>
            <a:r>
              <a:rPr lang="en-GB" b="1" dirty="0">
                <a:solidFill>
                  <a:schemeClr val="bg1"/>
                </a:solidFill>
              </a:rPr>
              <a:t>1074</a:t>
            </a:r>
            <a:r>
              <a:rPr lang="en-GB" dirty="0">
                <a:solidFill>
                  <a:schemeClr val="bg1"/>
                </a:solidFill>
              </a:rPr>
              <a:t>: urges knights to help Byzantium (also 1080)</a:t>
            </a:r>
          </a:p>
        </p:txBody>
      </p:sp>
      <p:sp>
        <p:nvSpPr>
          <p:cNvPr id="3" name="Title 2"/>
          <p:cNvSpPr>
            <a:spLocks noGrp="1"/>
          </p:cNvSpPr>
          <p:nvPr>
            <p:ph type="title"/>
          </p:nvPr>
        </p:nvSpPr>
        <p:spPr>
          <a:xfrm>
            <a:off x="457200" y="152400"/>
            <a:ext cx="8435280" cy="756320"/>
          </a:xfrm>
        </p:spPr>
        <p:txBody>
          <a:bodyPr/>
          <a:lstStyle/>
          <a:p>
            <a:r>
              <a:rPr lang="en-GB" b="1" dirty="0">
                <a:solidFill>
                  <a:srgbClr val="0070C0"/>
                </a:solidFill>
              </a:rPr>
              <a:t>European Background</a:t>
            </a:r>
          </a:p>
        </p:txBody>
      </p:sp>
      <p:pic>
        <p:nvPicPr>
          <p:cNvPr id="4" name="Picture 3" descr="A close-up of a painting of a person&#10;&#10;Description automatically generated">
            <a:extLst>
              <a:ext uri="{FF2B5EF4-FFF2-40B4-BE49-F238E27FC236}">
                <a16:creationId xmlns:a16="http://schemas.microsoft.com/office/drawing/2014/main" id="{E89E9EC2-7DFE-614C-851D-7A2B8B76A4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24000"/>
            <a:ext cx="3600401" cy="416702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0" y="48883"/>
            <a:ext cx="4896544" cy="540296"/>
          </a:xfrm>
          <a:blipFill>
            <a:blip r:embed="rId2"/>
            <a:tile tx="0" ty="0" sx="100000" sy="100000" flip="none" algn="tl"/>
          </a:blipFill>
        </p:spPr>
        <p:txBody>
          <a:bodyPr>
            <a:noAutofit/>
          </a:bodyPr>
          <a:lstStyle/>
          <a:p>
            <a:r>
              <a:rPr lang="fr-FR" sz="3200" b="1" dirty="0">
                <a:solidFill>
                  <a:srgbClr val="0070C0"/>
                </a:solidFill>
              </a:rPr>
              <a:t>Council of Clermont 1095</a:t>
            </a:r>
            <a:endParaRPr lang="en-GB" sz="3200" b="1" dirty="0">
              <a:solidFill>
                <a:srgbClr val="0070C0"/>
              </a:solidFill>
            </a:endParaRPr>
          </a:p>
        </p:txBody>
      </p:sp>
      <p:pic>
        <p:nvPicPr>
          <p:cNvPr id="7" name="Content Placeholder 6" descr="A painting of a group of people sitting in a room&#10;&#10;AI-generated content may be incorrect.">
            <a:extLst>
              <a:ext uri="{FF2B5EF4-FFF2-40B4-BE49-F238E27FC236}">
                <a16:creationId xmlns:a16="http://schemas.microsoft.com/office/drawing/2014/main" id="{2F3392B7-BDF4-073D-786B-0305E71EA2E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39537" y="291453"/>
            <a:ext cx="4179912" cy="6275093"/>
          </a:xfrm>
        </p:spPr>
      </p:pic>
      <p:sp>
        <p:nvSpPr>
          <p:cNvPr id="9" name="TextBox 8">
            <a:extLst>
              <a:ext uri="{FF2B5EF4-FFF2-40B4-BE49-F238E27FC236}">
                <a16:creationId xmlns:a16="http://schemas.microsoft.com/office/drawing/2014/main" id="{238A7A43-DF55-9D90-95BF-1F5FC624B273}"/>
              </a:ext>
            </a:extLst>
          </p:cNvPr>
          <p:cNvSpPr txBox="1"/>
          <p:nvPr/>
        </p:nvSpPr>
        <p:spPr>
          <a:xfrm>
            <a:off x="131027" y="589179"/>
            <a:ext cx="4608510" cy="6186309"/>
          </a:xfrm>
          <a:prstGeom prst="rect">
            <a:avLst/>
          </a:prstGeom>
          <a:blipFill>
            <a:blip r:embed="rId2"/>
            <a:tile tx="0" ty="0" sx="100000" sy="100000" flip="none" algn="tl"/>
          </a:blipFill>
        </p:spPr>
        <p:txBody>
          <a:bodyPr wrap="square">
            <a:spAutoFit/>
          </a:bodyPr>
          <a:lstStyle/>
          <a:p>
            <a:r>
              <a:rPr lang="en-GB" sz="2400" b="1" dirty="0">
                <a:solidFill>
                  <a:schemeClr val="bg1"/>
                </a:solidFill>
              </a:rPr>
              <a:t>Urban II’s message:</a:t>
            </a:r>
          </a:p>
          <a:p>
            <a:r>
              <a:rPr lang="en-GB" sz="2400" dirty="0">
                <a:solidFill>
                  <a:schemeClr val="bg1"/>
                </a:solidFill>
              </a:rPr>
              <a:t>1) To save Jerusalem &amp; Christians</a:t>
            </a:r>
          </a:p>
          <a:p>
            <a:r>
              <a:rPr lang="en-GB" sz="2400" dirty="0">
                <a:solidFill>
                  <a:schemeClr val="bg1"/>
                </a:solidFill>
              </a:rPr>
              <a:t>2) Just war</a:t>
            </a:r>
          </a:p>
          <a:p>
            <a:r>
              <a:rPr lang="en-GB" sz="2400" dirty="0">
                <a:solidFill>
                  <a:schemeClr val="bg1"/>
                </a:solidFill>
              </a:rPr>
              <a:t>3) Penance</a:t>
            </a:r>
          </a:p>
          <a:p>
            <a:r>
              <a:rPr lang="en-GB" sz="2400" dirty="0">
                <a:solidFill>
                  <a:schemeClr val="bg1"/>
                </a:solidFill>
              </a:rPr>
              <a:t>(other attractions: economic; honour; tradition; adventure)</a:t>
            </a:r>
          </a:p>
          <a:p>
            <a:r>
              <a:rPr lang="en-GB" sz="2400" b="1" dirty="0">
                <a:solidFill>
                  <a:schemeClr val="bg1"/>
                </a:solidFill>
              </a:rPr>
              <a:t>Taking of cross </a:t>
            </a:r>
            <a:r>
              <a:rPr lang="en-GB" sz="2400" dirty="0">
                <a:solidFill>
                  <a:schemeClr val="bg1"/>
                </a:solidFill>
              </a:rPr>
              <a:t>involved solemn vow &amp; symbolic act</a:t>
            </a:r>
          </a:p>
          <a:p>
            <a:pPr marL="0" indent="0">
              <a:buNone/>
            </a:pPr>
            <a:r>
              <a:rPr lang="en-GB" sz="2400" b="1" dirty="0">
                <a:solidFill>
                  <a:schemeClr val="bg1"/>
                </a:solidFill>
              </a:rPr>
              <a:t>How to define a ‘crusade’?</a:t>
            </a:r>
            <a:endParaRPr lang="en-GB" sz="2400" dirty="0">
              <a:solidFill>
                <a:schemeClr val="bg1"/>
              </a:solidFill>
            </a:endParaRPr>
          </a:p>
          <a:p>
            <a:pPr>
              <a:buNone/>
            </a:pPr>
            <a:r>
              <a:rPr lang="en-GB" sz="2000" dirty="0">
                <a:solidFill>
                  <a:schemeClr val="bg1"/>
                </a:solidFill>
              </a:rPr>
              <a:t>‘An expedition authorised by the Pope on Christ’s behalf, the leading participants in which took vows and consequently enjoyed the privileges of protection at home and the Indulgence, which, when the campaign was not destined for the East, was usually equated with that granted to crusaders to the Holy Land’: Jonathan Riley-Smith </a:t>
            </a:r>
            <a:endParaRPr lang="en-GB" sz="2000"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45604" y="129192"/>
            <a:ext cx="8852792" cy="598869"/>
          </a:xfrm>
        </p:spPr>
        <p:txBody>
          <a:bodyPr>
            <a:normAutofit/>
          </a:bodyPr>
          <a:lstStyle/>
          <a:p>
            <a:pPr>
              <a:lnSpc>
                <a:spcPct val="80000"/>
              </a:lnSpc>
              <a:buNone/>
            </a:pPr>
            <a:r>
              <a:rPr lang="en-GB" sz="3600" dirty="0">
                <a:solidFill>
                  <a:srgbClr val="0070C0"/>
                </a:solidFill>
                <a:latin typeface="Bookman Old Style" pitchFamily="18" charset="0"/>
                <a:cs typeface="Times New Roman" pitchFamily="18" charset="0"/>
              </a:rPr>
              <a:t>1</a:t>
            </a:r>
            <a:r>
              <a:rPr lang="en-GB" sz="3600" baseline="30000" dirty="0">
                <a:solidFill>
                  <a:srgbClr val="0070C0"/>
                </a:solidFill>
                <a:latin typeface="Bookman Old Style" pitchFamily="18" charset="0"/>
                <a:cs typeface="Times New Roman" pitchFamily="18" charset="0"/>
              </a:rPr>
              <a:t>st</a:t>
            </a:r>
            <a:r>
              <a:rPr lang="en-GB" sz="3600" dirty="0">
                <a:solidFill>
                  <a:srgbClr val="0070C0"/>
                </a:solidFill>
                <a:latin typeface="Bookman Old Style" pitchFamily="18" charset="0"/>
                <a:cs typeface="Times New Roman" pitchFamily="18" charset="0"/>
              </a:rPr>
              <a:t> wave: Spring 1096, ‘People’s Crusade’</a:t>
            </a:r>
          </a:p>
        </p:txBody>
      </p:sp>
      <p:pic>
        <p:nvPicPr>
          <p:cNvPr id="4" name="Content Placeholder 3" descr="Peter_the_Hermit.jpg"/>
          <p:cNvPicPr>
            <a:picLocks noGrp="1" noChangeAspect="1"/>
          </p:cNvPicPr>
          <p:nvPr>
            <p:ph sz="half" idx="1"/>
          </p:nvPr>
        </p:nvPicPr>
        <p:blipFill>
          <a:blip r:embed="rId3" cstate="print"/>
          <a:stretch>
            <a:fillRect/>
          </a:stretch>
        </p:blipFill>
        <p:spPr>
          <a:xfrm>
            <a:off x="827584" y="979054"/>
            <a:ext cx="3425702" cy="3337864"/>
          </a:xfrm>
        </p:spPr>
      </p:pic>
      <p:sp>
        <p:nvSpPr>
          <p:cNvPr id="5" name="Content Placeholder 4"/>
          <p:cNvSpPr>
            <a:spLocks noGrp="1"/>
          </p:cNvSpPr>
          <p:nvPr>
            <p:ph sz="half" idx="2"/>
          </p:nvPr>
        </p:nvSpPr>
        <p:spPr>
          <a:xfrm>
            <a:off x="0" y="4572763"/>
            <a:ext cx="5364088" cy="2448272"/>
          </a:xfrm>
        </p:spPr>
        <p:txBody>
          <a:bodyPr>
            <a:normAutofit/>
          </a:bodyPr>
          <a:lstStyle/>
          <a:p>
            <a:pPr>
              <a:lnSpc>
                <a:spcPct val="80000"/>
              </a:lnSpc>
            </a:pPr>
            <a:r>
              <a:rPr lang="en-GB" sz="2000" b="1" dirty="0">
                <a:solidFill>
                  <a:schemeClr val="bg1"/>
                </a:solidFill>
                <a:cs typeface="Times New Roman" pitchFamily="18" charset="0"/>
              </a:rPr>
              <a:t>Peter the Hermit </a:t>
            </a:r>
            <a:r>
              <a:rPr lang="en-GB" sz="2000" dirty="0">
                <a:solidFill>
                  <a:schemeClr val="bg1"/>
                </a:solidFill>
                <a:cs typeface="Times New Roman" pitchFamily="18" charset="0"/>
              </a:rPr>
              <a:t>&amp; Walter Sans-</a:t>
            </a:r>
            <a:r>
              <a:rPr lang="en-GB" sz="2000" dirty="0" err="1">
                <a:solidFill>
                  <a:schemeClr val="bg1"/>
                </a:solidFill>
                <a:cs typeface="Times New Roman" pitchFamily="18" charset="0"/>
              </a:rPr>
              <a:t>Avoir</a:t>
            </a:r>
            <a:endParaRPr lang="en-GB" sz="2000" dirty="0">
              <a:solidFill>
                <a:schemeClr val="bg1"/>
              </a:solidFill>
              <a:cs typeface="Times New Roman" pitchFamily="18" charset="0"/>
            </a:endParaRPr>
          </a:p>
          <a:p>
            <a:pPr>
              <a:lnSpc>
                <a:spcPct val="80000"/>
              </a:lnSpc>
            </a:pPr>
            <a:r>
              <a:rPr lang="en-GB" sz="2000" b="1" dirty="0">
                <a:solidFill>
                  <a:schemeClr val="bg1"/>
                </a:solidFill>
                <a:cs typeface="Times New Roman" pitchFamily="18" charset="0"/>
              </a:rPr>
              <a:t>Pogroms </a:t>
            </a:r>
            <a:r>
              <a:rPr lang="en-GB" sz="2000" dirty="0">
                <a:solidFill>
                  <a:schemeClr val="bg1"/>
                </a:solidFill>
                <a:cs typeface="Times New Roman" pitchFamily="18" charset="0"/>
              </a:rPr>
              <a:t>against Jews in Rhineland</a:t>
            </a:r>
          </a:p>
          <a:p>
            <a:pPr>
              <a:lnSpc>
                <a:spcPct val="80000"/>
              </a:lnSpc>
            </a:pPr>
            <a:r>
              <a:rPr lang="en-GB" sz="2000" b="1" dirty="0">
                <a:solidFill>
                  <a:schemeClr val="bg1"/>
                </a:solidFill>
                <a:cs typeface="Times New Roman" pitchFamily="18" charset="0"/>
              </a:rPr>
              <a:t>Wreaked havoc </a:t>
            </a:r>
            <a:r>
              <a:rPr lang="en-GB" sz="2000" dirty="0" err="1">
                <a:solidFill>
                  <a:schemeClr val="bg1"/>
                </a:solidFill>
                <a:cs typeface="Times New Roman" pitchFamily="18" charset="0"/>
              </a:rPr>
              <a:t>en</a:t>
            </a:r>
            <a:r>
              <a:rPr lang="en-GB" sz="2000" dirty="0">
                <a:solidFill>
                  <a:schemeClr val="bg1"/>
                </a:solidFill>
                <a:cs typeface="Times New Roman" pitchFamily="18" charset="0"/>
              </a:rPr>
              <a:t> route</a:t>
            </a:r>
          </a:p>
          <a:p>
            <a:pPr>
              <a:lnSpc>
                <a:spcPct val="80000"/>
              </a:lnSpc>
            </a:pPr>
            <a:r>
              <a:rPr lang="en-GB" sz="2000" b="1" dirty="0">
                <a:solidFill>
                  <a:schemeClr val="bg1"/>
                </a:solidFill>
                <a:cs typeface="Times New Roman" pitchFamily="18" charset="0"/>
              </a:rPr>
              <a:t>At Constantinople </a:t>
            </a:r>
            <a:r>
              <a:rPr lang="en-GB" sz="2000" dirty="0">
                <a:solidFill>
                  <a:schemeClr val="bg1"/>
                </a:solidFill>
                <a:cs typeface="Times New Roman" pitchFamily="18" charset="0"/>
              </a:rPr>
              <a:t>shipped over Bosporus</a:t>
            </a:r>
          </a:p>
          <a:p>
            <a:pPr>
              <a:lnSpc>
                <a:spcPct val="80000"/>
              </a:lnSpc>
            </a:pPr>
            <a:r>
              <a:rPr lang="en-GB" sz="2000" b="1" dirty="0">
                <a:solidFill>
                  <a:schemeClr val="bg1"/>
                </a:solidFill>
                <a:cs typeface="Times New Roman" pitchFamily="18" charset="0"/>
              </a:rPr>
              <a:t>Many killed or enslaved </a:t>
            </a:r>
            <a:r>
              <a:rPr lang="en-GB" sz="2000" dirty="0">
                <a:solidFill>
                  <a:schemeClr val="bg1"/>
                </a:solidFill>
                <a:cs typeface="Times New Roman" pitchFamily="18" charset="0"/>
              </a:rPr>
              <a:t>by Turks </a:t>
            </a:r>
            <a:endParaRPr lang="en-GB" sz="2000" b="1" dirty="0">
              <a:solidFill>
                <a:schemeClr val="bg1"/>
              </a:solidFill>
              <a:cs typeface="Times New Roman" pitchFamily="18" charset="0"/>
            </a:endParaRPr>
          </a:p>
          <a:p>
            <a:endParaRPr lang="en-GB" dirty="0"/>
          </a:p>
        </p:txBody>
      </p:sp>
      <p:pic>
        <p:nvPicPr>
          <p:cNvPr id="6" name="Picture 5" descr="A painting of a group of soldiers&#10;&#10;AI-generated content may be incorrect.">
            <a:extLst>
              <a:ext uri="{FF2B5EF4-FFF2-40B4-BE49-F238E27FC236}">
                <a16:creationId xmlns:a16="http://schemas.microsoft.com/office/drawing/2014/main" id="{7B9724CB-5558-2EAD-CC3D-393987E983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8142" y="836712"/>
            <a:ext cx="3956248" cy="575139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 name="Content Placeholder 4" descr="A map of europe with different colored areas&#10;&#10;AI-generated content may be incorrect.">
            <a:extLst>
              <a:ext uri="{FF2B5EF4-FFF2-40B4-BE49-F238E27FC236}">
                <a16:creationId xmlns:a16="http://schemas.microsoft.com/office/drawing/2014/main" id="{BD99376E-87A3-82F9-00D1-C90C7338FA2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23868" y="980728"/>
            <a:ext cx="6957928" cy="5354343"/>
          </a:xfrm>
        </p:spPr>
      </p:pic>
      <p:sp>
        <p:nvSpPr>
          <p:cNvPr id="3" name="Title 2">
            <a:extLst>
              <a:ext uri="{FF2B5EF4-FFF2-40B4-BE49-F238E27FC236}">
                <a16:creationId xmlns:a16="http://schemas.microsoft.com/office/drawing/2014/main" id="{328B815D-93EC-8DA3-91F2-E3534FC388CB}"/>
              </a:ext>
            </a:extLst>
          </p:cNvPr>
          <p:cNvSpPr>
            <a:spLocks noGrp="1"/>
          </p:cNvSpPr>
          <p:nvPr>
            <p:ph type="title"/>
          </p:nvPr>
        </p:nvSpPr>
        <p:spPr>
          <a:xfrm>
            <a:off x="457200" y="152400"/>
            <a:ext cx="8291264" cy="756320"/>
          </a:xfrm>
        </p:spPr>
        <p:txBody>
          <a:bodyPr>
            <a:noAutofit/>
          </a:bodyPr>
          <a:lstStyle/>
          <a:p>
            <a:r>
              <a:rPr lang="en-GB" sz="4800" dirty="0">
                <a:solidFill>
                  <a:srgbClr val="0070C0"/>
                </a:solidFill>
              </a:rPr>
              <a:t>Overland routes of crusaders</a:t>
            </a:r>
          </a:p>
        </p:txBody>
      </p:sp>
    </p:spTree>
    <p:extLst>
      <p:ext uri="{BB962C8B-B14F-4D97-AF65-F5344CB8AC3E}">
        <p14:creationId xmlns:p14="http://schemas.microsoft.com/office/powerpoint/2010/main" val="1633346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4896544" cy="5724872"/>
          </a:xfrm>
          <a:blipFill>
            <a:blip r:embed="rId2"/>
            <a:tile tx="0" ty="0" sx="100000" sy="100000" flip="none" algn="tl"/>
          </a:blipFill>
        </p:spPr>
        <p:txBody>
          <a:bodyPr>
            <a:normAutofit lnSpcReduction="10000"/>
          </a:bodyPr>
          <a:lstStyle/>
          <a:p>
            <a:pPr>
              <a:lnSpc>
                <a:spcPct val="80000"/>
              </a:lnSpc>
              <a:buNone/>
            </a:pPr>
            <a:r>
              <a:rPr lang="en-GB" sz="2400" b="1" dirty="0">
                <a:solidFill>
                  <a:schemeClr val="bg1"/>
                </a:solidFill>
                <a:cs typeface="Times New Roman" pitchFamily="18" charset="0"/>
              </a:rPr>
              <a:t>	2</a:t>
            </a:r>
            <a:r>
              <a:rPr lang="en-GB" sz="2400" b="1" baseline="30000" dirty="0">
                <a:solidFill>
                  <a:schemeClr val="bg1"/>
                </a:solidFill>
                <a:cs typeface="Times New Roman" pitchFamily="18" charset="0"/>
              </a:rPr>
              <a:t>nd</a:t>
            </a:r>
            <a:r>
              <a:rPr lang="en-GB" sz="2400" b="1" dirty="0">
                <a:solidFill>
                  <a:schemeClr val="bg1"/>
                </a:solidFill>
                <a:cs typeface="Times New Roman" pitchFamily="18" charset="0"/>
              </a:rPr>
              <a:t> Wave: August 1096</a:t>
            </a:r>
          </a:p>
          <a:p>
            <a:pPr>
              <a:lnSpc>
                <a:spcPct val="80000"/>
              </a:lnSpc>
            </a:pPr>
            <a:r>
              <a:rPr lang="en-GB" sz="2000" dirty="0">
                <a:solidFill>
                  <a:schemeClr val="bg1"/>
                </a:solidFill>
                <a:cs typeface="Times New Roman" pitchFamily="18" charset="0"/>
              </a:rPr>
              <a:t>Count Hugh of </a:t>
            </a:r>
            <a:r>
              <a:rPr lang="en-GB" sz="2000" dirty="0" err="1">
                <a:solidFill>
                  <a:schemeClr val="bg1"/>
                </a:solidFill>
                <a:cs typeface="Times New Roman" pitchFamily="18" charset="0"/>
              </a:rPr>
              <a:t>Vermandois</a:t>
            </a:r>
            <a:r>
              <a:rPr lang="en-GB" sz="2000" dirty="0">
                <a:solidFill>
                  <a:schemeClr val="bg1"/>
                </a:solidFill>
                <a:cs typeface="Times New Roman" pitchFamily="18" charset="0"/>
              </a:rPr>
              <a:t>: brother of Philip I</a:t>
            </a:r>
          </a:p>
          <a:p>
            <a:pPr>
              <a:lnSpc>
                <a:spcPct val="80000"/>
              </a:lnSpc>
            </a:pPr>
            <a:r>
              <a:rPr lang="en-GB" sz="2000" dirty="0">
                <a:solidFill>
                  <a:schemeClr val="bg1"/>
                </a:solidFill>
                <a:cs typeface="Times New Roman" pitchFamily="18" charset="0"/>
              </a:rPr>
              <a:t>Godfrey de Bouillon: duke of Lower Lorraine &amp; brother Baldwin</a:t>
            </a:r>
          </a:p>
          <a:p>
            <a:pPr>
              <a:lnSpc>
                <a:spcPct val="80000"/>
              </a:lnSpc>
            </a:pPr>
            <a:r>
              <a:rPr lang="en-GB" sz="2000" dirty="0" err="1">
                <a:solidFill>
                  <a:schemeClr val="bg1"/>
                </a:solidFill>
                <a:cs typeface="Times New Roman" pitchFamily="18" charset="0"/>
              </a:rPr>
              <a:t>Bohemond</a:t>
            </a:r>
            <a:r>
              <a:rPr lang="en-GB" sz="2000" dirty="0">
                <a:solidFill>
                  <a:schemeClr val="bg1"/>
                </a:solidFill>
                <a:cs typeface="Times New Roman" pitchFamily="18" charset="0"/>
              </a:rPr>
              <a:t> of Taranto &amp; Tancred: Normans of Sicily </a:t>
            </a:r>
          </a:p>
          <a:p>
            <a:pPr>
              <a:lnSpc>
                <a:spcPct val="80000"/>
              </a:lnSpc>
            </a:pPr>
            <a:r>
              <a:rPr lang="en-GB" sz="2000" dirty="0">
                <a:solidFill>
                  <a:schemeClr val="bg1"/>
                </a:solidFill>
                <a:cs typeface="Times New Roman" pitchFamily="18" charset="0"/>
              </a:rPr>
              <a:t>Raymond of Saint-Gilles</a:t>
            </a:r>
          </a:p>
          <a:p>
            <a:pPr>
              <a:lnSpc>
                <a:spcPct val="80000"/>
              </a:lnSpc>
            </a:pPr>
            <a:r>
              <a:rPr lang="en-GB" sz="2000" dirty="0">
                <a:solidFill>
                  <a:schemeClr val="bg1"/>
                </a:solidFill>
                <a:cs typeface="Times New Roman" pitchFamily="18" charset="0"/>
              </a:rPr>
              <a:t>Duke Robert of Normandy (Curthose)</a:t>
            </a:r>
          </a:p>
          <a:p>
            <a:pPr>
              <a:lnSpc>
                <a:spcPct val="80000"/>
              </a:lnSpc>
            </a:pPr>
            <a:r>
              <a:rPr lang="en-GB" sz="2000" dirty="0">
                <a:solidFill>
                  <a:schemeClr val="bg1"/>
                </a:solidFill>
                <a:cs typeface="Times New Roman" pitchFamily="18" charset="0"/>
              </a:rPr>
              <a:t>Count Robert of Flanders</a:t>
            </a:r>
          </a:p>
          <a:p>
            <a:pPr>
              <a:lnSpc>
                <a:spcPct val="80000"/>
              </a:lnSpc>
            </a:pPr>
            <a:r>
              <a:rPr lang="en-GB" sz="2000" dirty="0">
                <a:solidFill>
                  <a:schemeClr val="bg1"/>
                </a:solidFill>
                <a:cs typeface="Times New Roman" pitchFamily="18" charset="0"/>
              </a:rPr>
              <a:t>Count Stephen of Blois</a:t>
            </a:r>
          </a:p>
          <a:p>
            <a:pPr>
              <a:lnSpc>
                <a:spcPct val="80000"/>
              </a:lnSpc>
            </a:pPr>
            <a:r>
              <a:rPr lang="en-GB" sz="2000" dirty="0">
                <a:solidFill>
                  <a:schemeClr val="bg1"/>
                </a:solidFill>
                <a:cs typeface="Times New Roman" pitchFamily="18" charset="0"/>
              </a:rPr>
              <a:t>Bishop </a:t>
            </a:r>
            <a:r>
              <a:rPr lang="en-GB" sz="2000" dirty="0" err="1">
                <a:solidFill>
                  <a:schemeClr val="bg1"/>
                </a:solidFill>
                <a:cs typeface="Times New Roman" pitchFamily="18" charset="0"/>
              </a:rPr>
              <a:t>Adhémar</a:t>
            </a:r>
            <a:r>
              <a:rPr lang="en-GB" sz="2000" dirty="0">
                <a:solidFill>
                  <a:schemeClr val="bg1"/>
                </a:solidFill>
                <a:cs typeface="Times New Roman" pitchFamily="18" charset="0"/>
              </a:rPr>
              <a:t> of Le Puy: papal legate</a:t>
            </a:r>
          </a:p>
          <a:p>
            <a:pPr marL="0" indent="0">
              <a:lnSpc>
                <a:spcPct val="80000"/>
              </a:lnSpc>
              <a:buNone/>
            </a:pPr>
            <a:endParaRPr lang="en-GB" sz="2000" dirty="0">
              <a:solidFill>
                <a:schemeClr val="bg1"/>
              </a:solidFill>
              <a:cs typeface="Times New Roman" pitchFamily="18" charset="0"/>
            </a:endParaRPr>
          </a:p>
          <a:p>
            <a:pPr marL="0" indent="0">
              <a:lnSpc>
                <a:spcPct val="80000"/>
              </a:lnSpc>
              <a:buNone/>
            </a:pPr>
            <a:r>
              <a:rPr lang="en-GB" sz="2200" b="1" dirty="0">
                <a:solidFill>
                  <a:schemeClr val="bg1"/>
                </a:solidFill>
              </a:rPr>
              <a:t>April 1097</a:t>
            </a:r>
            <a:r>
              <a:rPr lang="en-GB" sz="2200" dirty="0">
                <a:solidFill>
                  <a:schemeClr val="bg1"/>
                </a:solidFill>
              </a:rPr>
              <a:t>: crossed Bosporus &amp;     besieged </a:t>
            </a:r>
            <a:r>
              <a:rPr lang="en-GB" sz="2200" b="1" dirty="0">
                <a:solidFill>
                  <a:schemeClr val="bg1"/>
                </a:solidFill>
              </a:rPr>
              <a:t>Nicaea </a:t>
            </a:r>
            <a:r>
              <a:rPr lang="en-GB" sz="2200" dirty="0">
                <a:solidFill>
                  <a:schemeClr val="bg1"/>
                </a:solidFill>
              </a:rPr>
              <a:t>(see pic 1)</a:t>
            </a:r>
          </a:p>
          <a:p>
            <a:pPr marL="0" indent="0">
              <a:lnSpc>
                <a:spcPct val="80000"/>
              </a:lnSpc>
              <a:buNone/>
            </a:pPr>
            <a:r>
              <a:rPr lang="en-GB" sz="2200" dirty="0">
                <a:solidFill>
                  <a:schemeClr val="bg1"/>
                </a:solidFill>
              </a:rPr>
              <a:t>To </a:t>
            </a:r>
            <a:r>
              <a:rPr lang="en-GB" sz="2200" b="1" dirty="0">
                <a:solidFill>
                  <a:schemeClr val="bg1"/>
                </a:solidFill>
              </a:rPr>
              <a:t>Armenia</a:t>
            </a:r>
            <a:r>
              <a:rPr lang="en-GB" sz="2200" dirty="0">
                <a:solidFill>
                  <a:schemeClr val="bg1"/>
                </a:solidFill>
              </a:rPr>
              <a:t>: Baldwin &gt; rule Edessa</a:t>
            </a:r>
          </a:p>
          <a:p>
            <a:pPr marL="0" indent="0">
              <a:lnSpc>
                <a:spcPct val="80000"/>
              </a:lnSpc>
              <a:buNone/>
            </a:pPr>
            <a:r>
              <a:rPr lang="en-GB" sz="2200" b="1" dirty="0">
                <a:solidFill>
                  <a:schemeClr val="bg1"/>
                </a:solidFill>
              </a:rPr>
              <a:t>Siege of Antioch </a:t>
            </a:r>
            <a:r>
              <a:rPr lang="en-GB" sz="2200" dirty="0">
                <a:solidFill>
                  <a:schemeClr val="bg1"/>
                </a:solidFill>
              </a:rPr>
              <a:t>(Oct 1097-June 1098) &gt; Bohemond</a:t>
            </a:r>
          </a:p>
          <a:p>
            <a:pPr marL="0" indent="0">
              <a:lnSpc>
                <a:spcPct val="80000"/>
              </a:lnSpc>
              <a:buNone/>
            </a:pPr>
            <a:r>
              <a:rPr lang="en-GB" sz="2200" b="1" dirty="0">
                <a:solidFill>
                  <a:schemeClr val="bg1"/>
                </a:solidFill>
                <a:cs typeface="Times New Roman" pitchFamily="18" charset="0"/>
              </a:rPr>
              <a:t>Siege &amp; Fall of Jerusalem </a:t>
            </a:r>
            <a:r>
              <a:rPr lang="en-GB" sz="2200" dirty="0">
                <a:solidFill>
                  <a:schemeClr val="bg1"/>
                </a:solidFill>
                <a:cs typeface="Times New Roman" pitchFamily="18" charset="0"/>
              </a:rPr>
              <a:t>(June 1099) (see pic 2)</a:t>
            </a:r>
          </a:p>
          <a:p>
            <a:endParaRPr lang="en-GB" dirty="0"/>
          </a:p>
        </p:txBody>
      </p:sp>
      <p:sp>
        <p:nvSpPr>
          <p:cNvPr id="3" name="Title 2"/>
          <p:cNvSpPr>
            <a:spLocks noGrp="1"/>
          </p:cNvSpPr>
          <p:nvPr>
            <p:ph type="title"/>
          </p:nvPr>
        </p:nvSpPr>
        <p:spPr>
          <a:xfrm>
            <a:off x="251520" y="152400"/>
            <a:ext cx="4608512" cy="684312"/>
          </a:xfrm>
          <a:blipFill>
            <a:blip r:embed="rId2"/>
            <a:tile tx="0" ty="0" sx="100000" sy="100000" flip="none" algn="tl"/>
          </a:blipFill>
        </p:spPr>
        <p:txBody>
          <a:bodyPr>
            <a:normAutofit fontScale="90000"/>
          </a:bodyPr>
          <a:lstStyle/>
          <a:p>
            <a:r>
              <a:rPr lang="en-GB" dirty="0">
                <a:solidFill>
                  <a:srgbClr val="0070C0"/>
                </a:solidFill>
              </a:rPr>
              <a:t>Crusader Armies</a:t>
            </a:r>
          </a:p>
        </p:txBody>
      </p:sp>
      <p:pic>
        <p:nvPicPr>
          <p:cNvPr id="5" name="Picture 4" descr="A close-up of a painting&#10;&#10;AI-generated content may be incorrect.">
            <a:extLst>
              <a:ext uri="{FF2B5EF4-FFF2-40B4-BE49-F238E27FC236}">
                <a16:creationId xmlns:a16="http://schemas.microsoft.com/office/drawing/2014/main" id="{041D6CEC-DA1A-84DD-B245-32AFE5F1B4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39" y="152400"/>
            <a:ext cx="4104457" cy="3214623"/>
          </a:xfrm>
          <a:prstGeom prst="rect">
            <a:avLst/>
          </a:prstGeom>
        </p:spPr>
      </p:pic>
      <p:pic>
        <p:nvPicPr>
          <p:cNvPr id="4" name="Content Placeholder 4" descr="A painting of a castle&#10;&#10;AI-generated content may be incorrect.">
            <a:extLst>
              <a:ext uri="{FF2B5EF4-FFF2-40B4-BE49-F238E27FC236}">
                <a16:creationId xmlns:a16="http://schemas.microsoft.com/office/drawing/2014/main" id="{FDEB7FE7-F741-B352-7033-46F899473D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403482"/>
            <a:ext cx="2448465" cy="333376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23528" y="80120"/>
            <a:ext cx="8229600" cy="750912"/>
          </a:xfrm>
          <a:blipFill>
            <a:blip r:embed="rId2"/>
            <a:tile tx="0" ty="0" sx="100000" sy="100000" flip="none" algn="tl"/>
          </a:blipFill>
        </p:spPr>
        <p:txBody>
          <a:bodyPr>
            <a:noAutofit/>
          </a:bodyPr>
          <a:lstStyle/>
          <a:p>
            <a:r>
              <a:rPr lang="en-GB" sz="4800" dirty="0">
                <a:solidFill>
                  <a:srgbClr val="0070C0"/>
                </a:solidFill>
              </a:rPr>
              <a:t>Crusader States</a:t>
            </a:r>
          </a:p>
        </p:txBody>
      </p:sp>
      <p:pic>
        <p:nvPicPr>
          <p:cNvPr id="4" name="Picture 4" descr="crusaderstates"/>
          <p:cNvPicPr>
            <a:picLocks noGrp="1" noChangeAspect="1" noChangeArrowheads="1"/>
          </p:cNvPicPr>
          <p:nvPr>
            <p:ph sz="half" idx="1"/>
          </p:nvPr>
        </p:nvPicPr>
        <p:blipFill>
          <a:blip r:embed="rId3" cstate="print"/>
          <a:stretch>
            <a:fillRect/>
          </a:stretch>
        </p:blipFill>
        <p:spPr>
          <a:xfrm>
            <a:off x="107797" y="836712"/>
            <a:ext cx="4464203" cy="5740966"/>
          </a:xfrm>
          <a:noFill/>
        </p:spPr>
      </p:pic>
      <p:sp>
        <p:nvSpPr>
          <p:cNvPr id="7" name="Content Placeholder 6"/>
          <p:cNvSpPr>
            <a:spLocks noGrp="1"/>
          </p:cNvSpPr>
          <p:nvPr>
            <p:ph sz="half" idx="2"/>
          </p:nvPr>
        </p:nvSpPr>
        <p:spPr>
          <a:xfrm>
            <a:off x="4644008" y="188640"/>
            <a:ext cx="4320669" cy="6389038"/>
          </a:xfrm>
          <a:blipFill>
            <a:blip r:embed="rId2"/>
            <a:tile tx="0" ty="0" sx="100000" sy="100000" flip="none" algn="tl"/>
          </a:blipFill>
        </p:spPr>
        <p:txBody>
          <a:bodyPr>
            <a:noAutofit/>
          </a:bodyPr>
          <a:lstStyle/>
          <a:p>
            <a:pPr>
              <a:spcBef>
                <a:spcPts val="0"/>
              </a:spcBef>
            </a:pPr>
            <a:r>
              <a:rPr lang="en-GB" sz="2200" b="1" dirty="0">
                <a:solidFill>
                  <a:schemeClr val="bg1"/>
                </a:solidFill>
                <a:ea typeface="Times New Roman" panose="02020603050405020304" pitchFamily="18" charset="0"/>
              </a:rPr>
              <a:t>Godfrey of Bouillon</a:t>
            </a:r>
            <a:r>
              <a:rPr lang="en-GB" sz="2200" dirty="0">
                <a:solidFill>
                  <a:schemeClr val="bg1"/>
                </a:solidFill>
                <a:effectLst/>
                <a:ea typeface="Times New Roman" panose="02020603050405020304" pitchFamily="18" charset="0"/>
              </a:rPr>
              <a:t> &gt; ‘Advocate of Holy Sepulchre’</a:t>
            </a:r>
          </a:p>
          <a:p>
            <a:pPr>
              <a:spcBef>
                <a:spcPts val="0"/>
              </a:spcBef>
            </a:pPr>
            <a:r>
              <a:rPr lang="en-GB" sz="2200" b="1" dirty="0">
                <a:solidFill>
                  <a:schemeClr val="bg1"/>
                </a:solidFill>
                <a:effectLst/>
                <a:ea typeface="Times New Roman" panose="02020603050405020304" pitchFamily="18" charset="0"/>
              </a:rPr>
              <a:t>Baldwin de Boulogne </a:t>
            </a:r>
            <a:r>
              <a:rPr lang="en-GB" sz="2200" dirty="0">
                <a:solidFill>
                  <a:schemeClr val="bg1"/>
                </a:solidFill>
                <a:effectLst/>
                <a:ea typeface="Times New Roman" panose="02020603050405020304" pitchFamily="18" charset="0"/>
              </a:rPr>
              <a:t>first King of Jerusalem (1100-18)</a:t>
            </a:r>
          </a:p>
          <a:p>
            <a:pPr>
              <a:spcBef>
                <a:spcPts val="0"/>
              </a:spcBef>
            </a:pPr>
            <a:r>
              <a:rPr lang="en-GB" sz="2200" b="1" dirty="0">
                <a:solidFill>
                  <a:schemeClr val="bg1"/>
                </a:solidFill>
                <a:effectLst/>
                <a:ea typeface="Times New Roman" panose="02020603050405020304" pitchFamily="18" charset="0"/>
              </a:rPr>
              <a:t>Religion</a:t>
            </a:r>
            <a:r>
              <a:rPr lang="en-GB" sz="2200" dirty="0">
                <a:solidFill>
                  <a:schemeClr val="bg1"/>
                </a:solidFill>
                <a:effectLst/>
                <a:ea typeface="Times New Roman" panose="02020603050405020304" pitchFamily="18" charset="0"/>
              </a:rPr>
              <a:t>: Christian sects under Catholic bishops &amp; Patriarch</a:t>
            </a:r>
          </a:p>
          <a:p>
            <a:pPr>
              <a:spcBef>
                <a:spcPts val="0"/>
              </a:spcBef>
            </a:pPr>
            <a:r>
              <a:rPr lang="en-GB" sz="2200" dirty="0">
                <a:solidFill>
                  <a:schemeClr val="bg1"/>
                </a:solidFill>
                <a:effectLst/>
                <a:ea typeface="Times New Roman" panose="02020603050405020304" pitchFamily="18" charset="0"/>
              </a:rPr>
              <a:t>Muslims and Jews initially expelled</a:t>
            </a:r>
          </a:p>
          <a:p>
            <a:pPr>
              <a:spcBef>
                <a:spcPts val="0"/>
              </a:spcBef>
            </a:pPr>
            <a:r>
              <a:rPr lang="en-GB" sz="2200" dirty="0">
                <a:solidFill>
                  <a:schemeClr val="bg1"/>
                </a:solidFill>
                <a:effectLst/>
                <a:ea typeface="Times New Roman" panose="02020603050405020304" pitchFamily="18" charset="0"/>
              </a:rPr>
              <a:t>Templars (military order) founded </a:t>
            </a:r>
            <a:endParaRPr lang="en-GB" sz="2200" dirty="0">
              <a:solidFill>
                <a:schemeClr val="bg1"/>
              </a:solidFill>
            </a:endParaRPr>
          </a:p>
          <a:p>
            <a:pPr>
              <a:spcBef>
                <a:spcPts val="0"/>
              </a:spcBef>
            </a:pPr>
            <a:r>
              <a:rPr lang="en-GB" sz="2200" b="1" dirty="0">
                <a:solidFill>
                  <a:schemeClr val="bg1"/>
                </a:solidFill>
              </a:rPr>
              <a:t>Trade: </a:t>
            </a:r>
            <a:r>
              <a:rPr lang="en-GB" sz="2200" dirty="0">
                <a:solidFill>
                  <a:schemeClr val="bg1"/>
                </a:solidFill>
              </a:rPr>
              <a:t>role of Italian towns</a:t>
            </a:r>
            <a:endParaRPr lang="en-GB" sz="2200" b="1" dirty="0">
              <a:solidFill>
                <a:schemeClr val="bg1"/>
              </a:solidFill>
            </a:endParaRPr>
          </a:p>
          <a:p>
            <a:pPr>
              <a:spcBef>
                <a:spcPts val="0"/>
              </a:spcBef>
            </a:pPr>
            <a:r>
              <a:rPr lang="en-GB" sz="2200" b="1" dirty="0">
                <a:solidFill>
                  <a:schemeClr val="bg1"/>
                </a:solidFill>
              </a:rPr>
              <a:t>Tensions</a:t>
            </a:r>
            <a:r>
              <a:rPr lang="en-GB" sz="2200" dirty="0">
                <a:solidFill>
                  <a:schemeClr val="bg1"/>
                </a:solidFill>
              </a:rPr>
              <a:t> with Byzantines but kingdom &amp; three principalities with </a:t>
            </a:r>
            <a:r>
              <a:rPr lang="en-GB" sz="2200" b="1" dirty="0">
                <a:solidFill>
                  <a:schemeClr val="bg1"/>
                </a:solidFill>
              </a:rPr>
              <a:t>Tripoli</a:t>
            </a:r>
            <a:r>
              <a:rPr lang="en-GB" sz="2200" dirty="0">
                <a:solidFill>
                  <a:schemeClr val="bg1"/>
                </a:solidFill>
              </a:rPr>
              <a:t> (1109)</a:t>
            </a:r>
          </a:p>
          <a:p>
            <a:pPr>
              <a:spcBef>
                <a:spcPts val="0"/>
              </a:spcBef>
            </a:pPr>
            <a:r>
              <a:rPr lang="en-GB" sz="2200" b="1" dirty="0">
                <a:solidFill>
                  <a:schemeClr val="bg1"/>
                </a:solidFill>
              </a:rPr>
              <a:t>Diplomatic ties</a:t>
            </a:r>
            <a:r>
              <a:rPr lang="en-GB" sz="2200" dirty="0">
                <a:solidFill>
                  <a:schemeClr val="bg1"/>
                </a:solidFill>
              </a:rPr>
              <a:t> with Muslims until 1140s</a:t>
            </a:r>
          </a:p>
          <a:p>
            <a:pPr>
              <a:spcBef>
                <a:spcPts val="0"/>
              </a:spcBef>
            </a:pPr>
            <a:r>
              <a:rPr lang="en-GB" sz="2200" b="1" dirty="0">
                <a:solidFill>
                  <a:schemeClr val="bg1"/>
                </a:solidFill>
                <a:effectLst/>
                <a:ea typeface="Times New Roman" panose="02020603050405020304" pitchFamily="18" charset="0"/>
              </a:rPr>
              <a:t>1144:</a:t>
            </a:r>
            <a:r>
              <a:rPr lang="en-GB" sz="2200" dirty="0">
                <a:solidFill>
                  <a:schemeClr val="bg1"/>
                </a:solidFill>
                <a:effectLst/>
                <a:ea typeface="Times New Roman" panose="02020603050405020304" pitchFamily="18" charset="0"/>
              </a:rPr>
              <a:t> </a:t>
            </a:r>
            <a:r>
              <a:rPr lang="en-GB" sz="2200" dirty="0" err="1">
                <a:solidFill>
                  <a:schemeClr val="bg1"/>
                </a:solidFill>
                <a:effectLst/>
                <a:ea typeface="Times New Roman" panose="02020603050405020304" pitchFamily="18" charset="0"/>
              </a:rPr>
              <a:t>Zengi</a:t>
            </a:r>
            <a:r>
              <a:rPr lang="en-GB" sz="2200" dirty="0">
                <a:solidFill>
                  <a:schemeClr val="bg1"/>
                </a:solidFill>
                <a:effectLst/>
                <a:ea typeface="Times New Roman" panose="02020603050405020304" pitchFamily="18" charset="0"/>
              </a:rPr>
              <a:t> (ruler of Aleppo &amp; Mosul) conquered Edessa &gt; Second Crusade</a:t>
            </a:r>
            <a:endParaRPr lang="en-GB" sz="2200" dirty="0">
              <a:solidFill>
                <a:schemeClr val="bg1"/>
              </a:solidFill>
            </a:endParaRPr>
          </a:p>
          <a:p>
            <a:pPr>
              <a:spcBef>
                <a:spcPts val="0"/>
              </a:spcBef>
            </a:pPr>
            <a:endParaRPr lang="en-GB" sz="2000" dirty="0">
              <a:solidFill>
                <a:schemeClr val="bg1"/>
              </a:solidFill>
            </a:endParaRPr>
          </a:p>
          <a:p>
            <a:pPr>
              <a:spcBef>
                <a:spcPts val="0"/>
              </a:spcBef>
            </a:pPr>
            <a:endParaRPr lang="en-GB" sz="2000"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14904</TotalTime>
  <Words>937</Words>
  <Application>Microsoft Office PowerPoint</Application>
  <PresentationFormat>On-screen Show (4:3)</PresentationFormat>
  <Paragraphs>124</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Bookman Old Style</vt:lpstr>
      <vt:lpstr>Calibri</vt:lpstr>
      <vt:lpstr>Constantia</vt:lpstr>
      <vt:lpstr>Times New Roman</vt:lpstr>
      <vt:lpstr>Wingdings 2</vt:lpstr>
      <vt:lpstr>Paper</vt:lpstr>
      <vt:lpstr>The Crusades</vt:lpstr>
      <vt:lpstr>Byzantine Empire 1000-1100</vt:lpstr>
      <vt:lpstr>Byzantine Empire vs neighbours</vt:lpstr>
      <vt:lpstr>European Background</vt:lpstr>
      <vt:lpstr>Council of Clermont 1095</vt:lpstr>
      <vt:lpstr>1st wave: Spring 1096, ‘People’s Crusade’</vt:lpstr>
      <vt:lpstr>Overland routes of crusaders</vt:lpstr>
      <vt:lpstr>Crusader Armies</vt:lpstr>
      <vt:lpstr>Crusader States</vt:lpstr>
      <vt:lpstr>Second Crusade (1147-1149)</vt:lpstr>
      <vt:lpstr>Byzantine Emperor Manuel I Komnenos (1143-1180)</vt:lpstr>
      <vt:lpstr>Third Crusade (1189-92) vs Saladin</vt:lpstr>
      <vt:lpstr>The Near East c. 1190</vt:lpstr>
      <vt:lpstr>Richard I orders massacre at Acre 1191</vt:lpstr>
      <vt:lpstr>The Fourth Crusade: takes Constantinople</vt:lpstr>
      <vt:lpstr>The Crusaders (1202-1204)</vt:lpstr>
      <vt:lpstr>Crusader attack on Constantinople</vt:lpstr>
      <vt:lpstr>After 1204</vt:lpstr>
      <vt:lpstr>Albigensian Crusade</vt:lpstr>
      <vt:lpstr>The Northern or Baltic Crusades</vt:lpstr>
      <vt:lpstr>What did the crusades mean to Europe?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Crusades</dc:title>
  <dc:creator>Aysu</dc:creator>
  <cp:lastModifiedBy>Roberts, Penny</cp:lastModifiedBy>
  <cp:revision>59</cp:revision>
  <cp:lastPrinted>2016-02-02T11:34:39Z</cp:lastPrinted>
  <dcterms:created xsi:type="dcterms:W3CDTF">2013-04-29T12:51:07Z</dcterms:created>
  <dcterms:modified xsi:type="dcterms:W3CDTF">2025-03-10T10:23:20Z</dcterms:modified>
</cp:coreProperties>
</file>