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4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4089AE1-F604-4FE5-965A-5BE76D9C04CC}" v="46" dt="2025-01-19T15:47:52.23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8" d="100"/>
          <a:sy n="78" d="100"/>
        </p:scale>
        <p:origin x="18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berts, Penny" userId="ae04f916-d83e-4603-b28a-186fc90f4048" providerId="ADAL" clId="{A4089AE1-F604-4FE5-965A-5BE76D9C04CC}"/>
    <pc:docChg chg="undo redo custSel modSld">
      <pc:chgData name="Roberts, Penny" userId="ae04f916-d83e-4603-b28a-186fc90f4048" providerId="ADAL" clId="{A4089AE1-F604-4FE5-965A-5BE76D9C04CC}" dt="2025-01-20T09:33:48.447" v="3457" actId="20577"/>
      <pc:docMkLst>
        <pc:docMk/>
      </pc:docMkLst>
      <pc:sldChg chg="modSp mod setBg">
        <pc:chgData name="Roberts, Penny" userId="ae04f916-d83e-4603-b28a-186fc90f4048" providerId="ADAL" clId="{A4089AE1-F604-4FE5-965A-5BE76D9C04CC}" dt="2025-01-13T11:48:58.424" v="869" actId="14100"/>
        <pc:sldMkLst>
          <pc:docMk/>
          <pc:sldMk cId="882156824" sldId="256"/>
        </pc:sldMkLst>
        <pc:spChg chg="mod">
          <ac:chgData name="Roberts, Penny" userId="ae04f916-d83e-4603-b28a-186fc90f4048" providerId="ADAL" clId="{A4089AE1-F604-4FE5-965A-5BE76D9C04CC}" dt="2025-01-13T11:48:58.424" v="869" actId="14100"/>
          <ac:spMkLst>
            <pc:docMk/>
            <pc:sldMk cId="882156824" sldId="256"/>
            <ac:spMk id="2" creationId="{33AF1A6D-5E66-4AFB-B42D-9C08803C75F8}"/>
          </ac:spMkLst>
        </pc:spChg>
        <pc:spChg chg="mod">
          <ac:chgData name="Roberts, Penny" userId="ae04f916-d83e-4603-b28a-186fc90f4048" providerId="ADAL" clId="{A4089AE1-F604-4FE5-965A-5BE76D9C04CC}" dt="2025-01-13T11:47:15.281" v="852" actId="27636"/>
          <ac:spMkLst>
            <pc:docMk/>
            <pc:sldMk cId="882156824" sldId="256"/>
            <ac:spMk id="3" creationId="{E2C9988B-0C2A-4104-BEB0-EA3912FFD074}"/>
          </ac:spMkLst>
        </pc:spChg>
      </pc:sldChg>
      <pc:sldChg chg="addSp delSp modSp mod setBg setClrOvrMap">
        <pc:chgData name="Roberts, Penny" userId="ae04f916-d83e-4603-b28a-186fc90f4048" providerId="ADAL" clId="{A4089AE1-F604-4FE5-965A-5BE76D9C04CC}" dt="2025-01-20T09:30:20.312" v="3435" actId="20577"/>
        <pc:sldMkLst>
          <pc:docMk/>
          <pc:sldMk cId="2775007995" sldId="257"/>
        </pc:sldMkLst>
        <pc:spChg chg="mod">
          <ac:chgData name="Roberts, Penny" userId="ae04f916-d83e-4603-b28a-186fc90f4048" providerId="ADAL" clId="{A4089AE1-F604-4FE5-965A-5BE76D9C04CC}" dt="2025-01-12T12:56:11.941" v="615" actId="207"/>
          <ac:spMkLst>
            <pc:docMk/>
            <pc:sldMk cId="2775007995" sldId="257"/>
            <ac:spMk id="2" creationId="{90B5D9E7-96B8-460B-B4E3-78E1388F0D71}"/>
          </ac:spMkLst>
        </pc:spChg>
        <pc:spChg chg="mod">
          <ac:chgData name="Roberts, Penny" userId="ae04f916-d83e-4603-b28a-186fc90f4048" providerId="ADAL" clId="{A4089AE1-F604-4FE5-965A-5BE76D9C04CC}" dt="2025-01-20T09:30:20.312" v="3435" actId="20577"/>
          <ac:spMkLst>
            <pc:docMk/>
            <pc:sldMk cId="2775007995" sldId="257"/>
            <ac:spMk id="3" creationId="{D166C339-3647-416C-AAE8-058E2421CF00}"/>
          </ac:spMkLst>
        </pc:spChg>
        <pc:picChg chg="add mod">
          <ac:chgData name="Roberts, Penny" userId="ae04f916-d83e-4603-b28a-186fc90f4048" providerId="ADAL" clId="{A4089AE1-F604-4FE5-965A-5BE76D9C04CC}" dt="2025-01-17T21:36:12.329" v="955" actId="1076"/>
          <ac:picMkLst>
            <pc:docMk/>
            <pc:sldMk cId="2775007995" sldId="257"/>
            <ac:picMk id="4" creationId="{FECF4C74-8C2A-CF6B-7812-1083454A7690}"/>
          </ac:picMkLst>
        </pc:picChg>
      </pc:sldChg>
      <pc:sldChg chg="addSp delSp modSp mod setBg">
        <pc:chgData name="Roberts, Penny" userId="ae04f916-d83e-4603-b28a-186fc90f4048" providerId="ADAL" clId="{A4089AE1-F604-4FE5-965A-5BE76D9C04CC}" dt="2025-01-20T09:31:45.764" v="3439" actId="20577"/>
        <pc:sldMkLst>
          <pc:docMk/>
          <pc:sldMk cId="1134553569" sldId="258"/>
        </pc:sldMkLst>
        <pc:spChg chg="mod">
          <ac:chgData name="Roberts, Penny" userId="ae04f916-d83e-4603-b28a-186fc90f4048" providerId="ADAL" clId="{A4089AE1-F604-4FE5-965A-5BE76D9C04CC}" dt="2025-01-17T21:37:45.853" v="966" actId="1076"/>
          <ac:spMkLst>
            <pc:docMk/>
            <pc:sldMk cId="1134553569" sldId="258"/>
            <ac:spMk id="4" creationId="{556DAFFF-FAE7-455E-82AA-DCD6BAF985E9}"/>
          </ac:spMkLst>
        </pc:spChg>
        <pc:spChg chg="mod">
          <ac:chgData name="Roberts, Penny" userId="ae04f916-d83e-4603-b28a-186fc90f4048" providerId="ADAL" clId="{A4089AE1-F604-4FE5-965A-5BE76D9C04CC}" dt="2025-01-20T09:31:45.764" v="3439" actId="20577"/>
          <ac:spMkLst>
            <pc:docMk/>
            <pc:sldMk cId="1134553569" sldId="258"/>
            <ac:spMk id="5" creationId="{19C92D53-07B1-4116-8085-6293A167D077}"/>
          </ac:spMkLst>
        </pc:spChg>
        <pc:picChg chg="add mod">
          <ac:chgData name="Roberts, Penny" userId="ae04f916-d83e-4603-b28a-186fc90f4048" providerId="ADAL" clId="{A4089AE1-F604-4FE5-965A-5BE76D9C04CC}" dt="2025-01-11T22:50:33.811" v="581" actId="1076"/>
          <ac:picMkLst>
            <pc:docMk/>
            <pc:sldMk cId="1134553569" sldId="258"/>
            <ac:picMk id="9" creationId="{41D464CE-897D-3BC5-1F7A-C73E423EF2B7}"/>
          </ac:picMkLst>
        </pc:picChg>
        <pc:picChg chg="add mod">
          <ac:chgData name="Roberts, Penny" userId="ae04f916-d83e-4603-b28a-186fc90f4048" providerId="ADAL" clId="{A4089AE1-F604-4FE5-965A-5BE76D9C04CC}" dt="2025-01-12T12:56:55.740" v="621" actId="1076"/>
          <ac:picMkLst>
            <pc:docMk/>
            <pc:sldMk cId="1134553569" sldId="258"/>
            <ac:picMk id="10" creationId="{DA475BEF-DAEF-4A87-BAAB-2146B95968BC}"/>
          </ac:picMkLst>
        </pc:picChg>
      </pc:sldChg>
      <pc:sldChg chg="addSp delSp modSp mod setBg">
        <pc:chgData name="Roberts, Penny" userId="ae04f916-d83e-4603-b28a-186fc90f4048" providerId="ADAL" clId="{A4089AE1-F604-4FE5-965A-5BE76D9C04CC}" dt="2025-01-20T09:33:48.447" v="3457" actId="20577"/>
        <pc:sldMkLst>
          <pc:docMk/>
          <pc:sldMk cId="3336363047" sldId="259"/>
        </pc:sldMkLst>
        <pc:spChg chg="mod">
          <ac:chgData name="Roberts, Penny" userId="ae04f916-d83e-4603-b28a-186fc90f4048" providerId="ADAL" clId="{A4089AE1-F604-4FE5-965A-5BE76D9C04CC}" dt="2025-01-18T11:40:14.949" v="1455" actId="14100"/>
          <ac:spMkLst>
            <pc:docMk/>
            <pc:sldMk cId="3336363047" sldId="259"/>
            <ac:spMk id="2" creationId="{9870B841-41E3-43FB-8743-5BCE5FE75CB5}"/>
          </ac:spMkLst>
        </pc:spChg>
        <pc:spChg chg="mod">
          <ac:chgData name="Roberts, Penny" userId="ae04f916-d83e-4603-b28a-186fc90f4048" providerId="ADAL" clId="{A4089AE1-F604-4FE5-965A-5BE76D9C04CC}" dt="2025-01-20T09:33:48.447" v="3457" actId="20577"/>
          <ac:spMkLst>
            <pc:docMk/>
            <pc:sldMk cId="3336363047" sldId="259"/>
            <ac:spMk id="3" creationId="{61491D1E-EB80-40B8-9DC1-93EC71175516}"/>
          </ac:spMkLst>
        </pc:spChg>
        <pc:spChg chg="add mod">
          <ac:chgData name="Roberts, Penny" userId="ae04f916-d83e-4603-b28a-186fc90f4048" providerId="ADAL" clId="{A4089AE1-F604-4FE5-965A-5BE76D9C04CC}" dt="2025-01-19T15:48:01.430" v="3196" actId="1076"/>
          <ac:spMkLst>
            <pc:docMk/>
            <pc:sldMk cId="3336363047" sldId="259"/>
            <ac:spMk id="7" creationId="{AE394F9E-A7C2-DE26-9E57-E9BA4133EDD6}"/>
          </ac:spMkLst>
        </pc:spChg>
        <pc:picChg chg="add mod">
          <ac:chgData name="Roberts, Penny" userId="ae04f916-d83e-4603-b28a-186fc90f4048" providerId="ADAL" clId="{A4089AE1-F604-4FE5-965A-5BE76D9C04CC}" dt="2025-01-19T15:47:52.232" v="3195" actId="1076"/>
          <ac:picMkLst>
            <pc:docMk/>
            <pc:sldMk cId="3336363047" sldId="259"/>
            <ac:picMk id="4" creationId="{E2EE2F3A-B8F6-5D85-0B92-A31955BC8891}"/>
          </ac:picMkLst>
        </pc:picChg>
      </pc:sldChg>
      <pc:sldChg chg="addSp delSp modSp mod setBg modClrScheme delDesignElem chgLayout">
        <pc:chgData name="Roberts, Penny" userId="ae04f916-d83e-4603-b28a-186fc90f4048" providerId="ADAL" clId="{A4089AE1-F604-4FE5-965A-5BE76D9C04CC}" dt="2025-01-19T15:49:20.664" v="3198" actId="1076"/>
        <pc:sldMkLst>
          <pc:docMk/>
          <pc:sldMk cId="1060676171" sldId="260"/>
        </pc:sldMkLst>
        <pc:spChg chg="mod ord">
          <ac:chgData name="Roberts, Penny" userId="ae04f916-d83e-4603-b28a-186fc90f4048" providerId="ADAL" clId="{A4089AE1-F604-4FE5-965A-5BE76D9C04CC}" dt="2025-01-18T14:39:57.085" v="1765" actId="1076"/>
          <ac:spMkLst>
            <pc:docMk/>
            <pc:sldMk cId="1060676171" sldId="260"/>
            <ac:spMk id="2" creationId="{DFB90F5B-88B6-4D78-A6C1-1C63D35DD2EC}"/>
          </ac:spMkLst>
        </pc:spChg>
        <pc:spChg chg="mod ord">
          <ac:chgData name="Roberts, Penny" userId="ae04f916-d83e-4603-b28a-186fc90f4048" providerId="ADAL" clId="{A4089AE1-F604-4FE5-965A-5BE76D9C04CC}" dt="2025-01-19T15:48:51.345" v="3197" actId="2711"/>
          <ac:spMkLst>
            <pc:docMk/>
            <pc:sldMk cId="1060676171" sldId="260"/>
            <ac:spMk id="3" creationId="{2D4505D5-F756-4645-B6E8-258DB34C23C4}"/>
          </ac:spMkLst>
        </pc:spChg>
        <pc:picChg chg="mod ord">
          <ac:chgData name="Roberts, Penny" userId="ae04f916-d83e-4603-b28a-186fc90f4048" providerId="ADAL" clId="{A4089AE1-F604-4FE5-965A-5BE76D9C04CC}" dt="2025-01-18T16:58:03.309" v="2001" actId="1076"/>
          <ac:picMkLst>
            <pc:docMk/>
            <pc:sldMk cId="1060676171" sldId="260"/>
            <ac:picMk id="6" creationId="{9D32D20A-8A25-474A-B777-12F3D2C6A775}"/>
          </ac:picMkLst>
        </pc:picChg>
        <pc:picChg chg="add mod">
          <ac:chgData name="Roberts, Penny" userId="ae04f916-d83e-4603-b28a-186fc90f4048" providerId="ADAL" clId="{A4089AE1-F604-4FE5-965A-5BE76D9C04CC}" dt="2025-01-19T15:49:20.664" v="3198" actId="1076"/>
          <ac:picMkLst>
            <pc:docMk/>
            <pc:sldMk cId="1060676171" sldId="260"/>
            <ac:picMk id="9" creationId="{845C39A9-D773-4A83-87BF-7A9091F7D544}"/>
          </ac:picMkLst>
        </pc:picChg>
      </pc:sldChg>
      <pc:sldChg chg="addSp delSp modSp mod setBg">
        <pc:chgData name="Roberts, Penny" userId="ae04f916-d83e-4603-b28a-186fc90f4048" providerId="ADAL" clId="{A4089AE1-F604-4FE5-965A-5BE76D9C04CC}" dt="2025-01-19T10:31:30.215" v="2487" actId="20577"/>
        <pc:sldMkLst>
          <pc:docMk/>
          <pc:sldMk cId="2744277251" sldId="261"/>
        </pc:sldMkLst>
        <pc:spChg chg="mod">
          <ac:chgData name="Roberts, Penny" userId="ae04f916-d83e-4603-b28a-186fc90f4048" providerId="ADAL" clId="{A4089AE1-F604-4FE5-965A-5BE76D9C04CC}" dt="2025-01-12T13:04:21.464" v="727" actId="14100"/>
          <ac:spMkLst>
            <pc:docMk/>
            <pc:sldMk cId="2744277251" sldId="261"/>
            <ac:spMk id="2" creationId="{89A7E97E-9F53-49B5-9382-76A9EA9169CB}"/>
          </ac:spMkLst>
        </pc:spChg>
        <pc:spChg chg="mod">
          <ac:chgData name="Roberts, Penny" userId="ae04f916-d83e-4603-b28a-186fc90f4048" providerId="ADAL" clId="{A4089AE1-F604-4FE5-965A-5BE76D9C04CC}" dt="2025-01-19T10:31:30.215" v="2487" actId="20577"/>
          <ac:spMkLst>
            <pc:docMk/>
            <pc:sldMk cId="2744277251" sldId="261"/>
            <ac:spMk id="3" creationId="{48E8AE57-8978-4B9F-B2C0-6B3250C3319D}"/>
          </ac:spMkLst>
        </pc:spChg>
        <pc:picChg chg="add mod">
          <ac:chgData name="Roberts, Penny" userId="ae04f916-d83e-4603-b28a-186fc90f4048" providerId="ADAL" clId="{A4089AE1-F604-4FE5-965A-5BE76D9C04CC}" dt="2025-01-18T14:51:46.816" v="1907" actId="1076"/>
          <ac:picMkLst>
            <pc:docMk/>
            <pc:sldMk cId="2744277251" sldId="261"/>
            <ac:picMk id="7" creationId="{3C8B0CBF-6448-24E2-9D13-E8BFA2CCF02C}"/>
          </ac:picMkLst>
        </pc:picChg>
      </pc:sldChg>
      <pc:sldChg chg="modSp mod setBg">
        <pc:chgData name="Roberts, Penny" userId="ae04f916-d83e-4603-b28a-186fc90f4048" providerId="ADAL" clId="{A4089AE1-F604-4FE5-965A-5BE76D9C04CC}" dt="2025-01-19T19:22:06.189" v="3291" actId="20577"/>
        <pc:sldMkLst>
          <pc:docMk/>
          <pc:sldMk cId="1854788710" sldId="262"/>
        </pc:sldMkLst>
        <pc:spChg chg="mod">
          <ac:chgData name="Roberts, Penny" userId="ae04f916-d83e-4603-b28a-186fc90f4048" providerId="ADAL" clId="{A4089AE1-F604-4FE5-965A-5BE76D9C04CC}" dt="2025-01-19T10:23:53.361" v="2287" actId="20577"/>
          <ac:spMkLst>
            <pc:docMk/>
            <pc:sldMk cId="1854788710" sldId="262"/>
            <ac:spMk id="2" creationId="{BBB31ADD-9608-4A7A-9155-2260BCEF30E9}"/>
          </ac:spMkLst>
        </pc:spChg>
        <pc:spChg chg="mod">
          <ac:chgData name="Roberts, Penny" userId="ae04f916-d83e-4603-b28a-186fc90f4048" providerId="ADAL" clId="{A4089AE1-F604-4FE5-965A-5BE76D9C04CC}" dt="2025-01-19T19:22:06.189" v="3291" actId="20577"/>
          <ac:spMkLst>
            <pc:docMk/>
            <pc:sldMk cId="1854788710" sldId="262"/>
            <ac:spMk id="3" creationId="{0CF8F694-39EA-41DF-93E5-7D5644ACE3DB}"/>
          </ac:spMkLst>
        </pc:spChg>
        <pc:picChg chg="mod">
          <ac:chgData name="Roberts, Penny" userId="ae04f916-d83e-4603-b28a-186fc90f4048" providerId="ADAL" clId="{A4089AE1-F604-4FE5-965A-5BE76D9C04CC}" dt="2025-01-19T10:40:01.279" v="2690" actId="1076"/>
          <ac:picMkLst>
            <pc:docMk/>
            <pc:sldMk cId="1854788710" sldId="262"/>
            <ac:picMk id="6" creationId="{AE1C7E19-AD6D-460A-B282-09681DB35F0E}"/>
          </ac:picMkLst>
        </pc:picChg>
      </pc:sldChg>
      <pc:sldChg chg="modSp mod setBg">
        <pc:chgData name="Roberts, Penny" userId="ae04f916-d83e-4603-b28a-186fc90f4048" providerId="ADAL" clId="{A4089AE1-F604-4FE5-965A-5BE76D9C04CC}" dt="2025-01-19T15:49:41.145" v="3215" actId="20577"/>
        <pc:sldMkLst>
          <pc:docMk/>
          <pc:sldMk cId="4235033388" sldId="263"/>
        </pc:sldMkLst>
        <pc:spChg chg="mod">
          <ac:chgData name="Roberts, Penny" userId="ae04f916-d83e-4603-b28a-186fc90f4048" providerId="ADAL" clId="{A4089AE1-F604-4FE5-965A-5BE76D9C04CC}" dt="2025-01-12T13:06:17.045" v="739" actId="14100"/>
          <ac:spMkLst>
            <pc:docMk/>
            <pc:sldMk cId="4235033388" sldId="263"/>
            <ac:spMk id="2" creationId="{CF77B96C-8ADA-4B69-9E59-BA0D6FB43339}"/>
          </ac:spMkLst>
        </pc:spChg>
        <pc:spChg chg="mod">
          <ac:chgData name="Roberts, Penny" userId="ae04f916-d83e-4603-b28a-186fc90f4048" providerId="ADAL" clId="{A4089AE1-F604-4FE5-965A-5BE76D9C04CC}" dt="2025-01-19T15:49:41.145" v="3215" actId="20577"/>
          <ac:spMkLst>
            <pc:docMk/>
            <pc:sldMk cId="4235033388" sldId="263"/>
            <ac:spMk id="3" creationId="{0F3A5F16-84A3-445A-8F89-0FB3E2BBF165}"/>
          </ac:spMkLst>
        </pc:spChg>
        <pc:picChg chg="mod">
          <ac:chgData name="Roberts, Penny" userId="ae04f916-d83e-4603-b28a-186fc90f4048" providerId="ADAL" clId="{A4089AE1-F604-4FE5-965A-5BE76D9C04CC}" dt="2025-01-11T22:46:57.796" v="556" actId="1076"/>
          <ac:picMkLst>
            <pc:docMk/>
            <pc:sldMk cId="4235033388" sldId="263"/>
            <ac:picMk id="6" creationId="{C07085F8-A7C6-4BAF-AB6E-5DAF68B0F8B6}"/>
          </ac:picMkLst>
        </pc:picChg>
      </pc:sldChg>
      <pc:sldChg chg="addSp modSp mod setBg">
        <pc:chgData name="Roberts, Penny" userId="ae04f916-d83e-4603-b28a-186fc90f4048" providerId="ADAL" clId="{A4089AE1-F604-4FE5-965A-5BE76D9C04CC}" dt="2025-01-19T15:50:52.663" v="3243" actId="1076"/>
        <pc:sldMkLst>
          <pc:docMk/>
          <pc:sldMk cId="1321309852" sldId="264"/>
        </pc:sldMkLst>
        <pc:spChg chg="mod">
          <ac:chgData name="Roberts, Penny" userId="ae04f916-d83e-4603-b28a-186fc90f4048" providerId="ADAL" clId="{A4089AE1-F604-4FE5-965A-5BE76D9C04CC}" dt="2025-01-17T21:33:20.970" v="944" actId="20577"/>
          <ac:spMkLst>
            <pc:docMk/>
            <pc:sldMk cId="1321309852" sldId="264"/>
            <ac:spMk id="2" creationId="{26793EFD-38CB-48AA-B157-CC2F5CAEFB91}"/>
          </ac:spMkLst>
        </pc:spChg>
        <pc:spChg chg="mod">
          <ac:chgData name="Roberts, Penny" userId="ae04f916-d83e-4603-b28a-186fc90f4048" providerId="ADAL" clId="{A4089AE1-F604-4FE5-965A-5BE76D9C04CC}" dt="2025-01-19T15:50:41.075" v="3241" actId="1076"/>
          <ac:spMkLst>
            <pc:docMk/>
            <pc:sldMk cId="1321309852" sldId="264"/>
            <ac:spMk id="4" creationId="{BFA029C3-41BC-4152-9835-19399C3F5546}"/>
          </ac:spMkLst>
        </pc:spChg>
        <pc:picChg chg="mod">
          <ac:chgData name="Roberts, Penny" userId="ae04f916-d83e-4603-b28a-186fc90f4048" providerId="ADAL" clId="{A4089AE1-F604-4FE5-965A-5BE76D9C04CC}" dt="2025-01-19T15:50:52.663" v="3243" actId="1076"/>
          <ac:picMkLst>
            <pc:docMk/>
            <pc:sldMk cId="1321309852" sldId="264"/>
            <ac:picMk id="7" creationId="{0431AE02-511C-408F-ACF7-E6B2FE2D31BD}"/>
          </ac:picMkLst>
        </pc:picChg>
        <pc:picChg chg="add mod">
          <ac:chgData name="Roberts, Penny" userId="ae04f916-d83e-4603-b28a-186fc90f4048" providerId="ADAL" clId="{A4089AE1-F604-4FE5-965A-5BE76D9C04CC}" dt="2025-01-19T15:50:49.654" v="3242" actId="1076"/>
          <ac:picMkLst>
            <pc:docMk/>
            <pc:sldMk cId="1321309852" sldId="264"/>
            <ac:picMk id="8" creationId="{1EF0C1C7-7CF9-4C2B-A1DB-CE2E9DBC0220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B22FC989-1691-4A3F-9BF2-17503D3D7700}" type="datetimeFigureOut">
              <a:rPr lang="en-GB" smtClean="0"/>
              <a:t>17/01/2025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777D8-14AE-45D7-8D3C-F705AC5ECD1B}" type="slidenum">
              <a:rPr lang="en-GB" smtClean="0"/>
              <a:t>‹#›</a:t>
            </a:fld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0" y="-1"/>
            <a:ext cx="12192000" cy="4572001"/>
          </a:xfrm>
          <a:prstGeom prst="rect">
            <a:avLst/>
          </a:prstGeom>
          <a:blipFill dpi="0" rotWithShape="1"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25400" ty="6350" sx="71000" sy="71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4" name="Straight Connector 13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64148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FC989-1691-4A3F-9BF2-17503D3D7700}" type="datetimeFigureOut">
              <a:rPr lang="en-GB" smtClean="0"/>
              <a:t>17/01/2025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777D8-14AE-45D7-8D3C-F705AC5ECD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759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FC989-1691-4A3F-9BF2-17503D3D7700}" type="datetimeFigureOut">
              <a:rPr lang="en-GB" smtClean="0"/>
              <a:t>17/01/2025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777D8-14AE-45D7-8D3C-F705AC5ECD1B}" type="slidenum">
              <a:rPr lang="en-GB" smtClean="0"/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30863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FC989-1691-4A3F-9BF2-17503D3D7700}" type="datetimeFigureOut">
              <a:rPr lang="en-GB" smtClean="0"/>
              <a:t>17/01/2025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777D8-14AE-45D7-8D3C-F705AC5ECD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7099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FC989-1691-4A3F-9BF2-17503D3D7700}" type="datetimeFigureOut">
              <a:rPr lang="en-GB" smtClean="0"/>
              <a:t>17/01/2025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777D8-14AE-45D7-8D3C-F705AC5ECD1B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blipFill dpi="0" rotWithShape="1"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25400" ty="6350" sx="71000" sy="71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2" name="Straight Connector 11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3449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FC989-1691-4A3F-9BF2-17503D3D7700}" type="datetimeFigureOut">
              <a:rPr lang="en-GB" smtClean="0"/>
              <a:t>17/01/2025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777D8-14AE-45D7-8D3C-F705AC5ECD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9522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FC989-1691-4A3F-9BF2-17503D3D7700}" type="datetimeFigureOut">
              <a:rPr lang="en-GB" smtClean="0"/>
              <a:t>17/01/2025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777D8-14AE-45D7-8D3C-F705AC5ECD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42185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FC989-1691-4A3F-9BF2-17503D3D7700}" type="datetimeFigureOut">
              <a:rPr lang="en-GB" smtClean="0"/>
              <a:t>17/01/2025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777D8-14AE-45D7-8D3C-F705AC5ECD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6533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FC989-1691-4A3F-9BF2-17503D3D7700}" type="datetimeFigureOut">
              <a:rPr lang="en-GB" smtClean="0"/>
              <a:t>17/01/2025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777D8-14AE-45D7-8D3C-F705AC5ECD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06977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FC989-1691-4A3F-9BF2-17503D3D7700}" type="datetimeFigureOut">
              <a:rPr lang="en-GB" smtClean="0"/>
              <a:t>17/01/2025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777D8-14AE-45D7-8D3C-F705AC5ECD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51045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/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FC989-1691-4A3F-9BF2-17503D3D7700}" type="datetimeFigureOut">
              <a:rPr lang="en-GB" smtClean="0"/>
              <a:t>17/01/2025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777D8-14AE-45D7-8D3C-F705AC5ECD1B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05290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B22FC989-1691-4A3F-9BF2-17503D3D7700}" type="datetimeFigureOut">
              <a:rPr lang="en-GB" smtClean="0"/>
              <a:t>17/01/2025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CAA777D8-14AE-45D7-8D3C-F705AC5ECD1B}" type="slidenum">
              <a:rPr lang="en-GB" smtClean="0"/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58603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ailymail.co.uk/sciencetech/article-2413863/Unearthed-The-Medieval-vampire-skeleton-buried-iron-stake-chest-stop-waking-witching-hour.html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jpg"/><Relationship Id="rId4" Type="http://schemas.openxmlformats.org/officeDocument/2006/relationships/hyperlink" Target="https://www.theguardian.com/world/shortcuts/2013/jul/16/meaning-vampire-graves-poland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AF1A6D-5E66-4AFB-B42D-9C08803C75F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5483" y="4937276"/>
            <a:ext cx="13711720" cy="1463040"/>
          </a:xfrm>
        </p:spPr>
        <p:txBody>
          <a:bodyPr>
            <a:normAutofit/>
          </a:bodyPr>
          <a:lstStyle/>
          <a:p>
            <a:pPr algn="l"/>
            <a:r>
              <a:rPr lang="en-GB" dirty="0"/>
              <a:t>THE SUPERNATURAL: Revenants, Witches and Demons 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2C9988B-0C2A-4104-BEB0-EA3912FFD0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 flipH="1">
            <a:off x="7911101" y="6377457"/>
            <a:ext cx="699499" cy="45719"/>
          </a:xfrm>
        </p:spPr>
        <p:txBody>
          <a:bodyPr>
            <a:normAutofit fontScale="25000" lnSpcReduction="20000"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2156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793EFD-38CB-48AA-B157-CC2F5CAEFB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5639" y="-129605"/>
            <a:ext cx="9720072" cy="1194816"/>
          </a:xfrm>
        </p:spPr>
        <p:txBody>
          <a:bodyPr/>
          <a:lstStyle/>
          <a:p>
            <a:r>
              <a:rPr lang="en-GB" dirty="0">
                <a:solidFill>
                  <a:srgbClr val="0070C0"/>
                </a:solidFill>
              </a:rPr>
              <a:t>Evil or Divine origin?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FA029C3-41BC-4152-9835-19399C3F554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8772" y="746619"/>
            <a:ext cx="7038687" cy="5906252"/>
          </a:xfrm>
        </p:spPr>
        <p:txBody>
          <a:bodyPr>
            <a:normAutofit/>
          </a:bodyPr>
          <a:lstStyle/>
          <a:p>
            <a:r>
              <a:rPr lang="en-GB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Julian of Norwich </a:t>
            </a:r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(c.1343-c.1416): anchoress</a:t>
            </a:r>
            <a:endParaRPr lang="en-GB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 Hildegard of Bingen </a:t>
            </a:r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(c.1098-1179): ‘Sibyl of the Rhine’, 12</a:t>
            </a:r>
            <a:r>
              <a:rPr lang="en-GB" sz="28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century abbess, mystic, visionary, saint; produced works on </a:t>
            </a:r>
            <a:r>
              <a:rPr lang="en-GB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medicine, music and philosophy</a:t>
            </a:r>
          </a:p>
          <a:p>
            <a:r>
              <a:rPr lang="en-GB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Association with women </a:t>
            </a:r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always </a:t>
            </a:r>
          </a:p>
          <a:p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problematic</a:t>
            </a:r>
          </a:p>
          <a:p>
            <a:r>
              <a:rPr lang="en-GB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Focus on: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800" b="1" dirty="0">
                <a:latin typeface="Times New Roman" panose="02020603050405020304" pitchFamily="18" charset="0"/>
                <a:ea typeface="Calibri" panose="020F0502020204030204" pitchFamily="34" charset="0"/>
              </a:rPr>
              <a:t> m</a:t>
            </a:r>
            <a:r>
              <a:rPr lang="en-GB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agic &amp; witchcraft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demonic possession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ghosts &amp; revenants</a:t>
            </a:r>
            <a:endParaRPr lang="en-GB" sz="2800" b="1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0431AE02-511C-408F-ACF7-E6B2FE2D31B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4899" y="133179"/>
            <a:ext cx="3456263" cy="4023360"/>
          </a:xfrm>
        </p:spPr>
      </p:pic>
      <p:pic>
        <p:nvPicPr>
          <p:cNvPr id="8" name="Picture 7" descr="A painting of a person playing a typewriter&#10;&#10;Description automatically generated">
            <a:extLst>
              <a:ext uri="{FF2B5EF4-FFF2-40B4-BE49-F238E27FC236}">
                <a16:creationId xmlns:a16="http://schemas.microsoft.com/office/drawing/2014/main" id="{1EF0C1C7-7CF9-4C2B-A1DB-CE2E9DBC022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7291" y="2729533"/>
            <a:ext cx="3086359" cy="3923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13098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B5D9E7-96B8-460B-B4E3-78E1388F0D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5785" y="-21826"/>
            <a:ext cx="8707701" cy="946205"/>
          </a:xfrm>
        </p:spPr>
        <p:txBody>
          <a:bodyPr/>
          <a:lstStyle/>
          <a:p>
            <a:r>
              <a:rPr lang="en-GB" dirty="0">
                <a:solidFill>
                  <a:srgbClr val="0070C0"/>
                </a:solidFill>
              </a:rPr>
              <a:t>Magic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66C339-3647-416C-AAE8-058E2421CF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" y="759280"/>
            <a:ext cx="7478486" cy="5739492"/>
          </a:xfrm>
        </p:spPr>
        <p:txBody>
          <a:bodyPr>
            <a:noAutofit/>
          </a:bodyPr>
          <a:lstStyle/>
          <a:p>
            <a:r>
              <a:rPr lang="en-GB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Magic </a:t>
            </a:r>
            <a:r>
              <a:rPr lang="en-GB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‘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a crossing-point where religion converges with science, popular beliefs intersect with those of the educated classes, and the conventions of fiction meet with the realities of daily life’ (Kieckhefer, </a:t>
            </a:r>
            <a:r>
              <a:rPr lang="en-US" sz="2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Magic in the Middle Ages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600" b="1" dirty="0">
                <a:latin typeface="Times New Roman" panose="02020603050405020304" pitchFamily="18" charset="0"/>
                <a:ea typeface="Calibri" panose="020F0502020204030204" pitchFamily="34" charset="0"/>
              </a:rPr>
              <a:t> a</a:t>
            </a:r>
            <a:r>
              <a:rPr lang="en-GB" sz="26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ssociation with witchcraft</a:t>
            </a:r>
            <a:r>
              <a:rPr lang="en-GB" sz="2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: popular &amp; elite e.g. Piers Gaveston, favourite of Edward II</a:t>
            </a:r>
            <a:endParaRPr lang="en-GB" sz="2600" b="1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26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‘white magic’/‘village magic’</a:t>
            </a:r>
            <a:r>
              <a:rPr lang="en-GB" sz="2600" dirty="0">
                <a:latin typeface="Times New Roman" panose="02020603050405020304" pitchFamily="18" charset="0"/>
                <a:ea typeface="Calibri" panose="020F0502020204030204" pitchFamily="34" charset="0"/>
              </a:rPr>
              <a:t>: cunning/wise folk</a:t>
            </a:r>
            <a:endParaRPr lang="en-US" sz="2600" b="1" dirty="0"/>
          </a:p>
          <a:p>
            <a:pPr>
              <a:buFont typeface="Arial" panose="020B0604020202020204" pitchFamily="34" charset="0"/>
              <a:buChar char="•"/>
            </a:pPr>
            <a:r>
              <a:rPr lang="en-GB" sz="2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12</a:t>
            </a:r>
            <a:r>
              <a:rPr lang="en-GB" sz="26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</a:t>
            </a:r>
            <a:r>
              <a:rPr lang="en-GB" sz="2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&amp; 13</a:t>
            </a:r>
            <a:r>
              <a:rPr lang="en-GB" sz="26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</a:t>
            </a:r>
            <a:r>
              <a:rPr lang="en-GB" sz="2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centuries: </a:t>
            </a:r>
            <a:r>
              <a:rPr lang="en-GB" sz="26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access to classical, Hebrew and Arabic texts</a:t>
            </a:r>
            <a:r>
              <a:rPr lang="en-GB" sz="2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; heightened elite interest in magic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14</a:t>
            </a:r>
            <a:r>
              <a:rPr lang="en-GB" sz="26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</a:t>
            </a:r>
            <a:r>
              <a:rPr lang="en-GB" sz="2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&amp; 15</a:t>
            </a:r>
            <a:r>
              <a:rPr lang="en-GB" sz="26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</a:t>
            </a:r>
            <a:r>
              <a:rPr lang="en-GB" sz="2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centuries</a:t>
            </a:r>
            <a:r>
              <a:rPr lang="en-GB" sz="2600" dirty="0">
                <a:latin typeface="Times New Roman" panose="02020603050405020304" pitchFamily="18" charset="0"/>
                <a:ea typeface="Calibri" panose="020F0502020204030204" pitchFamily="34" charset="0"/>
              </a:rPr>
              <a:t>: </a:t>
            </a:r>
            <a:r>
              <a:rPr lang="en-GB" sz="2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increased </a:t>
            </a:r>
            <a:r>
              <a:rPr lang="en-GB" sz="26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fear of black magic </a:t>
            </a:r>
            <a:r>
              <a:rPr lang="en-GB" sz="2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</a:t>
            </a:r>
            <a:r>
              <a:rPr lang="en-GB" sz="2600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maleficia</a:t>
            </a:r>
            <a:r>
              <a:rPr lang="en-GB" sz="2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); all magic demonic (condemned by theological faculty of university of Paris in 1398)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600" b="1" dirty="0">
                <a:latin typeface="Times New Roman" panose="02020603050405020304" pitchFamily="18" charset="0"/>
              </a:rPr>
              <a:t>Demonology</a:t>
            </a:r>
            <a:r>
              <a:rPr lang="en-GB" sz="2600" dirty="0">
                <a:latin typeface="Times New Roman" panose="02020603050405020304" pitchFamily="18" charset="0"/>
              </a:rPr>
              <a:t> (study of demons) rose to prominence </a:t>
            </a:r>
            <a:endParaRPr lang="en-GB" sz="2600" dirty="0"/>
          </a:p>
        </p:txBody>
      </p:sp>
      <p:pic>
        <p:nvPicPr>
          <p:cNvPr id="4" name="Picture 4" descr="witchcraft">
            <a:extLst>
              <a:ext uri="{FF2B5EF4-FFF2-40B4-BE49-F238E27FC236}">
                <a16:creationId xmlns:a16="http://schemas.microsoft.com/office/drawing/2014/main" id="{FECF4C74-8C2A-CF6B-7812-1083454A76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641771" y="657142"/>
            <a:ext cx="4508954" cy="5543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750079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56DAFFF-FAE7-455E-82AA-DCD6BAF985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4788" y="202822"/>
            <a:ext cx="9720072" cy="714661"/>
          </a:xfrm>
        </p:spPr>
        <p:txBody>
          <a:bodyPr>
            <a:noAutofit/>
          </a:bodyPr>
          <a:lstStyle/>
          <a:p>
            <a:r>
              <a:rPr lang="en-GB" sz="5400" dirty="0">
                <a:solidFill>
                  <a:srgbClr val="0070C0"/>
                </a:solidFill>
              </a:rPr>
              <a:t>Persecution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9C92D53-07B1-4116-8085-6293A167D07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96305" y="1100197"/>
            <a:ext cx="5928519" cy="5587638"/>
          </a:xfrm>
        </p:spPr>
        <p:txBody>
          <a:bodyPr>
            <a:noAutofit/>
          </a:bodyPr>
          <a:lstStyle/>
          <a:p>
            <a:r>
              <a:rPr lang="en-GB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Factors: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increased </a:t>
            </a:r>
            <a:r>
              <a:rPr lang="en-GB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religious fervour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reaction to </a:t>
            </a:r>
            <a:r>
              <a:rPr lang="en-GB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heresy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reaction to </a:t>
            </a:r>
            <a:r>
              <a:rPr lang="en-GB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disease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increased concern about </a:t>
            </a:r>
            <a:r>
              <a:rPr lang="en-GB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devil's agency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misogyny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intolerance</a:t>
            </a:r>
            <a:r>
              <a:rPr lang="en-GB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towards minority groups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800" b="1" dirty="0">
                <a:latin typeface="Times New Roman" panose="02020603050405020304" pitchFamily="18" charset="0"/>
                <a:ea typeface="Calibri" panose="020F0502020204030204" pitchFamily="34" charset="0"/>
              </a:rPr>
              <a:t> c</a:t>
            </a:r>
            <a:r>
              <a:rPr lang="en-GB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entralisation</a:t>
            </a:r>
            <a:r>
              <a:rPr lang="en-GB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processes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changes to the </a:t>
            </a:r>
            <a:r>
              <a:rPr lang="en-GB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justice system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800" b="1" dirty="0">
                <a:latin typeface="Times New Roman" panose="02020603050405020304" pitchFamily="18" charset="0"/>
              </a:rPr>
              <a:t> </a:t>
            </a:r>
            <a:r>
              <a:rPr lang="en-GB" sz="2800" dirty="0">
                <a:latin typeface="Times New Roman" panose="02020603050405020304" pitchFamily="18" charset="0"/>
              </a:rPr>
              <a:t>rise of </a:t>
            </a:r>
            <a:r>
              <a:rPr lang="en-GB" sz="2800" b="1" dirty="0">
                <a:latin typeface="Times New Roman" panose="02020603050405020304" pitchFamily="18" charset="0"/>
              </a:rPr>
              <a:t>demonology </a:t>
            </a:r>
            <a:r>
              <a:rPr lang="en-GB" sz="2800" dirty="0">
                <a:latin typeface="Times New Roman" panose="02020603050405020304" pitchFamily="18" charset="0"/>
              </a:rPr>
              <a:t>(study of demons)</a:t>
            </a:r>
            <a:endParaRPr lang="en-GB" sz="2800" dirty="0"/>
          </a:p>
        </p:txBody>
      </p:sp>
      <p:pic>
        <p:nvPicPr>
          <p:cNvPr id="9" name="Picture 4" descr="witchburning">
            <a:extLst>
              <a:ext uri="{FF2B5EF4-FFF2-40B4-BE49-F238E27FC236}">
                <a16:creationId xmlns:a16="http://schemas.microsoft.com/office/drawing/2014/main" id="{41D464CE-897D-3BC5-1F7A-C73E423EF2B7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62800" y="100585"/>
            <a:ext cx="3632100" cy="353524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" name="Content Placeholder 5">
            <a:extLst>
              <a:ext uri="{FF2B5EF4-FFF2-40B4-BE49-F238E27FC236}">
                <a16:creationId xmlns:a16="http://schemas.microsoft.com/office/drawing/2014/main" id="{DA475BEF-DAEF-4A87-BAAB-2146B95968B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2800" y="3894016"/>
            <a:ext cx="3762729" cy="2791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45535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70B841-41E3-43FB-8743-5BCE5FE75C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2" y="0"/>
            <a:ext cx="6985906" cy="1066800"/>
          </a:xfrm>
        </p:spPr>
        <p:txBody>
          <a:bodyPr>
            <a:normAutofit/>
          </a:bodyPr>
          <a:lstStyle/>
          <a:p>
            <a:r>
              <a:rPr lang="en-GB" sz="3200" b="1" i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Malleus </a:t>
            </a:r>
            <a:r>
              <a:rPr lang="en-GB" sz="3200" b="1" i="1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maleficarum</a:t>
            </a:r>
            <a:r>
              <a:rPr lang="en-GB" sz="3200" i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GB" sz="32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</a:t>
            </a:r>
            <a:r>
              <a:rPr lang="en-GB" sz="3200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1486</a:t>
            </a:r>
            <a:r>
              <a:rPr lang="en-GB" sz="32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)</a:t>
            </a:r>
            <a:endParaRPr lang="en-GB" sz="3200" dirty="0">
              <a:solidFill>
                <a:srgbClr val="0070C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491D1E-EB80-40B8-9DC1-93EC7117551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74170" y="1066800"/>
            <a:ext cx="7116537" cy="5214257"/>
          </a:xfrm>
        </p:spPr>
        <p:txBody>
          <a:bodyPr>
            <a:normAutofit fontScale="925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GB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By Dominican inquisitor, </a:t>
            </a:r>
            <a:r>
              <a:rPr lang="en-GB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Heinrich Kramer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8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GB" sz="2800" b="1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malefica</a:t>
            </a:r>
            <a:r>
              <a:rPr lang="en-GB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GB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= female witch &gt; </a:t>
            </a:r>
            <a:r>
              <a:rPr lang="en-GB" sz="280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pact with Satan</a:t>
            </a:r>
            <a:endParaRPr lang="en-GB" sz="2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Alpine witch </a:t>
            </a:r>
            <a:r>
              <a:rPr lang="en-GB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(in league with devil, friendly with wolves, able to raise hailstorms)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8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GB" sz="2800" b="1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haeresis</a:t>
            </a:r>
            <a:r>
              <a:rPr lang="en-GB" sz="28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GB" sz="2800" b="1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maleficarum</a:t>
            </a:r>
            <a:r>
              <a:rPr lang="en-GB" sz="28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: </a:t>
            </a:r>
            <a:r>
              <a:rPr lang="en-GB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‘heresy of witches’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Profile of witch: </a:t>
            </a:r>
            <a:r>
              <a:rPr lang="en-GB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worship devil, denigrate host, murder &amp; eat babies, copulate with devil (or animal agents), render men impotent, destroy crops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Even when </a:t>
            </a:r>
            <a:r>
              <a:rPr lang="en-GB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male witches </a:t>
            </a:r>
            <a:r>
              <a:rPr lang="en-GB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accused often thought corrupted by female acquaintance</a:t>
            </a:r>
            <a:endParaRPr lang="en-GB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Picture 4" descr="Vaudoises">
            <a:extLst>
              <a:ext uri="{FF2B5EF4-FFF2-40B4-BE49-F238E27FC236}">
                <a16:creationId xmlns:a16="http://schemas.microsoft.com/office/drawing/2014/main" id="{E2EE2F3A-B8F6-5D85-0B92-A31955BC88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421339" y="533400"/>
            <a:ext cx="3960813" cy="5165725"/>
          </a:xfrm>
          <a:prstGeom prst="rect">
            <a:avLst/>
          </a:prstGeo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AE394F9E-A7C2-DE26-9E57-E9BA4133ED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 flipH="1">
            <a:off x="6932277" y="5836209"/>
            <a:ext cx="4938935" cy="488391"/>
          </a:xfrm>
        </p:spPr>
        <p:txBody>
          <a:bodyPr>
            <a:normAutofit fontScale="92500"/>
          </a:bodyPr>
          <a:lstStyle/>
          <a:p>
            <a:r>
              <a:rPr lang="en-GB" sz="2800" dirty="0">
                <a:solidFill>
                  <a:srgbClr val="0070C0"/>
                </a:solidFill>
              </a:rPr>
              <a:t>‘</a:t>
            </a:r>
            <a:r>
              <a:rPr lang="en-GB" sz="2800" dirty="0" err="1">
                <a:solidFill>
                  <a:srgbClr val="0070C0"/>
                </a:solidFill>
              </a:rPr>
              <a:t>Vaudoises</a:t>
            </a:r>
            <a:r>
              <a:rPr lang="en-GB" sz="2800" dirty="0">
                <a:solidFill>
                  <a:srgbClr val="0070C0"/>
                </a:solidFill>
              </a:rPr>
              <a:t>’: Waldensians = witches</a:t>
            </a:r>
          </a:p>
        </p:txBody>
      </p:sp>
    </p:spTree>
    <p:extLst>
      <p:ext uri="{BB962C8B-B14F-4D97-AF65-F5344CB8AC3E}">
        <p14:creationId xmlns:p14="http://schemas.microsoft.com/office/powerpoint/2010/main" val="33363630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B90F5B-88B6-4D78-A6C1-1C63D35DD2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12156" y="-281121"/>
            <a:ext cx="9660996" cy="1428107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Demonic possession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4505D5-F756-4645-B6E8-258DB34C23C4}"/>
              </a:ext>
            </a:extLst>
          </p:cNvPr>
          <p:cNvSpPr>
            <a:spLocks noGrp="1"/>
          </p:cNvSpPr>
          <p:nvPr>
            <p:ph sz="half" idx="4294967295"/>
          </p:nvPr>
        </p:nvSpPr>
        <p:spPr>
          <a:xfrm>
            <a:off x="326571" y="797491"/>
            <a:ext cx="11609615" cy="5263017"/>
          </a:xfrm>
        </p:spPr>
        <p:txBody>
          <a:bodyPr vert="horz" lIns="45720" tIns="45720" rIns="45720" bIns="45720" rtlCol="0">
            <a:noAutofit/>
          </a:bodyPr>
          <a:lstStyle/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‘Demons exist, they are many, they are evil and they infest people’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2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Caesar of </a:t>
            </a:r>
            <a:r>
              <a:rPr lang="en-US" sz="28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Heisterbach</a:t>
            </a:r>
            <a:r>
              <a:rPr lang="en-US" sz="2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c.1220, </a:t>
            </a:r>
            <a:r>
              <a:rPr lang="en-US" sz="2800" i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Dialogus</a:t>
            </a:r>
            <a:r>
              <a:rPr lang="en-US" sz="280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i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Miracularum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28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Types:</a:t>
            </a:r>
            <a:r>
              <a:rPr lang="en-US" sz="2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succubus (female), incubus (male), but change gender/shape-shifting; provided outlet for female agency?</a:t>
            </a:r>
          </a:p>
          <a:p>
            <a:pPr marL="0" indent="0">
              <a:buNone/>
            </a:pPr>
            <a:r>
              <a:rPr lang="en-US" sz="2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Where find?</a:t>
            </a:r>
            <a:r>
              <a:rPr lang="en-US" sz="2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liminal zones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(William of Auver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gne) </a:t>
            </a:r>
          </a:p>
          <a:p>
            <a:pPr marL="0" indent="0">
              <a:buNone/>
            </a:pPr>
            <a:r>
              <a:rPr lang="en-US" sz="2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Demoniac:</a:t>
            </a:r>
            <a:r>
              <a:rPr lang="en-US" sz="2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person possessed by a demon</a:t>
            </a:r>
          </a:p>
          <a:p>
            <a:pPr marL="0" indent="0">
              <a:buNone/>
            </a:pPr>
            <a:endParaRPr lang="en-US" sz="2800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9D32D20A-8A25-474A-B777-12F3D2C6A775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7438" y="3850031"/>
            <a:ext cx="4308561" cy="2893267"/>
          </a:xfrm>
          <a:prstGeom prst="rect">
            <a:avLst/>
          </a:prstGeom>
        </p:spPr>
      </p:pic>
      <p:pic>
        <p:nvPicPr>
          <p:cNvPr id="9" name="Content Placeholder 5">
            <a:extLst>
              <a:ext uri="{FF2B5EF4-FFF2-40B4-BE49-F238E27FC236}">
                <a16:creationId xmlns:a16="http://schemas.microsoft.com/office/drawing/2014/main" id="{845C39A9-D773-4A83-87BF-7A9091F7D54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8196" y="2794980"/>
            <a:ext cx="3999898" cy="3265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06761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A7E97E-9F53-49B5-9382-76A9EA9169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2099" y="108857"/>
            <a:ext cx="9720072" cy="867188"/>
          </a:xfrm>
        </p:spPr>
        <p:txBody>
          <a:bodyPr/>
          <a:lstStyle/>
          <a:p>
            <a:r>
              <a:rPr lang="en-GB" dirty="0">
                <a:solidFill>
                  <a:srgbClr val="0070C0"/>
                </a:solidFill>
              </a:rPr>
              <a:t>Dealing with demonic possession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E8AE57-8978-4B9F-B2C0-6B3250C3319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7085" y="1088571"/>
            <a:ext cx="7146472" cy="5660572"/>
          </a:xfrm>
        </p:spPr>
        <p:txBody>
          <a:bodyPr>
            <a:normAutofit fontScale="250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sz="7000" b="1" dirty="0">
                <a:solidFill>
                  <a:srgbClr val="262626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GB" sz="9600" b="1" dirty="0">
                <a:solidFill>
                  <a:srgbClr val="26262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C</a:t>
            </a:r>
            <a:r>
              <a:rPr lang="en-GB" sz="9600" b="1" dirty="0">
                <a:solidFill>
                  <a:srgbClr val="262626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ombat demonic possession</a:t>
            </a:r>
            <a:r>
              <a:rPr lang="en-GB" sz="9600" b="1" dirty="0">
                <a:solidFill>
                  <a:srgbClr val="26262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:</a:t>
            </a:r>
            <a:r>
              <a:rPr lang="en-GB" sz="9600" dirty="0">
                <a:solidFill>
                  <a:srgbClr val="262626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GB" sz="9600" dirty="0">
                <a:solidFill>
                  <a:srgbClr val="26262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s</a:t>
            </a:r>
            <a:r>
              <a:rPr lang="en-GB" sz="9600" dirty="0">
                <a:solidFill>
                  <a:srgbClr val="262626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aintly intervention (e.g. St Nicolas of Tolentino)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600" b="1" dirty="0">
                <a:solidFill>
                  <a:srgbClr val="262626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demoniacs</a:t>
            </a:r>
            <a:r>
              <a:rPr lang="en-GB" sz="9600" dirty="0">
                <a:solidFill>
                  <a:srgbClr val="262626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no agency but not innocent either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600" b="1" dirty="0">
                <a:solidFill>
                  <a:srgbClr val="262626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medical point of view: </a:t>
            </a:r>
            <a:r>
              <a:rPr lang="en-GB" sz="9600" dirty="0">
                <a:solidFill>
                  <a:srgbClr val="262626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might be undiagnosed illnesses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600" b="1" dirty="0">
                <a:solidFill>
                  <a:srgbClr val="262626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religious perspective:</a:t>
            </a:r>
            <a:r>
              <a:rPr lang="en-GB" sz="9600" dirty="0">
                <a:solidFill>
                  <a:srgbClr val="262626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GB" sz="9600" dirty="0">
                <a:solidFill>
                  <a:srgbClr val="26262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identifying cases problematic</a:t>
            </a:r>
            <a:endParaRPr lang="en-GB" sz="9600" dirty="0"/>
          </a:p>
          <a:p>
            <a:pPr>
              <a:buFont typeface="Arial" panose="020B0604020202020204" pitchFamily="34" charset="0"/>
              <a:buChar char="•"/>
            </a:pPr>
            <a:r>
              <a:rPr lang="en-GB" sz="9600" b="1" dirty="0">
                <a:solidFill>
                  <a:srgbClr val="262626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social norms: </a:t>
            </a:r>
            <a:r>
              <a:rPr lang="en-GB" sz="9600" dirty="0">
                <a:solidFill>
                  <a:srgbClr val="262626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&gt; explanation &amp; resolution</a:t>
            </a:r>
            <a:endParaRPr lang="en-GB" sz="9600" b="1" dirty="0">
              <a:solidFill>
                <a:srgbClr val="262626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6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Exorcism </a:t>
            </a:r>
            <a:r>
              <a:rPr lang="en-GB" sz="9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not</a:t>
            </a:r>
            <a:r>
              <a:rPr lang="en-GB" sz="96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es:</a:t>
            </a:r>
          </a:p>
          <a:p>
            <a:pPr marL="0" indent="0">
              <a:buNone/>
            </a:pPr>
            <a:r>
              <a:rPr lang="en-GB" sz="9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en-GB" sz="9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en-GB" sz="9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identity </a:t>
            </a:r>
            <a:r>
              <a:rPr lang="en-GB" sz="9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of</a:t>
            </a:r>
            <a:r>
              <a:rPr lang="en-GB" sz="9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96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succubi</a:t>
            </a:r>
            <a:r>
              <a:rPr lang="en-GB" sz="9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/incubi, (2) words </a:t>
            </a:r>
            <a:r>
              <a:rPr lang="en-GB" sz="9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&amp;</a:t>
            </a:r>
            <a:r>
              <a:rPr lang="en-GB" sz="9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/or sounds emitted by the victim, (3) actions attributed to the Devil, (4) words of the exorcist, (5) therapeutic means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600" b="1" dirty="0">
                <a:solidFill>
                  <a:srgbClr val="262626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Differences between a demoniac and a heretic (</a:t>
            </a:r>
            <a:r>
              <a:rPr lang="en-GB" sz="9600" dirty="0">
                <a:solidFill>
                  <a:srgbClr val="262626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Thomas of </a:t>
            </a:r>
            <a:r>
              <a:rPr lang="en-GB" sz="9600" dirty="0" err="1">
                <a:solidFill>
                  <a:srgbClr val="262626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Cantimpré</a:t>
            </a:r>
            <a:r>
              <a:rPr lang="en-GB" sz="9600" dirty="0">
                <a:solidFill>
                  <a:srgbClr val="262626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Dominican (1201-1272))</a:t>
            </a:r>
            <a:r>
              <a:rPr lang="en-GB" sz="9600" b="1" dirty="0">
                <a:solidFill>
                  <a:srgbClr val="262626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96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Bodily symptoms: </a:t>
            </a:r>
            <a:r>
              <a:rPr lang="en-GB" sz="9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emit ‘black items’ e.g. smoke, coal, insects (</a:t>
            </a:r>
            <a:r>
              <a:rPr lang="en-GB" sz="96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cf</a:t>
            </a:r>
            <a:r>
              <a:rPr lang="en-GB" sz="9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little demons of depictions)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Communities as well as individuals: </a:t>
            </a:r>
            <a:r>
              <a:rPr lang="en-GB" sz="9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e.g. convents</a:t>
            </a:r>
            <a:endParaRPr lang="en-GB" sz="96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7" name="Content Placeholder 6" descr="A painting of two people&#10;&#10;Description automatically generated">
            <a:extLst>
              <a:ext uri="{FF2B5EF4-FFF2-40B4-BE49-F238E27FC236}">
                <a16:creationId xmlns:a16="http://schemas.microsoft.com/office/drawing/2014/main" id="{3C8B0CBF-6448-24E2-9D13-E8BFA2CCF02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2137" y="846548"/>
            <a:ext cx="3751147" cy="6011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42772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B31ADD-9608-4A7A-9155-2260BCEF30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5107" y="92467"/>
            <a:ext cx="9374664" cy="915223"/>
          </a:xfrm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r>
              <a:rPr lang="en-GB" dirty="0">
                <a:solidFill>
                  <a:srgbClr val="0070C0"/>
                </a:solidFill>
              </a:rPr>
              <a:t>Ghosts &amp; revenants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F8F694-39EA-41DF-93E5-7D5644ACE3D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6136" y="1110343"/>
            <a:ext cx="6384471" cy="552994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Ghosts 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spirits/apparitions vs</a:t>
            </a:r>
            <a:r>
              <a:rPr lang="en-GB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Revenants =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corporeal/‘walking dead’</a:t>
            </a:r>
            <a:r>
              <a:rPr lang="en-GB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(regional preferences - </a:t>
            </a:r>
            <a:r>
              <a:rPr lang="en-GB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Caciola</a:t>
            </a:r>
            <a:r>
              <a:rPr lang="en-GB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); </a:t>
            </a:r>
            <a:r>
              <a:rPr lang="en-GB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William of Newburgh </a:t>
            </a:r>
            <a:r>
              <a:rPr lang="en-GB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(1136-1198)</a:t>
            </a: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Not heretical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GB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evidence for existence of afterlife; allowed church to </a:t>
            </a:r>
            <a:r>
              <a:rPr lang="en-GB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teach</a:t>
            </a:r>
            <a:r>
              <a:rPr lang="en-GB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correct living and dying</a:t>
            </a:r>
            <a:r>
              <a:rPr lang="en-GB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 but</a:t>
            </a:r>
            <a:r>
              <a:rPr lang="en-GB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b</a:t>
            </a:r>
            <a:r>
              <a:rPr lang="en-GB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lend of pagan &amp; Christian </a:t>
            </a:r>
          </a:p>
          <a:p>
            <a:pPr marL="0" indent="0">
              <a:buNone/>
            </a:pPr>
            <a:r>
              <a:rPr lang="en-GB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Explanations: </a:t>
            </a:r>
            <a:r>
              <a:rPr lang="en-GB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demon-animated corpses (William of </a:t>
            </a:r>
            <a:r>
              <a:rPr lang="en-GB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Malmesbury</a:t>
            </a:r>
            <a:r>
              <a:rPr lang="en-GB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); repentant sinners; unshriven etc</a:t>
            </a:r>
          </a:p>
          <a:p>
            <a:pPr marL="0" indent="0">
              <a:buNone/>
            </a:pPr>
            <a:r>
              <a:rPr lang="en-GB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Moral lessons: </a:t>
            </a:r>
            <a:r>
              <a:rPr lang="en-GB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e.g. </a:t>
            </a:r>
            <a:r>
              <a:rPr lang="en-GB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Lanercost</a:t>
            </a:r>
            <a:r>
              <a:rPr lang="en-GB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Priory (C13th &amp; C14th)</a:t>
            </a:r>
            <a:r>
              <a:rPr lang="en-GB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en-GB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tale of excommunicated monk; Geoffrey of Burton</a:t>
            </a:r>
            <a:r>
              <a:rPr lang="en-GB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r>
              <a:rPr lang="en-GB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4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Life </a:t>
            </a:r>
            <a:r>
              <a:rPr lang="en-GB" sz="2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&amp;</a:t>
            </a:r>
            <a:r>
              <a:rPr lang="en-GB" sz="24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Miracles of St </a:t>
            </a:r>
            <a:r>
              <a:rPr lang="en-GB" sz="2400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Modwenna</a:t>
            </a:r>
            <a:r>
              <a:rPr lang="en-GB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(c.1140s)</a:t>
            </a:r>
          </a:p>
          <a:p>
            <a:pPr marL="0" indent="0">
              <a:buNone/>
            </a:pPr>
            <a:r>
              <a:rPr lang="en-GB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Bad death: </a:t>
            </a:r>
            <a:r>
              <a:rPr lang="en-GB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manuals on dying well (</a:t>
            </a:r>
            <a:r>
              <a:rPr lang="en-GB" sz="2400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ars</a:t>
            </a:r>
            <a:r>
              <a:rPr lang="en-GB" sz="24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GB" sz="2400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moriendi</a:t>
            </a:r>
            <a:r>
              <a:rPr lang="en-GB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) </a:t>
            </a:r>
          </a:p>
          <a:p>
            <a:pPr marL="0" indent="0">
              <a:buNone/>
            </a:pPr>
            <a:r>
              <a:rPr lang="en-GB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Solutions: 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purify by burning (</a:t>
            </a:r>
            <a:r>
              <a:rPr lang="en-GB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cf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purgatory, from 1170 &gt; doctrine 1274)</a:t>
            </a:r>
            <a:endParaRPr lang="en-GB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AE1C7E19-AD6D-460A-B282-09681DB35F0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2919" y="1483845"/>
            <a:ext cx="5452945" cy="4366465"/>
          </a:xfrm>
        </p:spPr>
      </p:pic>
    </p:spTree>
    <p:extLst>
      <p:ext uri="{BB962C8B-B14F-4D97-AF65-F5344CB8AC3E}">
        <p14:creationId xmlns:p14="http://schemas.microsoft.com/office/powerpoint/2010/main" val="18547887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77B96C-8ADA-4B69-9E59-BA0D6FB433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8971" y="236306"/>
            <a:ext cx="8749011" cy="945222"/>
          </a:xfrm>
        </p:spPr>
        <p:txBody>
          <a:bodyPr/>
          <a:lstStyle/>
          <a:p>
            <a:r>
              <a:rPr lang="en-GB" dirty="0">
                <a:solidFill>
                  <a:srgbClr val="0070C0"/>
                </a:solidFill>
              </a:rPr>
              <a:t>Archaeological Evidence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3A5F16-84A3-445A-8F89-0FB3E2BBF1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2770" y="1507889"/>
            <a:ext cx="5904027" cy="4801471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sz="2400" dirty="0">
                <a:solidFill>
                  <a:srgbClr val="262626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unusual </a:t>
            </a:r>
            <a:r>
              <a:rPr lang="en-GB" sz="2400" b="1" dirty="0">
                <a:solidFill>
                  <a:srgbClr val="262626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burial practices</a:t>
            </a:r>
            <a:r>
              <a:rPr lang="en-GB" sz="2400" b="1" dirty="0">
                <a:solidFill>
                  <a:srgbClr val="26262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GB" sz="2400" dirty="0">
                <a:solidFill>
                  <a:srgbClr val="262626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involve apotropaic practices (to ward off evil)</a:t>
            </a:r>
          </a:p>
          <a:p>
            <a:pPr marL="0" indent="0">
              <a:buNone/>
            </a:pPr>
            <a:r>
              <a:rPr lang="en-GB" sz="1900" u="sng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https://www.dailymail.co.uk/sciencetech/article-2413863/Unearthed-The-Medieval-vampire-skeleton-buried-iron-stake-chest-stop-waking-witching-hour.html</a:t>
            </a:r>
            <a:endParaRPr lang="en-GB" sz="1900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1900" u="sng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https://www.theguardian.com/world/shortcuts/2013/jul/16/meaning-vampire-graves-poland</a:t>
            </a:r>
            <a:endParaRPr lang="en-GB" sz="1900" u="sng" dirty="0">
              <a:solidFill>
                <a:srgbClr val="0070C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1900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Summary: </a:t>
            </a:r>
            <a:endParaRPr lang="en-GB" sz="24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Strong links between heresy, witchcraft </a:t>
            </a:r>
            <a:r>
              <a:rPr lang="en-GB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&amp; </a:t>
            </a:r>
            <a:r>
              <a:rPr lang="en-GB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demonic possession</a:t>
            </a:r>
          </a:p>
          <a:p>
            <a:pPr marL="0" indent="0">
              <a:buNone/>
            </a:pPr>
            <a:r>
              <a:rPr lang="en-GB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Ghosts &amp; revenants connect to pagan beliefs &amp; afterlife</a:t>
            </a:r>
          </a:p>
          <a:p>
            <a:pPr marL="0" indent="0">
              <a:buNone/>
            </a:pPr>
            <a:r>
              <a:rPr lang="en-GB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Church uses to </a:t>
            </a:r>
            <a:r>
              <a:rPr lang="en-GB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define acceptable Christian behaviour &gt; educate &amp; terrify</a:t>
            </a:r>
            <a:endParaRPr lang="en-GB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C07085F8-A7C6-4BAF-AB6E-5DAF68B0F8B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6798" y="1588452"/>
            <a:ext cx="5656602" cy="4553400"/>
          </a:xfrm>
        </p:spPr>
      </p:pic>
    </p:spTree>
    <p:extLst>
      <p:ext uri="{BB962C8B-B14F-4D97-AF65-F5344CB8AC3E}">
        <p14:creationId xmlns:p14="http://schemas.microsoft.com/office/powerpoint/2010/main" val="423503338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A41AC481-B287-49C8-90EF-C669597D2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7650</TotalTime>
  <Words>780</Words>
  <Application>Microsoft Office PowerPoint</Application>
  <PresentationFormat>Widescreen</PresentationFormat>
  <Paragraphs>68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Times New Roman</vt:lpstr>
      <vt:lpstr>Tw Cen MT</vt:lpstr>
      <vt:lpstr>Tw Cen MT Condensed</vt:lpstr>
      <vt:lpstr>Wingdings 3</vt:lpstr>
      <vt:lpstr>Integral</vt:lpstr>
      <vt:lpstr>THE SUPERNATURAL: Revenants, Witches and Demons  </vt:lpstr>
      <vt:lpstr>Evil or Divine origin? </vt:lpstr>
      <vt:lpstr>Magic</vt:lpstr>
      <vt:lpstr>Persecution</vt:lpstr>
      <vt:lpstr>Malleus maleficarum (1486)</vt:lpstr>
      <vt:lpstr>Demonic possession</vt:lpstr>
      <vt:lpstr>Dealing with demonic possession</vt:lpstr>
      <vt:lpstr>Ghosts &amp; revenants</vt:lpstr>
      <vt:lpstr>Archaeological Evidence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Revenants, Witches  and Demons</dc:title>
  <dc:creator>Aysu Dincer</dc:creator>
  <cp:lastModifiedBy>Roberts, Penny</cp:lastModifiedBy>
  <cp:revision>15</cp:revision>
  <dcterms:created xsi:type="dcterms:W3CDTF">2021-01-17T17:32:27Z</dcterms:created>
  <dcterms:modified xsi:type="dcterms:W3CDTF">2025-01-20T09:33:52Z</dcterms:modified>
</cp:coreProperties>
</file>