
<file path=[Content_Types].xml><?xml version="1.0" encoding="utf-8"?>
<Types xmlns="http://schemas.openxmlformats.org/package/2006/content-types">
  <Default Extension="gif" ContentType="image/gi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 id="282" r:id="rId3"/>
    <p:sldId id="283" r:id="rId4"/>
    <p:sldId id="285" r:id="rId5"/>
    <p:sldId id="259" r:id="rId6"/>
    <p:sldId id="260" r:id="rId7"/>
    <p:sldId id="286" r:id="rId8"/>
    <p:sldId id="266" r:id="rId9"/>
    <p:sldId id="258" r:id="rId10"/>
    <p:sldId id="271" r:id="rId11"/>
    <p:sldId id="272" r:id="rId12"/>
    <p:sldId id="270" r:id="rId13"/>
    <p:sldId id="277" r:id="rId14"/>
    <p:sldId id="280" r:id="rId15"/>
    <p:sldId id="278" r:id="rId16"/>
    <p:sldId id="281" r:id="rId17"/>
    <p:sldId id="261" r:id="rId18"/>
    <p:sldId id="287"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9511A68-C40C-4E49-948D-5D93859CC436}" v="63" dt="2025-02-17T10:29:37.78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60"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erts, Penny" userId="ae04f916-d83e-4603-b28a-186fc90f4048" providerId="ADAL" clId="{E9511A68-C40C-4E49-948D-5D93859CC436}"/>
    <pc:docChg chg="undo redo custSel addSld delSld modSld sldOrd">
      <pc:chgData name="Roberts, Penny" userId="ae04f916-d83e-4603-b28a-186fc90f4048" providerId="ADAL" clId="{E9511A68-C40C-4E49-948D-5D93859CC436}" dt="2025-02-17T10:43:40.743" v="4495" actId="47"/>
      <pc:docMkLst>
        <pc:docMk/>
      </pc:docMkLst>
      <pc:sldChg chg="addSp delSp modSp mod setBg addAnim setClrOvrMap">
        <pc:chgData name="Roberts, Penny" userId="ae04f916-d83e-4603-b28a-186fc90f4048" providerId="ADAL" clId="{E9511A68-C40C-4E49-948D-5D93859CC436}" dt="2025-02-17T08:31:09.564" v="2930" actId="207"/>
        <pc:sldMkLst>
          <pc:docMk/>
          <pc:sldMk cId="0" sldId="257"/>
        </pc:sldMkLst>
        <pc:spChg chg="mod">
          <ac:chgData name="Roberts, Penny" userId="ae04f916-d83e-4603-b28a-186fc90f4048" providerId="ADAL" clId="{E9511A68-C40C-4E49-948D-5D93859CC436}" dt="2025-02-17T08:30:16.171" v="2925" actId="20577"/>
          <ac:spMkLst>
            <pc:docMk/>
            <pc:sldMk cId="0" sldId="257"/>
            <ac:spMk id="2" creationId="{7809BD9B-6255-40FA-9204-4F62A4EC4AFE}"/>
          </ac:spMkLst>
        </pc:spChg>
        <pc:spChg chg="mod">
          <ac:chgData name="Roberts, Penny" userId="ae04f916-d83e-4603-b28a-186fc90f4048" providerId="ADAL" clId="{E9511A68-C40C-4E49-948D-5D93859CC436}" dt="2025-02-17T08:31:09.564" v="2930" actId="207"/>
          <ac:spMkLst>
            <pc:docMk/>
            <pc:sldMk cId="0" sldId="257"/>
            <ac:spMk id="3" creationId="{72BEAF75-CB95-4182-82D1-4E411F0F4E0E}"/>
          </ac:spMkLst>
        </pc:spChg>
        <pc:spChg chg="add del">
          <ac:chgData name="Roberts, Penny" userId="ae04f916-d83e-4603-b28a-186fc90f4048" providerId="ADAL" clId="{E9511A68-C40C-4E49-948D-5D93859CC436}" dt="2025-02-16T18:07:02.592" v="771" actId="26606"/>
          <ac:spMkLst>
            <pc:docMk/>
            <pc:sldMk cId="0" sldId="257"/>
            <ac:spMk id="10" creationId="{E2ADD2F6-F7FC-464F-8F18-5BDBD27A732F}"/>
          </ac:spMkLst>
        </pc:spChg>
        <pc:spChg chg="add del">
          <ac:chgData name="Roberts, Penny" userId="ae04f916-d83e-4603-b28a-186fc90f4048" providerId="ADAL" clId="{E9511A68-C40C-4E49-948D-5D93859CC436}" dt="2025-02-16T18:07:02.592" v="771" actId="26606"/>
          <ac:spMkLst>
            <pc:docMk/>
            <pc:sldMk cId="0" sldId="257"/>
            <ac:spMk id="12" creationId="{5A3A31F1-FA83-497F-98FF-9A5621DC5560}"/>
          </ac:spMkLst>
        </pc:spChg>
        <pc:spChg chg="add del">
          <ac:chgData name="Roberts, Penny" userId="ae04f916-d83e-4603-b28a-186fc90f4048" providerId="ADAL" clId="{E9511A68-C40C-4E49-948D-5D93859CC436}" dt="2025-02-16T18:07:02.592" v="771" actId="26606"/>
          <ac:spMkLst>
            <pc:docMk/>
            <pc:sldMk cId="0" sldId="257"/>
            <ac:spMk id="14" creationId="{343FF9E2-8F7E-4BCC-9A50-C41AD8A56DD9}"/>
          </ac:spMkLst>
        </pc:spChg>
        <pc:spChg chg="add del">
          <ac:chgData name="Roberts, Penny" userId="ae04f916-d83e-4603-b28a-186fc90f4048" providerId="ADAL" clId="{E9511A68-C40C-4E49-948D-5D93859CC436}" dt="2025-02-16T18:07:02.592" v="771" actId="26606"/>
          <ac:spMkLst>
            <pc:docMk/>
            <pc:sldMk cId="0" sldId="257"/>
            <ac:spMk id="16" creationId="{47751BC8-250F-493B-BDF9-D45BA5991D8A}"/>
          </ac:spMkLst>
        </pc:spChg>
        <pc:spChg chg="add">
          <ac:chgData name="Roberts, Penny" userId="ae04f916-d83e-4603-b28a-186fc90f4048" providerId="ADAL" clId="{E9511A68-C40C-4E49-948D-5D93859CC436}" dt="2025-02-16T18:07:02.599" v="772" actId="26606"/>
          <ac:spMkLst>
            <pc:docMk/>
            <pc:sldMk cId="0" sldId="257"/>
            <ac:spMk id="24" creationId="{2644B391-9BFE-445C-A9EC-F544BB85FBC7}"/>
          </ac:spMkLst>
        </pc:spChg>
        <pc:spChg chg="add">
          <ac:chgData name="Roberts, Penny" userId="ae04f916-d83e-4603-b28a-186fc90f4048" providerId="ADAL" clId="{E9511A68-C40C-4E49-948D-5D93859CC436}" dt="2025-02-16T18:07:02.599" v="772" actId="26606"/>
          <ac:spMkLst>
            <pc:docMk/>
            <pc:sldMk cId="0" sldId="257"/>
            <ac:spMk id="25" creationId="{80F26E69-87D9-4655-AE7B-280A87AA3CAD}"/>
          </ac:spMkLst>
        </pc:spChg>
        <pc:picChg chg="add mod ord">
          <ac:chgData name="Roberts, Penny" userId="ae04f916-d83e-4603-b28a-186fc90f4048" providerId="ADAL" clId="{E9511A68-C40C-4E49-948D-5D93859CC436}" dt="2025-02-16T18:07:02.599" v="772" actId="26606"/>
          <ac:picMkLst>
            <pc:docMk/>
            <pc:sldMk cId="0" sldId="257"/>
            <ac:picMk id="5" creationId="{91C81C46-FE09-61EB-3BDF-184A2CF350FF}"/>
          </ac:picMkLst>
        </pc:picChg>
        <pc:cxnChg chg="add del">
          <ac:chgData name="Roberts, Penny" userId="ae04f916-d83e-4603-b28a-186fc90f4048" providerId="ADAL" clId="{E9511A68-C40C-4E49-948D-5D93859CC436}" dt="2025-02-16T18:07:02.592" v="771" actId="26606"/>
          <ac:cxnSpMkLst>
            <pc:docMk/>
            <pc:sldMk cId="0" sldId="257"/>
            <ac:cxnSpMk id="18" creationId="{BF0F044C-8394-47CB-8E3D-FA56B0693961}"/>
          </ac:cxnSpMkLst>
        </pc:cxnChg>
        <pc:cxnChg chg="add del">
          <ac:chgData name="Roberts, Penny" userId="ae04f916-d83e-4603-b28a-186fc90f4048" providerId="ADAL" clId="{E9511A68-C40C-4E49-948D-5D93859CC436}" dt="2025-02-16T18:07:02.592" v="771" actId="26606"/>
          <ac:cxnSpMkLst>
            <pc:docMk/>
            <pc:sldMk cId="0" sldId="257"/>
            <ac:cxnSpMk id="20" creationId="{6B2DCD75-B707-4C51-8ADC-813834C09A87}"/>
          </ac:cxnSpMkLst>
        </pc:cxnChg>
        <pc:cxnChg chg="add del">
          <ac:chgData name="Roberts, Penny" userId="ae04f916-d83e-4603-b28a-186fc90f4048" providerId="ADAL" clId="{E9511A68-C40C-4E49-948D-5D93859CC436}" dt="2025-02-16T18:07:02.592" v="771" actId="26606"/>
          <ac:cxnSpMkLst>
            <pc:docMk/>
            <pc:sldMk cId="0" sldId="257"/>
            <ac:cxnSpMk id="22" creationId="{F4851414-8BB1-42EF-912B-608FCE07B247}"/>
          </ac:cxnSpMkLst>
        </pc:cxnChg>
      </pc:sldChg>
      <pc:sldChg chg="addSp modSp mod">
        <pc:chgData name="Roberts, Penny" userId="ae04f916-d83e-4603-b28a-186fc90f4048" providerId="ADAL" clId="{E9511A68-C40C-4E49-948D-5D93859CC436}" dt="2025-02-17T10:40:36.095" v="4467" actId="20577"/>
        <pc:sldMkLst>
          <pc:docMk/>
          <pc:sldMk cId="0" sldId="258"/>
        </pc:sldMkLst>
        <pc:spChg chg="mod">
          <ac:chgData name="Roberts, Penny" userId="ae04f916-d83e-4603-b28a-186fc90f4048" providerId="ADAL" clId="{E9511A68-C40C-4E49-948D-5D93859CC436}" dt="2025-02-17T10:39:45.897" v="4425" actId="1076"/>
          <ac:spMkLst>
            <pc:docMk/>
            <pc:sldMk cId="0" sldId="258"/>
            <ac:spMk id="3" creationId="{00000000-0000-0000-0000-000000000000}"/>
          </ac:spMkLst>
        </pc:spChg>
        <pc:spChg chg="mod">
          <ac:chgData name="Roberts, Penny" userId="ae04f916-d83e-4603-b28a-186fc90f4048" providerId="ADAL" clId="{E9511A68-C40C-4E49-948D-5D93859CC436}" dt="2025-02-17T10:40:36.095" v="4467" actId="20577"/>
          <ac:spMkLst>
            <pc:docMk/>
            <pc:sldMk cId="0" sldId="258"/>
            <ac:spMk id="4" creationId="{00000000-0000-0000-0000-000000000000}"/>
          </ac:spMkLst>
        </pc:spChg>
        <pc:picChg chg="add mod">
          <ac:chgData name="Roberts, Penny" userId="ae04f916-d83e-4603-b28a-186fc90f4048" providerId="ADAL" clId="{E9511A68-C40C-4E49-948D-5D93859CC436}" dt="2025-02-17T08:34:12.574" v="2933" actId="1076"/>
          <ac:picMkLst>
            <pc:docMk/>
            <pc:sldMk cId="0" sldId="258"/>
            <ac:picMk id="10243" creationId="{00000000-0000-0000-0000-000000000000}"/>
          </ac:picMkLst>
        </pc:picChg>
      </pc:sldChg>
      <pc:sldChg chg="modSp add mod">
        <pc:chgData name="Roberts, Penny" userId="ae04f916-d83e-4603-b28a-186fc90f4048" providerId="ADAL" clId="{E9511A68-C40C-4E49-948D-5D93859CC436}" dt="2025-02-16T18:01:36.766" v="676" actId="207"/>
        <pc:sldMkLst>
          <pc:docMk/>
          <pc:sldMk cId="0" sldId="259"/>
        </pc:sldMkLst>
        <pc:spChg chg="mod">
          <ac:chgData name="Roberts, Penny" userId="ae04f916-d83e-4603-b28a-186fc90f4048" providerId="ADAL" clId="{E9511A68-C40C-4E49-948D-5D93859CC436}" dt="2025-02-16T18:01:36.766" v="676" actId="207"/>
          <ac:spMkLst>
            <pc:docMk/>
            <pc:sldMk cId="0" sldId="259"/>
            <ac:spMk id="4098" creationId="{A92222E9-5132-365B-D5B4-CD0C8C8073A3}"/>
          </ac:spMkLst>
        </pc:spChg>
      </pc:sldChg>
      <pc:sldChg chg="addSp delSp modSp add mod">
        <pc:chgData name="Roberts, Penny" userId="ae04f916-d83e-4603-b28a-186fc90f4048" providerId="ADAL" clId="{E9511A68-C40C-4E49-948D-5D93859CC436}" dt="2025-02-16T18:06:13.601" v="766" actId="22"/>
        <pc:sldMkLst>
          <pc:docMk/>
          <pc:sldMk cId="0" sldId="260"/>
        </pc:sldMkLst>
        <pc:spChg chg="add del">
          <ac:chgData name="Roberts, Penny" userId="ae04f916-d83e-4603-b28a-186fc90f4048" providerId="ADAL" clId="{E9511A68-C40C-4E49-948D-5D93859CC436}" dt="2025-02-16T18:06:13.601" v="766" actId="22"/>
          <ac:spMkLst>
            <pc:docMk/>
            <pc:sldMk cId="0" sldId="260"/>
            <ac:spMk id="3" creationId="{49A7BB7F-80EE-89B7-0F97-FCBC76072274}"/>
          </ac:spMkLst>
        </pc:spChg>
        <pc:spChg chg="mod">
          <ac:chgData name="Roberts, Penny" userId="ae04f916-d83e-4603-b28a-186fc90f4048" providerId="ADAL" clId="{E9511A68-C40C-4E49-948D-5D93859CC436}" dt="2025-02-16T18:02:44.478" v="739" actId="20577"/>
          <ac:spMkLst>
            <pc:docMk/>
            <pc:sldMk cId="0" sldId="260"/>
            <ac:spMk id="5122" creationId="{FAE61EC5-45EA-C5A4-DFEA-87ED1BC5881E}"/>
          </ac:spMkLst>
        </pc:spChg>
      </pc:sldChg>
      <pc:sldChg chg="addSp delSp modSp mod">
        <pc:chgData name="Roberts, Penny" userId="ae04f916-d83e-4603-b28a-186fc90f4048" providerId="ADAL" clId="{E9511A68-C40C-4E49-948D-5D93859CC436}" dt="2025-02-17T08:43:53.528" v="3071" actId="1076"/>
        <pc:sldMkLst>
          <pc:docMk/>
          <pc:sldMk cId="0" sldId="261"/>
        </pc:sldMkLst>
        <pc:spChg chg="add mod">
          <ac:chgData name="Roberts, Penny" userId="ae04f916-d83e-4603-b28a-186fc90f4048" providerId="ADAL" clId="{E9511A68-C40C-4E49-948D-5D93859CC436}" dt="2025-02-16T23:58:02.086" v="2242" actId="1076"/>
          <ac:spMkLst>
            <pc:docMk/>
            <pc:sldMk cId="0" sldId="261"/>
            <ac:spMk id="3" creationId="{2A7E49F9-0109-27CA-0733-E1326DE47364}"/>
          </ac:spMkLst>
        </pc:spChg>
        <pc:spChg chg="add mod">
          <ac:chgData name="Roberts, Penny" userId="ae04f916-d83e-4603-b28a-186fc90f4048" providerId="ADAL" clId="{E9511A68-C40C-4E49-948D-5D93859CC436}" dt="2025-02-17T00:01:23.879" v="2808" actId="1076"/>
          <ac:spMkLst>
            <pc:docMk/>
            <pc:sldMk cId="0" sldId="261"/>
            <ac:spMk id="5" creationId="{2F5FEE6C-94F2-5035-33AD-A2F46B4D9ABB}"/>
          </ac:spMkLst>
        </pc:spChg>
        <pc:picChg chg="add mod">
          <ac:chgData name="Roberts, Penny" userId="ae04f916-d83e-4603-b28a-186fc90f4048" providerId="ADAL" clId="{E9511A68-C40C-4E49-948D-5D93859CC436}" dt="2025-02-17T08:43:53.528" v="3071" actId="1076"/>
          <ac:picMkLst>
            <pc:docMk/>
            <pc:sldMk cId="0" sldId="261"/>
            <ac:picMk id="9" creationId="{99CDA013-D3E1-5E81-2A80-B0DD00010DDF}"/>
          </ac:picMkLst>
        </pc:picChg>
        <pc:picChg chg="del">
          <ac:chgData name="Roberts, Penny" userId="ae04f916-d83e-4603-b28a-186fc90f4048" providerId="ADAL" clId="{E9511A68-C40C-4E49-948D-5D93859CC436}" dt="2025-02-16T23:49:13.374" v="1858" actId="478"/>
          <ac:picMkLst>
            <pc:docMk/>
            <pc:sldMk cId="0" sldId="261"/>
            <ac:picMk id="14339" creationId="{00000000-0000-0000-0000-000000000000}"/>
          </ac:picMkLst>
        </pc:picChg>
      </pc:sldChg>
      <pc:sldChg chg="addSp modSp mod ord">
        <pc:chgData name="Roberts, Penny" userId="ae04f916-d83e-4603-b28a-186fc90f4048" providerId="ADAL" clId="{E9511A68-C40C-4E49-948D-5D93859CC436}" dt="2025-02-17T08:35:22.586" v="2953" actId="20577"/>
        <pc:sldMkLst>
          <pc:docMk/>
          <pc:sldMk cId="0" sldId="266"/>
        </pc:sldMkLst>
        <pc:spChg chg="add mod">
          <ac:chgData name="Roberts, Penny" userId="ae04f916-d83e-4603-b28a-186fc90f4048" providerId="ADAL" clId="{E9511A68-C40C-4E49-948D-5D93859CC436}" dt="2025-02-17T08:35:22.586" v="2953" actId="20577"/>
          <ac:spMkLst>
            <pc:docMk/>
            <pc:sldMk cId="0" sldId="266"/>
            <ac:spMk id="3" creationId="{9B7ADB08-9D78-1B31-97A6-611B26B5120E}"/>
          </ac:spMkLst>
        </pc:spChg>
        <pc:spChg chg="mod">
          <ac:chgData name="Roberts, Penny" userId="ae04f916-d83e-4603-b28a-186fc90f4048" providerId="ADAL" clId="{E9511A68-C40C-4E49-948D-5D93859CC436}" dt="2025-02-16T18:11:54.381" v="792" actId="27636"/>
          <ac:spMkLst>
            <pc:docMk/>
            <pc:sldMk cId="0" sldId="266"/>
            <ac:spMk id="4" creationId="{00000000-0000-0000-0000-000000000000}"/>
          </ac:spMkLst>
        </pc:spChg>
        <pc:spChg chg="mod">
          <ac:chgData name="Roberts, Penny" userId="ae04f916-d83e-4603-b28a-186fc90f4048" providerId="ADAL" clId="{E9511A68-C40C-4E49-948D-5D93859CC436}" dt="2025-02-16T18:13:59.955" v="895" actId="1076"/>
          <ac:spMkLst>
            <pc:docMk/>
            <pc:sldMk cId="0" sldId="266"/>
            <ac:spMk id="5" creationId="{00000000-0000-0000-0000-000000000000}"/>
          </ac:spMkLst>
        </pc:spChg>
        <pc:spChg chg="add mod">
          <ac:chgData name="Roberts, Penny" userId="ae04f916-d83e-4603-b28a-186fc90f4048" providerId="ADAL" clId="{E9511A68-C40C-4E49-948D-5D93859CC436}" dt="2025-02-16T18:15:43.885" v="943" actId="14100"/>
          <ac:spMkLst>
            <pc:docMk/>
            <pc:sldMk cId="0" sldId="266"/>
            <ac:spMk id="7" creationId="{9B49C700-35D1-B98B-494D-671F8FFB2275}"/>
          </ac:spMkLst>
        </pc:spChg>
        <pc:spChg chg="mod">
          <ac:chgData name="Roberts, Penny" userId="ae04f916-d83e-4603-b28a-186fc90f4048" providerId="ADAL" clId="{E9511A68-C40C-4E49-948D-5D93859CC436}" dt="2025-02-16T18:11:31.315" v="787" actId="1076"/>
          <ac:spMkLst>
            <pc:docMk/>
            <pc:sldMk cId="0" sldId="266"/>
            <ac:spMk id="3074" creationId="{00000000-0000-0000-0000-000000000000}"/>
          </ac:spMkLst>
        </pc:spChg>
        <pc:picChg chg="mod">
          <ac:chgData name="Roberts, Penny" userId="ae04f916-d83e-4603-b28a-186fc90f4048" providerId="ADAL" clId="{E9511A68-C40C-4E49-948D-5D93859CC436}" dt="2025-02-16T18:11:26.203" v="786" actId="1076"/>
          <ac:picMkLst>
            <pc:docMk/>
            <pc:sldMk cId="0" sldId="266"/>
            <ac:picMk id="3075" creationId="{00000000-0000-0000-0000-000000000000}"/>
          </ac:picMkLst>
        </pc:picChg>
      </pc:sldChg>
      <pc:sldChg chg="addSp modSp mod">
        <pc:chgData name="Roberts, Penny" userId="ae04f916-d83e-4603-b28a-186fc90f4048" providerId="ADAL" clId="{E9511A68-C40C-4E49-948D-5D93859CC436}" dt="2025-02-17T08:39:38.129" v="3014" actId="27636"/>
        <pc:sldMkLst>
          <pc:docMk/>
          <pc:sldMk cId="0" sldId="270"/>
        </pc:sldMkLst>
        <pc:spChg chg="add mod">
          <ac:chgData name="Roberts, Penny" userId="ae04f916-d83e-4603-b28a-186fc90f4048" providerId="ADAL" clId="{E9511A68-C40C-4E49-948D-5D93859CC436}" dt="2025-02-17T08:39:21.518" v="3007" actId="14100"/>
          <ac:spMkLst>
            <pc:docMk/>
            <pc:sldMk cId="0" sldId="270"/>
            <ac:spMk id="4" creationId="{8CAF9A46-35CF-5D59-9F2B-1E97E082E190}"/>
          </ac:spMkLst>
        </pc:spChg>
        <pc:spChg chg="mod">
          <ac:chgData name="Roberts, Penny" userId="ae04f916-d83e-4603-b28a-186fc90f4048" providerId="ADAL" clId="{E9511A68-C40C-4E49-948D-5D93859CC436}" dt="2025-02-17T08:39:38.129" v="3013" actId="27636"/>
          <ac:spMkLst>
            <pc:docMk/>
            <pc:sldMk cId="0" sldId="270"/>
            <ac:spMk id="6" creationId="{00000000-0000-0000-0000-000000000000}"/>
          </ac:spMkLst>
        </pc:spChg>
        <pc:spChg chg="mod">
          <ac:chgData name="Roberts, Penny" userId="ae04f916-d83e-4603-b28a-186fc90f4048" providerId="ADAL" clId="{E9511A68-C40C-4E49-948D-5D93859CC436}" dt="2025-02-17T08:39:38.129" v="3014" actId="27636"/>
          <ac:spMkLst>
            <pc:docMk/>
            <pc:sldMk cId="0" sldId="270"/>
            <ac:spMk id="7" creationId="{00000000-0000-0000-0000-000000000000}"/>
          </ac:spMkLst>
        </pc:spChg>
        <pc:spChg chg="mod">
          <ac:chgData name="Roberts, Penny" userId="ae04f916-d83e-4603-b28a-186fc90f4048" providerId="ADAL" clId="{E9511A68-C40C-4E49-948D-5D93859CC436}" dt="2025-02-16T23:51:22.566" v="1860" actId="113"/>
          <ac:spMkLst>
            <pc:docMk/>
            <pc:sldMk cId="0" sldId="270"/>
            <ac:spMk id="4098" creationId="{00000000-0000-0000-0000-000000000000}"/>
          </ac:spMkLst>
        </pc:spChg>
        <pc:picChg chg="add mod">
          <ac:chgData name="Roberts, Penny" userId="ae04f916-d83e-4603-b28a-186fc90f4048" providerId="ADAL" clId="{E9511A68-C40C-4E49-948D-5D93859CC436}" dt="2025-02-16T23:29:20.334" v="1282"/>
          <ac:picMkLst>
            <pc:docMk/>
            <pc:sldMk cId="0" sldId="270"/>
            <ac:picMk id="2" creationId="{04A88ECA-3FEC-C217-E0CE-942E5D68961B}"/>
          </ac:picMkLst>
        </pc:picChg>
      </pc:sldChg>
      <pc:sldChg chg="addSp modSp mod">
        <pc:chgData name="Roberts, Penny" userId="ae04f916-d83e-4603-b28a-186fc90f4048" providerId="ADAL" clId="{E9511A68-C40C-4E49-948D-5D93859CC436}" dt="2025-02-17T10:42:20.915" v="4494" actId="313"/>
        <pc:sldMkLst>
          <pc:docMk/>
          <pc:sldMk cId="0" sldId="271"/>
        </pc:sldMkLst>
        <pc:spChg chg="mod">
          <ac:chgData name="Roberts, Penny" userId="ae04f916-d83e-4603-b28a-186fc90f4048" providerId="ADAL" clId="{E9511A68-C40C-4E49-948D-5D93859CC436}" dt="2025-02-17T10:42:20.915" v="4494" actId="313"/>
          <ac:spMkLst>
            <pc:docMk/>
            <pc:sldMk cId="0" sldId="271"/>
            <ac:spMk id="3" creationId="{00000000-0000-0000-0000-000000000000}"/>
          </ac:spMkLst>
        </pc:spChg>
        <pc:spChg chg="mod">
          <ac:chgData name="Roberts, Penny" userId="ae04f916-d83e-4603-b28a-186fc90f4048" providerId="ADAL" clId="{E9511A68-C40C-4E49-948D-5D93859CC436}" dt="2025-02-17T08:36:24.555" v="2966" actId="313"/>
          <ac:spMkLst>
            <pc:docMk/>
            <pc:sldMk cId="0" sldId="271"/>
            <ac:spMk id="4" creationId="{00000000-0000-0000-0000-000000000000}"/>
          </ac:spMkLst>
        </pc:spChg>
        <pc:picChg chg="add mod">
          <ac:chgData name="Roberts, Penny" userId="ae04f916-d83e-4603-b28a-186fc90f4048" providerId="ADAL" clId="{E9511A68-C40C-4E49-948D-5D93859CC436}" dt="2025-02-17T08:36:01.925" v="2960" actId="1076"/>
          <ac:picMkLst>
            <pc:docMk/>
            <pc:sldMk cId="0" sldId="271"/>
            <ac:picMk id="5" creationId="{A3244150-4C20-D4C1-5865-DAB9AD2622E4}"/>
          </ac:picMkLst>
        </pc:picChg>
      </pc:sldChg>
      <pc:sldChg chg="addSp modSp mod">
        <pc:chgData name="Roberts, Penny" userId="ae04f916-d83e-4603-b28a-186fc90f4048" providerId="ADAL" clId="{E9511A68-C40C-4E49-948D-5D93859CC436}" dt="2025-02-17T08:37:55.629" v="2993" actId="14100"/>
        <pc:sldMkLst>
          <pc:docMk/>
          <pc:sldMk cId="0" sldId="272"/>
        </pc:sldMkLst>
        <pc:spChg chg="mod">
          <ac:chgData name="Roberts, Penny" userId="ae04f916-d83e-4603-b28a-186fc90f4048" providerId="ADAL" clId="{E9511A68-C40C-4E49-948D-5D93859CC436}" dt="2025-02-17T08:37:55.629" v="2993" actId="14100"/>
          <ac:spMkLst>
            <pc:docMk/>
            <pc:sldMk cId="0" sldId="272"/>
            <ac:spMk id="3" creationId="{00000000-0000-0000-0000-000000000000}"/>
          </ac:spMkLst>
        </pc:spChg>
        <pc:spChg chg="mod">
          <ac:chgData name="Roberts, Penny" userId="ae04f916-d83e-4603-b28a-186fc90f4048" providerId="ADAL" clId="{E9511A68-C40C-4E49-948D-5D93859CC436}" dt="2025-02-17T08:37:40.273" v="2992" actId="27636"/>
          <ac:spMkLst>
            <pc:docMk/>
            <pc:sldMk cId="0" sldId="272"/>
            <ac:spMk id="4" creationId="{00000000-0000-0000-0000-000000000000}"/>
          </ac:spMkLst>
        </pc:spChg>
        <pc:picChg chg="add mod">
          <ac:chgData name="Roberts, Penny" userId="ae04f916-d83e-4603-b28a-186fc90f4048" providerId="ADAL" clId="{E9511A68-C40C-4E49-948D-5D93859CC436}" dt="2025-02-17T08:37:16.162" v="2976" actId="1076"/>
          <ac:picMkLst>
            <pc:docMk/>
            <pc:sldMk cId="0" sldId="272"/>
            <ac:picMk id="5" creationId="{FAE745BA-86CB-CB46-ED30-312DCE5BE309}"/>
          </ac:picMkLst>
        </pc:picChg>
      </pc:sldChg>
      <pc:sldChg chg="delSp del mod">
        <pc:chgData name="Roberts, Penny" userId="ae04f916-d83e-4603-b28a-186fc90f4048" providerId="ADAL" clId="{E9511A68-C40C-4E49-948D-5D93859CC436}" dt="2025-02-16T23:28:54.682" v="1280" actId="47"/>
        <pc:sldMkLst>
          <pc:docMk/>
          <pc:sldMk cId="0" sldId="275"/>
        </pc:sldMkLst>
        <pc:picChg chg="del">
          <ac:chgData name="Roberts, Penny" userId="ae04f916-d83e-4603-b28a-186fc90f4048" providerId="ADAL" clId="{E9511A68-C40C-4E49-948D-5D93859CC436}" dt="2025-02-16T18:18:40.998" v="989" actId="21"/>
          <ac:picMkLst>
            <pc:docMk/>
            <pc:sldMk cId="0" sldId="275"/>
            <ac:picMk id="10243" creationId="{00000000-0000-0000-0000-000000000000}"/>
          </ac:picMkLst>
        </pc:picChg>
      </pc:sldChg>
      <pc:sldChg chg="modSp del mod">
        <pc:chgData name="Roberts, Penny" userId="ae04f916-d83e-4603-b28a-186fc90f4048" providerId="ADAL" clId="{E9511A68-C40C-4E49-948D-5D93859CC436}" dt="2025-02-17T10:43:40.743" v="4495" actId="47"/>
        <pc:sldMkLst>
          <pc:docMk/>
          <pc:sldMk cId="0" sldId="276"/>
        </pc:sldMkLst>
        <pc:spChg chg="mod">
          <ac:chgData name="Roberts, Penny" userId="ae04f916-d83e-4603-b28a-186fc90f4048" providerId="ADAL" clId="{E9511A68-C40C-4E49-948D-5D93859CC436}" dt="2025-02-16T18:18:15.559" v="988" actId="255"/>
          <ac:spMkLst>
            <pc:docMk/>
            <pc:sldMk cId="0" sldId="276"/>
            <ac:spMk id="11266" creationId="{00000000-0000-0000-0000-000000000000}"/>
          </ac:spMkLst>
        </pc:spChg>
        <pc:picChg chg="mod">
          <ac:chgData name="Roberts, Penny" userId="ae04f916-d83e-4603-b28a-186fc90f4048" providerId="ADAL" clId="{E9511A68-C40C-4E49-948D-5D93859CC436}" dt="2025-02-17T08:38:15.401" v="2994" actId="1076"/>
          <ac:picMkLst>
            <pc:docMk/>
            <pc:sldMk cId="0" sldId="276"/>
            <ac:picMk id="11267" creationId="{00000000-0000-0000-0000-000000000000}"/>
          </ac:picMkLst>
        </pc:picChg>
      </pc:sldChg>
      <pc:sldChg chg="addSp delSp modSp mod">
        <pc:chgData name="Roberts, Penny" userId="ae04f916-d83e-4603-b28a-186fc90f4048" providerId="ADAL" clId="{E9511A68-C40C-4E49-948D-5D93859CC436}" dt="2025-02-17T08:40:39.079" v="3020" actId="1076"/>
        <pc:sldMkLst>
          <pc:docMk/>
          <pc:sldMk cId="0" sldId="277"/>
        </pc:sldMkLst>
        <pc:spChg chg="add del mod">
          <ac:chgData name="Roberts, Penny" userId="ae04f916-d83e-4603-b28a-186fc90f4048" providerId="ADAL" clId="{E9511A68-C40C-4E49-948D-5D93859CC436}" dt="2025-02-16T23:30:23.337" v="1309" actId="931"/>
          <ac:spMkLst>
            <pc:docMk/>
            <pc:sldMk cId="0" sldId="277"/>
            <ac:spMk id="5" creationId="{9A9D3DCD-2518-DE74-3E2A-334BB7569711}"/>
          </ac:spMkLst>
        </pc:spChg>
        <pc:spChg chg="mod">
          <ac:chgData name="Roberts, Penny" userId="ae04f916-d83e-4603-b28a-186fc90f4048" providerId="ADAL" clId="{E9511A68-C40C-4E49-948D-5D93859CC436}" dt="2025-02-17T08:40:13.664" v="3017" actId="14100"/>
          <ac:spMkLst>
            <pc:docMk/>
            <pc:sldMk cId="0" sldId="277"/>
            <ac:spMk id="7" creationId="{00000000-0000-0000-0000-000000000000}"/>
          </ac:spMkLst>
        </pc:spChg>
        <pc:spChg chg="del">
          <ac:chgData name="Roberts, Penny" userId="ae04f916-d83e-4603-b28a-186fc90f4048" providerId="ADAL" clId="{E9511A68-C40C-4E49-948D-5D93859CC436}" dt="2025-02-16T18:20:20.993" v="1014" actId="931"/>
          <ac:spMkLst>
            <pc:docMk/>
            <pc:sldMk cId="0" sldId="277"/>
            <ac:spMk id="8" creationId="{00000000-0000-0000-0000-000000000000}"/>
          </ac:spMkLst>
        </pc:spChg>
        <pc:spChg chg="mod">
          <ac:chgData name="Roberts, Penny" userId="ae04f916-d83e-4603-b28a-186fc90f4048" providerId="ADAL" clId="{E9511A68-C40C-4E49-948D-5D93859CC436}" dt="2025-02-17T08:39:51.616" v="3015" actId="113"/>
          <ac:spMkLst>
            <pc:docMk/>
            <pc:sldMk cId="0" sldId="277"/>
            <ac:spMk id="12290" creationId="{00000000-0000-0000-0000-000000000000}"/>
          </ac:spMkLst>
        </pc:spChg>
        <pc:picChg chg="add del mod">
          <ac:chgData name="Roberts, Penny" userId="ae04f916-d83e-4603-b28a-186fc90f4048" providerId="ADAL" clId="{E9511A68-C40C-4E49-948D-5D93859CC436}" dt="2025-02-16T18:24:28.774" v="1160" actId="21"/>
          <ac:picMkLst>
            <pc:docMk/>
            <pc:sldMk cId="0" sldId="277"/>
            <ac:picMk id="3" creationId="{3FBCCFA8-F5F9-B184-19E2-C53DAA599B6F}"/>
          </ac:picMkLst>
        </pc:picChg>
        <pc:picChg chg="add mod">
          <ac:chgData name="Roberts, Penny" userId="ae04f916-d83e-4603-b28a-186fc90f4048" providerId="ADAL" clId="{E9511A68-C40C-4E49-948D-5D93859CC436}" dt="2025-02-17T08:40:39.079" v="3020" actId="1076"/>
          <ac:picMkLst>
            <pc:docMk/>
            <pc:sldMk cId="0" sldId="277"/>
            <ac:picMk id="9" creationId="{F3C6A689-22EA-A6DD-5E80-7B2A9FEC771C}"/>
          </ac:picMkLst>
        </pc:picChg>
        <pc:picChg chg="del">
          <ac:chgData name="Roberts, Penny" userId="ae04f916-d83e-4603-b28a-186fc90f4048" providerId="ADAL" clId="{E9511A68-C40C-4E49-948D-5D93859CC436}" dt="2025-02-16T18:20:06.585" v="1013" actId="478"/>
          <ac:picMkLst>
            <pc:docMk/>
            <pc:sldMk cId="0" sldId="277"/>
            <ac:picMk id="12291" creationId="{00000000-0000-0000-0000-000000000000}"/>
          </ac:picMkLst>
        </pc:picChg>
      </pc:sldChg>
      <pc:sldChg chg="addSp modSp mod">
        <pc:chgData name="Roberts, Penny" userId="ae04f916-d83e-4603-b28a-186fc90f4048" providerId="ADAL" clId="{E9511A68-C40C-4E49-948D-5D93859CC436}" dt="2025-02-17T08:42:35.413" v="3052" actId="20577"/>
        <pc:sldMkLst>
          <pc:docMk/>
          <pc:sldMk cId="0" sldId="278"/>
        </pc:sldMkLst>
        <pc:spChg chg="mod">
          <ac:chgData name="Roberts, Penny" userId="ae04f916-d83e-4603-b28a-186fc90f4048" providerId="ADAL" clId="{E9511A68-C40C-4E49-948D-5D93859CC436}" dt="2025-02-17T08:42:35.413" v="3052" actId="20577"/>
          <ac:spMkLst>
            <pc:docMk/>
            <pc:sldMk cId="0" sldId="278"/>
            <ac:spMk id="4" creationId="{00000000-0000-0000-0000-000000000000}"/>
          </ac:spMkLst>
        </pc:spChg>
        <pc:spChg chg="mod">
          <ac:chgData name="Roberts, Penny" userId="ae04f916-d83e-4603-b28a-186fc90f4048" providerId="ADAL" clId="{E9511A68-C40C-4E49-948D-5D93859CC436}" dt="2025-02-16T23:42:08.808" v="1790" actId="27636"/>
          <ac:spMkLst>
            <pc:docMk/>
            <pc:sldMk cId="0" sldId="278"/>
            <ac:spMk id="5" creationId="{00000000-0000-0000-0000-000000000000}"/>
          </ac:spMkLst>
        </pc:spChg>
        <pc:spChg chg="mod">
          <ac:chgData name="Roberts, Penny" userId="ae04f916-d83e-4603-b28a-186fc90f4048" providerId="ADAL" clId="{E9511A68-C40C-4E49-948D-5D93859CC436}" dt="2025-02-16T23:45:21.063" v="1835" actId="14100"/>
          <ac:spMkLst>
            <pc:docMk/>
            <pc:sldMk cId="0" sldId="278"/>
            <ac:spMk id="13314" creationId="{00000000-0000-0000-0000-000000000000}"/>
          </ac:spMkLst>
        </pc:spChg>
        <pc:picChg chg="add mod">
          <ac:chgData name="Roberts, Penny" userId="ae04f916-d83e-4603-b28a-186fc90f4048" providerId="ADAL" clId="{E9511A68-C40C-4E49-948D-5D93859CC436}" dt="2025-02-17T08:42:26.072" v="3045" actId="1076"/>
          <ac:picMkLst>
            <pc:docMk/>
            <pc:sldMk cId="0" sldId="278"/>
            <ac:picMk id="3" creationId="{A9687E0E-5C1E-4687-540B-3A32B7FBE93F}"/>
          </ac:picMkLst>
        </pc:picChg>
        <pc:picChg chg="mod">
          <ac:chgData name="Roberts, Penny" userId="ae04f916-d83e-4603-b28a-186fc90f4048" providerId="ADAL" clId="{E9511A68-C40C-4E49-948D-5D93859CC436}" dt="2025-02-16T23:41:54.917" v="1787" actId="1076"/>
          <ac:picMkLst>
            <pc:docMk/>
            <pc:sldMk cId="0" sldId="278"/>
            <ac:picMk id="13315" creationId="{00000000-0000-0000-0000-000000000000}"/>
          </ac:picMkLst>
        </pc:picChg>
      </pc:sldChg>
      <pc:sldChg chg="delSp modSp del mod">
        <pc:chgData name="Roberts, Penny" userId="ae04f916-d83e-4603-b28a-186fc90f4048" providerId="ADAL" clId="{E9511A68-C40C-4E49-948D-5D93859CC436}" dt="2025-02-16T23:44:18.910" v="1828" actId="47"/>
        <pc:sldMkLst>
          <pc:docMk/>
          <pc:sldMk cId="0" sldId="279"/>
        </pc:sldMkLst>
        <pc:spChg chg="mod">
          <ac:chgData name="Roberts, Penny" userId="ae04f916-d83e-4603-b28a-186fc90f4048" providerId="ADAL" clId="{E9511A68-C40C-4E49-948D-5D93859CC436}" dt="2025-02-16T23:44:16.357" v="1827" actId="21"/>
          <ac:spMkLst>
            <pc:docMk/>
            <pc:sldMk cId="0" sldId="279"/>
            <ac:spMk id="15362" creationId="{00000000-0000-0000-0000-000000000000}"/>
          </ac:spMkLst>
        </pc:spChg>
        <pc:picChg chg="del">
          <ac:chgData name="Roberts, Penny" userId="ae04f916-d83e-4603-b28a-186fc90f4048" providerId="ADAL" clId="{E9511A68-C40C-4E49-948D-5D93859CC436}" dt="2025-02-16T23:43:56.945" v="1823" actId="21"/>
          <ac:picMkLst>
            <pc:docMk/>
            <pc:sldMk cId="0" sldId="279"/>
            <ac:picMk id="15363" creationId="{00000000-0000-0000-0000-000000000000}"/>
          </ac:picMkLst>
        </pc:picChg>
      </pc:sldChg>
      <pc:sldChg chg="addSp modSp mod">
        <pc:chgData name="Roberts, Penny" userId="ae04f916-d83e-4603-b28a-186fc90f4048" providerId="ADAL" clId="{E9511A68-C40C-4E49-948D-5D93859CC436}" dt="2025-02-17T08:41:44.888" v="3044" actId="20577"/>
        <pc:sldMkLst>
          <pc:docMk/>
          <pc:sldMk cId="0" sldId="280"/>
        </pc:sldMkLst>
        <pc:spChg chg="mod">
          <ac:chgData name="Roberts, Penny" userId="ae04f916-d83e-4603-b28a-186fc90f4048" providerId="ADAL" clId="{E9511A68-C40C-4E49-948D-5D93859CC436}" dt="2025-02-17T08:40:53.111" v="3021" actId="1076"/>
          <ac:spMkLst>
            <pc:docMk/>
            <pc:sldMk cId="0" sldId="280"/>
            <ac:spMk id="5" creationId="{00000000-0000-0000-0000-000000000000}"/>
          </ac:spMkLst>
        </pc:spChg>
        <pc:spChg chg="mod">
          <ac:chgData name="Roberts, Penny" userId="ae04f916-d83e-4603-b28a-186fc90f4048" providerId="ADAL" clId="{E9511A68-C40C-4E49-948D-5D93859CC436}" dt="2025-02-17T08:41:44.888" v="3044" actId="20577"/>
          <ac:spMkLst>
            <pc:docMk/>
            <pc:sldMk cId="0" sldId="280"/>
            <ac:spMk id="6" creationId="{00000000-0000-0000-0000-000000000000}"/>
          </ac:spMkLst>
        </pc:spChg>
        <pc:picChg chg="add mod">
          <ac:chgData name="Roberts, Penny" userId="ae04f916-d83e-4603-b28a-186fc90f4048" providerId="ADAL" clId="{E9511A68-C40C-4E49-948D-5D93859CC436}" dt="2025-02-17T08:41:24.941" v="3028" actId="1076"/>
          <ac:picMkLst>
            <pc:docMk/>
            <pc:sldMk cId="0" sldId="280"/>
            <ac:picMk id="3" creationId="{3FBCCFA8-F5F9-B184-19E2-C53DAA599B6F}"/>
          </ac:picMkLst>
        </pc:picChg>
      </pc:sldChg>
      <pc:sldChg chg="addSp delSp modSp mod">
        <pc:chgData name="Roberts, Penny" userId="ae04f916-d83e-4603-b28a-186fc90f4048" providerId="ADAL" clId="{E9511A68-C40C-4E49-948D-5D93859CC436}" dt="2025-02-17T08:43:37.337" v="3070" actId="1076"/>
        <pc:sldMkLst>
          <pc:docMk/>
          <pc:sldMk cId="0" sldId="281"/>
        </pc:sldMkLst>
        <pc:spChg chg="mod">
          <ac:chgData name="Roberts, Penny" userId="ae04f916-d83e-4603-b28a-186fc90f4048" providerId="ADAL" clId="{E9511A68-C40C-4E49-948D-5D93859CC436}" dt="2025-02-17T08:43:37.337" v="3070" actId="1076"/>
          <ac:spMkLst>
            <pc:docMk/>
            <pc:sldMk cId="0" sldId="281"/>
            <ac:spMk id="5" creationId="{00000000-0000-0000-0000-000000000000}"/>
          </ac:spMkLst>
        </pc:spChg>
        <pc:spChg chg="mod">
          <ac:chgData name="Roberts, Penny" userId="ae04f916-d83e-4603-b28a-186fc90f4048" providerId="ADAL" clId="{E9511A68-C40C-4E49-948D-5D93859CC436}" dt="2025-02-17T08:43:14.931" v="3061" actId="313"/>
          <ac:spMkLst>
            <pc:docMk/>
            <pc:sldMk cId="0" sldId="281"/>
            <ac:spMk id="6" creationId="{00000000-0000-0000-0000-000000000000}"/>
          </ac:spMkLst>
        </pc:spChg>
        <pc:spChg chg="add mod">
          <ac:chgData name="Roberts, Penny" userId="ae04f916-d83e-4603-b28a-186fc90f4048" providerId="ADAL" clId="{E9511A68-C40C-4E49-948D-5D93859CC436}" dt="2025-02-16T23:44:31.536" v="1830" actId="1076"/>
          <ac:spMkLst>
            <pc:docMk/>
            <pc:sldMk cId="0" sldId="281"/>
            <ac:spMk id="7" creationId="{15AB6D52-C3F2-8A17-5D0F-F96C24B90F98}"/>
          </ac:spMkLst>
        </pc:spChg>
        <pc:picChg chg="add del mod">
          <ac:chgData name="Roberts, Penny" userId="ae04f916-d83e-4603-b28a-186fc90f4048" providerId="ADAL" clId="{E9511A68-C40C-4E49-948D-5D93859CC436}" dt="2025-02-16T23:40:43.869" v="1766" actId="21"/>
          <ac:picMkLst>
            <pc:docMk/>
            <pc:sldMk cId="0" sldId="281"/>
            <ac:picMk id="3" creationId="{A9687E0E-5C1E-4687-540B-3A32B7FBE93F}"/>
          </ac:picMkLst>
        </pc:picChg>
        <pc:picChg chg="add mod">
          <ac:chgData name="Roberts, Penny" userId="ae04f916-d83e-4603-b28a-186fc90f4048" providerId="ADAL" clId="{E9511A68-C40C-4E49-948D-5D93859CC436}" dt="2025-02-16T23:44:05.925" v="1826" actId="1076"/>
          <ac:picMkLst>
            <pc:docMk/>
            <pc:sldMk cId="0" sldId="281"/>
            <ac:picMk id="15363" creationId="{00000000-0000-0000-0000-000000000000}"/>
          </ac:picMkLst>
        </pc:picChg>
      </pc:sldChg>
      <pc:sldChg chg="addSp modSp add mod">
        <pc:chgData name="Roberts, Penny" userId="ae04f916-d83e-4603-b28a-186fc90f4048" providerId="ADAL" clId="{E9511A68-C40C-4E49-948D-5D93859CC436}" dt="2025-02-17T10:05:20.739" v="3641" actId="113"/>
        <pc:sldMkLst>
          <pc:docMk/>
          <pc:sldMk cId="0" sldId="282"/>
        </pc:sldMkLst>
        <pc:spChg chg="add mod">
          <ac:chgData name="Roberts, Penny" userId="ae04f916-d83e-4603-b28a-186fc90f4048" providerId="ADAL" clId="{E9511A68-C40C-4E49-948D-5D93859CC436}" dt="2025-02-16T11:35:50.629" v="391" actId="20577"/>
          <ac:spMkLst>
            <pc:docMk/>
            <pc:sldMk cId="0" sldId="282"/>
            <ac:spMk id="3" creationId="{CEAD9AED-1F47-65BE-F521-15F8D171D7F6}"/>
          </ac:spMkLst>
        </pc:spChg>
        <pc:spChg chg="add mod">
          <ac:chgData name="Roberts, Penny" userId="ae04f916-d83e-4603-b28a-186fc90f4048" providerId="ADAL" clId="{E9511A68-C40C-4E49-948D-5D93859CC436}" dt="2025-02-15T14:49:28.567" v="57" actId="14100"/>
          <ac:spMkLst>
            <pc:docMk/>
            <pc:sldMk cId="0" sldId="282"/>
            <ac:spMk id="5" creationId="{80F464A7-2DD9-7D11-937A-B2ED648A3E83}"/>
          </ac:spMkLst>
        </pc:spChg>
        <pc:spChg chg="mod">
          <ac:chgData name="Roberts, Penny" userId="ae04f916-d83e-4603-b28a-186fc90f4048" providerId="ADAL" clId="{E9511A68-C40C-4E49-948D-5D93859CC436}" dt="2025-02-17T10:05:20.739" v="3641" actId="113"/>
          <ac:spMkLst>
            <pc:docMk/>
            <pc:sldMk cId="0" sldId="282"/>
            <ac:spMk id="6146" creationId="{A041B524-21BF-A189-0A78-E27F76757B85}"/>
          </ac:spMkLst>
        </pc:spChg>
        <pc:picChg chg="add mod">
          <ac:chgData name="Roberts, Penny" userId="ae04f916-d83e-4603-b28a-186fc90f4048" providerId="ADAL" clId="{E9511A68-C40C-4E49-948D-5D93859CC436}" dt="2025-02-16T11:35:05.142" v="371" actId="1076"/>
          <ac:picMkLst>
            <pc:docMk/>
            <pc:sldMk cId="0" sldId="282"/>
            <ac:picMk id="6" creationId="{E3D70C8A-E532-445C-D668-0351A0EE75B8}"/>
          </ac:picMkLst>
        </pc:picChg>
      </pc:sldChg>
      <pc:sldChg chg="addSp modSp new mod">
        <pc:chgData name="Roberts, Penny" userId="ae04f916-d83e-4603-b28a-186fc90f4048" providerId="ADAL" clId="{E9511A68-C40C-4E49-948D-5D93859CC436}" dt="2025-02-17T10:29:37.779" v="4202" actId="14100"/>
        <pc:sldMkLst>
          <pc:docMk/>
          <pc:sldMk cId="512086593" sldId="283"/>
        </pc:sldMkLst>
        <pc:spChg chg="mod">
          <ac:chgData name="Roberts, Penny" userId="ae04f916-d83e-4603-b28a-186fc90f4048" providerId="ADAL" clId="{E9511A68-C40C-4E49-948D-5D93859CC436}" dt="2025-02-17T10:23:12.879" v="4075" actId="20577"/>
          <ac:spMkLst>
            <pc:docMk/>
            <pc:sldMk cId="512086593" sldId="283"/>
            <ac:spMk id="2" creationId="{2D07790E-1B1A-E6FC-A0A7-2FACD85AB006}"/>
          </ac:spMkLst>
        </pc:spChg>
        <pc:spChg chg="add mod">
          <ac:chgData name="Roberts, Penny" userId="ae04f916-d83e-4603-b28a-186fc90f4048" providerId="ADAL" clId="{E9511A68-C40C-4E49-948D-5D93859CC436}" dt="2025-02-17T10:24:15.420" v="4089" actId="255"/>
          <ac:spMkLst>
            <pc:docMk/>
            <pc:sldMk cId="512086593" sldId="283"/>
            <ac:spMk id="4" creationId="{2CECAA8C-9A12-CBD1-D7F2-B11680F43FED}"/>
          </ac:spMkLst>
        </pc:spChg>
        <pc:picChg chg="add mod">
          <ac:chgData name="Roberts, Penny" userId="ae04f916-d83e-4603-b28a-186fc90f4048" providerId="ADAL" clId="{E9511A68-C40C-4E49-948D-5D93859CC436}" dt="2025-02-17T10:29:37.779" v="4202" actId="14100"/>
          <ac:picMkLst>
            <pc:docMk/>
            <pc:sldMk cId="512086593" sldId="283"/>
            <ac:picMk id="5" creationId="{CE14441A-1E1C-6776-B3B1-4A4C77FDDB12}"/>
          </ac:picMkLst>
        </pc:picChg>
      </pc:sldChg>
      <pc:sldChg chg="addSp delSp modSp new del mod">
        <pc:chgData name="Roberts, Penny" userId="ae04f916-d83e-4603-b28a-186fc90f4048" providerId="ADAL" clId="{E9511A68-C40C-4E49-948D-5D93859CC436}" dt="2025-02-16T11:36:49.368" v="435" actId="47"/>
        <pc:sldMkLst>
          <pc:docMk/>
          <pc:sldMk cId="3960545576" sldId="284"/>
        </pc:sldMkLst>
        <pc:spChg chg="mod">
          <ac:chgData name="Roberts, Penny" userId="ae04f916-d83e-4603-b28a-186fc90f4048" providerId="ADAL" clId="{E9511A68-C40C-4E49-948D-5D93859CC436}" dt="2025-02-16T11:27:31.758" v="257" actId="113"/>
          <ac:spMkLst>
            <pc:docMk/>
            <pc:sldMk cId="3960545576" sldId="284"/>
            <ac:spMk id="2" creationId="{4937EC1C-79BF-4214-CF14-A91371D75625}"/>
          </ac:spMkLst>
        </pc:spChg>
        <pc:picChg chg="add del mod">
          <ac:chgData name="Roberts, Penny" userId="ae04f916-d83e-4603-b28a-186fc90f4048" providerId="ADAL" clId="{E9511A68-C40C-4E49-948D-5D93859CC436}" dt="2025-02-16T11:34:19.599" v="364" actId="21"/>
          <ac:picMkLst>
            <pc:docMk/>
            <pc:sldMk cId="3960545576" sldId="284"/>
            <ac:picMk id="3" creationId="{C7426ECF-83A0-ED34-ABD4-B6F9FBC4A18A}"/>
          </ac:picMkLst>
        </pc:picChg>
      </pc:sldChg>
      <pc:sldChg chg="addSp delSp modSp add mod">
        <pc:chgData name="Roberts, Penny" userId="ae04f916-d83e-4603-b28a-186fc90f4048" providerId="ADAL" clId="{E9511A68-C40C-4E49-948D-5D93859CC436}" dt="2025-02-17T10:29:18.937" v="4201" actId="20577"/>
        <pc:sldMkLst>
          <pc:docMk/>
          <pc:sldMk cId="0" sldId="285"/>
        </pc:sldMkLst>
        <pc:spChg chg="mod">
          <ac:chgData name="Roberts, Penny" userId="ae04f916-d83e-4603-b28a-186fc90f4048" providerId="ADAL" clId="{E9511A68-C40C-4E49-948D-5D93859CC436}" dt="2025-02-17T10:27:49.475" v="4184" actId="14100"/>
          <ac:spMkLst>
            <pc:docMk/>
            <pc:sldMk cId="0" sldId="285"/>
            <ac:spMk id="3" creationId="{474FA783-0189-136C-D38F-2F7DFD5BFCF2}"/>
          </ac:spMkLst>
        </pc:spChg>
        <pc:spChg chg="add mod">
          <ac:chgData name="Roberts, Penny" userId="ae04f916-d83e-4603-b28a-186fc90f4048" providerId="ADAL" clId="{E9511A68-C40C-4E49-948D-5D93859CC436}" dt="2025-02-17T10:27:37.233" v="4181" actId="14100"/>
          <ac:spMkLst>
            <pc:docMk/>
            <pc:sldMk cId="0" sldId="285"/>
            <ac:spMk id="6" creationId="{43C54DAE-125C-A6F1-4584-928ACA3F3043}"/>
          </ac:spMkLst>
        </pc:spChg>
        <pc:spChg chg="mod">
          <ac:chgData name="Roberts, Penny" userId="ae04f916-d83e-4603-b28a-186fc90f4048" providerId="ADAL" clId="{E9511A68-C40C-4E49-948D-5D93859CC436}" dt="2025-02-17T10:29:18.937" v="4201" actId="20577"/>
          <ac:spMkLst>
            <pc:docMk/>
            <pc:sldMk cId="0" sldId="285"/>
            <ac:spMk id="10242" creationId="{9029E603-E896-3928-D270-48F31003D62C}"/>
          </ac:spMkLst>
        </pc:spChg>
        <pc:picChg chg="add del mod">
          <ac:chgData name="Roberts, Penny" userId="ae04f916-d83e-4603-b28a-186fc90f4048" providerId="ADAL" clId="{E9511A68-C40C-4E49-948D-5D93859CC436}" dt="2025-02-16T11:34:29.318" v="366" actId="21"/>
          <ac:picMkLst>
            <pc:docMk/>
            <pc:sldMk cId="0" sldId="285"/>
            <ac:picMk id="2" creationId="{E3D70C8A-E532-445C-D668-0351A0EE75B8}"/>
          </ac:picMkLst>
        </pc:picChg>
        <pc:picChg chg="add mod">
          <ac:chgData name="Roberts, Penny" userId="ae04f916-d83e-4603-b28a-186fc90f4048" providerId="ADAL" clId="{E9511A68-C40C-4E49-948D-5D93859CC436}" dt="2025-02-16T11:29:02.357" v="263"/>
          <ac:picMkLst>
            <pc:docMk/>
            <pc:sldMk cId="0" sldId="285"/>
            <ac:picMk id="4" creationId="{C33B3609-E053-FE1B-1C37-51C71AAE13A5}"/>
          </ac:picMkLst>
        </pc:picChg>
        <pc:picChg chg="add mod">
          <ac:chgData name="Roberts, Penny" userId="ae04f916-d83e-4603-b28a-186fc90f4048" providerId="ADAL" clId="{E9511A68-C40C-4E49-948D-5D93859CC436}" dt="2025-02-17T10:28:16.756" v="4187" actId="14100"/>
          <ac:picMkLst>
            <pc:docMk/>
            <pc:sldMk cId="0" sldId="285"/>
            <ac:picMk id="7" creationId="{C7426ECF-83A0-ED34-ABD4-B6F9FBC4A18A}"/>
          </ac:picMkLst>
        </pc:picChg>
      </pc:sldChg>
      <pc:sldChg chg="addSp delSp modSp add mod">
        <pc:chgData name="Roberts, Penny" userId="ae04f916-d83e-4603-b28a-186fc90f4048" providerId="ADAL" clId="{E9511A68-C40C-4E49-948D-5D93859CC436}" dt="2025-02-16T23:48:37.501" v="1854" actId="21"/>
        <pc:sldMkLst>
          <pc:docMk/>
          <pc:sldMk cId="1549265040" sldId="286"/>
        </pc:sldMkLst>
        <pc:spChg chg="mod">
          <ac:chgData name="Roberts, Penny" userId="ae04f916-d83e-4603-b28a-186fc90f4048" providerId="ADAL" clId="{E9511A68-C40C-4E49-948D-5D93859CC436}" dt="2025-02-16T23:47:21.138" v="1847" actId="1076"/>
          <ac:spMkLst>
            <pc:docMk/>
            <pc:sldMk cId="1549265040" sldId="286"/>
            <ac:spMk id="2" creationId="{47A8D026-0AD2-E1FF-0E06-A11423A635C4}"/>
          </ac:spMkLst>
        </pc:spChg>
        <pc:spChg chg="del">
          <ac:chgData name="Roberts, Penny" userId="ae04f916-d83e-4603-b28a-186fc90f4048" providerId="ADAL" clId="{E9511A68-C40C-4E49-948D-5D93859CC436}" dt="2025-02-16T18:03:12.201" v="740" actId="478"/>
          <ac:spMkLst>
            <pc:docMk/>
            <pc:sldMk cId="1549265040" sldId="286"/>
            <ac:spMk id="3" creationId="{E39CD260-E574-221D-E778-AF6E0FA5E797}"/>
          </ac:spMkLst>
        </pc:spChg>
        <pc:spChg chg="add mod">
          <ac:chgData name="Roberts, Penny" userId="ae04f916-d83e-4603-b28a-186fc90f4048" providerId="ADAL" clId="{E9511A68-C40C-4E49-948D-5D93859CC436}" dt="2025-02-16T23:47:13.996" v="1846" actId="1076"/>
          <ac:spMkLst>
            <pc:docMk/>
            <pc:sldMk cId="1549265040" sldId="286"/>
            <ac:spMk id="5" creationId="{06D8E80C-34EF-0883-00D7-A6C5DF241474}"/>
          </ac:spMkLst>
        </pc:spChg>
        <pc:picChg chg="add mod">
          <ac:chgData name="Roberts, Penny" userId="ae04f916-d83e-4603-b28a-186fc90f4048" providerId="ADAL" clId="{E9511A68-C40C-4E49-948D-5D93859CC436}" dt="2025-02-16T23:47:26.997" v="1849" actId="14100"/>
          <ac:picMkLst>
            <pc:docMk/>
            <pc:sldMk cId="1549265040" sldId="286"/>
            <ac:picMk id="7" creationId="{A3E7BB39-BA5F-320F-B3ED-1EBE41A2EF4C}"/>
          </ac:picMkLst>
        </pc:picChg>
        <pc:picChg chg="add del mod">
          <ac:chgData name="Roberts, Penny" userId="ae04f916-d83e-4603-b28a-186fc90f4048" providerId="ADAL" clId="{E9511A68-C40C-4E49-948D-5D93859CC436}" dt="2025-02-16T23:48:37.501" v="1854" actId="21"/>
          <ac:picMkLst>
            <pc:docMk/>
            <pc:sldMk cId="1549265040" sldId="286"/>
            <ac:picMk id="9" creationId="{99CDA013-D3E1-5E81-2A80-B0DD00010DDF}"/>
          </ac:picMkLst>
        </pc:picChg>
      </pc:sldChg>
      <pc:sldChg chg="addSp modSp new mod">
        <pc:chgData name="Roberts, Penny" userId="ae04f916-d83e-4603-b28a-186fc90f4048" providerId="ADAL" clId="{E9511A68-C40C-4E49-948D-5D93859CC436}" dt="2025-02-17T08:54:22.316" v="3640" actId="20577"/>
        <pc:sldMkLst>
          <pc:docMk/>
          <pc:sldMk cId="1497630226" sldId="287"/>
        </pc:sldMkLst>
        <pc:spChg chg="add mod">
          <ac:chgData name="Roberts, Penny" userId="ae04f916-d83e-4603-b28a-186fc90f4048" providerId="ADAL" clId="{E9511A68-C40C-4E49-948D-5D93859CC436}" dt="2025-02-17T08:50:15.979" v="3351" actId="1076"/>
          <ac:spMkLst>
            <pc:docMk/>
            <pc:sldMk cId="1497630226" sldId="287"/>
            <ac:spMk id="3" creationId="{CC3A2FD1-CC1F-58B6-2BDF-BB160703E05E}"/>
          </ac:spMkLst>
        </pc:spChg>
        <pc:spChg chg="add mod">
          <ac:chgData name="Roberts, Penny" userId="ae04f916-d83e-4603-b28a-186fc90f4048" providerId="ADAL" clId="{E9511A68-C40C-4E49-948D-5D93859CC436}" dt="2025-02-17T00:05:17.639" v="2921" actId="14100"/>
          <ac:spMkLst>
            <pc:docMk/>
            <pc:sldMk cId="1497630226" sldId="287"/>
            <ac:spMk id="5" creationId="{AAE81B5C-57B0-B2F3-F6C8-CD13DCF169F0}"/>
          </ac:spMkLst>
        </pc:spChg>
        <pc:spChg chg="add mod">
          <ac:chgData name="Roberts, Penny" userId="ae04f916-d83e-4603-b28a-186fc90f4048" providerId="ADAL" clId="{E9511A68-C40C-4E49-948D-5D93859CC436}" dt="2025-02-17T08:51:37.797" v="3411" actId="20577"/>
          <ac:spMkLst>
            <pc:docMk/>
            <pc:sldMk cId="1497630226" sldId="287"/>
            <ac:spMk id="7" creationId="{45B7CFA3-B5E2-0EF0-0798-EF72A0134C6D}"/>
          </ac:spMkLst>
        </pc:spChg>
        <pc:spChg chg="add mod">
          <ac:chgData name="Roberts, Penny" userId="ae04f916-d83e-4603-b28a-186fc90f4048" providerId="ADAL" clId="{E9511A68-C40C-4E49-948D-5D93859CC436}" dt="2025-02-17T08:54:22.316" v="3640" actId="20577"/>
          <ac:spMkLst>
            <pc:docMk/>
            <pc:sldMk cId="1497630226" sldId="287"/>
            <ac:spMk id="9" creationId="{6B85886B-3B47-2043-EFBF-86DE8E5DA9EA}"/>
          </ac:spMkLst>
        </pc:sp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6" name="Rectangle 15"/>
          <p:cNvSpPr/>
          <p:nvPr/>
        </p:nvSpPr>
        <p:spPr>
          <a:xfrm>
            <a:off x="0" y="0"/>
            <a:ext cx="9144000" cy="6858000"/>
          </a:xfrm>
          <a:prstGeom prst="rect">
            <a:avLst/>
          </a:prstGeom>
          <a:blipFill dpi="0" rotWithShape="1">
            <a:blip r:embed="rId2">
              <a:alphaModFix amt="40000"/>
              <a:duotone>
                <a:schemeClr val="accent1">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80902" y="1275025"/>
            <a:ext cx="7182197"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088136" y="1385316"/>
            <a:ext cx="6967728" cy="4087368"/>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3794760" y="1267730"/>
            <a:ext cx="1554480" cy="6400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3886200" y="1267731"/>
            <a:ext cx="1371600" cy="548640"/>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71281" y="2091263"/>
            <a:ext cx="6801440" cy="2590800"/>
          </a:xfrm>
        </p:spPr>
        <p:txBody>
          <a:bodyPr tIns="45720" bIns="45720" anchor="ctr">
            <a:noAutofit/>
          </a:bodyPr>
          <a:lstStyle>
            <a:lvl1pPr algn="ctr">
              <a:lnSpc>
                <a:spcPct val="83000"/>
              </a:lnSpc>
              <a:defRPr lang="en-US" sz="6200" b="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171575" y="4682062"/>
            <a:ext cx="6803136" cy="502920"/>
          </a:xfrm>
        </p:spPr>
        <p:txBody>
          <a:bodyPr>
            <a:normAutofit/>
          </a:bodyPr>
          <a:lstStyle>
            <a:lvl1pPr marL="0" indent="0" algn="ctr">
              <a:spcBef>
                <a:spcPts val="0"/>
              </a:spcBef>
              <a:buNone/>
              <a:defRPr sz="1400" spc="80" baseline="0">
                <a:solidFill>
                  <a:schemeClr val="tx2">
                    <a:lumMod val="75000"/>
                  </a:schemeClr>
                </a:solidFill>
              </a:defRPr>
            </a:lvl1pPr>
            <a:lvl2pPr marL="457200" indent="0" algn="ctr">
              <a:buNone/>
              <a:defRPr sz="1400"/>
            </a:lvl2pPr>
            <a:lvl3pPr marL="914400" indent="0" algn="ctr">
              <a:buNone/>
              <a:defRPr sz="1400"/>
            </a:lvl3pPr>
            <a:lvl4pPr marL="1371600" indent="0" algn="ctr">
              <a:buNone/>
              <a:defRPr sz="1400"/>
            </a:lvl4pPr>
            <a:lvl5pPr marL="1828800" indent="0" algn="ctr">
              <a:buNone/>
              <a:defRPr sz="1400"/>
            </a:lvl5pPr>
            <a:lvl6pPr marL="2286000" indent="0" algn="ctr">
              <a:buNone/>
              <a:defRPr sz="1400"/>
            </a:lvl6pPr>
            <a:lvl7pPr marL="2743200" indent="0" algn="ctr">
              <a:buNone/>
              <a:defRPr sz="1400"/>
            </a:lvl7pPr>
            <a:lvl8pPr marL="3200400" indent="0" algn="ctr">
              <a:buNone/>
              <a:defRPr sz="1400"/>
            </a:lvl8pPr>
            <a:lvl9pPr marL="3657600" indent="0" algn="ctr">
              <a:buNone/>
              <a:defRPr sz="1400"/>
            </a:lvl9pPr>
          </a:lstStyle>
          <a:p>
            <a:r>
              <a:rPr lang="en-US"/>
              <a:t>Click to edit Master subtitle style</a:t>
            </a:r>
            <a:endParaRPr lang="en-US" dirty="0"/>
          </a:p>
        </p:txBody>
      </p:sp>
      <p:sp>
        <p:nvSpPr>
          <p:cNvPr id="20" name="Date Placeholder 19"/>
          <p:cNvSpPr>
            <a:spLocks noGrp="1"/>
          </p:cNvSpPr>
          <p:nvPr>
            <p:ph type="dt" sz="half" idx="10"/>
          </p:nvPr>
        </p:nvSpPr>
        <p:spPr>
          <a:xfrm>
            <a:off x="3931920" y="1327188"/>
            <a:ext cx="1280160" cy="457200"/>
          </a:xfrm>
        </p:spPr>
        <p:txBody>
          <a:bodyPr/>
          <a:lstStyle>
            <a:lvl1pPr algn="ctr">
              <a:defRPr sz="1100" spc="0" baseline="0">
                <a:solidFill>
                  <a:srgbClr val="FFFFFF"/>
                </a:solidFill>
                <a:latin typeface="+mn-lt"/>
              </a:defRPr>
            </a:lvl1pPr>
          </a:lstStyle>
          <a:p>
            <a:pPr>
              <a:defRPr/>
            </a:pPr>
            <a:fld id="{15F89B7A-DFE0-475E-AEF3-D6E342F50B5F}" type="datetimeFigureOut">
              <a:rPr lang="en-US" smtClean="0"/>
              <a:pPr>
                <a:defRPr/>
              </a:pPr>
              <a:t>2/13/2025</a:t>
            </a:fld>
            <a:endParaRPr lang="en-US"/>
          </a:p>
        </p:txBody>
      </p:sp>
      <p:sp>
        <p:nvSpPr>
          <p:cNvPr id="21" name="Footer Placeholder 20"/>
          <p:cNvSpPr>
            <a:spLocks noGrp="1"/>
          </p:cNvSpPr>
          <p:nvPr>
            <p:ph type="ftr" sz="quarter" idx="11"/>
          </p:nvPr>
        </p:nvSpPr>
        <p:spPr>
          <a:xfrm>
            <a:off x="1104936" y="5211060"/>
            <a:ext cx="4429125" cy="228600"/>
          </a:xfrm>
        </p:spPr>
        <p:txBody>
          <a:bodyPr/>
          <a:lstStyle>
            <a:lvl1pPr algn="l">
              <a:defRPr sz="900">
                <a:solidFill>
                  <a:schemeClr val="tx1">
                    <a:lumMod val="75000"/>
                    <a:lumOff val="25000"/>
                  </a:schemeClr>
                </a:solidFill>
              </a:defRPr>
            </a:lvl1pPr>
          </a:lstStyle>
          <a:p>
            <a:pPr>
              <a:defRPr/>
            </a:pPr>
            <a:endParaRPr lang="en-US"/>
          </a:p>
        </p:txBody>
      </p:sp>
      <p:sp>
        <p:nvSpPr>
          <p:cNvPr id="22" name="Slide Number Placeholder 21"/>
          <p:cNvSpPr>
            <a:spLocks noGrp="1"/>
          </p:cNvSpPr>
          <p:nvPr>
            <p:ph type="sldNum" sz="quarter" idx="12"/>
          </p:nvPr>
        </p:nvSpPr>
        <p:spPr>
          <a:xfrm>
            <a:off x="6455190" y="5212080"/>
            <a:ext cx="1583911" cy="228600"/>
          </a:xfrm>
        </p:spPr>
        <p:txBody>
          <a:bodyPr/>
          <a:lstStyle>
            <a:lvl1pPr>
              <a:defRPr>
                <a:solidFill>
                  <a:schemeClr val="tx1">
                    <a:lumMod val="75000"/>
                    <a:lumOff val="25000"/>
                  </a:schemeClr>
                </a:solidFill>
              </a:defRPr>
            </a:lvl1pPr>
          </a:lstStyle>
          <a:p>
            <a:pPr>
              <a:defRPr/>
            </a:pPr>
            <a:fld id="{A2562D08-8BD4-4AD2-9D82-EA8F06C6BE9B}" type="slidenum">
              <a:rPr lang="en-US" smtClean="0"/>
              <a:pPr>
                <a:defRPr/>
              </a:pPr>
              <a:t>‹#›</a:t>
            </a:fld>
            <a:endParaRPr lang="en-US"/>
          </a:p>
        </p:txBody>
      </p:sp>
    </p:spTree>
    <p:extLst>
      <p:ext uri="{BB962C8B-B14F-4D97-AF65-F5344CB8AC3E}">
        <p14:creationId xmlns:p14="http://schemas.microsoft.com/office/powerpoint/2010/main" val="1187084998"/>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F30E8B5B-FF59-4DFF-B13E-C7E2FE24E09B}" type="datetimeFigureOut">
              <a:rPr lang="en-US" smtClean="0"/>
              <a:pPr>
                <a:defRPr/>
              </a:pPr>
              <a:t>2/13/2025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FE917BA-BB80-4FBB-8E2A-D53F8B7C3DE2}" type="slidenum">
              <a:rPr lang="en-US" smtClean="0"/>
              <a:pPr>
                <a:defRPr/>
              </a:pPr>
              <a:t>‹#›</a:t>
            </a:fld>
            <a:endParaRPr lang="en-US"/>
          </a:p>
        </p:txBody>
      </p:sp>
    </p:spTree>
    <p:extLst>
      <p:ext uri="{BB962C8B-B14F-4D97-AF65-F5344CB8AC3E}">
        <p14:creationId xmlns:p14="http://schemas.microsoft.com/office/powerpoint/2010/main" val="26722854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762000"/>
            <a:ext cx="1771650" cy="5257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762000"/>
            <a:ext cx="60579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8B738A80-AC40-4935-AE4F-44B0D80CE4E2}" type="datetimeFigureOut">
              <a:rPr lang="en-US" smtClean="0"/>
              <a:pPr>
                <a:defRPr/>
              </a:pPr>
              <a:t>2/13/2025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F822B24-00F3-4ADE-B9DE-FB74E2F8DE6E}" type="slidenum">
              <a:rPr lang="en-US" smtClean="0"/>
              <a:pPr>
                <a:defRPr/>
              </a:pPr>
              <a:t>‹#›</a:t>
            </a:fld>
            <a:endParaRPr lang="en-US"/>
          </a:p>
        </p:txBody>
      </p:sp>
    </p:spTree>
    <p:extLst>
      <p:ext uri="{BB962C8B-B14F-4D97-AF65-F5344CB8AC3E}">
        <p14:creationId xmlns:p14="http://schemas.microsoft.com/office/powerpoint/2010/main" val="577155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2623E3F6-A103-4DA0-87CB-AAA621C6A89C}" type="datetimeFigureOut">
              <a:rPr lang="en-US" smtClean="0"/>
              <a:pPr>
                <a:defRPr/>
              </a:pPr>
              <a:t>2/13/2025</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91F233CB-5A0C-46F0-81EF-EF8E21138633}" type="slidenum">
              <a:rPr lang="en-US" smtClean="0"/>
              <a:pPr>
                <a:defRPr/>
              </a:pPr>
              <a:t>‹#›</a:t>
            </a:fld>
            <a:endParaRPr lang="en-US"/>
          </a:p>
        </p:txBody>
      </p:sp>
    </p:spTree>
    <p:extLst>
      <p:ext uri="{BB962C8B-B14F-4D97-AF65-F5344CB8AC3E}">
        <p14:creationId xmlns:p14="http://schemas.microsoft.com/office/powerpoint/2010/main" val="4671584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2" name="Rectangle 21"/>
          <p:cNvSpPr/>
          <p:nvPr/>
        </p:nvSpPr>
        <p:spPr>
          <a:xfrm>
            <a:off x="0" y="0"/>
            <a:ext cx="9144000" cy="6858000"/>
          </a:xfrm>
          <a:prstGeom prst="rect">
            <a:avLst/>
          </a:prstGeom>
          <a:blipFill dpi="0" rotWithShape="1">
            <a:blip r:embed="rId2">
              <a:alphaModFix amt="40000"/>
              <a:duotone>
                <a:schemeClr val="accent2">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980902" y="1275025"/>
            <a:ext cx="7182197"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088136" y="1385316"/>
            <a:ext cx="6967728" cy="4087368"/>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3794760" y="1267730"/>
            <a:ext cx="1554480" cy="640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3886200" y="1267731"/>
            <a:ext cx="1371600" cy="548640"/>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172717" y="2094309"/>
            <a:ext cx="6803136" cy="2587752"/>
          </a:xfrm>
        </p:spPr>
        <p:txBody>
          <a:bodyPr anchor="ctr">
            <a:noAutofit/>
          </a:bodyPr>
          <a:lstStyle>
            <a:lvl1pPr algn="ctr">
              <a:lnSpc>
                <a:spcPct val="83000"/>
              </a:lnSpc>
              <a:defRPr lang="en-US" sz="62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172718" y="4682062"/>
            <a:ext cx="6803136" cy="502920"/>
          </a:xfrm>
        </p:spPr>
        <p:txBody>
          <a:bodyPr anchor="t">
            <a:normAutofit/>
          </a:bodyPr>
          <a:lstStyle>
            <a:lvl1pPr marL="0" indent="0" algn="ctr">
              <a:buNone/>
              <a:defRPr sz="1400">
                <a:solidFill>
                  <a:schemeClr val="tx1"/>
                </a:solidFill>
                <a:effectLst/>
              </a:defRPr>
            </a:lvl1pPr>
            <a:lvl2pPr marL="457200" indent="0">
              <a:buNone/>
              <a:defRPr sz="1400">
                <a:solidFill>
                  <a:schemeClr val="tx1">
                    <a:tint val="75000"/>
                  </a:schemeClr>
                </a:solidFill>
              </a:defRPr>
            </a:lvl2pPr>
            <a:lvl3pPr marL="914400" indent="0">
              <a:buNone/>
              <a:defRPr sz="14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3931920" y="1325880"/>
            <a:ext cx="1280160" cy="457200"/>
          </a:xfrm>
        </p:spPr>
        <p:txBody>
          <a:bodyPr/>
          <a:lstStyle>
            <a:lvl1pPr algn="ctr">
              <a:defRPr lang="en-US" sz="1100" kern="1200" spc="0" baseline="0">
                <a:solidFill>
                  <a:srgbClr val="FFFFFF"/>
                </a:solidFill>
                <a:latin typeface="+mn-lt"/>
                <a:ea typeface="+mn-ea"/>
                <a:cs typeface="+mn-cs"/>
              </a:defRPr>
            </a:lvl1pPr>
          </a:lstStyle>
          <a:p>
            <a:pPr>
              <a:defRPr/>
            </a:pPr>
            <a:fld id="{6E397C19-DD7D-4874-8C01-0260328804D1}" type="datetimeFigureOut">
              <a:rPr lang="en-US" smtClean="0"/>
              <a:pPr>
                <a:defRPr/>
              </a:pPr>
              <a:t>2/13/2025</a:t>
            </a:fld>
            <a:endParaRPr lang="en-US"/>
          </a:p>
        </p:txBody>
      </p:sp>
      <p:sp>
        <p:nvSpPr>
          <p:cNvPr id="5" name="Footer Placeholder 4"/>
          <p:cNvSpPr>
            <a:spLocks noGrp="1"/>
          </p:cNvSpPr>
          <p:nvPr>
            <p:ph type="ftr" sz="quarter" idx="11"/>
          </p:nvPr>
        </p:nvSpPr>
        <p:spPr>
          <a:xfrm>
            <a:off x="1104679" y="5211060"/>
            <a:ext cx="4430268" cy="228600"/>
          </a:xfrm>
        </p:spPr>
        <p:txBody>
          <a:bodyPr/>
          <a:lstStyle>
            <a:lvl1pPr algn="l">
              <a:defRPr/>
            </a:lvl1pPr>
          </a:lstStyle>
          <a:p>
            <a:pPr>
              <a:defRPr/>
            </a:pPr>
            <a:endParaRPr lang="en-US"/>
          </a:p>
        </p:txBody>
      </p:sp>
      <p:sp>
        <p:nvSpPr>
          <p:cNvPr id="6" name="Slide Number Placeholder 5"/>
          <p:cNvSpPr>
            <a:spLocks noGrp="1"/>
          </p:cNvSpPr>
          <p:nvPr>
            <p:ph type="sldNum" sz="quarter" idx="12"/>
          </p:nvPr>
        </p:nvSpPr>
        <p:spPr>
          <a:xfrm>
            <a:off x="6453378" y="5211060"/>
            <a:ext cx="1584198" cy="228600"/>
          </a:xfrm>
        </p:spPr>
        <p:txBody>
          <a:bodyPr/>
          <a:lstStyle/>
          <a:p>
            <a:pPr>
              <a:defRPr/>
            </a:pPr>
            <a:fld id="{0B1E4AAF-7BF7-460C-95FA-8BCA18B2FE17}" type="slidenum">
              <a:rPr lang="en-US" smtClean="0"/>
              <a:pPr>
                <a:defRPr/>
              </a:pPr>
              <a:t>‹#›</a:t>
            </a:fld>
            <a:endParaRPr lang="en-US"/>
          </a:p>
        </p:txBody>
      </p:sp>
    </p:spTree>
    <p:extLst>
      <p:ext uri="{BB962C8B-B14F-4D97-AF65-F5344CB8AC3E}">
        <p14:creationId xmlns:p14="http://schemas.microsoft.com/office/powerpoint/2010/main" val="1588017580"/>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731520" y="2103120"/>
            <a:ext cx="3657600" cy="393192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54880" y="2103120"/>
            <a:ext cx="3657600" cy="393192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94722217-C20D-4EBF-B028-37956F4493DF}" type="datetimeFigureOut">
              <a:rPr lang="en-US" smtClean="0"/>
              <a:pPr>
                <a:defRPr/>
              </a:pPr>
              <a:t>2/13/2025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CDE2F285-5A34-4F33-965A-F1C25924A907}" type="slidenum">
              <a:rPr lang="en-US" smtClean="0"/>
              <a:pPr>
                <a:defRPr/>
              </a:pPr>
              <a:t>‹#›</a:t>
            </a:fld>
            <a:endParaRPr lang="en-US"/>
          </a:p>
        </p:txBody>
      </p:sp>
    </p:spTree>
    <p:extLst>
      <p:ext uri="{BB962C8B-B14F-4D97-AF65-F5344CB8AC3E}">
        <p14:creationId xmlns:p14="http://schemas.microsoft.com/office/powerpoint/2010/main" val="28745968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731520" y="2074334"/>
            <a:ext cx="365760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31520" y="2755898"/>
            <a:ext cx="365760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2074334"/>
            <a:ext cx="365760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756581"/>
            <a:ext cx="365760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A80827CF-AE9F-4EEE-8C47-15F572703728}" type="datetimeFigureOut">
              <a:rPr lang="en-US" smtClean="0"/>
              <a:pPr>
                <a:defRPr/>
              </a:pPr>
              <a:t>2/13/2025</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2A3DBCF5-4D01-4527-B7A5-C6EF39886EF8}" type="slidenum">
              <a:rPr lang="en-US" smtClean="0"/>
              <a:pPr>
                <a:defRPr/>
              </a:pPr>
              <a:t>‹#›</a:t>
            </a:fld>
            <a:endParaRPr lang="en-US"/>
          </a:p>
        </p:txBody>
      </p:sp>
    </p:spTree>
    <p:extLst>
      <p:ext uri="{BB962C8B-B14F-4D97-AF65-F5344CB8AC3E}">
        <p14:creationId xmlns:p14="http://schemas.microsoft.com/office/powerpoint/2010/main" val="18988520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7134DF78-1A2D-4099-996D-5C4DE4D3A02D}" type="datetimeFigureOut">
              <a:rPr lang="en-US" smtClean="0"/>
              <a:pPr>
                <a:defRPr/>
              </a:pPr>
              <a:t>2/13/2025</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6698BDD-88C1-412F-9762-29F369666325}" type="slidenum">
              <a:rPr lang="en-US" smtClean="0"/>
              <a:pPr>
                <a:defRPr/>
              </a:pPr>
              <a:t>‹#›</a:t>
            </a:fld>
            <a:endParaRPr lang="en-US"/>
          </a:p>
        </p:txBody>
      </p:sp>
    </p:spTree>
    <p:extLst>
      <p:ext uri="{BB962C8B-B14F-4D97-AF65-F5344CB8AC3E}">
        <p14:creationId xmlns:p14="http://schemas.microsoft.com/office/powerpoint/2010/main" val="1566201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828DC0E7-9FD5-48EF-94C3-31154F996587}" type="datetimeFigureOut">
              <a:rPr lang="en-US" smtClean="0"/>
              <a:pPr>
                <a:defRPr/>
              </a:pPr>
              <a:t>2/13/2025</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801222B9-C634-460D-91DF-2D1163D8B29A}" type="slidenum">
              <a:rPr lang="en-US" smtClean="0"/>
              <a:pPr>
                <a:defRPr/>
              </a:pPr>
              <a:t>‹#›</a:t>
            </a:fld>
            <a:endParaRPr lang="en-US"/>
          </a:p>
        </p:txBody>
      </p:sp>
    </p:spTree>
    <p:extLst>
      <p:ext uri="{BB962C8B-B14F-4D97-AF65-F5344CB8AC3E}">
        <p14:creationId xmlns:p14="http://schemas.microsoft.com/office/powerpoint/2010/main" val="1140485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ectangle 14"/>
          <p:cNvSpPr/>
          <p:nvPr/>
        </p:nvSpPr>
        <p:spPr>
          <a:xfrm>
            <a:off x="6765290" y="173736"/>
            <a:ext cx="2194560" cy="65105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972300" y="607392"/>
            <a:ext cx="1823085" cy="1645920"/>
          </a:xfrm>
        </p:spPr>
        <p:txBody>
          <a:bodyPr anchor="b">
            <a:normAutofit/>
          </a:bodyPr>
          <a:lstStyle>
            <a:lvl1pPr algn="l" defTabSz="914400" rtl="0" eaLnBrk="1" latinLnBrk="0" hangingPunct="1">
              <a:lnSpc>
                <a:spcPct val="90000"/>
              </a:lnSpc>
              <a:spcBef>
                <a:spcPct val="0"/>
              </a:spcBef>
              <a:buNone/>
              <a:defRPr lang="en-US" sz="2400" b="0" kern="1200" cap="none" spc="0" baseline="0" dirty="0">
                <a:solidFill>
                  <a:schemeClr val="tx1"/>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68976" y="907143"/>
            <a:ext cx="5428856" cy="5043714"/>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72300" y="2286000"/>
            <a:ext cx="1823085" cy="3505200"/>
          </a:xfrm>
        </p:spPr>
        <p:txBody>
          <a:bodyPr>
            <a:normAutofit/>
          </a:bodyPr>
          <a:lstStyle>
            <a:lvl1pPr marL="0" indent="0">
              <a:lnSpc>
                <a:spcPct val="110000"/>
              </a:lnSpc>
              <a:spcBef>
                <a:spcPts val="800"/>
              </a:spcBef>
              <a:buNone/>
              <a:defRPr sz="13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2" name="Rectangle 11"/>
          <p:cNvSpPr/>
          <p:nvPr/>
        </p:nvSpPr>
        <p:spPr>
          <a:xfrm>
            <a:off x="6868160" y="274320"/>
            <a:ext cx="1988820" cy="6309360"/>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5" name="Date Placeholder 4"/>
          <p:cNvSpPr>
            <a:spLocks noGrp="1"/>
          </p:cNvSpPr>
          <p:nvPr>
            <p:ph type="dt" sz="half" idx="10"/>
          </p:nvPr>
        </p:nvSpPr>
        <p:spPr/>
        <p:txBody>
          <a:bodyPr/>
          <a:lstStyle/>
          <a:p>
            <a:pPr>
              <a:defRPr/>
            </a:pPr>
            <a:fld id="{016A25D7-D6DF-41C9-BF44-2DCC274A69D4}" type="datetimeFigureOut">
              <a:rPr lang="en-US" smtClean="0"/>
              <a:pPr>
                <a:defRPr/>
              </a:pPr>
              <a:t>2/13/2025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7746008" y="6302326"/>
            <a:ext cx="1097280" cy="274320"/>
          </a:xfrm>
        </p:spPr>
        <p:txBody>
          <a:bodyPr/>
          <a:lstStyle/>
          <a:p>
            <a:pPr>
              <a:defRPr/>
            </a:pPr>
            <a:fld id="{2A3FB744-5B4B-4449-9478-96937316C071}" type="slidenum">
              <a:rPr lang="en-US" smtClean="0"/>
              <a:pPr>
                <a:defRPr/>
              </a:pPr>
              <a:t>‹#›</a:t>
            </a:fld>
            <a:endParaRPr lang="en-US"/>
          </a:p>
        </p:txBody>
      </p:sp>
    </p:spTree>
    <p:extLst>
      <p:ext uri="{BB962C8B-B14F-4D97-AF65-F5344CB8AC3E}">
        <p14:creationId xmlns:p14="http://schemas.microsoft.com/office/powerpoint/2010/main" val="24531007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0" name="Rectangle 9"/>
          <p:cNvSpPr/>
          <p:nvPr/>
        </p:nvSpPr>
        <p:spPr>
          <a:xfrm>
            <a:off x="6765290" y="173736"/>
            <a:ext cx="2194560" cy="65105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6868160" y="274320"/>
            <a:ext cx="1988820" cy="6309360"/>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972300" y="603504"/>
            <a:ext cx="1824228" cy="1645920"/>
          </a:xfrm>
        </p:spPr>
        <p:txBody>
          <a:bodyPr anchor="b">
            <a:noAutofit/>
          </a:bodyPr>
          <a:lstStyle>
            <a:lvl1pPr algn="l">
              <a:defRPr sz="2400" b="0">
                <a:solidFill>
                  <a:schemeClr val="tx1"/>
                </a:solidFill>
                <a:latin typeface="+mj-lt"/>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71449" y="173736"/>
            <a:ext cx="6398514" cy="6510528"/>
          </a:xfrm>
          <a:solidFill>
            <a:schemeClr val="accent6">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972300" y="2286000"/>
            <a:ext cx="1824228" cy="3502152"/>
          </a:xfrm>
        </p:spPr>
        <p:txBody>
          <a:bodyPr>
            <a:normAutofit/>
          </a:bodyPr>
          <a:lstStyle>
            <a:lvl1pPr marL="0" indent="0" algn="l">
              <a:lnSpc>
                <a:spcPct val="110000"/>
              </a:lnSpc>
              <a:spcBef>
                <a:spcPts val="800"/>
              </a:spcBef>
              <a:buNone/>
              <a:defRPr sz="13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pPr>
              <a:defRPr/>
            </a:pPr>
            <a:fld id="{0AEDF233-339E-45BD-BD54-996852B87014}" type="datetimeFigureOut">
              <a:rPr lang="en-US" smtClean="0"/>
              <a:pPr>
                <a:defRPr/>
              </a:pPr>
              <a:t>2/13/2025</a:t>
            </a:fld>
            <a:endParaRPr lang="en-US"/>
          </a:p>
        </p:txBody>
      </p:sp>
      <p:sp>
        <p:nvSpPr>
          <p:cNvPr id="6" name="Footer Placeholder 5"/>
          <p:cNvSpPr>
            <a:spLocks noGrp="1"/>
          </p:cNvSpPr>
          <p:nvPr>
            <p:ph type="ftr" sz="quarter" idx="11"/>
          </p:nvPr>
        </p:nvSpPr>
        <p:spPr/>
        <p:txBody>
          <a:bodyPr/>
          <a:lstStyle>
            <a:lvl1pPr marL="0" algn="r" defTabSz="914400" rtl="0" eaLnBrk="1" latinLnBrk="0" hangingPunct="1">
              <a:defRPr lang="en-US" sz="9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pPr>
              <a:defRPr/>
            </a:pPr>
            <a:endParaRPr lang="en-US"/>
          </a:p>
        </p:txBody>
      </p:sp>
      <p:sp>
        <p:nvSpPr>
          <p:cNvPr id="7" name="Slide Number Placeholder 6"/>
          <p:cNvSpPr>
            <a:spLocks noGrp="1"/>
          </p:cNvSpPr>
          <p:nvPr>
            <p:ph type="sldNum" sz="quarter" idx="12"/>
          </p:nvPr>
        </p:nvSpPr>
        <p:spPr>
          <a:xfrm>
            <a:off x="7797546" y="6309360"/>
            <a:ext cx="1097280" cy="274320"/>
          </a:xfrm>
        </p:spPr>
        <p:txBody>
          <a:bodyPr/>
          <a:lstStyle>
            <a:lvl1pPr>
              <a:defRPr>
                <a:solidFill>
                  <a:schemeClr val="tx1">
                    <a:lumMod val="75000"/>
                    <a:lumOff val="25000"/>
                  </a:schemeClr>
                </a:solidFill>
              </a:defRPr>
            </a:lvl1pPr>
          </a:lstStyle>
          <a:p>
            <a:pPr>
              <a:defRPr/>
            </a:pPr>
            <a:fld id="{50C35087-320F-4AA2-8CBF-745538E9613C}" type="slidenum">
              <a:rPr lang="en-US" smtClean="0"/>
              <a:pPr>
                <a:defRPr/>
              </a:pPr>
              <a:t>‹#›</a:t>
            </a:fld>
            <a:endParaRPr lang="en-US"/>
          </a:p>
        </p:txBody>
      </p:sp>
    </p:spTree>
    <p:extLst>
      <p:ext uri="{BB962C8B-B14F-4D97-AF65-F5344CB8AC3E}">
        <p14:creationId xmlns:p14="http://schemas.microsoft.com/office/powerpoint/2010/main" val="2515476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176022" y="173736"/>
            <a:ext cx="8791956" cy="6510528"/>
          </a:xfrm>
          <a:prstGeom prst="rect">
            <a:avLst/>
          </a:prstGeom>
          <a:solidFill>
            <a:schemeClr val="bg2"/>
          </a:solidFill>
          <a:ln w="6350" cap="flat" cmpd="sng" algn="ctr">
            <a:noFill/>
            <a:prstDash val="solid"/>
          </a:ln>
          <a:effectLst>
            <a:softEdge rad="0"/>
          </a:effectLst>
        </p:spPr>
      </p:sp>
      <p:sp>
        <p:nvSpPr>
          <p:cNvPr id="8" name="Rectangle 7"/>
          <p:cNvSpPr/>
          <p:nvPr/>
        </p:nvSpPr>
        <p:spPr>
          <a:xfrm>
            <a:off x="292608" y="292608"/>
            <a:ext cx="8558784" cy="6272784"/>
          </a:xfrm>
          <a:prstGeom prst="rect">
            <a:avLst/>
          </a:prstGeom>
          <a:noFill/>
          <a:ln w="6350" cap="sq" cmpd="sng" algn="ctr">
            <a:solidFill>
              <a:schemeClr val="tx1">
                <a:lumMod val="75000"/>
                <a:lumOff val="25000"/>
              </a:schemeClr>
            </a:solidFill>
            <a:prstDash val="solid"/>
            <a:miter lim="800000"/>
          </a:ln>
          <a:effectLst/>
        </p:spPr>
      </p:sp>
      <p:sp>
        <p:nvSpPr>
          <p:cNvPr id="2" name="Title Placeholder 1"/>
          <p:cNvSpPr>
            <a:spLocks noGrp="1"/>
          </p:cNvSpPr>
          <p:nvPr>
            <p:ph type="title"/>
          </p:nvPr>
        </p:nvSpPr>
        <p:spPr>
          <a:xfrm>
            <a:off x="731520" y="642594"/>
            <a:ext cx="768096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31520" y="2103120"/>
            <a:ext cx="7680960" cy="39319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12142" y="6302326"/>
            <a:ext cx="2057400" cy="274320"/>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pPr>
              <a:defRPr/>
            </a:pPr>
            <a:fld id="{088CCBCA-DA21-452A-ADD6-2B57C38343B3}" type="datetimeFigureOut">
              <a:rPr lang="en-US" smtClean="0"/>
              <a:pPr>
                <a:defRPr/>
              </a:pPr>
              <a:t>2/13/2025</a:t>
            </a:fld>
            <a:endParaRPr lang="en-US"/>
          </a:p>
        </p:txBody>
      </p:sp>
      <p:sp>
        <p:nvSpPr>
          <p:cNvPr id="5" name="Footer Placeholder 4"/>
          <p:cNvSpPr>
            <a:spLocks noGrp="1"/>
          </p:cNvSpPr>
          <p:nvPr>
            <p:ph type="ftr" sz="quarter" idx="3"/>
          </p:nvPr>
        </p:nvSpPr>
        <p:spPr>
          <a:xfrm>
            <a:off x="2596896" y="6302326"/>
            <a:ext cx="3950208" cy="274320"/>
          </a:xfrm>
          <a:prstGeom prst="rect">
            <a:avLst/>
          </a:prstGeom>
        </p:spPr>
        <p:txBody>
          <a:bodyPr vert="horz" lIns="91440" tIns="45720" rIns="91440" bIns="45720" rtlCol="0" anchor="b"/>
          <a:lstStyle>
            <a:lvl1pPr algn="ctr">
              <a:defRPr sz="900">
                <a:solidFill>
                  <a:schemeClr val="tx1">
                    <a:lumMod val="75000"/>
                    <a:lumOff val="25000"/>
                  </a:schemeClr>
                </a:solidFill>
              </a:defRPr>
            </a:lvl1pPr>
          </a:lstStyle>
          <a:p>
            <a:pPr>
              <a:defRPr/>
            </a:pPr>
            <a:endParaRPr lang="en-US"/>
          </a:p>
        </p:txBody>
      </p:sp>
      <p:sp>
        <p:nvSpPr>
          <p:cNvPr id="6" name="Slide Number Placeholder 5"/>
          <p:cNvSpPr>
            <a:spLocks noGrp="1"/>
          </p:cNvSpPr>
          <p:nvPr>
            <p:ph type="sldNum" sz="quarter" idx="4"/>
          </p:nvPr>
        </p:nvSpPr>
        <p:spPr>
          <a:xfrm>
            <a:off x="7753042" y="6302326"/>
            <a:ext cx="1097280" cy="274320"/>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pPr>
              <a:defRPr/>
            </a:pPr>
            <a:fld id="{F9C4B9AE-54B0-4B0A-BDA8-A059043F4596}" type="slidenum">
              <a:rPr lang="en-US" smtClean="0"/>
              <a:pPr>
                <a:defRPr/>
              </a:pPr>
              <a:t>‹#›</a:t>
            </a:fld>
            <a:endParaRPr lang="en-US"/>
          </a:p>
        </p:txBody>
      </p:sp>
    </p:spTree>
    <p:extLst>
      <p:ext uri="{BB962C8B-B14F-4D97-AF65-F5344CB8AC3E}">
        <p14:creationId xmlns:p14="http://schemas.microsoft.com/office/powerpoint/2010/main" val="234585533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lang="en-US" sz="40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painting of a group of women&#10;&#10;AI-generated content may be incorrect.">
            <a:extLst>
              <a:ext uri="{FF2B5EF4-FFF2-40B4-BE49-F238E27FC236}">
                <a16:creationId xmlns:a16="http://schemas.microsoft.com/office/drawing/2014/main" id="{91C81C46-FE09-61EB-3BDF-184A2CF350FF}"/>
              </a:ext>
            </a:extLst>
          </p:cNvPr>
          <p:cNvPicPr>
            <a:picLocks noChangeAspect="1"/>
          </p:cNvPicPr>
          <p:nvPr/>
        </p:nvPicPr>
        <p:blipFill>
          <a:blip r:embed="rId2">
            <a:extLst>
              <a:ext uri="{28A0092B-C50C-407E-A947-70E740481C1C}">
                <a14:useLocalDpi xmlns:a14="http://schemas.microsoft.com/office/drawing/2010/main" val="0"/>
              </a:ext>
            </a:extLst>
          </a:blip>
          <a:srcRect t="5649" b="31747"/>
          <a:stretch/>
        </p:blipFill>
        <p:spPr>
          <a:xfrm>
            <a:off x="20" y="10"/>
            <a:ext cx="9143979" cy="4551026"/>
          </a:xfrm>
          <a:prstGeom prst="rect">
            <a:avLst/>
          </a:prstGeom>
        </p:spPr>
      </p:pic>
      <p:sp>
        <p:nvSpPr>
          <p:cNvPr id="24" name="Rectangle 23">
            <a:extLst>
              <a:ext uri="{FF2B5EF4-FFF2-40B4-BE49-F238E27FC236}">
                <a16:creationId xmlns:a16="http://schemas.microsoft.com/office/drawing/2014/main" id="{2644B391-9BFE-445C-A9EC-F544BB85F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530074"/>
            <a:ext cx="9144000" cy="2327925"/>
          </a:xfrm>
          <a:prstGeom prst="rect">
            <a:avLst/>
          </a:prstGeom>
          <a:solidFill>
            <a:srgbClr val="644940"/>
          </a:solidFill>
          <a:ln w="6350" cap="sq" cmpd="sng" algn="ctr">
            <a:noFill/>
            <a:prstDash val="solid"/>
            <a:miter lim="800000"/>
          </a:ln>
          <a:effectLst/>
        </p:spPr>
        <p:txBody>
          <a:bodyPr/>
          <a:lstStyle/>
          <a:p>
            <a:endParaRPr lang="en-GB"/>
          </a:p>
        </p:txBody>
      </p:sp>
      <p:sp>
        <p:nvSpPr>
          <p:cNvPr id="2" name="Title 1">
            <a:extLst>
              <a:ext uri="{FF2B5EF4-FFF2-40B4-BE49-F238E27FC236}">
                <a16:creationId xmlns:a16="http://schemas.microsoft.com/office/drawing/2014/main" id="{7809BD9B-6255-40FA-9204-4F62A4EC4AFE}"/>
              </a:ext>
            </a:extLst>
          </p:cNvPr>
          <p:cNvSpPr>
            <a:spLocks noGrp="1"/>
          </p:cNvSpPr>
          <p:nvPr>
            <p:ph type="ctrTitle"/>
          </p:nvPr>
        </p:nvSpPr>
        <p:spPr>
          <a:xfrm>
            <a:off x="279542" y="4956811"/>
            <a:ext cx="8579560" cy="897439"/>
          </a:xfrm>
        </p:spPr>
        <p:txBody>
          <a:bodyPr>
            <a:normAutofit/>
          </a:bodyPr>
          <a:lstStyle/>
          <a:p>
            <a:r>
              <a:rPr lang="en-GB" sz="2900" dirty="0">
                <a:solidFill>
                  <a:srgbClr val="FFFFFF"/>
                </a:solidFill>
              </a:rPr>
              <a:t>THE LATE MEDIEVAL CHURCH</a:t>
            </a:r>
            <a:br>
              <a:rPr lang="en-GB" sz="2900" dirty="0">
                <a:solidFill>
                  <a:srgbClr val="FFFFFF"/>
                </a:solidFill>
              </a:rPr>
            </a:br>
            <a:r>
              <a:rPr lang="en-GB" sz="2900" dirty="0">
                <a:solidFill>
                  <a:srgbClr val="FFFFFF"/>
                </a:solidFill>
              </a:rPr>
              <a:t>AVIGNON PAPACY, GREAT SCHISM AND COUNCILS</a:t>
            </a:r>
          </a:p>
        </p:txBody>
      </p:sp>
      <p:sp>
        <p:nvSpPr>
          <p:cNvPr id="3" name="Subtitle 2">
            <a:extLst>
              <a:ext uri="{FF2B5EF4-FFF2-40B4-BE49-F238E27FC236}">
                <a16:creationId xmlns:a16="http://schemas.microsoft.com/office/drawing/2014/main" id="{72BEAF75-CB95-4182-82D1-4E411F0F4E0E}"/>
              </a:ext>
            </a:extLst>
          </p:cNvPr>
          <p:cNvSpPr>
            <a:spLocks noGrp="1"/>
          </p:cNvSpPr>
          <p:nvPr>
            <p:ph type="subTitle" idx="1"/>
          </p:nvPr>
        </p:nvSpPr>
        <p:spPr>
          <a:xfrm>
            <a:off x="573206" y="5966793"/>
            <a:ext cx="7992232" cy="425961"/>
          </a:xfrm>
        </p:spPr>
        <p:txBody>
          <a:bodyPr>
            <a:noAutofit/>
          </a:bodyPr>
          <a:lstStyle/>
          <a:p>
            <a:pPr>
              <a:spcAft>
                <a:spcPts val="600"/>
              </a:spcAft>
            </a:pPr>
            <a:r>
              <a:rPr lang="en-GB" sz="2800" dirty="0">
                <a:solidFill>
                  <a:schemeClr val="tx2"/>
                </a:solidFill>
              </a:rPr>
              <a:t>LOLLARDS AND HUSSITES</a:t>
            </a:r>
          </a:p>
        </p:txBody>
      </p:sp>
      <p:sp>
        <p:nvSpPr>
          <p:cNvPr id="25" name="Rectangle 24">
            <a:extLst>
              <a:ext uri="{FF2B5EF4-FFF2-40B4-BE49-F238E27FC236}">
                <a16:creationId xmlns:a16="http://schemas.microsoft.com/office/drawing/2014/main" id="{80F26E69-87D9-4655-AE7B-280A87AA3C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587" y="4692768"/>
            <a:ext cx="8894826" cy="2002536"/>
          </a:xfrm>
          <a:prstGeom prst="rect">
            <a:avLst/>
          </a:prstGeom>
          <a:noFill/>
          <a:ln w="6350" cap="sq" cmpd="sng" algn="ctr">
            <a:solidFill>
              <a:srgbClr val="FFFFFF"/>
            </a:solidFill>
            <a:prstDash val="solid"/>
            <a:miter lim="800000"/>
          </a:ln>
          <a:effectLst>
            <a:softEdge rad="0"/>
          </a:effectLst>
        </p:spPr>
        <p:txBody>
          <a:bodyPr/>
          <a:lstStyle/>
          <a:p>
            <a:endParaRPr lang="en-GB"/>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b="1" dirty="0">
                <a:solidFill>
                  <a:srgbClr val="0070C0"/>
                </a:solidFill>
              </a:rPr>
              <a:t>Lollard Beliefs: </a:t>
            </a:r>
            <a:br>
              <a:rPr lang="en-GB" b="1" dirty="0">
                <a:solidFill>
                  <a:srgbClr val="0070C0"/>
                </a:solidFill>
              </a:rPr>
            </a:br>
            <a:r>
              <a:rPr lang="en-GB" b="1" dirty="0">
                <a:solidFill>
                  <a:srgbClr val="0070C0"/>
                </a:solidFill>
              </a:rPr>
              <a:t>12 ‘Conclusions’ 1395</a:t>
            </a:r>
          </a:p>
        </p:txBody>
      </p:sp>
      <p:sp>
        <p:nvSpPr>
          <p:cNvPr id="4" name="Content Placeholder 3"/>
          <p:cNvSpPr>
            <a:spLocks noGrp="1"/>
          </p:cNvSpPr>
          <p:nvPr>
            <p:ph idx="1"/>
          </p:nvPr>
        </p:nvSpPr>
        <p:spPr>
          <a:xfrm>
            <a:off x="323528" y="1628800"/>
            <a:ext cx="8088952" cy="4794800"/>
          </a:xfrm>
        </p:spPr>
        <p:txBody>
          <a:bodyPr>
            <a:normAutofit/>
          </a:bodyPr>
          <a:lstStyle/>
          <a:p>
            <a:endParaRPr lang="en-GB" dirty="0"/>
          </a:p>
          <a:p>
            <a:pPr lvl="1"/>
            <a:r>
              <a:rPr lang="en-GB" sz="2400" dirty="0"/>
              <a:t>celibacy of clergy and religious orders</a:t>
            </a:r>
          </a:p>
          <a:p>
            <a:pPr lvl="1"/>
            <a:r>
              <a:rPr lang="en-GB" sz="2400" dirty="0"/>
              <a:t>‘feigned miracle of the sacrament’</a:t>
            </a:r>
          </a:p>
          <a:p>
            <a:pPr lvl="1"/>
            <a:r>
              <a:rPr lang="en-GB" sz="2400" dirty="0"/>
              <a:t>‘feigned power of absolution’ </a:t>
            </a:r>
          </a:p>
          <a:p>
            <a:pPr lvl="1"/>
            <a:r>
              <a:rPr lang="en-GB" sz="2400" dirty="0"/>
              <a:t>‘feigned indulgences’</a:t>
            </a:r>
          </a:p>
          <a:p>
            <a:pPr lvl="1"/>
            <a:r>
              <a:rPr lang="en-GB" sz="2400" dirty="0"/>
              <a:t>sacraments are ‘jugglery’</a:t>
            </a:r>
          </a:p>
          <a:p>
            <a:pPr lvl="1"/>
            <a:r>
              <a:rPr lang="en-GB" sz="2400" dirty="0"/>
              <a:t>rejected power of saints </a:t>
            </a:r>
          </a:p>
          <a:p>
            <a:pPr lvl="1"/>
            <a:r>
              <a:rPr lang="en-GB" sz="2400" dirty="0"/>
              <a:t>pilgrimages ‘not far removed from idolatry’</a:t>
            </a:r>
          </a:p>
          <a:p>
            <a:pPr lvl="1"/>
            <a:r>
              <a:rPr lang="en-GB" sz="2400" dirty="0"/>
              <a:t>criticised friars for preaching for money and ‘preaching to the people falsehoods and fables to please them’</a:t>
            </a:r>
          </a:p>
          <a:p>
            <a:pPr lvl="1"/>
            <a:r>
              <a:rPr lang="en-GB" sz="2400" dirty="0"/>
              <a:t>Prayers for the dead not a reason for almsgiving. </a:t>
            </a:r>
          </a:p>
          <a:p>
            <a:endParaRPr lang="en-GB" dirty="0"/>
          </a:p>
        </p:txBody>
      </p:sp>
      <p:pic>
        <p:nvPicPr>
          <p:cNvPr id="5" name="Picture 4" descr="A painting of a person holding a staff&#10;&#10;AI-generated content may be incorrect.">
            <a:extLst>
              <a:ext uri="{FF2B5EF4-FFF2-40B4-BE49-F238E27FC236}">
                <a16:creationId xmlns:a16="http://schemas.microsoft.com/office/drawing/2014/main" id="{A3244150-4C20-D4C1-5865-DAB9AD2622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6096" y="260648"/>
            <a:ext cx="3301567" cy="432048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25351" y="410933"/>
            <a:ext cx="7680960" cy="1114212"/>
          </a:xfrm>
        </p:spPr>
        <p:txBody>
          <a:bodyPr>
            <a:normAutofit/>
          </a:bodyPr>
          <a:lstStyle/>
          <a:p>
            <a:r>
              <a:rPr lang="en-GB" b="1" dirty="0">
                <a:solidFill>
                  <a:srgbClr val="0070C0"/>
                </a:solidFill>
              </a:rPr>
              <a:t>How did </a:t>
            </a:r>
            <a:r>
              <a:rPr lang="en-GB" b="1" dirty="0" err="1">
                <a:solidFill>
                  <a:srgbClr val="0070C0"/>
                </a:solidFill>
              </a:rPr>
              <a:t>Lollard</a:t>
            </a:r>
            <a:r>
              <a:rPr lang="en-GB" b="1" dirty="0">
                <a:solidFill>
                  <a:srgbClr val="0070C0"/>
                </a:solidFill>
              </a:rPr>
              <a:t> beliefs develop?</a:t>
            </a:r>
          </a:p>
        </p:txBody>
      </p:sp>
      <p:sp>
        <p:nvSpPr>
          <p:cNvPr id="4" name="Content Placeholder 3"/>
          <p:cNvSpPr>
            <a:spLocks noGrp="1"/>
          </p:cNvSpPr>
          <p:nvPr>
            <p:ph idx="1"/>
          </p:nvPr>
        </p:nvSpPr>
        <p:spPr>
          <a:xfrm>
            <a:off x="467544" y="1556792"/>
            <a:ext cx="4536504" cy="4824536"/>
          </a:xfrm>
        </p:spPr>
        <p:txBody>
          <a:bodyPr>
            <a:normAutofit lnSpcReduction="10000"/>
          </a:bodyPr>
          <a:lstStyle/>
          <a:p>
            <a:r>
              <a:rPr lang="en-GB" sz="2400" dirty="0"/>
              <a:t>Accession of House of Lancaster in 1399</a:t>
            </a:r>
          </a:p>
          <a:p>
            <a:pPr lvl="0"/>
            <a:r>
              <a:rPr lang="en-GB" sz="2400" dirty="0"/>
              <a:t>1401, Act on burning of heretics</a:t>
            </a:r>
          </a:p>
          <a:p>
            <a:pPr lvl="0"/>
            <a:r>
              <a:rPr lang="en-GB" sz="2400" dirty="0"/>
              <a:t>Only eleven heretics burned at stake 1401-1485</a:t>
            </a:r>
          </a:p>
          <a:p>
            <a:pPr lvl="0"/>
            <a:r>
              <a:rPr lang="en-GB" sz="2400" dirty="0"/>
              <a:t>1407, Archbishop Arundel banned Wycliffite translations of bible</a:t>
            </a:r>
          </a:p>
          <a:p>
            <a:pPr lvl="0"/>
            <a:r>
              <a:rPr lang="en-GB" sz="2400" dirty="0"/>
              <a:t>1410, 267 propositions collected from Wyclif’s writings condemned</a:t>
            </a:r>
          </a:p>
          <a:p>
            <a:pPr lvl="0"/>
            <a:r>
              <a:rPr lang="en-GB" sz="2400" dirty="0"/>
              <a:t>1415, Council of Constance declared him to have been a heretic. </a:t>
            </a:r>
          </a:p>
          <a:p>
            <a:endParaRPr lang="en-GB" dirty="0"/>
          </a:p>
        </p:txBody>
      </p:sp>
      <p:pic>
        <p:nvPicPr>
          <p:cNvPr id="5" name="Picture 4" descr="A drawing of a person with a beard&#10;&#10;AI-generated content may be incorrect.">
            <a:extLst>
              <a:ext uri="{FF2B5EF4-FFF2-40B4-BE49-F238E27FC236}">
                <a16:creationId xmlns:a16="http://schemas.microsoft.com/office/drawing/2014/main" id="{FAE745BA-86CB-CB46-ED30-312DCE5BE3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64088" y="1525145"/>
            <a:ext cx="3126569" cy="4728797"/>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731520" y="642594"/>
            <a:ext cx="7440880" cy="554158"/>
          </a:xfrm>
        </p:spPr>
        <p:txBody>
          <a:bodyPr>
            <a:normAutofit fontScale="90000"/>
          </a:bodyPr>
          <a:lstStyle/>
          <a:p>
            <a:r>
              <a:rPr lang="en-GB" sz="2400" dirty="0">
                <a:latin typeface="Verdana" pitchFamily="34" charset="0"/>
                <a:ea typeface="Verdana" pitchFamily="34" charset="0"/>
                <a:cs typeface="Verdana" pitchFamily="34" charset="0"/>
              </a:rPr>
              <a:t> </a:t>
            </a:r>
            <a:r>
              <a:rPr lang="en-GB" sz="3600" b="1" dirty="0">
                <a:solidFill>
                  <a:srgbClr val="0070C0"/>
                </a:solidFill>
                <a:latin typeface="Verdana" pitchFamily="34" charset="0"/>
                <a:ea typeface="Verdana" pitchFamily="34" charset="0"/>
                <a:cs typeface="Verdana" pitchFamily="34" charset="0"/>
              </a:rPr>
              <a:t>Hussites and </a:t>
            </a:r>
            <a:r>
              <a:rPr lang="en-GB" sz="3600" b="1" dirty="0" err="1">
                <a:solidFill>
                  <a:srgbClr val="0070C0"/>
                </a:solidFill>
                <a:latin typeface="Verdana" pitchFamily="34" charset="0"/>
                <a:ea typeface="Verdana" pitchFamily="34" charset="0"/>
                <a:cs typeface="Verdana" pitchFamily="34" charset="0"/>
              </a:rPr>
              <a:t>Hussitism</a:t>
            </a:r>
            <a:endParaRPr lang="en-GB" sz="3600" b="1" dirty="0">
              <a:solidFill>
                <a:srgbClr val="0070C0"/>
              </a:solidFill>
              <a:latin typeface="Verdana" pitchFamily="34" charset="0"/>
              <a:ea typeface="Verdana" pitchFamily="34" charset="0"/>
              <a:cs typeface="Verdana" pitchFamily="34" charset="0"/>
            </a:endParaRPr>
          </a:p>
        </p:txBody>
      </p:sp>
      <p:sp>
        <p:nvSpPr>
          <p:cNvPr id="6" name="Content Placeholder 5"/>
          <p:cNvSpPr>
            <a:spLocks noGrp="1"/>
          </p:cNvSpPr>
          <p:nvPr>
            <p:ph sz="half" idx="1"/>
          </p:nvPr>
        </p:nvSpPr>
        <p:spPr/>
        <p:txBody>
          <a:bodyPr>
            <a:normAutofit fontScale="92500" lnSpcReduction="10000"/>
          </a:bodyPr>
          <a:lstStyle/>
          <a:p>
            <a:endParaRPr lang="en-GB"/>
          </a:p>
        </p:txBody>
      </p:sp>
      <p:sp>
        <p:nvSpPr>
          <p:cNvPr id="7" name="Content Placeholder 6"/>
          <p:cNvSpPr>
            <a:spLocks noGrp="1"/>
          </p:cNvSpPr>
          <p:nvPr>
            <p:ph sz="half" idx="2"/>
          </p:nvPr>
        </p:nvSpPr>
        <p:spPr>
          <a:xfrm>
            <a:off x="4667540" y="4299775"/>
            <a:ext cx="3864900" cy="2153561"/>
          </a:xfrm>
        </p:spPr>
        <p:txBody>
          <a:bodyPr>
            <a:normAutofit fontScale="92500" lnSpcReduction="10000"/>
          </a:bodyPr>
          <a:lstStyle/>
          <a:p>
            <a:r>
              <a:rPr lang="en-GB" sz="2000" dirty="0">
                <a:latin typeface="Verdana" pitchFamily="34" charset="0"/>
                <a:ea typeface="Verdana" pitchFamily="34" charset="0"/>
                <a:cs typeface="Verdana" pitchFamily="34" charset="0"/>
              </a:rPr>
              <a:t>‘Prior to the Protestant Reformation, no religious movement had advanced more successfully against the late medieval church than the Hussites of Bohemia’. </a:t>
            </a:r>
            <a:r>
              <a:rPr lang="en-GB" sz="1600" dirty="0" err="1">
                <a:latin typeface="Verdana" pitchFamily="34" charset="0"/>
                <a:ea typeface="Verdana" pitchFamily="34" charset="0"/>
                <a:cs typeface="Verdana" pitchFamily="34" charset="0"/>
              </a:rPr>
              <a:t>Ozment</a:t>
            </a:r>
            <a:r>
              <a:rPr lang="en-GB" sz="1600" dirty="0">
                <a:latin typeface="Verdana" pitchFamily="34" charset="0"/>
                <a:ea typeface="Verdana" pitchFamily="34" charset="0"/>
                <a:cs typeface="Verdana" pitchFamily="34" charset="0"/>
              </a:rPr>
              <a:t>, </a:t>
            </a:r>
            <a:r>
              <a:rPr lang="en-GB" sz="1600" i="1" dirty="0">
                <a:latin typeface="Verdana" pitchFamily="34" charset="0"/>
                <a:ea typeface="Verdana" pitchFamily="34" charset="0"/>
                <a:cs typeface="Verdana" pitchFamily="34" charset="0"/>
              </a:rPr>
              <a:t>The Age of Reform</a:t>
            </a:r>
            <a:endParaRPr lang="en-GB" sz="1600" dirty="0"/>
          </a:p>
        </p:txBody>
      </p:sp>
      <p:pic>
        <p:nvPicPr>
          <p:cNvPr id="4099" name="Picture 2"/>
          <p:cNvPicPr>
            <a:picLocks noChangeAspect="1"/>
          </p:cNvPicPr>
          <p:nvPr/>
        </p:nvPicPr>
        <p:blipFill>
          <a:blip r:embed="rId2" cstate="print"/>
          <a:srcRect/>
          <a:stretch>
            <a:fillRect/>
          </a:stretch>
        </p:blipFill>
        <p:spPr bwMode="auto">
          <a:xfrm>
            <a:off x="467544" y="1628800"/>
            <a:ext cx="3960440" cy="4464496"/>
          </a:xfrm>
          <a:prstGeom prst="rect">
            <a:avLst/>
          </a:prstGeom>
          <a:noFill/>
          <a:ln w="9525">
            <a:noFill/>
            <a:miter lim="800000"/>
            <a:headEnd/>
            <a:tailEnd/>
          </a:ln>
        </p:spPr>
      </p:pic>
      <p:sp>
        <p:nvSpPr>
          <p:cNvPr id="4" name="TextBox 3">
            <a:extLst>
              <a:ext uri="{FF2B5EF4-FFF2-40B4-BE49-F238E27FC236}">
                <a16:creationId xmlns:a16="http://schemas.microsoft.com/office/drawing/2014/main" id="{8CAF9A46-35CF-5D59-9F2B-1E97E082E190}"/>
              </a:ext>
            </a:extLst>
          </p:cNvPr>
          <p:cNvSpPr txBox="1"/>
          <p:nvPr/>
        </p:nvSpPr>
        <p:spPr>
          <a:xfrm>
            <a:off x="4572000" y="1340769"/>
            <a:ext cx="4032448" cy="2677656"/>
          </a:xfrm>
          <a:prstGeom prst="rect">
            <a:avLst/>
          </a:prstGeom>
          <a:noFill/>
        </p:spPr>
        <p:txBody>
          <a:bodyPr wrap="square">
            <a:spAutoFit/>
          </a:bodyPr>
          <a:lstStyle/>
          <a:p>
            <a:pPr marL="342900" indent="-342900">
              <a:buFont typeface="Arial" panose="020B0604020202020204" pitchFamily="34" charset="0"/>
              <a:buChar char="•"/>
            </a:pPr>
            <a:r>
              <a:rPr lang="en-GB" sz="2400" dirty="0">
                <a:latin typeface="Calibri" panose="020F0502020204030204" pitchFamily="34" charset="0"/>
                <a:ea typeface="Times New Roman" panose="02020603050405020304" pitchFamily="18" charset="0"/>
              </a:rPr>
              <a:t>F</a:t>
            </a:r>
            <a:r>
              <a:rPr lang="en-GB" sz="2400" dirty="0">
                <a:effectLst/>
                <a:latin typeface="Calibri" panose="020F0502020204030204" pitchFamily="34" charset="0"/>
                <a:ea typeface="Times New Roman" panose="02020603050405020304" pitchFamily="18" charset="0"/>
              </a:rPr>
              <a:t>ollowers of Jan/John Hus (1369-1415) </a:t>
            </a:r>
          </a:p>
          <a:p>
            <a:pPr marL="342900" indent="-342900">
              <a:buFont typeface="Arial" panose="020B0604020202020204" pitchFamily="34" charset="0"/>
              <a:buChar char="•"/>
            </a:pPr>
            <a:r>
              <a:rPr lang="en-GB" sz="2400" dirty="0">
                <a:latin typeface="Calibri" panose="020F0502020204030204" pitchFamily="34" charset="0"/>
                <a:ea typeface="Times New Roman" panose="02020603050405020304" pitchFamily="18" charset="0"/>
              </a:rPr>
              <a:t>S</a:t>
            </a:r>
            <a:r>
              <a:rPr lang="en-GB" sz="2400" dirty="0">
                <a:effectLst/>
                <a:latin typeface="Calibri" panose="020F0502020204030204" pitchFamily="34" charset="0"/>
                <a:ea typeface="Times New Roman" panose="02020603050405020304" pitchFamily="18" charset="0"/>
              </a:rPr>
              <a:t>tronghold Bohemia</a:t>
            </a:r>
            <a:r>
              <a:rPr lang="en-GB" sz="2400" dirty="0">
                <a:latin typeface="Calibri" panose="020F0502020204030204" pitchFamily="34" charset="0"/>
                <a:ea typeface="Times New Roman" panose="02020603050405020304" pitchFamily="18" charset="0"/>
              </a:rPr>
              <a:t>/</a:t>
            </a:r>
            <a:r>
              <a:rPr lang="en-GB" sz="2400" dirty="0">
                <a:effectLst/>
                <a:latin typeface="Calibri" panose="020F0502020204030204" pitchFamily="34" charset="0"/>
                <a:ea typeface="Times New Roman" panose="02020603050405020304" pitchFamily="18" charset="0"/>
              </a:rPr>
              <a:t>Czech Republic</a:t>
            </a:r>
          </a:p>
          <a:p>
            <a:pPr marL="342900" indent="-342900">
              <a:buFont typeface="Arial" panose="020B0604020202020204" pitchFamily="34" charset="0"/>
              <a:buChar char="•"/>
            </a:pPr>
            <a:r>
              <a:rPr lang="en-GB" sz="2400" dirty="0">
                <a:effectLst/>
                <a:latin typeface="Calibri" panose="020F0502020204030204" pitchFamily="34" charset="0"/>
                <a:ea typeface="Times New Roman" panose="02020603050405020304" pitchFamily="18" charset="0"/>
              </a:rPr>
              <a:t>Called </a:t>
            </a:r>
            <a:r>
              <a:rPr lang="en-GB" sz="2400" dirty="0">
                <a:latin typeface="Calibri" panose="020F0502020204030204" pitchFamily="34" charset="0"/>
                <a:ea typeface="Times New Roman" panose="02020603050405020304" pitchFamily="18" charset="0"/>
              </a:rPr>
              <a:t>‘</a:t>
            </a:r>
            <a:r>
              <a:rPr lang="en-GB" sz="2400" dirty="0" err="1">
                <a:effectLst/>
                <a:latin typeface="Calibri" panose="020F0502020204030204" pitchFamily="34" charset="0"/>
                <a:ea typeface="Times New Roman" panose="02020603050405020304" pitchFamily="18" charset="0"/>
              </a:rPr>
              <a:t>Wycliffites</a:t>
            </a:r>
            <a:r>
              <a:rPr lang="en-GB" sz="2400" dirty="0">
                <a:effectLst/>
                <a:latin typeface="Calibri" panose="020F0502020204030204" pitchFamily="34" charset="0"/>
                <a:ea typeface="Times New Roman" panose="02020603050405020304" pitchFamily="18" charset="0"/>
              </a:rPr>
              <a:t>’</a:t>
            </a:r>
          </a:p>
          <a:p>
            <a:pPr marL="342900" indent="-342900">
              <a:buFont typeface="Arial" panose="020B0604020202020204" pitchFamily="34" charset="0"/>
              <a:buChar char="•"/>
            </a:pPr>
            <a:r>
              <a:rPr lang="en-GB" sz="2400" dirty="0">
                <a:effectLst/>
                <a:latin typeface="Calibri" panose="020F0502020204030204" pitchFamily="34" charset="0"/>
                <a:ea typeface="Times New Roman" panose="02020603050405020304" pitchFamily="18" charset="0"/>
              </a:rPr>
              <a:t>‘Hussites’</a:t>
            </a:r>
            <a:r>
              <a:rPr lang="en-GB" sz="2400" dirty="0">
                <a:latin typeface="Calibri" panose="020F0502020204030204" pitchFamily="34" charset="0"/>
                <a:ea typeface="Times New Roman" panose="02020603050405020304" pitchFamily="18" charset="0"/>
              </a:rPr>
              <a:t> f</a:t>
            </a:r>
            <a:r>
              <a:rPr lang="en-GB" sz="2400" dirty="0">
                <a:effectLst/>
                <a:latin typeface="Calibri" panose="020F0502020204030204" pitchFamily="34" charset="0"/>
                <a:ea typeface="Times New Roman" panose="02020603050405020304" pitchFamily="18" charset="0"/>
              </a:rPr>
              <a:t>irst used c.1420, beginning of Hussite Wars.</a:t>
            </a:r>
            <a:endParaRPr lang="en-GB"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80648" y="260648"/>
            <a:ext cx="8016944" cy="1371600"/>
          </a:xfrm>
        </p:spPr>
        <p:txBody>
          <a:bodyPr>
            <a:normAutofit/>
          </a:bodyPr>
          <a:lstStyle/>
          <a:p>
            <a:r>
              <a:rPr lang="en-GB" sz="3600" b="1" dirty="0">
                <a:solidFill>
                  <a:srgbClr val="0070C0"/>
                </a:solidFill>
                <a:latin typeface="Verdana" pitchFamily="34" charset="0"/>
                <a:ea typeface="Verdana" pitchFamily="34" charset="0"/>
                <a:cs typeface="Verdana" pitchFamily="34" charset="0"/>
              </a:rPr>
              <a:t>Origins of the </a:t>
            </a:r>
            <a:r>
              <a:rPr lang="en-GB" sz="3600" b="1" dirty="0" err="1">
                <a:solidFill>
                  <a:srgbClr val="0070C0"/>
                </a:solidFill>
                <a:latin typeface="Verdana" pitchFamily="34" charset="0"/>
                <a:ea typeface="Verdana" pitchFamily="34" charset="0"/>
                <a:cs typeface="Verdana" pitchFamily="34" charset="0"/>
              </a:rPr>
              <a:t>Hussite</a:t>
            </a:r>
            <a:r>
              <a:rPr lang="en-GB" sz="3600" b="1" dirty="0">
                <a:solidFill>
                  <a:srgbClr val="0070C0"/>
                </a:solidFill>
                <a:latin typeface="Verdana" pitchFamily="34" charset="0"/>
                <a:ea typeface="Verdana" pitchFamily="34" charset="0"/>
                <a:cs typeface="Verdana" pitchFamily="34" charset="0"/>
              </a:rPr>
              <a:t> movement </a:t>
            </a:r>
          </a:p>
        </p:txBody>
      </p:sp>
      <p:sp>
        <p:nvSpPr>
          <p:cNvPr id="7" name="Content Placeholder 6"/>
          <p:cNvSpPr>
            <a:spLocks noGrp="1"/>
          </p:cNvSpPr>
          <p:nvPr>
            <p:ph sz="half" idx="1"/>
          </p:nvPr>
        </p:nvSpPr>
        <p:spPr>
          <a:xfrm>
            <a:off x="731520" y="2103120"/>
            <a:ext cx="4128512" cy="3990176"/>
          </a:xfrm>
        </p:spPr>
        <p:txBody>
          <a:bodyPr>
            <a:normAutofit/>
          </a:bodyPr>
          <a:lstStyle/>
          <a:p>
            <a:r>
              <a:rPr lang="en-GB" sz="2400" dirty="0"/>
              <a:t>Hus studied and taught at University of Prague</a:t>
            </a:r>
          </a:p>
          <a:p>
            <a:r>
              <a:rPr lang="en-GB" sz="2400" dirty="0"/>
              <a:t>Strong links with England &amp; University of Oxford</a:t>
            </a:r>
          </a:p>
          <a:p>
            <a:r>
              <a:rPr lang="en-GB" sz="2400" dirty="0"/>
              <a:t>Influenced by Wyclif</a:t>
            </a:r>
          </a:p>
          <a:p>
            <a:r>
              <a:rPr lang="en-GB" sz="2400" dirty="0"/>
              <a:t>1403, ideas banned</a:t>
            </a:r>
          </a:p>
          <a:p>
            <a:r>
              <a:rPr lang="en-GB" sz="2400" dirty="0"/>
              <a:t>1409, Hus became rector &amp; promoted ideas</a:t>
            </a:r>
          </a:p>
          <a:p>
            <a:endParaRPr lang="en-GB" sz="2400" dirty="0"/>
          </a:p>
        </p:txBody>
      </p:sp>
      <p:pic>
        <p:nvPicPr>
          <p:cNvPr id="9" name="Content Placeholder 8" descr="A painting of a person sitting in a podium&#10;&#10;AI-generated content may be incorrect.">
            <a:extLst>
              <a:ext uri="{FF2B5EF4-FFF2-40B4-BE49-F238E27FC236}">
                <a16:creationId xmlns:a16="http://schemas.microsoft.com/office/drawing/2014/main" id="{F3C6A689-22EA-A6DD-5E80-7B2A9FEC771C}"/>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8104" y="1052736"/>
            <a:ext cx="3384376" cy="5448846"/>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31520" y="404664"/>
            <a:ext cx="7680960" cy="986206"/>
          </a:xfrm>
        </p:spPr>
        <p:txBody>
          <a:bodyPr>
            <a:normAutofit fontScale="90000"/>
          </a:bodyPr>
          <a:lstStyle/>
          <a:p>
            <a:r>
              <a:rPr lang="en-GB" sz="3600" b="1" dirty="0">
                <a:solidFill>
                  <a:srgbClr val="0070C0"/>
                </a:solidFill>
              </a:rPr>
              <a:t>How did the </a:t>
            </a:r>
            <a:r>
              <a:rPr lang="en-GB" sz="3600" b="1" dirty="0" err="1">
                <a:solidFill>
                  <a:srgbClr val="0070C0"/>
                </a:solidFill>
              </a:rPr>
              <a:t>Hussite</a:t>
            </a:r>
            <a:r>
              <a:rPr lang="en-GB" sz="3600" b="1" dirty="0">
                <a:solidFill>
                  <a:srgbClr val="0070C0"/>
                </a:solidFill>
              </a:rPr>
              <a:t> movement develop?</a:t>
            </a:r>
          </a:p>
        </p:txBody>
      </p:sp>
      <p:sp>
        <p:nvSpPr>
          <p:cNvPr id="6" name="Content Placeholder 5"/>
          <p:cNvSpPr>
            <a:spLocks noGrp="1"/>
          </p:cNvSpPr>
          <p:nvPr>
            <p:ph idx="1"/>
          </p:nvPr>
        </p:nvSpPr>
        <p:spPr>
          <a:xfrm>
            <a:off x="254263" y="1268760"/>
            <a:ext cx="4749784" cy="5328592"/>
          </a:xfrm>
        </p:spPr>
        <p:txBody>
          <a:bodyPr>
            <a:normAutofit fontScale="92500" lnSpcReduction="10000"/>
          </a:bodyPr>
          <a:lstStyle/>
          <a:p>
            <a:pPr lvl="1"/>
            <a:r>
              <a:rPr lang="en-GB" sz="2400" dirty="0"/>
              <a:t>1408, archbishop of Prague suspended Hus from position</a:t>
            </a:r>
          </a:p>
          <a:p>
            <a:pPr lvl="1"/>
            <a:r>
              <a:rPr lang="en-GB" sz="2400" dirty="0"/>
              <a:t>1409, accused Hus of heresy and excommunicated him</a:t>
            </a:r>
          </a:p>
          <a:p>
            <a:pPr lvl="1"/>
            <a:r>
              <a:rPr lang="en-GB" sz="2400" dirty="0"/>
              <a:t>1410, church authorities publicly burned 17 of Wyclif’s writings &amp; Hus excommunicated by John XXIII </a:t>
            </a:r>
          </a:p>
          <a:p>
            <a:pPr lvl="1"/>
            <a:r>
              <a:rPr lang="en-GB" sz="2400" dirty="0"/>
              <a:t>1411, preached against sale of indulgences.</a:t>
            </a:r>
          </a:p>
          <a:p>
            <a:pPr lvl="1"/>
            <a:r>
              <a:rPr lang="en-GB" sz="2400" dirty="0"/>
              <a:t>1412, publicly defended several condemned beliefs of Wyclif</a:t>
            </a:r>
          </a:p>
          <a:p>
            <a:pPr lvl="1"/>
            <a:r>
              <a:rPr lang="en-GB" sz="2400" dirty="0"/>
              <a:t>1413, wrote major work </a:t>
            </a:r>
            <a:r>
              <a:rPr lang="en-GB" sz="2400" i="1" dirty="0"/>
              <a:t>On the Church</a:t>
            </a:r>
            <a:endParaRPr lang="en-GB" sz="2400" dirty="0"/>
          </a:p>
          <a:p>
            <a:pPr lvl="1"/>
            <a:r>
              <a:rPr lang="en-GB" sz="2400" dirty="0"/>
              <a:t>1414, tricked into attending Council of Constance</a:t>
            </a:r>
          </a:p>
          <a:p>
            <a:pPr lvl="1"/>
            <a:r>
              <a:rPr lang="en-GB" sz="2400" dirty="0"/>
              <a:t>1415, burned at the stake</a:t>
            </a:r>
          </a:p>
          <a:p>
            <a:endParaRPr lang="en-GB" dirty="0"/>
          </a:p>
        </p:txBody>
      </p:sp>
      <p:pic>
        <p:nvPicPr>
          <p:cNvPr id="3" name="Content Placeholder 2" descr="Close-up of a book page&#10;&#10;AI-generated content may be incorrect.">
            <a:extLst>
              <a:ext uri="{FF2B5EF4-FFF2-40B4-BE49-F238E27FC236}">
                <a16:creationId xmlns:a16="http://schemas.microsoft.com/office/drawing/2014/main" id="{3FBCCFA8-F5F9-B184-19E2-C53DAA599B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064" y="1361048"/>
            <a:ext cx="3741673" cy="4990458"/>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56664" y="597000"/>
            <a:ext cx="4475959" cy="1145502"/>
          </a:xfrm>
        </p:spPr>
        <p:txBody>
          <a:bodyPr>
            <a:normAutofit fontScale="90000"/>
          </a:bodyPr>
          <a:lstStyle/>
          <a:p>
            <a:r>
              <a:rPr lang="en-GB" sz="3600" b="1" dirty="0">
                <a:solidFill>
                  <a:srgbClr val="0070C0"/>
                </a:solidFill>
                <a:latin typeface="Verdana" pitchFamily="34" charset="0"/>
                <a:ea typeface="Verdana" pitchFamily="34" charset="0"/>
                <a:cs typeface="Verdana" pitchFamily="34" charset="0"/>
              </a:rPr>
              <a:t>Execution of Jan </a:t>
            </a:r>
            <a:br>
              <a:rPr lang="en-GB" sz="3600" b="1" dirty="0">
                <a:solidFill>
                  <a:srgbClr val="0070C0"/>
                </a:solidFill>
                <a:latin typeface="Verdana" pitchFamily="34" charset="0"/>
                <a:ea typeface="Verdana" pitchFamily="34" charset="0"/>
                <a:cs typeface="Verdana" pitchFamily="34" charset="0"/>
              </a:rPr>
            </a:br>
            <a:r>
              <a:rPr lang="en-GB" sz="3600" b="1" dirty="0">
                <a:solidFill>
                  <a:srgbClr val="0070C0"/>
                </a:solidFill>
                <a:latin typeface="Verdana" pitchFamily="34" charset="0"/>
                <a:ea typeface="Verdana" pitchFamily="34" charset="0"/>
                <a:cs typeface="Verdana" pitchFamily="34" charset="0"/>
              </a:rPr>
              <a:t>Hus and his legacy</a:t>
            </a:r>
          </a:p>
        </p:txBody>
      </p:sp>
      <p:sp>
        <p:nvSpPr>
          <p:cNvPr id="4" name="Content Placeholder 3"/>
          <p:cNvSpPr>
            <a:spLocks noGrp="1"/>
          </p:cNvSpPr>
          <p:nvPr>
            <p:ph sz="half" idx="1"/>
          </p:nvPr>
        </p:nvSpPr>
        <p:spPr>
          <a:xfrm>
            <a:off x="376099" y="1844824"/>
            <a:ext cx="4378781" cy="4416176"/>
          </a:xfrm>
        </p:spPr>
        <p:txBody>
          <a:bodyPr>
            <a:noAutofit/>
          </a:bodyPr>
          <a:lstStyle/>
          <a:p>
            <a:r>
              <a:rPr lang="en-GB" sz="2400" b="1" dirty="0" err="1"/>
              <a:t>Utraquism</a:t>
            </a:r>
            <a:r>
              <a:rPr lang="en-GB" sz="2400" b="1" dirty="0"/>
              <a:t>: </a:t>
            </a:r>
            <a:r>
              <a:rPr lang="en-GB" sz="2400" dirty="0"/>
              <a:t>‘Amen amen I say unto you: Except you eat the flesh of the Son of man, and drink his blood, you shall not have life in you.’ (John 6:54)</a:t>
            </a:r>
          </a:p>
          <a:p>
            <a:r>
              <a:rPr lang="en-GB" sz="2400" dirty="0"/>
              <a:t>Churchmen should not have possessions, so temporal lords could take away Church goods</a:t>
            </a:r>
          </a:p>
          <a:p>
            <a:r>
              <a:rPr lang="en-GB" sz="2400" dirty="0">
                <a:ea typeface="Times New Roman" panose="02020603050405020304" pitchFamily="18" charset="0"/>
              </a:rPr>
              <a:t>E</a:t>
            </a:r>
            <a:r>
              <a:rPr lang="en-GB" sz="2400" dirty="0">
                <a:effectLst/>
                <a:ea typeface="Times New Roman" panose="02020603050405020304" pitchFamily="18" charset="0"/>
              </a:rPr>
              <a:t>mphasis on poverty: Taborites</a:t>
            </a:r>
          </a:p>
          <a:p>
            <a:r>
              <a:rPr lang="en-GB" sz="2400" dirty="0"/>
              <a:t>1420 Articles of Prague</a:t>
            </a:r>
          </a:p>
        </p:txBody>
      </p:sp>
      <p:sp>
        <p:nvSpPr>
          <p:cNvPr id="5" name="Content Placeholder 4"/>
          <p:cNvSpPr>
            <a:spLocks noGrp="1"/>
          </p:cNvSpPr>
          <p:nvPr>
            <p:ph sz="half" idx="2"/>
          </p:nvPr>
        </p:nvSpPr>
        <p:spPr/>
        <p:txBody>
          <a:bodyPr>
            <a:normAutofit/>
          </a:bodyPr>
          <a:lstStyle/>
          <a:p>
            <a:endParaRPr lang="en-GB"/>
          </a:p>
        </p:txBody>
      </p:sp>
      <p:pic>
        <p:nvPicPr>
          <p:cNvPr id="13315" name="Picture 2"/>
          <p:cNvPicPr>
            <a:picLocks noChangeAspect="1"/>
          </p:cNvPicPr>
          <p:nvPr/>
        </p:nvPicPr>
        <p:blipFill>
          <a:blip r:embed="rId2" cstate="print"/>
          <a:srcRect/>
          <a:stretch>
            <a:fillRect/>
          </a:stretch>
        </p:blipFill>
        <p:spPr bwMode="auto">
          <a:xfrm>
            <a:off x="4832623" y="307817"/>
            <a:ext cx="4017364" cy="3816424"/>
          </a:xfrm>
          <a:prstGeom prst="rect">
            <a:avLst/>
          </a:prstGeom>
          <a:noFill/>
          <a:ln w="9525">
            <a:noFill/>
            <a:miter lim="800000"/>
            <a:headEnd/>
            <a:tailEnd/>
          </a:ln>
        </p:spPr>
      </p:pic>
      <p:pic>
        <p:nvPicPr>
          <p:cNvPr id="3" name="Picture 2" descr="A close-up of a coin&#10;&#10;AI-generated content may be incorrect.">
            <a:extLst>
              <a:ext uri="{FF2B5EF4-FFF2-40B4-BE49-F238E27FC236}">
                <a16:creationId xmlns:a16="http://schemas.microsoft.com/office/drawing/2014/main" id="{A9687E0E-5C1E-4687-540B-3A32B7FBE9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6718" y="4124241"/>
            <a:ext cx="2485195" cy="2462602"/>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31520" y="401216"/>
            <a:ext cx="7680960" cy="1371600"/>
          </a:xfrm>
        </p:spPr>
        <p:txBody>
          <a:bodyPr>
            <a:normAutofit/>
          </a:bodyPr>
          <a:lstStyle/>
          <a:p>
            <a:r>
              <a:rPr lang="en-GB" b="1" dirty="0">
                <a:solidFill>
                  <a:srgbClr val="0070C0"/>
                </a:solidFill>
              </a:rPr>
              <a:t>Radical Taborite manifesto, 1420</a:t>
            </a:r>
          </a:p>
        </p:txBody>
      </p:sp>
      <p:sp>
        <p:nvSpPr>
          <p:cNvPr id="6" name="Content Placeholder 5"/>
          <p:cNvSpPr>
            <a:spLocks noGrp="1"/>
          </p:cNvSpPr>
          <p:nvPr>
            <p:ph idx="1"/>
          </p:nvPr>
        </p:nvSpPr>
        <p:spPr>
          <a:xfrm>
            <a:off x="323528" y="1772816"/>
            <a:ext cx="4320480" cy="4262224"/>
          </a:xfrm>
        </p:spPr>
        <p:txBody>
          <a:bodyPr>
            <a:normAutofit fontScale="92500" lnSpcReduction="20000"/>
          </a:bodyPr>
          <a:lstStyle/>
          <a:p>
            <a:pPr>
              <a:buNone/>
            </a:pPr>
            <a:r>
              <a:rPr lang="en-GB" dirty="0"/>
              <a:t>	</a:t>
            </a:r>
            <a:r>
              <a:rPr lang="en-GB" sz="2400" dirty="0"/>
              <a:t>‘Henceforth at </a:t>
            </a:r>
            <a:r>
              <a:rPr lang="en-GB" sz="2400" dirty="0" err="1"/>
              <a:t>Hradiste</a:t>
            </a:r>
            <a:r>
              <a:rPr lang="en-GB" sz="2400" dirty="0"/>
              <a:t> and Tabor there is nothing which is mine or thine. Rather, all things in the community shall be held in common for all time and no one is permitted to hold private property... No longer shall there be a reigning king or ruling lord; for there shall be servitude no longer. All taxes and exactions shall cease and no one shall compel another to subjection. All shall be equal as brothers and sisters.’</a:t>
            </a:r>
          </a:p>
          <a:p>
            <a:pPr>
              <a:buNone/>
            </a:pPr>
            <a:r>
              <a:rPr lang="en-GB" sz="2400" dirty="0"/>
              <a:t>(Arnold, </a:t>
            </a:r>
            <a:r>
              <a:rPr lang="en-GB" sz="2400" i="1" dirty="0"/>
              <a:t>Belief and Unbelief in Medieval Europe</a:t>
            </a:r>
            <a:r>
              <a:rPr lang="en-GB" sz="2400" dirty="0"/>
              <a:t>)</a:t>
            </a:r>
          </a:p>
          <a:p>
            <a:endParaRPr lang="en-GB" dirty="0"/>
          </a:p>
        </p:txBody>
      </p:sp>
      <p:pic>
        <p:nvPicPr>
          <p:cNvPr id="15363" name="Picture 3"/>
          <p:cNvPicPr>
            <a:picLocks noChangeAspect="1"/>
          </p:cNvPicPr>
          <p:nvPr/>
        </p:nvPicPr>
        <p:blipFill>
          <a:blip r:embed="rId2" cstate="print"/>
          <a:srcRect/>
          <a:stretch>
            <a:fillRect/>
          </a:stretch>
        </p:blipFill>
        <p:spPr bwMode="auto">
          <a:xfrm>
            <a:off x="4596337" y="2204864"/>
            <a:ext cx="4160910" cy="3230166"/>
          </a:xfrm>
          <a:prstGeom prst="rect">
            <a:avLst/>
          </a:prstGeom>
          <a:noFill/>
          <a:ln w="9525">
            <a:noFill/>
            <a:miter lim="800000"/>
            <a:headEnd/>
            <a:tailEnd/>
          </a:ln>
        </p:spPr>
      </p:pic>
      <p:sp>
        <p:nvSpPr>
          <p:cNvPr id="7" name="TextBox 6">
            <a:extLst>
              <a:ext uri="{FF2B5EF4-FFF2-40B4-BE49-F238E27FC236}">
                <a16:creationId xmlns:a16="http://schemas.microsoft.com/office/drawing/2014/main" id="{15AB6D52-C3F2-8A17-5D0F-F96C24B90F98}"/>
              </a:ext>
            </a:extLst>
          </p:cNvPr>
          <p:cNvSpPr txBox="1"/>
          <p:nvPr/>
        </p:nvSpPr>
        <p:spPr>
          <a:xfrm>
            <a:off x="4572000" y="5554319"/>
            <a:ext cx="4572000" cy="369332"/>
          </a:xfrm>
          <a:prstGeom prst="rect">
            <a:avLst/>
          </a:prstGeom>
          <a:noFill/>
        </p:spPr>
        <p:txBody>
          <a:bodyPr wrap="square">
            <a:spAutoFit/>
          </a:bodyPr>
          <a:lstStyle/>
          <a:p>
            <a:r>
              <a:rPr lang="en-GB" sz="1800" dirty="0">
                <a:latin typeface="Verdana" pitchFamily="34" charset="0"/>
                <a:ea typeface="Verdana" pitchFamily="34" charset="0"/>
                <a:cs typeface="Verdana" pitchFamily="34" charset="0"/>
              </a:rPr>
              <a:t>Hussite </a:t>
            </a:r>
            <a:r>
              <a:rPr lang="en-GB" sz="1800" dirty="0" err="1">
                <a:latin typeface="Verdana" pitchFamily="34" charset="0"/>
                <a:ea typeface="Verdana" pitchFamily="34" charset="0"/>
                <a:cs typeface="Verdana" pitchFamily="34" charset="0"/>
              </a:rPr>
              <a:t>vozová</a:t>
            </a:r>
            <a:r>
              <a:rPr lang="en-GB" sz="1800" dirty="0">
                <a:latin typeface="Verdana" pitchFamily="34" charset="0"/>
                <a:ea typeface="Verdana" pitchFamily="34" charset="0"/>
                <a:cs typeface="Verdana" pitchFamily="34" charset="0"/>
              </a:rPr>
              <a:t> </a:t>
            </a:r>
            <a:r>
              <a:rPr lang="en-GB" sz="1800" dirty="0" err="1">
                <a:latin typeface="Verdana" pitchFamily="34" charset="0"/>
                <a:ea typeface="Verdana" pitchFamily="34" charset="0"/>
                <a:cs typeface="Verdana" pitchFamily="34" charset="0"/>
              </a:rPr>
              <a:t>hradba</a:t>
            </a:r>
            <a:r>
              <a:rPr lang="en-GB" sz="1800" dirty="0">
                <a:latin typeface="Verdana" pitchFamily="34" charset="0"/>
                <a:ea typeface="Verdana" pitchFamily="34" charset="0"/>
                <a:cs typeface="Verdana" pitchFamily="34" charset="0"/>
              </a:rPr>
              <a:t> (wagon fort)</a:t>
            </a:r>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painting of people on a horse&#10;&#10;AI-generated content may be incorrect.">
            <a:extLst>
              <a:ext uri="{FF2B5EF4-FFF2-40B4-BE49-F238E27FC236}">
                <a16:creationId xmlns:a16="http://schemas.microsoft.com/office/drawing/2014/main" id="{99CDA013-D3E1-5E81-2A80-B0DD00010D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15550" y="425450"/>
            <a:ext cx="4191000" cy="6007100"/>
          </a:xfrm>
          <a:prstGeom prst="rect">
            <a:avLst/>
          </a:prstGeom>
        </p:spPr>
      </p:pic>
      <p:sp>
        <p:nvSpPr>
          <p:cNvPr id="3" name="TextBox 2">
            <a:extLst>
              <a:ext uri="{FF2B5EF4-FFF2-40B4-BE49-F238E27FC236}">
                <a16:creationId xmlns:a16="http://schemas.microsoft.com/office/drawing/2014/main" id="{2A7E49F9-0109-27CA-0733-E1326DE47364}"/>
              </a:ext>
            </a:extLst>
          </p:cNvPr>
          <p:cNvSpPr txBox="1"/>
          <p:nvPr/>
        </p:nvSpPr>
        <p:spPr>
          <a:xfrm>
            <a:off x="323528" y="1340768"/>
            <a:ext cx="4479032" cy="4524315"/>
          </a:xfrm>
          <a:prstGeom prst="rect">
            <a:avLst/>
          </a:prstGeom>
          <a:noFill/>
        </p:spPr>
        <p:txBody>
          <a:bodyPr wrap="square">
            <a:spAutoFit/>
          </a:bodyPr>
          <a:lstStyle/>
          <a:p>
            <a:r>
              <a:rPr lang="en-GB" sz="2400" dirty="0">
                <a:effectLst/>
                <a:latin typeface="Calibri" panose="020F0502020204030204" pitchFamily="34" charset="0"/>
                <a:ea typeface="Times New Roman" panose="02020603050405020304" pitchFamily="18" charset="0"/>
              </a:rPr>
              <a:t>1434, </a:t>
            </a:r>
            <a:r>
              <a:rPr lang="en-GB" sz="2400" dirty="0" err="1">
                <a:effectLst/>
                <a:latin typeface="Calibri" panose="020F0502020204030204" pitchFamily="34" charset="0"/>
                <a:ea typeface="Times New Roman" panose="02020603050405020304" pitchFamily="18" charset="0"/>
              </a:rPr>
              <a:t>Utraquists</a:t>
            </a:r>
            <a:r>
              <a:rPr lang="en-GB" sz="2400" dirty="0">
                <a:effectLst/>
                <a:latin typeface="Calibri" panose="020F0502020204030204" pitchFamily="34" charset="0"/>
                <a:ea typeface="Times New Roman" panose="02020603050405020304" pitchFamily="18" charset="0"/>
              </a:rPr>
              <a:t> defeated Taborites </a:t>
            </a:r>
          </a:p>
          <a:p>
            <a:r>
              <a:rPr lang="en-GB" sz="2400" dirty="0">
                <a:effectLst/>
                <a:latin typeface="Calibri" panose="020F0502020204030204" pitchFamily="34" charset="0"/>
                <a:ea typeface="Times New Roman" panose="02020603050405020304" pitchFamily="18" charset="0"/>
              </a:rPr>
              <a:t>1435, Hussite elected archbishop of Prague</a:t>
            </a:r>
            <a:endParaRPr lang="en-GB" sz="2400" dirty="0">
              <a:latin typeface="Calibri" panose="020F0502020204030204" pitchFamily="34" charset="0"/>
              <a:ea typeface="Times New Roman" panose="02020603050405020304" pitchFamily="18" charset="0"/>
            </a:endParaRPr>
          </a:p>
          <a:p>
            <a:r>
              <a:rPr lang="en-GB" sz="2400" dirty="0">
                <a:effectLst/>
                <a:latin typeface="Calibri" panose="020F0502020204030204" pitchFamily="34" charset="0"/>
                <a:ea typeface="Times New Roman" panose="02020603050405020304" pitchFamily="18" charset="0"/>
              </a:rPr>
              <a:t>Conservative</a:t>
            </a:r>
            <a:r>
              <a:rPr lang="en-GB" sz="2400" dirty="0">
                <a:latin typeface="Calibri" panose="020F0502020204030204" pitchFamily="34" charset="0"/>
                <a:ea typeface="Times New Roman" panose="02020603050405020304" pitchFamily="18" charset="0"/>
              </a:rPr>
              <a:t> &amp;</a:t>
            </a:r>
            <a:r>
              <a:rPr lang="en-GB" sz="2400" dirty="0">
                <a:effectLst/>
                <a:latin typeface="Calibri" panose="020F0502020204030204" pitchFamily="34" charset="0"/>
                <a:ea typeface="Times New Roman" panose="02020603050405020304" pitchFamily="18" charset="0"/>
              </a:rPr>
              <a:t> aristocratic wing of movement proved most durable</a:t>
            </a:r>
            <a:endParaRPr lang="en-GB" sz="2400" dirty="0">
              <a:latin typeface="Calibri" panose="020F0502020204030204" pitchFamily="34" charset="0"/>
              <a:ea typeface="Times New Roman" panose="02020603050405020304" pitchFamily="18" charset="0"/>
            </a:endParaRPr>
          </a:p>
          <a:p>
            <a:r>
              <a:rPr lang="en-GB" sz="2400" dirty="0">
                <a:effectLst/>
                <a:latin typeface="Calibri" panose="020F0502020204030204" pitchFamily="34" charset="0"/>
                <a:ea typeface="Times New Roman" panose="02020603050405020304" pitchFamily="18" charset="0"/>
              </a:rPr>
              <a:t>1436, fighting ended </a:t>
            </a:r>
            <a:r>
              <a:rPr lang="en-GB" sz="2400" dirty="0">
                <a:latin typeface="Calibri" panose="020F0502020204030204" pitchFamily="34" charset="0"/>
                <a:ea typeface="Times New Roman" panose="02020603050405020304" pitchFamily="18" charset="0"/>
              </a:rPr>
              <a:t>&amp;</a:t>
            </a:r>
            <a:r>
              <a:rPr lang="en-GB" sz="2400" dirty="0">
                <a:effectLst/>
                <a:latin typeface="Calibri" panose="020F0502020204030204" pitchFamily="34" charset="0"/>
                <a:ea typeface="Times New Roman" panose="02020603050405020304" pitchFamily="18" charset="0"/>
              </a:rPr>
              <a:t> compromise reached</a:t>
            </a:r>
          </a:p>
          <a:p>
            <a:endParaRPr lang="en-GB" sz="2400" dirty="0">
              <a:effectLst/>
              <a:latin typeface="Calibri" panose="020F0502020204030204" pitchFamily="34" charset="0"/>
              <a:ea typeface="Times New Roman" panose="02020603050405020304" pitchFamily="18" charset="0"/>
            </a:endParaRPr>
          </a:p>
          <a:p>
            <a:r>
              <a:rPr lang="en-GB" sz="2400" dirty="0">
                <a:effectLst/>
                <a:latin typeface="Calibri" panose="020F0502020204030204" pitchFamily="34" charset="0"/>
                <a:ea typeface="Times New Roman" panose="02020603050405020304" pitchFamily="18" charset="0"/>
              </a:rPr>
              <a:t>Ideas developed in 2 contexts </a:t>
            </a:r>
          </a:p>
          <a:p>
            <a:pPr marL="342900" indent="-342900">
              <a:buAutoNum type="arabicParenR"/>
            </a:pPr>
            <a:r>
              <a:rPr lang="en-GB" sz="2400" dirty="0">
                <a:effectLst/>
                <a:latin typeface="Calibri" panose="020F0502020204030204" pitchFamily="34" charset="0"/>
                <a:ea typeface="Times New Roman" panose="02020603050405020304" pitchFamily="18" charset="0"/>
              </a:rPr>
              <a:t>Great Schism </a:t>
            </a:r>
            <a:endParaRPr lang="en-GB" sz="2400" dirty="0">
              <a:latin typeface="Calibri" panose="020F0502020204030204" pitchFamily="34" charset="0"/>
              <a:ea typeface="Times New Roman" panose="02020603050405020304" pitchFamily="18" charset="0"/>
            </a:endParaRPr>
          </a:p>
          <a:p>
            <a:pPr marL="342900" indent="-342900">
              <a:buAutoNum type="arabicParenR"/>
            </a:pPr>
            <a:r>
              <a:rPr lang="en-GB" sz="2400" dirty="0">
                <a:effectLst/>
                <a:latin typeface="Calibri" panose="020F0502020204030204" pitchFamily="34" charset="0"/>
                <a:ea typeface="Times New Roman" panose="02020603050405020304" pitchFamily="18" charset="0"/>
              </a:rPr>
              <a:t>Czech nationalism </a:t>
            </a:r>
            <a:endParaRPr lang="en-GB" sz="2400" dirty="0"/>
          </a:p>
        </p:txBody>
      </p:sp>
      <p:sp>
        <p:nvSpPr>
          <p:cNvPr id="5" name="TextBox 4">
            <a:extLst>
              <a:ext uri="{FF2B5EF4-FFF2-40B4-BE49-F238E27FC236}">
                <a16:creationId xmlns:a16="http://schemas.microsoft.com/office/drawing/2014/main" id="{2F5FEE6C-94F2-5035-33AD-A2F46B4D9ABB}"/>
              </a:ext>
            </a:extLst>
          </p:cNvPr>
          <p:cNvSpPr txBox="1"/>
          <p:nvPr/>
        </p:nvSpPr>
        <p:spPr>
          <a:xfrm>
            <a:off x="575556" y="559944"/>
            <a:ext cx="3888433" cy="646331"/>
          </a:xfrm>
          <a:prstGeom prst="rect">
            <a:avLst/>
          </a:prstGeom>
          <a:noFill/>
        </p:spPr>
        <p:txBody>
          <a:bodyPr wrap="square">
            <a:spAutoFit/>
          </a:bodyPr>
          <a:lstStyle/>
          <a:p>
            <a:r>
              <a:rPr lang="en-GB" sz="3600" b="1" dirty="0">
                <a:solidFill>
                  <a:srgbClr val="0070C0"/>
                </a:solidFill>
              </a:rPr>
              <a:t>OUTCOMES</a:t>
            </a:r>
            <a:endParaRPr lang="en-GB" sz="3600" dirty="0">
              <a:solidFill>
                <a:srgbClr val="0070C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C3A2FD1-CC1F-58B6-2BDF-BB160703E05E}"/>
              </a:ext>
            </a:extLst>
          </p:cNvPr>
          <p:cNvSpPr txBox="1"/>
          <p:nvPr/>
        </p:nvSpPr>
        <p:spPr>
          <a:xfrm>
            <a:off x="359532" y="3141837"/>
            <a:ext cx="8424936" cy="584775"/>
          </a:xfrm>
          <a:prstGeom prst="rect">
            <a:avLst/>
          </a:prstGeom>
          <a:noFill/>
        </p:spPr>
        <p:txBody>
          <a:bodyPr wrap="square">
            <a:spAutoFit/>
          </a:bodyPr>
          <a:lstStyle/>
          <a:p>
            <a:r>
              <a:rPr lang="en-GB" sz="3200" b="1" dirty="0">
                <a:solidFill>
                  <a:srgbClr val="0070C0"/>
                </a:solidFill>
              </a:rPr>
              <a:t>INFLUENCE ON THE REFORMATION?</a:t>
            </a:r>
          </a:p>
        </p:txBody>
      </p:sp>
      <p:sp>
        <p:nvSpPr>
          <p:cNvPr id="5" name="TextBox 4">
            <a:extLst>
              <a:ext uri="{FF2B5EF4-FFF2-40B4-BE49-F238E27FC236}">
                <a16:creationId xmlns:a16="http://schemas.microsoft.com/office/drawing/2014/main" id="{AAE81B5C-57B0-B2F3-F6C8-CD13DCF169F0}"/>
              </a:ext>
            </a:extLst>
          </p:cNvPr>
          <p:cNvSpPr txBox="1"/>
          <p:nvPr/>
        </p:nvSpPr>
        <p:spPr>
          <a:xfrm>
            <a:off x="359532" y="764704"/>
            <a:ext cx="8532948" cy="584775"/>
          </a:xfrm>
          <a:prstGeom prst="rect">
            <a:avLst/>
          </a:prstGeom>
          <a:noFill/>
        </p:spPr>
        <p:txBody>
          <a:bodyPr wrap="square">
            <a:spAutoFit/>
          </a:bodyPr>
          <a:lstStyle/>
          <a:p>
            <a:r>
              <a:rPr lang="en-GB" sz="3200" b="1" dirty="0">
                <a:solidFill>
                  <a:srgbClr val="0070C0"/>
                </a:solidFill>
              </a:rPr>
              <a:t>DIFFERENCE FROM EARLIER HERESIES</a:t>
            </a:r>
          </a:p>
        </p:txBody>
      </p:sp>
      <p:sp>
        <p:nvSpPr>
          <p:cNvPr id="7" name="TextBox 6">
            <a:extLst>
              <a:ext uri="{FF2B5EF4-FFF2-40B4-BE49-F238E27FC236}">
                <a16:creationId xmlns:a16="http://schemas.microsoft.com/office/drawing/2014/main" id="{45B7CFA3-B5E2-0EF0-0798-EF72A0134C6D}"/>
              </a:ext>
            </a:extLst>
          </p:cNvPr>
          <p:cNvSpPr txBox="1"/>
          <p:nvPr/>
        </p:nvSpPr>
        <p:spPr>
          <a:xfrm>
            <a:off x="359532" y="1484784"/>
            <a:ext cx="8388932" cy="1938992"/>
          </a:xfrm>
          <a:prstGeom prst="rect">
            <a:avLst/>
          </a:prstGeom>
          <a:noFill/>
        </p:spPr>
        <p:txBody>
          <a:bodyPr wrap="square">
            <a:spAutoFit/>
          </a:bodyPr>
          <a:lstStyle/>
          <a:p>
            <a:pPr marL="342900" indent="-342900">
              <a:buFont typeface="Arial" panose="020B0604020202020204" pitchFamily="34" charset="0"/>
              <a:buChar char="•"/>
            </a:pPr>
            <a:r>
              <a:rPr lang="en-GB" sz="2400" dirty="0"/>
              <a:t>Know more about because sources from/by ‘heretics’ not just inquisitors/opponents, but still condemned</a:t>
            </a:r>
          </a:p>
          <a:p>
            <a:pPr marL="342900" indent="-342900">
              <a:buFont typeface="Arial" panose="020B0604020202020204" pitchFamily="34" charset="0"/>
              <a:buChar char="•"/>
            </a:pPr>
            <a:r>
              <a:rPr lang="en-GB" sz="2400" dirty="0"/>
              <a:t>Both coherent and more eclectic sets of beliefs</a:t>
            </a:r>
          </a:p>
          <a:p>
            <a:pPr marL="342900" indent="-342900">
              <a:buFont typeface="Arial" panose="020B0604020202020204" pitchFamily="34" charset="0"/>
              <a:buChar char="•"/>
            </a:pPr>
            <a:r>
              <a:rPr lang="en-GB" sz="2400" dirty="0"/>
              <a:t>No single message also encompassed socio-political elements</a:t>
            </a:r>
          </a:p>
          <a:p>
            <a:endParaRPr lang="en-GB" sz="2400" b="1" dirty="0"/>
          </a:p>
        </p:txBody>
      </p:sp>
      <p:sp>
        <p:nvSpPr>
          <p:cNvPr id="9" name="TextBox 8">
            <a:extLst>
              <a:ext uri="{FF2B5EF4-FFF2-40B4-BE49-F238E27FC236}">
                <a16:creationId xmlns:a16="http://schemas.microsoft.com/office/drawing/2014/main" id="{6B85886B-3B47-2043-EFBF-86DE8E5DA9EA}"/>
              </a:ext>
            </a:extLst>
          </p:cNvPr>
          <p:cNvSpPr txBox="1"/>
          <p:nvPr/>
        </p:nvSpPr>
        <p:spPr>
          <a:xfrm>
            <a:off x="382778" y="3861048"/>
            <a:ext cx="8005646" cy="2308324"/>
          </a:xfrm>
          <a:prstGeom prst="rect">
            <a:avLst/>
          </a:prstGeom>
          <a:noFill/>
        </p:spPr>
        <p:txBody>
          <a:bodyPr wrap="square">
            <a:spAutoFit/>
          </a:bodyPr>
          <a:lstStyle/>
          <a:p>
            <a:pPr marL="342900" indent="-342900">
              <a:buFont typeface="Arial" panose="020B0604020202020204" pitchFamily="34" charset="0"/>
              <a:buChar char="•"/>
            </a:pPr>
            <a:r>
              <a:rPr lang="en-GB" sz="2400" dirty="0"/>
              <a:t>No direct lineage</a:t>
            </a:r>
          </a:p>
          <a:p>
            <a:pPr marL="342900" indent="-342900">
              <a:buFont typeface="Arial" panose="020B0604020202020204" pitchFamily="34" charset="0"/>
              <a:buChar char="•"/>
            </a:pPr>
            <a:r>
              <a:rPr lang="en-GB" sz="2400" dirty="0"/>
              <a:t>Catholic Church still going strong</a:t>
            </a:r>
          </a:p>
          <a:p>
            <a:pPr marL="342900" indent="-342900">
              <a:buFont typeface="Arial" panose="020B0604020202020204" pitchFamily="34" charset="0"/>
              <a:buChar char="•"/>
            </a:pPr>
            <a:r>
              <a:rPr lang="en-GB" sz="2400" dirty="0"/>
              <a:t>Few Lollards, Hussites (unlike Waldensians) not embraced</a:t>
            </a:r>
          </a:p>
          <a:p>
            <a:pPr marL="342900" indent="-342900">
              <a:buFont typeface="Arial" panose="020B0604020202020204" pitchFamily="34" charset="0"/>
              <a:buChar char="•"/>
            </a:pPr>
            <a:r>
              <a:rPr lang="en-GB" sz="2400" dirty="0"/>
              <a:t>Some geographical continuities?</a:t>
            </a:r>
          </a:p>
          <a:p>
            <a:pPr marL="342900" indent="-342900">
              <a:buFont typeface="Arial" panose="020B0604020202020204" pitchFamily="34" charset="0"/>
              <a:buChar char="•"/>
            </a:pPr>
            <a:r>
              <a:rPr lang="en-GB" sz="2400" dirty="0"/>
              <a:t>Ideas &amp; criticisms of Church pre-existed but required mass international movement to be effective </a:t>
            </a:r>
          </a:p>
        </p:txBody>
      </p:sp>
    </p:spTree>
    <p:extLst>
      <p:ext uri="{BB962C8B-B14F-4D97-AF65-F5344CB8AC3E}">
        <p14:creationId xmlns:p14="http://schemas.microsoft.com/office/powerpoint/2010/main" val="14976302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A041B524-21BF-A189-0A78-E27F76757B85}"/>
              </a:ext>
            </a:extLst>
          </p:cNvPr>
          <p:cNvSpPr>
            <a:spLocks noGrp="1"/>
          </p:cNvSpPr>
          <p:nvPr>
            <p:ph type="title"/>
          </p:nvPr>
        </p:nvSpPr>
        <p:spPr>
          <a:xfrm>
            <a:off x="395536" y="3817778"/>
            <a:ext cx="8352928" cy="2811622"/>
          </a:xfrm>
        </p:spPr>
        <p:txBody>
          <a:bodyPr>
            <a:normAutofit/>
          </a:bodyPr>
          <a:lstStyle/>
          <a:p>
            <a:pPr eaLnBrk="1" fontAlgn="auto" hangingPunct="1">
              <a:spcAft>
                <a:spcPts val="0"/>
              </a:spcAft>
              <a:defRPr/>
            </a:pPr>
            <a:r>
              <a:rPr lang="en-GB" sz="1600" dirty="0">
                <a:solidFill>
                  <a:schemeClr val="tx1"/>
                </a:solidFill>
                <a:latin typeface="Verdana" pitchFamily="34" charset="0"/>
                <a:ea typeface="Verdana" pitchFamily="34" charset="0"/>
                <a:cs typeface="Verdana" pitchFamily="34" charset="0"/>
              </a:rPr>
              <a:t>‘The Avignonese period produced major changes both in the functioning of the papacy and in the way the rest of the church perceived it. </a:t>
            </a:r>
            <a:r>
              <a:rPr lang="en-GB" sz="1600" b="1" dirty="0">
                <a:solidFill>
                  <a:schemeClr val="tx1"/>
                </a:solidFill>
                <a:latin typeface="Verdana" pitchFamily="34" charset="0"/>
                <a:ea typeface="Verdana" pitchFamily="34" charset="0"/>
                <a:cs typeface="Verdana" pitchFamily="34" charset="0"/>
              </a:rPr>
              <a:t>Never had the papacy done so much or with such effectiveness. </a:t>
            </a:r>
            <a:r>
              <a:rPr lang="en-GB" sz="1600" dirty="0">
                <a:solidFill>
                  <a:schemeClr val="tx1"/>
                </a:solidFill>
                <a:latin typeface="Verdana" pitchFamily="34" charset="0"/>
                <a:ea typeface="Verdana" pitchFamily="34" charset="0"/>
                <a:cs typeface="Verdana" pitchFamily="34" charset="0"/>
              </a:rPr>
              <a:t>Never had the papacy possessed a greater income or a greater impact on the farthest reaches of Christendom. </a:t>
            </a:r>
            <a:r>
              <a:rPr lang="en-GB" sz="1600" b="1" dirty="0">
                <a:solidFill>
                  <a:schemeClr val="tx1"/>
                </a:solidFill>
                <a:latin typeface="Verdana" pitchFamily="34" charset="0"/>
                <a:ea typeface="Verdana" pitchFamily="34" charset="0"/>
                <a:cs typeface="Verdana" pitchFamily="34" charset="0"/>
              </a:rPr>
              <a:t>But simultaneous with this growth in power was a decline in reputation.</a:t>
            </a:r>
            <a:r>
              <a:rPr lang="en-GB" sz="1600" dirty="0">
                <a:solidFill>
                  <a:schemeClr val="tx1"/>
                </a:solidFill>
                <a:latin typeface="Verdana" pitchFamily="34" charset="0"/>
                <a:ea typeface="Verdana" pitchFamily="34" charset="0"/>
                <a:cs typeface="Verdana" pitchFamily="34" charset="0"/>
              </a:rPr>
              <a:t> In the mid-eleventh century, the papacy had emerged as the leader of the reform movement in the western church. For more than two centuries the popes gave direction and inspiration to zealous reformers and pious believers ... </a:t>
            </a:r>
            <a:r>
              <a:rPr lang="en-GB" sz="1600" b="1" dirty="0">
                <a:solidFill>
                  <a:schemeClr val="tx1"/>
                </a:solidFill>
                <a:latin typeface="Verdana" pitchFamily="34" charset="0"/>
                <a:ea typeface="Verdana" pitchFamily="34" charset="0"/>
                <a:cs typeface="Verdana" pitchFamily="34" charset="0"/>
              </a:rPr>
              <a:t>In the fourteenth century, the conviction grew that the papacy itself needed reform</a:t>
            </a:r>
            <a:r>
              <a:rPr lang="en-GB" sz="1600" dirty="0">
                <a:solidFill>
                  <a:schemeClr val="tx1"/>
                </a:solidFill>
                <a:latin typeface="Verdana" pitchFamily="34" charset="0"/>
                <a:ea typeface="Verdana" pitchFamily="34" charset="0"/>
                <a:cs typeface="Verdana" pitchFamily="34" charset="0"/>
              </a:rPr>
              <a:t>.’ </a:t>
            </a:r>
            <a:br>
              <a:rPr lang="en-GB" sz="1600" dirty="0">
                <a:solidFill>
                  <a:schemeClr val="tx1"/>
                </a:solidFill>
                <a:latin typeface="Verdana" pitchFamily="34" charset="0"/>
                <a:ea typeface="Verdana" pitchFamily="34" charset="0"/>
                <a:cs typeface="Verdana" pitchFamily="34" charset="0"/>
              </a:rPr>
            </a:br>
            <a:br>
              <a:rPr lang="en-GB" sz="1400" dirty="0">
                <a:solidFill>
                  <a:schemeClr val="tx1"/>
                </a:solidFill>
                <a:latin typeface="Verdana" pitchFamily="34" charset="0"/>
                <a:ea typeface="Verdana" pitchFamily="34" charset="0"/>
                <a:cs typeface="Verdana" pitchFamily="34" charset="0"/>
              </a:rPr>
            </a:br>
            <a:r>
              <a:rPr lang="en-GB" sz="1400" dirty="0">
                <a:solidFill>
                  <a:schemeClr val="tx1"/>
                </a:solidFill>
                <a:latin typeface="Verdana" pitchFamily="34" charset="0"/>
                <a:ea typeface="Verdana" pitchFamily="34" charset="0"/>
                <a:cs typeface="Verdana" pitchFamily="34" charset="0"/>
              </a:rPr>
              <a:t>Joseph H. Lynch, </a:t>
            </a:r>
            <a:r>
              <a:rPr lang="en-GB" sz="1400" i="1" dirty="0">
                <a:solidFill>
                  <a:schemeClr val="tx1"/>
                </a:solidFill>
                <a:latin typeface="Verdana" pitchFamily="34" charset="0"/>
                <a:ea typeface="Verdana" pitchFamily="34" charset="0"/>
                <a:cs typeface="Verdana" pitchFamily="34" charset="0"/>
              </a:rPr>
              <a:t>The Medieval Church: A Brief History</a:t>
            </a:r>
            <a:r>
              <a:rPr lang="en-GB" sz="1400" dirty="0">
                <a:solidFill>
                  <a:schemeClr val="tx1"/>
                </a:solidFill>
                <a:latin typeface="Verdana" pitchFamily="34" charset="0"/>
                <a:ea typeface="Verdana" pitchFamily="34" charset="0"/>
                <a:cs typeface="Verdana" pitchFamily="34" charset="0"/>
              </a:rPr>
              <a:t> </a:t>
            </a:r>
          </a:p>
        </p:txBody>
      </p:sp>
      <p:sp>
        <p:nvSpPr>
          <p:cNvPr id="3" name="TextBox 2">
            <a:extLst>
              <a:ext uri="{FF2B5EF4-FFF2-40B4-BE49-F238E27FC236}">
                <a16:creationId xmlns:a16="http://schemas.microsoft.com/office/drawing/2014/main" id="{CEAD9AED-1F47-65BE-F521-15F8D171D7F6}"/>
              </a:ext>
            </a:extLst>
          </p:cNvPr>
          <p:cNvSpPr txBox="1"/>
          <p:nvPr/>
        </p:nvSpPr>
        <p:spPr>
          <a:xfrm>
            <a:off x="451934" y="1340768"/>
            <a:ext cx="5133710" cy="2062103"/>
          </a:xfrm>
          <a:prstGeom prst="rect">
            <a:avLst/>
          </a:prstGeom>
          <a:noFill/>
        </p:spPr>
        <p:txBody>
          <a:bodyPr wrap="square">
            <a:spAutoFit/>
          </a:bodyPr>
          <a:lstStyle/>
          <a:p>
            <a:r>
              <a:rPr lang="en-GB" sz="1600" b="1" dirty="0">
                <a:latin typeface="Verdana" pitchFamily="34" charset="0"/>
                <a:ea typeface="Verdana" pitchFamily="34" charset="0"/>
                <a:cs typeface="Verdana" pitchFamily="34" charset="0"/>
              </a:rPr>
              <a:t>1305-1314	Clement V </a:t>
            </a:r>
            <a:r>
              <a:rPr lang="en-GB" sz="1600" dirty="0">
                <a:latin typeface="Verdana" pitchFamily="34" charset="0"/>
                <a:ea typeface="Verdana" pitchFamily="34" charset="0"/>
                <a:cs typeface="Verdana" pitchFamily="34" charset="0"/>
              </a:rPr>
              <a:t>(Betrand de Got)</a:t>
            </a:r>
            <a:br>
              <a:rPr lang="en-GB" sz="1600" b="1" dirty="0">
                <a:latin typeface="Verdana" pitchFamily="34" charset="0"/>
                <a:ea typeface="Verdana" pitchFamily="34" charset="0"/>
                <a:cs typeface="Verdana" pitchFamily="34" charset="0"/>
              </a:rPr>
            </a:br>
            <a:r>
              <a:rPr lang="en-GB" sz="1600" b="1" dirty="0">
                <a:latin typeface="Verdana" pitchFamily="34" charset="0"/>
                <a:ea typeface="Verdana" pitchFamily="34" charset="0"/>
                <a:cs typeface="Verdana" pitchFamily="34" charset="0"/>
              </a:rPr>
              <a:t>1316-1334	John XXII </a:t>
            </a:r>
            <a:r>
              <a:rPr lang="en-GB" sz="1600" dirty="0">
                <a:latin typeface="Verdana" pitchFamily="34" charset="0"/>
                <a:ea typeface="Verdana" pitchFamily="34" charset="0"/>
                <a:cs typeface="Verdana" pitchFamily="34" charset="0"/>
              </a:rPr>
              <a:t>(Jacques </a:t>
            </a:r>
            <a:r>
              <a:rPr lang="en-GB" sz="1600" dirty="0" err="1">
                <a:latin typeface="Verdana" pitchFamily="34" charset="0"/>
                <a:ea typeface="Verdana" pitchFamily="34" charset="0"/>
                <a:cs typeface="Verdana" pitchFamily="34" charset="0"/>
              </a:rPr>
              <a:t>Duèse</a:t>
            </a:r>
            <a:r>
              <a:rPr lang="en-GB" sz="1600" dirty="0">
                <a:latin typeface="Verdana" pitchFamily="34" charset="0"/>
                <a:ea typeface="Verdana" pitchFamily="34" charset="0"/>
                <a:cs typeface="Verdana" pitchFamily="34" charset="0"/>
              </a:rPr>
              <a:t>)</a:t>
            </a:r>
            <a:br>
              <a:rPr lang="en-GB" sz="1600" b="1" dirty="0">
                <a:latin typeface="Verdana" pitchFamily="34" charset="0"/>
                <a:ea typeface="Verdana" pitchFamily="34" charset="0"/>
                <a:cs typeface="Verdana" pitchFamily="34" charset="0"/>
              </a:rPr>
            </a:br>
            <a:r>
              <a:rPr lang="en-GB" sz="1600" b="1" dirty="0">
                <a:latin typeface="Verdana" pitchFamily="34" charset="0"/>
                <a:ea typeface="Verdana" pitchFamily="34" charset="0"/>
                <a:cs typeface="Verdana" pitchFamily="34" charset="0"/>
              </a:rPr>
              <a:t>1334-1342	Benedict XII </a:t>
            </a:r>
            <a:r>
              <a:rPr lang="en-GB" sz="1600" dirty="0">
                <a:latin typeface="Verdana" pitchFamily="34" charset="0"/>
                <a:ea typeface="Verdana" pitchFamily="34" charset="0"/>
                <a:cs typeface="Verdana" pitchFamily="34" charset="0"/>
              </a:rPr>
              <a:t>(Jacques Fournier)</a:t>
            </a:r>
            <a:br>
              <a:rPr lang="en-GB" sz="1600" b="1" dirty="0">
                <a:latin typeface="Verdana" pitchFamily="34" charset="0"/>
                <a:ea typeface="Verdana" pitchFamily="34" charset="0"/>
                <a:cs typeface="Verdana" pitchFamily="34" charset="0"/>
              </a:rPr>
            </a:br>
            <a:r>
              <a:rPr lang="en-GB" sz="1600" b="1" dirty="0">
                <a:latin typeface="Verdana" pitchFamily="34" charset="0"/>
                <a:ea typeface="Verdana" pitchFamily="34" charset="0"/>
                <a:cs typeface="Verdana" pitchFamily="34" charset="0"/>
              </a:rPr>
              <a:t>1342-1352 	Clement VI </a:t>
            </a:r>
            <a:r>
              <a:rPr lang="en-GB" sz="1600" dirty="0">
                <a:latin typeface="Verdana" pitchFamily="34" charset="0"/>
                <a:ea typeface="Verdana" pitchFamily="34" charset="0"/>
                <a:cs typeface="Verdana" pitchFamily="34" charset="0"/>
              </a:rPr>
              <a:t>(Pierre Roger)</a:t>
            </a:r>
            <a:br>
              <a:rPr lang="en-GB" sz="1600" b="1" dirty="0">
                <a:latin typeface="Verdana" pitchFamily="34" charset="0"/>
                <a:ea typeface="Verdana" pitchFamily="34" charset="0"/>
                <a:cs typeface="Verdana" pitchFamily="34" charset="0"/>
              </a:rPr>
            </a:br>
            <a:r>
              <a:rPr lang="en-GB" sz="1600" b="1" dirty="0">
                <a:latin typeface="Verdana" pitchFamily="34" charset="0"/>
                <a:ea typeface="Verdana" pitchFamily="34" charset="0"/>
                <a:cs typeface="Verdana" pitchFamily="34" charset="0"/>
              </a:rPr>
              <a:t>1352-1362	Innocent VI </a:t>
            </a:r>
            <a:r>
              <a:rPr lang="en-GB" sz="1600" dirty="0">
                <a:latin typeface="Verdana" pitchFamily="34" charset="0"/>
                <a:ea typeface="Verdana" pitchFamily="34" charset="0"/>
                <a:cs typeface="Verdana" pitchFamily="34" charset="0"/>
              </a:rPr>
              <a:t>(Étienne Aubert)</a:t>
            </a:r>
            <a:br>
              <a:rPr lang="en-GB" sz="1600" b="1" dirty="0">
                <a:latin typeface="Verdana" pitchFamily="34" charset="0"/>
                <a:ea typeface="Verdana" pitchFamily="34" charset="0"/>
                <a:cs typeface="Verdana" pitchFamily="34" charset="0"/>
              </a:rPr>
            </a:br>
            <a:r>
              <a:rPr lang="en-GB" sz="1600" b="1" dirty="0">
                <a:latin typeface="Verdana" pitchFamily="34" charset="0"/>
                <a:ea typeface="Verdana" pitchFamily="34" charset="0"/>
                <a:cs typeface="Verdana" pitchFamily="34" charset="0"/>
              </a:rPr>
              <a:t>1362-1370	Urban V </a:t>
            </a:r>
            <a:r>
              <a:rPr lang="en-GB" sz="1600" dirty="0">
                <a:latin typeface="Verdana" pitchFamily="34" charset="0"/>
                <a:ea typeface="Verdana" pitchFamily="34" charset="0"/>
                <a:cs typeface="Verdana" pitchFamily="34" charset="0"/>
              </a:rPr>
              <a:t>(Guillaume de </a:t>
            </a:r>
            <a:r>
              <a:rPr lang="en-GB" sz="1600" dirty="0" err="1">
                <a:latin typeface="Verdana" pitchFamily="34" charset="0"/>
                <a:ea typeface="Verdana" pitchFamily="34" charset="0"/>
                <a:cs typeface="Verdana" pitchFamily="34" charset="0"/>
              </a:rPr>
              <a:t>Grimoard</a:t>
            </a:r>
            <a:r>
              <a:rPr lang="en-GB" sz="1600" dirty="0">
                <a:latin typeface="Verdana" pitchFamily="34" charset="0"/>
                <a:ea typeface="Verdana" pitchFamily="34" charset="0"/>
                <a:cs typeface="Verdana" pitchFamily="34" charset="0"/>
              </a:rPr>
              <a:t>)</a:t>
            </a:r>
            <a:br>
              <a:rPr lang="en-GB" sz="1600" b="1" dirty="0">
                <a:latin typeface="Verdana" pitchFamily="34" charset="0"/>
                <a:ea typeface="Verdana" pitchFamily="34" charset="0"/>
                <a:cs typeface="Verdana" pitchFamily="34" charset="0"/>
              </a:rPr>
            </a:br>
            <a:r>
              <a:rPr lang="en-GB" sz="1600" b="1" dirty="0">
                <a:latin typeface="Verdana" pitchFamily="34" charset="0"/>
                <a:ea typeface="Verdana" pitchFamily="34" charset="0"/>
                <a:cs typeface="Verdana" pitchFamily="34" charset="0"/>
              </a:rPr>
              <a:t>1370-1378	Gregory XI </a:t>
            </a:r>
            <a:r>
              <a:rPr lang="en-GB" sz="1600" dirty="0">
                <a:latin typeface="Verdana" pitchFamily="34" charset="0"/>
                <a:ea typeface="Verdana" pitchFamily="34" charset="0"/>
                <a:cs typeface="Verdana" pitchFamily="34" charset="0"/>
              </a:rPr>
              <a:t>(Pierre Roger, nephew of Charles VI)</a:t>
            </a:r>
            <a:endParaRPr lang="en-GB" sz="1600" dirty="0"/>
          </a:p>
        </p:txBody>
      </p:sp>
      <p:sp>
        <p:nvSpPr>
          <p:cNvPr id="5" name="TextBox 4">
            <a:extLst>
              <a:ext uri="{FF2B5EF4-FFF2-40B4-BE49-F238E27FC236}">
                <a16:creationId xmlns:a16="http://schemas.microsoft.com/office/drawing/2014/main" id="{80F464A7-2DD9-7D11-937A-B2ED648A3E83}"/>
              </a:ext>
            </a:extLst>
          </p:cNvPr>
          <p:cNvSpPr txBox="1"/>
          <p:nvPr/>
        </p:nvSpPr>
        <p:spPr>
          <a:xfrm>
            <a:off x="1501222" y="386370"/>
            <a:ext cx="6527162" cy="646331"/>
          </a:xfrm>
          <a:prstGeom prst="rect">
            <a:avLst/>
          </a:prstGeom>
          <a:noFill/>
        </p:spPr>
        <p:txBody>
          <a:bodyPr wrap="square">
            <a:spAutoFit/>
          </a:bodyPr>
          <a:lstStyle/>
          <a:p>
            <a:pPr algn="ctr" eaLnBrk="1" hangingPunct="1"/>
            <a:r>
              <a:rPr lang="en-GB" altLang="en-US" sz="3600" b="1" dirty="0">
                <a:solidFill>
                  <a:srgbClr val="0070C0"/>
                </a:solidFill>
                <a:latin typeface="Verdana" panose="020B0604030504040204" pitchFamily="34" charset="0"/>
              </a:rPr>
              <a:t>THE 7 AVIGNON POPES</a:t>
            </a:r>
            <a:endParaRPr lang="en-GB" altLang="en-US" sz="3600" b="1" dirty="0">
              <a:solidFill>
                <a:srgbClr val="0070C0"/>
              </a:solidFill>
            </a:endParaRPr>
          </a:p>
        </p:txBody>
      </p:sp>
      <p:pic>
        <p:nvPicPr>
          <p:cNvPr id="6" name="Picture 2" descr="Clement VI.jpg">
            <a:extLst>
              <a:ext uri="{FF2B5EF4-FFF2-40B4-BE49-F238E27FC236}">
                <a16:creationId xmlns:a16="http://schemas.microsoft.com/office/drawing/2014/main" id="{E3D70C8A-E532-445C-D668-0351A0EE75B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585644" y="1032701"/>
            <a:ext cx="3075189" cy="2785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7790E-1B1A-E6FC-A0A7-2FACD85AB006}"/>
              </a:ext>
            </a:extLst>
          </p:cNvPr>
          <p:cNvSpPr>
            <a:spLocks noGrp="1"/>
          </p:cNvSpPr>
          <p:nvPr>
            <p:ph type="title"/>
          </p:nvPr>
        </p:nvSpPr>
        <p:spPr>
          <a:xfrm>
            <a:off x="395535" y="332656"/>
            <a:ext cx="8424936" cy="626166"/>
          </a:xfrm>
        </p:spPr>
        <p:txBody>
          <a:bodyPr>
            <a:normAutofit fontScale="90000"/>
          </a:bodyPr>
          <a:lstStyle/>
          <a:p>
            <a:r>
              <a:rPr lang="en-GB" b="1" dirty="0">
                <a:solidFill>
                  <a:srgbClr val="0070C0"/>
                </a:solidFill>
              </a:rPr>
              <a:t>Contemporary critics</a:t>
            </a:r>
          </a:p>
        </p:txBody>
      </p:sp>
      <p:sp>
        <p:nvSpPr>
          <p:cNvPr id="4" name="TextBox 3">
            <a:extLst>
              <a:ext uri="{FF2B5EF4-FFF2-40B4-BE49-F238E27FC236}">
                <a16:creationId xmlns:a16="http://schemas.microsoft.com/office/drawing/2014/main" id="{2CECAA8C-9A12-CBD1-D7F2-B11680F43FED}"/>
              </a:ext>
            </a:extLst>
          </p:cNvPr>
          <p:cNvSpPr txBox="1"/>
          <p:nvPr/>
        </p:nvSpPr>
        <p:spPr>
          <a:xfrm>
            <a:off x="395535" y="942246"/>
            <a:ext cx="4896545" cy="6247864"/>
          </a:xfrm>
          <a:prstGeom prst="rect">
            <a:avLst/>
          </a:prstGeom>
          <a:noFill/>
        </p:spPr>
        <p:txBody>
          <a:bodyPr wrap="square">
            <a:spAutoFit/>
          </a:bodyPr>
          <a:lstStyle/>
          <a:p>
            <a:r>
              <a:rPr lang="en-GB" sz="2000" b="1" dirty="0">
                <a:solidFill>
                  <a:srgbClr val="0070C0"/>
                </a:solidFill>
              </a:rPr>
              <a:t>Petrarch (1304-1374) </a:t>
            </a:r>
            <a:r>
              <a:rPr lang="en-GB" sz="1400" dirty="0">
                <a:latin typeface="Verdana" pitchFamily="34" charset="0"/>
                <a:ea typeface="Verdana" pitchFamily="34" charset="0"/>
                <a:cs typeface="Verdana" pitchFamily="34" charset="0"/>
              </a:rPr>
              <a:t>Avignon = ‘</a:t>
            </a:r>
            <a:r>
              <a:rPr lang="en-GB" sz="1400" b="1" dirty="0">
                <a:latin typeface="Verdana" pitchFamily="34" charset="0"/>
                <a:ea typeface="Verdana" pitchFamily="34" charset="0"/>
                <a:cs typeface="Verdana" pitchFamily="34" charset="0"/>
              </a:rPr>
              <a:t>unholy Babylon, Hell on earth, a sink of iniquity, the cess-pool of the world</a:t>
            </a:r>
            <a:r>
              <a:rPr lang="en-GB" sz="1400" dirty="0">
                <a:latin typeface="Verdana" pitchFamily="34" charset="0"/>
                <a:ea typeface="Verdana" pitchFamily="34" charset="0"/>
                <a:cs typeface="Verdana" pitchFamily="34" charset="0"/>
              </a:rPr>
              <a:t>. There is neither faith, nor charity, nor religion, nor fear of God, nor shame, nor truth, nor holiness, albeit the residence within its walls of the supreme pontiff should have made of it a shrine and the very stronghold of religion ... </a:t>
            </a:r>
            <a:r>
              <a:rPr lang="en-GB" sz="1400" b="1" dirty="0">
                <a:latin typeface="Verdana" pitchFamily="34" charset="0"/>
                <a:ea typeface="Verdana" pitchFamily="34" charset="0"/>
                <a:cs typeface="Verdana" pitchFamily="34" charset="0"/>
              </a:rPr>
              <a:t>Of all the cities I know, its stench is the worst </a:t>
            </a:r>
            <a:r>
              <a:rPr lang="en-GB" sz="1400" dirty="0">
                <a:latin typeface="Verdana" pitchFamily="34" charset="0"/>
                <a:ea typeface="Verdana" pitchFamily="34" charset="0"/>
                <a:cs typeface="Verdana" pitchFamily="34" charset="0"/>
              </a:rPr>
              <a:t>... What dishonour to see it suddenly become the capital of the world when it should be but the least of all cities.’ G. </a:t>
            </a:r>
            <a:r>
              <a:rPr lang="en-GB" sz="1400" dirty="0" err="1">
                <a:latin typeface="Verdana" pitchFamily="34" charset="0"/>
                <a:ea typeface="Verdana" pitchFamily="34" charset="0"/>
                <a:cs typeface="Verdana" pitchFamily="34" charset="0"/>
              </a:rPr>
              <a:t>Mollat</a:t>
            </a:r>
            <a:r>
              <a:rPr lang="en-GB" sz="1400" dirty="0">
                <a:latin typeface="Verdana" pitchFamily="34" charset="0"/>
                <a:ea typeface="Verdana" pitchFamily="34" charset="0"/>
                <a:cs typeface="Verdana" pitchFamily="34" charset="0"/>
              </a:rPr>
              <a:t>, </a:t>
            </a:r>
            <a:r>
              <a:rPr lang="en-GB" sz="1400" i="1" dirty="0">
                <a:latin typeface="Verdana" pitchFamily="34" charset="0"/>
                <a:ea typeface="Verdana" pitchFamily="34" charset="0"/>
                <a:cs typeface="Verdana" pitchFamily="34" charset="0"/>
              </a:rPr>
              <a:t>The Popes at Avignon</a:t>
            </a:r>
            <a:r>
              <a:rPr lang="en-GB" sz="1400" dirty="0">
                <a:latin typeface="Verdana" pitchFamily="34" charset="0"/>
                <a:ea typeface="Verdana" pitchFamily="34" charset="0"/>
                <a:cs typeface="Verdana" pitchFamily="34" charset="0"/>
              </a:rPr>
              <a:t> </a:t>
            </a:r>
          </a:p>
          <a:p>
            <a:endParaRPr lang="en-GB" sz="1600" dirty="0">
              <a:latin typeface="Verdana" pitchFamily="34" charset="0"/>
              <a:ea typeface="Verdana" pitchFamily="34" charset="0"/>
            </a:endParaRPr>
          </a:p>
          <a:p>
            <a:r>
              <a:rPr lang="en-GB" sz="2000" b="1" dirty="0"/>
              <a:t>Also </a:t>
            </a:r>
            <a:r>
              <a:rPr lang="en-GB" sz="2000" b="1" dirty="0">
                <a:solidFill>
                  <a:srgbClr val="0070C0"/>
                </a:solidFill>
              </a:rPr>
              <a:t>Catherine of Siena (1347-1380)</a:t>
            </a:r>
          </a:p>
          <a:p>
            <a:r>
              <a:rPr lang="en-GB" sz="2000" b="1" dirty="0">
                <a:solidFill>
                  <a:srgbClr val="0070C0"/>
                </a:solidFill>
              </a:rPr>
              <a:t>Bridget of Sweden (1302-1373)</a:t>
            </a:r>
          </a:p>
          <a:p>
            <a:r>
              <a:rPr lang="en-GB" sz="2000" dirty="0"/>
              <a:t>Chronicles</a:t>
            </a:r>
          </a:p>
          <a:p>
            <a:r>
              <a:rPr lang="en-GB" sz="2000" dirty="0"/>
              <a:t>Most historians up to early C20th</a:t>
            </a:r>
          </a:p>
          <a:p>
            <a:r>
              <a:rPr lang="en-GB" sz="2000" b="1" dirty="0"/>
              <a:t>Traditional base in Italy &gt; prolonged residence outside</a:t>
            </a:r>
          </a:p>
          <a:p>
            <a:r>
              <a:rPr lang="en-GB" sz="2000" b="1" dirty="0"/>
              <a:t>Strong ties to France &gt; temporary move</a:t>
            </a:r>
          </a:p>
          <a:p>
            <a:r>
              <a:rPr lang="en-GB" sz="2000" b="1" dirty="0"/>
              <a:t>Took 30 years to settle! And military &amp; other challenges to move back</a:t>
            </a:r>
          </a:p>
          <a:p>
            <a:endParaRPr lang="en-GB" sz="2000" b="1" dirty="0"/>
          </a:p>
          <a:p>
            <a:endParaRPr lang="en-GB" sz="2000" b="1" dirty="0"/>
          </a:p>
        </p:txBody>
      </p:sp>
      <p:pic>
        <p:nvPicPr>
          <p:cNvPr id="5" name="Picture 2" descr="Petrarch.jpg">
            <a:extLst>
              <a:ext uri="{FF2B5EF4-FFF2-40B4-BE49-F238E27FC236}">
                <a16:creationId xmlns:a16="http://schemas.microsoft.com/office/drawing/2014/main" id="{CE14441A-1E1C-6776-B3B1-4A4C77FDDB1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987471"/>
            <a:ext cx="3456385" cy="464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120865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3">
            <a:extLst>
              <a:ext uri="{FF2B5EF4-FFF2-40B4-BE49-F238E27FC236}">
                <a16:creationId xmlns:a16="http://schemas.microsoft.com/office/drawing/2014/main" id="{9029E603-E896-3928-D270-48F31003D62C}"/>
              </a:ext>
            </a:extLst>
          </p:cNvPr>
          <p:cNvSpPr>
            <a:spLocks noGrp="1"/>
          </p:cNvSpPr>
          <p:nvPr>
            <p:ph idx="1"/>
          </p:nvPr>
        </p:nvSpPr>
        <p:spPr>
          <a:xfrm>
            <a:off x="182653" y="1009856"/>
            <a:ext cx="8568952" cy="4838288"/>
          </a:xfrm>
        </p:spPr>
        <p:txBody>
          <a:bodyPr>
            <a:normAutofit fontScale="92500" lnSpcReduction="10000"/>
          </a:bodyPr>
          <a:lstStyle/>
          <a:p>
            <a:pPr eaLnBrk="1" hangingPunct="1"/>
            <a:r>
              <a:rPr lang="en-GB" altLang="en-US" sz="2800" b="1" dirty="0"/>
              <a:t>French connection: </a:t>
            </a:r>
            <a:r>
              <a:rPr lang="en-GB" altLang="en-US" sz="2800" dirty="0"/>
              <a:t>domination </a:t>
            </a:r>
            <a:r>
              <a:rPr lang="en-GB" altLang="en-US" sz="2400" dirty="0"/>
              <a:t>(esp. Languedoc: </a:t>
            </a:r>
            <a:r>
              <a:rPr lang="en-GB" sz="2400" dirty="0">
                <a:effectLst/>
                <a:ea typeface="Times New Roman" panose="02020603050405020304" pitchFamily="18" charset="0"/>
              </a:rPr>
              <a:t>all 7 popes, 96 of 112 French cardinals &amp; almost half papal curia</a:t>
            </a:r>
            <a:r>
              <a:rPr lang="en-GB" altLang="en-US" sz="2400" dirty="0"/>
              <a:t>)</a:t>
            </a:r>
            <a:endParaRPr lang="en-GB" altLang="en-US" sz="2400" b="1" dirty="0"/>
          </a:p>
          <a:p>
            <a:pPr eaLnBrk="1" hangingPunct="1"/>
            <a:r>
              <a:rPr lang="en-GB" altLang="en-US" sz="2800" b="1" dirty="0"/>
              <a:t>Moral character of popes: </a:t>
            </a:r>
            <a:r>
              <a:rPr lang="en-GB" altLang="en-US" sz="2800" dirty="0"/>
              <a:t>nepotism, luxury &amp; profligacy</a:t>
            </a:r>
            <a:endParaRPr lang="en-GB" altLang="en-US" sz="2800" b="1" dirty="0"/>
          </a:p>
          <a:p>
            <a:pPr eaLnBrk="1" hangingPunct="1"/>
            <a:r>
              <a:rPr lang="en-GB" altLang="en-US" sz="2800" b="1" dirty="0"/>
              <a:t>Growing centralisation and absolutism</a:t>
            </a:r>
          </a:p>
          <a:p>
            <a:pPr marL="0" indent="0" eaLnBrk="1" hangingPunct="1">
              <a:buNone/>
            </a:pPr>
            <a:r>
              <a:rPr lang="en-GB" altLang="en-US" sz="2400" dirty="0"/>
              <a:t>John XXII vs Lewis of Bavaria</a:t>
            </a:r>
          </a:p>
          <a:p>
            <a:pPr marL="0" indent="0" eaLnBrk="1" hangingPunct="1">
              <a:buNone/>
            </a:pPr>
            <a:r>
              <a:rPr lang="en-GB" altLang="en-US" sz="2400" dirty="0"/>
              <a:t>William of Ockham &amp; Marsilius</a:t>
            </a:r>
          </a:p>
          <a:p>
            <a:pPr marL="0" indent="0" eaLnBrk="1" hangingPunct="1">
              <a:buNone/>
            </a:pPr>
            <a:r>
              <a:rPr lang="en-GB" altLang="en-US" sz="2400" dirty="0"/>
              <a:t> of Padua critical</a:t>
            </a:r>
          </a:p>
          <a:p>
            <a:pPr marL="0" indent="0" eaLnBrk="1" hangingPunct="1">
              <a:buNone/>
            </a:pPr>
            <a:r>
              <a:rPr lang="en-GB" altLang="en-US" sz="2400" dirty="0"/>
              <a:t>Expansion of papal curia</a:t>
            </a:r>
          </a:p>
          <a:p>
            <a:pPr marL="0" indent="0" eaLnBrk="1" hangingPunct="1">
              <a:buNone/>
            </a:pPr>
            <a:r>
              <a:rPr lang="en-GB" altLang="en-US" sz="2400" dirty="0"/>
              <a:t>Growth of papal revenues</a:t>
            </a:r>
          </a:p>
          <a:p>
            <a:pPr marL="0" indent="0" eaLnBrk="1" hangingPunct="1">
              <a:buNone/>
            </a:pPr>
            <a:r>
              <a:rPr lang="en-GB" altLang="en-US" sz="2400" dirty="0"/>
              <a:t>Clashes with college of </a:t>
            </a:r>
          </a:p>
          <a:p>
            <a:pPr marL="0" indent="0" eaLnBrk="1" hangingPunct="1">
              <a:buNone/>
            </a:pPr>
            <a:r>
              <a:rPr lang="en-GB" altLang="en-US" sz="2400" dirty="0"/>
              <a:t>cardinals</a:t>
            </a:r>
          </a:p>
          <a:p>
            <a:pPr marL="0" indent="0" eaLnBrk="1" hangingPunct="1">
              <a:buNone/>
            </a:pPr>
            <a:endParaRPr lang="en-GB" altLang="en-US" dirty="0"/>
          </a:p>
        </p:txBody>
      </p:sp>
      <p:sp>
        <p:nvSpPr>
          <p:cNvPr id="3" name="Title 2">
            <a:extLst>
              <a:ext uri="{FF2B5EF4-FFF2-40B4-BE49-F238E27FC236}">
                <a16:creationId xmlns:a16="http://schemas.microsoft.com/office/drawing/2014/main" id="{474FA783-0189-136C-D38F-2F7DFD5BFCF2}"/>
              </a:ext>
            </a:extLst>
          </p:cNvPr>
          <p:cNvSpPr>
            <a:spLocks noGrp="1"/>
          </p:cNvSpPr>
          <p:nvPr>
            <p:ph type="title"/>
          </p:nvPr>
        </p:nvSpPr>
        <p:spPr>
          <a:xfrm>
            <a:off x="299511" y="332655"/>
            <a:ext cx="8568952" cy="836813"/>
          </a:xfrm>
        </p:spPr>
        <p:txBody>
          <a:bodyPr/>
          <a:lstStyle/>
          <a:p>
            <a:pPr eaLnBrk="1" fontAlgn="auto" hangingPunct="1">
              <a:spcAft>
                <a:spcPts val="0"/>
              </a:spcAft>
              <a:defRPr/>
            </a:pPr>
            <a:r>
              <a:rPr lang="en-GB" sz="3200" b="1" dirty="0">
                <a:solidFill>
                  <a:srgbClr val="0070C0"/>
                </a:solidFill>
              </a:rPr>
              <a:t>Criticism of Avignon papacy, three main issues:</a:t>
            </a:r>
          </a:p>
        </p:txBody>
      </p:sp>
      <p:sp>
        <p:nvSpPr>
          <p:cNvPr id="6" name="TextBox 5">
            <a:extLst>
              <a:ext uri="{FF2B5EF4-FFF2-40B4-BE49-F238E27FC236}">
                <a16:creationId xmlns:a16="http://schemas.microsoft.com/office/drawing/2014/main" id="{43C54DAE-125C-A6F1-4584-928ACA3F3043}"/>
              </a:ext>
            </a:extLst>
          </p:cNvPr>
          <p:cNvSpPr txBox="1"/>
          <p:nvPr/>
        </p:nvSpPr>
        <p:spPr>
          <a:xfrm>
            <a:off x="323528" y="6265068"/>
            <a:ext cx="8287203" cy="369332"/>
          </a:xfrm>
          <a:prstGeom prst="rect">
            <a:avLst/>
          </a:prstGeom>
          <a:noFill/>
        </p:spPr>
        <p:txBody>
          <a:bodyPr wrap="square">
            <a:spAutoFit/>
          </a:bodyPr>
          <a:lstStyle/>
          <a:p>
            <a:pPr eaLnBrk="1" fontAlgn="auto" hangingPunct="1">
              <a:spcAft>
                <a:spcPts val="0"/>
              </a:spcAft>
              <a:buFont typeface="Wingdings 2"/>
              <a:buNone/>
              <a:defRPr/>
            </a:pPr>
            <a:r>
              <a:rPr lang="en-GB" sz="1800" dirty="0">
                <a:latin typeface="Times New Roman" pitchFamily="18" charset="0"/>
                <a:ea typeface="Verdana" pitchFamily="34" charset="0"/>
                <a:cs typeface="Times New Roman" pitchFamily="18" charset="0"/>
              </a:rPr>
              <a:t>Palais des </a:t>
            </a:r>
            <a:r>
              <a:rPr lang="en-GB" sz="1800" dirty="0" err="1">
                <a:latin typeface="Times New Roman" pitchFamily="18" charset="0"/>
                <a:ea typeface="Verdana" pitchFamily="34" charset="0"/>
                <a:cs typeface="Times New Roman" pitchFamily="18" charset="0"/>
              </a:rPr>
              <a:t>papes</a:t>
            </a:r>
            <a:r>
              <a:rPr lang="en-GB" sz="1800" dirty="0">
                <a:latin typeface="Times New Roman" pitchFamily="18" charset="0"/>
                <a:ea typeface="Verdana" pitchFamily="34" charset="0"/>
                <a:cs typeface="Times New Roman" pitchFamily="18" charset="0"/>
              </a:rPr>
              <a:t>, Avignon, built in two stages 1330s&gt; = largest Gothic palace in Europe </a:t>
            </a:r>
            <a:endParaRPr lang="en-GB" dirty="0">
              <a:latin typeface="Times New Roman" pitchFamily="18" charset="0"/>
              <a:cs typeface="Times New Roman" pitchFamily="18" charset="0"/>
            </a:endParaRPr>
          </a:p>
        </p:txBody>
      </p:sp>
      <p:pic>
        <p:nvPicPr>
          <p:cNvPr id="7" name="Picture 6" descr="Palais des Papes.jpg">
            <a:extLst>
              <a:ext uri="{FF2B5EF4-FFF2-40B4-BE49-F238E27FC236}">
                <a16:creationId xmlns:a16="http://schemas.microsoft.com/office/drawing/2014/main" id="{C7426ECF-83A0-ED34-ABD4-B6F9FBC4A18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2692528"/>
            <a:ext cx="4860540" cy="3545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id="{A92222E9-5132-365B-D5B4-CD0C8C8073A3}"/>
              </a:ext>
            </a:extLst>
          </p:cNvPr>
          <p:cNvSpPr>
            <a:spLocks noGrp="1"/>
          </p:cNvSpPr>
          <p:nvPr>
            <p:ph type="title"/>
          </p:nvPr>
        </p:nvSpPr>
        <p:spPr>
          <a:xfrm>
            <a:off x="457200" y="274638"/>
            <a:ext cx="8229600" cy="639762"/>
          </a:xfrm>
        </p:spPr>
        <p:txBody>
          <a:bodyPr/>
          <a:lstStyle/>
          <a:p>
            <a:pPr eaLnBrk="1" fontAlgn="auto" hangingPunct="1">
              <a:spcAft>
                <a:spcPts val="0"/>
              </a:spcAft>
              <a:defRPr/>
            </a:pPr>
            <a:r>
              <a:rPr lang="en-GB" sz="2400" b="1" dirty="0">
                <a:solidFill>
                  <a:srgbClr val="0070C0"/>
                </a:solidFill>
                <a:latin typeface="Verdana" pitchFamily="34" charset="0"/>
                <a:ea typeface="Verdana" pitchFamily="34" charset="0"/>
                <a:cs typeface="Verdana" pitchFamily="34" charset="0"/>
              </a:rPr>
              <a:t>THE PAPACY DURING THE GREAT SCHISM</a:t>
            </a:r>
          </a:p>
        </p:txBody>
      </p:sp>
      <p:graphicFrame>
        <p:nvGraphicFramePr>
          <p:cNvPr id="3" name="Table 2">
            <a:extLst>
              <a:ext uri="{FF2B5EF4-FFF2-40B4-BE49-F238E27FC236}">
                <a16:creationId xmlns:a16="http://schemas.microsoft.com/office/drawing/2014/main" id="{788966FB-36D3-F3EA-08D2-60CF08FBAFE5}"/>
              </a:ext>
            </a:extLst>
          </p:cNvPr>
          <p:cNvGraphicFramePr>
            <a:graphicFrameLocks noGrp="1"/>
          </p:cNvGraphicFramePr>
          <p:nvPr/>
        </p:nvGraphicFramePr>
        <p:xfrm>
          <a:off x="990600" y="1066800"/>
          <a:ext cx="7162800" cy="5411785"/>
        </p:xfrm>
        <a:graphic>
          <a:graphicData uri="http://schemas.openxmlformats.org/drawingml/2006/table">
            <a:tbl>
              <a:tblPr firstRow="1" bandRow="1">
                <a:tableStyleId>{6E25E649-3F16-4E02-A733-19D2CDBF48F0}</a:tableStyleId>
              </a:tblPr>
              <a:tblGrid>
                <a:gridCol w="1790700">
                  <a:extLst>
                    <a:ext uri="{9D8B030D-6E8A-4147-A177-3AD203B41FA5}">
                      <a16:colId xmlns:a16="http://schemas.microsoft.com/office/drawing/2014/main" val="20000"/>
                    </a:ext>
                  </a:extLst>
                </a:gridCol>
                <a:gridCol w="1790700">
                  <a:extLst>
                    <a:ext uri="{9D8B030D-6E8A-4147-A177-3AD203B41FA5}">
                      <a16:colId xmlns:a16="http://schemas.microsoft.com/office/drawing/2014/main" val="20001"/>
                    </a:ext>
                  </a:extLst>
                </a:gridCol>
                <a:gridCol w="1790700">
                  <a:extLst>
                    <a:ext uri="{9D8B030D-6E8A-4147-A177-3AD203B41FA5}">
                      <a16:colId xmlns:a16="http://schemas.microsoft.com/office/drawing/2014/main" val="20002"/>
                    </a:ext>
                  </a:extLst>
                </a:gridCol>
                <a:gridCol w="1790700">
                  <a:extLst>
                    <a:ext uri="{9D8B030D-6E8A-4147-A177-3AD203B41FA5}">
                      <a16:colId xmlns:a16="http://schemas.microsoft.com/office/drawing/2014/main" val="20003"/>
                    </a:ext>
                  </a:extLst>
                </a:gridCol>
              </a:tblGrid>
              <a:tr h="502087">
                <a:tc>
                  <a:txBody>
                    <a:bodyPr/>
                    <a:lstStyle/>
                    <a:p>
                      <a:pPr algn="l"/>
                      <a:r>
                        <a:rPr lang="en-GB" sz="1600" dirty="0"/>
                        <a:t>Reign</a:t>
                      </a:r>
                      <a:endParaRPr lang="en-GB" sz="1600" dirty="0">
                        <a:latin typeface="Verdana" pitchFamily="34" charset="0"/>
                        <a:ea typeface="Verdana" pitchFamily="34" charset="0"/>
                        <a:cs typeface="Verdana" pitchFamily="34" charset="0"/>
                      </a:endParaRPr>
                    </a:p>
                  </a:txBody>
                  <a:tcPr marT="45726" marB="45726"/>
                </a:tc>
                <a:tc>
                  <a:txBody>
                    <a:bodyPr/>
                    <a:lstStyle/>
                    <a:p>
                      <a:pPr algn="ctr"/>
                      <a:r>
                        <a:rPr lang="en-GB" sz="1600" dirty="0"/>
                        <a:t>Roman</a:t>
                      </a:r>
                      <a:endParaRPr lang="en-GB" sz="1600" dirty="0">
                        <a:latin typeface="Verdana" pitchFamily="34" charset="0"/>
                        <a:ea typeface="Verdana" pitchFamily="34" charset="0"/>
                        <a:cs typeface="Verdana" pitchFamily="34" charset="0"/>
                      </a:endParaRPr>
                    </a:p>
                  </a:txBody>
                  <a:tcPr marT="45726" marB="45726"/>
                </a:tc>
                <a:tc>
                  <a:txBody>
                    <a:bodyPr/>
                    <a:lstStyle/>
                    <a:p>
                      <a:pPr algn="ctr"/>
                      <a:r>
                        <a:rPr lang="en-GB" sz="1600" dirty="0"/>
                        <a:t>Avignon</a:t>
                      </a:r>
                      <a:endParaRPr lang="en-GB" sz="1600" dirty="0">
                        <a:latin typeface="Verdana" pitchFamily="34" charset="0"/>
                        <a:ea typeface="Verdana" pitchFamily="34" charset="0"/>
                        <a:cs typeface="Verdana" pitchFamily="34" charset="0"/>
                      </a:endParaRPr>
                    </a:p>
                  </a:txBody>
                  <a:tcPr marT="45726" marB="45726"/>
                </a:tc>
                <a:tc>
                  <a:txBody>
                    <a:bodyPr/>
                    <a:lstStyle/>
                    <a:p>
                      <a:pPr algn="ctr"/>
                      <a:r>
                        <a:rPr lang="en-GB" sz="1600" dirty="0"/>
                        <a:t>Pisan</a:t>
                      </a:r>
                      <a:endParaRPr lang="en-GB" sz="1600" dirty="0">
                        <a:latin typeface="Verdana" pitchFamily="34" charset="0"/>
                        <a:ea typeface="Verdana" pitchFamily="34" charset="0"/>
                        <a:cs typeface="Verdana" pitchFamily="34" charset="0"/>
                      </a:endParaRPr>
                    </a:p>
                  </a:txBody>
                  <a:tcPr marT="45726" marB="45726"/>
                </a:tc>
                <a:extLst>
                  <a:ext uri="{0D108BD9-81ED-4DB2-BD59-A6C34878D82A}">
                    <a16:rowId xmlns:a16="http://schemas.microsoft.com/office/drawing/2014/main" val="10000"/>
                  </a:ext>
                </a:extLst>
              </a:tr>
              <a:tr h="502087">
                <a:tc>
                  <a:txBody>
                    <a:bodyPr/>
                    <a:lstStyle/>
                    <a:p>
                      <a:r>
                        <a:rPr lang="en-GB" sz="1600" kern="1200" dirty="0"/>
                        <a:t>1378(?)-1389</a:t>
                      </a:r>
                      <a:endParaRPr lang="en-GB" sz="1600" dirty="0">
                        <a:latin typeface="Verdana" pitchFamily="34" charset="0"/>
                        <a:ea typeface="Verdana" pitchFamily="34" charset="0"/>
                        <a:cs typeface="Verdana" pitchFamily="34" charset="0"/>
                      </a:endParaRPr>
                    </a:p>
                  </a:txBody>
                  <a:tcPr marT="45726" marB="45726"/>
                </a:tc>
                <a:tc>
                  <a:txBody>
                    <a:bodyPr/>
                    <a:lstStyle/>
                    <a:p>
                      <a:pPr algn="ctr"/>
                      <a:r>
                        <a:rPr lang="en-GB" sz="1600" kern="1200" dirty="0"/>
                        <a:t>Urban VI</a:t>
                      </a:r>
                      <a:endParaRPr lang="en-GB" sz="1600" dirty="0">
                        <a:latin typeface="Verdana" pitchFamily="34" charset="0"/>
                        <a:ea typeface="Verdana" pitchFamily="34" charset="0"/>
                        <a:cs typeface="Verdana" pitchFamily="34" charset="0"/>
                      </a:endParaRPr>
                    </a:p>
                  </a:txBody>
                  <a:tcPr marT="45726" marB="45726"/>
                </a:tc>
                <a:tc>
                  <a:txBody>
                    <a:bodyPr/>
                    <a:lstStyle/>
                    <a:p>
                      <a:pPr algn="ctr"/>
                      <a:endParaRPr lang="en-GB" sz="1600" dirty="0">
                        <a:latin typeface="Verdana" pitchFamily="34" charset="0"/>
                        <a:ea typeface="Verdana" pitchFamily="34" charset="0"/>
                        <a:cs typeface="Verdana" pitchFamily="34" charset="0"/>
                      </a:endParaRPr>
                    </a:p>
                  </a:txBody>
                  <a:tcPr marT="45726" marB="45726"/>
                </a:tc>
                <a:tc>
                  <a:txBody>
                    <a:bodyPr/>
                    <a:lstStyle/>
                    <a:p>
                      <a:pPr algn="ctr"/>
                      <a:endParaRPr lang="en-GB" sz="1600">
                        <a:latin typeface="Verdana" pitchFamily="34" charset="0"/>
                        <a:ea typeface="Verdana" pitchFamily="34" charset="0"/>
                        <a:cs typeface="Verdana" pitchFamily="34" charset="0"/>
                      </a:endParaRPr>
                    </a:p>
                  </a:txBody>
                  <a:tcPr marT="45726" marB="45726"/>
                </a:tc>
                <a:extLst>
                  <a:ext uri="{0D108BD9-81ED-4DB2-BD59-A6C34878D82A}">
                    <a16:rowId xmlns:a16="http://schemas.microsoft.com/office/drawing/2014/main" val="10001"/>
                  </a:ext>
                </a:extLst>
              </a:tr>
              <a:tr h="502087">
                <a:tc>
                  <a:txBody>
                    <a:bodyPr/>
                    <a:lstStyle/>
                    <a:p>
                      <a:r>
                        <a:rPr lang="en-GB" sz="1600" kern="1200" dirty="0"/>
                        <a:t>1378-1394</a:t>
                      </a:r>
                      <a:endParaRPr lang="en-GB" sz="1600" dirty="0">
                        <a:latin typeface="Verdana" pitchFamily="34" charset="0"/>
                        <a:ea typeface="Verdana" pitchFamily="34" charset="0"/>
                        <a:cs typeface="Verdana" pitchFamily="34" charset="0"/>
                      </a:endParaRPr>
                    </a:p>
                  </a:txBody>
                  <a:tcPr marT="45726" marB="45726"/>
                </a:tc>
                <a:tc>
                  <a:txBody>
                    <a:bodyPr/>
                    <a:lstStyle/>
                    <a:p>
                      <a:pPr algn="ctr"/>
                      <a:endParaRPr lang="en-GB" sz="1600" dirty="0">
                        <a:latin typeface="Verdana" pitchFamily="34" charset="0"/>
                        <a:ea typeface="Verdana" pitchFamily="34" charset="0"/>
                        <a:cs typeface="Verdana" pitchFamily="34" charset="0"/>
                      </a:endParaRPr>
                    </a:p>
                  </a:txBody>
                  <a:tcPr marT="45726" marB="45726"/>
                </a:tc>
                <a:tc>
                  <a:txBody>
                    <a:bodyPr/>
                    <a:lstStyle/>
                    <a:p>
                      <a:pPr algn="ctr"/>
                      <a:r>
                        <a:rPr lang="en-GB" sz="1600" kern="1200" dirty="0"/>
                        <a:t>Clement VII</a:t>
                      </a:r>
                      <a:endParaRPr lang="en-GB" sz="1600" dirty="0">
                        <a:latin typeface="Verdana" pitchFamily="34" charset="0"/>
                        <a:ea typeface="Verdana" pitchFamily="34" charset="0"/>
                        <a:cs typeface="Verdana" pitchFamily="34" charset="0"/>
                      </a:endParaRPr>
                    </a:p>
                  </a:txBody>
                  <a:tcPr marT="45726" marB="45726"/>
                </a:tc>
                <a:tc>
                  <a:txBody>
                    <a:bodyPr/>
                    <a:lstStyle/>
                    <a:p>
                      <a:pPr algn="ctr"/>
                      <a:endParaRPr lang="en-GB" sz="1600">
                        <a:latin typeface="Verdana" pitchFamily="34" charset="0"/>
                        <a:ea typeface="Verdana" pitchFamily="34" charset="0"/>
                        <a:cs typeface="Verdana" pitchFamily="34" charset="0"/>
                      </a:endParaRPr>
                    </a:p>
                  </a:txBody>
                  <a:tcPr marT="45726" marB="45726"/>
                </a:tc>
                <a:extLst>
                  <a:ext uri="{0D108BD9-81ED-4DB2-BD59-A6C34878D82A}">
                    <a16:rowId xmlns:a16="http://schemas.microsoft.com/office/drawing/2014/main" val="10002"/>
                  </a:ext>
                </a:extLst>
              </a:tr>
              <a:tr h="502087">
                <a:tc>
                  <a:txBody>
                    <a:bodyPr/>
                    <a:lstStyle/>
                    <a:p>
                      <a:r>
                        <a:rPr lang="en-GB" sz="1600" kern="1200" dirty="0"/>
                        <a:t>1389-1404</a:t>
                      </a:r>
                      <a:endParaRPr lang="en-GB" sz="1600" dirty="0">
                        <a:latin typeface="Verdana" pitchFamily="34" charset="0"/>
                        <a:ea typeface="Verdana" pitchFamily="34" charset="0"/>
                        <a:cs typeface="Verdana" pitchFamily="34" charset="0"/>
                      </a:endParaRPr>
                    </a:p>
                  </a:txBody>
                  <a:tcPr marT="45726" marB="45726"/>
                </a:tc>
                <a:tc>
                  <a:txBody>
                    <a:bodyPr/>
                    <a:lstStyle/>
                    <a:p>
                      <a:pPr algn="ctr"/>
                      <a:r>
                        <a:rPr lang="en-GB" sz="1600" kern="1200" dirty="0"/>
                        <a:t>Boniface IX</a:t>
                      </a:r>
                      <a:endParaRPr lang="en-GB" sz="1600" dirty="0">
                        <a:latin typeface="Verdana" pitchFamily="34" charset="0"/>
                        <a:ea typeface="Verdana" pitchFamily="34" charset="0"/>
                        <a:cs typeface="Verdana" pitchFamily="34" charset="0"/>
                      </a:endParaRPr>
                    </a:p>
                  </a:txBody>
                  <a:tcPr marT="45726" marB="45726"/>
                </a:tc>
                <a:tc>
                  <a:txBody>
                    <a:bodyPr/>
                    <a:lstStyle/>
                    <a:p>
                      <a:pPr algn="ctr"/>
                      <a:endParaRPr lang="en-GB" sz="1600" dirty="0">
                        <a:latin typeface="Verdana" pitchFamily="34" charset="0"/>
                        <a:ea typeface="Verdana" pitchFamily="34" charset="0"/>
                        <a:cs typeface="Verdana" pitchFamily="34" charset="0"/>
                      </a:endParaRPr>
                    </a:p>
                  </a:txBody>
                  <a:tcPr marT="45726" marB="45726"/>
                </a:tc>
                <a:tc>
                  <a:txBody>
                    <a:bodyPr/>
                    <a:lstStyle/>
                    <a:p>
                      <a:pPr algn="ctr"/>
                      <a:endParaRPr lang="en-GB" sz="1600" dirty="0">
                        <a:latin typeface="Verdana" pitchFamily="34" charset="0"/>
                        <a:ea typeface="Verdana" pitchFamily="34" charset="0"/>
                        <a:cs typeface="Verdana" pitchFamily="34" charset="0"/>
                      </a:endParaRPr>
                    </a:p>
                  </a:txBody>
                  <a:tcPr marT="45726" marB="45726"/>
                </a:tc>
                <a:extLst>
                  <a:ext uri="{0D108BD9-81ED-4DB2-BD59-A6C34878D82A}">
                    <a16:rowId xmlns:a16="http://schemas.microsoft.com/office/drawing/2014/main" val="10003"/>
                  </a:ext>
                </a:extLst>
              </a:tr>
              <a:tr h="658991">
                <a:tc>
                  <a:txBody>
                    <a:bodyPr/>
                    <a:lstStyle/>
                    <a:p>
                      <a:r>
                        <a:rPr lang="en-GB" sz="1600" kern="1200" dirty="0"/>
                        <a:t>1394-1423</a:t>
                      </a:r>
                      <a:endParaRPr lang="en-GB" sz="1600" dirty="0">
                        <a:latin typeface="Verdana" pitchFamily="34" charset="0"/>
                        <a:ea typeface="Verdana" pitchFamily="34" charset="0"/>
                        <a:cs typeface="Verdana" pitchFamily="34" charset="0"/>
                      </a:endParaRPr>
                    </a:p>
                  </a:txBody>
                  <a:tcPr marT="45726" marB="45726"/>
                </a:tc>
                <a:tc>
                  <a:txBody>
                    <a:bodyPr/>
                    <a:lstStyle/>
                    <a:p>
                      <a:pPr algn="ctr"/>
                      <a:endParaRPr lang="en-GB" sz="1600" dirty="0">
                        <a:latin typeface="Verdana" pitchFamily="34" charset="0"/>
                        <a:ea typeface="Verdana" pitchFamily="34" charset="0"/>
                        <a:cs typeface="Verdana" pitchFamily="34" charset="0"/>
                      </a:endParaRPr>
                    </a:p>
                  </a:txBody>
                  <a:tcPr marT="45726" marB="45726"/>
                </a:tc>
                <a:tc>
                  <a:txBody>
                    <a:bodyPr/>
                    <a:lstStyle/>
                    <a:p>
                      <a:pPr algn="ctr"/>
                      <a:r>
                        <a:rPr lang="en-GB" sz="1600" kern="1200" dirty="0"/>
                        <a:t>Benedict XIII</a:t>
                      </a:r>
                    </a:p>
                    <a:p>
                      <a:pPr algn="ctr"/>
                      <a:r>
                        <a:rPr lang="en-GB" sz="1600" kern="1200" dirty="0"/>
                        <a:t>(deposed 1417)</a:t>
                      </a:r>
                      <a:endParaRPr lang="en-GB" sz="1600" dirty="0">
                        <a:latin typeface="Verdana" pitchFamily="34" charset="0"/>
                        <a:ea typeface="Verdana" pitchFamily="34" charset="0"/>
                        <a:cs typeface="Verdana" pitchFamily="34" charset="0"/>
                      </a:endParaRPr>
                    </a:p>
                  </a:txBody>
                  <a:tcPr marT="45726" marB="45726"/>
                </a:tc>
                <a:tc>
                  <a:txBody>
                    <a:bodyPr/>
                    <a:lstStyle/>
                    <a:p>
                      <a:pPr algn="ctr"/>
                      <a:endParaRPr lang="en-GB" sz="1600" dirty="0">
                        <a:latin typeface="Verdana" pitchFamily="34" charset="0"/>
                        <a:ea typeface="Verdana" pitchFamily="34" charset="0"/>
                        <a:cs typeface="Verdana" pitchFamily="34" charset="0"/>
                      </a:endParaRPr>
                    </a:p>
                  </a:txBody>
                  <a:tcPr marT="45726" marB="45726"/>
                </a:tc>
                <a:extLst>
                  <a:ext uri="{0D108BD9-81ED-4DB2-BD59-A6C34878D82A}">
                    <a16:rowId xmlns:a16="http://schemas.microsoft.com/office/drawing/2014/main" val="10004"/>
                  </a:ext>
                </a:extLst>
              </a:tr>
              <a:tr h="502087">
                <a:tc>
                  <a:txBody>
                    <a:bodyPr/>
                    <a:lstStyle/>
                    <a:p>
                      <a:r>
                        <a:rPr lang="en-GB" sz="1600" kern="1200" dirty="0"/>
                        <a:t>1404-1406</a:t>
                      </a:r>
                      <a:endParaRPr lang="en-GB" sz="1600" dirty="0">
                        <a:latin typeface="Verdana" pitchFamily="34" charset="0"/>
                        <a:ea typeface="Verdana" pitchFamily="34" charset="0"/>
                        <a:cs typeface="Verdana" pitchFamily="34" charset="0"/>
                      </a:endParaRPr>
                    </a:p>
                  </a:txBody>
                  <a:tcPr marT="45726" marB="45726"/>
                </a:tc>
                <a:tc>
                  <a:txBody>
                    <a:bodyPr/>
                    <a:lstStyle/>
                    <a:p>
                      <a:pPr algn="ctr"/>
                      <a:r>
                        <a:rPr lang="en-GB" sz="1600" kern="1200" dirty="0"/>
                        <a:t>Innocent VII</a:t>
                      </a:r>
                      <a:endParaRPr lang="en-GB" sz="1600" dirty="0">
                        <a:latin typeface="Verdana" pitchFamily="34" charset="0"/>
                        <a:ea typeface="Verdana" pitchFamily="34" charset="0"/>
                        <a:cs typeface="Verdana" pitchFamily="34" charset="0"/>
                      </a:endParaRPr>
                    </a:p>
                  </a:txBody>
                  <a:tcPr marT="45726" marB="45726"/>
                </a:tc>
                <a:tc>
                  <a:txBody>
                    <a:bodyPr/>
                    <a:lstStyle/>
                    <a:p>
                      <a:pPr algn="ctr"/>
                      <a:endParaRPr lang="en-GB" sz="1600" dirty="0">
                        <a:latin typeface="Verdana" pitchFamily="34" charset="0"/>
                        <a:ea typeface="Verdana" pitchFamily="34" charset="0"/>
                        <a:cs typeface="Verdana" pitchFamily="34" charset="0"/>
                      </a:endParaRPr>
                    </a:p>
                  </a:txBody>
                  <a:tcPr marT="45726" marB="45726"/>
                </a:tc>
                <a:tc>
                  <a:txBody>
                    <a:bodyPr/>
                    <a:lstStyle/>
                    <a:p>
                      <a:pPr algn="ctr"/>
                      <a:endParaRPr lang="en-GB" sz="1600" dirty="0">
                        <a:latin typeface="Verdana" pitchFamily="34" charset="0"/>
                        <a:ea typeface="Verdana" pitchFamily="34" charset="0"/>
                        <a:cs typeface="Verdana" pitchFamily="34" charset="0"/>
                      </a:endParaRPr>
                    </a:p>
                  </a:txBody>
                  <a:tcPr marT="45726" marB="45726"/>
                </a:tc>
                <a:extLst>
                  <a:ext uri="{0D108BD9-81ED-4DB2-BD59-A6C34878D82A}">
                    <a16:rowId xmlns:a16="http://schemas.microsoft.com/office/drawing/2014/main" val="10005"/>
                  </a:ext>
                </a:extLst>
              </a:tr>
              <a:tr h="658991">
                <a:tc>
                  <a:txBody>
                    <a:bodyPr/>
                    <a:lstStyle/>
                    <a:p>
                      <a:r>
                        <a:rPr lang="en-GB" sz="1600" kern="1200" dirty="0"/>
                        <a:t>1406-1415</a:t>
                      </a:r>
                      <a:endParaRPr lang="en-GB" sz="1600" dirty="0">
                        <a:latin typeface="Verdana" pitchFamily="34" charset="0"/>
                        <a:ea typeface="Verdana" pitchFamily="34" charset="0"/>
                        <a:cs typeface="Verdana" pitchFamily="34" charset="0"/>
                      </a:endParaRPr>
                    </a:p>
                  </a:txBody>
                  <a:tcPr marT="45726" marB="45726"/>
                </a:tc>
                <a:tc>
                  <a:txBody>
                    <a:bodyPr/>
                    <a:lstStyle/>
                    <a:p>
                      <a:pPr algn="ctr"/>
                      <a:r>
                        <a:rPr lang="en-GB" sz="1600" kern="1200" dirty="0"/>
                        <a:t>Gregory XII</a:t>
                      </a:r>
                    </a:p>
                    <a:p>
                      <a:pPr algn="ctr"/>
                      <a:r>
                        <a:rPr lang="en-GB" sz="1600" kern="1200" dirty="0"/>
                        <a:t>(resigned)</a:t>
                      </a:r>
                      <a:endParaRPr lang="en-GB" sz="1600" dirty="0">
                        <a:latin typeface="Verdana" pitchFamily="34" charset="0"/>
                        <a:ea typeface="Verdana" pitchFamily="34" charset="0"/>
                        <a:cs typeface="Verdana" pitchFamily="34" charset="0"/>
                      </a:endParaRPr>
                    </a:p>
                  </a:txBody>
                  <a:tcPr marT="45726" marB="45726"/>
                </a:tc>
                <a:tc>
                  <a:txBody>
                    <a:bodyPr/>
                    <a:lstStyle/>
                    <a:p>
                      <a:pPr algn="ctr"/>
                      <a:endParaRPr lang="en-GB" sz="1600" dirty="0">
                        <a:latin typeface="Verdana" pitchFamily="34" charset="0"/>
                        <a:ea typeface="Verdana" pitchFamily="34" charset="0"/>
                        <a:cs typeface="Verdana" pitchFamily="34" charset="0"/>
                      </a:endParaRPr>
                    </a:p>
                  </a:txBody>
                  <a:tcPr marT="45726" marB="45726"/>
                </a:tc>
                <a:tc>
                  <a:txBody>
                    <a:bodyPr/>
                    <a:lstStyle/>
                    <a:p>
                      <a:pPr algn="ctr"/>
                      <a:endParaRPr lang="en-GB" sz="1600" dirty="0">
                        <a:latin typeface="Verdana" pitchFamily="34" charset="0"/>
                        <a:ea typeface="Verdana" pitchFamily="34" charset="0"/>
                        <a:cs typeface="Verdana" pitchFamily="34" charset="0"/>
                      </a:endParaRPr>
                    </a:p>
                  </a:txBody>
                  <a:tcPr marT="45726" marB="45726"/>
                </a:tc>
                <a:extLst>
                  <a:ext uri="{0D108BD9-81ED-4DB2-BD59-A6C34878D82A}">
                    <a16:rowId xmlns:a16="http://schemas.microsoft.com/office/drawing/2014/main" val="10006"/>
                  </a:ext>
                </a:extLst>
              </a:tr>
              <a:tr h="502087">
                <a:tc>
                  <a:txBody>
                    <a:bodyPr/>
                    <a:lstStyle/>
                    <a:p>
                      <a:r>
                        <a:rPr lang="en-GB" sz="1600" kern="1200" dirty="0"/>
                        <a:t>1409-1410</a:t>
                      </a:r>
                      <a:endParaRPr lang="en-GB" sz="1600" dirty="0">
                        <a:latin typeface="Verdana" pitchFamily="34" charset="0"/>
                        <a:ea typeface="Verdana" pitchFamily="34" charset="0"/>
                        <a:cs typeface="Verdana" pitchFamily="34" charset="0"/>
                      </a:endParaRPr>
                    </a:p>
                  </a:txBody>
                  <a:tcPr marT="45726" marB="45726"/>
                </a:tc>
                <a:tc>
                  <a:txBody>
                    <a:bodyPr/>
                    <a:lstStyle/>
                    <a:p>
                      <a:pPr algn="ctr"/>
                      <a:endParaRPr lang="en-GB" sz="1600">
                        <a:latin typeface="Verdana" pitchFamily="34" charset="0"/>
                        <a:ea typeface="Verdana" pitchFamily="34" charset="0"/>
                        <a:cs typeface="Verdana" pitchFamily="34" charset="0"/>
                      </a:endParaRPr>
                    </a:p>
                  </a:txBody>
                  <a:tcPr marT="45726" marB="45726"/>
                </a:tc>
                <a:tc>
                  <a:txBody>
                    <a:bodyPr/>
                    <a:lstStyle/>
                    <a:p>
                      <a:pPr algn="ctr"/>
                      <a:endParaRPr lang="en-GB" sz="1600" dirty="0">
                        <a:latin typeface="Verdana" pitchFamily="34" charset="0"/>
                        <a:ea typeface="Verdana" pitchFamily="34" charset="0"/>
                        <a:cs typeface="Verdana" pitchFamily="34" charset="0"/>
                      </a:endParaRPr>
                    </a:p>
                  </a:txBody>
                  <a:tcPr marT="45726" marB="45726"/>
                </a:tc>
                <a:tc>
                  <a:txBody>
                    <a:bodyPr/>
                    <a:lstStyle/>
                    <a:p>
                      <a:pPr algn="ctr"/>
                      <a:r>
                        <a:rPr lang="en-GB" sz="1600" kern="1200" dirty="0"/>
                        <a:t>Alexander V</a:t>
                      </a:r>
                      <a:endParaRPr lang="en-GB" sz="1600" dirty="0">
                        <a:latin typeface="Verdana" pitchFamily="34" charset="0"/>
                        <a:ea typeface="Verdana" pitchFamily="34" charset="0"/>
                        <a:cs typeface="Verdana" pitchFamily="34" charset="0"/>
                      </a:endParaRPr>
                    </a:p>
                  </a:txBody>
                  <a:tcPr marT="45726" marB="45726"/>
                </a:tc>
                <a:extLst>
                  <a:ext uri="{0D108BD9-81ED-4DB2-BD59-A6C34878D82A}">
                    <a16:rowId xmlns:a16="http://schemas.microsoft.com/office/drawing/2014/main" val="10007"/>
                  </a:ext>
                </a:extLst>
              </a:tr>
              <a:tr h="579194">
                <a:tc>
                  <a:txBody>
                    <a:bodyPr/>
                    <a:lstStyle/>
                    <a:p>
                      <a:r>
                        <a:rPr lang="en-GB" sz="1600" kern="1200" dirty="0"/>
                        <a:t>1410-1415</a:t>
                      </a:r>
                      <a:endParaRPr lang="en-GB" sz="1600" dirty="0">
                        <a:latin typeface="Verdana" pitchFamily="34" charset="0"/>
                        <a:ea typeface="Verdana" pitchFamily="34" charset="0"/>
                        <a:cs typeface="Verdana" pitchFamily="34" charset="0"/>
                      </a:endParaRPr>
                    </a:p>
                  </a:txBody>
                  <a:tcPr marT="45726" marB="45726"/>
                </a:tc>
                <a:tc>
                  <a:txBody>
                    <a:bodyPr/>
                    <a:lstStyle/>
                    <a:p>
                      <a:pPr algn="ctr"/>
                      <a:endParaRPr lang="en-GB" sz="1600">
                        <a:latin typeface="Verdana" pitchFamily="34" charset="0"/>
                        <a:ea typeface="Verdana" pitchFamily="34" charset="0"/>
                        <a:cs typeface="Verdana" pitchFamily="34" charset="0"/>
                      </a:endParaRPr>
                    </a:p>
                  </a:txBody>
                  <a:tcPr marT="45726" marB="45726"/>
                </a:tc>
                <a:tc>
                  <a:txBody>
                    <a:bodyPr/>
                    <a:lstStyle/>
                    <a:p>
                      <a:pPr algn="ctr"/>
                      <a:endParaRPr lang="en-GB" sz="1600">
                        <a:latin typeface="Verdana" pitchFamily="34" charset="0"/>
                        <a:ea typeface="Verdana" pitchFamily="34" charset="0"/>
                        <a:cs typeface="Verdana" pitchFamily="34" charset="0"/>
                      </a:endParaRPr>
                    </a:p>
                  </a:txBody>
                  <a:tcPr marT="45726" marB="45726"/>
                </a:tc>
                <a:tc>
                  <a:txBody>
                    <a:bodyPr/>
                    <a:lstStyle/>
                    <a:p>
                      <a:pPr algn="ctr"/>
                      <a:r>
                        <a:rPr lang="en-GB" sz="1600" kern="1200" dirty="0"/>
                        <a:t>John XXIII</a:t>
                      </a:r>
                    </a:p>
                    <a:p>
                      <a:pPr algn="ctr"/>
                      <a:r>
                        <a:rPr lang="en-GB" sz="1600" kern="1200" dirty="0"/>
                        <a:t>(deposed)</a:t>
                      </a:r>
                      <a:endParaRPr lang="en-GB" sz="1600" dirty="0">
                        <a:latin typeface="Verdana" pitchFamily="34" charset="0"/>
                        <a:ea typeface="Verdana" pitchFamily="34" charset="0"/>
                        <a:cs typeface="Verdana" pitchFamily="34" charset="0"/>
                      </a:endParaRPr>
                    </a:p>
                  </a:txBody>
                  <a:tcPr marT="45726" marB="45726"/>
                </a:tc>
                <a:extLst>
                  <a:ext uri="{0D108BD9-81ED-4DB2-BD59-A6C34878D82A}">
                    <a16:rowId xmlns:a16="http://schemas.microsoft.com/office/drawing/2014/main" val="10008"/>
                  </a:ext>
                </a:extLst>
              </a:tr>
              <a:tr h="502087">
                <a:tc>
                  <a:txBody>
                    <a:bodyPr/>
                    <a:lstStyle/>
                    <a:p>
                      <a:r>
                        <a:rPr lang="en-GB" sz="1600" kern="1200" dirty="0"/>
                        <a:t>1417-1431</a:t>
                      </a:r>
                      <a:endParaRPr lang="en-GB" sz="1600" dirty="0">
                        <a:latin typeface="Verdana" pitchFamily="34" charset="0"/>
                        <a:ea typeface="Verdana" pitchFamily="34" charset="0"/>
                        <a:cs typeface="Verdana" pitchFamily="34" charset="0"/>
                      </a:endParaRPr>
                    </a:p>
                  </a:txBody>
                  <a:tcPr marT="45726" marB="45726"/>
                </a:tc>
                <a:tc>
                  <a:txBody>
                    <a:bodyPr/>
                    <a:lstStyle/>
                    <a:p>
                      <a:pPr algn="ctr"/>
                      <a:r>
                        <a:rPr lang="en-GB" sz="1600" dirty="0"/>
                        <a:t>Martin V</a:t>
                      </a:r>
                      <a:endParaRPr lang="en-GB" sz="1600" dirty="0">
                        <a:latin typeface="Verdana" pitchFamily="34" charset="0"/>
                        <a:ea typeface="Verdana" pitchFamily="34" charset="0"/>
                        <a:cs typeface="Verdana" pitchFamily="34" charset="0"/>
                      </a:endParaRPr>
                    </a:p>
                  </a:txBody>
                  <a:tcPr marT="45726" marB="45726"/>
                </a:tc>
                <a:tc>
                  <a:txBody>
                    <a:bodyPr/>
                    <a:lstStyle/>
                    <a:p>
                      <a:pPr algn="ctr"/>
                      <a:endParaRPr lang="en-GB" sz="1600">
                        <a:latin typeface="Verdana" pitchFamily="34" charset="0"/>
                        <a:ea typeface="Verdana" pitchFamily="34" charset="0"/>
                        <a:cs typeface="Verdana" pitchFamily="34" charset="0"/>
                      </a:endParaRPr>
                    </a:p>
                  </a:txBody>
                  <a:tcPr marT="45726" marB="45726"/>
                </a:tc>
                <a:tc>
                  <a:txBody>
                    <a:bodyPr/>
                    <a:lstStyle/>
                    <a:p>
                      <a:pPr algn="ctr"/>
                      <a:endParaRPr lang="en-GB" sz="1600" dirty="0">
                        <a:latin typeface="Verdana" pitchFamily="34" charset="0"/>
                        <a:ea typeface="Verdana" pitchFamily="34" charset="0"/>
                        <a:cs typeface="Verdana" pitchFamily="34" charset="0"/>
                      </a:endParaRPr>
                    </a:p>
                  </a:txBody>
                  <a:tcPr marT="45726" marB="45726"/>
                </a:tc>
                <a:extLst>
                  <a:ext uri="{0D108BD9-81ED-4DB2-BD59-A6C34878D82A}">
                    <a16:rowId xmlns:a16="http://schemas.microsoft.com/office/drawing/2014/main" val="10009"/>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FAE61EC5-45EA-C5A4-DFEA-87ED1BC5881E}"/>
              </a:ext>
            </a:extLst>
          </p:cNvPr>
          <p:cNvSpPr>
            <a:spLocks noGrp="1"/>
          </p:cNvSpPr>
          <p:nvPr>
            <p:ph type="title"/>
          </p:nvPr>
        </p:nvSpPr>
        <p:spPr>
          <a:xfrm>
            <a:off x="731520" y="642594"/>
            <a:ext cx="7584896" cy="698174"/>
          </a:xfrm>
        </p:spPr>
        <p:txBody>
          <a:bodyPr>
            <a:normAutofit fontScale="90000"/>
          </a:bodyPr>
          <a:lstStyle/>
          <a:p>
            <a:pPr eaLnBrk="1" fontAlgn="auto" hangingPunct="1">
              <a:spcAft>
                <a:spcPts val="0"/>
              </a:spcAft>
              <a:defRPr/>
            </a:pPr>
            <a:r>
              <a:rPr lang="en-GB" sz="2400" b="1" dirty="0">
                <a:solidFill>
                  <a:srgbClr val="0070C0"/>
                </a:solidFill>
                <a:latin typeface="Verdana" pitchFamily="34" charset="0"/>
                <a:ea typeface="Verdana" pitchFamily="34" charset="0"/>
                <a:cs typeface="Verdana" pitchFamily="34" charset="0"/>
              </a:rPr>
              <a:t>RESOLUTION THROUGH THE CONCILIAR MOVEMENT, 1409-1449</a:t>
            </a:r>
          </a:p>
        </p:txBody>
      </p:sp>
      <p:graphicFrame>
        <p:nvGraphicFramePr>
          <p:cNvPr id="4" name="Table 3">
            <a:extLst>
              <a:ext uri="{FF2B5EF4-FFF2-40B4-BE49-F238E27FC236}">
                <a16:creationId xmlns:a16="http://schemas.microsoft.com/office/drawing/2014/main" id="{EE5DA677-CBFB-6BE0-CA73-69288E764026}"/>
              </a:ext>
            </a:extLst>
          </p:cNvPr>
          <p:cNvGraphicFramePr>
            <a:graphicFrameLocks noGrp="1"/>
          </p:cNvGraphicFramePr>
          <p:nvPr/>
        </p:nvGraphicFramePr>
        <p:xfrm>
          <a:off x="685800" y="1600200"/>
          <a:ext cx="7848600" cy="3581400"/>
        </p:xfrm>
        <a:graphic>
          <a:graphicData uri="http://schemas.openxmlformats.org/drawingml/2006/table">
            <a:tbl>
              <a:tblPr firstRow="1" bandRow="1">
                <a:tableStyleId>{5C22544A-7EE6-4342-B048-85BDC9FD1C3A}</a:tableStyleId>
              </a:tblPr>
              <a:tblGrid>
                <a:gridCol w="3924300">
                  <a:extLst>
                    <a:ext uri="{9D8B030D-6E8A-4147-A177-3AD203B41FA5}">
                      <a16:colId xmlns:a16="http://schemas.microsoft.com/office/drawing/2014/main" val="20000"/>
                    </a:ext>
                  </a:extLst>
                </a:gridCol>
                <a:gridCol w="3924300">
                  <a:extLst>
                    <a:ext uri="{9D8B030D-6E8A-4147-A177-3AD203B41FA5}">
                      <a16:colId xmlns:a16="http://schemas.microsoft.com/office/drawing/2014/main" val="20001"/>
                    </a:ext>
                  </a:extLst>
                </a:gridCol>
              </a:tblGrid>
              <a:tr h="716280">
                <a:tc>
                  <a:txBody>
                    <a:bodyPr/>
                    <a:lstStyle/>
                    <a:p>
                      <a:pPr algn="ctr"/>
                      <a:r>
                        <a:rPr lang="en-GB" dirty="0">
                          <a:latin typeface="Verdana" pitchFamily="34" charset="0"/>
                          <a:ea typeface="Verdana" pitchFamily="34" charset="0"/>
                          <a:cs typeface="Verdana" pitchFamily="34" charset="0"/>
                        </a:rPr>
                        <a:t>Dates</a:t>
                      </a:r>
                    </a:p>
                  </a:txBody>
                  <a:tcPr/>
                </a:tc>
                <a:tc>
                  <a:txBody>
                    <a:bodyPr/>
                    <a:lstStyle/>
                    <a:p>
                      <a:pPr algn="ctr"/>
                      <a:r>
                        <a:rPr lang="en-GB" dirty="0">
                          <a:latin typeface="Verdana" pitchFamily="34" charset="0"/>
                          <a:ea typeface="Verdana" pitchFamily="34" charset="0"/>
                          <a:cs typeface="Verdana" pitchFamily="34" charset="0"/>
                        </a:rPr>
                        <a:t>Location(s)</a:t>
                      </a:r>
                    </a:p>
                  </a:txBody>
                  <a:tcPr/>
                </a:tc>
                <a:extLst>
                  <a:ext uri="{0D108BD9-81ED-4DB2-BD59-A6C34878D82A}">
                    <a16:rowId xmlns:a16="http://schemas.microsoft.com/office/drawing/2014/main" val="10000"/>
                  </a:ext>
                </a:extLst>
              </a:tr>
              <a:tr h="716280">
                <a:tc>
                  <a:txBody>
                    <a:bodyPr/>
                    <a:lstStyle/>
                    <a:p>
                      <a:r>
                        <a:rPr lang="en-GB" sz="1800" kern="1200" dirty="0">
                          <a:solidFill>
                            <a:schemeClr val="dk1"/>
                          </a:solidFill>
                          <a:latin typeface="Verdana" pitchFamily="34" charset="0"/>
                          <a:ea typeface="Verdana" pitchFamily="34" charset="0"/>
                          <a:cs typeface="Verdana" pitchFamily="34" charset="0"/>
                        </a:rPr>
                        <a:t>March-June 1409</a:t>
                      </a:r>
                      <a:endParaRPr lang="en-GB" dirty="0">
                        <a:latin typeface="Verdana" pitchFamily="34" charset="0"/>
                        <a:ea typeface="Verdana" pitchFamily="34" charset="0"/>
                        <a:cs typeface="Verdana" pitchFamily="34" charset="0"/>
                      </a:endParaRPr>
                    </a:p>
                  </a:txBody>
                  <a:tcPr/>
                </a:tc>
                <a:tc>
                  <a:txBody>
                    <a:bodyPr/>
                    <a:lstStyle/>
                    <a:p>
                      <a:r>
                        <a:rPr lang="en-GB" sz="1800" kern="1200" dirty="0">
                          <a:solidFill>
                            <a:schemeClr val="dk1"/>
                          </a:solidFill>
                          <a:latin typeface="Verdana" pitchFamily="34" charset="0"/>
                          <a:ea typeface="Verdana" pitchFamily="34" charset="0"/>
                          <a:cs typeface="Verdana" pitchFamily="34" charset="0"/>
                        </a:rPr>
                        <a:t>Pisa</a:t>
                      </a:r>
                      <a:endParaRPr lang="en-GB" dirty="0">
                        <a:latin typeface="Verdana" pitchFamily="34" charset="0"/>
                        <a:ea typeface="Verdana" pitchFamily="34" charset="0"/>
                        <a:cs typeface="Verdana" pitchFamily="34" charset="0"/>
                      </a:endParaRPr>
                    </a:p>
                  </a:txBody>
                  <a:tcPr/>
                </a:tc>
                <a:extLst>
                  <a:ext uri="{0D108BD9-81ED-4DB2-BD59-A6C34878D82A}">
                    <a16:rowId xmlns:a16="http://schemas.microsoft.com/office/drawing/2014/main" val="10001"/>
                  </a:ext>
                </a:extLst>
              </a:tr>
              <a:tr h="716280">
                <a:tc>
                  <a:txBody>
                    <a:bodyPr/>
                    <a:lstStyle/>
                    <a:p>
                      <a:r>
                        <a:rPr lang="en-GB" sz="1800" kern="1200" dirty="0">
                          <a:solidFill>
                            <a:schemeClr val="dk1"/>
                          </a:solidFill>
                          <a:latin typeface="Verdana" pitchFamily="34" charset="0"/>
                          <a:ea typeface="Verdana" pitchFamily="34" charset="0"/>
                          <a:cs typeface="Verdana" pitchFamily="34" charset="0"/>
                        </a:rPr>
                        <a:t>November 1414-April 1418</a:t>
                      </a:r>
                      <a:endParaRPr lang="en-GB" dirty="0">
                        <a:latin typeface="Verdana" pitchFamily="34" charset="0"/>
                        <a:ea typeface="Verdana" pitchFamily="34" charset="0"/>
                        <a:cs typeface="Verdana" pitchFamily="34" charset="0"/>
                      </a:endParaRPr>
                    </a:p>
                  </a:txBody>
                  <a:tcPr/>
                </a:tc>
                <a:tc>
                  <a:txBody>
                    <a:bodyPr/>
                    <a:lstStyle/>
                    <a:p>
                      <a:r>
                        <a:rPr lang="en-GB" sz="1800" kern="1200" dirty="0">
                          <a:solidFill>
                            <a:schemeClr val="dk1"/>
                          </a:solidFill>
                          <a:latin typeface="Verdana" pitchFamily="34" charset="0"/>
                          <a:ea typeface="Verdana" pitchFamily="34" charset="0"/>
                          <a:cs typeface="Verdana" pitchFamily="34" charset="0"/>
                        </a:rPr>
                        <a:t>Constance</a:t>
                      </a:r>
                      <a:endParaRPr lang="en-GB" dirty="0">
                        <a:latin typeface="Verdana" pitchFamily="34" charset="0"/>
                        <a:ea typeface="Verdana" pitchFamily="34" charset="0"/>
                        <a:cs typeface="Verdana" pitchFamily="34" charset="0"/>
                      </a:endParaRPr>
                    </a:p>
                  </a:txBody>
                  <a:tcPr/>
                </a:tc>
                <a:extLst>
                  <a:ext uri="{0D108BD9-81ED-4DB2-BD59-A6C34878D82A}">
                    <a16:rowId xmlns:a16="http://schemas.microsoft.com/office/drawing/2014/main" val="10002"/>
                  </a:ext>
                </a:extLst>
              </a:tr>
              <a:tr h="716280">
                <a:tc>
                  <a:txBody>
                    <a:bodyPr/>
                    <a:lstStyle/>
                    <a:p>
                      <a:r>
                        <a:rPr lang="en-GB" sz="1800" kern="1200" dirty="0">
                          <a:solidFill>
                            <a:schemeClr val="dk1"/>
                          </a:solidFill>
                          <a:latin typeface="Verdana" pitchFamily="34" charset="0"/>
                          <a:ea typeface="Verdana" pitchFamily="34" charset="0"/>
                          <a:cs typeface="Verdana" pitchFamily="34" charset="0"/>
                        </a:rPr>
                        <a:t>April 1423-February 1424</a:t>
                      </a:r>
                      <a:endParaRPr lang="en-GB" dirty="0">
                        <a:latin typeface="Verdana" pitchFamily="34" charset="0"/>
                        <a:ea typeface="Verdana" pitchFamily="34" charset="0"/>
                        <a:cs typeface="Verdana" pitchFamily="34" charset="0"/>
                      </a:endParaRPr>
                    </a:p>
                  </a:txBody>
                  <a:tcPr/>
                </a:tc>
                <a:tc>
                  <a:txBody>
                    <a:bodyPr/>
                    <a:lstStyle/>
                    <a:p>
                      <a:r>
                        <a:rPr lang="en-GB" sz="1800" kern="1200" dirty="0">
                          <a:solidFill>
                            <a:schemeClr val="dk1"/>
                          </a:solidFill>
                          <a:latin typeface="Verdana" pitchFamily="34" charset="0"/>
                          <a:ea typeface="Verdana" pitchFamily="34" charset="0"/>
                          <a:cs typeface="Verdana" pitchFamily="34" charset="0"/>
                        </a:rPr>
                        <a:t>Pavia and Siena</a:t>
                      </a:r>
                      <a:endParaRPr lang="en-GB" dirty="0">
                        <a:latin typeface="Verdana" pitchFamily="34" charset="0"/>
                        <a:ea typeface="Verdana" pitchFamily="34" charset="0"/>
                        <a:cs typeface="Verdana" pitchFamily="34" charset="0"/>
                      </a:endParaRPr>
                    </a:p>
                  </a:txBody>
                  <a:tcPr/>
                </a:tc>
                <a:extLst>
                  <a:ext uri="{0D108BD9-81ED-4DB2-BD59-A6C34878D82A}">
                    <a16:rowId xmlns:a16="http://schemas.microsoft.com/office/drawing/2014/main" val="10003"/>
                  </a:ext>
                </a:extLst>
              </a:tr>
              <a:tr h="716280">
                <a:tc>
                  <a:txBody>
                    <a:bodyPr/>
                    <a:lstStyle/>
                    <a:p>
                      <a:r>
                        <a:rPr lang="en-GB" sz="1800" kern="1200" dirty="0">
                          <a:solidFill>
                            <a:schemeClr val="dk1"/>
                          </a:solidFill>
                          <a:latin typeface="Verdana" pitchFamily="34" charset="0"/>
                          <a:ea typeface="Verdana" pitchFamily="34" charset="0"/>
                          <a:cs typeface="Verdana" pitchFamily="34" charset="0"/>
                        </a:rPr>
                        <a:t>July 1431-April 1449</a:t>
                      </a:r>
                      <a:endParaRPr lang="en-GB" dirty="0">
                        <a:latin typeface="Verdana" pitchFamily="34" charset="0"/>
                        <a:ea typeface="Verdana" pitchFamily="34" charset="0"/>
                        <a:cs typeface="Verdana" pitchFamily="34" charset="0"/>
                      </a:endParaRPr>
                    </a:p>
                  </a:txBody>
                  <a:tcPr/>
                </a:tc>
                <a:tc>
                  <a:txBody>
                    <a:bodyPr/>
                    <a:lstStyle/>
                    <a:p>
                      <a:r>
                        <a:rPr lang="en-GB" sz="1800" kern="1200" dirty="0">
                          <a:solidFill>
                            <a:schemeClr val="dk1"/>
                          </a:solidFill>
                          <a:latin typeface="Verdana" pitchFamily="34" charset="0"/>
                          <a:ea typeface="Verdana" pitchFamily="34" charset="0"/>
                          <a:cs typeface="Verdana" pitchFamily="34" charset="0"/>
                        </a:rPr>
                        <a:t>Basle, Ferrara, and Florence</a:t>
                      </a:r>
                      <a:endParaRPr lang="en-GB" dirty="0">
                        <a:latin typeface="Verdana" pitchFamily="34" charset="0"/>
                        <a:ea typeface="Verdana" pitchFamily="34" charset="0"/>
                        <a:cs typeface="Verdana" pitchFamily="34" charset="0"/>
                      </a:endParaRPr>
                    </a:p>
                  </a:txBody>
                  <a:tcPr/>
                </a:tc>
                <a:extLst>
                  <a:ext uri="{0D108BD9-81ED-4DB2-BD59-A6C34878D82A}">
                    <a16:rowId xmlns:a16="http://schemas.microsoft.com/office/drawing/2014/main" val="10004"/>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450FE2-D47D-50EE-6861-FCEE546B729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7A8D026-0AD2-E1FF-0E06-A11423A635C4}"/>
              </a:ext>
            </a:extLst>
          </p:cNvPr>
          <p:cNvSpPr>
            <a:spLocks noGrp="1"/>
          </p:cNvSpPr>
          <p:nvPr>
            <p:ph type="ctrTitle"/>
          </p:nvPr>
        </p:nvSpPr>
        <p:spPr>
          <a:xfrm>
            <a:off x="1079661" y="2883488"/>
            <a:ext cx="6801440" cy="2590800"/>
          </a:xfrm>
        </p:spPr>
        <p:txBody>
          <a:bodyPr/>
          <a:lstStyle/>
          <a:p>
            <a:r>
              <a:rPr lang="en-GB" dirty="0"/>
              <a:t>Lollards and Hussites</a:t>
            </a:r>
          </a:p>
        </p:txBody>
      </p:sp>
      <p:sp>
        <p:nvSpPr>
          <p:cNvPr id="5" name="Subtitle 4">
            <a:extLst>
              <a:ext uri="{FF2B5EF4-FFF2-40B4-BE49-F238E27FC236}">
                <a16:creationId xmlns:a16="http://schemas.microsoft.com/office/drawing/2014/main" id="{06D8E80C-34EF-0883-00D7-A6C5DF241474}"/>
              </a:ext>
            </a:extLst>
          </p:cNvPr>
          <p:cNvSpPr>
            <a:spLocks noGrp="1"/>
          </p:cNvSpPr>
          <p:nvPr>
            <p:ph type="subTitle" idx="1"/>
          </p:nvPr>
        </p:nvSpPr>
        <p:spPr>
          <a:xfrm>
            <a:off x="1170432" y="4974503"/>
            <a:ext cx="6803136" cy="502920"/>
          </a:xfrm>
        </p:spPr>
        <p:txBody>
          <a:bodyPr>
            <a:noAutofit/>
          </a:bodyPr>
          <a:lstStyle/>
          <a:p>
            <a:r>
              <a:rPr lang="en-GB" sz="3200" dirty="0">
                <a:solidFill>
                  <a:srgbClr val="0070C0"/>
                </a:solidFill>
              </a:rPr>
              <a:t>LATE MEDIEVAL HERESIES</a:t>
            </a:r>
          </a:p>
        </p:txBody>
      </p:sp>
      <p:pic>
        <p:nvPicPr>
          <p:cNvPr id="7" name="Picture 6" descr="A drawing of people standing in a line&#10;&#10;AI-generated content may be incorrect.">
            <a:extLst>
              <a:ext uri="{FF2B5EF4-FFF2-40B4-BE49-F238E27FC236}">
                <a16:creationId xmlns:a16="http://schemas.microsoft.com/office/drawing/2014/main" id="{A3E7BB39-BA5F-320F-B3ED-1EBE41A2EF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19403" y="116632"/>
            <a:ext cx="4090440" cy="3058244"/>
          </a:xfrm>
          <a:prstGeom prst="rect">
            <a:avLst/>
          </a:prstGeom>
        </p:spPr>
      </p:pic>
    </p:spTree>
    <p:extLst>
      <p:ext uri="{BB962C8B-B14F-4D97-AF65-F5344CB8AC3E}">
        <p14:creationId xmlns:p14="http://schemas.microsoft.com/office/powerpoint/2010/main" val="1549265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667230" y="6197612"/>
            <a:ext cx="3657601" cy="288032"/>
          </a:xfrm>
        </p:spPr>
        <p:txBody>
          <a:bodyPr>
            <a:noAutofit/>
          </a:bodyPr>
          <a:lstStyle/>
          <a:p>
            <a:r>
              <a:rPr lang="en-GB" sz="1600" dirty="0" err="1">
                <a:latin typeface="Verdana" pitchFamily="34" charset="0"/>
                <a:ea typeface="Verdana" pitchFamily="34" charset="0"/>
                <a:cs typeface="Verdana" pitchFamily="34" charset="0"/>
              </a:rPr>
              <a:t>Lollard</a:t>
            </a:r>
            <a:r>
              <a:rPr lang="en-GB" sz="1600" dirty="0">
                <a:latin typeface="Verdana" pitchFamily="34" charset="0"/>
                <a:ea typeface="Verdana" pitchFamily="34" charset="0"/>
                <a:cs typeface="Verdana" pitchFamily="34" charset="0"/>
              </a:rPr>
              <a:t> Bible, late 14</a:t>
            </a:r>
            <a:r>
              <a:rPr lang="en-GB" sz="1600" baseline="30000" dirty="0">
                <a:latin typeface="Verdana" pitchFamily="34" charset="0"/>
                <a:ea typeface="Verdana" pitchFamily="34" charset="0"/>
                <a:cs typeface="Verdana" pitchFamily="34" charset="0"/>
              </a:rPr>
              <a:t>th</a:t>
            </a:r>
            <a:r>
              <a:rPr lang="en-GB" sz="1600" dirty="0">
                <a:latin typeface="Verdana" pitchFamily="34" charset="0"/>
                <a:ea typeface="Verdana" pitchFamily="34" charset="0"/>
                <a:cs typeface="Verdana" pitchFamily="34" charset="0"/>
              </a:rPr>
              <a:t> century</a:t>
            </a:r>
          </a:p>
        </p:txBody>
      </p:sp>
      <p:sp>
        <p:nvSpPr>
          <p:cNvPr id="4" name="Content Placeholder 3"/>
          <p:cNvSpPr>
            <a:spLocks noGrp="1"/>
          </p:cNvSpPr>
          <p:nvPr>
            <p:ph sz="half" idx="1"/>
          </p:nvPr>
        </p:nvSpPr>
        <p:spPr/>
        <p:txBody>
          <a:bodyPr>
            <a:normAutofit/>
          </a:bodyPr>
          <a:lstStyle/>
          <a:p>
            <a:endParaRPr lang="en-GB"/>
          </a:p>
        </p:txBody>
      </p:sp>
      <p:sp>
        <p:nvSpPr>
          <p:cNvPr id="5" name="Content Placeholder 4"/>
          <p:cNvSpPr>
            <a:spLocks noGrp="1"/>
          </p:cNvSpPr>
          <p:nvPr>
            <p:ph sz="half" idx="2"/>
          </p:nvPr>
        </p:nvSpPr>
        <p:spPr>
          <a:xfrm>
            <a:off x="4799840" y="3737600"/>
            <a:ext cx="3845022" cy="2135338"/>
          </a:xfrm>
        </p:spPr>
        <p:txBody>
          <a:bodyPr>
            <a:normAutofit/>
          </a:bodyPr>
          <a:lstStyle/>
          <a:p>
            <a:pPr marL="0" indent="0">
              <a:buNone/>
            </a:pPr>
            <a:r>
              <a:rPr lang="en-GB" sz="2000" dirty="0">
                <a:latin typeface="Verdana" pitchFamily="34" charset="0"/>
                <a:ea typeface="Verdana" pitchFamily="34" charset="0"/>
                <a:cs typeface="Verdana" pitchFamily="34" charset="0"/>
              </a:rPr>
              <a:t>‘One of the most developed criticisms of the medieval church came from the English Lollards’</a:t>
            </a:r>
          </a:p>
          <a:p>
            <a:pPr marL="0" indent="0">
              <a:buNone/>
            </a:pPr>
            <a:r>
              <a:rPr lang="en-GB" sz="1600" dirty="0">
                <a:latin typeface="Verdana" pitchFamily="34" charset="0"/>
                <a:ea typeface="Verdana" pitchFamily="34" charset="0"/>
                <a:cs typeface="Verdana" pitchFamily="34" charset="0"/>
              </a:rPr>
              <a:t>Steven </a:t>
            </a:r>
            <a:r>
              <a:rPr lang="en-GB" sz="1600" dirty="0" err="1">
                <a:latin typeface="Verdana" pitchFamily="34" charset="0"/>
                <a:ea typeface="Verdana" pitchFamily="34" charset="0"/>
                <a:cs typeface="Verdana" pitchFamily="34" charset="0"/>
              </a:rPr>
              <a:t>Ozment</a:t>
            </a:r>
            <a:r>
              <a:rPr lang="en-GB" sz="1600" dirty="0">
                <a:latin typeface="Verdana" pitchFamily="34" charset="0"/>
                <a:ea typeface="Verdana" pitchFamily="34" charset="0"/>
                <a:cs typeface="Verdana" pitchFamily="34" charset="0"/>
              </a:rPr>
              <a:t>, </a:t>
            </a:r>
            <a:r>
              <a:rPr lang="en-GB" sz="1600" i="1" dirty="0">
                <a:latin typeface="Verdana" pitchFamily="34" charset="0"/>
                <a:ea typeface="Verdana" pitchFamily="34" charset="0"/>
                <a:cs typeface="Verdana" pitchFamily="34" charset="0"/>
              </a:rPr>
              <a:t>The Age of Reform 1250-1550</a:t>
            </a:r>
            <a:endParaRPr lang="en-GB" sz="1600" dirty="0"/>
          </a:p>
        </p:txBody>
      </p:sp>
      <p:pic>
        <p:nvPicPr>
          <p:cNvPr id="3075" name="Picture 3"/>
          <p:cNvPicPr>
            <a:picLocks noChangeAspect="1"/>
          </p:cNvPicPr>
          <p:nvPr/>
        </p:nvPicPr>
        <p:blipFill>
          <a:blip r:embed="rId2" cstate="print"/>
          <a:srcRect/>
          <a:stretch>
            <a:fillRect/>
          </a:stretch>
        </p:blipFill>
        <p:spPr bwMode="auto">
          <a:xfrm>
            <a:off x="479807" y="1411032"/>
            <a:ext cx="4032448" cy="4653136"/>
          </a:xfrm>
          <a:prstGeom prst="rect">
            <a:avLst/>
          </a:prstGeom>
          <a:noFill/>
          <a:ln w="9525">
            <a:noFill/>
            <a:miter lim="800000"/>
            <a:headEnd/>
            <a:tailEnd/>
          </a:ln>
        </p:spPr>
      </p:pic>
      <p:sp>
        <p:nvSpPr>
          <p:cNvPr id="3" name="TextBox 2">
            <a:extLst>
              <a:ext uri="{FF2B5EF4-FFF2-40B4-BE49-F238E27FC236}">
                <a16:creationId xmlns:a16="http://schemas.microsoft.com/office/drawing/2014/main" id="{9B7ADB08-9D78-1B31-97A6-611B26B5120E}"/>
              </a:ext>
            </a:extLst>
          </p:cNvPr>
          <p:cNvSpPr txBox="1"/>
          <p:nvPr/>
        </p:nvSpPr>
        <p:spPr>
          <a:xfrm>
            <a:off x="4819170" y="908720"/>
            <a:ext cx="3845021" cy="2308324"/>
          </a:xfrm>
          <a:prstGeom prst="rect">
            <a:avLst/>
          </a:prstGeom>
          <a:noFill/>
        </p:spPr>
        <p:txBody>
          <a:bodyPr wrap="square">
            <a:spAutoFit/>
          </a:bodyPr>
          <a:lstStyle/>
          <a:p>
            <a:r>
              <a:rPr lang="en-GB" sz="2400" dirty="0">
                <a:latin typeface="Calibri" panose="020F0502020204030204" pitchFamily="34" charset="0"/>
                <a:ea typeface="Times New Roman" panose="02020603050405020304" pitchFamily="18" charset="0"/>
              </a:rPr>
              <a:t>F</a:t>
            </a:r>
            <a:r>
              <a:rPr lang="en-GB" sz="2400" dirty="0">
                <a:effectLst/>
                <a:latin typeface="Calibri" panose="020F0502020204030204" pitchFamily="34" charset="0"/>
                <a:ea typeface="Times New Roman" panose="02020603050405020304" pitchFamily="18" charset="0"/>
              </a:rPr>
              <a:t>ollowers of John Wyclif/Wycliffe (1324-1384), England late C14th &amp; C15th</a:t>
            </a:r>
            <a:endParaRPr lang="en-GB" sz="2400" dirty="0">
              <a:latin typeface="Calibri" panose="020F0502020204030204" pitchFamily="34" charset="0"/>
              <a:ea typeface="Times New Roman" panose="02020603050405020304" pitchFamily="18" charset="0"/>
            </a:endParaRPr>
          </a:p>
          <a:p>
            <a:r>
              <a:rPr lang="en-GB" sz="2400" dirty="0">
                <a:effectLst/>
                <a:latin typeface="Calibri" panose="020F0502020204030204" pitchFamily="34" charset="0"/>
                <a:ea typeface="Times New Roman" panose="02020603050405020304" pitchFamily="18" charset="0"/>
              </a:rPr>
              <a:t>From </a:t>
            </a:r>
            <a:r>
              <a:rPr lang="en-GB" sz="2400" i="1" dirty="0" err="1">
                <a:effectLst/>
                <a:latin typeface="Calibri" panose="020F0502020204030204" pitchFamily="34" charset="0"/>
                <a:ea typeface="Times New Roman" panose="02020603050405020304" pitchFamily="18" charset="0"/>
              </a:rPr>
              <a:t>lollium</a:t>
            </a:r>
            <a:r>
              <a:rPr lang="en-GB" sz="2400" i="1" dirty="0">
                <a:latin typeface="Calibri" panose="020F0502020204030204" pitchFamily="34" charset="0"/>
                <a:ea typeface="Times New Roman" panose="02020603050405020304" pitchFamily="18" charset="0"/>
              </a:rPr>
              <a:t> </a:t>
            </a:r>
            <a:r>
              <a:rPr lang="en-GB" sz="2400" dirty="0">
                <a:effectLst/>
                <a:latin typeface="Calibri" panose="020F0502020204030204" pitchFamily="34" charset="0"/>
                <a:ea typeface="Times New Roman" panose="02020603050405020304" pitchFamily="18" charset="0"/>
              </a:rPr>
              <a:t>= ‘hypocrite’ </a:t>
            </a:r>
            <a:r>
              <a:rPr lang="en-GB" sz="2400" dirty="0">
                <a:latin typeface="Calibri" panose="020F0502020204030204" pitchFamily="34" charset="0"/>
                <a:ea typeface="Times New Roman" panose="02020603050405020304" pitchFamily="18" charset="0"/>
              </a:rPr>
              <a:t>F</a:t>
            </a:r>
            <a:r>
              <a:rPr lang="en-GB" sz="2400" dirty="0">
                <a:effectLst/>
                <a:latin typeface="Calibri" panose="020F0502020204030204" pitchFamily="34" charset="0"/>
                <a:ea typeface="Times New Roman" panose="02020603050405020304" pitchFamily="18" charset="0"/>
              </a:rPr>
              <a:t>irst used for </a:t>
            </a:r>
            <a:r>
              <a:rPr lang="en-GB" sz="2400" dirty="0" err="1">
                <a:effectLst/>
                <a:latin typeface="Calibri" panose="020F0502020204030204" pitchFamily="34" charset="0"/>
                <a:ea typeface="Times New Roman" panose="02020603050405020304" pitchFamily="18" charset="0"/>
              </a:rPr>
              <a:t>Wycliffites</a:t>
            </a:r>
            <a:r>
              <a:rPr lang="en-GB" sz="2400" dirty="0">
                <a:effectLst/>
                <a:latin typeface="Calibri" panose="020F0502020204030204" pitchFamily="34" charset="0"/>
                <a:ea typeface="Times New Roman" panose="02020603050405020304" pitchFamily="18" charset="0"/>
              </a:rPr>
              <a:t> in 1382 in Oxford</a:t>
            </a:r>
            <a:endParaRPr lang="en-GB" sz="2400" dirty="0"/>
          </a:p>
        </p:txBody>
      </p:sp>
      <p:sp>
        <p:nvSpPr>
          <p:cNvPr id="7" name="TextBox 6">
            <a:extLst>
              <a:ext uri="{FF2B5EF4-FFF2-40B4-BE49-F238E27FC236}">
                <a16:creationId xmlns:a16="http://schemas.microsoft.com/office/drawing/2014/main" id="{9B49C700-35D1-B98B-494D-671F8FFB2275}"/>
              </a:ext>
            </a:extLst>
          </p:cNvPr>
          <p:cNvSpPr txBox="1"/>
          <p:nvPr/>
        </p:nvSpPr>
        <p:spPr>
          <a:xfrm>
            <a:off x="1259632" y="400818"/>
            <a:ext cx="3960440" cy="769441"/>
          </a:xfrm>
          <a:prstGeom prst="rect">
            <a:avLst/>
          </a:prstGeom>
          <a:noFill/>
        </p:spPr>
        <p:txBody>
          <a:bodyPr wrap="square">
            <a:spAutoFit/>
          </a:bodyPr>
          <a:lstStyle/>
          <a:p>
            <a:r>
              <a:rPr lang="en-GB" sz="4400" dirty="0">
                <a:solidFill>
                  <a:srgbClr val="0070C0"/>
                </a:solidFill>
                <a:latin typeface="Verdana" pitchFamily="34" charset="0"/>
                <a:ea typeface="Verdana" pitchFamily="34" charset="0"/>
                <a:cs typeface="Verdana" pitchFamily="34" charset="0"/>
              </a:rPr>
              <a:t>Lollards</a:t>
            </a:r>
            <a:endParaRPr lang="en-GB" sz="4400" dirty="0">
              <a:solidFill>
                <a:srgbClr val="0070C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86542" y="332656"/>
            <a:ext cx="2976384" cy="1371600"/>
          </a:xfrm>
        </p:spPr>
        <p:txBody>
          <a:bodyPr>
            <a:normAutofit fontScale="90000"/>
          </a:bodyPr>
          <a:lstStyle/>
          <a:p>
            <a:r>
              <a:rPr lang="en-GB" b="1" dirty="0">
                <a:solidFill>
                  <a:srgbClr val="0070C0"/>
                </a:solidFill>
              </a:rPr>
              <a:t>Background of discontent</a:t>
            </a:r>
          </a:p>
        </p:txBody>
      </p:sp>
      <p:sp>
        <p:nvSpPr>
          <p:cNvPr id="4" name="Content Placeholder 3"/>
          <p:cNvSpPr>
            <a:spLocks noGrp="1"/>
          </p:cNvSpPr>
          <p:nvPr>
            <p:ph idx="1"/>
          </p:nvPr>
        </p:nvSpPr>
        <p:spPr>
          <a:xfrm>
            <a:off x="323528" y="1628800"/>
            <a:ext cx="3672408" cy="4968552"/>
          </a:xfrm>
        </p:spPr>
        <p:txBody>
          <a:bodyPr>
            <a:normAutofit fontScale="92500" lnSpcReduction="10000"/>
          </a:bodyPr>
          <a:lstStyle/>
          <a:p>
            <a:r>
              <a:rPr lang="en-GB" sz="2400" dirty="0"/>
              <a:t>Popular protests </a:t>
            </a:r>
          </a:p>
          <a:p>
            <a:r>
              <a:rPr lang="en-GB" sz="2400" dirty="0"/>
              <a:t>Plague</a:t>
            </a:r>
          </a:p>
          <a:p>
            <a:r>
              <a:rPr lang="en-GB" sz="2400" dirty="0"/>
              <a:t>Anti-clericalism</a:t>
            </a:r>
          </a:p>
          <a:p>
            <a:r>
              <a:rPr lang="en-GB" sz="2400" dirty="0"/>
              <a:t>Higher literacy rates</a:t>
            </a:r>
          </a:p>
          <a:p>
            <a:r>
              <a:rPr lang="en-GB" sz="2400" dirty="0"/>
              <a:t>Wyclif influential with people, intellectuals &amp; nobility e.g. John of Gaunt</a:t>
            </a:r>
          </a:p>
          <a:p>
            <a:r>
              <a:rPr lang="en-GB" sz="2400" dirty="0"/>
              <a:t>c.1380 attacked pope &amp; friars &amp; sent out ‘poor priests’ to spread ideas</a:t>
            </a:r>
          </a:p>
          <a:p>
            <a:r>
              <a:rPr lang="en-GB" sz="2400" dirty="0"/>
              <a:t>vs transubstantiation</a:t>
            </a:r>
          </a:p>
          <a:p>
            <a:r>
              <a:rPr lang="en-GB" sz="2400" dirty="0"/>
              <a:t>1382, 24 ‘Conclusions’ condemned</a:t>
            </a:r>
          </a:p>
          <a:p>
            <a:endParaRPr lang="en-GB" sz="2400" dirty="0"/>
          </a:p>
          <a:p>
            <a:endParaRPr lang="en-GB" sz="2400" dirty="0"/>
          </a:p>
          <a:p>
            <a:endParaRPr lang="en-GB" sz="2800" dirty="0"/>
          </a:p>
        </p:txBody>
      </p:sp>
      <p:pic>
        <p:nvPicPr>
          <p:cNvPr id="10243" name="Picture 3"/>
          <p:cNvPicPr>
            <a:picLocks noChangeAspect="1"/>
          </p:cNvPicPr>
          <p:nvPr/>
        </p:nvPicPr>
        <p:blipFill>
          <a:blip r:embed="rId2" cstate="print"/>
          <a:srcRect/>
          <a:stretch>
            <a:fillRect/>
          </a:stretch>
        </p:blipFill>
        <p:spPr bwMode="auto">
          <a:xfrm>
            <a:off x="3851920" y="642594"/>
            <a:ext cx="4896544" cy="559542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736059"/>
      </a:dk2>
      <a:lt2>
        <a:srgbClr val="E7E0C7"/>
      </a:lt2>
      <a:accent1>
        <a:srgbClr val="92B0C8"/>
      </a:accent1>
      <a:accent2>
        <a:srgbClr val="E37C3D"/>
      </a:accent2>
      <a:accent3>
        <a:srgbClr val="A5AB81"/>
      </a:accent3>
      <a:accent4>
        <a:srgbClr val="E9B635"/>
      </a:accent4>
      <a:accent5>
        <a:srgbClr val="7BA79D"/>
      </a:accent5>
      <a:accent6>
        <a:srgbClr val="968C8C"/>
      </a:accent6>
      <a:hlink>
        <a:srgbClr val="F7A115"/>
      </a:hlink>
      <a:folHlink>
        <a:srgbClr val="969696"/>
      </a:folHlink>
    </a:clrScheme>
    <a:fontScheme name="Savon">
      <a:maj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3F20CFC1-E34F-405B-AA49-5BE0E194F1B3}"/>
    </a:ext>
  </a:extLst>
</a:theme>
</file>

<file path=docProps/app.xml><?xml version="1.0" encoding="utf-8"?>
<Properties xmlns="http://schemas.openxmlformats.org/officeDocument/2006/extended-properties" xmlns:vt="http://schemas.openxmlformats.org/officeDocument/2006/docPropsVTypes">
  <Template>Savon</Template>
  <TotalTime>12229</TotalTime>
  <Words>1301</Words>
  <Application>Microsoft Office PowerPoint</Application>
  <PresentationFormat>On-screen Show (4:3)</PresentationFormat>
  <Paragraphs>149</Paragraphs>
  <Slides>18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Garamond</vt:lpstr>
      <vt:lpstr>Times New Roman</vt:lpstr>
      <vt:lpstr>Verdana</vt:lpstr>
      <vt:lpstr>Wingdings 2</vt:lpstr>
      <vt:lpstr>Savon</vt:lpstr>
      <vt:lpstr>THE LATE MEDIEVAL CHURCH AVIGNON PAPACY, GREAT SCHISM AND COUNCILS</vt:lpstr>
      <vt:lpstr>‘The Avignonese period produced major changes both in the functioning of the papacy and in the way the rest of the church perceived it. Never had the papacy done so much or with such effectiveness. Never had the papacy possessed a greater income or a greater impact on the farthest reaches of Christendom. But simultaneous with this growth in power was a decline in reputation. In the mid-eleventh century, the papacy had emerged as the leader of the reform movement in the western church. For more than two centuries the popes gave direction and inspiration to zealous reformers and pious believers ... In the fourteenth century, the conviction grew that the papacy itself needed reform.’   Joseph H. Lynch, The Medieval Church: A Brief History </vt:lpstr>
      <vt:lpstr>Contemporary critics</vt:lpstr>
      <vt:lpstr>Criticism of Avignon papacy, three main issues:</vt:lpstr>
      <vt:lpstr>THE PAPACY DURING THE GREAT SCHISM</vt:lpstr>
      <vt:lpstr>RESOLUTION THROUGH THE CONCILIAR MOVEMENT, 1409-1449</vt:lpstr>
      <vt:lpstr>Lollards and Hussites</vt:lpstr>
      <vt:lpstr>Lollard Bible, late 14th century</vt:lpstr>
      <vt:lpstr>Background of discontent</vt:lpstr>
      <vt:lpstr>Lollard Beliefs:  12 ‘Conclusions’ 1395</vt:lpstr>
      <vt:lpstr>How did Lollard beliefs develop?</vt:lpstr>
      <vt:lpstr> Hussites and Hussitism</vt:lpstr>
      <vt:lpstr>Origins of the Hussite movement </vt:lpstr>
      <vt:lpstr>How did the Hussite movement develop?</vt:lpstr>
      <vt:lpstr>Execution of Jan  Hus and his legacy</vt:lpstr>
      <vt:lpstr>Radical Taborite manifesto, 1420</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HI127 The Medieval World    The Medieval Church    LOLLARDS AND HUSSITES    Powerpoint will be on the website</dc:title>
  <dc:creator>Aysu Dincer</dc:creator>
  <cp:lastModifiedBy>Roberts, Penny</cp:lastModifiedBy>
  <cp:revision>26</cp:revision>
  <dcterms:created xsi:type="dcterms:W3CDTF">2016-03-07T12:13:51Z</dcterms:created>
  <dcterms:modified xsi:type="dcterms:W3CDTF">2025-02-17T10:43:49Z</dcterms:modified>
</cp:coreProperties>
</file>