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0"/>
  </p:notesMasterIdLst>
  <p:sldIdLst>
    <p:sldId id="291" r:id="rId3"/>
    <p:sldId id="258" r:id="rId4"/>
    <p:sldId id="260" r:id="rId5"/>
    <p:sldId id="261" r:id="rId6"/>
    <p:sldId id="263" r:id="rId7"/>
    <p:sldId id="265" r:id="rId8"/>
    <p:sldId id="268" r:id="rId9"/>
    <p:sldId id="292" r:id="rId10"/>
    <p:sldId id="284" r:id="rId11"/>
    <p:sldId id="272" r:id="rId12"/>
    <p:sldId id="269" r:id="rId13"/>
    <p:sldId id="280" r:id="rId14"/>
    <p:sldId id="282" r:id="rId15"/>
    <p:sldId id="293" r:id="rId16"/>
    <p:sldId id="287" r:id="rId17"/>
    <p:sldId id="289" r:id="rId18"/>
    <p:sldId id="25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323155-5E50-4F4F-A379-62C1B1A42196}" v="1713" dt="2024-10-28T12:16:47.4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06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s, Penny" userId="ae04f916-d83e-4603-b28a-186fc90f4048" providerId="ADAL" clId="{EE323155-5E50-4F4F-A379-62C1B1A42196}"/>
    <pc:docChg chg="undo redo custSel addSld delSld modSld sldOrd">
      <pc:chgData name="Roberts, Penny" userId="ae04f916-d83e-4603-b28a-186fc90f4048" providerId="ADAL" clId="{EE323155-5E50-4F4F-A379-62C1B1A42196}" dt="2024-10-28T12:16:47.437" v="5693" actId="20577"/>
      <pc:docMkLst>
        <pc:docMk/>
      </pc:docMkLst>
      <pc:sldChg chg="addSp modSp mod setBg">
        <pc:chgData name="Roberts, Penny" userId="ae04f916-d83e-4603-b28a-186fc90f4048" providerId="ADAL" clId="{EE323155-5E50-4F4F-A379-62C1B1A42196}" dt="2024-10-27T11:22:41.833" v="5411" actId="20577"/>
        <pc:sldMkLst>
          <pc:docMk/>
          <pc:sldMk cId="0" sldId="258"/>
        </pc:sldMkLst>
        <pc:spChg chg="mod">
          <ac:chgData name="Roberts, Penny" userId="ae04f916-d83e-4603-b28a-186fc90f4048" providerId="ADAL" clId="{EE323155-5E50-4F4F-A379-62C1B1A42196}" dt="2024-10-24T20:16:02.660" v="2117" actId="14100"/>
          <ac:spMkLst>
            <pc:docMk/>
            <pc:sldMk cId="0" sldId="258"/>
            <ac:spMk id="2" creationId="{00000000-0000-0000-0000-000000000000}"/>
          </ac:spMkLst>
        </pc:spChg>
        <pc:spChg chg="mod">
          <ac:chgData name="Roberts, Penny" userId="ae04f916-d83e-4603-b28a-186fc90f4048" providerId="ADAL" clId="{EE323155-5E50-4F4F-A379-62C1B1A42196}" dt="2024-10-27T11:22:41.833" v="5411" actId="20577"/>
          <ac:spMkLst>
            <pc:docMk/>
            <pc:sldMk cId="0" sldId="258"/>
            <ac:spMk id="3" creationId="{00000000-0000-0000-0000-000000000000}"/>
          </ac:spMkLst>
        </pc:spChg>
        <pc:picChg chg="add mod">
          <ac:chgData name="Roberts, Penny" userId="ae04f916-d83e-4603-b28a-186fc90f4048" providerId="ADAL" clId="{EE323155-5E50-4F4F-A379-62C1B1A42196}" dt="2024-10-27T11:22:12.201" v="5406" actId="1076"/>
          <ac:picMkLst>
            <pc:docMk/>
            <pc:sldMk cId="0" sldId="258"/>
            <ac:picMk id="5" creationId="{B12AB917-8F80-0C2A-102B-3BBC93D7A242}"/>
          </ac:picMkLst>
        </pc:picChg>
      </pc:sldChg>
      <pc:sldChg chg="addSp delSp modSp mod ord setBg">
        <pc:chgData name="Roberts, Penny" userId="ae04f916-d83e-4603-b28a-186fc90f4048" providerId="ADAL" clId="{EE323155-5E50-4F4F-A379-62C1B1A42196}" dt="2024-10-25T18:18:13.009" v="5059" actId="1076"/>
        <pc:sldMkLst>
          <pc:docMk/>
          <pc:sldMk cId="0" sldId="259"/>
        </pc:sldMkLst>
        <pc:spChg chg="mod">
          <ac:chgData name="Roberts, Penny" userId="ae04f916-d83e-4603-b28a-186fc90f4048" providerId="ADAL" clId="{EE323155-5E50-4F4F-A379-62C1B1A42196}" dt="2024-10-25T17:46:36.496" v="4736" actId="20577"/>
          <ac:spMkLst>
            <pc:docMk/>
            <pc:sldMk cId="0" sldId="259"/>
            <ac:spMk id="2" creationId="{00000000-0000-0000-0000-000000000000}"/>
          </ac:spMkLst>
        </pc:spChg>
        <pc:spChg chg="add mod">
          <ac:chgData name="Roberts, Penny" userId="ae04f916-d83e-4603-b28a-186fc90f4048" providerId="ADAL" clId="{EE323155-5E50-4F4F-A379-62C1B1A42196}" dt="2024-10-25T18:17:54.252" v="5056" actId="14100"/>
          <ac:spMkLst>
            <pc:docMk/>
            <pc:sldMk cId="0" sldId="259"/>
            <ac:spMk id="7" creationId="{AED523CE-3992-993D-8A04-F4E86721BB40}"/>
          </ac:spMkLst>
        </pc:spChg>
        <pc:spChg chg="add mod">
          <ac:chgData name="Roberts, Penny" userId="ae04f916-d83e-4603-b28a-186fc90f4048" providerId="ADAL" clId="{EE323155-5E50-4F4F-A379-62C1B1A42196}" dt="2024-10-25T17:54:08.693" v="4907" actId="14100"/>
          <ac:spMkLst>
            <pc:docMk/>
            <pc:sldMk cId="0" sldId="259"/>
            <ac:spMk id="12" creationId="{81FFB5E4-94A7-6A77-BB45-A089B778D209}"/>
          </ac:spMkLst>
        </pc:spChg>
        <pc:picChg chg="del">
          <ac:chgData name="Roberts, Penny" userId="ae04f916-d83e-4603-b28a-186fc90f4048" providerId="ADAL" clId="{EE323155-5E50-4F4F-A379-62C1B1A42196}" dt="2024-10-23T10:44:21.549" v="395" actId="478"/>
          <ac:picMkLst>
            <pc:docMk/>
            <pc:sldMk cId="0" sldId="259"/>
            <ac:picMk id="4" creationId="{00000000-0000-0000-0000-000000000000}"/>
          </ac:picMkLst>
        </pc:picChg>
        <pc:picChg chg="add mod">
          <ac:chgData name="Roberts, Penny" userId="ae04f916-d83e-4603-b28a-186fc90f4048" providerId="ADAL" clId="{EE323155-5E50-4F4F-A379-62C1B1A42196}" dt="2024-10-25T18:16:00.558" v="5039" actId="1076"/>
          <ac:picMkLst>
            <pc:docMk/>
            <pc:sldMk cId="0" sldId="259"/>
            <ac:picMk id="5" creationId="{4F647DDD-A8C4-5EC0-CAF6-EB95AC2DC719}"/>
          </ac:picMkLst>
        </pc:picChg>
        <pc:picChg chg="add del mod">
          <ac:chgData name="Roberts, Penny" userId="ae04f916-d83e-4603-b28a-186fc90f4048" providerId="ADAL" clId="{EE323155-5E50-4F4F-A379-62C1B1A42196}" dt="2024-10-25T18:16:39.583" v="5046" actId="478"/>
          <ac:picMkLst>
            <pc:docMk/>
            <pc:sldMk cId="0" sldId="259"/>
            <ac:picMk id="8" creationId="{8B62E0FB-B39C-2B50-7C51-F73BE497182F}"/>
          </ac:picMkLst>
        </pc:picChg>
        <pc:picChg chg="add del mod">
          <ac:chgData name="Roberts, Penny" userId="ae04f916-d83e-4603-b28a-186fc90f4048" providerId="ADAL" clId="{EE323155-5E50-4F4F-A379-62C1B1A42196}" dt="2024-10-24T11:27:06.636" v="573" actId="478"/>
          <ac:picMkLst>
            <pc:docMk/>
            <pc:sldMk cId="0" sldId="259"/>
            <ac:picMk id="9" creationId="{840E4913-AE84-4FA0-D3F1-51DCC9BBCA96}"/>
          </ac:picMkLst>
        </pc:picChg>
        <pc:picChg chg="add del mod">
          <ac:chgData name="Roberts, Penny" userId="ae04f916-d83e-4603-b28a-186fc90f4048" providerId="ADAL" clId="{EE323155-5E50-4F4F-A379-62C1B1A42196}" dt="2024-10-25T17:49:29.289" v="4770" actId="478"/>
          <ac:picMkLst>
            <pc:docMk/>
            <pc:sldMk cId="0" sldId="259"/>
            <ac:picMk id="10" creationId="{1CF6A392-EB30-BE7C-B686-E0ABC8E47D23}"/>
          </ac:picMkLst>
        </pc:picChg>
        <pc:picChg chg="add mod">
          <ac:chgData name="Roberts, Penny" userId="ae04f916-d83e-4603-b28a-186fc90f4048" providerId="ADAL" clId="{EE323155-5E50-4F4F-A379-62C1B1A42196}" dt="2024-10-25T18:18:13.009" v="5059" actId="1076"/>
          <ac:picMkLst>
            <pc:docMk/>
            <pc:sldMk cId="0" sldId="259"/>
            <ac:picMk id="14" creationId="{E34C7155-4E75-9303-781A-0B4916455354}"/>
          </ac:picMkLst>
        </pc:picChg>
      </pc:sldChg>
      <pc:sldChg chg="addSp delSp modSp mod setBg modAnim">
        <pc:chgData name="Roberts, Penny" userId="ae04f916-d83e-4603-b28a-186fc90f4048" providerId="ADAL" clId="{EE323155-5E50-4F4F-A379-62C1B1A42196}" dt="2024-10-24T20:32:31.470" v="2251" actId="20577"/>
        <pc:sldMkLst>
          <pc:docMk/>
          <pc:sldMk cId="0" sldId="260"/>
        </pc:sldMkLst>
        <pc:spChg chg="mod">
          <ac:chgData name="Roberts, Penny" userId="ae04f916-d83e-4603-b28a-186fc90f4048" providerId="ADAL" clId="{EE323155-5E50-4F4F-A379-62C1B1A42196}" dt="2024-10-24T11:21:46.789" v="549" actId="207"/>
          <ac:spMkLst>
            <pc:docMk/>
            <pc:sldMk cId="0" sldId="260"/>
            <ac:spMk id="2" creationId="{00000000-0000-0000-0000-000000000000}"/>
          </ac:spMkLst>
        </pc:spChg>
        <pc:spChg chg="mod">
          <ac:chgData name="Roberts, Penny" userId="ae04f916-d83e-4603-b28a-186fc90f4048" providerId="ADAL" clId="{EE323155-5E50-4F4F-A379-62C1B1A42196}" dt="2024-10-24T20:32:31.470" v="2251" actId="20577"/>
          <ac:spMkLst>
            <pc:docMk/>
            <pc:sldMk cId="0" sldId="260"/>
            <ac:spMk id="3" creationId="{00000000-0000-0000-0000-000000000000}"/>
          </ac:spMkLst>
        </pc:spChg>
        <pc:picChg chg="add del mod">
          <ac:chgData name="Roberts, Penny" userId="ae04f916-d83e-4603-b28a-186fc90f4048" providerId="ADAL" clId="{EE323155-5E50-4F4F-A379-62C1B1A42196}" dt="2024-10-24T11:23:05.795" v="553" actId="21"/>
          <ac:picMkLst>
            <pc:docMk/>
            <pc:sldMk cId="0" sldId="260"/>
            <ac:picMk id="5" creationId="{F8249E67-519D-49A9-812B-15807F7BEC43}"/>
          </ac:picMkLst>
        </pc:picChg>
        <pc:picChg chg="add del mod">
          <ac:chgData name="Roberts, Penny" userId="ae04f916-d83e-4603-b28a-186fc90f4048" providerId="ADAL" clId="{EE323155-5E50-4F4F-A379-62C1B1A42196}" dt="2024-10-24T11:25:34.488" v="567" actId="21"/>
          <ac:picMkLst>
            <pc:docMk/>
            <pc:sldMk cId="0" sldId="260"/>
            <ac:picMk id="7" creationId="{D8B9C44F-8333-D6C4-6D38-E66FD35E506D}"/>
          </ac:picMkLst>
        </pc:picChg>
        <pc:picChg chg="add del mod">
          <ac:chgData name="Roberts, Penny" userId="ae04f916-d83e-4603-b28a-186fc90f4048" providerId="ADAL" clId="{EE323155-5E50-4F4F-A379-62C1B1A42196}" dt="2024-10-24T11:28:03.899" v="579" actId="21"/>
          <ac:picMkLst>
            <pc:docMk/>
            <pc:sldMk cId="0" sldId="260"/>
            <ac:picMk id="9" creationId="{6B85BBAD-BE1B-1F6C-AAD9-CA7AA322A68B}"/>
          </ac:picMkLst>
        </pc:picChg>
        <pc:picChg chg="add del mod">
          <ac:chgData name="Roberts, Penny" userId="ae04f916-d83e-4603-b28a-186fc90f4048" providerId="ADAL" clId="{EE323155-5E50-4F4F-A379-62C1B1A42196}" dt="2024-10-24T11:36:55.357" v="740" actId="21"/>
          <ac:picMkLst>
            <pc:docMk/>
            <pc:sldMk cId="0" sldId="260"/>
            <ac:picMk id="10" creationId="{6B85BBAD-BE1B-1F6C-AAD9-CA7AA322A68B}"/>
          </ac:picMkLst>
        </pc:picChg>
        <pc:picChg chg="add del mod">
          <ac:chgData name="Roberts, Penny" userId="ae04f916-d83e-4603-b28a-186fc90f4048" providerId="ADAL" clId="{EE323155-5E50-4F4F-A379-62C1B1A42196}" dt="2024-10-24T11:35:33.669" v="730" actId="478"/>
          <ac:picMkLst>
            <pc:docMk/>
            <pc:sldMk cId="0" sldId="260"/>
            <ac:picMk id="11" creationId="{1E1E70A8-8027-3BC8-63CB-DE2A99E69CF1}"/>
          </ac:picMkLst>
        </pc:picChg>
        <pc:picChg chg="add del mod">
          <ac:chgData name="Roberts, Penny" userId="ae04f916-d83e-4603-b28a-186fc90f4048" providerId="ADAL" clId="{EE323155-5E50-4F4F-A379-62C1B1A42196}" dt="2024-10-24T12:07:21.457" v="1144" actId="21"/>
          <ac:picMkLst>
            <pc:docMk/>
            <pc:sldMk cId="0" sldId="260"/>
            <ac:picMk id="12" creationId="{63F88D1E-9812-145E-8C7B-EF06AA9EA636}"/>
          </ac:picMkLst>
        </pc:picChg>
        <pc:picChg chg="add mod">
          <ac:chgData name="Roberts, Penny" userId="ae04f916-d83e-4603-b28a-186fc90f4048" providerId="ADAL" clId="{EE323155-5E50-4F4F-A379-62C1B1A42196}" dt="2024-10-24T20:19:08.607" v="2140" actId="1076"/>
          <ac:picMkLst>
            <pc:docMk/>
            <pc:sldMk cId="0" sldId="260"/>
            <ac:picMk id="13" creationId="{6B85BBAD-BE1B-1F6C-AAD9-CA7AA322A68B}"/>
          </ac:picMkLst>
        </pc:picChg>
      </pc:sldChg>
      <pc:sldChg chg="addSp delSp modSp mod setBg modAnim">
        <pc:chgData name="Roberts, Penny" userId="ae04f916-d83e-4603-b28a-186fc90f4048" providerId="ADAL" clId="{EE323155-5E50-4F4F-A379-62C1B1A42196}" dt="2024-10-26T11:39:45.284" v="5368" actId="1076"/>
        <pc:sldMkLst>
          <pc:docMk/>
          <pc:sldMk cId="0" sldId="261"/>
        </pc:sldMkLst>
        <pc:spChg chg="mod">
          <ac:chgData name="Roberts, Penny" userId="ae04f916-d83e-4603-b28a-186fc90f4048" providerId="ADAL" clId="{EE323155-5E50-4F4F-A379-62C1B1A42196}" dt="2024-10-24T12:06:25.591" v="1134" actId="14100"/>
          <ac:spMkLst>
            <pc:docMk/>
            <pc:sldMk cId="0" sldId="261"/>
            <ac:spMk id="2" creationId="{00000000-0000-0000-0000-000000000000}"/>
          </ac:spMkLst>
        </pc:spChg>
        <pc:spChg chg="mod">
          <ac:chgData name="Roberts, Penny" userId="ae04f916-d83e-4603-b28a-186fc90f4048" providerId="ADAL" clId="{EE323155-5E50-4F4F-A379-62C1B1A42196}" dt="2024-10-26T11:39:41.348" v="5367" actId="113"/>
          <ac:spMkLst>
            <pc:docMk/>
            <pc:sldMk cId="0" sldId="261"/>
            <ac:spMk id="3" creationId="{00000000-0000-0000-0000-000000000000}"/>
          </ac:spMkLst>
        </pc:spChg>
        <pc:picChg chg="add del mod">
          <ac:chgData name="Roberts, Penny" userId="ae04f916-d83e-4603-b28a-186fc90f4048" providerId="ADAL" clId="{EE323155-5E50-4F4F-A379-62C1B1A42196}" dt="2024-10-24T11:30:47.803" v="624" actId="21"/>
          <ac:picMkLst>
            <pc:docMk/>
            <pc:sldMk cId="0" sldId="261"/>
            <ac:picMk id="5" creationId="{C6304F41-832D-6048-EC05-7894441C5AFF}"/>
          </ac:picMkLst>
        </pc:picChg>
        <pc:picChg chg="add mod">
          <ac:chgData name="Roberts, Penny" userId="ae04f916-d83e-4603-b28a-186fc90f4048" providerId="ADAL" clId="{EE323155-5E50-4F4F-A379-62C1B1A42196}" dt="2024-10-26T10:45:54.601" v="5336" actId="1076"/>
          <ac:picMkLst>
            <pc:docMk/>
            <pc:sldMk cId="0" sldId="261"/>
            <ac:picMk id="7" creationId="{AE5A8290-97F8-B587-B52C-1BB82841A9E0}"/>
          </ac:picMkLst>
        </pc:picChg>
        <pc:picChg chg="add del mod">
          <ac:chgData name="Roberts, Penny" userId="ae04f916-d83e-4603-b28a-186fc90f4048" providerId="ADAL" clId="{EE323155-5E50-4F4F-A379-62C1B1A42196}" dt="2024-10-24T11:36:09.699" v="732" actId="21"/>
          <ac:picMkLst>
            <pc:docMk/>
            <pc:sldMk cId="0" sldId="261"/>
            <ac:picMk id="9" creationId="{63F88D1E-9812-145E-8C7B-EF06AA9EA636}"/>
          </ac:picMkLst>
        </pc:picChg>
        <pc:picChg chg="add mod">
          <ac:chgData name="Roberts, Penny" userId="ae04f916-d83e-4603-b28a-186fc90f4048" providerId="ADAL" clId="{EE323155-5E50-4F4F-A379-62C1B1A42196}" dt="2024-10-26T11:39:45.284" v="5368" actId="1076"/>
          <ac:picMkLst>
            <pc:docMk/>
            <pc:sldMk cId="0" sldId="261"/>
            <ac:picMk id="12" creationId="{63F88D1E-9812-145E-8C7B-EF06AA9EA636}"/>
          </ac:picMkLst>
        </pc:picChg>
      </pc:sldChg>
      <pc:sldChg chg="addSp delSp modSp mod setBg">
        <pc:chgData name="Roberts, Penny" userId="ae04f916-d83e-4603-b28a-186fc90f4048" providerId="ADAL" clId="{EE323155-5E50-4F4F-A379-62C1B1A42196}" dt="2024-10-28T10:02:42.314" v="5679" actId="1076"/>
        <pc:sldMkLst>
          <pc:docMk/>
          <pc:sldMk cId="0" sldId="263"/>
        </pc:sldMkLst>
        <pc:spChg chg="mod">
          <ac:chgData name="Roberts, Penny" userId="ae04f916-d83e-4603-b28a-186fc90f4048" providerId="ADAL" clId="{EE323155-5E50-4F4F-A379-62C1B1A42196}" dt="2024-10-28T10:02:42.314" v="5679" actId="1076"/>
          <ac:spMkLst>
            <pc:docMk/>
            <pc:sldMk cId="0" sldId="263"/>
            <ac:spMk id="2" creationId="{00000000-0000-0000-0000-000000000000}"/>
          </ac:spMkLst>
        </pc:spChg>
        <pc:spChg chg="add del mod">
          <ac:chgData name="Roberts, Penny" userId="ae04f916-d83e-4603-b28a-186fc90f4048" providerId="ADAL" clId="{EE323155-5E50-4F4F-A379-62C1B1A42196}" dt="2024-10-24T11:48:07.550" v="764"/>
          <ac:spMkLst>
            <pc:docMk/>
            <pc:sldMk cId="0" sldId="263"/>
            <ac:spMk id="8" creationId="{BBDF367F-0C75-C28B-97E6-866EEE2F922A}"/>
          </ac:spMkLst>
        </pc:spChg>
        <pc:spChg chg="add mod">
          <ac:chgData name="Roberts, Penny" userId="ae04f916-d83e-4603-b28a-186fc90f4048" providerId="ADAL" clId="{EE323155-5E50-4F4F-A379-62C1B1A42196}" dt="2024-10-26T10:46:07.842" v="5337" actId="1076"/>
          <ac:spMkLst>
            <pc:docMk/>
            <pc:sldMk cId="0" sldId="263"/>
            <ac:spMk id="12" creationId="{CE25BD9E-31BF-26A8-7C22-1D86D8FCF845}"/>
          </ac:spMkLst>
        </pc:spChg>
        <pc:picChg chg="del">
          <ac:chgData name="Roberts, Penny" userId="ae04f916-d83e-4603-b28a-186fc90f4048" providerId="ADAL" clId="{EE323155-5E50-4F4F-A379-62C1B1A42196}" dt="2024-10-24T11:47:08.276" v="758" actId="478"/>
          <ac:picMkLst>
            <pc:docMk/>
            <pc:sldMk cId="0" sldId="263"/>
            <ac:picMk id="4" creationId="{00000000-0000-0000-0000-000000000000}"/>
          </ac:picMkLst>
        </pc:picChg>
        <pc:picChg chg="add mod">
          <ac:chgData name="Roberts, Penny" userId="ae04f916-d83e-4603-b28a-186fc90f4048" providerId="ADAL" clId="{EE323155-5E50-4F4F-A379-62C1B1A42196}" dt="2024-10-26T10:46:15.078" v="5339" actId="1076"/>
          <ac:picMkLst>
            <pc:docMk/>
            <pc:sldMk cId="0" sldId="263"/>
            <ac:picMk id="5" creationId="{C6304F41-832D-6048-EC05-7894441C5AFF}"/>
          </ac:picMkLst>
        </pc:picChg>
        <pc:picChg chg="add del mod">
          <ac:chgData name="Roberts, Penny" userId="ae04f916-d83e-4603-b28a-186fc90f4048" providerId="ADAL" clId="{EE323155-5E50-4F4F-A379-62C1B1A42196}" dt="2024-10-26T10:46:19.813" v="5340" actId="1076"/>
          <ac:picMkLst>
            <pc:docMk/>
            <pc:sldMk cId="0" sldId="263"/>
            <ac:picMk id="6" creationId="{76DB5B60-E539-A62F-53D4-B81A0B8D934F}"/>
          </ac:picMkLst>
        </pc:picChg>
        <pc:picChg chg="add del mod">
          <ac:chgData name="Roberts, Penny" userId="ae04f916-d83e-4603-b28a-186fc90f4048" providerId="ADAL" clId="{EE323155-5E50-4F4F-A379-62C1B1A42196}" dt="2024-10-24T11:48:09.802" v="767" actId="478"/>
          <ac:picMkLst>
            <pc:docMk/>
            <pc:sldMk cId="0" sldId="263"/>
            <ac:picMk id="10" creationId="{925ACAF9-7F05-8127-00AC-EE1DC6C67595}"/>
          </ac:picMkLst>
        </pc:picChg>
        <pc:picChg chg="add mod">
          <ac:chgData name="Roberts, Penny" userId="ae04f916-d83e-4603-b28a-186fc90f4048" providerId="ADAL" clId="{EE323155-5E50-4F4F-A379-62C1B1A42196}" dt="2024-10-24T23:00:27.887" v="3339" actId="14100"/>
          <ac:picMkLst>
            <pc:docMk/>
            <pc:sldMk cId="0" sldId="263"/>
            <ac:picMk id="13" creationId="{805034F8-1427-583D-D4C6-17357F647131}"/>
          </ac:picMkLst>
        </pc:picChg>
      </pc:sldChg>
      <pc:sldChg chg="del">
        <pc:chgData name="Roberts, Penny" userId="ae04f916-d83e-4603-b28a-186fc90f4048" providerId="ADAL" clId="{EE323155-5E50-4F4F-A379-62C1B1A42196}" dt="2024-10-23T10:49:23.281" v="485" actId="47"/>
        <pc:sldMkLst>
          <pc:docMk/>
          <pc:sldMk cId="0" sldId="264"/>
        </pc:sldMkLst>
      </pc:sldChg>
      <pc:sldChg chg="addSp delSp modSp mod setBg modAnim">
        <pc:chgData name="Roberts, Penny" userId="ae04f916-d83e-4603-b28a-186fc90f4048" providerId="ADAL" clId="{EE323155-5E50-4F4F-A379-62C1B1A42196}" dt="2024-10-28T10:22:58.179" v="5681" actId="20577"/>
        <pc:sldMkLst>
          <pc:docMk/>
          <pc:sldMk cId="0" sldId="265"/>
        </pc:sldMkLst>
        <pc:spChg chg="mod">
          <ac:chgData name="Roberts, Penny" userId="ae04f916-d83e-4603-b28a-186fc90f4048" providerId="ADAL" clId="{EE323155-5E50-4F4F-A379-62C1B1A42196}" dt="2024-10-24T21:41:44.413" v="2604" actId="27636"/>
          <ac:spMkLst>
            <pc:docMk/>
            <pc:sldMk cId="0" sldId="265"/>
            <ac:spMk id="2" creationId="{00000000-0000-0000-0000-000000000000}"/>
          </ac:spMkLst>
        </pc:spChg>
        <pc:spChg chg="mod">
          <ac:chgData name="Roberts, Penny" userId="ae04f916-d83e-4603-b28a-186fc90f4048" providerId="ADAL" clId="{EE323155-5E50-4F4F-A379-62C1B1A42196}" dt="2024-10-28T10:22:58.179" v="5681" actId="20577"/>
          <ac:spMkLst>
            <pc:docMk/>
            <pc:sldMk cId="0" sldId="265"/>
            <ac:spMk id="3" creationId="{00000000-0000-0000-0000-000000000000}"/>
          </ac:spMkLst>
        </pc:spChg>
        <pc:spChg chg="add del mod">
          <ac:chgData name="Roberts, Penny" userId="ae04f916-d83e-4603-b28a-186fc90f4048" providerId="ADAL" clId="{EE323155-5E50-4F4F-A379-62C1B1A42196}" dt="2024-10-24T11:26:05.353" v="569"/>
          <ac:spMkLst>
            <pc:docMk/>
            <pc:sldMk cId="0" sldId="265"/>
            <ac:spMk id="5" creationId="{AB279663-814F-45D3-FA07-09F30581DB21}"/>
          </ac:spMkLst>
        </pc:spChg>
        <pc:spChg chg="add del mod">
          <ac:chgData name="Roberts, Penny" userId="ae04f916-d83e-4603-b28a-186fc90f4048" providerId="ADAL" clId="{EE323155-5E50-4F4F-A379-62C1B1A42196}" dt="2024-10-24T11:42:32.978" v="746"/>
          <ac:spMkLst>
            <pc:docMk/>
            <pc:sldMk cId="0" sldId="265"/>
            <ac:spMk id="9" creationId="{8A02C543-AFD7-6A6B-A577-D3D56C7E9433}"/>
          </ac:spMkLst>
        </pc:spChg>
        <pc:picChg chg="del">
          <ac:chgData name="Roberts, Penny" userId="ae04f916-d83e-4603-b28a-186fc90f4048" providerId="ADAL" clId="{EE323155-5E50-4F4F-A379-62C1B1A42196}" dt="2024-10-24T11:26:02.634" v="568" actId="478"/>
          <ac:picMkLst>
            <pc:docMk/>
            <pc:sldMk cId="0" sldId="265"/>
            <ac:picMk id="6" creationId="{6C743A65-7535-4E55-8771-B84CAF794FC6}"/>
          </ac:picMkLst>
        </pc:picChg>
        <pc:picChg chg="add del mod">
          <ac:chgData name="Roberts, Penny" userId="ae04f916-d83e-4603-b28a-186fc90f4048" providerId="ADAL" clId="{EE323155-5E50-4F4F-A379-62C1B1A42196}" dt="2024-10-24T11:35:42.776" v="731" actId="478"/>
          <ac:picMkLst>
            <pc:docMk/>
            <pc:sldMk cId="0" sldId="265"/>
            <ac:picMk id="7" creationId="{D8B9C44F-8333-D6C4-6D38-E66FD35E506D}"/>
          </ac:picMkLst>
        </pc:picChg>
        <pc:picChg chg="add del mod">
          <ac:chgData name="Roberts, Penny" userId="ae04f916-d83e-4603-b28a-186fc90f4048" providerId="ADAL" clId="{EE323155-5E50-4F4F-A379-62C1B1A42196}" dt="2024-10-24T12:16:53.179" v="1261" actId="21"/>
          <ac:picMkLst>
            <pc:docMk/>
            <pc:sldMk cId="0" sldId="265"/>
            <ac:picMk id="10" creationId="{6B85BBAD-BE1B-1F6C-AAD9-CA7AA322A68B}"/>
          </ac:picMkLst>
        </pc:picChg>
        <pc:picChg chg="add mod">
          <ac:chgData name="Roberts, Penny" userId="ae04f916-d83e-4603-b28a-186fc90f4048" providerId="ADAL" clId="{EE323155-5E50-4F4F-A379-62C1B1A42196}" dt="2024-10-27T11:28:44.303" v="5428" actId="1076"/>
          <ac:picMkLst>
            <pc:docMk/>
            <pc:sldMk cId="0" sldId="265"/>
            <ac:picMk id="12" creationId="{05409D8C-5292-59C5-D563-81519E8C7D14}"/>
          </ac:picMkLst>
        </pc:picChg>
      </pc:sldChg>
      <pc:sldChg chg="del">
        <pc:chgData name="Roberts, Penny" userId="ae04f916-d83e-4603-b28a-186fc90f4048" providerId="ADAL" clId="{EE323155-5E50-4F4F-A379-62C1B1A42196}" dt="2024-10-24T22:05:22.167" v="2912" actId="47"/>
        <pc:sldMkLst>
          <pc:docMk/>
          <pc:sldMk cId="0" sldId="267"/>
        </pc:sldMkLst>
      </pc:sldChg>
      <pc:sldChg chg="addSp modSp mod setBg modAnim">
        <pc:chgData name="Roberts, Penny" userId="ae04f916-d83e-4603-b28a-186fc90f4048" providerId="ADAL" clId="{EE323155-5E50-4F4F-A379-62C1B1A42196}" dt="2024-10-24T22:17:56.194" v="3199" actId="14100"/>
        <pc:sldMkLst>
          <pc:docMk/>
          <pc:sldMk cId="0" sldId="268"/>
        </pc:sldMkLst>
        <pc:spChg chg="mod">
          <ac:chgData name="Roberts, Penny" userId="ae04f916-d83e-4603-b28a-186fc90f4048" providerId="ADAL" clId="{EE323155-5E50-4F4F-A379-62C1B1A42196}" dt="2024-10-24T22:17:56.194" v="3199" actId="14100"/>
          <ac:spMkLst>
            <pc:docMk/>
            <pc:sldMk cId="0" sldId="268"/>
            <ac:spMk id="2" creationId="{00000000-0000-0000-0000-000000000000}"/>
          </ac:spMkLst>
        </pc:spChg>
        <pc:spChg chg="mod">
          <ac:chgData name="Roberts, Penny" userId="ae04f916-d83e-4603-b28a-186fc90f4048" providerId="ADAL" clId="{EE323155-5E50-4F4F-A379-62C1B1A42196}" dt="2024-10-24T22:17:10.643" v="3196" actId="20577"/>
          <ac:spMkLst>
            <pc:docMk/>
            <pc:sldMk cId="0" sldId="268"/>
            <ac:spMk id="3" creationId="{00000000-0000-0000-0000-000000000000}"/>
          </ac:spMkLst>
        </pc:spChg>
        <pc:picChg chg="add mod">
          <ac:chgData name="Roberts, Penny" userId="ae04f916-d83e-4603-b28a-186fc90f4048" providerId="ADAL" clId="{EE323155-5E50-4F4F-A379-62C1B1A42196}" dt="2024-10-24T22:08:03.042" v="2943" actId="1076"/>
          <ac:picMkLst>
            <pc:docMk/>
            <pc:sldMk cId="0" sldId="268"/>
            <ac:picMk id="5" creationId="{084ED725-C812-8E3F-B5F8-DDE5FFDD73FE}"/>
          </ac:picMkLst>
        </pc:picChg>
      </pc:sldChg>
      <pc:sldChg chg="addSp delSp modSp mod setBg modAnim">
        <pc:chgData name="Roberts, Penny" userId="ae04f916-d83e-4603-b28a-186fc90f4048" providerId="ADAL" clId="{EE323155-5E50-4F4F-A379-62C1B1A42196}" dt="2024-10-27T11:38:32.220" v="5484" actId="1076"/>
        <pc:sldMkLst>
          <pc:docMk/>
          <pc:sldMk cId="0" sldId="269"/>
        </pc:sldMkLst>
        <pc:spChg chg="add del mod">
          <ac:chgData name="Roberts, Penny" userId="ae04f916-d83e-4603-b28a-186fc90f4048" providerId="ADAL" clId="{EE323155-5E50-4F4F-A379-62C1B1A42196}" dt="2024-10-25T17:03:35.679" v="4338" actId="20577"/>
          <ac:spMkLst>
            <pc:docMk/>
            <pc:sldMk cId="0" sldId="269"/>
            <ac:spMk id="2" creationId="{00000000-0000-0000-0000-000000000000}"/>
          </ac:spMkLst>
        </pc:spChg>
        <pc:spChg chg="mod">
          <ac:chgData name="Roberts, Penny" userId="ae04f916-d83e-4603-b28a-186fc90f4048" providerId="ADAL" clId="{EE323155-5E50-4F4F-A379-62C1B1A42196}" dt="2024-10-27T11:35:15.977" v="5445" actId="20577"/>
          <ac:spMkLst>
            <pc:docMk/>
            <pc:sldMk cId="0" sldId="269"/>
            <ac:spMk id="3" creationId="{00000000-0000-0000-0000-000000000000}"/>
          </ac:spMkLst>
        </pc:spChg>
        <pc:spChg chg="add del mod">
          <ac:chgData name="Roberts, Penny" userId="ae04f916-d83e-4603-b28a-186fc90f4048" providerId="ADAL" clId="{EE323155-5E50-4F4F-A379-62C1B1A42196}" dt="2024-10-25T17:03:32.036" v="4337" actId="478"/>
          <ac:spMkLst>
            <pc:docMk/>
            <pc:sldMk cId="0" sldId="269"/>
            <ac:spMk id="9" creationId="{32529F0A-EC1C-67C8-15E2-BED317DFA7A0}"/>
          </ac:spMkLst>
        </pc:spChg>
        <pc:picChg chg="add mod">
          <ac:chgData name="Roberts, Penny" userId="ae04f916-d83e-4603-b28a-186fc90f4048" providerId="ADAL" clId="{EE323155-5E50-4F4F-A379-62C1B1A42196}" dt="2024-10-25T18:08:30.571" v="5026" actId="14100"/>
          <ac:picMkLst>
            <pc:docMk/>
            <pc:sldMk cId="0" sldId="269"/>
            <ac:picMk id="5" creationId="{62E1E267-6312-FB43-5F75-324D735790C6}"/>
          </ac:picMkLst>
        </pc:picChg>
        <pc:picChg chg="add del mod">
          <ac:chgData name="Roberts, Penny" userId="ae04f916-d83e-4603-b28a-186fc90f4048" providerId="ADAL" clId="{EE323155-5E50-4F4F-A379-62C1B1A42196}" dt="2024-10-25T17:08:29.863" v="4365" actId="21"/>
          <ac:picMkLst>
            <pc:docMk/>
            <pc:sldMk cId="0" sldId="269"/>
            <ac:picMk id="7" creationId="{99BF0FA4-6755-ADC0-8007-960DD42C95F7}"/>
          </ac:picMkLst>
        </pc:picChg>
        <pc:picChg chg="add mod">
          <ac:chgData name="Roberts, Penny" userId="ae04f916-d83e-4603-b28a-186fc90f4048" providerId="ADAL" clId="{EE323155-5E50-4F4F-A379-62C1B1A42196}" dt="2024-10-27T11:38:32.220" v="5484" actId="1076"/>
          <ac:picMkLst>
            <pc:docMk/>
            <pc:sldMk cId="0" sldId="269"/>
            <ac:picMk id="10" creationId="{00000000-0000-0000-0000-000000000000}"/>
          </ac:picMkLst>
        </pc:picChg>
        <pc:picChg chg="add del mod">
          <ac:chgData name="Roberts, Penny" userId="ae04f916-d83e-4603-b28a-186fc90f4048" providerId="ADAL" clId="{EE323155-5E50-4F4F-A379-62C1B1A42196}" dt="2024-10-25T18:09:43.346" v="5037" actId="478"/>
          <ac:picMkLst>
            <pc:docMk/>
            <pc:sldMk cId="0" sldId="269"/>
            <ac:picMk id="12" creationId="{660291D9-307C-86AA-E11F-F077F4EDDCDD}"/>
          </ac:picMkLst>
        </pc:picChg>
      </pc:sldChg>
      <pc:sldChg chg="del">
        <pc:chgData name="Roberts, Penny" userId="ae04f916-d83e-4603-b28a-186fc90f4048" providerId="ADAL" clId="{EE323155-5E50-4F4F-A379-62C1B1A42196}" dt="2024-10-24T23:09:06.348" v="3503" actId="47"/>
        <pc:sldMkLst>
          <pc:docMk/>
          <pc:sldMk cId="0" sldId="270"/>
        </pc:sldMkLst>
      </pc:sldChg>
      <pc:sldChg chg="addSp delSp modSp mod setBg">
        <pc:chgData name="Roberts, Penny" userId="ae04f916-d83e-4603-b28a-186fc90f4048" providerId="ADAL" clId="{EE323155-5E50-4F4F-A379-62C1B1A42196}" dt="2024-10-26T10:38:51.525" v="5322" actId="1076"/>
        <pc:sldMkLst>
          <pc:docMk/>
          <pc:sldMk cId="0" sldId="272"/>
        </pc:sldMkLst>
        <pc:spChg chg="mod">
          <ac:chgData name="Roberts, Penny" userId="ae04f916-d83e-4603-b28a-186fc90f4048" providerId="ADAL" clId="{EE323155-5E50-4F4F-A379-62C1B1A42196}" dt="2024-10-25T14:46:06.190" v="4088" actId="20577"/>
          <ac:spMkLst>
            <pc:docMk/>
            <pc:sldMk cId="0" sldId="272"/>
            <ac:spMk id="2" creationId="{00000000-0000-0000-0000-000000000000}"/>
          </ac:spMkLst>
        </pc:spChg>
        <pc:spChg chg="add del mod">
          <ac:chgData name="Roberts, Penny" userId="ae04f916-d83e-4603-b28a-186fc90f4048" providerId="ADAL" clId="{EE323155-5E50-4F4F-A379-62C1B1A42196}" dt="2024-10-25T14:01:27.651" v="3533" actId="931"/>
          <ac:spMkLst>
            <pc:docMk/>
            <pc:sldMk cId="0" sldId="272"/>
            <ac:spMk id="5" creationId="{26330586-CC62-D84D-B408-1BB817646219}"/>
          </ac:spMkLst>
        </pc:spChg>
        <pc:spChg chg="add mod">
          <ac:chgData name="Roberts, Penny" userId="ae04f916-d83e-4603-b28a-186fc90f4048" providerId="ADAL" clId="{EE323155-5E50-4F4F-A379-62C1B1A42196}" dt="2024-10-26T10:38:41.391" v="5321" actId="20577"/>
          <ac:spMkLst>
            <pc:docMk/>
            <pc:sldMk cId="0" sldId="272"/>
            <ac:spMk id="9" creationId="{66AF0CF8-36EF-ED88-E699-3D2343D16551}"/>
          </ac:spMkLst>
        </pc:spChg>
        <pc:picChg chg="del">
          <ac:chgData name="Roberts, Penny" userId="ae04f916-d83e-4603-b28a-186fc90f4048" providerId="ADAL" clId="{EE323155-5E50-4F4F-A379-62C1B1A42196}" dt="2024-10-25T13:59:31.582" v="3532" actId="478"/>
          <ac:picMkLst>
            <pc:docMk/>
            <pc:sldMk cId="0" sldId="272"/>
            <ac:picMk id="4" creationId="{00000000-0000-0000-0000-000000000000}"/>
          </ac:picMkLst>
        </pc:picChg>
        <pc:picChg chg="add mod">
          <ac:chgData name="Roberts, Penny" userId="ae04f916-d83e-4603-b28a-186fc90f4048" providerId="ADAL" clId="{EE323155-5E50-4F4F-A379-62C1B1A42196}" dt="2024-10-26T10:38:51.525" v="5322" actId="1076"/>
          <ac:picMkLst>
            <pc:docMk/>
            <pc:sldMk cId="0" sldId="272"/>
            <ac:picMk id="7" creationId="{AA67B82E-18C8-B9E2-E1A3-8BBFEFFDC662}"/>
          </ac:picMkLst>
        </pc:picChg>
      </pc:sldChg>
      <pc:sldChg chg="del">
        <pc:chgData name="Roberts, Penny" userId="ae04f916-d83e-4603-b28a-186fc90f4048" providerId="ADAL" clId="{EE323155-5E50-4F4F-A379-62C1B1A42196}" dt="2024-10-24T23:09:08.705" v="3504" actId="47"/>
        <pc:sldMkLst>
          <pc:docMk/>
          <pc:sldMk cId="0" sldId="277"/>
        </pc:sldMkLst>
      </pc:sldChg>
      <pc:sldChg chg="addSp delSp modSp del mod">
        <pc:chgData name="Roberts, Penny" userId="ae04f916-d83e-4603-b28a-186fc90f4048" providerId="ADAL" clId="{EE323155-5E50-4F4F-A379-62C1B1A42196}" dt="2024-10-25T17:41:14.482" v="4668" actId="47"/>
        <pc:sldMkLst>
          <pc:docMk/>
          <pc:sldMk cId="0" sldId="278"/>
        </pc:sldMkLst>
        <pc:picChg chg="add del mod">
          <ac:chgData name="Roberts, Penny" userId="ae04f916-d83e-4603-b28a-186fc90f4048" providerId="ADAL" clId="{EE323155-5E50-4F4F-A379-62C1B1A42196}" dt="2024-10-25T17:41:09.931" v="4667" actId="21"/>
          <ac:picMkLst>
            <pc:docMk/>
            <pc:sldMk cId="0" sldId="278"/>
            <ac:picMk id="7" creationId="{99BF0FA4-6755-ADC0-8007-960DD42C95F7}"/>
          </ac:picMkLst>
        </pc:picChg>
      </pc:sldChg>
      <pc:sldChg chg="addSp delSp modSp del mod">
        <pc:chgData name="Roberts, Penny" userId="ae04f916-d83e-4603-b28a-186fc90f4048" providerId="ADAL" clId="{EE323155-5E50-4F4F-A379-62C1B1A42196}" dt="2024-10-25T17:43:43.648" v="4681" actId="47"/>
        <pc:sldMkLst>
          <pc:docMk/>
          <pc:sldMk cId="0" sldId="279"/>
        </pc:sldMkLst>
        <pc:spChg chg="add mod">
          <ac:chgData name="Roberts, Penny" userId="ae04f916-d83e-4603-b28a-186fc90f4048" providerId="ADAL" clId="{EE323155-5E50-4F4F-A379-62C1B1A42196}" dt="2024-10-25T17:43:36.475" v="4680" actId="21"/>
          <ac:spMkLst>
            <pc:docMk/>
            <pc:sldMk cId="0" sldId="279"/>
            <ac:spMk id="5" creationId="{BA32FB61-54F0-AA7B-75AC-1B3CD7B43F3E}"/>
          </ac:spMkLst>
        </pc:spChg>
        <pc:picChg chg="del">
          <ac:chgData name="Roberts, Penny" userId="ae04f916-d83e-4603-b28a-186fc90f4048" providerId="ADAL" clId="{EE323155-5E50-4F4F-A379-62C1B1A42196}" dt="2024-10-25T17:43:36.475" v="4680" actId="21"/>
          <ac:picMkLst>
            <pc:docMk/>
            <pc:sldMk cId="0" sldId="279"/>
            <ac:picMk id="4" creationId="{00000000-0000-0000-0000-000000000000}"/>
          </ac:picMkLst>
        </pc:picChg>
      </pc:sldChg>
      <pc:sldChg chg="addSp delSp modSp mod setBg">
        <pc:chgData name="Roberts, Penny" userId="ae04f916-d83e-4603-b28a-186fc90f4048" providerId="ADAL" clId="{EE323155-5E50-4F4F-A379-62C1B1A42196}" dt="2024-10-26T11:32:57.282" v="5362" actId="1076"/>
        <pc:sldMkLst>
          <pc:docMk/>
          <pc:sldMk cId="0" sldId="280"/>
        </pc:sldMkLst>
        <pc:spChg chg="mod">
          <ac:chgData name="Roberts, Penny" userId="ae04f916-d83e-4603-b28a-186fc90f4048" providerId="ADAL" clId="{EE323155-5E50-4F4F-A379-62C1B1A42196}" dt="2024-10-26T10:32:40.611" v="5233" actId="1076"/>
          <ac:spMkLst>
            <pc:docMk/>
            <pc:sldMk cId="0" sldId="280"/>
            <ac:spMk id="2" creationId="{00000000-0000-0000-0000-000000000000}"/>
          </ac:spMkLst>
        </pc:spChg>
        <pc:picChg chg="add del mod">
          <ac:chgData name="Roberts, Penny" userId="ae04f916-d83e-4603-b28a-186fc90f4048" providerId="ADAL" clId="{EE323155-5E50-4F4F-A379-62C1B1A42196}" dt="2024-10-25T18:43:52.088" v="5134" actId="478"/>
          <ac:picMkLst>
            <pc:docMk/>
            <pc:sldMk cId="0" sldId="280"/>
            <ac:picMk id="3" creationId="{00000000-0000-0000-0000-000000000000}"/>
          </ac:picMkLst>
        </pc:picChg>
        <pc:picChg chg="mod">
          <ac:chgData name="Roberts, Penny" userId="ae04f916-d83e-4603-b28a-186fc90f4048" providerId="ADAL" clId="{EE323155-5E50-4F4F-A379-62C1B1A42196}" dt="2024-10-26T11:32:44.273" v="5360" actId="1076"/>
          <ac:picMkLst>
            <pc:docMk/>
            <pc:sldMk cId="0" sldId="280"/>
            <ac:picMk id="4" creationId="{00000000-0000-0000-0000-000000000000}"/>
          </ac:picMkLst>
        </pc:picChg>
        <pc:picChg chg="add del mod">
          <ac:chgData name="Roberts, Penny" userId="ae04f916-d83e-4603-b28a-186fc90f4048" providerId="ADAL" clId="{EE323155-5E50-4F4F-A379-62C1B1A42196}" dt="2024-10-25T18:47:50.708" v="5148" actId="478"/>
          <ac:picMkLst>
            <pc:docMk/>
            <pc:sldMk cId="0" sldId="280"/>
            <ac:picMk id="6" creationId="{B6DDBA6A-19D3-ECE9-586C-635A09284794}"/>
          </ac:picMkLst>
        </pc:picChg>
        <pc:picChg chg="add mod">
          <ac:chgData name="Roberts, Penny" userId="ae04f916-d83e-4603-b28a-186fc90f4048" providerId="ADAL" clId="{EE323155-5E50-4F4F-A379-62C1B1A42196}" dt="2024-10-26T11:32:57.282" v="5362" actId="1076"/>
          <ac:picMkLst>
            <pc:docMk/>
            <pc:sldMk cId="0" sldId="280"/>
            <ac:picMk id="8" creationId="{92BC5EE4-E622-0DC4-1FEE-08FC2204F512}"/>
          </ac:picMkLst>
        </pc:picChg>
        <pc:picChg chg="add del mod">
          <ac:chgData name="Roberts, Penny" userId="ae04f916-d83e-4603-b28a-186fc90f4048" providerId="ADAL" clId="{EE323155-5E50-4F4F-A379-62C1B1A42196}" dt="2024-10-25T18:55:47.957" v="5184" actId="478"/>
          <ac:picMkLst>
            <pc:docMk/>
            <pc:sldMk cId="0" sldId="280"/>
            <ac:picMk id="10" creationId="{44C78827-52A3-BA5F-90FC-2657876DDFF7}"/>
          </ac:picMkLst>
        </pc:picChg>
        <pc:picChg chg="add mod">
          <ac:chgData name="Roberts, Penny" userId="ae04f916-d83e-4603-b28a-186fc90f4048" providerId="ADAL" clId="{EE323155-5E50-4F4F-A379-62C1B1A42196}" dt="2024-10-26T11:32:49.123" v="5361" actId="1076"/>
          <ac:picMkLst>
            <pc:docMk/>
            <pc:sldMk cId="0" sldId="280"/>
            <ac:picMk id="12" creationId="{DF14DF70-7684-E5D5-CF75-D0080E525257}"/>
          </ac:picMkLst>
        </pc:picChg>
        <pc:picChg chg="add mod">
          <ac:chgData name="Roberts, Penny" userId="ae04f916-d83e-4603-b28a-186fc90f4048" providerId="ADAL" clId="{EE323155-5E50-4F4F-A379-62C1B1A42196}" dt="2024-10-26T11:31:58.613" v="5356" actId="1076"/>
          <ac:picMkLst>
            <pc:docMk/>
            <pc:sldMk cId="0" sldId="280"/>
            <ac:picMk id="14" creationId="{D96FA72B-5631-A674-A0DD-C2204A736CB8}"/>
          </ac:picMkLst>
        </pc:picChg>
      </pc:sldChg>
      <pc:sldChg chg="addSp delSp modSp del mod">
        <pc:chgData name="Roberts, Penny" userId="ae04f916-d83e-4603-b28a-186fc90f4048" providerId="ADAL" clId="{EE323155-5E50-4F4F-A379-62C1B1A42196}" dt="2024-10-25T13:55:05.361" v="3522" actId="47"/>
        <pc:sldMkLst>
          <pc:docMk/>
          <pc:sldMk cId="0" sldId="281"/>
        </pc:sldMkLst>
        <pc:spChg chg="add mod">
          <ac:chgData name="Roberts, Penny" userId="ae04f916-d83e-4603-b28a-186fc90f4048" providerId="ADAL" clId="{EE323155-5E50-4F4F-A379-62C1B1A42196}" dt="2024-10-25T13:54:54.451" v="3521" actId="21"/>
          <ac:spMkLst>
            <pc:docMk/>
            <pc:sldMk cId="0" sldId="281"/>
            <ac:spMk id="5" creationId="{0B3CE806-EA8C-923C-2DC2-4C55D484A7A8}"/>
          </ac:spMkLst>
        </pc:spChg>
        <pc:picChg chg="del">
          <ac:chgData name="Roberts, Penny" userId="ae04f916-d83e-4603-b28a-186fc90f4048" providerId="ADAL" clId="{EE323155-5E50-4F4F-A379-62C1B1A42196}" dt="2024-10-25T13:54:54.451" v="3521" actId="21"/>
          <ac:picMkLst>
            <pc:docMk/>
            <pc:sldMk cId="0" sldId="281"/>
            <ac:picMk id="4" creationId="{00000000-0000-0000-0000-000000000000}"/>
          </ac:picMkLst>
        </pc:picChg>
      </pc:sldChg>
      <pc:sldChg chg="addSp delSp modSp mod setBg">
        <pc:chgData name="Roberts, Penny" userId="ae04f916-d83e-4603-b28a-186fc90f4048" providerId="ADAL" clId="{EE323155-5E50-4F4F-A379-62C1B1A42196}" dt="2024-10-27T11:38:39.624" v="5486" actId="1076"/>
        <pc:sldMkLst>
          <pc:docMk/>
          <pc:sldMk cId="0" sldId="282"/>
        </pc:sldMkLst>
        <pc:spChg chg="mod">
          <ac:chgData name="Roberts, Penny" userId="ae04f916-d83e-4603-b28a-186fc90f4048" providerId="ADAL" clId="{EE323155-5E50-4F4F-A379-62C1B1A42196}" dt="2024-10-25T18:49:00.304" v="5176" actId="20577"/>
          <ac:spMkLst>
            <pc:docMk/>
            <pc:sldMk cId="0" sldId="282"/>
            <ac:spMk id="2" creationId="{00000000-0000-0000-0000-000000000000}"/>
          </ac:spMkLst>
        </pc:spChg>
        <pc:picChg chg="add del mod">
          <ac:chgData name="Roberts, Penny" userId="ae04f916-d83e-4603-b28a-186fc90f4048" providerId="ADAL" clId="{EE323155-5E50-4F4F-A379-62C1B1A42196}" dt="2024-10-25T18:38:33.399" v="5116" actId="478"/>
          <ac:picMkLst>
            <pc:docMk/>
            <pc:sldMk cId="0" sldId="282"/>
            <ac:picMk id="3" creationId="{00000000-0000-0000-0000-000000000000}"/>
          </ac:picMkLst>
        </pc:picChg>
        <pc:picChg chg="mod">
          <ac:chgData name="Roberts, Penny" userId="ae04f916-d83e-4603-b28a-186fc90f4048" providerId="ADAL" clId="{EE323155-5E50-4F4F-A379-62C1B1A42196}" dt="2024-10-27T11:38:21.114" v="5481" actId="14100"/>
          <ac:picMkLst>
            <pc:docMk/>
            <pc:sldMk cId="0" sldId="282"/>
            <ac:picMk id="4" creationId="{00000000-0000-0000-0000-000000000000}"/>
          </ac:picMkLst>
        </pc:picChg>
        <pc:picChg chg="add del mod">
          <ac:chgData name="Roberts, Penny" userId="ae04f916-d83e-4603-b28a-186fc90f4048" providerId="ADAL" clId="{EE323155-5E50-4F4F-A379-62C1B1A42196}" dt="2024-10-25T17:43:54.823" v="4682" actId="478"/>
          <ac:picMkLst>
            <pc:docMk/>
            <pc:sldMk cId="0" sldId="282"/>
            <ac:picMk id="5" creationId="{23F5B74D-0A33-9CB2-FE1D-8456F2C5A685}"/>
          </ac:picMkLst>
        </pc:picChg>
        <pc:picChg chg="add mod">
          <ac:chgData name="Roberts, Penny" userId="ae04f916-d83e-4603-b28a-186fc90f4048" providerId="ADAL" clId="{EE323155-5E50-4F4F-A379-62C1B1A42196}" dt="2024-10-27T11:38:39.624" v="5486" actId="1076"/>
          <ac:picMkLst>
            <pc:docMk/>
            <pc:sldMk cId="0" sldId="282"/>
            <ac:picMk id="7" creationId="{2C7D407F-D350-1B0C-F0FE-9657EED1C606}"/>
          </ac:picMkLst>
        </pc:picChg>
        <pc:picChg chg="add del mod">
          <ac:chgData name="Roberts, Penny" userId="ae04f916-d83e-4603-b28a-186fc90f4048" providerId="ADAL" clId="{EE323155-5E50-4F4F-A379-62C1B1A42196}" dt="2024-10-25T18:40:33.414" v="5126" actId="478"/>
          <ac:picMkLst>
            <pc:docMk/>
            <pc:sldMk cId="0" sldId="282"/>
            <ac:picMk id="9" creationId="{62625EE2-0B66-4C7B-BE0B-0905A40D5F94}"/>
          </ac:picMkLst>
        </pc:picChg>
        <pc:picChg chg="add del mod">
          <ac:chgData name="Roberts, Penny" userId="ae04f916-d83e-4603-b28a-186fc90f4048" providerId="ADAL" clId="{EE323155-5E50-4F4F-A379-62C1B1A42196}" dt="2024-10-25T18:43:05.405" v="5130" actId="478"/>
          <ac:picMkLst>
            <pc:docMk/>
            <pc:sldMk cId="0" sldId="282"/>
            <ac:picMk id="11" creationId="{FD03D9E2-63A1-4AD8-7A85-A883BD99FB3A}"/>
          </ac:picMkLst>
        </pc:picChg>
        <pc:picChg chg="add del mod">
          <ac:chgData name="Roberts, Penny" userId="ae04f916-d83e-4603-b28a-186fc90f4048" providerId="ADAL" clId="{EE323155-5E50-4F4F-A379-62C1B1A42196}" dt="2024-10-25T18:48:18.352" v="5152" actId="478"/>
          <ac:picMkLst>
            <pc:docMk/>
            <pc:sldMk cId="0" sldId="282"/>
            <ac:picMk id="13" creationId="{CDF24CDF-5B14-B371-AE53-D38C235F1420}"/>
          </ac:picMkLst>
        </pc:picChg>
        <pc:picChg chg="add del mod">
          <ac:chgData name="Roberts, Penny" userId="ae04f916-d83e-4603-b28a-186fc90f4048" providerId="ADAL" clId="{EE323155-5E50-4F4F-A379-62C1B1A42196}" dt="2024-10-27T11:38:18.252" v="5477" actId="931"/>
          <ac:picMkLst>
            <pc:docMk/>
            <pc:sldMk cId="0" sldId="282"/>
            <ac:picMk id="15" creationId="{B468E5CF-B685-4AA0-9C04-3918C4DF6547}"/>
          </ac:picMkLst>
        </pc:picChg>
        <pc:picChg chg="add del mod">
          <ac:chgData name="Roberts, Penny" userId="ae04f916-d83e-4603-b28a-186fc90f4048" providerId="ADAL" clId="{EE323155-5E50-4F4F-A379-62C1B1A42196}" dt="2024-10-27T11:38:17.481" v="5475" actId="931"/>
          <ac:picMkLst>
            <pc:docMk/>
            <pc:sldMk cId="0" sldId="282"/>
            <ac:picMk id="17" creationId="{738722B5-EAE7-FE50-720D-A0146F1D0357}"/>
          </ac:picMkLst>
        </pc:picChg>
      </pc:sldChg>
      <pc:sldChg chg="addSp delSp modSp del mod">
        <pc:chgData name="Roberts, Penny" userId="ae04f916-d83e-4603-b28a-186fc90f4048" providerId="ADAL" clId="{EE323155-5E50-4F4F-A379-62C1B1A42196}" dt="2024-10-25T18:07:23.618" v="5019" actId="47"/>
        <pc:sldMkLst>
          <pc:docMk/>
          <pc:sldMk cId="0" sldId="283"/>
        </pc:sldMkLst>
        <pc:spChg chg="add mod">
          <ac:chgData name="Roberts, Penny" userId="ae04f916-d83e-4603-b28a-186fc90f4048" providerId="ADAL" clId="{EE323155-5E50-4F4F-A379-62C1B1A42196}" dt="2024-10-25T18:07:17.883" v="5018" actId="21"/>
          <ac:spMkLst>
            <pc:docMk/>
            <pc:sldMk cId="0" sldId="283"/>
            <ac:spMk id="5" creationId="{887B9E7C-30A9-4B58-7C32-814741524C6C}"/>
          </ac:spMkLst>
        </pc:spChg>
        <pc:picChg chg="del">
          <ac:chgData name="Roberts, Penny" userId="ae04f916-d83e-4603-b28a-186fc90f4048" providerId="ADAL" clId="{EE323155-5E50-4F4F-A379-62C1B1A42196}" dt="2024-10-25T18:07:17.883" v="5018" actId="21"/>
          <ac:picMkLst>
            <pc:docMk/>
            <pc:sldMk cId="0" sldId="283"/>
            <ac:picMk id="4" creationId="{00000000-0000-0000-0000-000000000000}"/>
          </ac:picMkLst>
        </pc:picChg>
      </pc:sldChg>
      <pc:sldChg chg="addSp delSp modSp mod setBg modAnim">
        <pc:chgData name="Roberts, Penny" userId="ae04f916-d83e-4603-b28a-186fc90f4048" providerId="ADAL" clId="{EE323155-5E50-4F4F-A379-62C1B1A42196}" dt="2024-10-28T12:16:47.437" v="5693" actId="20577"/>
        <pc:sldMkLst>
          <pc:docMk/>
          <pc:sldMk cId="0" sldId="284"/>
        </pc:sldMkLst>
        <pc:spChg chg="mod">
          <ac:chgData name="Roberts, Penny" userId="ae04f916-d83e-4603-b28a-186fc90f4048" providerId="ADAL" clId="{EE323155-5E50-4F4F-A379-62C1B1A42196}" dt="2024-10-25T14:02:48.273" v="3541" actId="20577"/>
          <ac:spMkLst>
            <pc:docMk/>
            <pc:sldMk cId="0" sldId="284"/>
            <ac:spMk id="2" creationId="{00000000-0000-0000-0000-000000000000}"/>
          </ac:spMkLst>
        </pc:spChg>
        <pc:spChg chg="mod">
          <ac:chgData name="Roberts, Penny" userId="ae04f916-d83e-4603-b28a-186fc90f4048" providerId="ADAL" clId="{EE323155-5E50-4F4F-A379-62C1B1A42196}" dt="2024-10-28T12:16:47.437" v="5693" actId="20577"/>
          <ac:spMkLst>
            <pc:docMk/>
            <pc:sldMk cId="0" sldId="284"/>
            <ac:spMk id="3" creationId="{00000000-0000-0000-0000-000000000000}"/>
          </ac:spMkLst>
        </pc:spChg>
        <pc:spChg chg="add mod">
          <ac:chgData name="Roberts, Penny" userId="ae04f916-d83e-4603-b28a-186fc90f4048" providerId="ADAL" clId="{EE323155-5E50-4F4F-A379-62C1B1A42196}" dt="2024-10-25T14:07:40.040" v="3617" actId="1076"/>
          <ac:spMkLst>
            <pc:docMk/>
            <pc:sldMk cId="0" sldId="284"/>
            <ac:spMk id="9" creationId="{0C234A88-0E0B-1A5D-BBA1-A0F2E251D517}"/>
          </ac:spMkLst>
        </pc:spChg>
        <pc:picChg chg="add del mod">
          <ac:chgData name="Roberts, Penny" userId="ae04f916-d83e-4603-b28a-186fc90f4048" providerId="ADAL" clId="{EE323155-5E50-4F4F-A379-62C1B1A42196}" dt="2024-10-23T10:52:44.692" v="495" actId="21"/>
          <ac:picMkLst>
            <pc:docMk/>
            <pc:sldMk cId="0" sldId="284"/>
            <ac:picMk id="5" creationId="{23F5B74D-0A33-9CB2-FE1D-8456F2C5A685}"/>
          </ac:picMkLst>
        </pc:picChg>
        <pc:picChg chg="add mod">
          <ac:chgData name="Roberts, Penny" userId="ae04f916-d83e-4603-b28a-186fc90f4048" providerId="ADAL" clId="{EE323155-5E50-4F4F-A379-62C1B1A42196}" dt="2024-10-25T14:07:27.558" v="3615" actId="14100"/>
          <ac:picMkLst>
            <pc:docMk/>
            <pc:sldMk cId="0" sldId="284"/>
            <ac:picMk id="7" creationId="{63814927-AF18-FCFD-715F-E2920064517F}"/>
          </ac:picMkLst>
        </pc:picChg>
      </pc:sldChg>
      <pc:sldChg chg="addSp modSp mod setBg">
        <pc:chgData name="Roberts, Penny" userId="ae04f916-d83e-4603-b28a-186fc90f4048" providerId="ADAL" clId="{EE323155-5E50-4F4F-A379-62C1B1A42196}" dt="2024-10-27T11:55:12.878" v="5627" actId="1076"/>
        <pc:sldMkLst>
          <pc:docMk/>
          <pc:sldMk cId="0" sldId="287"/>
        </pc:sldMkLst>
        <pc:spChg chg="mod">
          <ac:chgData name="Roberts, Penny" userId="ae04f916-d83e-4603-b28a-186fc90f4048" providerId="ADAL" clId="{EE323155-5E50-4F4F-A379-62C1B1A42196}" dt="2024-10-25T17:45:29.500" v="4712" actId="255"/>
          <ac:spMkLst>
            <pc:docMk/>
            <pc:sldMk cId="0" sldId="287"/>
            <ac:spMk id="2" creationId="{00000000-0000-0000-0000-000000000000}"/>
          </ac:spMkLst>
        </pc:spChg>
        <pc:spChg chg="mod">
          <ac:chgData name="Roberts, Penny" userId="ae04f916-d83e-4603-b28a-186fc90f4048" providerId="ADAL" clId="{EE323155-5E50-4F4F-A379-62C1B1A42196}" dt="2024-10-25T18:22:26.675" v="5110" actId="20577"/>
          <ac:spMkLst>
            <pc:docMk/>
            <pc:sldMk cId="0" sldId="287"/>
            <ac:spMk id="3" creationId="{00000000-0000-0000-0000-000000000000}"/>
          </ac:spMkLst>
        </pc:spChg>
        <pc:picChg chg="add mod">
          <ac:chgData name="Roberts, Penny" userId="ae04f916-d83e-4603-b28a-186fc90f4048" providerId="ADAL" clId="{EE323155-5E50-4F4F-A379-62C1B1A42196}" dt="2024-10-27T11:54:51.432" v="5623" actId="1076"/>
          <ac:picMkLst>
            <pc:docMk/>
            <pc:sldMk cId="0" sldId="287"/>
            <ac:picMk id="4" creationId="{00000000-0000-0000-0000-000000000000}"/>
          </ac:picMkLst>
        </pc:picChg>
        <pc:picChg chg="add mod">
          <ac:chgData name="Roberts, Penny" userId="ae04f916-d83e-4603-b28a-186fc90f4048" providerId="ADAL" clId="{EE323155-5E50-4F4F-A379-62C1B1A42196}" dt="2024-10-27T11:52:31.052" v="5614" actId="1076"/>
          <ac:picMkLst>
            <pc:docMk/>
            <pc:sldMk cId="0" sldId="287"/>
            <ac:picMk id="5" creationId="{F8249E67-519D-49A9-812B-15807F7BEC43}"/>
          </ac:picMkLst>
        </pc:picChg>
        <pc:picChg chg="add mod">
          <ac:chgData name="Roberts, Penny" userId="ae04f916-d83e-4603-b28a-186fc90f4048" providerId="ADAL" clId="{EE323155-5E50-4F4F-A379-62C1B1A42196}" dt="2024-10-27T11:47:44.842" v="5587" actId="931"/>
          <ac:picMkLst>
            <pc:docMk/>
            <pc:sldMk cId="0" sldId="287"/>
            <ac:picMk id="7" creationId="{8EBBC5A5-FCD0-5111-DACA-9C47425F10F3}"/>
          </ac:picMkLst>
        </pc:picChg>
        <pc:picChg chg="add mod">
          <ac:chgData name="Roberts, Penny" userId="ae04f916-d83e-4603-b28a-186fc90f4048" providerId="ADAL" clId="{EE323155-5E50-4F4F-A379-62C1B1A42196}" dt="2024-10-27T11:54:59.495" v="5626" actId="14100"/>
          <ac:picMkLst>
            <pc:docMk/>
            <pc:sldMk cId="0" sldId="287"/>
            <ac:picMk id="9" creationId="{FFCEFC7B-58C9-1ED7-2213-1A1D63E50F6F}"/>
          </ac:picMkLst>
        </pc:picChg>
        <pc:picChg chg="add mod">
          <ac:chgData name="Roberts, Penny" userId="ae04f916-d83e-4603-b28a-186fc90f4048" providerId="ADAL" clId="{EE323155-5E50-4F4F-A379-62C1B1A42196}" dt="2024-10-27T11:51:41.742" v="5605" actId="931"/>
          <ac:picMkLst>
            <pc:docMk/>
            <pc:sldMk cId="0" sldId="287"/>
            <ac:picMk id="11" creationId="{B68AD22D-8216-219E-7457-1B1F0A1383DC}"/>
          </ac:picMkLst>
        </pc:picChg>
        <pc:picChg chg="add mod">
          <ac:chgData name="Roberts, Penny" userId="ae04f916-d83e-4603-b28a-186fc90f4048" providerId="ADAL" clId="{EE323155-5E50-4F4F-A379-62C1B1A42196}" dt="2024-10-27T11:55:12.878" v="5627" actId="1076"/>
          <ac:picMkLst>
            <pc:docMk/>
            <pc:sldMk cId="0" sldId="287"/>
            <ac:picMk id="13" creationId="{0C5B3BDD-4450-0C7B-3BE7-3459939B0BAB}"/>
          </ac:picMkLst>
        </pc:picChg>
      </pc:sldChg>
      <pc:sldChg chg="delSp modSp del mod">
        <pc:chgData name="Roberts, Penny" userId="ae04f916-d83e-4603-b28a-186fc90f4048" providerId="ADAL" clId="{EE323155-5E50-4F4F-A379-62C1B1A42196}" dt="2024-10-23T10:50:14.010" v="491" actId="47"/>
        <pc:sldMkLst>
          <pc:docMk/>
          <pc:sldMk cId="0" sldId="288"/>
        </pc:sldMkLst>
        <pc:picChg chg="del mod">
          <ac:chgData name="Roberts, Penny" userId="ae04f916-d83e-4603-b28a-186fc90f4048" providerId="ADAL" clId="{EE323155-5E50-4F4F-A379-62C1B1A42196}" dt="2024-10-23T10:49:58.436" v="488" actId="21"/>
          <ac:picMkLst>
            <pc:docMk/>
            <pc:sldMk cId="0" sldId="288"/>
            <ac:picMk id="4" creationId="{00000000-0000-0000-0000-000000000000}"/>
          </ac:picMkLst>
        </pc:picChg>
      </pc:sldChg>
      <pc:sldChg chg="addSp delSp modSp mod setBg">
        <pc:chgData name="Roberts, Penny" userId="ae04f916-d83e-4603-b28a-186fc90f4048" providerId="ADAL" clId="{EE323155-5E50-4F4F-A379-62C1B1A42196}" dt="2024-10-25T18:22:06.150" v="5098" actId="1076"/>
        <pc:sldMkLst>
          <pc:docMk/>
          <pc:sldMk cId="0" sldId="289"/>
        </pc:sldMkLst>
        <pc:spChg chg="add mod">
          <ac:chgData name="Roberts, Penny" userId="ae04f916-d83e-4603-b28a-186fc90f4048" providerId="ADAL" clId="{EE323155-5E50-4F4F-A379-62C1B1A42196}" dt="2024-10-25T18:21:55.376" v="5094" actId="1076"/>
          <ac:spMkLst>
            <pc:docMk/>
            <pc:sldMk cId="0" sldId="289"/>
            <ac:spMk id="3" creationId="{A2A0435E-71DD-9CA2-FBEF-4943C3A21639}"/>
          </ac:spMkLst>
        </pc:spChg>
        <pc:spChg chg="mod">
          <ac:chgData name="Roberts, Penny" userId="ae04f916-d83e-4603-b28a-186fc90f4048" providerId="ADAL" clId="{EE323155-5E50-4F4F-A379-62C1B1A42196}" dt="2024-10-25T18:19:13.015" v="5079" actId="20577"/>
          <ac:spMkLst>
            <pc:docMk/>
            <pc:sldMk cId="0" sldId="289"/>
            <ac:spMk id="6" creationId="{00000000-0000-0000-0000-000000000000}"/>
          </ac:spMkLst>
        </pc:spChg>
        <pc:picChg chg="add del mod">
          <ac:chgData name="Roberts, Penny" userId="ae04f916-d83e-4603-b28a-186fc90f4048" providerId="ADAL" clId="{EE323155-5E50-4F4F-A379-62C1B1A42196}" dt="2024-10-25T18:21:59.308" v="5096" actId="478"/>
          <ac:picMkLst>
            <pc:docMk/>
            <pc:sldMk cId="0" sldId="289"/>
            <ac:picMk id="5" creationId="{3DD84243-B41D-87D0-0326-B25A78FF99C0}"/>
          </ac:picMkLst>
        </pc:picChg>
        <pc:picChg chg="mod">
          <ac:chgData name="Roberts, Penny" userId="ae04f916-d83e-4603-b28a-186fc90f4048" providerId="ADAL" clId="{EE323155-5E50-4F4F-A379-62C1B1A42196}" dt="2024-10-25T18:21:51.930" v="5093" actId="1076"/>
          <ac:picMkLst>
            <pc:docMk/>
            <pc:sldMk cId="0" sldId="289"/>
            <ac:picMk id="8" creationId="{00000000-0000-0000-0000-000000000000}"/>
          </ac:picMkLst>
        </pc:picChg>
        <pc:picChg chg="add mod">
          <ac:chgData name="Roberts, Penny" userId="ae04f916-d83e-4603-b28a-186fc90f4048" providerId="ADAL" clId="{EE323155-5E50-4F4F-A379-62C1B1A42196}" dt="2024-10-25T18:21:49.335" v="5092" actId="1076"/>
          <ac:picMkLst>
            <pc:docMk/>
            <pc:sldMk cId="0" sldId="289"/>
            <ac:picMk id="9" creationId="{71D46A34-DE24-0833-A8FC-1574A1371050}"/>
          </ac:picMkLst>
        </pc:picChg>
        <pc:picChg chg="add mod">
          <ac:chgData name="Roberts, Penny" userId="ae04f916-d83e-4603-b28a-186fc90f4048" providerId="ADAL" clId="{EE323155-5E50-4F4F-A379-62C1B1A42196}" dt="2024-10-25T18:22:06.150" v="5098" actId="1076"/>
          <ac:picMkLst>
            <pc:docMk/>
            <pc:sldMk cId="0" sldId="289"/>
            <ac:picMk id="11" creationId="{DE4A4931-8686-5395-FE17-A01235E00C79}"/>
          </ac:picMkLst>
        </pc:picChg>
      </pc:sldChg>
      <pc:sldChg chg="del">
        <pc:chgData name="Roberts, Penny" userId="ae04f916-d83e-4603-b28a-186fc90f4048" providerId="ADAL" clId="{EE323155-5E50-4F4F-A379-62C1B1A42196}" dt="2024-10-23T10:49:46.908" v="486" actId="47"/>
        <pc:sldMkLst>
          <pc:docMk/>
          <pc:sldMk cId="0" sldId="290"/>
        </pc:sldMkLst>
      </pc:sldChg>
      <pc:sldChg chg="addSp delSp modSp mod setBg modClrScheme chgLayout">
        <pc:chgData name="Roberts, Penny" userId="ae04f916-d83e-4603-b28a-186fc90f4048" providerId="ADAL" clId="{EE323155-5E50-4F4F-A379-62C1B1A42196}" dt="2024-10-26T10:45:26.446" v="5332" actId="14100"/>
        <pc:sldMkLst>
          <pc:docMk/>
          <pc:sldMk cId="0" sldId="291"/>
        </pc:sldMkLst>
        <pc:spChg chg="mod">
          <ac:chgData name="Roberts, Penny" userId="ae04f916-d83e-4603-b28a-186fc90f4048" providerId="ADAL" clId="{EE323155-5E50-4F4F-A379-62C1B1A42196}" dt="2024-10-22T13:40:57.499" v="353" actId="207"/>
          <ac:spMkLst>
            <pc:docMk/>
            <pc:sldMk cId="0" sldId="291"/>
            <ac:spMk id="4" creationId="{00000000-0000-0000-0000-000000000000}"/>
          </ac:spMkLst>
        </pc:spChg>
        <pc:spChg chg="mod ord">
          <ac:chgData name="Roberts, Penny" userId="ae04f916-d83e-4603-b28a-186fc90f4048" providerId="ADAL" clId="{EE323155-5E50-4F4F-A379-62C1B1A42196}" dt="2024-10-24T11:19:10.525" v="536" actId="20577"/>
          <ac:spMkLst>
            <pc:docMk/>
            <pc:sldMk cId="0" sldId="291"/>
            <ac:spMk id="5" creationId="{00000000-0000-0000-0000-000000000000}"/>
          </ac:spMkLst>
        </pc:spChg>
        <pc:spChg chg="add mod">
          <ac:chgData name="Roberts, Penny" userId="ae04f916-d83e-4603-b28a-186fc90f4048" providerId="ADAL" clId="{EE323155-5E50-4F4F-A379-62C1B1A42196}" dt="2024-10-23T10:48:34.066" v="484" actId="14100"/>
          <ac:spMkLst>
            <pc:docMk/>
            <pc:sldMk cId="0" sldId="291"/>
            <ac:spMk id="7" creationId="{B53654F6-F458-7A53-EB69-63D6707675DA}"/>
          </ac:spMkLst>
        </pc:spChg>
        <pc:picChg chg="add del mod">
          <ac:chgData name="Roberts, Penny" userId="ae04f916-d83e-4603-b28a-186fc90f4048" providerId="ADAL" clId="{EE323155-5E50-4F4F-A379-62C1B1A42196}" dt="2024-10-26T10:45:09.169" v="5327" actId="478"/>
          <ac:picMkLst>
            <pc:docMk/>
            <pc:sldMk cId="0" sldId="291"/>
            <ac:picMk id="3" creationId="{8D017356-12AE-DC37-F924-4051B113120B}"/>
          </ac:picMkLst>
        </pc:picChg>
        <pc:picChg chg="add del mod">
          <ac:chgData name="Roberts, Penny" userId="ae04f916-d83e-4603-b28a-186fc90f4048" providerId="ADAL" clId="{EE323155-5E50-4F4F-A379-62C1B1A42196}" dt="2024-10-24T11:20:29.779" v="540" actId="21"/>
          <ac:picMkLst>
            <pc:docMk/>
            <pc:sldMk cId="0" sldId="291"/>
            <ac:picMk id="9" creationId="{840E4913-AE84-4FA0-D3F1-51DCC9BBCA96}"/>
          </ac:picMkLst>
        </pc:picChg>
        <pc:picChg chg="add mod">
          <ac:chgData name="Roberts, Penny" userId="ae04f916-d83e-4603-b28a-186fc90f4048" providerId="ADAL" clId="{EE323155-5E50-4F4F-A379-62C1B1A42196}" dt="2024-10-26T10:45:26.446" v="5332" actId="14100"/>
          <ac:picMkLst>
            <pc:docMk/>
            <pc:sldMk cId="0" sldId="291"/>
            <ac:picMk id="11" creationId="{95981633-7E9E-9F64-16AC-CC7C2D2A6E75}"/>
          </ac:picMkLst>
        </pc:picChg>
      </pc:sldChg>
      <pc:sldChg chg="addSp delSp modSp mod setBg">
        <pc:chgData name="Roberts, Penny" userId="ae04f916-d83e-4603-b28a-186fc90f4048" providerId="ADAL" clId="{EE323155-5E50-4F4F-A379-62C1B1A42196}" dt="2024-10-26T10:37:55.436" v="5310" actId="20577"/>
        <pc:sldMkLst>
          <pc:docMk/>
          <pc:sldMk cId="2139258484" sldId="292"/>
        </pc:sldMkLst>
        <pc:spChg chg="mod">
          <ac:chgData name="Roberts, Penny" userId="ae04f916-d83e-4603-b28a-186fc90f4048" providerId="ADAL" clId="{EE323155-5E50-4F4F-A379-62C1B1A42196}" dt="2024-10-26T10:37:55.436" v="5310" actId="20577"/>
          <ac:spMkLst>
            <pc:docMk/>
            <pc:sldMk cId="2139258484" sldId="292"/>
            <ac:spMk id="2" creationId="{4B4B2066-A86F-43F8-ABC0-5F7F7DBB5A74}"/>
          </ac:spMkLst>
        </pc:spChg>
        <pc:spChg chg="mod">
          <ac:chgData name="Roberts, Penny" userId="ae04f916-d83e-4603-b28a-186fc90f4048" providerId="ADAL" clId="{EE323155-5E50-4F4F-A379-62C1B1A42196}" dt="2024-10-24T23:06:23.486" v="3418" actId="14100"/>
          <ac:spMkLst>
            <pc:docMk/>
            <pc:sldMk cId="2139258484" sldId="292"/>
            <ac:spMk id="3" creationId="{ADDA7343-DB0A-4CE7-ACB4-5D40F593B923}"/>
          </ac:spMkLst>
        </pc:spChg>
        <pc:picChg chg="add del mod">
          <ac:chgData name="Roberts, Penny" userId="ae04f916-d83e-4603-b28a-186fc90f4048" providerId="ADAL" clId="{EE323155-5E50-4F4F-A379-62C1B1A42196}" dt="2024-10-24T22:59:16.486" v="3320" actId="21"/>
          <ac:picMkLst>
            <pc:docMk/>
            <pc:sldMk cId="2139258484" sldId="292"/>
            <ac:picMk id="5" creationId="{805034F8-1427-583D-D4C6-17357F647131}"/>
          </ac:picMkLst>
        </pc:picChg>
        <pc:picChg chg="add mod">
          <ac:chgData name="Roberts, Penny" userId="ae04f916-d83e-4603-b28a-186fc90f4048" providerId="ADAL" clId="{EE323155-5E50-4F4F-A379-62C1B1A42196}" dt="2024-10-24T23:05:58.809" v="3414" actId="1076"/>
          <ac:picMkLst>
            <pc:docMk/>
            <pc:sldMk cId="2139258484" sldId="292"/>
            <ac:picMk id="7" creationId="{A3BD2012-B05D-A7D9-A9D0-969EBA0A15E8}"/>
          </ac:picMkLst>
        </pc:picChg>
      </pc:sldChg>
      <pc:sldChg chg="addSp delSp modSp new mod setBg">
        <pc:chgData name="Roberts, Penny" userId="ae04f916-d83e-4603-b28a-186fc90f4048" providerId="ADAL" clId="{EE323155-5E50-4F4F-A379-62C1B1A42196}" dt="2024-10-27T11:44:29.315" v="5572" actId="1076"/>
        <pc:sldMkLst>
          <pc:docMk/>
          <pc:sldMk cId="625025260" sldId="293"/>
        </pc:sldMkLst>
        <pc:spChg chg="del">
          <ac:chgData name="Roberts, Penny" userId="ae04f916-d83e-4603-b28a-186fc90f4048" providerId="ADAL" clId="{EE323155-5E50-4F4F-A379-62C1B1A42196}" dt="2024-10-27T11:38:49.925" v="5488"/>
          <ac:spMkLst>
            <pc:docMk/>
            <pc:sldMk cId="625025260" sldId="293"/>
            <ac:spMk id="2" creationId="{6AE22E82-6BFC-699F-1EF9-C609A6F3FA03}"/>
          </ac:spMkLst>
        </pc:spChg>
        <pc:spChg chg="mod">
          <ac:chgData name="Roberts, Penny" userId="ae04f916-d83e-4603-b28a-186fc90f4048" providerId="ADAL" clId="{EE323155-5E50-4F4F-A379-62C1B1A42196}" dt="2024-10-27T11:44:16.554" v="5571" actId="14100"/>
          <ac:spMkLst>
            <pc:docMk/>
            <pc:sldMk cId="625025260" sldId="293"/>
            <ac:spMk id="3" creationId="{B8EBDF4E-55E7-DA3A-6ACA-4B1EDD9B1BC9}"/>
          </ac:spMkLst>
        </pc:spChg>
        <pc:picChg chg="add mod">
          <ac:chgData name="Roberts, Penny" userId="ae04f916-d83e-4603-b28a-186fc90f4048" providerId="ADAL" clId="{EE323155-5E50-4F4F-A379-62C1B1A42196}" dt="2024-10-27T11:44:29.315" v="5572" actId="1076"/>
          <ac:picMkLst>
            <pc:docMk/>
            <pc:sldMk cId="625025260" sldId="293"/>
            <ac:picMk id="5" creationId="{4A3D0DA0-EF36-20D2-4FDB-E032580913AA}"/>
          </ac:picMkLst>
        </pc:picChg>
        <pc:picChg chg="add mod">
          <ac:chgData name="Roberts, Penny" userId="ae04f916-d83e-4603-b28a-186fc90f4048" providerId="ADAL" clId="{EE323155-5E50-4F4F-A379-62C1B1A42196}" dt="2024-10-27T11:43:27.104" v="5560" actId="1076"/>
          <ac:picMkLst>
            <pc:docMk/>
            <pc:sldMk cId="625025260" sldId="293"/>
            <ac:picMk id="17" creationId="{738722B5-EAE7-FE50-720D-A0146F1D035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31BB49-72C5-430E-BEC2-4B92568F67E1}" type="datetimeFigureOut">
              <a:rPr lang="en-GB" smtClean="0"/>
              <a:t>28/10/2024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F8D2B-21FB-4080-B646-7219581A50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758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9F8D2B-21FB-4080-B646-7219581A504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206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9F8D2B-21FB-4080-B646-7219581A504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234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281-76F7-4CE2-80B8-F15D95503670}" type="datetimeFigureOut">
              <a:rPr lang="en-US" smtClean="0"/>
              <a:pPr/>
              <a:t>10/28/2024</a:t>
            </a:fld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345BBD-1440-44E2-9F52-D85CCF1127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281-76F7-4CE2-80B8-F15D95503670}" type="datetimeFigureOut">
              <a:rPr lang="en-US" smtClean="0"/>
              <a:pPr/>
              <a:t>10/28/2024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5BBD-1440-44E2-9F52-D85CCF1127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281-76F7-4CE2-80B8-F15D95503670}" type="datetimeFigureOut">
              <a:rPr lang="en-US" smtClean="0"/>
              <a:pPr/>
              <a:t>10/28/2024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5BBD-1440-44E2-9F52-D85CCF1127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281-76F7-4CE2-80B8-F15D95503670}" type="datetimeFigureOut">
              <a:rPr lang="en-US" smtClean="0"/>
              <a:pPr/>
              <a:t>10/28/2024</a:t>
            </a:fld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345BBD-1440-44E2-9F52-D85CCF1127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BFE4281-76F7-4CE2-80B8-F15D95503670}" type="datetimeFigureOut">
              <a:rPr lang="en-US" smtClean="0"/>
              <a:pPr/>
              <a:t>10/28/2024</a:t>
            </a:fld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9345BBD-1440-44E2-9F52-D85CCF1127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281-76F7-4CE2-80B8-F15D95503670}" type="datetimeFigureOut">
              <a:rPr lang="en-US" smtClean="0"/>
              <a:pPr/>
              <a:t>10/28/2024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5BBD-1440-44E2-9F52-D85CCF1127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281-76F7-4CE2-80B8-F15D95503670}" type="datetimeFigureOut">
              <a:rPr lang="en-US" smtClean="0"/>
              <a:pPr/>
              <a:t>10/28/2024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5BBD-1440-44E2-9F52-D85CCF1127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5BBD-1440-44E2-9F52-D85CCF1127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281-76F7-4CE2-80B8-F15D95503670}" type="datetimeFigureOut">
              <a:rPr lang="en-US" smtClean="0"/>
              <a:pPr/>
              <a:t>10/28/2024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281-76F7-4CE2-80B8-F15D95503670}" type="datetimeFigureOut">
              <a:rPr lang="en-US" smtClean="0"/>
              <a:pPr/>
              <a:t>10/28/2024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5BBD-1440-44E2-9F52-D85CCF1127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281-76F7-4CE2-80B8-F15D95503670}" type="datetimeFigureOut">
              <a:rPr lang="en-US" smtClean="0"/>
              <a:pPr/>
              <a:t>10/28/2024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5BBD-1440-44E2-9F52-D85CCF1127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BFE4281-76F7-4CE2-80B8-F15D95503670}" type="datetimeFigureOut">
              <a:rPr lang="en-US" smtClean="0"/>
              <a:pPr/>
              <a:t>10/28/2024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9345BBD-1440-44E2-9F52-D85CCF1127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BFE4281-76F7-4CE2-80B8-F15D95503670}" type="datetimeFigureOut">
              <a:rPr lang="en-US" smtClean="0"/>
              <a:pPr/>
              <a:t>10/28/2024</a:t>
            </a:fld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9345BBD-1440-44E2-9F52-D85CCF1127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281-76F7-4CE2-80B8-F15D95503670}" type="datetimeFigureOut">
              <a:rPr lang="en-US" smtClean="0"/>
              <a:pPr/>
              <a:t>10/28/2024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345BBD-1440-44E2-9F52-D85CCF1127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281-76F7-4CE2-80B8-F15D95503670}" type="datetimeFigureOut">
              <a:rPr lang="en-US" smtClean="0"/>
              <a:pPr/>
              <a:t>10/28/2024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5BBD-1440-44E2-9F52-D85CCF1127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281-76F7-4CE2-80B8-F15D95503670}" type="datetimeFigureOut">
              <a:rPr lang="en-US" smtClean="0"/>
              <a:pPr/>
              <a:t>10/28/2024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5BBD-1440-44E2-9F52-D85CCF1127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281-76F7-4CE2-80B8-F15D95503670}" type="datetimeFigureOut">
              <a:rPr lang="en-US" smtClean="0"/>
              <a:pPr/>
              <a:t>10/28/2024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5BBD-1440-44E2-9F52-D85CCF1127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281-76F7-4CE2-80B8-F15D95503670}" type="datetimeFigureOut">
              <a:rPr lang="en-US" smtClean="0"/>
              <a:pPr/>
              <a:t>10/28/2024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5BBD-1440-44E2-9F52-D85CCF1127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5BBD-1440-44E2-9F52-D85CCF1127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281-76F7-4CE2-80B8-F15D95503670}" type="datetimeFigureOut">
              <a:rPr lang="en-US" smtClean="0"/>
              <a:pPr/>
              <a:t>10/28/2024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281-76F7-4CE2-80B8-F15D95503670}" type="datetimeFigureOut">
              <a:rPr lang="en-US" smtClean="0"/>
              <a:pPr/>
              <a:t>10/28/2024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5BBD-1440-44E2-9F52-D85CCF1127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281-76F7-4CE2-80B8-F15D95503670}" type="datetimeFigureOut">
              <a:rPr lang="en-US" smtClean="0"/>
              <a:pPr/>
              <a:t>10/28/2024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5BBD-1440-44E2-9F52-D85CCF1127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BFE4281-76F7-4CE2-80B8-F15D95503670}" type="datetimeFigureOut">
              <a:rPr lang="en-US" smtClean="0"/>
              <a:pPr/>
              <a:t>10/28/2024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9345BBD-1440-44E2-9F52-D85CCF1127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281-76F7-4CE2-80B8-F15D95503670}" type="datetimeFigureOut">
              <a:rPr lang="en-US" smtClean="0"/>
              <a:pPr/>
              <a:t>10/28/2024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345BBD-1440-44E2-9F52-D85CCF1127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BFE4281-76F7-4CE2-80B8-F15D95503670}" type="datetimeFigureOut">
              <a:rPr lang="en-US" smtClean="0"/>
              <a:pPr/>
              <a:t>10/28/2024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9345BBD-1440-44E2-9F52-D85CCF1127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BFE4281-76F7-4CE2-80B8-F15D95503670}" type="datetimeFigureOut">
              <a:rPr lang="en-US" smtClean="0"/>
              <a:pPr/>
              <a:t>10/28/2024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9345BBD-1440-44E2-9F52-D85CCF1127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fif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f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g"/><Relationship Id="rId4" Type="http://schemas.openxmlformats.org/officeDocument/2006/relationships/image" Target="../media/image31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fif"/><Relationship Id="rId4" Type="http://schemas.openxmlformats.org/officeDocument/2006/relationships/image" Target="../media/image33.jf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f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</p:spPr>
        <p:txBody>
          <a:bodyPr anchor="b">
            <a:normAutofit fontScale="90000"/>
          </a:bodyPr>
          <a:lstStyle/>
          <a:p>
            <a:pPr>
              <a:lnSpc>
                <a:spcPct val="90000"/>
              </a:lnSpc>
            </a:pPr>
            <a:br>
              <a:rPr lang="en-US" sz="2000" dirty="0"/>
            </a:br>
            <a:r>
              <a:rPr lang="en-GB" sz="2000" b="1" dirty="0"/>
              <a:t> </a:t>
            </a:r>
            <a:r>
              <a:rPr lang="en-GB" sz="4800" b="1" dirty="0">
                <a:solidFill>
                  <a:srgbClr val="0070C0"/>
                </a:solidFill>
              </a:rPr>
              <a:t>The Medieval Church  </a:t>
            </a:r>
            <a:br>
              <a:rPr lang="en-US" sz="4800" dirty="0"/>
            </a:br>
            <a:br>
              <a:rPr lang="en-US" sz="2000" dirty="0"/>
            </a:br>
            <a:endParaRPr lang="en-US" sz="2000" dirty="0"/>
          </a:p>
        </p:txBody>
      </p:sp>
      <p:sp>
        <p:nvSpPr>
          <p:cNvPr id="5" name="Subtitle 4"/>
          <p:cNvSpPr>
            <a:spLocks noGrp="1"/>
          </p:cNvSpPr>
          <p:nvPr>
            <p:ph sz="half" idx="2"/>
          </p:nvPr>
        </p:nvSpPr>
        <p:spPr>
          <a:xfrm>
            <a:off x="4644902" y="1228173"/>
            <a:ext cx="4350532" cy="5153155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Dominant institution</a:t>
            </a:r>
          </a:p>
          <a:p>
            <a:r>
              <a:rPr lang="en-US" sz="2000" dirty="0">
                <a:solidFill>
                  <a:schemeClr val="bg1"/>
                </a:solidFill>
              </a:rPr>
              <a:t>Physical presence</a:t>
            </a:r>
          </a:p>
          <a:p>
            <a:r>
              <a:rPr lang="en-US" sz="2000" dirty="0">
                <a:solidFill>
                  <a:schemeClr val="bg1"/>
                </a:solidFill>
              </a:rPr>
              <a:t>Social &amp; spiritual life</a:t>
            </a:r>
          </a:p>
          <a:p>
            <a:r>
              <a:rPr lang="en-US" sz="2000" dirty="0">
                <a:solidFill>
                  <a:schemeClr val="bg1"/>
                </a:solidFill>
              </a:rPr>
              <a:t>Provided for needy</a:t>
            </a:r>
          </a:p>
          <a:p>
            <a:r>
              <a:rPr lang="en-US" sz="2000" dirty="0">
                <a:solidFill>
                  <a:schemeClr val="bg1"/>
                </a:solidFill>
              </a:rPr>
              <a:t>Cradle to grave</a:t>
            </a:r>
          </a:p>
          <a:p>
            <a:r>
              <a:rPr lang="en-US" sz="2800" dirty="0">
                <a:solidFill>
                  <a:schemeClr val="bg1"/>
                </a:solidFill>
              </a:rPr>
              <a:t>Supernatural power</a:t>
            </a:r>
          </a:p>
          <a:p>
            <a:r>
              <a:rPr lang="en-US" sz="2000" dirty="0">
                <a:solidFill>
                  <a:schemeClr val="bg1"/>
                </a:solidFill>
              </a:rPr>
              <a:t>Intermediary with divine</a:t>
            </a:r>
          </a:p>
          <a:p>
            <a:r>
              <a:rPr lang="en-US" dirty="0">
                <a:solidFill>
                  <a:schemeClr val="bg1"/>
                </a:solidFill>
              </a:rPr>
              <a:t>Major landowner</a:t>
            </a:r>
          </a:p>
          <a:p>
            <a:r>
              <a:rPr lang="en-US" dirty="0">
                <a:solidFill>
                  <a:schemeClr val="bg1"/>
                </a:solidFill>
              </a:rPr>
              <a:t>Latin learning</a:t>
            </a:r>
          </a:p>
          <a:p>
            <a:r>
              <a:rPr lang="en-US" dirty="0">
                <a:solidFill>
                  <a:schemeClr val="bg1"/>
                </a:solidFill>
              </a:rPr>
              <a:t>Determined morality</a:t>
            </a:r>
          </a:p>
          <a:p>
            <a:r>
              <a:rPr lang="en-US" dirty="0">
                <a:solidFill>
                  <a:schemeClr val="bg1"/>
                </a:solidFill>
              </a:rPr>
              <a:t>Presided over by papacy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3654F6-F458-7A53-EB69-63D6707675DA}"/>
              </a:ext>
            </a:extLst>
          </p:cNvPr>
          <p:cNvSpPr txBox="1"/>
          <p:nvPr/>
        </p:nvSpPr>
        <p:spPr>
          <a:xfrm>
            <a:off x="294370" y="6237312"/>
            <a:ext cx="47096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0070C0"/>
                </a:solidFill>
              </a:rPr>
              <a:t>Chartres cathedral c. 1190-1220</a:t>
            </a:r>
          </a:p>
        </p:txBody>
      </p:sp>
      <p:pic>
        <p:nvPicPr>
          <p:cNvPr id="11" name="Picture 10" descr="A large stone building with a clock on the top with Chartres Cathedral in the background&#10;&#10;Description automatically generated">
            <a:extLst>
              <a:ext uri="{FF2B5EF4-FFF2-40B4-BE49-F238E27FC236}">
                <a16:creationId xmlns:a16="http://schemas.microsoft.com/office/drawing/2014/main" id="{95981633-7E9E-9F64-16AC-CC7C2D2A6E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980728"/>
            <a:ext cx="3524742" cy="528453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71400"/>
            <a:ext cx="8686800" cy="12192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Reading the Medieval Bible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7" name="Content Placeholder 6" descr="An open book with a painting on it&#10;&#10;Description automatically generated">
            <a:extLst>
              <a:ext uri="{FF2B5EF4-FFF2-40B4-BE49-F238E27FC236}">
                <a16:creationId xmlns:a16="http://schemas.microsoft.com/office/drawing/2014/main" id="{AA67B82E-18C8-B9E2-E1A3-8BBFEFFDC6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022526"/>
            <a:ext cx="5875853" cy="3672408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6AF0CF8-36EF-ED88-E699-3D2343D16551}"/>
              </a:ext>
            </a:extLst>
          </p:cNvPr>
          <p:cNvSpPr txBox="1"/>
          <p:nvPr/>
        </p:nvSpPr>
        <p:spPr>
          <a:xfrm>
            <a:off x="150912" y="1047800"/>
            <a:ext cx="86868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bg1"/>
                </a:solidFill>
              </a:rPr>
              <a:t>Accessible only to minority: low literacy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bg1"/>
                </a:solidFill>
              </a:rPr>
              <a:t>Few complete texts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bg1"/>
                </a:solidFill>
              </a:rPr>
              <a:t>Expensive to produce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bg1"/>
                </a:solidFill>
              </a:rPr>
              <a:t>Reliance on lectionaries &amp; on clergy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bg1"/>
                </a:solidFill>
              </a:rPr>
              <a:t>Limited translation from Latin: concerns re heresy </a:t>
            </a:r>
            <a:r>
              <a:rPr lang="en-GB" sz="2000" dirty="0">
                <a:solidFill>
                  <a:schemeClr val="bg1"/>
                </a:solidFill>
              </a:rPr>
              <a:t>i.e. C12th Cathars;</a:t>
            </a:r>
          </a:p>
          <a:p>
            <a:r>
              <a:rPr lang="en-GB" sz="2000" dirty="0">
                <a:solidFill>
                  <a:schemeClr val="bg1"/>
                </a:solidFill>
              </a:rPr>
              <a:t>C13th, 1</a:t>
            </a:r>
            <a:r>
              <a:rPr lang="en-GB" sz="2000" baseline="30000" dirty="0">
                <a:solidFill>
                  <a:schemeClr val="bg1"/>
                </a:solidFill>
              </a:rPr>
              <a:t>st</a:t>
            </a:r>
            <a:r>
              <a:rPr lang="en-GB" sz="2000" dirty="0">
                <a:solidFill>
                  <a:schemeClr val="bg1"/>
                </a:solidFill>
              </a:rPr>
              <a:t> complete in French; C14th in other languages; Wycliffe &amp; Lollards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67544"/>
            <a:ext cx="8075240" cy="5228456"/>
          </a:xfrm>
          <a:blipFill>
            <a:blip r:embed="rId2"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pPr marL="365760" lvl="1" indent="0">
              <a:buNone/>
            </a:pPr>
            <a:endParaRPr lang="en-GB" b="1" dirty="0">
              <a:solidFill>
                <a:schemeClr val="bg1"/>
              </a:solidFill>
            </a:endParaRPr>
          </a:p>
          <a:p>
            <a:pPr marL="365760" lvl="1" indent="0">
              <a:buNone/>
            </a:pPr>
            <a:r>
              <a:rPr lang="en-GB" b="1" dirty="0">
                <a:solidFill>
                  <a:schemeClr val="bg1"/>
                </a:solidFill>
              </a:rPr>
              <a:t>Preaching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1095 &amp; First Crusade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C12th: reforms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GB" dirty="0">
                <a:solidFill>
                  <a:schemeClr val="bg1"/>
                </a:solidFill>
              </a:rPr>
              <a:t>crusades, heresy 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C13th: Franciscans &amp; Dominicans</a:t>
            </a:r>
          </a:p>
          <a:p>
            <a:pPr marL="365760" lvl="1" indent="0">
              <a:buNone/>
            </a:pPr>
            <a:endParaRPr lang="en-US" b="1" dirty="0">
              <a:solidFill>
                <a:schemeClr val="bg1"/>
              </a:solidFill>
            </a:endParaRPr>
          </a:p>
          <a:p>
            <a:pPr marL="365760" lvl="1" indent="0">
              <a:buNone/>
            </a:pPr>
            <a:endParaRPr lang="en-US" b="1" dirty="0">
              <a:solidFill>
                <a:schemeClr val="bg1"/>
              </a:solidFill>
            </a:endParaRPr>
          </a:p>
          <a:p>
            <a:pPr marL="365760" lvl="1" indent="0">
              <a:buNone/>
            </a:pPr>
            <a:r>
              <a:rPr lang="en-US" b="1" dirty="0">
                <a:solidFill>
                  <a:schemeClr val="bg1"/>
                </a:solidFill>
              </a:rPr>
              <a:t>Improve lay religious instruction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Catechisms = manuals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Liturgy: St Thomas Aquinas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Ceremonies e.g. crib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Art: crucifixion; Virgin &amp; child (incarnation);</a:t>
            </a:r>
          </a:p>
          <a:p>
            <a:pPr marL="365760" lvl="1" indent="0">
              <a:buNone/>
            </a:pPr>
            <a:r>
              <a:rPr lang="en-US" dirty="0">
                <a:solidFill>
                  <a:schemeClr val="bg1"/>
                </a:solidFill>
              </a:rPr>
              <a:t>Doom paintings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Drama e.g. mystery plays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439" y="152400"/>
            <a:ext cx="8075240" cy="60960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GB" b="1" dirty="0"/>
            </a:br>
            <a:br>
              <a:rPr lang="en-US" dirty="0"/>
            </a:br>
            <a:r>
              <a:rPr lang="en-GB" b="1" dirty="0">
                <a:solidFill>
                  <a:srgbClr val="0070C0"/>
                </a:solidFill>
              </a:rPr>
              <a:t>Combatting unorthodox opinions 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5" name="Picture 4" descr="A painting of a person in a robe&#10;&#10;Description automatically generated">
            <a:extLst>
              <a:ext uri="{FF2B5EF4-FFF2-40B4-BE49-F238E27FC236}">
                <a16:creationId xmlns:a16="http://schemas.microsoft.com/office/drawing/2014/main" id="{62E1E267-6312-FB43-5F75-324D735790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762000"/>
            <a:ext cx="3163419" cy="2594992"/>
          </a:xfrm>
          <a:prstGeom prst="rect">
            <a:avLst/>
          </a:prstGeom>
        </p:spPr>
      </p:pic>
      <p:pic>
        <p:nvPicPr>
          <p:cNvPr id="10" name="Content Placeholder 3" descr="msytery play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2240" y="3429000"/>
            <a:ext cx="2251896" cy="3394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-315416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0070C0"/>
                </a:solidFill>
              </a:rPr>
              <a:t>Changing images of Christ &amp; crucifixion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Content Placeholder 3" descr="christ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844" y="952537"/>
            <a:ext cx="4096485" cy="2571198"/>
          </a:xfrm>
        </p:spPr>
      </p:pic>
      <p:pic>
        <p:nvPicPr>
          <p:cNvPr id="8" name="Picture 7" descr="A painting of a crucifixion&#10;&#10;Description automatically generated">
            <a:extLst>
              <a:ext uri="{FF2B5EF4-FFF2-40B4-BE49-F238E27FC236}">
                <a16:creationId xmlns:a16="http://schemas.microsoft.com/office/drawing/2014/main" id="{92BC5EE4-E622-0DC4-1FEE-08FC2204F5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766" y="3717032"/>
            <a:ext cx="4488168" cy="3366126"/>
          </a:xfrm>
          <a:prstGeom prst="rect">
            <a:avLst/>
          </a:prstGeom>
        </p:spPr>
      </p:pic>
      <p:pic>
        <p:nvPicPr>
          <p:cNvPr id="12" name="Picture 11" descr="A religious painting of a crucifixion&#10;&#10;Description automatically generated">
            <a:extLst>
              <a:ext uri="{FF2B5EF4-FFF2-40B4-BE49-F238E27FC236}">
                <a16:creationId xmlns:a16="http://schemas.microsoft.com/office/drawing/2014/main" id="{DF14DF70-7684-E5D5-CF75-D0080E5252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997" y="836712"/>
            <a:ext cx="3698605" cy="2802849"/>
          </a:xfrm>
          <a:prstGeom prst="rect">
            <a:avLst/>
          </a:prstGeom>
        </p:spPr>
      </p:pic>
      <p:pic>
        <p:nvPicPr>
          <p:cNvPr id="14" name="Picture 13" descr="A painting of a religious figure&#10;&#10;Description automatically generated">
            <a:extLst>
              <a:ext uri="{FF2B5EF4-FFF2-40B4-BE49-F238E27FC236}">
                <a16:creationId xmlns:a16="http://schemas.microsoft.com/office/drawing/2014/main" id="{D96FA72B-5631-A674-A0DD-C2204A736C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6547" y="4163659"/>
            <a:ext cx="4149080" cy="311181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638" y="-315416"/>
            <a:ext cx="8229600" cy="1219200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Annunciation and Virgin &amp; child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Content Placeholder 3" descr="virgin and child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436096" y="980728"/>
            <a:ext cx="3321942" cy="5680521"/>
          </a:xfrm>
        </p:spPr>
      </p:pic>
      <p:pic>
        <p:nvPicPr>
          <p:cNvPr id="7" name="Picture 6" descr="A painting of a person and angels&#10;&#10;Description automatically generated">
            <a:extLst>
              <a:ext uri="{FF2B5EF4-FFF2-40B4-BE49-F238E27FC236}">
                <a16:creationId xmlns:a16="http://schemas.microsoft.com/office/drawing/2014/main" id="{2C7D407F-D350-1B0C-F0FE-9657EED1C6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042846"/>
            <a:ext cx="4980045" cy="373503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8EBDF4E-55E7-DA3A-6ACA-4B1EDD9B1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2400"/>
            <a:ext cx="9036496" cy="756320"/>
          </a:xfrm>
        </p:spPr>
        <p:txBody>
          <a:bodyPr>
            <a:normAutofit fontScale="90000"/>
          </a:bodyPr>
          <a:lstStyle/>
          <a:p>
            <a:r>
              <a:rPr lang="en-GB" sz="4800" dirty="0">
                <a:solidFill>
                  <a:srgbClr val="0070C0"/>
                </a:solidFill>
              </a:rPr>
              <a:t>Hell, Last Judgement &amp; Doom Frescoes</a:t>
            </a:r>
          </a:p>
        </p:txBody>
      </p:sp>
      <p:pic>
        <p:nvPicPr>
          <p:cNvPr id="17" name="Content Placeholder 16" descr="A mural of a group of people&#10;&#10;Description automatically generated">
            <a:extLst>
              <a:ext uri="{FF2B5EF4-FFF2-40B4-BE49-F238E27FC236}">
                <a16:creationId xmlns:a16="http://schemas.microsoft.com/office/drawing/2014/main" id="{738722B5-EAE7-FE50-720D-A0146F1D03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93" y="1934743"/>
            <a:ext cx="5041335" cy="3780238"/>
          </a:xfrm>
          <a:prstGeom prst="rect">
            <a:avLst/>
          </a:prstGeom>
        </p:spPr>
      </p:pic>
      <p:pic>
        <p:nvPicPr>
          <p:cNvPr id="5" name="Picture 4" descr="A painting on the wall of a building&#10;&#10;Description automatically generated">
            <a:extLst>
              <a:ext uri="{FF2B5EF4-FFF2-40B4-BE49-F238E27FC236}">
                <a16:creationId xmlns:a16="http://schemas.microsoft.com/office/drawing/2014/main" id="{4A3D0DA0-EF36-20D2-4FDB-E032580913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6358" y="2472929"/>
            <a:ext cx="3614077" cy="2703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0252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78190"/>
            <a:ext cx="7571184" cy="1052004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solidFill>
                  <a:srgbClr val="0070C0"/>
                </a:solidFill>
              </a:rPr>
              <a:t>Forms of popular devotion  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450" y="954606"/>
            <a:ext cx="8229600" cy="5142925"/>
          </a:xfrm>
        </p:spPr>
        <p:txBody>
          <a:bodyPr/>
          <a:lstStyle/>
          <a:p>
            <a:pPr lvl="0"/>
            <a:r>
              <a:rPr lang="en-GB" dirty="0">
                <a:solidFill>
                  <a:schemeClr val="bg1"/>
                </a:solidFill>
              </a:rPr>
              <a:t>Votive masses </a:t>
            </a:r>
            <a:endParaRPr lang="en-US" dirty="0">
              <a:solidFill>
                <a:schemeClr val="bg1"/>
              </a:solidFill>
            </a:endParaRPr>
          </a:p>
          <a:p>
            <a:pPr lvl="0"/>
            <a:r>
              <a:rPr lang="en-GB" dirty="0">
                <a:solidFill>
                  <a:schemeClr val="bg1"/>
                </a:solidFill>
              </a:rPr>
              <a:t>Blessing rituals</a:t>
            </a:r>
            <a:endParaRPr lang="en-US" dirty="0">
              <a:solidFill>
                <a:schemeClr val="bg1"/>
              </a:solidFill>
            </a:endParaRPr>
          </a:p>
          <a:p>
            <a:pPr lvl="0"/>
            <a:r>
              <a:rPr lang="en-GB" dirty="0">
                <a:solidFill>
                  <a:schemeClr val="bg1"/>
                </a:solidFill>
              </a:rPr>
              <a:t>Cult of the saints  </a:t>
            </a:r>
            <a:endParaRPr lang="en-US" dirty="0">
              <a:solidFill>
                <a:schemeClr val="bg1"/>
              </a:solidFill>
            </a:endParaRPr>
          </a:p>
          <a:p>
            <a:pPr lvl="0"/>
            <a:r>
              <a:rPr lang="en-GB" dirty="0">
                <a:solidFill>
                  <a:schemeClr val="bg1"/>
                </a:solidFill>
              </a:rPr>
              <a:t>Cult of relics  </a:t>
            </a:r>
            <a:endParaRPr lang="en-US" dirty="0">
              <a:solidFill>
                <a:schemeClr val="bg1"/>
              </a:solidFill>
            </a:endParaRPr>
          </a:p>
          <a:p>
            <a:pPr lvl="0"/>
            <a:r>
              <a:rPr lang="en-GB" dirty="0">
                <a:solidFill>
                  <a:schemeClr val="bg1"/>
                </a:solidFill>
              </a:rPr>
              <a:t>Pilgrimages  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pic>
        <p:nvPicPr>
          <p:cNvPr id="4" name="Picture 4" descr="Mary sheltering human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0451" y="999984"/>
            <a:ext cx="2686910" cy="3283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A painting of a group of people&#10;&#10;Description automatically generated">
            <a:extLst>
              <a:ext uri="{FF2B5EF4-FFF2-40B4-BE49-F238E27FC236}">
                <a16:creationId xmlns:a16="http://schemas.microsoft.com/office/drawing/2014/main" id="{F8249E67-519D-49A9-812B-15807F7BEC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0369" y="3928970"/>
            <a:ext cx="4101075" cy="3075806"/>
          </a:xfrm>
          <a:prstGeom prst="rect">
            <a:avLst/>
          </a:prstGeom>
        </p:spPr>
      </p:pic>
      <p:pic>
        <p:nvPicPr>
          <p:cNvPr id="9" name="Picture 8" descr="A painting of a person in a red dress&#10;&#10;Description automatically generated">
            <a:extLst>
              <a:ext uri="{FF2B5EF4-FFF2-40B4-BE49-F238E27FC236}">
                <a16:creationId xmlns:a16="http://schemas.microsoft.com/office/drawing/2014/main" id="{FFCEFC7B-58C9-1ED7-2213-1A1D63E50F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15548" y="1499687"/>
            <a:ext cx="2999546" cy="2249660"/>
          </a:xfrm>
          <a:prstGeom prst="rect">
            <a:avLst/>
          </a:prstGeom>
        </p:spPr>
      </p:pic>
      <p:pic>
        <p:nvPicPr>
          <p:cNvPr id="13" name="Picture 12" descr="A group of statues on a wooden surface&#10;&#10;Description automatically generated">
            <a:extLst>
              <a:ext uri="{FF2B5EF4-FFF2-40B4-BE49-F238E27FC236}">
                <a16:creationId xmlns:a16="http://schemas.microsoft.com/office/drawing/2014/main" id="{0C5B3BDD-4450-0C7B-3BE7-3459939B0B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454111"/>
            <a:ext cx="2977133" cy="22352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Autofit/>
          </a:bodyPr>
          <a:lstStyle/>
          <a:p>
            <a:r>
              <a:rPr lang="en-GB" sz="4400" dirty="0">
                <a:solidFill>
                  <a:srgbClr val="0070C0"/>
                </a:solidFill>
              </a:rPr>
              <a:t>Cult of Relics</a:t>
            </a:r>
            <a:endParaRPr lang="en-US" sz="4400" dirty="0">
              <a:solidFill>
                <a:srgbClr val="0070C0"/>
              </a:solidFill>
            </a:endParaRPr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9715" y="947861"/>
            <a:ext cx="3706393" cy="2481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2A0435E-71DD-9CA2-FBEF-4943C3A21639}"/>
              </a:ext>
            </a:extLst>
          </p:cNvPr>
          <p:cNvSpPr txBox="1"/>
          <p:nvPr/>
        </p:nvSpPr>
        <p:spPr>
          <a:xfrm>
            <a:off x="4572000" y="367638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Translation of St Mark’s Relics to Venice 828</a:t>
            </a:r>
            <a:endParaRPr lang="en-GB" dirty="0"/>
          </a:p>
        </p:txBody>
      </p:sp>
      <p:pic>
        <p:nvPicPr>
          <p:cNvPr id="9" name="Picture 8" descr="A skull in a glass case&#10;&#10;Description automatically generated">
            <a:extLst>
              <a:ext uri="{FF2B5EF4-FFF2-40B4-BE49-F238E27FC236}">
                <a16:creationId xmlns:a16="http://schemas.microsoft.com/office/drawing/2014/main" id="{71D46A34-DE24-0833-A8FC-1574A13710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715" y="4552876"/>
            <a:ext cx="3888432" cy="2041427"/>
          </a:xfrm>
          <a:prstGeom prst="rect">
            <a:avLst/>
          </a:prstGeom>
        </p:spPr>
      </p:pic>
      <p:pic>
        <p:nvPicPr>
          <p:cNvPr id="11" name="Picture 10" descr="A painting of a person in a robe&#10;&#10;Description automatically generated">
            <a:extLst>
              <a:ext uri="{FF2B5EF4-FFF2-40B4-BE49-F238E27FC236}">
                <a16:creationId xmlns:a16="http://schemas.microsoft.com/office/drawing/2014/main" id="{DE4A4931-8686-5395-FE17-A01235E00C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2776"/>
            <a:ext cx="3535205" cy="459864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52400"/>
            <a:ext cx="8291264" cy="828328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Pilgrimage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5" name="Picture 4" descr="A painting of a person holding a sword&#10;&#10;Description automatically generated">
            <a:extLst>
              <a:ext uri="{FF2B5EF4-FFF2-40B4-BE49-F238E27FC236}">
                <a16:creationId xmlns:a16="http://schemas.microsoft.com/office/drawing/2014/main" id="{4F647DDD-A8C4-5EC0-CAF6-EB95AC2DC7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061" y="134282"/>
            <a:ext cx="4145608" cy="5841538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ED523CE-3992-993D-8A04-F4E86721B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104" y="6021288"/>
            <a:ext cx="3635896" cy="5760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>
                <a:solidFill>
                  <a:schemeClr val="bg1"/>
                </a:solidFill>
              </a:rPr>
              <a:t>Thomas Becket, murdered 1170; </a:t>
            </a:r>
          </a:p>
          <a:p>
            <a:pPr marL="0" indent="0">
              <a:buNone/>
            </a:pPr>
            <a:r>
              <a:rPr lang="en-GB" sz="1800" dirty="0">
                <a:solidFill>
                  <a:schemeClr val="bg1"/>
                </a:solidFill>
              </a:rPr>
              <a:t>canonised 1173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FFB5E4-94A7-6A77-BB45-A089B778D209}"/>
              </a:ext>
            </a:extLst>
          </p:cNvPr>
          <p:cNvSpPr txBox="1"/>
          <p:nvPr/>
        </p:nvSpPr>
        <p:spPr>
          <a:xfrm>
            <a:off x="289611" y="1097394"/>
            <a:ext cx="4282389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Jerusalem &amp; Holy Land</a:t>
            </a:r>
          </a:p>
          <a:p>
            <a:r>
              <a:rPr lang="en-GB" sz="2000" b="1" dirty="0">
                <a:solidFill>
                  <a:schemeClr val="bg1"/>
                </a:solidFill>
              </a:rPr>
              <a:t>Rome: 1300 Jubilee</a:t>
            </a:r>
          </a:p>
          <a:p>
            <a:r>
              <a:rPr lang="en-GB" sz="2000" b="1" dirty="0">
                <a:solidFill>
                  <a:schemeClr val="bg1"/>
                </a:solidFill>
              </a:rPr>
              <a:t>Santiago de Compostela: St James</a:t>
            </a:r>
          </a:p>
          <a:p>
            <a:r>
              <a:rPr lang="en-GB" sz="2000" b="1" dirty="0">
                <a:solidFill>
                  <a:schemeClr val="bg1"/>
                </a:solidFill>
              </a:rPr>
              <a:t>Canterbury: Thomas Becket</a:t>
            </a:r>
          </a:p>
          <a:p>
            <a:r>
              <a:rPr lang="en-GB" sz="2000" b="1" dirty="0">
                <a:solidFill>
                  <a:schemeClr val="bg1"/>
                </a:solidFill>
              </a:rPr>
              <a:t>Cologne: Three Kings</a:t>
            </a:r>
          </a:p>
        </p:txBody>
      </p:sp>
      <p:pic>
        <p:nvPicPr>
          <p:cNvPr id="14" name="Picture 13" descr="A large stone building with towers and a stone walkway with Santiago de Compostela Cathedral in the background&#10;&#10;Description automatically generated">
            <a:extLst>
              <a:ext uri="{FF2B5EF4-FFF2-40B4-BE49-F238E27FC236}">
                <a16:creationId xmlns:a16="http://schemas.microsoft.com/office/drawing/2014/main" id="{E34C7155-4E75-9303-781A-0B49164553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18" y="2880398"/>
            <a:ext cx="3827973" cy="382797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64704"/>
            <a:ext cx="9036495" cy="5328592"/>
          </a:xfrm>
        </p:spPr>
        <p:txBody>
          <a:bodyPr>
            <a:normAutofit lnSpcReduction="10000"/>
          </a:bodyPr>
          <a:lstStyle/>
          <a:p>
            <a:pPr lvl="0"/>
            <a:r>
              <a:rPr lang="en-GB" b="1" dirty="0">
                <a:solidFill>
                  <a:schemeClr val="bg1"/>
                </a:solidFill>
              </a:rPr>
              <a:t>Pre 950 dominated by Roman nobility  </a:t>
            </a:r>
            <a:endParaRPr lang="en-US" dirty="0">
              <a:solidFill>
                <a:schemeClr val="bg1"/>
              </a:solidFill>
            </a:endParaRPr>
          </a:p>
          <a:p>
            <a:pPr lvl="0"/>
            <a:r>
              <a:rPr lang="en-GB" b="1" dirty="0">
                <a:solidFill>
                  <a:schemeClr val="bg1"/>
                </a:solidFill>
              </a:rPr>
              <a:t>Rome important: heirs of St Peter; pilgrimage site; pallium; Donation of Constantine</a:t>
            </a:r>
          </a:p>
          <a:p>
            <a:pPr lvl="0"/>
            <a:r>
              <a:rPr lang="en-GB" b="1" dirty="0">
                <a:solidFill>
                  <a:schemeClr val="bg1"/>
                </a:solidFill>
              </a:rPr>
              <a:t>990s power over canonisation of saints</a:t>
            </a:r>
            <a:endParaRPr lang="en-US" dirty="0">
              <a:solidFill>
                <a:schemeClr val="bg1"/>
              </a:solidFill>
            </a:endParaRPr>
          </a:p>
          <a:p>
            <a:pPr lvl="0"/>
            <a:r>
              <a:rPr lang="en-GB" b="1" dirty="0">
                <a:solidFill>
                  <a:schemeClr val="bg1"/>
                </a:solidFill>
              </a:rPr>
              <a:t>C11th Gregorian Reform + monasticism (Cluny) </a:t>
            </a:r>
          </a:p>
          <a:p>
            <a:pPr lvl="0"/>
            <a:r>
              <a:rPr lang="en-GB" b="1" dirty="0">
                <a:solidFill>
                  <a:schemeClr val="bg1"/>
                </a:solidFill>
              </a:rPr>
              <a:t>Crusades</a:t>
            </a:r>
          </a:p>
          <a:p>
            <a:pPr lvl="0"/>
            <a:r>
              <a:rPr lang="en-GB" b="1" dirty="0">
                <a:solidFill>
                  <a:schemeClr val="bg1"/>
                </a:solidFill>
              </a:rPr>
              <a:t>Reassessment of church/state relations</a:t>
            </a:r>
          </a:p>
          <a:p>
            <a:pPr marL="0" lvl="0" indent="0">
              <a:buNone/>
            </a:pPr>
            <a:r>
              <a:rPr lang="en-GB" b="1" dirty="0">
                <a:solidFill>
                  <a:schemeClr val="bg1"/>
                </a:solidFill>
              </a:rPr>
              <a:t>1040s: Emperor Henry III</a:t>
            </a:r>
          </a:p>
          <a:p>
            <a:pPr marL="0" lvl="0" indent="0">
              <a:buNone/>
            </a:pPr>
            <a:r>
              <a:rPr lang="en-GB" b="1" dirty="0">
                <a:solidFill>
                  <a:schemeClr val="bg1"/>
                </a:solidFill>
              </a:rPr>
              <a:t>&gt; depositions &amp; councils</a:t>
            </a:r>
          </a:p>
          <a:p>
            <a:pPr lvl="0"/>
            <a:r>
              <a:rPr lang="en-GB" b="1" dirty="0">
                <a:solidFill>
                  <a:schemeClr val="bg1"/>
                </a:solidFill>
              </a:rPr>
              <a:t>Leo IX (1049-1054) led </a:t>
            </a:r>
          </a:p>
          <a:p>
            <a:pPr marL="0" lvl="0" indent="0">
              <a:buNone/>
            </a:pPr>
            <a:r>
              <a:rPr lang="en-GB" b="1" dirty="0">
                <a:solidFill>
                  <a:schemeClr val="bg1"/>
                </a:solidFill>
              </a:rPr>
              <a:t>reform group &gt; 1049 Council </a:t>
            </a:r>
          </a:p>
          <a:p>
            <a:pPr lvl="0"/>
            <a:r>
              <a:rPr lang="en-GB" b="1" dirty="0">
                <a:solidFill>
                  <a:schemeClr val="bg1"/>
                </a:solidFill>
              </a:rPr>
              <a:t>1059 election by cardinals</a:t>
            </a:r>
          </a:p>
          <a:p>
            <a:pPr lvl="0"/>
            <a:endParaRPr lang="en-GB" b="1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52400"/>
            <a:ext cx="8280920" cy="900336"/>
          </a:xfrm>
        </p:spPr>
        <p:txBody>
          <a:bodyPr>
            <a:normAutofit fontScale="90000"/>
          </a:bodyPr>
          <a:lstStyle/>
          <a:p>
            <a:r>
              <a:rPr lang="en-GB" sz="4000" b="1" dirty="0">
                <a:solidFill>
                  <a:srgbClr val="0070C0"/>
                </a:solidFill>
              </a:rPr>
              <a:t>Papal Power &amp; Reform</a:t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5" name="Picture 4" descr="A painting of two people&#10;&#10;Description automatically generated">
            <a:extLst>
              <a:ext uri="{FF2B5EF4-FFF2-40B4-BE49-F238E27FC236}">
                <a16:creationId xmlns:a16="http://schemas.microsoft.com/office/drawing/2014/main" id="{B12AB917-8F80-0C2A-102B-3BBC93D7A2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668018"/>
            <a:ext cx="4188160" cy="318998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42984"/>
            <a:ext cx="8579296" cy="52383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>
                <a:solidFill>
                  <a:schemeClr val="bg1"/>
                </a:solidFill>
              </a:rPr>
              <a:t>Targets of reform</a:t>
            </a:r>
            <a:endParaRPr lang="en-US" sz="2800" dirty="0">
              <a:solidFill>
                <a:schemeClr val="bg1"/>
              </a:solidFill>
            </a:endParaRPr>
          </a:p>
          <a:p>
            <a:r>
              <a:rPr lang="en-GB" sz="2400" dirty="0">
                <a:solidFill>
                  <a:schemeClr val="bg1"/>
                </a:solidFill>
              </a:rPr>
              <a:t>Clerical marriage &gt; celibacy</a:t>
            </a:r>
            <a:endParaRPr lang="en-US" sz="2400" dirty="0">
              <a:solidFill>
                <a:schemeClr val="bg1"/>
              </a:solidFill>
            </a:endParaRPr>
          </a:p>
          <a:p>
            <a:r>
              <a:rPr lang="en-GB" sz="2400" dirty="0">
                <a:solidFill>
                  <a:schemeClr val="bg1"/>
                </a:solidFill>
              </a:rPr>
              <a:t>Simony = purchase of clerical office</a:t>
            </a:r>
          </a:p>
          <a:p>
            <a:r>
              <a:rPr lang="en-GB" sz="2400" dirty="0">
                <a:solidFill>
                  <a:schemeClr val="bg1"/>
                </a:solidFill>
              </a:rPr>
              <a:t>Investiture of bishops by secular rulers</a:t>
            </a:r>
          </a:p>
          <a:p>
            <a:r>
              <a:rPr lang="en-GB" sz="2400" dirty="0">
                <a:solidFill>
                  <a:schemeClr val="bg1"/>
                </a:solidFill>
              </a:rPr>
              <a:t>‘Libertas ecclesiae’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b="1" dirty="0">
                <a:solidFill>
                  <a:schemeClr val="bg1"/>
                </a:solidFill>
              </a:rPr>
              <a:t>How to enforce reforms?</a:t>
            </a:r>
            <a:endParaRPr lang="en-US" sz="2400" b="1" dirty="0">
              <a:solidFill>
                <a:schemeClr val="bg1"/>
              </a:solidFill>
            </a:endParaRPr>
          </a:p>
          <a:p>
            <a:r>
              <a:rPr lang="en-GB" sz="2400" dirty="0">
                <a:solidFill>
                  <a:schemeClr val="bg1"/>
                </a:solidFill>
              </a:rPr>
              <a:t>Papal representatives (legates) at synods</a:t>
            </a:r>
          </a:p>
          <a:p>
            <a:r>
              <a:rPr lang="en-GB" sz="2400" dirty="0">
                <a:solidFill>
                  <a:schemeClr val="bg1"/>
                </a:solidFill>
              </a:rPr>
              <a:t>Papal appointment of bishops</a:t>
            </a:r>
          </a:p>
          <a:p>
            <a:r>
              <a:rPr lang="en-GB" sz="2400" dirty="0">
                <a:solidFill>
                  <a:schemeClr val="bg1"/>
                </a:solidFill>
              </a:rPr>
              <a:t>Uniformity on liturgy &amp; practice</a:t>
            </a:r>
            <a:endParaRPr lang="en-US" sz="2400" dirty="0">
              <a:solidFill>
                <a:schemeClr val="bg1"/>
              </a:solidFill>
            </a:endParaRPr>
          </a:p>
          <a:p>
            <a:r>
              <a:rPr lang="en-GB" sz="2400" dirty="0">
                <a:solidFill>
                  <a:schemeClr val="bg1"/>
                </a:solidFill>
              </a:rPr>
              <a:t>Canon law</a:t>
            </a:r>
            <a:endParaRPr lang="en-US" sz="24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b="1" dirty="0">
                <a:solidFill>
                  <a:srgbClr val="0070C0"/>
                </a:solidFill>
              </a:rPr>
              <a:t>Reform and the ‘Investiture Crisis’ (1046-1123)</a:t>
            </a:r>
            <a:br>
              <a:rPr lang="en-US" sz="4000" dirty="0"/>
            </a:br>
            <a:endParaRPr lang="en-US" dirty="0"/>
          </a:p>
        </p:txBody>
      </p:sp>
      <p:pic>
        <p:nvPicPr>
          <p:cNvPr id="13" name="Picture 12" descr="A painting of two people&#10;&#10;Description automatically generated">
            <a:extLst>
              <a:ext uri="{FF2B5EF4-FFF2-40B4-BE49-F238E27FC236}">
                <a16:creationId xmlns:a16="http://schemas.microsoft.com/office/drawing/2014/main" id="{6B85BBAD-BE1B-1F6C-AAD9-CA7AA322A6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276872"/>
            <a:ext cx="2952328" cy="37621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3861048"/>
            <a:ext cx="8856983" cy="2844552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sz="9600" b="1" dirty="0">
                <a:solidFill>
                  <a:schemeClr val="bg1"/>
                </a:solidFill>
              </a:rPr>
              <a:t>Pope Gregory VII, the </a:t>
            </a:r>
            <a:r>
              <a:rPr lang="en-GB" sz="9600" b="1" i="1" dirty="0" err="1">
                <a:solidFill>
                  <a:schemeClr val="bg1"/>
                </a:solidFill>
              </a:rPr>
              <a:t>Dictatus</a:t>
            </a:r>
            <a:r>
              <a:rPr lang="en-GB" sz="9600" b="1" i="1" dirty="0">
                <a:solidFill>
                  <a:schemeClr val="bg1"/>
                </a:solidFill>
              </a:rPr>
              <a:t> </a:t>
            </a:r>
            <a:r>
              <a:rPr lang="en-GB" sz="9600" b="1" i="1" dirty="0" err="1">
                <a:solidFill>
                  <a:schemeClr val="bg1"/>
                </a:solidFill>
              </a:rPr>
              <a:t>Papae</a:t>
            </a:r>
            <a:r>
              <a:rPr lang="en-GB" sz="9600" b="1" dirty="0">
                <a:solidFill>
                  <a:schemeClr val="bg1"/>
                </a:solidFill>
              </a:rPr>
              <a:t> c. 1075</a:t>
            </a:r>
            <a:endParaRPr lang="en-US" sz="9600" b="1" dirty="0">
              <a:solidFill>
                <a:schemeClr val="bg1"/>
              </a:solidFill>
            </a:endParaRPr>
          </a:p>
          <a:p>
            <a:r>
              <a:rPr lang="en-GB" sz="9600" dirty="0">
                <a:solidFill>
                  <a:schemeClr val="bg1"/>
                </a:solidFill>
              </a:rPr>
              <a:t>Supreme control within the church</a:t>
            </a:r>
            <a:endParaRPr lang="en-US" sz="9600" dirty="0">
              <a:solidFill>
                <a:schemeClr val="bg1"/>
              </a:solidFill>
            </a:endParaRPr>
          </a:p>
          <a:p>
            <a:r>
              <a:rPr lang="en-GB" sz="9600" dirty="0">
                <a:solidFill>
                  <a:schemeClr val="bg1"/>
                </a:solidFill>
              </a:rPr>
              <a:t>Only pope can appoint and remove senior clergy</a:t>
            </a:r>
          </a:p>
          <a:p>
            <a:r>
              <a:rPr lang="en-GB" sz="9600" dirty="0">
                <a:solidFill>
                  <a:schemeClr val="bg1"/>
                </a:solidFill>
              </a:rPr>
              <a:t>Only pope can issue new laws</a:t>
            </a:r>
          </a:p>
          <a:p>
            <a:r>
              <a:rPr lang="en-GB" sz="9600" dirty="0">
                <a:solidFill>
                  <a:schemeClr val="bg1"/>
                </a:solidFill>
              </a:rPr>
              <a:t>Only pope can control Christian warfare</a:t>
            </a:r>
            <a:endParaRPr lang="en-US" sz="9600" dirty="0">
              <a:solidFill>
                <a:schemeClr val="bg1"/>
              </a:solidFill>
            </a:endParaRPr>
          </a:p>
          <a:p>
            <a:r>
              <a:rPr lang="en-GB" sz="9600" dirty="0">
                <a:solidFill>
                  <a:schemeClr val="bg1"/>
                </a:solidFill>
              </a:rPr>
              <a:t>Only those who follow teachings of Roman church = Catholic</a:t>
            </a:r>
          </a:p>
          <a:p>
            <a:r>
              <a:rPr lang="en-GB" sz="9600" dirty="0">
                <a:solidFill>
                  <a:schemeClr val="bg1"/>
                </a:solidFill>
              </a:rPr>
              <a:t>Only pope can appoint and depose secular rulers</a:t>
            </a:r>
            <a:endParaRPr lang="en-US" sz="96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52400"/>
            <a:ext cx="8147248" cy="1113656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GB" sz="4000" b="1" dirty="0">
                <a:solidFill>
                  <a:srgbClr val="0070C0"/>
                </a:solidFill>
              </a:rPr>
              <a:t>Pope Gregory VII vs Emperor Henry IV</a:t>
            </a:r>
            <a:br>
              <a:rPr lang="en-US" sz="4000" dirty="0">
                <a:solidFill>
                  <a:srgbClr val="0070C0"/>
                </a:solidFill>
              </a:rPr>
            </a:b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7" name="Picture 6" descr="A close-up of a painting of a person&#10;&#10;Description automatically generated">
            <a:extLst>
              <a:ext uri="{FF2B5EF4-FFF2-40B4-BE49-F238E27FC236}">
                <a16:creationId xmlns:a16="http://schemas.microsoft.com/office/drawing/2014/main" id="{AE5A8290-97F8-B587-B52C-1BB82841A9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825533"/>
            <a:ext cx="2457758" cy="2844553"/>
          </a:xfrm>
          <a:prstGeom prst="rect">
            <a:avLst/>
          </a:prstGeom>
        </p:spPr>
      </p:pic>
      <p:pic>
        <p:nvPicPr>
          <p:cNvPr id="12" name="Picture 11" descr="A painting of a person holding a clock&#10;&#10;Description automatically generated">
            <a:extLst>
              <a:ext uri="{FF2B5EF4-FFF2-40B4-BE49-F238E27FC236}">
                <a16:creationId xmlns:a16="http://schemas.microsoft.com/office/drawing/2014/main" id="{63F88D1E-9812-145E-8C7B-EF06AA9EA6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857060"/>
            <a:ext cx="1969643" cy="341298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293" y="377547"/>
            <a:ext cx="8837036" cy="2345902"/>
          </a:xfrm>
        </p:spPr>
        <p:txBody>
          <a:bodyPr>
            <a:normAutofit fontScale="90000"/>
          </a:bodyPr>
          <a:lstStyle/>
          <a:p>
            <a:br>
              <a:rPr lang="en-GB" sz="3100" dirty="0">
                <a:solidFill>
                  <a:srgbClr val="0070C0"/>
                </a:solidFill>
              </a:rPr>
            </a:br>
            <a:r>
              <a:rPr lang="en-GB" sz="3100" dirty="0">
                <a:solidFill>
                  <a:srgbClr val="0070C0"/>
                </a:solidFill>
              </a:rPr>
              <a:t>Emperor </a:t>
            </a:r>
            <a:r>
              <a:rPr lang="en-GB" sz="2700" b="1" dirty="0">
                <a:solidFill>
                  <a:srgbClr val="0070C0"/>
                </a:solidFill>
              </a:rPr>
              <a:t>Henry IV </a:t>
            </a:r>
            <a:r>
              <a:rPr lang="en-GB" sz="2700" dirty="0">
                <a:solidFill>
                  <a:schemeClr val="bg1"/>
                </a:solidFill>
              </a:rPr>
              <a:t>claimed Pope Gregory illegitimate 1075</a:t>
            </a:r>
            <a:br>
              <a:rPr lang="en-GB" sz="2700" b="1" dirty="0">
                <a:solidFill>
                  <a:schemeClr val="bg1"/>
                </a:solidFill>
              </a:rPr>
            </a:br>
            <a:r>
              <a:rPr lang="en-GB" sz="2700" b="1" dirty="0">
                <a:solidFill>
                  <a:schemeClr val="bg1"/>
                </a:solidFill>
              </a:rPr>
              <a:t>E</a:t>
            </a:r>
            <a:r>
              <a:rPr lang="en-GB" sz="2700" dirty="0">
                <a:solidFill>
                  <a:schemeClr val="bg1"/>
                </a:solidFill>
              </a:rPr>
              <a:t>xcommunicated 1076</a:t>
            </a:r>
            <a:br>
              <a:rPr lang="en-GB" sz="2700" dirty="0">
                <a:solidFill>
                  <a:schemeClr val="bg1"/>
                </a:solidFill>
              </a:rPr>
            </a:br>
            <a:r>
              <a:rPr lang="en-GB" sz="2700" dirty="0">
                <a:solidFill>
                  <a:schemeClr val="bg1"/>
                </a:solidFill>
              </a:rPr>
              <a:t>Forced to seek papal absolution at Canossa, 1077</a:t>
            </a:r>
            <a:br>
              <a:rPr lang="en-GB" sz="2700" dirty="0">
                <a:solidFill>
                  <a:schemeClr val="bg1"/>
                </a:solidFill>
              </a:rPr>
            </a:br>
            <a:r>
              <a:rPr lang="en-GB" sz="2700" dirty="0">
                <a:solidFill>
                  <a:schemeClr val="bg1"/>
                </a:solidFill>
              </a:rPr>
              <a:t>Excommunicated again 1080</a:t>
            </a:r>
            <a:br>
              <a:rPr lang="en-GB" sz="2700" dirty="0">
                <a:solidFill>
                  <a:schemeClr val="bg1"/>
                </a:solidFill>
              </a:rPr>
            </a:br>
            <a:r>
              <a:rPr lang="en-GB" sz="2700" dirty="0">
                <a:solidFill>
                  <a:schemeClr val="bg1"/>
                </a:solidFill>
              </a:rPr>
              <a:t>Not resolved until Concordat of Worms in 1122</a:t>
            </a:r>
            <a:br>
              <a:rPr lang="en-GB" sz="3200" dirty="0">
                <a:solidFill>
                  <a:srgbClr val="0070C0"/>
                </a:solidFill>
              </a:rPr>
            </a:br>
            <a:endParaRPr lang="en-US" sz="3200" dirty="0">
              <a:solidFill>
                <a:srgbClr val="0070C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304F41-832D-6048-EC05-7894441C5A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702" y="2759096"/>
            <a:ext cx="5499816" cy="3201206"/>
          </a:xfrm>
          <a:prstGeom prst="rect">
            <a:avLst/>
          </a:prstGeom>
        </p:spPr>
      </p:pic>
      <p:pic>
        <p:nvPicPr>
          <p:cNvPr id="6" name="Picture 5" descr="A close-up of a painting&#10;&#10;Description automatically generated">
            <a:extLst>
              <a:ext uri="{FF2B5EF4-FFF2-40B4-BE49-F238E27FC236}">
                <a16:creationId xmlns:a16="http://schemas.microsoft.com/office/drawing/2014/main" id="{76DB5B60-E539-A62F-53D4-B81A0B8D93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82" y="2767206"/>
            <a:ext cx="3141687" cy="3193096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E25BD9E-31BF-26A8-7C22-1D86D8FCF8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293" y="5995949"/>
            <a:ext cx="3563888" cy="794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solidFill>
                  <a:srgbClr val="0070C0"/>
                </a:solidFill>
              </a:rPr>
              <a:t>Henry IV with Countess Matilda &amp; abbot of Cluny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553" y="152400"/>
            <a:ext cx="8393247" cy="1371600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rgbClr val="0070C0"/>
                </a:solidFill>
              </a:rPr>
              <a:t>Expansion of Papal Authority (1124-1198)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1544" y="908720"/>
            <a:ext cx="8814952" cy="4464496"/>
          </a:xfrm>
        </p:spPr>
        <p:txBody>
          <a:bodyPr>
            <a:normAutofit/>
          </a:bodyPr>
          <a:lstStyle/>
          <a:p>
            <a:pPr lvl="0"/>
            <a:r>
              <a:rPr lang="en-GB" b="1" dirty="0">
                <a:solidFill>
                  <a:schemeClr val="bg1"/>
                </a:solidFill>
              </a:rPr>
              <a:t>Sovereign state </a:t>
            </a:r>
            <a:r>
              <a:rPr lang="en-GB" dirty="0">
                <a:solidFill>
                  <a:schemeClr val="bg1"/>
                </a:solidFill>
              </a:rPr>
              <a:t>+ law, legates, councils </a:t>
            </a:r>
          </a:p>
          <a:p>
            <a:pPr lvl="0"/>
            <a:r>
              <a:rPr lang="en-GB" b="1" dirty="0">
                <a:solidFill>
                  <a:schemeClr val="bg1"/>
                </a:solidFill>
              </a:rPr>
              <a:t>Cardinals </a:t>
            </a:r>
            <a:r>
              <a:rPr lang="en-GB" dirty="0">
                <a:solidFill>
                  <a:schemeClr val="bg1"/>
                </a:solidFill>
              </a:rPr>
              <a:t>powerful: as legates; 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⅔ </a:t>
            </a:r>
            <a:r>
              <a:rPr lang="en-GB" dirty="0">
                <a:solidFill>
                  <a:schemeClr val="bg1"/>
                </a:solidFill>
              </a:rPr>
              <a:t>elect pope from 1179</a:t>
            </a:r>
            <a:endParaRPr lang="en-US" dirty="0">
              <a:solidFill>
                <a:schemeClr val="bg1"/>
              </a:solidFill>
            </a:endParaRPr>
          </a:p>
          <a:p>
            <a:pPr lvl="0"/>
            <a:r>
              <a:rPr lang="en-GB" b="1" dirty="0">
                <a:solidFill>
                  <a:schemeClr val="bg1"/>
                </a:solidFill>
              </a:rPr>
              <a:t>Papal Curia</a:t>
            </a:r>
            <a:r>
              <a:rPr lang="en-GB" dirty="0">
                <a:solidFill>
                  <a:schemeClr val="bg1"/>
                </a:solidFill>
              </a:rPr>
              <a:t>: conducted business</a:t>
            </a:r>
            <a:endParaRPr lang="en-US" dirty="0">
              <a:solidFill>
                <a:schemeClr val="bg1"/>
              </a:solidFill>
            </a:endParaRPr>
          </a:p>
          <a:p>
            <a:pPr lvl="0"/>
            <a:r>
              <a:rPr lang="en-GB" b="1" dirty="0">
                <a:solidFill>
                  <a:schemeClr val="bg1"/>
                </a:solidFill>
              </a:rPr>
              <a:t>Canon Law: </a:t>
            </a:r>
            <a:r>
              <a:rPr lang="en-GB" dirty="0">
                <a:solidFill>
                  <a:schemeClr val="bg1"/>
                </a:solidFill>
              </a:rPr>
              <a:t>Gratian of Bologna c. </a:t>
            </a:r>
            <a:r>
              <a:rPr lang="en-GB">
                <a:solidFill>
                  <a:schemeClr val="bg1"/>
                </a:solidFill>
              </a:rPr>
              <a:t>1140 </a:t>
            </a:r>
            <a:endParaRPr lang="en-US" dirty="0">
              <a:solidFill>
                <a:schemeClr val="bg1"/>
              </a:solidFill>
            </a:endParaRPr>
          </a:p>
          <a:p>
            <a:pPr lvl="0"/>
            <a:r>
              <a:rPr lang="en-GB" b="1" dirty="0">
                <a:solidFill>
                  <a:schemeClr val="bg1"/>
                </a:solidFill>
              </a:rPr>
              <a:t>Crusade Tax: </a:t>
            </a:r>
            <a:r>
              <a:rPr lang="en-GB" dirty="0">
                <a:solidFill>
                  <a:schemeClr val="bg1"/>
                </a:solidFill>
              </a:rPr>
              <a:t>from 1190s</a:t>
            </a:r>
          </a:p>
          <a:p>
            <a:pPr lvl="0"/>
            <a:r>
              <a:rPr lang="en-GB" b="1" dirty="0">
                <a:solidFill>
                  <a:schemeClr val="bg1"/>
                </a:solidFill>
              </a:rPr>
              <a:t>Revenue</a:t>
            </a:r>
          </a:p>
          <a:p>
            <a:pPr lvl="0"/>
            <a:r>
              <a:rPr lang="en-GB" b="1" dirty="0">
                <a:solidFill>
                  <a:schemeClr val="bg1"/>
                </a:solidFill>
              </a:rPr>
              <a:t>Cistercians</a:t>
            </a:r>
          </a:p>
          <a:p>
            <a:pPr lvl="0"/>
            <a:endParaRPr lang="en-US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pic>
        <p:nvPicPr>
          <p:cNvPr id="12" name="Content Placeholder 11" descr="A group of women in red robes&#10;&#10;Description automatically generated">
            <a:extLst>
              <a:ext uri="{FF2B5EF4-FFF2-40B4-BE49-F238E27FC236}">
                <a16:creationId xmlns:a16="http://schemas.microsoft.com/office/drawing/2014/main" id="{05409D8C-5292-59C5-D563-81519E8C7D1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338396"/>
            <a:ext cx="6150656" cy="337260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89976"/>
            <a:ext cx="8424936" cy="4896544"/>
          </a:xfrm>
          <a:blipFill>
            <a:blip r:embed="rId2"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pPr lvl="0"/>
            <a:r>
              <a:rPr lang="en-GB" b="1" dirty="0">
                <a:solidFill>
                  <a:schemeClr val="bg1"/>
                </a:solidFill>
              </a:rPr>
              <a:t>Innocent III (1198-1216)</a:t>
            </a:r>
          </a:p>
          <a:p>
            <a:pPr marL="0" lvl="0" indent="0">
              <a:buNone/>
            </a:pPr>
            <a:r>
              <a:rPr lang="en-GB" dirty="0">
                <a:solidFill>
                  <a:schemeClr val="bg1"/>
                </a:solidFill>
              </a:rPr>
              <a:t>4 crusades (inc. Albigensian)</a:t>
            </a:r>
          </a:p>
          <a:p>
            <a:pPr marL="0" lvl="0" indent="0">
              <a:buNone/>
            </a:pPr>
            <a:r>
              <a:rPr lang="en-GB" b="1" dirty="0">
                <a:solidFill>
                  <a:schemeClr val="bg1"/>
                </a:solidFill>
              </a:rPr>
              <a:t>4</a:t>
            </a:r>
            <a:r>
              <a:rPr lang="en-GB" b="1" baseline="30000" dirty="0">
                <a:solidFill>
                  <a:schemeClr val="bg1"/>
                </a:solidFill>
              </a:rPr>
              <a:t>th</a:t>
            </a:r>
            <a:r>
              <a:rPr lang="en-GB" b="1" dirty="0">
                <a:solidFill>
                  <a:schemeClr val="bg1"/>
                </a:solidFill>
              </a:rPr>
              <a:t> Lateran Council 1215</a:t>
            </a:r>
            <a:r>
              <a:rPr lang="en-GB" dirty="0">
                <a:solidFill>
                  <a:schemeClr val="bg1"/>
                </a:solidFill>
              </a:rPr>
              <a:t>: </a:t>
            </a:r>
          </a:p>
          <a:p>
            <a:pPr marL="0" lvl="0" indent="0">
              <a:buNone/>
            </a:pPr>
            <a:r>
              <a:rPr lang="en-GB" dirty="0">
                <a:solidFill>
                  <a:schemeClr val="bg1"/>
                </a:solidFill>
              </a:rPr>
              <a:t>regulated sacraments</a:t>
            </a:r>
            <a:endParaRPr lang="en-US" dirty="0">
              <a:solidFill>
                <a:schemeClr val="bg1"/>
              </a:solidFill>
            </a:endParaRPr>
          </a:p>
          <a:p>
            <a:pPr lvl="0"/>
            <a:r>
              <a:rPr lang="en-GB" b="1" dirty="0">
                <a:solidFill>
                  <a:schemeClr val="bg1"/>
                </a:solidFill>
              </a:rPr>
              <a:t>The Friars: </a:t>
            </a:r>
          </a:p>
          <a:p>
            <a:pPr marL="0" lvl="0" indent="0">
              <a:buNone/>
            </a:pPr>
            <a:r>
              <a:rPr lang="en-GB" dirty="0">
                <a:solidFill>
                  <a:schemeClr val="bg1"/>
                </a:solidFill>
              </a:rPr>
              <a:t>Franciscans &amp; Dominicans  </a:t>
            </a:r>
            <a:endParaRPr lang="en-US" dirty="0">
              <a:solidFill>
                <a:schemeClr val="bg1"/>
              </a:solidFill>
            </a:endParaRPr>
          </a:p>
          <a:p>
            <a:pPr lvl="0"/>
            <a:r>
              <a:rPr lang="en-GB" b="1" dirty="0">
                <a:solidFill>
                  <a:schemeClr val="bg1"/>
                </a:solidFill>
              </a:rPr>
              <a:t>Universities: </a:t>
            </a:r>
            <a:r>
              <a:rPr lang="en-GB" dirty="0">
                <a:solidFill>
                  <a:schemeClr val="bg1"/>
                </a:solidFill>
              </a:rPr>
              <a:t>papal charters</a:t>
            </a:r>
            <a:endParaRPr lang="en-US" dirty="0">
              <a:solidFill>
                <a:schemeClr val="bg1"/>
              </a:solidFill>
            </a:endParaRPr>
          </a:p>
          <a:p>
            <a:pPr lvl="0"/>
            <a:r>
              <a:rPr lang="en-GB" b="1" dirty="0">
                <a:solidFill>
                  <a:schemeClr val="bg1"/>
                </a:solidFill>
              </a:rPr>
              <a:t>Papal Curia</a:t>
            </a:r>
            <a:r>
              <a:rPr lang="en-US" dirty="0">
                <a:solidFill>
                  <a:schemeClr val="bg1"/>
                </a:solidFill>
              </a:rPr>
              <a:t> &amp; </a:t>
            </a:r>
            <a:r>
              <a:rPr lang="en-GB" b="1" dirty="0">
                <a:solidFill>
                  <a:schemeClr val="bg1"/>
                </a:solidFill>
              </a:rPr>
              <a:t>Canon Law</a:t>
            </a:r>
          </a:p>
          <a:p>
            <a:pPr marL="0" lvl="0" indent="0">
              <a:buNone/>
            </a:pPr>
            <a:r>
              <a:rPr lang="en-GB" dirty="0">
                <a:solidFill>
                  <a:schemeClr val="bg1"/>
                </a:solidFill>
              </a:rPr>
              <a:t>continued to expand</a:t>
            </a:r>
          </a:p>
          <a:p>
            <a:r>
              <a:rPr lang="en-GB" b="1" dirty="0">
                <a:solidFill>
                  <a:schemeClr val="bg1"/>
                </a:solidFill>
              </a:rPr>
              <a:t>Papal states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Increasing power over + taxes</a:t>
            </a:r>
          </a:p>
          <a:p>
            <a:pPr marL="0" lv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507288" cy="818496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GB" sz="3600" b="1" dirty="0">
                <a:solidFill>
                  <a:srgbClr val="0070C0"/>
                </a:solidFill>
              </a:rPr>
              <a:t>The Papacy at the Peak of its Power (1198-1303)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 descr="A painting of a person&#10;&#10;Description automatically generated">
            <a:extLst>
              <a:ext uri="{FF2B5EF4-FFF2-40B4-BE49-F238E27FC236}">
                <a16:creationId xmlns:a16="http://schemas.microsoft.com/office/drawing/2014/main" id="{084ED725-C812-8E3F-B5F8-DDE5FFDD73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389976"/>
            <a:ext cx="3960440" cy="4896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4B2066-A86F-43F8-ABC0-5F7F7DBB5A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980728"/>
            <a:ext cx="8856984" cy="5616624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GB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1302 Boniface VIII </a:t>
            </a:r>
            <a:r>
              <a:rPr lang="en-GB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issued the bull </a:t>
            </a:r>
            <a:r>
              <a:rPr lang="en-GB" sz="20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Unam </a:t>
            </a:r>
            <a:r>
              <a:rPr lang="en-GB" sz="2000" i="1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sanctam</a:t>
            </a:r>
            <a:r>
              <a:rPr lang="en-GB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which declared that, ‘...it is necessary for the salvation of every human soul to be subject to the pope.’ </a:t>
            </a:r>
          </a:p>
          <a:p>
            <a:endParaRPr lang="en-GB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GB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1303, Philip the Fair </a:t>
            </a:r>
            <a:r>
              <a:rPr lang="en-GB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 France charged Boniface VIII as unfit pope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&amp;</a:t>
            </a:r>
            <a:r>
              <a:rPr lang="en-GB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sent army into Italy to seize him.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&gt; Avignon papacy (1305)</a:t>
            </a:r>
            <a:endParaRPr lang="en-GB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GB" sz="24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Culmination of tensions between papacy &amp; lay rulers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DDA7343-DB0A-4CE7-ACB4-5D40F593B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16632"/>
            <a:ext cx="8748464" cy="864096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GB" sz="32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Rise and Fall: Boniface VIII (1294-1303)</a:t>
            </a:r>
            <a:br>
              <a:rPr lang="en-GB" sz="3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GB" sz="3200" dirty="0">
              <a:solidFill>
                <a:srgbClr val="0070C0"/>
              </a:solidFill>
            </a:endParaRPr>
          </a:p>
        </p:txBody>
      </p:sp>
      <p:pic>
        <p:nvPicPr>
          <p:cNvPr id="7" name="Picture 6" descr="A document with a wax seal&#10;&#10;Description automatically generated">
            <a:extLst>
              <a:ext uri="{FF2B5EF4-FFF2-40B4-BE49-F238E27FC236}">
                <a16:creationId xmlns:a16="http://schemas.microsoft.com/office/drawing/2014/main" id="{A3BD2012-B05D-A7D9-A9D0-969EBA0A15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301" y="1754696"/>
            <a:ext cx="5953932" cy="3348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2584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0070C0"/>
                </a:solidFill>
              </a:rPr>
              <a:t>The Seven Sacraments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980728"/>
            <a:ext cx="4824537" cy="5115272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b="1">
                <a:solidFill>
                  <a:schemeClr val="bg1"/>
                </a:solidFill>
              </a:rPr>
              <a:t>Peter Lombard </a:t>
            </a:r>
            <a:r>
              <a:rPr lang="en-GB" dirty="0">
                <a:solidFill>
                  <a:schemeClr val="bg1"/>
                </a:solidFill>
              </a:rPr>
              <a:t>(c</a:t>
            </a:r>
            <a:r>
              <a:rPr lang="en-GB">
                <a:solidFill>
                  <a:schemeClr val="bg1"/>
                </a:solidFill>
              </a:rPr>
              <a:t>.1096-1160):</a:t>
            </a:r>
            <a:endParaRPr lang="en-GB" dirty="0">
              <a:solidFill>
                <a:schemeClr val="bg1"/>
              </a:solidFill>
            </a:endParaRPr>
          </a:p>
          <a:p>
            <a:pPr lvl="0"/>
            <a:r>
              <a:rPr lang="en-GB" b="1" dirty="0">
                <a:solidFill>
                  <a:schemeClr val="bg1"/>
                </a:solidFill>
              </a:rPr>
              <a:t>baptism</a:t>
            </a:r>
            <a:r>
              <a:rPr lang="en-GB" dirty="0">
                <a:solidFill>
                  <a:schemeClr val="bg1"/>
                </a:solidFill>
              </a:rPr>
              <a:t>: salvation vs sin</a:t>
            </a:r>
            <a:endParaRPr lang="en-US" dirty="0">
              <a:solidFill>
                <a:schemeClr val="bg1"/>
              </a:solidFill>
            </a:endParaRPr>
          </a:p>
          <a:p>
            <a:pPr lvl="0"/>
            <a:r>
              <a:rPr lang="en-GB" b="1" dirty="0">
                <a:solidFill>
                  <a:schemeClr val="bg1"/>
                </a:solidFill>
              </a:rPr>
              <a:t>confirmation</a:t>
            </a:r>
            <a:r>
              <a:rPr lang="en-GB" dirty="0">
                <a:solidFill>
                  <a:schemeClr val="bg1"/>
                </a:solidFill>
              </a:rPr>
              <a:t>: Holy Spirit</a:t>
            </a:r>
            <a:endParaRPr lang="en-US" dirty="0">
              <a:solidFill>
                <a:schemeClr val="bg1"/>
              </a:solidFill>
            </a:endParaRPr>
          </a:p>
          <a:p>
            <a:pPr lvl="0"/>
            <a:r>
              <a:rPr lang="en-GB" b="1" dirty="0">
                <a:solidFill>
                  <a:schemeClr val="bg1"/>
                </a:solidFill>
              </a:rPr>
              <a:t>Eucharist</a:t>
            </a:r>
            <a:r>
              <a:rPr lang="en-GB" dirty="0">
                <a:solidFill>
                  <a:schemeClr val="bg1"/>
                </a:solidFill>
              </a:rPr>
              <a:t>: transubstantiation</a:t>
            </a:r>
            <a:endParaRPr lang="en-US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en-GB" dirty="0">
                <a:solidFill>
                  <a:schemeClr val="bg1"/>
                </a:solidFill>
              </a:rPr>
              <a:t>(1215: confession &amp; communion once a year at Easter)</a:t>
            </a:r>
            <a:endParaRPr lang="en-US" dirty="0">
              <a:solidFill>
                <a:schemeClr val="bg1"/>
              </a:solidFill>
            </a:endParaRPr>
          </a:p>
          <a:p>
            <a:pPr lvl="0"/>
            <a:r>
              <a:rPr lang="en-GB" b="1" dirty="0">
                <a:solidFill>
                  <a:schemeClr val="bg1"/>
                </a:solidFill>
              </a:rPr>
              <a:t>penance</a:t>
            </a:r>
            <a:r>
              <a:rPr lang="en-GB" dirty="0">
                <a:solidFill>
                  <a:schemeClr val="bg1"/>
                </a:solidFill>
              </a:rPr>
              <a:t> e.g. Henry II</a:t>
            </a:r>
          </a:p>
          <a:p>
            <a:pPr lvl="0"/>
            <a:r>
              <a:rPr lang="en-GB" b="1" dirty="0">
                <a:solidFill>
                  <a:schemeClr val="bg1"/>
                </a:solidFill>
              </a:rPr>
              <a:t>ordination</a:t>
            </a:r>
            <a:r>
              <a:rPr lang="en-GB" dirty="0">
                <a:solidFill>
                  <a:schemeClr val="bg1"/>
                </a:solidFill>
              </a:rPr>
              <a:t>: for clergy</a:t>
            </a:r>
          </a:p>
          <a:p>
            <a:r>
              <a:rPr lang="en-GB" b="1" dirty="0">
                <a:solidFill>
                  <a:schemeClr val="bg1"/>
                </a:solidFill>
              </a:rPr>
              <a:t>marriage</a:t>
            </a:r>
            <a:r>
              <a:rPr lang="en-GB" dirty="0">
                <a:solidFill>
                  <a:schemeClr val="bg1"/>
                </a:solidFill>
              </a:rPr>
              <a:t>: increasing control</a:t>
            </a:r>
            <a:endParaRPr lang="en-US" dirty="0">
              <a:solidFill>
                <a:schemeClr val="bg1"/>
              </a:solidFill>
            </a:endParaRPr>
          </a:p>
          <a:p>
            <a:pPr lvl="0"/>
            <a:r>
              <a:rPr lang="en-GB" b="1" dirty="0">
                <a:solidFill>
                  <a:schemeClr val="bg1"/>
                </a:solidFill>
              </a:rPr>
              <a:t>extreme unction </a:t>
            </a:r>
            <a:r>
              <a:rPr lang="en-GB" dirty="0">
                <a:solidFill>
                  <a:schemeClr val="bg1"/>
                </a:solidFill>
              </a:rPr>
              <a:t>(last rites)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 descr="A painting of people in a frame&#10;&#10;Description automatically generated">
            <a:extLst>
              <a:ext uri="{FF2B5EF4-FFF2-40B4-BE49-F238E27FC236}">
                <a16:creationId xmlns:a16="http://schemas.microsoft.com/office/drawing/2014/main" id="{63814927-AF18-FCFD-715F-E292006451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95886" y="1416938"/>
            <a:ext cx="5417840" cy="40633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C234A88-0E0B-1A5D-BBA1-A0F2E251D517}"/>
              </a:ext>
            </a:extLst>
          </p:cNvPr>
          <p:cNvSpPr txBox="1"/>
          <p:nvPr/>
        </p:nvSpPr>
        <p:spPr>
          <a:xfrm>
            <a:off x="5322824" y="6305490"/>
            <a:ext cx="37089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Piero </a:t>
            </a:r>
            <a:r>
              <a:rPr lang="en-US" sz="2000" dirty="0" err="1">
                <a:solidFill>
                  <a:srgbClr val="0070C0"/>
                </a:solidFill>
              </a:rPr>
              <a:t>della</a:t>
            </a:r>
            <a:r>
              <a:rPr lang="en-US" sz="2000" dirty="0">
                <a:solidFill>
                  <a:srgbClr val="0070C0"/>
                </a:solidFill>
              </a:rPr>
              <a:t> Francesca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18895</TotalTime>
  <Words>709</Words>
  <Application>Microsoft Office PowerPoint</Application>
  <PresentationFormat>On-screen Show (4:3)</PresentationFormat>
  <Paragraphs>136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Aptos</vt:lpstr>
      <vt:lpstr>Arial</vt:lpstr>
      <vt:lpstr>Constantia</vt:lpstr>
      <vt:lpstr>Times New Roman</vt:lpstr>
      <vt:lpstr>Wingdings 2</vt:lpstr>
      <vt:lpstr>Paper</vt:lpstr>
      <vt:lpstr>1_Paper</vt:lpstr>
      <vt:lpstr>  The Medieval Church    </vt:lpstr>
      <vt:lpstr>Papal Power &amp; Reform </vt:lpstr>
      <vt:lpstr>Reform and the ‘Investiture Crisis’ (1046-1123) </vt:lpstr>
      <vt:lpstr>Pope Gregory VII vs Emperor Henry IV </vt:lpstr>
      <vt:lpstr> Emperor Henry IV claimed Pope Gregory illegitimate 1075 Excommunicated 1076 Forced to seek papal absolution at Canossa, 1077 Excommunicated again 1080 Not resolved until Concordat of Worms in 1122 </vt:lpstr>
      <vt:lpstr>Expansion of Papal Authority (1124-1198) </vt:lpstr>
      <vt:lpstr>The Papacy at the Peak of its Power (1198-1303) </vt:lpstr>
      <vt:lpstr>Rise and Fall: Boniface VIII (1294-1303) </vt:lpstr>
      <vt:lpstr>The Seven Sacraments </vt:lpstr>
      <vt:lpstr>Reading the Medieval Bible</vt:lpstr>
      <vt:lpstr>     Combatting unorthodox opinions </vt:lpstr>
      <vt:lpstr>Changing images of Christ &amp; crucifixion</vt:lpstr>
      <vt:lpstr>Annunciation and Virgin &amp; child</vt:lpstr>
      <vt:lpstr>Hell, Last Judgement &amp; Doom Frescoes</vt:lpstr>
      <vt:lpstr>Forms of popular devotion   </vt:lpstr>
      <vt:lpstr>Cult of Relics</vt:lpstr>
      <vt:lpstr>Pilgrimage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Medieval Church</dc:title>
  <dc:creator>Aysu Dincer</dc:creator>
  <cp:lastModifiedBy>Roberts, Penny</cp:lastModifiedBy>
  <cp:revision>38</cp:revision>
  <dcterms:created xsi:type="dcterms:W3CDTF">2014-11-10T11:47:46Z</dcterms:created>
  <dcterms:modified xsi:type="dcterms:W3CDTF">2024-10-28T12:16:52Z</dcterms:modified>
</cp:coreProperties>
</file>