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7"/>
  </p:notesMasterIdLst>
  <p:sldIdLst>
    <p:sldId id="266" r:id="rId2"/>
    <p:sldId id="270" r:id="rId3"/>
    <p:sldId id="282" r:id="rId4"/>
    <p:sldId id="271" r:id="rId5"/>
    <p:sldId id="272" r:id="rId6"/>
    <p:sldId id="283" r:id="rId7"/>
    <p:sldId id="284" r:id="rId8"/>
    <p:sldId id="274" r:id="rId9"/>
    <p:sldId id="275" r:id="rId10"/>
    <p:sldId id="276" r:id="rId11"/>
    <p:sldId id="277" r:id="rId12"/>
    <p:sldId id="261" r:id="rId13"/>
    <p:sldId id="260" r:id="rId14"/>
    <p:sldId id="281" r:id="rId15"/>
    <p:sldId id="28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EF66CD-6768-4301-8FC5-F0E848A1F9A0}" v="3132" dt="2024-11-11T10:41:14.1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76" autoAdjust="0"/>
  </p:normalViewPr>
  <p:slideViewPr>
    <p:cSldViewPr>
      <p:cViewPr varScale="1">
        <p:scale>
          <a:sx n="78" d="100"/>
          <a:sy n="78" d="100"/>
        </p:scale>
        <p:origin x="2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DDEF66CD-6768-4301-8FC5-F0E848A1F9A0}"/>
    <pc:docChg chg="undo custSel addSld delSld modSld">
      <pc:chgData name="Roberts, Penny" userId="ae04f916-d83e-4603-b28a-186fc90f4048" providerId="ADAL" clId="{DDEF66CD-6768-4301-8FC5-F0E848A1F9A0}" dt="2024-11-11T10:45:11.557" v="4921" actId="20577"/>
      <pc:docMkLst>
        <pc:docMk/>
      </pc:docMkLst>
      <pc:sldChg chg="del">
        <pc:chgData name="Roberts, Penny" userId="ae04f916-d83e-4603-b28a-186fc90f4048" providerId="ADAL" clId="{DDEF66CD-6768-4301-8FC5-F0E848A1F9A0}" dt="2024-11-05T14:02:25.327" v="3194" actId="47"/>
        <pc:sldMkLst>
          <pc:docMk/>
          <pc:sldMk cId="0" sldId="259"/>
        </pc:sldMkLst>
      </pc:sldChg>
      <pc:sldChg chg="modSp mod">
        <pc:chgData name="Roberts, Penny" userId="ae04f916-d83e-4603-b28a-186fc90f4048" providerId="ADAL" clId="{DDEF66CD-6768-4301-8FC5-F0E848A1F9A0}" dt="2024-11-05T14:03:02.198" v="3235" actId="1076"/>
        <pc:sldMkLst>
          <pc:docMk/>
          <pc:sldMk cId="0" sldId="260"/>
        </pc:sldMkLst>
        <pc:spChg chg="mod">
          <ac:chgData name="Roberts, Penny" userId="ae04f916-d83e-4603-b28a-186fc90f4048" providerId="ADAL" clId="{DDEF66CD-6768-4301-8FC5-F0E848A1F9A0}" dt="2024-11-05T14:02:53.253" v="3233" actId="14100"/>
          <ac:spMkLst>
            <pc:docMk/>
            <pc:sldMk cId="0" sldId="260"/>
            <ac:spMk id="6146" creationId="{00000000-0000-0000-0000-000000000000}"/>
          </ac:spMkLst>
        </pc:spChg>
        <pc:picChg chg="mod">
          <ac:chgData name="Roberts, Penny" userId="ae04f916-d83e-4603-b28a-186fc90f4048" providerId="ADAL" clId="{DDEF66CD-6768-4301-8FC5-F0E848A1F9A0}" dt="2024-11-05T03:31:15.274" v="1510" actId="14100"/>
          <ac:picMkLst>
            <pc:docMk/>
            <pc:sldMk cId="0" sldId="260"/>
            <ac:picMk id="6147" creationId="{00000000-0000-0000-0000-000000000000}"/>
          </ac:picMkLst>
        </pc:picChg>
        <pc:picChg chg="mod">
          <ac:chgData name="Roberts, Penny" userId="ae04f916-d83e-4603-b28a-186fc90f4048" providerId="ADAL" clId="{DDEF66CD-6768-4301-8FC5-F0E848A1F9A0}" dt="2024-11-05T14:03:02.198" v="3235" actId="1076"/>
          <ac:picMkLst>
            <pc:docMk/>
            <pc:sldMk cId="0" sldId="260"/>
            <ac:picMk id="6148" creationId="{00000000-0000-0000-0000-000000000000}"/>
          </ac:picMkLst>
        </pc:picChg>
        <pc:picChg chg="mod">
          <ac:chgData name="Roberts, Penny" userId="ae04f916-d83e-4603-b28a-186fc90f4048" providerId="ADAL" clId="{DDEF66CD-6768-4301-8FC5-F0E848A1F9A0}" dt="2024-11-05T03:31:47.569" v="1518" actId="1076"/>
          <ac:picMkLst>
            <pc:docMk/>
            <pc:sldMk cId="0" sldId="260"/>
            <ac:picMk id="6149" creationId="{00000000-0000-0000-0000-000000000000}"/>
          </ac:picMkLst>
        </pc:picChg>
      </pc:sldChg>
      <pc:sldChg chg="modSp mod">
        <pc:chgData name="Roberts, Penny" userId="ae04f916-d83e-4603-b28a-186fc90f4048" providerId="ADAL" clId="{DDEF66CD-6768-4301-8FC5-F0E848A1F9A0}" dt="2024-11-05T18:23:44.686" v="4169" actId="20577"/>
        <pc:sldMkLst>
          <pc:docMk/>
          <pc:sldMk cId="0" sldId="261"/>
        </pc:sldMkLst>
        <pc:spChg chg="mod">
          <ac:chgData name="Roberts, Penny" userId="ae04f916-d83e-4603-b28a-186fc90f4048" providerId="ADAL" clId="{DDEF66CD-6768-4301-8FC5-F0E848A1F9A0}" dt="2024-11-05T18:23:44.686" v="4169" actId="20577"/>
          <ac:spMkLst>
            <pc:docMk/>
            <pc:sldMk cId="0" sldId="261"/>
            <ac:spMk id="3" creationId="{AE59E3AA-2446-1164-EC9C-F661471D0B1D}"/>
          </ac:spMkLst>
        </pc:spChg>
        <pc:spChg chg="mod">
          <ac:chgData name="Roberts, Penny" userId="ae04f916-d83e-4603-b28a-186fc90f4048" providerId="ADAL" clId="{DDEF66CD-6768-4301-8FC5-F0E848A1F9A0}" dt="2024-11-05T18:23:22.513" v="4144" actId="207"/>
          <ac:spMkLst>
            <pc:docMk/>
            <pc:sldMk cId="0" sldId="261"/>
            <ac:spMk id="7170" creationId="{00000000-0000-0000-0000-000000000000}"/>
          </ac:spMkLst>
        </pc:spChg>
      </pc:sldChg>
      <pc:sldChg chg="modSp mod modAnim">
        <pc:chgData name="Roberts, Penny" userId="ae04f916-d83e-4603-b28a-186fc90f4048" providerId="ADAL" clId="{DDEF66CD-6768-4301-8FC5-F0E848A1F9A0}" dt="2024-11-11T10:41:14.123" v="4873" actId="20577"/>
        <pc:sldMkLst>
          <pc:docMk/>
          <pc:sldMk cId="0" sldId="270"/>
        </pc:sldMkLst>
        <pc:spChg chg="mod">
          <ac:chgData name="Roberts, Penny" userId="ae04f916-d83e-4603-b28a-186fc90f4048" providerId="ADAL" clId="{DDEF66CD-6768-4301-8FC5-F0E848A1F9A0}" dt="2024-11-11T10:41:14.123" v="4873" actId="20577"/>
          <ac:spMkLst>
            <pc:docMk/>
            <pc:sldMk cId="0" sldId="270"/>
            <ac:spMk id="2" creationId="{00000000-0000-0000-0000-000000000000}"/>
          </ac:spMkLst>
        </pc:spChg>
        <pc:spChg chg="mod">
          <ac:chgData name="Roberts, Penny" userId="ae04f916-d83e-4603-b28a-186fc90f4048" providerId="ADAL" clId="{DDEF66CD-6768-4301-8FC5-F0E848A1F9A0}" dt="2024-11-05T03:28:34.795" v="1489" actId="27636"/>
          <ac:spMkLst>
            <pc:docMk/>
            <pc:sldMk cId="0" sldId="270"/>
            <ac:spMk id="3" creationId="{00000000-0000-0000-0000-000000000000}"/>
          </ac:spMkLst>
        </pc:spChg>
        <pc:picChg chg="mod">
          <ac:chgData name="Roberts, Penny" userId="ae04f916-d83e-4603-b28a-186fc90f4048" providerId="ADAL" clId="{DDEF66CD-6768-4301-8FC5-F0E848A1F9A0}" dt="2024-11-05T03:25:41.401" v="1434" actId="1076"/>
          <ac:picMkLst>
            <pc:docMk/>
            <pc:sldMk cId="0" sldId="270"/>
            <ac:picMk id="5" creationId="{8B6EDE16-DAA7-3CF4-FCC3-6D155EB112F2}"/>
          </ac:picMkLst>
        </pc:picChg>
      </pc:sldChg>
      <pc:sldChg chg="delSp modSp mod modAnim">
        <pc:chgData name="Roberts, Penny" userId="ae04f916-d83e-4603-b28a-186fc90f4048" providerId="ADAL" clId="{DDEF66CD-6768-4301-8FC5-F0E848A1F9A0}" dt="2024-11-07T13:36:24.166" v="4448" actId="20577"/>
        <pc:sldMkLst>
          <pc:docMk/>
          <pc:sldMk cId="0" sldId="271"/>
        </pc:sldMkLst>
        <pc:spChg chg="mod">
          <ac:chgData name="Roberts, Penny" userId="ae04f916-d83e-4603-b28a-186fc90f4048" providerId="ADAL" clId="{DDEF66CD-6768-4301-8FC5-F0E848A1F9A0}" dt="2024-11-07T13:36:24.166" v="4448" actId="20577"/>
          <ac:spMkLst>
            <pc:docMk/>
            <pc:sldMk cId="0" sldId="271"/>
            <ac:spMk id="2" creationId="{00000000-0000-0000-0000-000000000000}"/>
          </ac:spMkLst>
        </pc:spChg>
        <pc:spChg chg="mod">
          <ac:chgData name="Roberts, Penny" userId="ae04f916-d83e-4603-b28a-186fc90f4048" providerId="ADAL" clId="{DDEF66CD-6768-4301-8FC5-F0E848A1F9A0}" dt="2024-11-06T08:56:52.466" v="4441" actId="20577"/>
          <ac:spMkLst>
            <pc:docMk/>
            <pc:sldMk cId="0" sldId="271"/>
            <ac:spMk id="3" creationId="{00000000-0000-0000-0000-000000000000}"/>
          </ac:spMkLst>
        </pc:spChg>
        <pc:spChg chg="del mod">
          <ac:chgData name="Roberts, Penny" userId="ae04f916-d83e-4603-b28a-186fc90f4048" providerId="ADAL" clId="{DDEF66CD-6768-4301-8FC5-F0E848A1F9A0}" dt="2024-10-28T18:28:24.677" v="503" actId="478"/>
          <ac:spMkLst>
            <pc:docMk/>
            <pc:sldMk cId="0" sldId="271"/>
            <ac:spMk id="8" creationId="{EBF09E97-1CF7-CA43-63C0-DFA4D4CF8DFB}"/>
          </ac:spMkLst>
        </pc:spChg>
        <pc:picChg chg="mod">
          <ac:chgData name="Roberts, Penny" userId="ae04f916-d83e-4603-b28a-186fc90f4048" providerId="ADAL" clId="{DDEF66CD-6768-4301-8FC5-F0E848A1F9A0}" dt="2024-10-28T18:29:23.919" v="523" actId="1076"/>
          <ac:picMkLst>
            <pc:docMk/>
            <pc:sldMk cId="0" sldId="271"/>
            <ac:picMk id="6" creationId="{88840889-CD0B-C175-DD18-B32725394A00}"/>
          </ac:picMkLst>
        </pc:picChg>
      </pc:sldChg>
      <pc:sldChg chg="modSp mod modAnim">
        <pc:chgData name="Roberts, Penny" userId="ae04f916-d83e-4603-b28a-186fc90f4048" providerId="ADAL" clId="{DDEF66CD-6768-4301-8FC5-F0E848A1F9A0}" dt="2024-11-05T13:11:32.847" v="1805" actId="20577"/>
        <pc:sldMkLst>
          <pc:docMk/>
          <pc:sldMk cId="0" sldId="272"/>
        </pc:sldMkLst>
        <pc:spChg chg="mod">
          <ac:chgData name="Roberts, Penny" userId="ae04f916-d83e-4603-b28a-186fc90f4048" providerId="ADAL" clId="{DDEF66CD-6768-4301-8FC5-F0E848A1F9A0}" dt="2024-10-28T18:29:03.282" v="522" actId="20577"/>
          <ac:spMkLst>
            <pc:docMk/>
            <pc:sldMk cId="0" sldId="272"/>
            <ac:spMk id="2" creationId="{00000000-0000-0000-0000-000000000000}"/>
          </ac:spMkLst>
        </pc:spChg>
        <pc:spChg chg="mod">
          <ac:chgData name="Roberts, Penny" userId="ae04f916-d83e-4603-b28a-186fc90f4048" providerId="ADAL" clId="{DDEF66CD-6768-4301-8FC5-F0E848A1F9A0}" dt="2024-11-05T13:11:32.847" v="1805" actId="20577"/>
          <ac:spMkLst>
            <pc:docMk/>
            <pc:sldMk cId="0" sldId="272"/>
            <ac:spMk id="5" creationId="{00000000-0000-0000-0000-000000000000}"/>
          </ac:spMkLst>
        </pc:spChg>
        <pc:spChg chg="mod">
          <ac:chgData name="Roberts, Penny" userId="ae04f916-d83e-4603-b28a-186fc90f4048" providerId="ADAL" clId="{DDEF66CD-6768-4301-8FC5-F0E848A1F9A0}" dt="2024-10-28T18:34:49.133" v="865" actId="1076"/>
          <ac:spMkLst>
            <pc:docMk/>
            <pc:sldMk cId="0" sldId="272"/>
            <ac:spMk id="12" creationId="{7D548FB9-F9D8-EDE6-E21B-54125CB2FC11}"/>
          </ac:spMkLst>
        </pc:spChg>
      </pc:sldChg>
      <pc:sldChg chg="addSp modSp mod setBg modAnim">
        <pc:chgData name="Roberts, Penny" userId="ae04f916-d83e-4603-b28a-186fc90f4048" providerId="ADAL" clId="{DDEF66CD-6768-4301-8FC5-F0E848A1F9A0}" dt="2024-11-06T08:52:34.056" v="4404" actId="5793"/>
        <pc:sldMkLst>
          <pc:docMk/>
          <pc:sldMk cId="0" sldId="274"/>
        </pc:sldMkLst>
        <pc:spChg chg="mod">
          <ac:chgData name="Roberts, Penny" userId="ae04f916-d83e-4603-b28a-186fc90f4048" providerId="ADAL" clId="{DDEF66CD-6768-4301-8FC5-F0E848A1F9A0}" dt="2024-11-05T14:04:55.994" v="3249" actId="20577"/>
          <ac:spMkLst>
            <pc:docMk/>
            <pc:sldMk cId="0" sldId="274"/>
            <ac:spMk id="3" creationId="{00000000-0000-0000-0000-000000000000}"/>
          </ac:spMkLst>
        </pc:spChg>
        <pc:spChg chg="mod">
          <ac:chgData name="Roberts, Penny" userId="ae04f916-d83e-4603-b28a-186fc90f4048" providerId="ADAL" clId="{DDEF66CD-6768-4301-8FC5-F0E848A1F9A0}" dt="2024-11-06T08:52:34.056" v="4404" actId="5793"/>
          <ac:spMkLst>
            <pc:docMk/>
            <pc:sldMk cId="0" sldId="274"/>
            <ac:spMk id="4" creationId="{00000000-0000-0000-0000-000000000000}"/>
          </ac:spMkLst>
        </pc:spChg>
        <pc:picChg chg="add mod">
          <ac:chgData name="Roberts, Penny" userId="ae04f916-d83e-4603-b28a-186fc90f4048" providerId="ADAL" clId="{DDEF66CD-6768-4301-8FC5-F0E848A1F9A0}" dt="2024-11-05T14:07:09.908" v="3385" actId="1076"/>
          <ac:picMkLst>
            <pc:docMk/>
            <pc:sldMk cId="0" sldId="274"/>
            <ac:picMk id="6" creationId="{4EA6D8B8-B324-5253-0B47-DAB6A21AC10F}"/>
          </ac:picMkLst>
        </pc:picChg>
      </pc:sldChg>
      <pc:sldChg chg="modSp mod setBg modAnim">
        <pc:chgData name="Roberts, Penny" userId="ae04f916-d83e-4603-b28a-186fc90f4048" providerId="ADAL" clId="{DDEF66CD-6768-4301-8FC5-F0E848A1F9A0}" dt="2024-11-06T08:53:16.479" v="4406"/>
        <pc:sldMkLst>
          <pc:docMk/>
          <pc:sldMk cId="0" sldId="275"/>
        </pc:sldMkLst>
        <pc:spChg chg="mod">
          <ac:chgData name="Roberts, Penny" userId="ae04f916-d83e-4603-b28a-186fc90f4048" providerId="ADAL" clId="{DDEF66CD-6768-4301-8FC5-F0E848A1F9A0}" dt="2024-11-06T08:53:16.479" v="4406"/>
          <ac:spMkLst>
            <pc:docMk/>
            <pc:sldMk cId="0" sldId="275"/>
            <ac:spMk id="2" creationId="{00000000-0000-0000-0000-000000000000}"/>
          </ac:spMkLst>
        </pc:spChg>
        <pc:spChg chg="mod">
          <ac:chgData name="Roberts, Penny" userId="ae04f916-d83e-4603-b28a-186fc90f4048" providerId="ADAL" clId="{DDEF66CD-6768-4301-8FC5-F0E848A1F9A0}" dt="2024-11-05T14:11:35.991" v="3518" actId="14100"/>
          <ac:spMkLst>
            <pc:docMk/>
            <pc:sldMk cId="0" sldId="275"/>
            <ac:spMk id="3" creationId="{00000000-0000-0000-0000-000000000000}"/>
          </ac:spMkLst>
        </pc:spChg>
        <pc:picChg chg="mod">
          <ac:chgData name="Roberts, Penny" userId="ae04f916-d83e-4603-b28a-186fc90f4048" providerId="ADAL" clId="{DDEF66CD-6768-4301-8FC5-F0E848A1F9A0}" dt="2024-11-05T18:06:46.872" v="3685" actId="1076"/>
          <ac:picMkLst>
            <pc:docMk/>
            <pc:sldMk cId="0" sldId="275"/>
            <ac:picMk id="4" creationId="{559F0454-999F-F4E4-897A-41F5F97E290A}"/>
          </ac:picMkLst>
        </pc:picChg>
      </pc:sldChg>
      <pc:sldChg chg="addSp modSp mod setBg modAnim">
        <pc:chgData name="Roberts, Penny" userId="ae04f916-d83e-4603-b28a-186fc90f4048" providerId="ADAL" clId="{DDEF66CD-6768-4301-8FC5-F0E848A1F9A0}" dt="2024-11-08T00:30:41.494" v="4854" actId="20577"/>
        <pc:sldMkLst>
          <pc:docMk/>
          <pc:sldMk cId="0" sldId="276"/>
        </pc:sldMkLst>
        <pc:spChg chg="mod">
          <ac:chgData name="Roberts, Penny" userId="ae04f916-d83e-4603-b28a-186fc90f4048" providerId="ADAL" clId="{DDEF66CD-6768-4301-8FC5-F0E848A1F9A0}" dt="2024-11-08T00:30:41.494" v="4854" actId="20577"/>
          <ac:spMkLst>
            <pc:docMk/>
            <pc:sldMk cId="0" sldId="276"/>
            <ac:spMk id="2" creationId="{00000000-0000-0000-0000-000000000000}"/>
          </ac:spMkLst>
        </pc:spChg>
        <pc:spChg chg="mod">
          <ac:chgData name="Roberts, Penny" userId="ae04f916-d83e-4603-b28a-186fc90f4048" providerId="ADAL" clId="{DDEF66CD-6768-4301-8FC5-F0E848A1F9A0}" dt="2024-10-29T17:12:42.544" v="986" actId="14100"/>
          <ac:spMkLst>
            <pc:docMk/>
            <pc:sldMk cId="0" sldId="276"/>
            <ac:spMk id="3" creationId="{00000000-0000-0000-0000-000000000000}"/>
          </ac:spMkLst>
        </pc:spChg>
        <pc:picChg chg="add mod">
          <ac:chgData name="Roberts, Penny" userId="ae04f916-d83e-4603-b28a-186fc90f4048" providerId="ADAL" clId="{DDEF66CD-6768-4301-8FC5-F0E848A1F9A0}" dt="2024-11-05T18:07:20.929" v="3702" actId="1076"/>
          <ac:picMkLst>
            <pc:docMk/>
            <pc:sldMk cId="0" sldId="276"/>
            <ac:picMk id="5" creationId="{0FD7B5BB-1631-E0EF-8C4C-E86681BD6642}"/>
          </ac:picMkLst>
        </pc:picChg>
      </pc:sldChg>
      <pc:sldChg chg="modSp mod setBg addAnim delAnim modAnim">
        <pc:chgData name="Roberts, Penny" userId="ae04f916-d83e-4603-b28a-186fc90f4048" providerId="ADAL" clId="{DDEF66CD-6768-4301-8FC5-F0E848A1F9A0}" dt="2024-11-05T18:22:50.474" v="4135" actId="20577"/>
        <pc:sldMkLst>
          <pc:docMk/>
          <pc:sldMk cId="0" sldId="277"/>
        </pc:sldMkLst>
        <pc:spChg chg="mod">
          <ac:chgData name="Roberts, Penny" userId="ae04f916-d83e-4603-b28a-186fc90f4048" providerId="ADAL" clId="{DDEF66CD-6768-4301-8FC5-F0E848A1F9A0}" dt="2024-11-05T14:14:03.093" v="3535" actId="113"/>
          <ac:spMkLst>
            <pc:docMk/>
            <pc:sldMk cId="0" sldId="277"/>
            <ac:spMk id="5" creationId="{00000000-0000-0000-0000-000000000000}"/>
          </ac:spMkLst>
        </pc:spChg>
        <pc:spChg chg="mod">
          <ac:chgData name="Roberts, Penny" userId="ae04f916-d83e-4603-b28a-186fc90f4048" providerId="ADAL" clId="{DDEF66CD-6768-4301-8FC5-F0E848A1F9A0}" dt="2024-11-05T18:22:50.474" v="4135" actId="20577"/>
          <ac:spMkLst>
            <pc:docMk/>
            <pc:sldMk cId="0" sldId="277"/>
            <ac:spMk id="6" creationId="{00000000-0000-0000-0000-000000000000}"/>
          </ac:spMkLst>
        </pc:spChg>
        <pc:picChg chg="mod">
          <ac:chgData name="Roberts, Penny" userId="ae04f916-d83e-4603-b28a-186fc90f4048" providerId="ADAL" clId="{DDEF66CD-6768-4301-8FC5-F0E848A1F9A0}" dt="2024-11-05T14:16:28.033" v="3612" actId="1076"/>
          <ac:picMkLst>
            <pc:docMk/>
            <pc:sldMk cId="0" sldId="277"/>
            <ac:picMk id="2" creationId="{80B5C8D0-DC5D-5D4D-0AAE-5EFEA882FBA1}"/>
          </ac:picMkLst>
        </pc:picChg>
      </pc:sldChg>
      <pc:sldChg chg="modSp del mod">
        <pc:chgData name="Roberts, Penny" userId="ae04f916-d83e-4603-b28a-186fc90f4048" providerId="ADAL" clId="{DDEF66CD-6768-4301-8FC5-F0E848A1F9A0}" dt="2024-11-05T14:17:18.640" v="3624" actId="2696"/>
        <pc:sldMkLst>
          <pc:docMk/>
          <pc:sldMk cId="0" sldId="278"/>
        </pc:sldMkLst>
        <pc:picChg chg="mod">
          <ac:chgData name="Roberts, Penny" userId="ae04f916-d83e-4603-b28a-186fc90f4048" providerId="ADAL" clId="{DDEF66CD-6768-4301-8FC5-F0E848A1F9A0}" dt="2024-11-05T14:00:04.026" v="3164" actId="1076"/>
          <ac:picMkLst>
            <pc:docMk/>
            <pc:sldMk cId="0" sldId="278"/>
            <ac:picMk id="10" creationId="{F51B829D-30A1-E760-8EE0-85EC633D6280}"/>
          </ac:picMkLst>
        </pc:picChg>
      </pc:sldChg>
      <pc:sldChg chg="delSp add del mod setBg">
        <pc:chgData name="Roberts, Penny" userId="ae04f916-d83e-4603-b28a-186fc90f4048" providerId="ADAL" clId="{DDEF66CD-6768-4301-8FC5-F0E848A1F9A0}" dt="2024-11-05T14:18:58.093" v="3638" actId="47"/>
        <pc:sldMkLst>
          <pc:docMk/>
          <pc:sldMk cId="1394079508" sldId="278"/>
        </pc:sldMkLst>
        <pc:picChg chg="del">
          <ac:chgData name="Roberts, Penny" userId="ae04f916-d83e-4603-b28a-186fc90f4048" providerId="ADAL" clId="{DDEF66CD-6768-4301-8FC5-F0E848A1F9A0}" dt="2024-11-05T14:18:08.764" v="3629" actId="21"/>
          <ac:picMkLst>
            <pc:docMk/>
            <pc:sldMk cId="1394079508" sldId="278"/>
            <ac:picMk id="10" creationId="{F51B829D-30A1-E760-8EE0-85EC633D6280}"/>
          </ac:picMkLst>
        </pc:picChg>
      </pc:sldChg>
      <pc:sldChg chg="modSp mod">
        <pc:chgData name="Roberts, Penny" userId="ae04f916-d83e-4603-b28a-186fc90f4048" providerId="ADAL" clId="{DDEF66CD-6768-4301-8FC5-F0E848A1F9A0}" dt="2024-11-06T08:56:00.318" v="4435" actId="20577"/>
        <pc:sldMkLst>
          <pc:docMk/>
          <pc:sldMk cId="0" sldId="281"/>
        </pc:sldMkLst>
        <pc:spChg chg="mod">
          <ac:chgData name="Roberts, Penny" userId="ae04f916-d83e-4603-b28a-186fc90f4048" providerId="ADAL" clId="{DDEF66CD-6768-4301-8FC5-F0E848A1F9A0}" dt="2024-11-06T08:56:00.318" v="4435" actId="20577"/>
          <ac:spMkLst>
            <pc:docMk/>
            <pc:sldMk cId="0" sldId="281"/>
            <ac:spMk id="2" creationId="{00000000-0000-0000-0000-000000000000}"/>
          </ac:spMkLst>
        </pc:spChg>
        <pc:picChg chg="mod">
          <ac:chgData name="Roberts, Penny" userId="ae04f916-d83e-4603-b28a-186fc90f4048" providerId="ADAL" clId="{DDEF66CD-6768-4301-8FC5-F0E848A1F9A0}" dt="2024-11-05T18:28:58.939" v="4288" actId="1076"/>
          <ac:picMkLst>
            <pc:docMk/>
            <pc:sldMk cId="0" sldId="281"/>
            <ac:picMk id="4" creationId="{605F94AD-7998-D721-B2B4-3B5C8F109A63}"/>
          </ac:picMkLst>
        </pc:picChg>
      </pc:sldChg>
      <pc:sldChg chg="addSp delSp modSp mod setBg">
        <pc:chgData name="Roberts, Penny" userId="ae04f916-d83e-4603-b28a-186fc90f4048" providerId="ADAL" clId="{DDEF66CD-6768-4301-8FC5-F0E848A1F9A0}" dt="2024-11-06T08:49:34.413" v="4375" actId="5793"/>
        <pc:sldMkLst>
          <pc:docMk/>
          <pc:sldMk cId="2377510739" sldId="282"/>
        </pc:sldMkLst>
        <pc:spChg chg="mod">
          <ac:chgData name="Roberts, Penny" userId="ae04f916-d83e-4603-b28a-186fc90f4048" providerId="ADAL" clId="{DDEF66CD-6768-4301-8FC5-F0E848A1F9A0}" dt="2024-11-06T08:49:34.413" v="4375" actId="5793"/>
          <ac:spMkLst>
            <pc:docMk/>
            <pc:sldMk cId="2377510739" sldId="282"/>
            <ac:spMk id="2" creationId="{D57C12FD-3CCA-9DE3-8067-3D41783E1329}"/>
          </ac:spMkLst>
        </pc:spChg>
        <pc:spChg chg="mod">
          <ac:chgData name="Roberts, Penny" userId="ae04f916-d83e-4603-b28a-186fc90f4048" providerId="ADAL" clId="{DDEF66CD-6768-4301-8FC5-F0E848A1F9A0}" dt="2024-11-05T13:06:13.376" v="1657" actId="20577"/>
          <ac:spMkLst>
            <pc:docMk/>
            <pc:sldMk cId="2377510739" sldId="282"/>
            <ac:spMk id="3" creationId="{38C7CEC5-AC21-A4A6-30B0-2463E7AC1E12}"/>
          </ac:spMkLst>
        </pc:spChg>
        <pc:picChg chg="add mod">
          <ac:chgData name="Roberts, Penny" userId="ae04f916-d83e-4603-b28a-186fc90f4048" providerId="ADAL" clId="{DDEF66CD-6768-4301-8FC5-F0E848A1F9A0}" dt="2024-10-28T18:20:39.792" v="123" actId="1076"/>
          <ac:picMkLst>
            <pc:docMk/>
            <pc:sldMk cId="2377510739" sldId="282"/>
            <ac:picMk id="5" creationId="{480E41B3-1F23-4F04-1E94-8238678914DA}"/>
          </ac:picMkLst>
        </pc:picChg>
        <pc:picChg chg="add del mod">
          <ac:chgData name="Roberts, Penny" userId="ae04f916-d83e-4603-b28a-186fc90f4048" providerId="ADAL" clId="{DDEF66CD-6768-4301-8FC5-F0E848A1F9A0}" dt="2024-10-28T18:20:23.383" v="118" actId="478"/>
          <ac:picMkLst>
            <pc:docMk/>
            <pc:sldMk cId="2377510739" sldId="282"/>
            <ac:picMk id="7" creationId="{67295E7C-739A-F74F-31C6-3A2CCBB65168}"/>
          </ac:picMkLst>
        </pc:picChg>
        <pc:picChg chg="add mod">
          <ac:chgData name="Roberts, Penny" userId="ae04f916-d83e-4603-b28a-186fc90f4048" providerId="ADAL" clId="{DDEF66CD-6768-4301-8FC5-F0E848A1F9A0}" dt="2024-10-28T18:20:36.774" v="122" actId="1076"/>
          <ac:picMkLst>
            <pc:docMk/>
            <pc:sldMk cId="2377510739" sldId="282"/>
            <ac:picMk id="9" creationId="{B42C7FA6-57A7-4164-DA88-29D9B7934D1C}"/>
          </ac:picMkLst>
        </pc:picChg>
      </pc:sldChg>
      <pc:sldChg chg="addSp delSp modSp new mod setBg">
        <pc:chgData name="Roberts, Penny" userId="ae04f916-d83e-4603-b28a-186fc90f4048" providerId="ADAL" clId="{DDEF66CD-6768-4301-8FC5-F0E848A1F9A0}" dt="2024-11-06T08:50:53.290" v="4387" actId="20577"/>
        <pc:sldMkLst>
          <pc:docMk/>
          <pc:sldMk cId="947932648" sldId="283"/>
        </pc:sldMkLst>
        <pc:spChg chg="mod">
          <ac:chgData name="Roberts, Penny" userId="ae04f916-d83e-4603-b28a-186fc90f4048" providerId="ADAL" clId="{DDEF66CD-6768-4301-8FC5-F0E848A1F9A0}" dt="2024-11-05T13:19:23.010" v="1857" actId="14100"/>
          <ac:spMkLst>
            <pc:docMk/>
            <pc:sldMk cId="947932648" sldId="283"/>
            <ac:spMk id="2" creationId="{B42B2D68-F260-4A24-358C-73E3E4E500D9}"/>
          </ac:spMkLst>
        </pc:spChg>
        <pc:spChg chg="add del">
          <ac:chgData name="Roberts, Penny" userId="ae04f916-d83e-4603-b28a-186fc90f4048" providerId="ADAL" clId="{DDEF66CD-6768-4301-8FC5-F0E848A1F9A0}" dt="2024-11-05T13:18:14.096" v="1820" actId="931"/>
          <ac:spMkLst>
            <pc:docMk/>
            <pc:sldMk cId="947932648" sldId="283"/>
            <ac:spMk id="3" creationId="{A628AF5A-AB60-6281-2898-BFFAD293366F}"/>
          </ac:spMkLst>
        </pc:spChg>
        <pc:spChg chg="add del">
          <ac:chgData name="Roberts, Penny" userId="ae04f916-d83e-4603-b28a-186fc90f4048" providerId="ADAL" clId="{DDEF66CD-6768-4301-8FC5-F0E848A1F9A0}" dt="2024-11-05T13:14:01.029" v="1812" actId="931"/>
          <ac:spMkLst>
            <pc:docMk/>
            <pc:sldMk cId="947932648" sldId="283"/>
            <ac:spMk id="4" creationId="{4993E4FC-F96C-AD92-9F4A-F861F9B75CD8}"/>
          </ac:spMkLst>
        </pc:spChg>
        <pc:spChg chg="add mod">
          <ac:chgData name="Roberts, Penny" userId="ae04f916-d83e-4603-b28a-186fc90f4048" providerId="ADAL" clId="{DDEF66CD-6768-4301-8FC5-F0E848A1F9A0}" dt="2024-11-06T08:50:53.290" v="4387" actId="20577"/>
          <ac:spMkLst>
            <pc:docMk/>
            <pc:sldMk cId="947932648" sldId="283"/>
            <ac:spMk id="14" creationId="{CECA9F82-820B-DB1F-8F84-8DAEBE6726B6}"/>
          </ac:spMkLst>
        </pc:spChg>
        <pc:picChg chg="add mod">
          <ac:chgData name="Roberts, Penny" userId="ae04f916-d83e-4603-b28a-186fc90f4048" providerId="ADAL" clId="{DDEF66CD-6768-4301-8FC5-F0E848A1F9A0}" dt="2024-11-05T13:13:29.632" v="1811" actId="931"/>
          <ac:picMkLst>
            <pc:docMk/>
            <pc:sldMk cId="947932648" sldId="283"/>
            <ac:picMk id="6" creationId="{B8D454B3-C1FA-3FEB-694E-75E72E02B17C}"/>
          </ac:picMkLst>
        </pc:picChg>
        <pc:picChg chg="add del mod">
          <ac:chgData name="Roberts, Penny" userId="ae04f916-d83e-4603-b28a-186fc90f4048" providerId="ADAL" clId="{DDEF66CD-6768-4301-8FC5-F0E848A1F9A0}" dt="2024-11-05T13:18:20.479" v="1823" actId="478"/>
          <ac:picMkLst>
            <pc:docMk/>
            <pc:sldMk cId="947932648" sldId="283"/>
            <ac:picMk id="8" creationId="{97E46254-A921-4787-E8F1-4F5A7C504339}"/>
          </ac:picMkLst>
        </pc:picChg>
        <pc:picChg chg="add mod">
          <ac:chgData name="Roberts, Penny" userId="ae04f916-d83e-4603-b28a-186fc90f4048" providerId="ADAL" clId="{DDEF66CD-6768-4301-8FC5-F0E848A1F9A0}" dt="2024-11-05T13:17:40.120" v="1819" actId="931"/>
          <ac:picMkLst>
            <pc:docMk/>
            <pc:sldMk cId="947932648" sldId="283"/>
            <ac:picMk id="10" creationId="{1407CE0A-C02F-2EF7-4985-D94F5467DFD8}"/>
          </ac:picMkLst>
        </pc:picChg>
        <pc:picChg chg="add mod">
          <ac:chgData name="Roberts, Penny" userId="ae04f916-d83e-4603-b28a-186fc90f4048" providerId="ADAL" clId="{DDEF66CD-6768-4301-8FC5-F0E848A1F9A0}" dt="2024-11-05T14:03:30.120" v="3236" actId="14100"/>
          <ac:picMkLst>
            <pc:docMk/>
            <pc:sldMk cId="947932648" sldId="283"/>
            <ac:picMk id="12" creationId="{73624AC5-2947-7A2D-E13C-D1A79F5846F9}"/>
          </ac:picMkLst>
        </pc:picChg>
      </pc:sldChg>
      <pc:sldChg chg="addSp delSp modSp new mod setBg">
        <pc:chgData name="Roberts, Penny" userId="ae04f916-d83e-4603-b28a-186fc90f4048" providerId="ADAL" clId="{DDEF66CD-6768-4301-8FC5-F0E848A1F9A0}" dt="2024-11-06T08:57:19.995" v="4447" actId="20577"/>
        <pc:sldMkLst>
          <pc:docMk/>
          <pc:sldMk cId="3716340049" sldId="284"/>
        </pc:sldMkLst>
        <pc:spChg chg="mod">
          <ac:chgData name="Roberts, Penny" userId="ae04f916-d83e-4603-b28a-186fc90f4048" providerId="ADAL" clId="{DDEF66CD-6768-4301-8FC5-F0E848A1F9A0}" dt="2024-11-05T13:29:15.031" v="2136" actId="207"/>
          <ac:spMkLst>
            <pc:docMk/>
            <pc:sldMk cId="3716340049" sldId="284"/>
            <ac:spMk id="2" creationId="{27A41990-F875-A37D-F629-E9D0AFA780A6}"/>
          </ac:spMkLst>
        </pc:spChg>
        <pc:spChg chg="mod">
          <ac:chgData name="Roberts, Penny" userId="ae04f916-d83e-4603-b28a-186fc90f4048" providerId="ADAL" clId="{DDEF66CD-6768-4301-8FC5-F0E848A1F9A0}" dt="2024-11-06T08:57:19.995" v="4447" actId="20577"/>
          <ac:spMkLst>
            <pc:docMk/>
            <pc:sldMk cId="3716340049" sldId="284"/>
            <ac:spMk id="3" creationId="{A8439F39-05B7-8548-1BD6-43A9A2737137}"/>
          </ac:spMkLst>
        </pc:spChg>
        <pc:spChg chg="del">
          <ac:chgData name="Roberts, Penny" userId="ae04f916-d83e-4603-b28a-186fc90f4048" providerId="ADAL" clId="{DDEF66CD-6768-4301-8FC5-F0E848A1F9A0}" dt="2024-11-05T13:29:46.706" v="2137" actId="931"/>
          <ac:spMkLst>
            <pc:docMk/>
            <pc:sldMk cId="3716340049" sldId="284"/>
            <ac:spMk id="4" creationId="{AF8A23BF-F1DA-4F3B-BBFA-97C123C00B9E}"/>
          </ac:spMkLst>
        </pc:spChg>
        <pc:picChg chg="add mod">
          <ac:chgData name="Roberts, Penny" userId="ae04f916-d83e-4603-b28a-186fc90f4048" providerId="ADAL" clId="{DDEF66CD-6768-4301-8FC5-F0E848A1F9A0}" dt="2024-11-05T14:18:36.996" v="3636" actId="1076"/>
          <ac:picMkLst>
            <pc:docMk/>
            <pc:sldMk cId="3716340049" sldId="284"/>
            <ac:picMk id="6" creationId="{4286D68D-A3C7-CAAA-CDEC-85AFBFE429DF}"/>
          </ac:picMkLst>
        </pc:picChg>
        <pc:picChg chg="add mod">
          <ac:chgData name="Roberts, Penny" userId="ae04f916-d83e-4603-b28a-186fc90f4048" providerId="ADAL" clId="{DDEF66CD-6768-4301-8FC5-F0E848A1F9A0}" dt="2024-11-05T14:18:48.249" v="3637" actId="14100"/>
          <ac:picMkLst>
            <pc:docMk/>
            <pc:sldMk cId="3716340049" sldId="284"/>
            <ac:picMk id="10" creationId="{F51B829D-30A1-E760-8EE0-85EC633D6280}"/>
          </ac:picMkLst>
        </pc:picChg>
      </pc:sldChg>
      <pc:sldChg chg="addSp delSp modSp new mod setBg modClrScheme chgLayout">
        <pc:chgData name="Roberts, Penny" userId="ae04f916-d83e-4603-b28a-186fc90f4048" providerId="ADAL" clId="{DDEF66CD-6768-4301-8FC5-F0E848A1F9A0}" dt="2024-11-11T10:45:11.557" v="4921" actId="20577"/>
        <pc:sldMkLst>
          <pc:docMk/>
          <pc:sldMk cId="2724892184" sldId="285"/>
        </pc:sldMkLst>
        <pc:spChg chg="del">
          <ac:chgData name="Roberts, Penny" userId="ae04f916-d83e-4603-b28a-186fc90f4048" providerId="ADAL" clId="{DDEF66CD-6768-4301-8FC5-F0E848A1F9A0}" dt="2024-11-08T00:13:43.401" v="4491"/>
          <ac:spMkLst>
            <pc:docMk/>
            <pc:sldMk cId="2724892184" sldId="285"/>
            <ac:spMk id="2" creationId="{C99A522B-B60C-D590-78FC-6FAD6475BEEC}"/>
          </ac:spMkLst>
        </pc:spChg>
        <pc:spChg chg="mod ord">
          <ac:chgData name="Roberts, Penny" userId="ae04f916-d83e-4603-b28a-186fc90f4048" providerId="ADAL" clId="{DDEF66CD-6768-4301-8FC5-F0E848A1F9A0}" dt="2024-11-08T00:14:27.283" v="4495" actId="27636"/>
          <ac:spMkLst>
            <pc:docMk/>
            <pc:sldMk cId="2724892184" sldId="285"/>
            <ac:spMk id="3" creationId="{A7194D64-96AE-A864-3487-CCC15685E2D6}"/>
          </ac:spMkLst>
        </pc:spChg>
        <pc:spChg chg="add mod ord">
          <ac:chgData name="Roberts, Penny" userId="ae04f916-d83e-4603-b28a-186fc90f4048" providerId="ADAL" clId="{DDEF66CD-6768-4301-8FC5-F0E848A1F9A0}" dt="2024-11-11T10:45:11.557" v="4921" actId="20577"/>
          <ac:spMkLst>
            <pc:docMk/>
            <pc:sldMk cId="2724892184" sldId="285"/>
            <ac:spMk id="4" creationId="{A6384AF3-45F2-647A-2089-131724DFFA39}"/>
          </ac:spMkLst>
        </pc:spChg>
        <pc:spChg chg="add mod">
          <ac:chgData name="Roberts, Penny" userId="ae04f916-d83e-4603-b28a-186fc90f4048" providerId="ADAL" clId="{DDEF66CD-6768-4301-8FC5-F0E848A1F9A0}" dt="2024-11-08T00:17:35.237" v="4712" actId="20577"/>
          <ac:spMkLst>
            <pc:docMk/>
            <pc:sldMk cId="2724892184" sldId="285"/>
            <ac:spMk id="6" creationId="{382068B1-ECC2-D622-CAA7-B7F4A669B12F}"/>
          </ac:spMkLst>
        </pc:spChg>
        <pc:picChg chg="add mod ord">
          <ac:chgData name="Roberts, Penny" userId="ae04f916-d83e-4603-b28a-186fc90f4048" providerId="ADAL" clId="{DDEF66CD-6768-4301-8FC5-F0E848A1F9A0}" dt="2024-11-08T00:28:12.903" v="4851" actId="1076"/>
          <ac:picMkLst>
            <pc:docMk/>
            <pc:sldMk cId="2724892184" sldId="285"/>
            <ac:picMk id="1026" creationId="{F48783F5-37B8-25A8-D000-4F4C9B909E9A}"/>
          </ac:picMkLst>
        </pc:picChg>
      </pc:sldChg>
      <pc:sldMasterChg chg="delSldLayout">
        <pc:chgData name="Roberts, Penny" userId="ae04f916-d83e-4603-b28a-186fc90f4048" providerId="ADAL" clId="{DDEF66CD-6768-4301-8FC5-F0E848A1F9A0}" dt="2024-11-05T14:02:25.327" v="3194" actId="47"/>
        <pc:sldMasterMkLst>
          <pc:docMk/>
          <pc:sldMasterMk cId="0" sldId="2147483663"/>
        </pc:sldMasterMkLst>
        <pc:sldLayoutChg chg="del">
          <pc:chgData name="Roberts, Penny" userId="ae04f916-d83e-4603-b28a-186fc90f4048" providerId="ADAL" clId="{DDEF66CD-6768-4301-8FC5-F0E848A1F9A0}" dt="2024-11-05T14:02:25.327" v="3194" actId="47"/>
          <pc:sldLayoutMkLst>
            <pc:docMk/>
            <pc:sldMasterMk cId="0" sldId="2147483663"/>
            <pc:sldLayoutMk cId="0" sldId="214748367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3E73A-A15B-40E0-95F7-6E15739F27F2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C541A-B300-4241-BD42-BC78D0D873D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7C8EE-F920-423F-AC3E-D3EE5458D1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34EC33-738F-49AE-9F77-839EEAC6FFBF}" type="datetimeFigureOut">
              <a:rPr lang="en-US" smtClean="0"/>
              <a:pPr/>
              <a:t>11/7/2024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BF494AD-3386-4840-B9A9-704727008B5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7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21453"/>
            <a:ext cx="9144000" cy="1163331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Saints and Heretics: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Friars and Cathars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85800" y="3929066"/>
            <a:ext cx="7924800" cy="1000132"/>
          </a:xfrm>
        </p:spPr>
        <p:txBody>
          <a:bodyPr/>
          <a:lstStyle/>
          <a:p>
            <a:pPr algn="ctr"/>
            <a:r>
              <a:rPr lang="en-GB" dirty="0"/>
              <a:t>Lecture 5</a:t>
            </a:r>
          </a:p>
        </p:txBody>
      </p:sp>
      <p:pic>
        <p:nvPicPr>
          <p:cNvPr id="2" name="Picture 5" descr="Augustine-refuting-heretic">
            <a:extLst>
              <a:ext uri="{FF2B5EF4-FFF2-40B4-BE49-F238E27FC236}">
                <a16:creationId xmlns:a16="http://schemas.microsoft.com/office/drawing/2014/main" id="{654D461C-1D68-ADEE-7725-B4EE6850F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672" y="1666084"/>
            <a:ext cx="557053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8223" y="980728"/>
            <a:ext cx="8784257" cy="5724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/>
              <a:t> </a:t>
            </a:r>
            <a:r>
              <a:rPr lang="en-GB" b="1" dirty="0">
                <a:solidFill>
                  <a:schemeClr val="bg1"/>
                </a:solidFill>
              </a:rPr>
              <a:t>Peter Waldo or </a:t>
            </a:r>
            <a:r>
              <a:rPr lang="en-GB" b="1" dirty="0" err="1">
                <a:solidFill>
                  <a:schemeClr val="bg1"/>
                </a:solidFill>
              </a:rPr>
              <a:t>Waldes</a:t>
            </a:r>
            <a:r>
              <a:rPr lang="en-GB" b="1" dirty="0">
                <a:solidFill>
                  <a:schemeClr val="bg1"/>
                </a:solidFill>
              </a:rPr>
              <a:t> (c.1140-c.1205)</a:t>
            </a:r>
          </a:p>
          <a:p>
            <a:r>
              <a:rPr lang="en-GB" dirty="0">
                <a:solidFill>
                  <a:schemeClr val="bg1"/>
                </a:solidFill>
              </a:rPr>
              <a:t>Emphasis on poverty: followers 'Poor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of Lyon/Lombardy’ or ‘Poor of God’ </a:t>
            </a:r>
          </a:p>
          <a:p>
            <a:pPr lvl="0"/>
            <a:r>
              <a:rPr lang="en-GB" dirty="0">
                <a:solidFill>
                  <a:schemeClr val="bg1"/>
                </a:solidFill>
              </a:rPr>
              <a:t>Vernacular translation of Gospels</a:t>
            </a:r>
          </a:p>
          <a:p>
            <a:pPr lvl="0"/>
            <a:r>
              <a:rPr lang="en-GB" dirty="0">
                <a:solidFill>
                  <a:schemeClr val="bg1"/>
                </a:solidFill>
              </a:rPr>
              <a:t>Emphasis on preaching</a:t>
            </a:r>
          </a:p>
          <a:p>
            <a:pPr lvl="0"/>
            <a:r>
              <a:rPr lang="en-GB" dirty="0">
                <a:solidFill>
                  <a:schemeClr val="bg1"/>
                </a:solidFill>
              </a:rPr>
              <a:t> Strict adherence to Bible</a:t>
            </a:r>
          </a:p>
          <a:p>
            <a:pPr lvl="0"/>
            <a:r>
              <a:rPr lang="en-GB" dirty="0">
                <a:solidFill>
                  <a:schemeClr val="bg1"/>
                </a:solidFill>
              </a:rPr>
              <a:t>rejected swearing of oaths, denied existence of purgatory, immoral priests vs sacramental miracles, against violence, against worship of saints</a:t>
            </a:r>
          </a:p>
          <a:p>
            <a:pPr lvl="0"/>
            <a:r>
              <a:rPr lang="en-GB" dirty="0">
                <a:solidFill>
                  <a:schemeClr val="bg1"/>
                </a:solidFill>
              </a:rPr>
              <a:t>Condemned by 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Lateran Council 1215 but survived </a:t>
            </a:r>
          </a:p>
          <a:p>
            <a:pPr lvl="0"/>
            <a:r>
              <a:rPr lang="en-GB" dirty="0">
                <a:solidFill>
                  <a:schemeClr val="bg1"/>
                </a:solidFill>
              </a:rPr>
              <a:t>Influence on Protestant Reformation?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474840" cy="756320"/>
          </a:xfrm>
        </p:spPr>
        <p:txBody>
          <a:bodyPr/>
          <a:lstStyle/>
          <a:p>
            <a:r>
              <a:rPr lang="en-GB" b="1" dirty="0" err="1">
                <a:solidFill>
                  <a:srgbClr val="0070C0"/>
                </a:solidFill>
              </a:rPr>
              <a:t>Waldensianism</a:t>
            </a:r>
            <a:r>
              <a:rPr lang="en-GB" b="1" dirty="0">
                <a:solidFill>
                  <a:srgbClr val="0070C0"/>
                </a:solidFill>
              </a:rPr>
              <a:t>: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5" name="Picture 4" descr="A map of the country of italy&#10;&#10;Description automatically generated">
            <a:extLst>
              <a:ext uri="{FF2B5EF4-FFF2-40B4-BE49-F238E27FC236}">
                <a16:creationId xmlns:a16="http://schemas.microsoft.com/office/drawing/2014/main" id="{0FD7B5BB-1631-E0EF-8C4C-E86681BD66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517" y="954336"/>
            <a:ext cx="3095625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328592"/>
          </a:xfrm>
        </p:spPr>
        <p:txBody>
          <a:bodyPr>
            <a:normAutofit lnSpcReduction="1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Cathar</a:t>
            </a:r>
            <a:r>
              <a:rPr lang="en-GB" dirty="0">
                <a:solidFill>
                  <a:schemeClr val="bg1"/>
                </a:solidFill>
              </a:rPr>
              <a:t>= pure in Greek</a:t>
            </a:r>
          </a:p>
          <a:p>
            <a:r>
              <a:rPr lang="en-GB" dirty="0">
                <a:solidFill>
                  <a:schemeClr val="bg1"/>
                </a:solidFill>
              </a:rPr>
              <a:t>Northern Italy &amp; southern France: 1160s</a:t>
            </a:r>
          </a:p>
          <a:p>
            <a:r>
              <a:rPr lang="en-GB" dirty="0">
                <a:solidFill>
                  <a:schemeClr val="bg1"/>
                </a:solidFill>
              </a:rPr>
              <a:t>a </a:t>
            </a:r>
            <a:r>
              <a:rPr lang="en-GB" b="1" dirty="0">
                <a:solidFill>
                  <a:schemeClr val="bg1"/>
                </a:solidFill>
              </a:rPr>
              <a:t>dualist heresy: good &amp; evil</a:t>
            </a:r>
            <a:endParaRPr lang="en-GB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Christ exists only in the spirit world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vs incarnation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devil behind all creation: sex &amp; reproduction bad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vs prayers, the church, saints, relics, sacraments, trinity</a:t>
            </a:r>
          </a:p>
          <a:p>
            <a:r>
              <a:rPr lang="en-GB" dirty="0" err="1">
                <a:solidFill>
                  <a:schemeClr val="bg1"/>
                </a:solidFill>
              </a:rPr>
              <a:t>Perfecti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cf</a:t>
            </a:r>
            <a:r>
              <a:rPr lang="en-GB" dirty="0">
                <a:solidFill>
                  <a:schemeClr val="bg1"/>
                </a:solidFill>
              </a:rPr>
              <a:t> priests: administered consolamentum; celibate &amp; vegan </a:t>
            </a:r>
          </a:p>
          <a:p>
            <a:r>
              <a:rPr lang="en-GB" dirty="0">
                <a:solidFill>
                  <a:schemeClr val="bg1"/>
                </a:solidFill>
              </a:rPr>
              <a:t>Success in Languedoc due to social &amp; political context</a:t>
            </a:r>
          </a:p>
          <a:p>
            <a:r>
              <a:rPr lang="en-GB" dirty="0">
                <a:solidFill>
                  <a:schemeClr val="bg1"/>
                </a:solidFill>
              </a:rPr>
              <a:t>Historians dispute degree of coherence (shaped by inquisition) vs scattered beliefs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en-GB" b="1" dirty="0" err="1">
                <a:solidFill>
                  <a:srgbClr val="0070C0"/>
                </a:solidFill>
              </a:rPr>
              <a:t>Cathar</a:t>
            </a:r>
            <a:r>
              <a:rPr lang="en-GB" b="1" dirty="0">
                <a:solidFill>
                  <a:srgbClr val="0070C0"/>
                </a:solidFill>
              </a:rPr>
              <a:t> heresy</a:t>
            </a:r>
          </a:p>
        </p:txBody>
      </p:sp>
      <p:pic>
        <p:nvPicPr>
          <p:cNvPr id="2" name="Picture 8" descr="Cathars_expelled">
            <a:extLst>
              <a:ext uri="{FF2B5EF4-FFF2-40B4-BE49-F238E27FC236}">
                <a16:creationId xmlns:a16="http://schemas.microsoft.com/office/drawing/2014/main" id="{80B5C8D0-DC5D-5D4D-0AAE-5EFEA882F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8813" y="332656"/>
            <a:ext cx="2952328" cy="296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Pope Innocent III (1198-1216) launched the Albigensian Crusade (1208-09)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9E3AA-2446-1164-EC9C-F661471D0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829" y="5229200"/>
            <a:ext cx="7713555" cy="1476400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Armies led by Simon de Monfort entered the Languedoc in June 1209</a:t>
            </a:r>
          </a:p>
          <a:p>
            <a:r>
              <a:rPr lang="en-GB" sz="2000" dirty="0">
                <a:solidFill>
                  <a:schemeClr val="bg1"/>
                </a:solidFill>
              </a:rPr>
              <a:t>Beziers fell; Narbonne and Carcassonne surrendered</a:t>
            </a:r>
          </a:p>
          <a:p>
            <a:r>
              <a:rPr lang="en-GB" sz="2000" dirty="0">
                <a:solidFill>
                  <a:schemeClr val="bg1"/>
                </a:solidFill>
              </a:rPr>
              <a:t>Northerners took over lands of local aristocracy</a:t>
            </a:r>
          </a:p>
          <a:p>
            <a:r>
              <a:rPr lang="en-GB" sz="2000" dirty="0">
                <a:solidFill>
                  <a:schemeClr val="bg1"/>
                </a:solidFill>
              </a:rPr>
              <a:t>Peace of Paris (1229)</a:t>
            </a:r>
            <a:endParaRPr lang="en-GB" sz="2000" b="1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pic>
        <p:nvPicPr>
          <p:cNvPr id="7" name="Picture 6" descr="A painting of a group of people&#10;&#10;Description automatically generated">
            <a:extLst>
              <a:ext uri="{FF2B5EF4-FFF2-40B4-BE49-F238E27FC236}">
                <a16:creationId xmlns:a16="http://schemas.microsoft.com/office/drawing/2014/main" id="{BD5BAACD-FCE4-B95D-5C7C-222D55CA2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25" y="1397617"/>
            <a:ext cx="8071949" cy="375466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47248" cy="99412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Cathar territories in Languedoc: heavily militarised &amp; fortified</a:t>
            </a:r>
          </a:p>
        </p:txBody>
      </p:sp>
      <p:pic>
        <p:nvPicPr>
          <p:cNvPr id="6149" name="Picture 12" descr="montsegur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1346" y="1944253"/>
            <a:ext cx="4570000" cy="2969493"/>
          </a:xfrm>
          <a:noFill/>
        </p:spPr>
      </p:pic>
      <p:pic>
        <p:nvPicPr>
          <p:cNvPr id="6147" name="Picture 9" descr="lastours (Caberet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4885444" y="1268760"/>
            <a:ext cx="4104502" cy="2517428"/>
          </a:xfrm>
          <a:noFill/>
        </p:spPr>
      </p:pic>
      <p:pic>
        <p:nvPicPr>
          <p:cNvPr id="6148" name="Picture 10" descr="carcassonn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5155416" y="4293096"/>
            <a:ext cx="3707144" cy="2003449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124744"/>
            <a:ext cx="8892480" cy="4608512"/>
          </a:xfrm>
        </p:spPr>
        <p:txBody>
          <a:bodyPr>
            <a:norm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French crown achieved political control over Languedoc</a:t>
            </a:r>
          </a:p>
          <a:p>
            <a:pPr lvl="0"/>
            <a:r>
              <a:rPr lang="en-GB" dirty="0">
                <a:solidFill>
                  <a:schemeClr val="bg1"/>
                </a:solidFill>
              </a:rPr>
              <a:t>Heresy far from eliminated</a:t>
            </a:r>
          </a:p>
          <a:p>
            <a:r>
              <a:rPr lang="en-GB" dirty="0">
                <a:solidFill>
                  <a:schemeClr val="bg1"/>
                </a:solidFill>
              </a:rPr>
              <a:t>Foundation of inquisition (1230s): check vs destroy</a:t>
            </a:r>
          </a:p>
          <a:p>
            <a:r>
              <a:rPr lang="en-GB" dirty="0">
                <a:solidFill>
                  <a:schemeClr val="bg1"/>
                </a:solidFill>
              </a:rPr>
              <a:t>University of Toulouse (1229)</a:t>
            </a:r>
          </a:p>
          <a:p>
            <a:r>
              <a:rPr lang="en-GB" dirty="0">
                <a:solidFill>
                  <a:schemeClr val="bg1"/>
                </a:solidFill>
              </a:rPr>
              <a:t>Cathedral at Albi (1282)</a:t>
            </a:r>
          </a:p>
          <a:p>
            <a:r>
              <a:rPr lang="en-GB" dirty="0">
                <a:solidFill>
                  <a:schemeClr val="bg1"/>
                </a:solidFill>
              </a:rPr>
              <a:t>Friars decline too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Institutionalised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Criticised by Chaucer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New heresies emerge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5240" cy="900336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Consequences of Albigensian Crusade</a:t>
            </a:r>
          </a:p>
        </p:txBody>
      </p:sp>
      <p:pic>
        <p:nvPicPr>
          <p:cNvPr id="4" name="Content Placeholder 2" descr="A large building with trees in the background&#10;&#10;Description automatically generated">
            <a:extLst>
              <a:ext uri="{FF2B5EF4-FFF2-40B4-BE49-F238E27FC236}">
                <a16:creationId xmlns:a16="http://schemas.microsoft.com/office/drawing/2014/main" id="{605F94AD-7998-D721-B2B4-3B5C8F109A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110358"/>
            <a:ext cx="4828478" cy="362135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94D64-96AE-A864-3487-CCC15685E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Female saints and heretics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8783F5-37B8-25A8-D000-4F4C9B909E9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3" y="1988840"/>
            <a:ext cx="4724369" cy="355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84AF3-45F2-647A-2089-131724DFF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7842" y="1524000"/>
            <a:ext cx="4352503" cy="4857328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chemeClr val="bg1"/>
                </a:solidFill>
              </a:rPr>
              <a:t>Church even more nervous about women</a:t>
            </a:r>
          </a:p>
          <a:p>
            <a:r>
              <a:rPr lang="en-GB" dirty="0">
                <a:solidFill>
                  <a:schemeClr val="bg1"/>
                </a:solidFill>
              </a:rPr>
              <a:t>Some saints: Clare of Assisi &amp; Catherine </a:t>
            </a:r>
            <a:r>
              <a:rPr lang="en-GB">
                <a:solidFill>
                  <a:schemeClr val="bg1"/>
                </a:solidFill>
              </a:rPr>
              <a:t>of Siena (1347-80)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Anchoresses e.g. Julian of Norwich (c.1343-c.1416)</a:t>
            </a:r>
          </a:p>
          <a:p>
            <a:r>
              <a:rPr lang="en-GB" dirty="0">
                <a:solidFill>
                  <a:schemeClr val="bg1"/>
                </a:solidFill>
              </a:rPr>
              <a:t>Others more problematic e.g. Joan of Arc (d.1431), Margery Kempe (c.1373-c.1438), Marguerite </a:t>
            </a:r>
            <a:r>
              <a:rPr lang="en-GB" dirty="0" err="1">
                <a:solidFill>
                  <a:schemeClr val="bg1"/>
                </a:solidFill>
              </a:rPr>
              <a:t>Porete</a:t>
            </a:r>
            <a:r>
              <a:rPr lang="en-GB" dirty="0">
                <a:solidFill>
                  <a:schemeClr val="bg1"/>
                </a:solidFill>
              </a:rPr>
              <a:t> (d.1310)</a:t>
            </a:r>
          </a:p>
          <a:p>
            <a:r>
              <a:rPr lang="en-GB" dirty="0">
                <a:solidFill>
                  <a:schemeClr val="bg1"/>
                </a:solidFill>
              </a:rPr>
              <a:t>Some heresies allowed women to preach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2068B1-ECC2-D622-CAA7-B7F4A669B12F}"/>
              </a:ext>
            </a:extLst>
          </p:cNvPr>
          <p:cNvSpPr txBox="1"/>
          <p:nvPr/>
        </p:nvSpPr>
        <p:spPr>
          <a:xfrm>
            <a:off x="10319" y="558924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Medieval Women in their Own Words exhibition at the British Library</a:t>
            </a:r>
          </a:p>
        </p:txBody>
      </p:sp>
    </p:spTree>
    <p:extLst>
      <p:ext uri="{BB962C8B-B14F-4D97-AF65-F5344CB8AC3E}">
        <p14:creationId xmlns:p14="http://schemas.microsoft.com/office/powerpoint/2010/main" val="2724892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Monk</a:t>
            </a:r>
            <a:r>
              <a:rPr lang="en-GB" dirty="0">
                <a:solidFill>
                  <a:schemeClr val="bg1"/>
                </a:solidFill>
              </a:rPr>
              <a:t> from ‘</a:t>
            </a:r>
            <a:r>
              <a:rPr lang="en-GB" dirty="0" err="1">
                <a:solidFill>
                  <a:schemeClr val="bg1"/>
                </a:solidFill>
              </a:rPr>
              <a:t>monos</a:t>
            </a:r>
            <a:r>
              <a:rPr lang="en-GB" dirty="0">
                <a:solidFill>
                  <a:schemeClr val="bg1"/>
                </a:solidFill>
              </a:rPr>
              <a:t>’ = ‘one’ or ‘alone’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C3rd-C5th hermits </a:t>
            </a:r>
            <a:r>
              <a:rPr lang="en-GB" dirty="0">
                <a:solidFill>
                  <a:schemeClr val="bg1"/>
                </a:solidFill>
              </a:rPr>
              <a:t>e.g. Stylites, saints </a:t>
            </a:r>
          </a:p>
          <a:p>
            <a:pPr marL="0" lvl="0" indent="0">
              <a:buNone/>
            </a:pPr>
            <a:r>
              <a:rPr lang="en-GB" dirty="0">
                <a:solidFill>
                  <a:schemeClr val="bg1"/>
                </a:solidFill>
              </a:rPr>
              <a:t>Anthony &amp; Jerome in deserts of east 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Rule of Saint Benedict </a:t>
            </a:r>
            <a:r>
              <a:rPr lang="en-GB" dirty="0">
                <a:solidFill>
                  <a:schemeClr val="bg1"/>
                </a:solidFill>
              </a:rPr>
              <a:t>(480-547) </a:t>
            </a:r>
          </a:p>
          <a:p>
            <a:pPr marL="0" lvl="0" indent="0">
              <a:buNone/>
            </a:pPr>
            <a:r>
              <a:rPr lang="en-GB" dirty="0">
                <a:solidFill>
                  <a:schemeClr val="bg1"/>
                </a:solidFill>
              </a:rPr>
              <a:t>at Montecassino in Italy &gt; monopoly C9th-C11th </a:t>
            </a:r>
          </a:p>
          <a:p>
            <a:pPr marL="0" lvl="0" indent="0">
              <a:buNone/>
            </a:pPr>
            <a:r>
              <a:rPr lang="en-GB" dirty="0">
                <a:solidFill>
                  <a:schemeClr val="bg1"/>
                </a:solidFill>
              </a:rPr>
              <a:t>e.g. Cluny in northern France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‘New’ monastic orders, C11th-C13th</a:t>
            </a:r>
            <a:r>
              <a:rPr lang="en-GB" dirty="0">
                <a:solidFill>
                  <a:schemeClr val="bg1"/>
                </a:solidFill>
              </a:rPr>
              <a:t>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Cistercians (Benedictine rule), Bernard of Clairvaux (1115-1153); Carthusians; Premonstratensian and Augustinian canons (in towns); Templars &amp; Hospitallers (military orders)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chemeClr val="bg1"/>
                </a:solidFill>
              </a:rPr>
              <a:t> Friars/mendicant orders, C13th</a:t>
            </a:r>
            <a:r>
              <a:rPr lang="en-GB" dirty="0">
                <a:solidFill>
                  <a:schemeClr val="bg1"/>
                </a:solidFill>
              </a:rPr>
              <a:t>: Franciscans (grey, 1209) and Dominicans (black, 1215); also Beguines (lay women):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characterised by calls to a return to apostolic simplicity (emphasis on piety and poverty)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opposition to institutional powers of lay authorities and bishops 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en-GB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859216" cy="612304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Medieval Monasticism</a:t>
            </a:r>
          </a:p>
        </p:txBody>
      </p:sp>
      <p:pic>
        <p:nvPicPr>
          <p:cNvPr id="5" name="Picture 4" descr="A painting of a person reading a book&#10;&#10;Description automatically generated">
            <a:extLst>
              <a:ext uri="{FF2B5EF4-FFF2-40B4-BE49-F238E27FC236}">
                <a16:creationId xmlns:a16="http://schemas.microsoft.com/office/drawing/2014/main" id="{8B6EDE16-DAA7-3CF4-FCC3-6D155EB112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286" y="116632"/>
            <a:ext cx="2308795" cy="3282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7C12FD-3CCA-9DE3-8067-3D41783E1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043264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Innocent III’s dream &gt; support for Francis &amp; followers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C7CEC5-AC21-A4A6-30B0-2463E7AC1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7931224" cy="756320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Papal Protection crucial </a:t>
            </a:r>
          </a:p>
        </p:txBody>
      </p:sp>
      <p:pic>
        <p:nvPicPr>
          <p:cNvPr id="5" name="Picture 4" descr="A painting of a person lying on a bed&#10;&#10;Description automatically generated">
            <a:extLst>
              <a:ext uri="{FF2B5EF4-FFF2-40B4-BE49-F238E27FC236}">
                <a16:creationId xmlns:a16="http://schemas.microsoft.com/office/drawing/2014/main" id="{480E41B3-1F23-4F04-1E94-8238678914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76" y="1651929"/>
            <a:ext cx="4246575" cy="4883562"/>
          </a:xfrm>
          <a:prstGeom prst="rect">
            <a:avLst/>
          </a:prstGeom>
        </p:spPr>
      </p:pic>
      <p:pic>
        <p:nvPicPr>
          <p:cNvPr id="9" name="Picture 8" descr="A painting of a church&#10;&#10;Description automatically generated with medium confidence">
            <a:extLst>
              <a:ext uri="{FF2B5EF4-FFF2-40B4-BE49-F238E27FC236}">
                <a16:creationId xmlns:a16="http://schemas.microsoft.com/office/drawing/2014/main" id="{B42C7FA6-57A7-4164-DA88-29D9B7934D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13303" y="2176497"/>
            <a:ext cx="5112568" cy="383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10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68" y="116632"/>
            <a:ext cx="5942192" cy="1152128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St Francis of Assisi (1181-1226)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016" y="980728"/>
            <a:ext cx="4059936" cy="5521796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protected and nurtured by the papacy from 1209</a:t>
            </a:r>
          </a:p>
          <a:p>
            <a:r>
              <a:rPr lang="en-GB" dirty="0">
                <a:solidFill>
                  <a:schemeClr val="bg1"/>
                </a:solidFill>
              </a:rPr>
              <a:t>primitive rule 1210</a:t>
            </a:r>
          </a:p>
          <a:p>
            <a:r>
              <a:rPr lang="en-GB" dirty="0">
                <a:solidFill>
                  <a:schemeClr val="bg1"/>
                </a:solidFill>
              </a:rPr>
              <a:t>emphasis on poverty,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humility &amp; obedience = wandering friars</a:t>
            </a:r>
          </a:p>
          <a:p>
            <a:r>
              <a:rPr lang="en-GB" dirty="0">
                <a:solidFill>
                  <a:schemeClr val="bg1"/>
                </a:solidFill>
              </a:rPr>
              <a:t>‘Poor Clares’ (1212) </a:t>
            </a:r>
          </a:p>
          <a:p>
            <a:r>
              <a:rPr lang="en-GB" dirty="0" err="1">
                <a:solidFill>
                  <a:schemeClr val="bg1"/>
                </a:solidFill>
              </a:rPr>
              <a:t>cf</a:t>
            </a:r>
            <a:r>
              <a:rPr lang="en-GB" dirty="0">
                <a:solidFill>
                  <a:schemeClr val="bg1"/>
                </a:solidFill>
              </a:rPr>
              <a:t> Waldensians &amp; </a:t>
            </a:r>
            <a:r>
              <a:rPr lang="en-GB" dirty="0" err="1">
                <a:solidFill>
                  <a:schemeClr val="bg1"/>
                </a:solidFill>
              </a:rPr>
              <a:t>Humiliati</a:t>
            </a:r>
            <a:r>
              <a:rPr lang="en-GB" dirty="0">
                <a:solidFill>
                  <a:schemeClr val="bg1"/>
                </a:solidFill>
              </a:rPr>
              <a:t> of 1170s/80s</a:t>
            </a:r>
          </a:p>
          <a:p>
            <a:r>
              <a:rPr lang="en-GB" dirty="0">
                <a:solidFill>
                  <a:schemeClr val="bg1"/>
                </a:solidFill>
              </a:rPr>
              <a:t>Spain (1213-14)</a:t>
            </a:r>
          </a:p>
          <a:p>
            <a:r>
              <a:rPr lang="en-GB" dirty="0">
                <a:solidFill>
                  <a:schemeClr val="bg1"/>
                </a:solidFill>
              </a:rPr>
              <a:t>Holy Land (1218-19)</a:t>
            </a:r>
          </a:p>
          <a:p>
            <a:r>
              <a:rPr lang="en-GB" dirty="0">
                <a:solidFill>
                  <a:schemeClr val="bg1"/>
                </a:solidFill>
              </a:rPr>
              <a:t>provincial structure 1217, focus in Italy 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painting of a monk and a tree&#10;&#10;Description automatically generated">
            <a:extLst>
              <a:ext uri="{FF2B5EF4-FFF2-40B4-BE49-F238E27FC236}">
                <a16:creationId xmlns:a16="http://schemas.microsoft.com/office/drawing/2014/main" id="{88840889-CD0B-C175-DD18-B32725394A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94868" y="1448780"/>
            <a:ext cx="6048672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648072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St Dominic (1170-1221)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355976" y="1268760"/>
            <a:ext cx="4752528" cy="4896544"/>
          </a:xfrm>
        </p:spPr>
        <p:txBody>
          <a:bodyPr>
            <a:normAutofit fontScale="25000" lnSpcReduction="20000"/>
          </a:bodyPr>
          <a:lstStyle/>
          <a:p>
            <a:r>
              <a:rPr lang="en-GB" sz="11200" dirty="0">
                <a:solidFill>
                  <a:schemeClr val="bg1"/>
                </a:solidFill>
              </a:rPr>
              <a:t>Spanish Augustinian &gt; </a:t>
            </a:r>
            <a:r>
              <a:rPr lang="en-GB" sz="9600" dirty="0">
                <a:solidFill>
                  <a:schemeClr val="bg1"/>
                </a:solidFill>
              </a:rPr>
              <a:t>active in southern France 1205</a:t>
            </a:r>
          </a:p>
          <a:p>
            <a:r>
              <a:rPr lang="en-GB" sz="11200" dirty="0">
                <a:solidFill>
                  <a:schemeClr val="bg1"/>
                </a:solidFill>
              </a:rPr>
              <a:t>Formal sanction only 1215</a:t>
            </a:r>
          </a:p>
          <a:p>
            <a:r>
              <a:rPr lang="en-GB" sz="11200" dirty="0">
                <a:solidFill>
                  <a:schemeClr val="bg1"/>
                </a:solidFill>
              </a:rPr>
              <a:t>emphasis on preaching to combat heresy &gt; inquisitors</a:t>
            </a:r>
          </a:p>
          <a:p>
            <a:r>
              <a:rPr lang="en-GB" sz="11200" dirty="0">
                <a:solidFill>
                  <a:schemeClr val="bg1"/>
                </a:solidFill>
              </a:rPr>
              <a:t>Education: learned order </a:t>
            </a:r>
            <a:r>
              <a:rPr lang="en-GB" sz="9600" dirty="0">
                <a:solidFill>
                  <a:schemeClr val="bg1"/>
                </a:solidFill>
              </a:rPr>
              <a:t>based in university towns of Paris &amp; Bologna (1218)</a:t>
            </a:r>
          </a:p>
          <a:p>
            <a:r>
              <a:rPr lang="en-GB" sz="11200" dirty="0">
                <a:solidFill>
                  <a:schemeClr val="bg1"/>
                </a:solidFill>
              </a:rPr>
              <a:t>Thomas Aquinas (1226-74)</a:t>
            </a:r>
          </a:p>
          <a:p>
            <a:r>
              <a:rPr lang="en-GB" sz="11200" dirty="0">
                <a:solidFill>
                  <a:schemeClr val="bg1"/>
                </a:solidFill>
              </a:rPr>
              <a:t>Organisation: </a:t>
            </a:r>
            <a:r>
              <a:rPr lang="en-GB" sz="9600" dirty="0">
                <a:solidFill>
                  <a:schemeClr val="bg1"/>
                </a:solidFill>
              </a:rPr>
              <a:t>annual General chapter (1220), complete by 1228 </a:t>
            </a:r>
            <a:r>
              <a:rPr lang="en-GB" sz="9600" dirty="0" err="1">
                <a:solidFill>
                  <a:schemeClr val="bg1"/>
                </a:solidFill>
              </a:rPr>
              <a:t>cf</a:t>
            </a:r>
            <a:r>
              <a:rPr lang="en-GB" sz="9600" dirty="0">
                <a:solidFill>
                  <a:schemeClr val="bg1"/>
                </a:solidFill>
              </a:rPr>
              <a:t> Franciscan (1260)</a:t>
            </a:r>
            <a:endParaRPr lang="en-GB" sz="11200" dirty="0">
              <a:solidFill>
                <a:schemeClr val="bg1"/>
              </a:solidFill>
            </a:endParaRPr>
          </a:p>
          <a:p>
            <a:r>
              <a:rPr lang="en-GB" sz="11200" dirty="0">
                <a:solidFill>
                  <a:schemeClr val="bg1"/>
                </a:solidFill>
              </a:rPr>
              <a:t>Only 600 houses </a:t>
            </a:r>
            <a:r>
              <a:rPr lang="en-GB" sz="11200" dirty="0" err="1">
                <a:solidFill>
                  <a:schemeClr val="bg1"/>
                </a:solidFill>
              </a:rPr>
              <a:t>cf</a:t>
            </a:r>
            <a:r>
              <a:rPr lang="en-GB" sz="11200" dirty="0">
                <a:solidFill>
                  <a:schemeClr val="bg1"/>
                </a:solidFill>
              </a:rPr>
              <a:t> 1400 Franciscan by C14th</a:t>
            </a:r>
          </a:p>
          <a:p>
            <a:endParaRPr lang="en-US" sz="11200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pic>
        <p:nvPicPr>
          <p:cNvPr id="8" name="Picture 7" descr="A painting of a person reading a book&#10;&#10;Description automatically generated">
            <a:extLst>
              <a:ext uri="{FF2B5EF4-FFF2-40B4-BE49-F238E27FC236}">
                <a16:creationId xmlns:a16="http://schemas.microsoft.com/office/drawing/2014/main" id="{F21DF9BF-0534-90FF-E0A5-0C3256BF0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92" y="1052736"/>
            <a:ext cx="3904088" cy="5401649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D548FB9-F9D8-EDE6-E21B-54125CB2FC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48623" y="6454385"/>
            <a:ext cx="2899738" cy="1075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B2D68-F260-4A24-358C-73E3E4E50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7787208" cy="828328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Franciscan problems &amp; tensions</a:t>
            </a:r>
          </a:p>
        </p:txBody>
      </p:sp>
      <p:pic>
        <p:nvPicPr>
          <p:cNvPr id="12" name="Content Placeholder 11" descr="A painting of a person in a black robe&#10;&#10;Description automatically generated">
            <a:extLst>
              <a:ext uri="{FF2B5EF4-FFF2-40B4-BE49-F238E27FC236}">
                <a16:creationId xmlns:a16="http://schemas.microsoft.com/office/drawing/2014/main" id="{73624AC5-2947-7A2D-E13C-D1A79F5846F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40792" y="1809074"/>
            <a:ext cx="5413246" cy="4059935"/>
          </a:xfr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ECA9F82-820B-DB1F-8F84-8DAEBE6726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Relationship between minister general &amp; general chapter</a:t>
            </a:r>
          </a:p>
          <a:p>
            <a:r>
              <a:rPr lang="en-GB" dirty="0">
                <a:solidFill>
                  <a:schemeClr val="bg1"/>
                </a:solidFill>
              </a:rPr>
              <a:t>Resolved only by St Bonaventure (1257-73)</a:t>
            </a:r>
          </a:p>
          <a:p>
            <a:r>
              <a:rPr lang="en-GB" dirty="0">
                <a:solidFill>
                  <a:schemeClr val="bg1"/>
                </a:solidFill>
              </a:rPr>
              <a:t>Emphasis on poverty &gt; split between Observants &amp; Conventuals (Spirituals or Fraticelli = condemned as heretics)</a:t>
            </a:r>
          </a:p>
        </p:txBody>
      </p:sp>
    </p:spTree>
    <p:extLst>
      <p:ext uri="{BB962C8B-B14F-4D97-AF65-F5344CB8AC3E}">
        <p14:creationId xmlns:p14="http://schemas.microsoft.com/office/powerpoint/2010/main" val="947932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41990-F875-A37D-F629-E9D0AFA78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Success of Friars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39F39-05B7-8548-1BD6-43A9A27371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546848" cy="4572000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Urban movement e.g. Franciscans in Umbria &amp; Tuscany</a:t>
            </a:r>
          </a:p>
          <a:p>
            <a:r>
              <a:rPr lang="en-GB" dirty="0">
                <a:solidFill>
                  <a:schemeClr val="bg1"/>
                </a:solidFill>
              </a:rPr>
              <a:t>Spiritual enthusiasm vs wealth</a:t>
            </a:r>
          </a:p>
          <a:p>
            <a:r>
              <a:rPr lang="en-GB" dirty="0">
                <a:solidFill>
                  <a:schemeClr val="bg1"/>
                </a:solidFill>
              </a:rPr>
              <a:t>Filled religious gap at time of growing dissatisfaction</a:t>
            </a:r>
          </a:p>
          <a:p>
            <a:r>
              <a:rPr lang="en-GB" dirty="0">
                <a:solidFill>
                  <a:schemeClr val="bg1"/>
                </a:solidFill>
              </a:rPr>
              <a:t>Chief role in combatting heresy</a:t>
            </a:r>
          </a:p>
          <a:p>
            <a:r>
              <a:rPr lang="en-GB">
                <a:solidFill>
                  <a:schemeClr val="bg1"/>
                </a:solidFill>
              </a:rPr>
              <a:t>Product </a:t>
            </a:r>
            <a:r>
              <a:rPr lang="en-GB" dirty="0">
                <a:solidFill>
                  <a:schemeClr val="bg1"/>
                </a:solidFill>
              </a:rPr>
              <a:t>of same factors that encouraged heresy</a:t>
            </a:r>
          </a:p>
        </p:txBody>
      </p:sp>
      <p:pic>
        <p:nvPicPr>
          <p:cNvPr id="6" name="Content Placeholder 5" descr="A painting of two people on a horse&#10;&#10;Description automatically generated">
            <a:extLst>
              <a:ext uri="{FF2B5EF4-FFF2-40B4-BE49-F238E27FC236}">
                <a16:creationId xmlns:a16="http://schemas.microsoft.com/office/drawing/2014/main" id="{4286D68D-A3C7-CAAA-CDEC-85AFBFE429D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461" y="144413"/>
            <a:ext cx="2664296" cy="2759174"/>
          </a:xfrm>
        </p:spPr>
      </p:pic>
      <p:pic>
        <p:nvPicPr>
          <p:cNvPr id="10" name="Picture 9" descr="A painting of a monk praying&#10;&#10;Description automatically generated">
            <a:extLst>
              <a:ext uri="{FF2B5EF4-FFF2-40B4-BE49-F238E27FC236}">
                <a16:creationId xmlns:a16="http://schemas.microsoft.com/office/drawing/2014/main" id="{F51B829D-30A1-E760-8EE0-85EC633D62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024742"/>
            <a:ext cx="2952328" cy="37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40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980728"/>
            <a:ext cx="8692480" cy="5724872"/>
          </a:xfrm>
        </p:spPr>
        <p:txBody>
          <a:bodyPr>
            <a:normAutofit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Individual preachers or small groups </a:t>
            </a:r>
            <a:r>
              <a:rPr lang="en-GB" sz="2400" dirty="0" err="1">
                <a:solidFill>
                  <a:schemeClr val="bg1"/>
                </a:solidFill>
              </a:rPr>
              <a:t>cf</a:t>
            </a:r>
            <a:r>
              <a:rPr lang="en-GB" sz="2400" dirty="0">
                <a:solidFill>
                  <a:schemeClr val="bg1"/>
                </a:solidFill>
              </a:rPr>
              <a:t> friars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bg1"/>
                </a:solidFill>
              </a:rPr>
              <a:t>Moore: ‘wandering preachers, men of wild aspect, conspicuous poverty and ferocious language’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bg1"/>
                </a:solidFill>
              </a:rPr>
              <a:t>1090s: Robert of </a:t>
            </a:r>
            <a:r>
              <a:rPr lang="en-GB" sz="2400" dirty="0" err="1">
                <a:solidFill>
                  <a:schemeClr val="bg1"/>
                </a:solidFill>
              </a:rPr>
              <a:t>Arbrissel</a:t>
            </a:r>
            <a:r>
              <a:rPr lang="en-GB" sz="2400" dirty="0">
                <a:solidFill>
                  <a:schemeClr val="bg1"/>
                </a:solidFill>
              </a:rPr>
              <a:t>, ‘clad in skins, barefoot, with staring eyes and unkempt hair’ &gt; found abbey</a:t>
            </a:r>
          </a:p>
          <a:p>
            <a:pPr marL="0" lv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of Fontevraud = double monastery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400" dirty="0" err="1">
                <a:solidFill>
                  <a:schemeClr val="bg1"/>
                </a:solidFill>
              </a:rPr>
              <a:t>cf</a:t>
            </a:r>
            <a:r>
              <a:rPr lang="en-GB" sz="2400" dirty="0">
                <a:solidFill>
                  <a:schemeClr val="bg1"/>
                </a:solidFill>
              </a:rPr>
              <a:t> John the Baptist</a:t>
            </a:r>
          </a:p>
          <a:p>
            <a:pPr lvl="0"/>
            <a:r>
              <a:rPr lang="en-GB" sz="2400" dirty="0">
                <a:solidFill>
                  <a:schemeClr val="bg1"/>
                </a:solidFill>
              </a:rPr>
              <a:t>No coherent theological challenge, </a:t>
            </a:r>
          </a:p>
          <a:p>
            <a:pPr marL="0" lv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but ‘puritanical enthusiasm’</a:t>
            </a:r>
          </a:p>
          <a:p>
            <a:pPr lvl="0"/>
            <a:r>
              <a:rPr lang="en-GB" sz="2400" dirty="0">
                <a:solidFill>
                  <a:schemeClr val="bg1"/>
                </a:solidFill>
              </a:rPr>
              <a:t>Anticlerical (anti-sacerdotalism)</a:t>
            </a:r>
          </a:p>
          <a:p>
            <a:pPr lvl="0"/>
            <a:r>
              <a:rPr lang="en-GB" sz="2400" dirty="0">
                <a:solidFill>
                  <a:schemeClr val="bg1"/>
                </a:solidFill>
              </a:rPr>
              <a:t>Failure of church to communicate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15616" y="152400"/>
            <a:ext cx="6840760" cy="1332384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Heresy: early period c.600-1050</a:t>
            </a:r>
            <a:br>
              <a:rPr lang="en-GB" dirty="0"/>
            </a:br>
            <a:endParaRPr lang="en-GB" dirty="0"/>
          </a:p>
        </p:txBody>
      </p:sp>
      <p:pic>
        <p:nvPicPr>
          <p:cNvPr id="6" name="Picture 5" descr="A painting of a person holding a staff&#10;&#10;Description automatically generated">
            <a:extLst>
              <a:ext uri="{FF2B5EF4-FFF2-40B4-BE49-F238E27FC236}">
                <a16:creationId xmlns:a16="http://schemas.microsoft.com/office/drawing/2014/main" id="{4EA6D8B8-B324-5253-0B47-DAB6A21AC1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704945"/>
            <a:ext cx="3075856" cy="4153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4704"/>
            <a:ext cx="8686800" cy="5331296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chemeClr val="bg1"/>
                </a:solidFill>
              </a:rPr>
              <a:t>Gregorian &amp; monastic reform </a:t>
            </a:r>
            <a:r>
              <a:rPr lang="en-GB" sz="2800" dirty="0">
                <a:solidFill>
                  <a:schemeClr val="bg1"/>
                </a:solidFill>
              </a:rPr>
              <a:t>&gt; combat for a 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 err="1">
                <a:solidFill>
                  <a:schemeClr val="bg1"/>
                </a:solidFill>
              </a:rPr>
              <a:t>Tanchelm</a:t>
            </a:r>
            <a:r>
              <a:rPr lang="en-GB" sz="2800" dirty="0">
                <a:solidFill>
                  <a:schemeClr val="bg1"/>
                </a:solidFill>
              </a:rPr>
              <a:t> of Antwerp (c.1110-1115): highly anti-clerical preacher in Netherlands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</a:rPr>
              <a:t>Role in marriage criticised: Henry of Lausanne (Le Mans, 1116)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chemeClr val="bg1"/>
                </a:solidFill>
              </a:rPr>
              <a:t>Inadequate clergy</a:t>
            </a:r>
            <a:r>
              <a:rPr lang="en-GB" sz="2800" dirty="0">
                <a:solidFill>
                  <a:schemeClr val="bg1"/>
                </a:solidFill>
              </a:rPr>
              <a:t>: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</a:rPr>
              <a:t>distanced from laity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</a:rPr>
              <a:t>Latin services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</a:rPr>
              <a:t>little preaching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/>
                </a:solidFill>
              </a:rPr>
              <a:t>friars (&amp; heretics) filled void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003232" cy="792088"/>
          </a:xfrm>
        </p:spPr>
        <p:txBody>
          <a:bodyPr>
            <a:normAutofit fontScale="90000"/>
          </a:bodyPr>
          <a:lstStyle/>
          <a:p>
            <a:br>
              <a:rPr lang="en-GB" sz="3600" b="1" dirty="0">
                <a:solidFill>
                  <a:srgbClr val="0070C0"/>
                </a:solidFill>
              </a:rPr>
            </a:br>
            <a:br>
              <a:rPr lang="en-GB" sz="3600" b="1" dirty="0">
                <a:solidFill>
                  <a:srgbClr val="0070C0"/>
                </a:solidFill>
              </a:rPr>
            </a:br>
            <a:br>
              <a:rPr lang="en-GB" sz="3600" b="1" dirty="0">
                <a:solidFill>
                  <a:srgbClr val="0070C0"/>
                </a:solidFill>
              </a:rPr>
            </a:br>
            <a:r>
              <a:rPr lang="en-GB" sz="3600" b="1" dirty="0">
                <a:solidFill>
                  <a:srgbClr val="0070C0"/>
                </a:solidFill>
              </a:rPr>
              <a:t>1050 to 12th century: Semi-heretical groups</a:t>
            </a:r>
            <a:br>
              <a:rPr lang="en-GB" dirty="0">
                <a:solidFill>
                  <a:srgbClr val="0070C0"/>
                </a:solidFill>
              </a:rPr>
            </a:b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" name="Picture 8" descr="heretic">
            <a:extLst>
              <a:ext uri="{FF2B5EF4-FFF2-40B4-BE49-F238E27FC236}">
                <a16:creationId xmlns:a16="http://schemas.microsoft.com/office/drawing/2014/main" id="{559F0454-999F-F4E4-897A-41F5F97E2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064" y="2780928"/>
            <a:ext cx="3898776" cy="384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17480</TotalTime>
  <Words>862</Words>
  <Application>Microsoft Office PowerPoint</Application>
  <PresentationFormat>On-screen Show (4:3)</PresentationFormat>
  <Paragraphs>111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Constantia</vt:lpstr>
      <vt:lpstr>Times New Roman</vt:lpstr>
      <vt:lpstr>Wingdings</vt:lpstr>
      <vt:lpstr>Wingdings 2</vt:lpstr>
      <vt:lpstr>Paper</vt:lpstr>
      <vt:lpstr>Saints and Heretics:  Friars and Cathars</vt:lpstr>
      <vt:lpstr>Medieval Monasticism</vt:lpstr>
      <vt:lpstr>Papal Protection crucial </vt:lpstr>
      <vt:lpstr>St Francis of Assisi (1181-1226) </vt:lpstr>
      <vt:lpstr>St Dominic (1170-1221)</vt:lpstr>
      <vt:lpstr>Franciscan problems &amp; tensions</vt:lpstr>
      <vt:lpstr>Success of Friars</vt:lpstr>
      <vt:lpstr>Heresy: early period c.600-1050 </vt:lpstr>
      <vt:lpstr>   1050 to 12th century: Semi-heretical groups </vt:lpstr>
      <vt:lpstr>Waldensianism:</vt:lpstr>
      <vt:lpstr>Cathar heresy</vt:lpstr>
      <vt:lpstr>Pope Innocent III (1198-1216) launched the Albigensian Crusade (1208-09)</vt:lpstr>
      <vt:lpstr>Cathar territories in Languedoc: heavily militarised &amp; fortified</vt:lpstr>
      <vt:lpstr>Consequences of Albigensian Crusade</vt:lpstr>
      <vt:lpstr>Female saints and heretics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Heretics and Saints</dc:title>
  <dc:creator>Aysu Dincer</dc:creator>
  <cp:lastModifiedBy>Roberts, Penny</cp:lastModifiedBy>
  <cp:revision>62</cp:revision>
  <dcterms:created xsi:type="dcterms:W3CDTF">2014-12-01T11:35:18Z</dcterms:created>
  <dcterms:modified xsi:type="dcterms:W3CDTF">2024-11-11T10:45:16Z</dcterms:modified>
</cp:coreProperties>
</file>