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2" r:id="rId4"/>
    <p:sldId id="277" r:id="rId5"/>
    <p:sldId id="258" r:id="rId6"/>
    <p:sldId id="273" r:id="rId7"/>
    <p:sldId id="263" r:id="rId8"/>
    <p:sldId id="257" r:id="rId9"/>
    <p:sldId id="275" r:id="rId10"/>
    <p:sldId id="264" r:id="rId11"/>
    <p:sldId id="260" r:id="rId12"/>
    <p:sldId id="259" r:id="rId13"/>
    <p:sldId id="278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D0C8DF-4390-42E7-A54F-B5C9A2B68813}" v="160" dt="2026-01-28T15:02:12.1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AE0EF371-6D26-4022-B023-DDEA7729EF1D}"/>
    <pc:docChg chg="undo custSel addSld delSld modSld sldOrd modMainMaster">
      <pc:chgData name="Roberts, Penny" userId="ae04f916-d83e-4603-b28a-186fc90f4048" providerId="ADAL" clId="{AE0EF371-6D26-4022-B023-DDEA7729EF1D}" dt="2026-02-03T11:37:28.507" v="7259" actId="20577"/>
      <pc:docMkLst>
        <pc:docMk/>
      </pc:docMkLst>
      <pc:sldChg chg="addSp modSp mod">
        <pc:chgData name="Roberts, Penny" userId="ae04f916-d83e-4603-b28a-186fc90f4048" providerId="ADAL" clId="{AE0EF371-6D26-4022-B023-DDEA7729EF1D}" dt="2026-02-02T09:55:28.302" v="7242" actId="1076"/>
        <pc:sldMkLst>
          <pc:docMk/>
          <pc:sldMk cId="1552113898" sldId="256"/>
        </pc:sldMkLst>
        <pc:spChg chg="mod">
          <ac:chgData name="Roberts, Penny" userId="ae04f916-d83e-4603-b28a-186fc90f4048" providerId="ADAL" clId="{AE0EF371-6D26-4022-B023-DDEA7729EF1D}" dt="2026-01-28T14:33:32.339" v="6426" actId="207"/>
          <ac:spMkLst>
            <pc:docMk/>
            <pc:sldMk cId="1552113898" sldId="256"/>
            <ac:spMk id="4" creationId="{3EE24DA4-0077-56FF-8A74-467182B2603C}"/>
          </ac:spMkLst>
        </pc:spChg>
        <pc:spChg chg="mod">
          <ac:chgData name="Roberts, Penny" userId="ae04f916-d83e-4603-b28a-186fc90f4048" providerId="ADAL" clId="{AE0EF371-6D26-4022-B023-DDEA7729EF1D}" dt="2026-02-02T09:55:28.302" v="7242" actId="1076"/>
          <ac:spMkLst>
            <pc:docMk/>
            <pc:sldMk cId="1552113898" sldId="256"/>
            <ac:spMk id="6" creationId="{03785EB8-FF68-972D-74CA-85DFDF64B2BA}"/>
          </ac:spMkLst>
        </pc:spChg>
        <pc:spChg chg="add mod">
          <ac:chgData name="Roberts, Penny" userId="ae04f916-d83e-4603-b28a-186fc90f4048" providerId="ADAL" clId="{AE0EF371-6D26-4022-B023-DDEA7729EF1D}" dt="2026-01-28T13:16:15.182" v="4741" actId="113"/>
          <ac:spMkLst>
            <pc:docMk/>
            <pc:sldMk cId="1552113898" sldId="256"/>
            <ac:spMk id="9" creationId="{4EF03724-8857-38B9-1AC9-8D1FE4216B26}"/>
          </ac:spMkLst>
        </pc:spChg>
        <pc:picChg chg="mod">
          <ac:chgData name="Roberts, Penny" userId="ae04f916-d83e-4603-b28a-186fc90f4048" providerId="ADAL" clId="{AE0EF371-6D26-4022-B023-DDEA7729EF1D}" dt="2026-01-28T12:06:28.468" v="3059" actId="1076"/>
          <ac:picMkLst>
            <pc:docMk/>
            <pc:sldMk cId="1552113898" sldId="256"/>
            <ac:picMk id="7" creationId="{0683716F-E5E0-F01D-1289-330184B95366}"/>
          </ac:picMkLst>
        </pc:picChg>
      </pc:sldChg>
      <pc:sldChg chg="addSp modSp mod">
        <pc:chgData name="Roberts, Penny" userId="ae04f916-d83e-4603-b28a-186fc90f4048" providerId="ADAL" clId="{AE0EF371-6D26-4022-B023-DDEA7729EF1D}" dt="2026-01-28T14:36:32.243" v="6558" actId="20577"/>
        <pc:sldMkLst>
          <pc:docMk/>
          <pc:sldMk cId="639326675" sldId="257"/>
        </pc:sldMkLst>
        <pc:spChg chg="mod">
          <ac:chgData name="Roberts, Penny" userId="ae04f916-d83e-4603-b28a-186fc90f4048" providerId="ADAL" clId="{AE0EF371-6D26-4022-B023-DDEA7729EF1D}" dt="2026-01-28T14:36:32.243" v="6558" actId="20577"/>
          <ac:spMkLst>
            <pc:docMk/>
            <pc:sldMk cId="639326675" sldId="257"/>
            <ac:spMk id="2" creationId="{731E8140-3B66-6F89-AAD4-9D46E4944BE0}"/>
          </ac:spMkLst>
        </pc:spChg>
        <pc:spChg chg="add mod">
          <ac:chgData name="Roberts, Penny" userId="ae04f916-d83e-4603-b28a-186fc90f4048" providerId="ADAL" clId="{AE0EF371-6D26-4022-B023-DDEA7729EF1D}" dt="2026-01-28T14:36:22.637" v="6554" actId="20577"/>
          <ac:spMkLst>
            <pc:docMk/>
            <pc:sldMk cId="639326675" sldId="257"/>
            <ac:spMk id="6" creationId="{1A782C19-0252-88D8-7899-92A4DBDAFBD1}"/>
          </ac:spMkLst>
        </pc:spChg>
        <pc:picChg chg="mod">
          <ac:chgData name="Roberts, Penny" userId="ae04f916-d83e-4603-b28a-186fc90f4048" providerId="ADAL" clId="{AE0EF371-6D26-4022-B023-DDEA7729EF1D}" dt="2026-01-28T14:35:44.432" v="6530" actId="1076"/>
          <ac:picMkLst>
            <pc:docMk/>
            <pc:sldMk cId="639326675" sldId="257"/>
            <ac:picMk id="3" creationId="{060A19B6-C0AA-22E6-EDDB-663C432303DB}"/>
          </ac:picMkLst>
        </pc:picChg>
        <pc:picChg chg="mod">
          <ac:chgData name="Roberts, Penny" userId="ae04f916-d83e-4603-b28a-186fc90f4048" providerId="ADAL" clId="{AE0EF371-6D26-4022-B023-DDEA7729EF1D}" dt="2026-01-28T14:35:46.890" v="6531" actId="1076"/>
          <ac:picMkLst>
            <pc:docMk/>
            <pc:sldMk cId="639326675" sldId="257"/>
            <ac:picMk id="4" creationId="{2B6FE3AD-0602-ACD1-6B35-584C1B89D2AB}"/>
          </ac:picMkLst>
        </pc:picChg>
      </pc:sldChg>
      <pc:sldChg chg="addSp delSp modSp mod ord setBg">
        <pc:chgData name="Roberts, Penny" userId="ae04f916-d83e-4603-b28a-186fc90f4048" providerId="ADAL" clId="{AE0EF371-6D26-4022-B023-DDEA7729EF1D}" dt="2026-01-28T14:33:55.795" v="6430" actId="27636"/>
        <pc:sldMkLst>
          <pc:docMk/>
          <pc:sldMk cId="0" sldId="258"/>
        </pc:sldMkLst>
        <pc:spChg chg="add mod">
          <ac:chgData name="Roberts, Penny" userId="ae04f916-d83e-4603-b28a-186fc90f4048" providerId="ADAL" clId="{AE0EF371-6D26-4022-B023-DDEA7729EF1D}" dt="2026-01-28T14:30:12.644" v="6395" actId="20577"/>
          <ac:spMkLst>
            <pc:docMk/>
            <pc:sldMk cId="0" sldId="258"/>
            <ac:spMk id="3" creationId="{0AF3593B-FC9C-0744-09FB-13F3985ACC15}"/>
          </ac:spMkLst>
        </pc:spChg>
        <pc:spChg chg="mod">
          <ac:chgData name="Roberts, Penny" userId="ae04f916-d83e-4603-b28a-186fc90f4048" providerId="ADAL" clId="{AE0EF371-6D26-4022-B023-DDEA7729EF1D}" dt="2026-01-28T14:33:55.795" v="6430" actId="27636"/>
          <ac:spMkLst>
            <pc:docMk/>
            <pc:sldMk cId="0" sldId="258"/>
            <ac:spMk id="7170" creationId="{E47CF1AB-1C30-5F40-2E37-6910EBE4171A}"/>
          </ac:spMkLst>
        </pc:spChg>
        <pc:spChg chg="add">
          <ac:chgData name="Roberts, Penny" userId="ae04f916-d83e-4603-b28a-186fc90f4048" providerId="ADAL" clId="{AE0EF371-6D26-4022-B023-DDEA7729EF1D}" dt="2026-01-28T12:59:24.361" v="4230" actId="26606"/>
          <ac:spMkLst>
            <pc:docMk/>
            <pc:sldMk cId="0" sldId="258"/>
            <ac:spMk id="11278" creationId="{21AC6A30-4F22-4C0F-B278-19C5B8A80C55}"/>
          </ac:spMkLst>
        </pc:spChg>
        <pc:spChg chg="add">
          <ac:chgData name="Roberts, Penny" userId="ae04f916-d83e-4603-b28a-186fc90f4048" providerId="ADAL" clId="{AE0EF371-6D26-4022-B023-DDEA7729EF1D}" dt="2026-01-28T12:59:24.361" v="4230" actId="26606"/>
          <ac:spMkLst>
            <pc:docMk/>
            <pc:sldMk cId="0" sldId="258"/>
            <ac:spMk id="11279" creationId="{BB4335AD-65B1-44E4-90AF-264024FE4BD2}"/>
          </ac:spMkLst>
        </pc:spChg>
        <pc:picChg chg="mod ord">
          <ac:chgData name="Roberts, Penny" userId="ae04f916-d83e-4603-b28a-186fc90f4048" providerId="ADAL" clId="{AE0EF371-6D26-4022-B023-DDEA7729EF1D}" dt="2026-01-28T12:59:24.361" v="4230" actId="26606"/>
          <ac:picMkLst>
            <pc:docMk/>
            <pc:sldMk cId="0" sldId="258"/>
            <ac:picMk id="7171" creationId="{342A1C3B-9772-29F0-9A25-2480FA05BFEF}"/>
          </ac:picMkLst>
        </pc:picChg>
        <pc:picChg chg="add mod">
          <ac:chgData name="Roberts, Penny" userId="ae04f916-d83e-4603-b28a-186fc90f4048" providerId="ADAL" clId="{AE0EF371-6D26-4022-B023-DDEA7729EF1D}" dt="2026-01-28T12:59:24.361" v="4230" actId="26606"/>
          <ac:picMkLst>
            <pc:docMk/>
            <pc:sldMk cId="0" sldId="258"/>
            <ac:picMk id="11267" creationId="{E95EDE81-CA9B-1A30-4399-185E81590BAB}"/>
          </ac:picMkLst>
        </pc:picChg>
      </pc:sldChg>
      <pc:sldChg chg="addSp delSp modSp mod ord">
        <pc:chgData name="Roberts, Penny" userId="ae04f916-d83e-4603-b28a-186fc90f4048" providerId="ADAL" clId="{AE0EF371-6D26-4022-B023-DDEA7729EF1D}" dt="2026-01-28T15:28:54.952" v="7232" actId="27636"/>
        <pc:sldMkLst>
          <pc:docMk/>
          <pc:sldMk cId="0" sldId="259"/>
        </pc:sldMkLst>
        <pc:spChg chg="mod">
          <ac:chgData name="Roberts, Penny" userId="ae04f916-d83e-4603-b28a-186fc90f4048" providerId="ADAL" clId="{AE0EF371-6D26-4022-B023-DDEA7729EF1D}" dt="2026-01-28T15:28:54.952" v="7232" actId="27636"/>
          <ac:spMkLst>
            <pc:docMk/>
            <pc:sldMk cId="0" sldId="259"/>
            <ac:spMk id="12290" creationId="{AE3AF724-E1C4-5297-52C5-7794CCF64B24}"/>
          </ac:spMkLst>
        </pc:spChg>
        <pc:picChg chg="mod">
          <ac:chgData name="Roberts, Penny" userId="ae04f916-d83e-4603-b28a-186fc90f4048" providerId="ADAL" clId="{AE0EF371-6D26-4022-B023-DDEA7729EF1D}" dt="2026-01-28T12:18:45.483" v="3321" actId="1076"/>
          <ac:picMkLst>
            <pc:docMk/>
            <pc:sldMk cId="0" sldId="259"/>
            <ac:picMk id="12291" creationId="{0E82C324-176F-7EAC-3AAF-B7E1963F829D}"/>
          </ac:picMkLst>
        </pc:picChg>
        <pc:picChg chg="mod">
          <ac:chgData name="Roberts, Penny" userId="ae04f916-d83e-4603-b28a-186fc90f4048" providerId="ADAL" clId="{AE0EF371-6D26-4022-B023-DDEA7729EF1D}" dt="2026-01-28T12:18:43.197" v="3320" actId="1076"/>
          <ac:picMkLst>
            <pc:docMk/>
            <pc:sldMk cId="0" sldId="259"/>
            <ac:picMk id="12292" creationId="{1B562934-B30D-E047-1095-09FD1A2ABC05}"/>
          </ac:picMkLst>
        </pc:picChg>
        <pc:picChg chg="add mod">
          <ac:chgData name="Roberts, Penny" userId="ae04f916-d83e-4603-b28a-186fc90f4048" providerId="ADAL" clId="{AE0EF371-6D26-4022-B023-DDEA7729EF1D}" dt="2026-01-28T12:25:57.505" v="3350" actId="1076"/>
          <ac:picMkLst>
            <pc:docMk/>
            <pc:sldMk cId="0" sldId="259"/>
            <ac:picMk id="13316" creationId="{F8B91BB2-11F2-6155-C381-70CEA346A042}"/>
          </ac:picMkLst>
        </pc:picChg>
      </pc:sldChg>
      <pc:sldChg chg="addSp delSp modSp mod">
        <pc:chgData name="Roberts, Penny" userId="ae04f916-d83e-4603-b28a-186fc90f4048" providerId="ADAL" clId="{AE0EF371-6D26-4022-B023-DDEA7729EF1D}" dt="2026-01-28T15:28:25.834" v="7230" actId="255"/>
        <pc:sldMkLst>
          <pc:docMk/>
          <pc:sldMk cId="0" sldId="260"/>
        </pc:sldMkLst>
        <pc:spChg chg="add mod">
          <ac:chgData name="Roberts, Penny" userId="ae04f916-d83e-4603-b28a-186fc90f4048" providerId="ADAL" clId="{AE0EF371-6D26-4022-B023-DDEA7729EF1D}" dt="2026-01-28T15:28:25.834" v="7230" actId="255"/>
          <ac:spMkLst>
            <pc:docMk/>
            <pc:sldMk cId="0" sldId="260"/>
            <ac:spMk id="3" creationId="{4872D203-729B-AE0D-66EA-A62B67AD79AC}"/>
          </ac:spMkLst>
        </pc:spChg>
        <pc:spChg chg="mod">
          <ac:chgData name="Roberts, Penny" userId="ae04f916-d83e-4603-b28a-186fc90f4048" providerId="ADAL" clId="{AE0EF371-6D26-4022-B023-DDEA7729EF1D}" dt="2026-01-28T13:34:16.523" v="5137" actId="2711"/>
          <ac:spMkLst>
            <pc:docMk/>
            <pc:sldMk cId="0" sldId="260"/>
            <ac:spMk id="13314" creationId="{351E122D-FE8F-75D8-6198-42EBB8D0AD8F}"/>
          </ac:spMkLst>
        </pc:spChg>
        <pc:picChg chg="add mod">
          <ac:chgData name="Roberts, Penny" userId="ae04f916-d83e-4603-b28a-186fc90f4048" providerId="ADAL" clId="{AE0EF371-6D26-4022-B023-DDEA7729EF1D}" dt="2026-01-28T15:28:06.905" v="7228" actId="1076"/>
          <ac:picMkLst>
            <pc:docMk/>
            <pc:sldMk cId="0" sldId="260"/>
            <ac:picMk id="4" creationId="{F6096B15-FE25-04ED-3B15-4CDE4B6DAD61}"/>
          </ac:picMkLst>
        </pc:picChg>
        <pc:picChg chg="mod">
          <ac:chgData name="Roberts, Penny" userId="ae04f916-d83e-4603-b28a-186fc90f4048" providerId="ADAL" clId="{AE0EF371-6D26-4022-B023-DDEA7729EF1D}" dt="2026-01-28T14:38:36.902" v="6587" actId="1076"/>
          <ac:picMkLst>
            <pc:docMk/>
            <pc:sldMk cId="0" sldId="260"/>
            <ac:picMk id="13315" creationId="{AF42EDF8-459C-03E2-977A-DA0186DE2962}"/>
          </ac:picMkLst>
        </pc:picChg>
      </pc:sldChg>
      <pc:sldChg chg="addSp modSp mod ord">
        <pc:chgData name="Roberts, Penny" userId="ae04f916-d83e-4603-b28a-186fc90f4048" providerId="ADAL" clId="{AE0EF371-6D26-4022-B023-DDEA7729EF1D}" dt="2026-01-28T15:13:42.916" v="7070" actId="14100"/>
        <pc:sldMkLst>
          <pc:docMk/>
          <pc:sldMk cId="0" sldId="263"/>
        </pc:sldMkLst>
        <pc:spChg chg="add mod">
          <ac:chgData name="Roberts, Penny" userId="ae04f916-d83e-4603-b28a-186fc90f4048" providerId="ADAL" clId="{AE0EF371-6D26-4022-B023-DDEA7729EF1D}" dt="2026-01-28T14:00:04.938" v="6011" actId="14100"/>
          <ac:spMkLst>
            <pc:docMk/>
            <pc:sldMk cId="0" sldId="263"/>
            <ac:spMk id="4" creationId="{990906A4-22B3-6A01-4C97-7F64AA0208CF}"/>
          </ac:spMkLst>
        </pc:spChg>
        <pc:spChg chg="mod">
          <ac:chgData name="Roberts, Penny" userId="ae04f916-d83e-4603-b28a-186fc90f4048" providerId="ADAL" clId="{AE0EF371-6D26-4022-B023-DDEA7729EF1D}" dt="2026-01-28T15:13:42.916" v="7070" actId="14100"/>
          <ac:spMkLst>
            <pc:docMk/>
            <pc:sldMk cId="0" sldId="263"/>
            <ac:spMk id="8194" creationId="{C99B2BFB-D433-A7B2-7777-D515756E0544}"/>
          </ac:spMkLst>
        </pc:spChg>
        <pc:picChg chg="mod">
          <ac:chgData name="Roberts, Penny" userId="ae04f916-d83e-4603-b28a-186fc90f4048" providerId="ADAL" clId="{AE0EF371-6D26-4022-B023-DDEA7729EF1D}" dt="2026-01-28T13:14:20.108" v="4634" actId="1076"/>
          <ac:picMkLst>
            <pc:docMk/>
            <pc:sldMk cId="0" sldId="263"/>
            <ac:picMk id="2" creationId="{E7089A51-C86D-AC61-E8A0-4403CA73F23D}"/>
          </ac:picMkLst>
        </pc:picChg>
        <pc:picChg chg="mod">
          <ac:chgData name="Roberts, Penny" userId="ae04f916-d83e-4603-b28a-186fc90f4048" providerId="ADAL" clId="{AE0EF371-6D26-4022-B023-DDEA7729EF1D}" dt="2026-01-28T13:14:17.819" v="4633" actId="1076"/>
          <ac:picMkLst>
            <pc:docMk/>
            <pc:sldMk cId="0" sldId="263"/>
            <ac:picMk id="8195" creationId="{7B2E956D-24D2-756C-2FEF-FFC132279417}"/>
          </ac:picMkLst>
        </pc:picChg>
      </pc:sldChg>
      <pc:sldChg chg="addSp modSp mod">
        <pc:chgData name="Roberts, Penny" userId="ae04f916-d83e-4603-b28a-186fc90f4048" providerId="ADAL" clId="{AE0EF371-6D26-4022-B023-DDEA7729EF1D}" dt="2026-01-28T14:37:25.897" v="6585" actId="20577"/>
        <pc:sldMkLst>
          <pc:docMk/>
          <pc:sldMk cId="0" sldId="264"/>
        </pc:sldMkLst>
        <pc:spChg chg="add mod">
          <ac:chgData name="Roberts, Penny" userId="ae04f916-d83e-4603-b28a-186fc90f4048" providerId="ADAL" clId="{AE0EF371-6D26-4022-B023-DDEA7729EF1D}" dt="2026-01-28T14:37:25.897" v="6585" actId="20577"/>
          <ac:spMkLst>
            <pc:docMk/>
            <pc:sldMk cId="0" sldId="264"/>
            <ac:spMk id="7" creationId="{D8E66536-8509-3F60-9046-BC6900175D4D}"/>
          </ac:spMkLst>
        </pc:spChg>
        <pc:spChg chg="mod">
          <ac:chgData name="Roberts, Penny" userId="ae04f916-d83e-4603-b28a-186fc90f4048" providerId="ADAL" clId="{AE0EF371-6D26-4022-B023-DDEA7729EF1D}" dt="2026-01-28T14:37:07.495" v="6560" actId="207"/>
          <ac:spMkLst>
            <pc:docMk/>
            <pc:sldMk cId="0" sldId="264"/>
            <ac:spMk id="9218" creationId="{2B8B115B-F72F-CE74-C685-83042B51D67E}"/>
          </ac:spMkLst>
        </pc:spChg>
        <pc:picChg chg="add mod">
          <ac:chgData name="Roberts, Penny" userId="ae04f916-d83e-4603-b28a-186fc90f4048" providerId="ADAL" clId="{AE0EF371-6D26-4022-B023-DDEA7729EF1D}" dt="2026-01-28T13:32:59.371" v="5131" actId="1076"/>
          <ac:picMkLst>
            <pc:docMk/>
            <pc:sldMk cId="0" sldId="264"/>
            <ac:picMk id="5" creationId="{14414FBF-7251-CD11-FE3B-6C67B2935AB3}"/>
          </ac:picMkLst>
        </pc:picChg>
        <pc:picChg chg="mod">
          <ac:chgData name="Roberts, Penny" userId="ae04f916-d83e-4603-b28a-186fc90f4048" providerId="ADAL" clId="{AE0EF371-6D26-4022-B023-DDEA7729EF1D}" dt="2026-01-28T13:33:18.486" v="5132" actId="1076"/>
          <ac:picMkLst>
            <pc:docMk/>
            <pc:sldMk cId="0" sldId="264"/>
            <ac:picMk id="9219" creationId="{4E256556-755D-CEC1-68F9-6C8390B05443}"/>
          </ac:picMkLst>
        </pc:picChg>
      </pc:sldChg>
      <pc:sldChg chg="modSp add mod">
        <pc:chgData name="Roberts, Penny" userId="ae04f916-d83e-4603-b28a-186fc90f4048" providerId="ADAL" clId="{AE0EF371-6D26-4022-B023-DDEA7729EF1D}" dt="2026-01-28T13:16:25.472" v="4742" actId="207"/>
        <pc:sldMkLst>
          <pc:docMk/>
          <pc:sldMk cId="0" sldId="268"/>
        </pc:sldMkLst>
        <pc:spChg chg="mod">
          <ac:chgData name="Roberts, Penny" userId="ae04f916-d83e-4603-b28a-186fc90f4048" providerId="ADAL" clId="{AE0EF371-6D26-4022-B023-DDEA7729EF1D}" dt="2026-01-28T13:16:25.472" v="4742" actId="207"/>
          <ac:spMkLst>
            <pc:docMk/>
            <pc:sldMk cId="0" sldId="268"/>
            <ac:spMk id="5122" creationId="{9380B521-E88E-610F-DD82-4143190EF3DA}"/>
          </ac:spMkLst>
        </pc:spChg>
        <pc:picChg chg="mod">
          <ac:chgData name="Roberts, Penny" userId="ae04f916-d83e-4603-b28a-186fc90f4048" providerId="ADAL" clId="{AE0EF371-6D26-4022-B023-DDEA7729EF1D}" dt="2026-01-28T12:39:07.563" v="3380" actId="1076"/>
          <ac:picMkLst>
            <pc:docMk/>
            <pc:sldMk cId="0" sldId="268"/>
            <ac:picMk id="5123" creationId="{7D6078F8-F892-C5ED-247A-8A166F7C4A0C}"/>
          </ac:picMkLst>
        </pc:picChg>
      </pc:sldChg>
      <pc:sldChg chg="addSp delSp modSp mod setBg">
        <pc:chgData name="Roberts, Penny" userId="ae04f916-d83e-4603-b28a-186fc90f4048" providerId="ADAL" clId="{AE0EF371-6D26-4022-B023-DDEA7729EF1D}" dt="2026-02-02T09:58:23.358" v="7251" actId="20577"/>
        <pc:sldMkLst>
          <pc:docMk/>
          <pc:sldMk cId="0" sldId="272"/>
        </pc:sldMkLst>
        <pc:spChg chg="mod">
          <ac:chgData name="Roberts, Penny" userId="ae04f916-d83e-4603-b28a-186fc90f4048" providerId="ADAL" clId="{AE0EF371-6D26-4022-B023-DDEA7729EF1D}" dt="2026-02-02T09:58:23.358" v="7251" actId="20577"/>
          <ac:spMkLst>
            <pc:docMk/>
            <pc:sldMk cId="0" sldId="272"/>
            <ac:spMk id="2" creationId="{AF1729AE-3770-6B60-138E-B693A033CC8B}"/>
          </ac:spMkLst>
        </pc:spChg>
        <pc:spChg chg="mod">
          <ac:chgData name="Roberts, Penny" userId="ae04f916-d83e-4603-b28a-186fc90f4048" providerId="ADAL" clId="{AE0EF371-6D26-4022-B023-DDEA7729EF1D}" dt="2026-01-28T15:25:02.855" v="7180" actId="1076"/>
          <ac:spMkLst>
            <pc:docMk/>
            <pc:sldMk cId="0" sldId="272"/>
            <ac:spMk id="2050" creationId="{857D7109-4943-FE36-D3D0-F5B9712C2E94}"/>
          </ac:spMkLst>
        </pc:spChg>
        <pc:picChg chg="add mod">
          <ac:chgData name="Roberts, Penny" userId="ae04f916-d83e-4603-b28a-186fc90f4048" providerId="ADAL" clId="{AE0EF371-6D26-4022-B023-DDEA7729EF1D}" dt="2026-01-27T14:32:17.454" v="1589" actId="1076"/>
          <ac:picMkLst>
            <pc:docMk/>
            <pc:sldMk cId="0" sldId="272"/>
            <ac:picMk id="13316" creationId="{54D868C1-BF8F-1AED-40E6-5F6EDB583F9F}"/>
          </ac:picMkLst>
        </pc:picChg>
      </pc:sldChg>
      <pc:sldChg chg="modSp mod ord">
        <pc:chgData name="Roberts, Penny" userId="ae04f916-d83e-4603-b28a-186fc90f4048" providerId="ADAL" clId="{AE0EF371-6D26-4022-B023-DDEA7729EF1D}" dt="2026-01-28T14:34:05.355" v="6432" actId="20577"/>
        <pc:sldMkLst>
          <pc:docMk/>
          <pc:sldMk cId="2955237101" sldId="273"/>
        </pc:sldMkLst>
        <pc:spChg chg="mod">
          <ac:chgData name="Roberts, Penny" userId="ae04f916-d83e-4603-b28a-186fc90f4048" providerId="ADAL" clId="{AE0EF371-6D26-4022-B023-DDEA7729EF1D}" dt="2026-01-28T14:34:05.355" v="6432" actId="20577"/>
          <ac:spMkLst>
            <pc:docMk/>
            <pc:sldMk cId="2955237101" sldId="273"/>
            <ac:spMk id="2" creationId="{2505B6CE-B3BD-9523-110E-741928710E5C}"/>
          </ac:spMkLst>
        </pc:spChg>
      </pc:sldChg>
      <pc:sldChg chg="addSp modSp mod">
        <pc:chgData name="Roberts, Penny" userId="ae04f916-d83e-4603-b28a-186fc90f4048" providerId="ADAL" clId="{AE0EF371-6D26-4022-B023-DDEA7729EF1D}" dt="2026-01-28T15:24:39.386" v="7179" actId="14100"/>
        <pc:sldMkLst>
          <pc:docMk/>
          <pc:sldMk cId="2300026549" sldId="274"/>
        </pc:sldMkLst>
        <pc:spChg chg="mod">
          <ac:chgData name="Roberts, Penny" userId="ae04f916-d83e-4603-b28a-186fc90f4048" providerId="ADAL" clId="{AE0EF371-6D26-4022-B023-DDEA7729EF1D}" dt="2026-01-28T15:24:39.386" v="7179" actId="14100"/>
          <ac:spMkLst>
            <pc:docMk/>
            <pc:sldMk cId="2300026549" sldId="274"/>
            <ac:spMk id="2" creationId="{0AE23E97-C7A5-9BAE-CBD0-7BBA789BF52E}"/>
          </ac:spMkLst>
        </pc:spChg>
        <pc:spChg chg="add mod">
          <ac:chgData name="Roberts, Penny" userId="ae04f916-d83e-4603-b28a-186fc90f4048" providerId="ADAL" clId="{AE0EF371-6D26-4022-B023-DDEA7729EF1D}" dt="2026-01-28T14:41:03.068" v="6632" actId="14100"/>
          <ac:spMkLst>
            <pc:docMk/>
            <pc:sldMk cId="2300026549" sldId="274"/>
            <ac:spMk id="5" creationId="{0E3037B1-6B50-1292-274B-6A35CAAC489A}"/>
          </ac:spMkLst>
        </pc:spChg>
        <pc:picChg chg="add mod">
          <ac:chgData name="Roberts, Penny" userId="ae04f916-d83e-4603-b28a-186fc90f4048" providerId="ADAL" clId="{AE0EF371-6D26-4022-B023-DDEA7729EF1D}" dt="2026-01-28T14:40:41.803" v="6629" actId="1076"/>
          <ac:picMkLst>
            <pc:docMk/>
            <pc:sldMk cId="2300026549" sldId="274"/>
            <ac:picMk id="3" creationId="{3F17337B-F3A2-9A06-5DEB-F648C52D068F}"/>
          </ac:picMkLst>
        </pc:picChg>
      </pc:sldChg>
      <pc:sldChg chg="addSp modSp mod ord">
        <pc:chgData name="Roberts, Penny" userId="ae04f916-d83e-4603-b28a-186fc90f4048" providerId="ADAL" clId="{AE0EF371-6D26-4022-B023-DDEA7729EF1D}" dt="2026-01-28T14:36:49.135" v="6559" actId="2711"/>
        <pc:sldMkLst>
          <pc:docMk/>
          <pc:sldMk cId="0" sldId="275"/>
        </pc:sldMkLst>
        <pc:spChg chg="mod">
          <ac:chgData name="Roberts, Penny" userId="ae04f916-d83e-4603-b28a-186fc90f4048" providerId="ADAL" clId="{AE0EF371-6D26-4022-B023-DDEA7729EF1D}" dt="2026-01-28T14:36:49.135" v="6559" actId="2711"/>
          <ac:spMkLst>
            <pc:docMk/>
            <pc:sldMk cId="0" sldId="275"/>
            <ac:spMk id="15362" creationId="{DE541372-9856-4EE3-4F4E-761D8D63B9EE}"/>
          </ac:spMkLst>
        </pc:spChg>
        <pc:picChg chg="add mod">
          <ac:chgData name="Roberts, Penny" userId="ae04f916-d83e-4603-b28a-186fc90f4048" providerId="ADAL" clId="{AE0EF371-6D26-4022-B023-DDEA7729EF1D}" dt="2026-01-28T13:30:14.732" v="5052" actId="1076"/>
          <ac:picMkLst>
            <pc:docMk/>
            <pc:sldMk cId="0" sldId="275"/>
            <ac:picMk id="2" creationId="{201D024A-E50A-C7CE-D507-64CC1CD299EF}"/>
          </ac:picMkLst>
        </pc:picChg>
        <pc:picChg chg="mod">
          <ac:chgData name="Roberts, Penny" userId="ae04f916-d83e-4603-b28a-186fc90f4048" providerId="ADAL" clId="{AE0EF371-6D26-4022-B023-DDEA7729EF1D}" dt="2026-01-28T13:30:23.393" v="5055" actId="1076"/>
          <ac:picMkLst>
            <pc:docMk/>
            <pc:sldMk cId="0" sldId="275"/>
            <ac:picMk id="15363" creationId="{2984243A-2A45-6443-0BED-8A52F8FB4E17}"/>
          </ac:picMkLst>
        </pc:picChg>
        <pc:picChg chg="mod">
          <ac:chgData name="Roberts, Penny" userId="ae04f916-d83e-4603-b28a-186fc90f4048" providerId="ADAL" clId="{AE0EF371-6D26-4022-B023-DDEA7729EF1D}" dt="2026-01-28T13:30:19.759" v="5054" actId="1076"/>
          <ac:picMkLst>
            <pc:docMk/>
            <pc:sldMk cId="0" sldId="275"/>
            <ac:picMk id="15364" creationId="{FEAFE4FB-BBE3-D5B9-71D6-CBE39BDAB128}"/>
          </ac:picMkLst>
        </pc:picChg>
      </pc:sldChg>
      <pc:sldChg chg="addSp modSp mod ord">
        <pc:chgData name="Roberts, Penny" userId="ae04f916-d83e-4603-b28a-186fc90f4048" providerId="ADAL" clId="{AE0EF371-6D26-4022-B023-DDEA7729EF1D}" dt="2026-01-28T14:33:47.377" v="6428" actId="207"/>
        <pc:sldMkLst>
          <pc:docMk/>
          <pc:sldMk cId="0" sldId="277"/>
        </pc:sldMkLst>
        <pc:spChg chg="add mod">
          <ac:chgData name="Roberts, Penny" userId="ae04f916-d83e-4603-b28a-186fc90f4048" providerId="ADAL" clId="{AE0EF371-6D26-4022-B023-DDEA7729EF1D}" dt="2026-01-28T14:28:59.026" v="6361" actId="1076"/>
          <ac:spMkLst>
            <pc:docMk/>
            <pc:sldMk cId="0" sldId="277"/>
            <ac:spMk id="3" creationId="{BCDDF5C5-CFA7-FF8D-50D7-39456D6EAD90}"/>
          </ac:spMkLst>
        </pc:spChg>
        <pc:spChg chg="mod">
          <ac:chgData name="Roberts, Penny" userId="ae04f916-d83e-4603-b28a-186fc90f4048" providerId="ADAL" clId="{AE0EF371-6D26-4022-B023-DDEA7729EF1D}" dt="2026-01-28T14:33:47.377" v="6428" actId="207"/>
          <ac:spMkLst>
            <pc:docMk/>
            <pc:sldMk cId="0" sldId="277"/>
            <ac:spMk id="14338" creationId="{A44C9AA2-1AEA-AA56-5F2E-9325C1CC140A}"/>
          </ac:spMkLst>
        </pc:spChg>
        <pc:picChg chg="add mod">
          <ac:chgData name="Roberts, Penny" userId="ae04f916-d83e-4603-b28a-186fc90f4048" providerId="ADAL" clId="{AE0EF371-6D26-4022-B023-DDEA7729EF1D}" dt="2026-01-27T14:43:07.900" v="2891" actId="1076"/>
          <ac:picMkLst>
            <pc:docMk/>
            <pc:sldMk cId="0" sldId="277"/>
            <ac:picMk id="7172" creationId="{5196B162-94DA-A794-5E38-1876DD722CCF}"/>
          </ac:picMkLst>
        </pc:picChg>
        <pc:picChg chg="mod">
          <ac:chgData name="Roberts, Penny" userId="ae04f916-d83e-4603-b28a-186fc90f4048" providerId="ADAL" clId="{AE0EF371-6D26-4022-B023-DDEA7729EF1D}" dt="2026-01-27T14:43:11.023" v="2892" actId="1076"/>
          <ac:picMkLst>
            <pc:docMk/>
            <pc:sldMk cId="0" sldId="277"/>
            <ac:picMk id="14339" creationId="{CF8F8FA0-F322-CAA3-9280-F62E55FEC108}"/>
          </ac:picMkLst>
        </pc:picChg>
      </pc:sldChg>
      <pc:sldChg chg="addSp modSp new mod">
        <pc:chgData name="Roberts, Penny" userId="ae04f916-d83e-4603-b28a-186fc90f4048" providerId="ADAL" clId="{AE0EF371-6D26-4022-B023-DDEA7729EF1D}" dt="2026-02-03T11:37:28.507" v="7259" actId="20577"/>
        <pc:sldMkLst>
          <pc:docMk/>
          <pc:sldMk cId="4024307544" sldId="278"/>
        </pc:sldMkLst>
        <pc:spChg chg="mod">
          <ac:chgData name="Roberts, Penny" userId="ae04f916-d83e-4603-b28a-186fc90f4048" providerId="ADAL" clId="{AE0EF371-6D26-4022-B023-DDEA7729EF1D}" dt="2026-02-03T11:37:11.415" v="7257" actId="20577"/>
          <ac:spMkLst>
            <pc:docMk/>
            <pc:sldMk cId="4024307544" sldId="278"/>
            <ac:spMk id="2" creationId="{93926952-6B35-EBEE-E1AC-3BCF7302FAB1}"/>
          </ac:spMkLst>
        </pc:spChg>
        <pc:spChg chg="mod">
          <ac:chgData name="Roberts, Penny" userId="ae04f916-d83e-4603-b28a-186fc90f4048" providerId="ADAL" clId="{AE0EF371-6D26-4022-B023-DDEA7729EF1D}" dt="2026-02-03T11:37:28.507" v="7259" actId="20577"/>
          <ac:spMkLst>
            <pc:docMk/>
            <pc:sldMk cId="4024307544" sldId="278"/>
            <ac:spMk id="3" creationId="{A1DB41BE-F5F3-BC57-1495-612C637C7444}"/>
          </ac:spMkLst>
        </pc:spChg>
        <pc:picChg chg="add mod">
          <ac:chgData name="Roberts, Penny" userId="ae04f916-d83e-4603-b28a-186fc90f4048" providerId="ADAL" clId="{AE0EF371-6D26-4022-B023-DDEA7729EF1D}" dt="2026-01-28T15:02:12.197" v="6941" actId="1076"/>
          <ac:picMkLst>
            <pc:docMk/>
            <pc:sldMk cId="4024307544" sldId="278"/>
            <ac:picMk id="2050" creationId="{22A3A887-E311-9877-4A65-B0DEC1174AA3}"/>
          </ac:picMkLst>
        </pc:picChg>
        <pc:picChg chg="add mod">
          <ac:chgData name="Roberts, Penny" userId="ae04f916-d83e-4603-b28a-186fc90f4048" providerId="ADAL" clId="{AE0EF371-6D26-4022-B023-DDEA7729EF1D}" dt="2026-01-28T15:02:03.699" v="6939" actId="1076"/>
          <ac:picMkLst>
            <pc:docMk/>
            <pc:sldMk cId="4024307544" sldId="278"/>
            <ac:picMk id="2052" creationId="{F6B82083-C2E7-2B2D-D0E4-E04F4EC4118D}"/>
          </ac:picMkLst>
        </pc:picChg>
      </pc:sldChg>
      <pc:sldMasterChg chg="setBg modSldLayout">
        <pc:chgData name="Roberts, Penny" userId="ae04f916-d83e-4603-b28a-186fc90f4048" providerId="ADAL" clId="{AE0EF371-6D26-4022-B023-DDEA7729EF1D}" dt="2026-01-27T10:56:13.209" v="69"/>
        <pc:sldMasterMkLst>
          <pc:docMk/>
          <pc:sldMasterMk cId="4160722590" sldId="2147483648"/>
        </pc:sldMasterMkLst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1198145565" sldId="2147483649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376916308" sldId="2147483650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248275060" sldId="2147483651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1865306193" sldId="2147483652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3686716690" sldId="2147483653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2680078775" sldId="2147483654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475881013" sldId="2147483655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3662826057" sldId="2147483656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4204990306" sldId="2147483657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3154554587" sldId="2147483658"/>
          </pc:sldLayoutMkLst>
        </pc:sldLayoutChg>
        <pc:sldLayoutChg chg="setBg">
          <pc:chgData name="Roberts, Penny" userId="ae04f916-d83e-4603-b28a-186fc90f4048" providerId="ADAL" clId="{AE0EF371-6D26-4022-B023-DDEA7729EF1D}" dt="2026-01-27T10:56:13.209" v="69"/>
          <pc:sldLayoutMkLst>
            <pc:docMk/>
            <pc:sldMasterMk cId="4160722590" sldId="2147483648"/>
            <pc:sldLayoutMk cId="2617558595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C5D77-AAD9-F5A7-7415-D316859064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7A6795-C45D-9FB2-8910-DAA0070BF4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FEDEE-FE11-C8A5-7307-89FD137EB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38F53-DA03-9C99-E419-8A4158215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25B61-BB15-933B-6FB1-014A22EAC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145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FD894-3913-0A18-BE12-32C55F114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834EAB-770A-011A-7A45-D5B472711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E14E6-927E-F9F8-9BB3-209D5A48C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6B16B-EF03-9549-7249-B499E07E5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02E98-0F07-A991-6802-9698BBCE9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55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CE362E-6662-40F9-0F43-2151845D54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880A75-3789-8D01-CF23-245546DF4A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A1A60-4DBA-F5C4-20AA-DF956E0BA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40DC9-89A4-DD15-C7AB-99AE3A811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AAC5B-FEF1-920B-22D7-440CCDE57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55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F9963-A94C-FEDB-06E3-ED0EEA78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85509-C72B-7D65-58FF-9274CD814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09816-3C1F-3181-4C76-C981DD185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88CE3-638A-BF86-6E08-2D6D7033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1C559-7C60-C545-2AD8-7C1F4D31F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16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79D53-7ADE-E89A-18E8-144575EF5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9CCE69-51D8-6BD5-86CE-2479F140D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ED037-255F-3908-98F3-61FD2FE07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EA37B-F7A2-399C-87F5-AA551F653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B399A-E3FE-9E75-58BA-F7362B782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75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C3D27-3E60-AD67-EBF6-5BE41A315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FC8AB-1479-A49A-E89E-5220619951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D4C79-25D6-9472-00BC-D2743417F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DC04C-D950-A682-7237-281F019AE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0EA7-54C2-060D-8264-F2748ED57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4BCC9-54D5-22D4-FA5A-00393F7B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306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1AD71-4736-6EC1-4AE7-9420130D6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D7458-85CF-F628-3094-827B052AE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AB81F-C96D-8FC7-399F-DBD8B2A59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AC56A0-BF00-323B-9D1B-3DA8819926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A28DB2-0F2A-BABE-9D67-D1485267F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45CDA9-9F9C-6523-4516-D55D96F8A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C52921-B704-3040-260D-F1384DC61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7A3D62-6BFB-8B11-9A59-37E9F33CF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71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63486-DA13-FCC1-6394-2D776DFCF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9324E1-1327-EFF8-85ED-F4B1E037F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B91A99-2511-846F-FA82-5F9333F61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2A2BA-D9B1-E157-E06B-B094351D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07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254AF7-F5BC-A3FE-62E8-53AF94238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516BBC-42D4-BA0B-D030-A41F61DE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DB621-30D6-DAF4-0228-B010BF01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88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6034A-C3B9-828C-75F5-6EC91F647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57090-6DC0-0C8B-ED5B-1606F9DC8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8E0A99-8B76-9B1F-54A7-04F242E197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94C0F-F3F8-09E8-854B-E75B7A70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1473F-BF4E-2ED1-65DB-E0794D13C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11F4C3-66BD-FCF7-647B-8F27C63E2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82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C1643-1150-0A00-1CA0-0526934B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550FE9-A0E6-AA62-6CF7-9373E0DFC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BFDB30-6A46-7314-6F0C-59F5710D8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199DA-0EFD-81C8-9DEF-CA8CE55CE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A6F3B-39AF-E3D6-4283-89593EF3B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21A22-D659-E79C-17A8-5BB8E6790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99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E330F6-E230-45B0-8D22-A28DD1273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5B8FE-B844-1D6F-64A3-A12DCE729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9E96A-4F86-6BA8-9DA7-7A0977FFC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08D538-E08C-43FB-A1AC-2F610257F51D}" type="datetimeFigureOut">
              <a:rPr lang="en-GB" smtClean="0"/>
              <a:t>03/02/2026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7EEA5-7E96-8543-EF6E-CD63942B14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81E7F-8837-8154-0FF0-262152D9C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CFC6C1-2CC7-4EE8-B179-2CD0E9E47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722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E24DA4-0077-56FF-8A74-467182B26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(Religious, Social &amp; Political) ‘Other’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785EB8-FF68-972D-74CA-85DFDF64B2BA}"/>
              </a:ext>
            </a:extLst>
          </p:cNvPr>
          <p:cNvSpPr txBox="1"/>
          <p:nvPr/>
        </p:nvSpPr>
        <p:spPr>
          <a:xfrm>
            <a:off x="6283842" y="1079341"/>
            <a:ext cx="5720316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Prejudice, persecution and prosecution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common to a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ll societies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vs those 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identify as </a:t>
            </a: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suspect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&amp;</a:t>
            </a: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threatening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differ from established norms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marginalisation, ostracization or active persecution &amp; prosecution</a:t>
            </a:r>
            <a:endParaRPr lang="en-GB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Common stereotypes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sexual depravity, criminality and other anti-social behaviour</a:t>
            </a:r>
            <a:endParaRPr lang="en-GB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Plus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etaphors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of sin, pollution and disease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E.g. from early Christians through heretical groups and other </a:t>
            </a: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religious minorities 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accused of orgies, ritual violence and abuse of mainstream faith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Jews and witches 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faced similar accusations</a:t>
            </a:r>
            <a:endParaRPr lang="en-GB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direct threat 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respectable, law-abiding Christian society,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even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actively plotting 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against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</a:rPr>
              <a:t>Treatment of marginal groups </a:t>
            </a:r>
            <a:r>
              <a:rPr lang="en-GB" sz="2000" dirty="0">
                <a:latin typeface="Times New Roman" panose="02020603050405020304" pitchFamily="18" charset="0"/>
              </a:rPr>
              <a:t>as reflection of values and attitudes of societies</a:t>
            </a:r>
            <a:endParaRPr lang="en-GB" sz="2000" dirty="0"/>
          </a:p>
        </p:txBody>
      </p:sp>
      <p:pic>
        <p:nvPicPr>
          <p:cNvPr id="7" name="Picture 6" descr="Whores_lepers">
            <a:extLst>
              <a:ext uri="{FF2B5EF4-FFF2-40B4-BE49-F238E27FC236}">
                <a16:creationId xmlns:a16="http://schemas.microsoft.com/office/drawing/2014/main" id="{0683716F-E5E0-F01D-1289-330184B95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8769" y="1483747"/>
            <a:ext cx="5761038" cy="439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F03724-8857-38B9-1AC9-8D1FE4216B26}"/>
              </a:ext>
            </a:extLst>
          </p:cNvPr>
          <p:cNvSpPr txBox="1"/>
          <p:nvPr/>
        </p:nvSpPr>
        <p:spPr>
          <a:xfrm>
            <a:off x="318769" y="6034544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Hieronymus Bosch, Christ carrying the Cross</a:t>
            </a:r>
            <a:r>
              <a:rPr lang="en-GB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c. 1500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113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2B8B115B-F72F-CE74-C685-83042B51D6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3286" y="1"/>
            <a:ext cx="11830240" cy="882501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GB" altLang="en-US" dirty="0">
                <a:solidFill>
                  <a:srgbClr val="7030A0"/>
                </a:solidFill>
              </a:rPr>
            </a:br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Sinister = accusations of blood libel/ritual murder</a:t>
            </a:r>
            <a:br>
              <a:rPr lang="en-GB" altLang="en-US" dirty="0">
                <a:solidFill>
                  <a:srgbClr val="7030A0"/>
                </a:solidFill>
              </a:rPr>
            </a:br>
            <a:endParaRPr lang="en-US" altLang="en-US" dirty="0">
              <a:solidFill>
                <a:srgbClr val="7030A0"/>
              </a:solidFill>
            </a:endParaRPr>
          </a:p>
        </p:txBody>
      </p:sp>
      <p:pic>
        <p:nvPicPr>
          <p:cNvPr id="9219" name="Picture 6" descr="blood libel">
            <a:extLst>
              <a:ext uri="{FF2B5EF4-FFF2-40B4-BE49-F238E27FC236}">
                <a16:creationId xmlns:a16="http://schemas.microsoft.com/office/drawing/2014/main" id="{4E256556-755D-CEC1-68F9-6C8390B0544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18411" y="1942954"/>
            <a:ext cx="5221287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414FBF-7251-CD11-FE3B-6C67B2935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1237" y="2475108"/>
            <a:ext cx="4615543" cy="34616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E66536-8509-3F60-9046-BC6900175D4D}"/>
              </a:ext>
            </a:extLst>
          </p:cNvPr>
          <p:cNvSpPr txBox="1"/>
          <p:nvPr/>
        </p:nvSpPr>
        <p:spPr>
          <a:xfrm>
            <a:off x="163286" y="723014"/>
            <a:ext cx="1202871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Desecration of host associated with Christ-killers</a:t>
            </a:r>
          </a:p>
          <a:p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Murder of Christian children: e.g. William of Norwich (1144), Hugh of Lincoln (1255), Simon of Trent (Germany, 1475), reflecting moments of tension</a:t>
            </a:r>
            <a:endParaRPr lang="en-GB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>
            <a:extLst>
              <a:ext uri="{FF2B5EF4-FFF2-40B4-BE49-F238E27FC236}">
                <a16:creationId xmlns:a16="http://schemas.microsoft.com/office/drawing/2014/main" id="{351E122D-FE8F-75D8-6198-42EBB8D0AD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1" y="1"/>
            <a:ext cx="5520070" cy="1031357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Diseased</a:t>
            </a:r>
            <a:endParaRPr lang="en-US" alt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5" name="Picture 6" descr="leper">
            <a:extLst>
              <a:ext uri="{FF2B5EF4-FFF2-40B4-BE49-F238E27FC236}">
                <a16:creationId xmlns:a16="http://schemas.microsoft.com/office/drawing/2014/main" id="{AF42EDF8-459C-03E2-977A-DA0186DE296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1968" y="101568"/>
            <a:ext cx="2366350" cy="2849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72D203-729B-AE0D-66EA-A62B67AD79AC}"/>
              </a:ext>
            </a:extLst>
          </p:cNvPr>
          <p:cNvSpPr txBox="1"/>
          <p:nvPr/>
        </p:nvSpPr>
        <p:spPr>
          <a:xfrm>
            <a:off x="127591" y="862425"/>
            <a:ext cx="694306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Fear of contamination:</a:t>
            </a:r>
            <a:endParaRPr lang="en-GB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Leprosy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leper(or lazar)-houses outside towns &amp; own cemeteries; restricted social interaction; ambiguous legal &amp; spiritual status as ‘dead’ (ritual of seclusion), vs property rights, occupations etc; largely disappeared in Europe by 1500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Plague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from 1340s of increasing concern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Mental illness: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conditions viewed as result of possession</a:t>
            </a:r>
          </a:p>
          <a:p>
            <a:pPr>
              <a:defRPr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strong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metaphorical use of disease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deviant groups in general</a:t>
            </a:r>
          </a:p>
          <a:p>
            <a:pPr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also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sympathy for the condition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Reflection of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vs collective sin?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Responsibility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Christian society to look after, doctors treat, others give alms to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 beggars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more tolerated in medieval society than subsequently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vs local approach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096B15-FE25-04ED-3B15-4CDE4B6DA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651" y="3041469"/>
            <a:ext cx="4960373" cy="372027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>
            <a:extLst>
              <a:ext uri="{FF2B5EF4-FFF2-40B4-BE49-F238E27FC236}">
                <a16:creationId xmlns:a16="http://schemas.microsoft.com/office/drawing/2014/main" id="{AE3AF724-E1C4-5297-52C5-7794CCF64B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78045"/>
            <a:ext cx="10515600" cy="1325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Lepers with clapper or bell: to warn or inform?</a:t>
            </a:r>
            <a:b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Lazar houses to support or contain?</a:t>
            </a:r>
            <a:endParaRPr lang="en-US" alt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6" descr="leper2">
            <a:extLst>
              <a:ext uri="{FF2B5EF4-FFF2-40B4-BE49-F238E27FC236}">
                <a16:creationId xmlns:a16="http://schemas.microsoft.com/office/drawing/2014/main" id="{0E82C324-176F-7EAC-3AAF-B7E1963F82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6037" y="1843511"/>
            <a:ext cx="3333750" cy="42497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2" name="Picture 1">
            <a:extLst>
              <a:ext uri="{FF2B5EF4-FFF2-40B4-BE49-F238E27FC236}">
                <a16:creationId xmlns:a16="http://schemas.microsoft.com/office/drawing/2014/main" id="{1B562934-B30D-E047-1095-09FD1A2AB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29" y="1540299"/>
            <a:ext cx="3814762" cy="485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">
            <a:extLst>
              <a:ext uri="{FF2B5EF4-FFF2-40B4-BE49-F238E27FC236}">
                <a16:creationId xmlns:a16="http://schemas.microsoft.com/office/drawing/2014/main" id="{F8B91BB2-11F2-6155-C381-70CEA346A0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233" y="2537728"/>
            <a:ext cx="4291349" cy="286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26952-6B35-EBEE-E1AC-3BCF7302F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712" y="18255"/>
            <a:ext cx="10474841" cy="981205"/>
          </a:xfrm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Race, Blacks, Slavery &amp; Slaves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B41BE-F5F3-BC57-1495-612C637C7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592" y="999460"/>
            <a:ext cx="11871120" cy="4695695"/>
          </a:xfrm>
        </p:spPr>
        <p:txBody>
          <a:bodyPr/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Flourishing Mediterranean Trade </a:t>
            </a: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in slaves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White Christians as well as Blacks, Moors/Muslims often &gt; domestic service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see Black servants in Iberia &amp; Italy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Diplomatic &amp; commercial exchange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Muslim/African powers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2A3A887-E311-9877-4A65-B0DEC1174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38" y="3198499"/>
            <a:ext cx="4598019" cy="329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g. 20. ">
            <a:extLst>
              <a:ext uri="{FF2B5EF4-FFF2-40B4-BE49-F238E27FC236}">
                <a16:creationId xmlns:a16="http://schemas.microsoft.com/office/drawing/2014/main" id="{F6B82083-C2E7-2B2D-D0E4-E04F4EC41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502" y="2947308"/>
            <a:ext cx="3034272" cy="379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307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23E97-C7A5-9BAE-CBD0-7BBA789BF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7" y="0"/>
            <a:ext cx="11989983" cy="132556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Portuguese Court: snapshot of coexistence at end of Middle Ages? &gt; Early Modern clampdown &amp; intolerance </a:t>
            </a:r>
          </a:p>
        </p:txBody>
      </p:sp>
      <p:pic>
        <p:nvPicPr>
          <p:cNvPr id="3" name="Picture 2" descr="undefined">
            <a:extLst>
              <a:ext uri="{FF2B5EF4-FFF2-40B4-BE49-F238E27FC236}">
                <a16:creationId xmlns:a16="http://schemas.microsoft.com/office/drawing/2014/main" id="{3F17337B-F3A2-9A06-5DEB-F648C52D0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49" y="1325563"/>
            <a:ext cx="11270512" cy="490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3037B1-6B50-1292-274B-6A35CAAC489A}"/>
              </a:ext>
            </a:extLst>
          </p:cNvPr>
          <p:cNvSpPr txBox="1"/>
          <p:nvPr/>
        </p:nvSpPr>
        <p:spPr>
          <a:xfrm>
            <a:off x="616688" y="6232932"/>
            <a:ext cx="79318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Nuno Gonçalves, ‘Altarpiece of St Vincent’, Portugal c. 1470 </a:t>
            </a:r>
            <a:endParaRPr lang="en-GB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02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6">
            <a:extLst>
              <a:ext uri="{FF2B5EF4-FFF2-40B4-BE49-F238E27FC236}">
                <a16:creationId xmlns:a16="http://schemas.microsoft.com/office/drawing/2014/main" id="{9380B521-E88E-610F-DD82-4143190EF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1" y="114754"/>
            <a:ext cx="11238486" cy="1325563"/>
          </a:xfrm>
        </p:spPr>
        <p:txBody>
          <a:bodyPr/>
          <a:lstStyle/>
          <a:p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Accusations vs Deviant Groups </a:t>
            </a:r>
            <a:br>
              <a:rPr lang="en-GB" alt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(from Malcolm Lambert, </a:t>
            </a:r>
            <a:r>
              <a:rPr lang="en-GB" altLang="en-US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Medieval Heresy </a:t>
            </a:r>
            <a:r>
              <a:rPr lang="en-GB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(1992), p. 166)</a:t>
            </a:r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7D6078F8-F892-C5ED-247A-8A166F7C4A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842" y="1592716"/>
            <a:ext cx="11114315" cy="604639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>
            <a:extLst>
              <a:ext uri="{FF2B5EF4-FFF2-40B4-BE49-F238E27FC236}">
                <a16:creationId xmlns:a16="http://schemas.microsoft.com/office/drawing/2014/main" id="{857D7109-4943-FE36-D3D0-F5B9712C2E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1114" y="0"/>
            <a:ext cx="10689771" cy="910724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Moore: Persecuting Societies</a:t>
            </a:r>
            <a:endParaRPr lang="en-US" alt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1729AE-3770-6B60-138E-B693A033CC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853885"/>
            <a:ext cx="8846288" cy="5752272"/>
          </a:xfrm>
        </p:spPr>
        <p:txBody>
          <a:bodyPr>
            <a:no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C11th and C12th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(re)emergence (&amp; persistence thereafter) of persecuting society primarily vs heretics, Jews &amp; lepers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undergoing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social, economic &amp; political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generating anxiety (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en-GB" sz="2000">
                <a:latin typeface="Times New Roman" panose="02020603050405020304" pitchFamily="18" charset="0"/>
                <a:cs typeface="Times New Roman" panose="02020603050405020304" pitchFamily="18" charset="0"/>
              </a:rPr>
              <a:t> C14th or C16th?)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Durkheim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exclusion of those who violated norms, ‘otherness’ reinforced unity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agents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authorities, law enforcers, inquisition &amp; courts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Weberian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legal and bureaucratic regimes of period initiating persecution to consolidate own authority &amp; power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Strengthening of Church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authority of papacy with Reform of C11th, + canon law &amp; papal court, launch of crusades etc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 growth in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embryonic nation states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like England &amp; France in C12th &amp; C13th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Urbanisation: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groups more visible in towns e.g. Jews, &gt; regulation 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Critics e.g. Nirenberg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Communities of Violence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(1996): more specifics of time and place. Violence everyday low-key social norm interdependent with toleration. Integrated minorities at centre not margins, coexistence &amp; agency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 C14th Aragon &amp; southern France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demonstrating differences of approach: Aragon more restrained &amp; tolerant, same stereotypes but different response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4" descr="The Formation of a Persecuting Society: Authority and Deviance in ...">
            <a:extLst>
              <a:ext uri="{FF2B5EF4-FFF2-40B4-BE49-F238E27FC236}">
                <a16:creationId xmlns:a16="http://schemas.microsoft.com/office/drawing/2014/main" id="{54D868C1-BF8F-1AED-40E6-5F6EDB583F9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743" y="1524000"/>
            <a:ext cx="2858534" cy="437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A44C9AA2-1AEA-AA56-5F2E-9325C1CC14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"/>
            <a:ext cx="10549270" cy="94629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 Lateran Council 1215 &amp; 1321 Conspiracy</a:t>
            </a:r>
            <a:endParaRPr lang="en-US" alt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4" descr="fourthlc">
            <a:extLst>
              <a:ext uri="{FF2B5EF4-FFF2-40B4-BE49-F238E27FC236}">
                <a16:creationId xmlns:a16="http://schemas.microsoft.com/office/drawing/2014/main" id="{CF8F8FA0-F322-CAA3-9280-F62E55FEC1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71532" y="817311"/>
            <a:ext cx="4428897" cy="270166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DDF5C5-CFA7-FF8D-50D7-39456D6EAD90}"/>
              </a:ext>
            </a:extLst>
          </p:cNvPr>
          <p:cNvSpPr txBox="1"/>
          <p:nvPr/>
        </p:nvSpPr>
        <p:spPr>
          <a:xfrm>
            <a:off x="157714" y="946299"/>
            <a:ext cx="705115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regulated Christian relations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&amp; treatment of Jews, Muslims etc, sanctioned friars &amp; established Inquisition vs heresy (later in Spain (1478) = instrument of state, focused on lapsed converts from Judaism and Islam)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violence against &amp; expulsion of Jews: England (1290), France (1306 &amp; 1394);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Spanish monarchy in C15th as consolidated power by eliminating Muslim threat in Reconquest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Legislation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deal with unacceptable groups &amp; behaviour to be tried in variety of ecclesiastical and secular courts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1321: supposed conspiracy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lepers to poison wells in French communities, aided and abetted by Jews &amp; Muslims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Jews as reps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encroaching royal power &amp; justice, expelled then readmitted &amp; reclaim unpaid debts; defiance vs crown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Aragon vs ‘foreigners’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esp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Genoese, as well as leper houses and Muslims rather than native Jews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Areas of tension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conversion, money-lending, processions &amp; sexual liaisons between groups (miscegenation); ‘measured’ violence of Holy Week riots</a:t>
            </a:r>
          </a:p>
        </p:txBody>
      </p:sp>
      <p:pic>
        <p:nvPicPr>
          <p:cNvPr id="7172" name="Content Placeholder 3">
            <a:extLst>
              <a:ext uri="{FF2B5EF4-FFF2-40B4-BE49-F238E27FC236}">
                <a16:creationId xmlns:a16="http://schemas.microsoft.com/office/drawing/2014/main" id="{5196B162-94DA-A794-5E38-1876DD722C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920" y="3810001"/>
            <a:ext cx="33845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8" name="Rectangle 11277">
            <a:extLst>
              <a:ext uri="{FF2B5EF4-FFF2-40B4-BE49-F238E27FC236}">
                <a16:creationId xmlns:a16="http://schemas.microsoft.com/office/drawing/2014/main" id="{21AC6A30-4F22-4C0F-B278-19C5B8A80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9" name="Rectangle 11278">
            <a:extLst>
              <a:ext uri="{FF2B5EF4-FFF2-40B4-BE49-F238E27FC236}">
                <a16:creationId xmlns:a16="http://schemas.microsoft.com/office/drawing/2014/main" id="{BB4335AD-65B1-44E4-90AF-264024FE4B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0"/>
            <a:ext cx="12191999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Rectangle 4">
            <a:extLst>
              <a:ext uri="{FF2B5EF4-FFF2-40B4-BE49-F238E27FC236}">
                <a16:creationId xmlns:a16="http://schemas.microsoft.com/office/drawing/2014/main" id="{E47CF1AB-1C30-5F40-2E37-6910EBE417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85306" y="0"/>
            <a:ext cx="4248601" cy="93566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altLang="en-US" kern="1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Toleration of Jews </a:t>
            </a:r>
          </a:p>
        </p:txBody>
      </p:sp>
      <p:pic>
        <p:nvPicPr>
          <p:cNvPr id="7171" name="Picture 6" descr="jewish costume">
            <a:extLst>
              <a:ext uri="{FF2B5EF4-FFF2-40B4-BE49-F238E27FC236}">
                <a16:creationId xmlns:a16="http://schemas.microsoft.com/office/drawing/2014/main" id="{342A1C3B-9772-29F0-9A25-2480FA05BF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9" r="14320"/>
          <a:stretch>
            <a:fillRect/>
          </a:stretch>
        </p:blipFill>
        <p:spPr>
          <a:xfrm>
            <a:off x="3" y="1"/>
            <a:ext cx="3695699" cy="6858001"/>
          </a:xfrm>
          <a:custGeom>
            <a:avLst/>
            <a:gdLst/>
            <a:ahLst/>
            <a:cxnLst/>
            <a:rect l="l" t="t" r="r" b="b"/>
            <a:pathLst>
              <a:path w="3695699" h="6858001">
                <a:moveTo>
                  <a:pt x="0" y="0"/>
                </a:moveTo>
                <a:lnTo>
                  <a:pt x="3435129" y="0"/>
                </a:lnTo>
                <a:lnTo>
                  <a:pt x="3430599" y="17349"/>
                </a:lnTo>
                <a:cubicBezTo>
                  <a:pt x="3437542" y="19835"/>
                  <a:pt x="3423757" y="30822"/>
                  <a:pt x="3427683" y="38871"/>
                </a:cubicBezTo>
                <a:cubicBezTo>
                  <a:pt x="3431230" y="44698"/>
                  <a:pt x="3427877" y="49388"/>
                  <a:pt x="3427096" y="55116"/>
                </a:cubicBezTo>
                <a:cubicBezTo>
                  <a:pt x="3429620" y="62945"/>
                  <a:pt x="3421946" y="87211"/>
                  <a:pt x="3417356" y="93331"/>
                </a:cubicBezTo>
                <a:cubicBezTo>
                  <a:pt x="3401974" y="107607"/>
                  <a:pt x="3409629" y="143436"/>
                  <a:pt x="3397765" y="155370"/>
                </a:cubicBezTo>
                <a:cubicBezTo>
                  <a:pt x="3395800" y="159886"/>
                  <a:pt x="3394789" y="164378"/>
                  <a:pt x="3394373" y="168831"/>
                </a:cubicBezTo>
                <a:lnTo>
                  <a:pt x="3394553" y="181402"/>
                </a:lnTo>
                <a:lnTo>
                  <a:pt x="3397293" y="185192"/>
                </a:lnTo>
                <a:lnTo>
                  <a:pt x="3395923" y="192756"/>
                </a:lnTo>
                <a:cubicBezTo>
                  <a:pt x="3396018" y="193497"/>
                  <a:pt x="3396112" y="194237"/>
                  <a:pt x="3396207" y="194978"/>
                </a:cubicBezTo>
                <a:cubicBezTo>
                  <a:pt x="3396531" y="199154"/>
                  <a:pt x="3396856" y="203330"/>
                  <a:pt x="3397180" y="207506"/>
                </a:cubicBezTo>
                <a:cubicBezTo>
                  <a:pt x="3382438" y="200939"/>
                  <a:pt x="3394549" y="241317"/>
                  <a:pt x="3383191" y="229051"/>
                </a:cubicBezTo>
                <a:cubicBezTo>
                  <a:pt x="3382519" y="234401"/>
                  <a:pt x="3381383" y="237332"/>
                  <a:pt x="3380194" y="239137"/>
                </a:cubicBezTo>
                <a:lnTo>
                  <a:pt x="3349267" y="310262"/>
                </a:lnTo>
                <a:lnTo>
                  <a:pt x="3344455" y="381704"/>
                </a:lnTo>
                <a:cubicBezTo>
                  <a:pt x="3343420" y="464598"/>
                  <a:pt x="3338482" y="511985"/>
                  <a:pt x="3327551" y="571873"/>
                </a:cubicBezTo>
                <a:cubicBezTo>
                  <a:pt x="3316620" y="631761"/>
                  <a:pt x="3309762" y="702429"/>
                  <a:pt x="3278869" y="741030"/>
                </a:cubicBezTo>
                <a:lnTo>
                  <a:pt x="3239259" y="957888"/>
                </a:lnTo>
                <a:cubicBezTo>
                  <a:pt x="3267597" y="1021376"/>
                  <a:pt x="3235647" y="1004478"/>
                  <a:pt x="3243890" y="1047869"/>
                </a:cubicBezTo>
                <a:cubicBezTo>
                  <a:pt x="3245988" y="1077107"/>
                  <a:pt x="3228006" y="1101189"/>
                  <a:pt x="3221700" y="1118244"/>
                </a:cubicBezTo>
                <a:cubicBezTo>
                  <a:pt x="3220198" y="1120922"/>
                  <a:pt x="3213346" y="1188569"/>
                  <a:pt x="3211078" y="1190394"/>
                </a:cubicBezTo>
                <a:cubicBezTo>
                  <a:pt x="3204899" y="1218939"/>
                  <a:pt x="3210276" y="1253036"/>
                  <a:pt x="3199704" y="1304585"/>
                </a:cubicBezTo>
                <a:cubicBezTo>
                  <a:pt x="3199438" y="1346246"/>
                  <a:pt x="3168623" y="1413431"/>
                  <a:pt x="3167741" y="1449444"/>
                </a:cubicBezTo>
                <a:cubicBezTo>
                  <a:pt x="3180911" y="1471132"/>
                  <a:pt x="3193362" y="1499173"/>
                  <a:pt x="3194410" y="1520667"/>
                </a:cubicBezTo>
                <a:cubicBezTo>
                  <a:pt x="3181228" y="1513763"/>
                  <a:pt x="3199978" y="1547097"/>
                  <a:pt x="3184473" y="1547038"/>
                </a:cubicBezTo>
                <a:cubicBezTo>
                  <a:pt x="3185153" y="1550949"/>
                  <a:pt x="3186303" y="1554741"/>
                  <a:pt x="3187573" y="1558550"/>
                </a:cubicBezTo>
                <a:lnTo>
                  <a:pt x="3188231" y="1560544"/>
                </a:lnTo>
                <a:lnTo>
                  <a:pt x="3188195" y="1568317"/>
                </a:lnTo>
                <a:lnTo>
                  <a:pt x="3191518" y="1570772"/>
                </a:lnTo>
                <a:lnTo>
                  <a:pt x="3193853" y="1582659"/>
                </a:lnTo>
                <a:cubicBezTo>
                  <a:pt x="3194213" y="1587070"/>
                  <a:pt x="3193997" y="1591769"/>
                  <a:pt x="3192857" y="1596890"/>
                </a:cubicBezTo>
                <a:cubicBezTo>
                  <a:pt x="3185716" y="1609144"/>
                  <a:pt x="3191593" y="1629575"/>
                  <a:pt x="3189686" y="1647479"/>
                </a:cubicBezTo>
                <a:lnTo>
                  <a:pt x="3187125" y="1655568"/>
                </a:lnTo>
                <a:cubicBezTo>
                  <a:pt x="3187259" y="1659315"/>
                  <a:pt x="3192418" y="1733399"/>
                  <a:pt x="3192552" y="1737146"/>
                </a:cubicBezTo>
                <a:cubicBezTo>
                  <a:pt x="3236684" y="1834597"/>
                  <a:pt x="3210475" y="1851660"/>
                  <a:pt x="3219437" y="1908917"/>
                </a:cubicBezTo>
                <a:lnTo>
                  <a:pt x="3220572" y="1915235"/>
                </a:lnTo>
                <a:cubicBezTo>
                  <a:pt x="3225642" y="1919319"/>
                  <a:pt x="3228448" y="1945519"/>
                  <a:pt x="3226946" y="1954447"/>
                </a:cubicBezTo>
                <a:cubicBezTo>
                  <a:pt x="3219553" y="1979351"/>
                  <a:pt x="3239504" y="2001442"/>
                  <a:pt x="3234148" y="2021397"/>
                </a:cubicBezTo>
                <a:cubicBezTo>
                  <a:pt x="3234224" y="2026740"/>
                  <a:pt x="3235084" y="2031233"/>
                  <a:pt x="3236424" y="2035173"/>
                </a:cubicBezTo>
                <a:lnTo>
                  <a:pt x="3241339" y="2045116"/>
                </a:lnTo>
                <a:lnTo>
                  <a:pt x="3233470" y="2098623"/>
                </a:lnTo>
                <a:cubicBezTo>
                  <a:pt x="3230495" y="2129687"/>
                  <a:pt x="3232618" y="2188321"/>
                  <a:pt x="3230016" y="2240964"/>
                </a:cubicBezTo>
                <a:cubicBezTo>
                  <a:pt x="3226602" y="2283982"/>
                  <a:pt x="3232644" y="2342030"/>
                  <a:pt x="3237809" y="2379644"/>
                </a:cubicBezTo>
                <a:cubicBezTo>
                  <a:pt x="3244462" y="2409884"/>
                  <a:pt x="3221747" y="2435219"/>
                  <a:pt x="3237054" y="2459103"/>
                </a:cubicBezTo>
                <a:cubicBezTo>
                  <a:pt x="3245536" y="2488997"/>
                  <a:pt x="3251426" y="2510390"/>
                  <a:pt x="3255285" y="2538679"/>
                </a:cubicBezTo>
                <a:cubicBezTo>
                  <a:pt x="3258296" y="2574322"/>
                  <a:pt x="3245460" y="2589819"/>
                  <a:pt x="3245073" y="2622720"/>
                </a:cubicBezTo>
                <a:lnTo>
                  <a:pt x="3252960" y="2736087"/>
                </a:lnTo>
                <a:cubicBezTo>
                  <a:pt x="3245577" y="2772183"/>
                  <a:pt x="3230063" y="2856752"/>
                  <a:pt x="3218681" y="2902964"/>
                </a:cubicBezTo>
                <a:cubicBezTo>
                  <a:pt x="3212624" y="2927969"/>
                  <a:pt x="3209733" y="2973979"/>
                  <a:pt x="3203641" y="3008786"/>
                </a:cubicBezTo>
                <a:cubicBezTo>
                  <a:pt x="3197547" y="3043595"/>
                  <a:pt x="3186644" y="3093251"/>
                  <a:pt x="3182123" y="3111815"/>
                </a:cubicBezTo>
                <a:lnTo>
                  <a:pt x="3176517" y="3120169"/>
                </a:lnTo>
                <a:lnTo>
                  <a:pt x="3177035" y="3121646"/>
                </a:lnTo>
                <a:cubicBezTo>
                  <a:pt x="3177423" y="3127588"/>
                  <a:pt x="3176129" y="3130763"/>
                  <a:pt x="3174093" y="3132705"/>
                </a:cubicBezTo>
                <a:lnTo>
                  <a:pt x="3171045" y="3134220"/>
                </a:lnTo>
                <a:lnTo>
                  <a:pt x="3168274" y="3141524"/>
                </a:lnTo>
                <a:lnTo>
                  <a:pt x="3160781" y="3155149"/>
                </a:lnTo>
                <a:cubicBezTo>
                  <a:pt x="3160949" y="3156237"/>
                  <a:pt x="3161116" y="3157326"/>
                  <a:pt x="3161284" y="3158414"/>
                </a:cubicBezTo>
                <a:lnTo>
                  <a:pt x="3152950" y="3180080"/>
                </a:lnTo>
                <a:lnTo>
                  <a:pt x="3153739" y="3180719"/>
                </a:lnTo>
                <a:cubicBezTo>
                  <a:pt x="3155321" y="3182647"/>
                  <a:pt x="3156128" y="3184999"/>
                  <a:pt x="3155342" y="3188313"/>
                </a:cubicBezTo>
                <a:cubicBezTo>
                  <a:pt x="3169797" y="3188216"/>
                  <a:pt x="3159934" y="3192271"/>
                  <a:pt x="3156340" y="3202049"/>
                </a:cubicBezTo>
                <a:cubicBezTo>
                  <a:pt x="3177988" y="3204083"/>
                  <a:pt x="3159779" y="3228842"/>
                  <a:pt x="3169832" y="3237938"/>
                </a:cubicBezTo>
                <a:cubicBezTo>
                  <a:pt x="3166705" y="3245075"/>
                  <a:pt x="3163793" y="3252659"/>
                  <a:pt x="3161244" y="3260564"/>
                </a:cubicBezTo>
                <a:lnTo>
                  <a:pt x="3160005" y="3265314"/>
                </a:lnTo>
                <a:cubicBezTo>
                  <a:pt x="3160063" y="3265371"/>
                  <a:pt x="3160124" y="3265428"/>
                  <a:pt x="3160184" y="3265486"/>
                </a:cubicBezTo>
                <a:cubicBezTo>
                  <a:pt x="3160345" y="3266694"/>
                  <a:pt x="3160101" y="3268319"/>
                  <a:pt x="3159279" y="3270659"/>
                </a:cubicBezTo>
                <a:lnTo>
                  <a:pt x="3157747" y="3273971"/>
                </a:lnTo>
                <a:lnTo>
                  <a:pt x="3155343" y="3283185"/>
                </a:lnTo>
                <a:cubicBezTo>
                  <a:pt x="3155517" y="3284422"/>
                  <a:pt x="3155689" y="3285657"/>
                  <a:pt x="3155860" y="3286893"/>
                </a:cubicBezTo>
                <a:lnTo>
                  <a:pt x="3158001" y="3289146"/>
                </a:lnTo>
                <a:lnTo>
                  <a:pt x="3157508" y="3289877"/>
                </a:lnTo>
                <a:cubicBezTo>
                  <a:pt x="3151604" y="3294411"/>
                  <a:pt x="3144966" y="3293561"/>
                  <a:pt x="3159853" y="3309833"/>
                </a:cubicBezTo>
                <a:cubicBezTo>
                  <a:pt x="3149181" y="3321561"/>
                  <a:pt x="3158789" y="3329345"/>
                  <a:pt x="3157392" y="3351579"/>
                </a:cubicBezTo>
                <a:cubicBezTo>
                  <a:pt x="3148710" y="3357083"/>
                  <a:pt x="3149361" y="3365079"/>
                  <a:pt x="3152871" y="3374240"/>
                </a:cubicBezTo>
                <a:cubicBezTo>
                  <a:pt x="3148885" y="3383513"/>
                  <a:pt x="3145239" y="3392740"/>
                  <a:pt x="3142119" y="3402557"/>
                </a:cubicBezTo>
                <a:lnTo>
                  <a:pt x="3138061" y="3419585"/>
                </a:lnTo>
                <a:lnTo>
                  <a:pt x="3139796" y="3424940"/>
                </a:lnTo>
                <a:cubicBezTo>
                  <a:pt x="3142520" y="3434326"/>
                  <a:pt x="3143300" y="3443700"/>
                  <a:pt x="3137669" y="3463264"/>
                </a:cubicBezTo>
                <a:cubicBezTo>
                  <a:pt x="3147380" y="3480689"/>
                  <a:pt x="3167781" y="3490510"/>
                  <a:pt x="3168140" y="3518969"/>
                </a:cubicBezTo>
                <a:cubicBezTo>
                  <a:pt x="3159473" y="3545761"/>
                  <a:pt x="3191152" y="3574399"/>
                  <a:pt x="3179206" y="3607864"/>
                </a:cubicBezTo>
                <a:cubicBezTo>
                  <a:pt x="3176757" y="3619813"/>
                  <a:pt x="3181069" y="3654600"/>
                  <a:pt x="3189125" y="3659839"/>
                </a:cubicBezTo>
                <a:cubicBezTo>
                  <a:pt x="3191518" y="3666815"/>
                  <a:pt x="3189857" y="3675779"/>
                  <a:pt x="3198077" y="3677681"/>
                </a:cubicBezTo>
                <a:cubicBezTo>
                  <a:pt x="3208136" y="3681475"/>
                  <a:pt x="3196345" y="3709561"/>
                  <a:pt x="3207094" y="3703876"/>
                </a:cubicBezTo>
                <a:cubicBezTo>
                  <a:pt x="3199084" y="3723751"/>
                  <a:pt x="3220453" y="3734396"/>
                  <a:pt x="3227016" y="3748633"/>
                </a:cubicBezTo>
                <a:cubicBezTo>
                  <a:pt x="3218663" y="3764666"/>
                  <a:pt x="3240667" y="3778725"/>
                  <a:pt x="3246806" y="3811324"/>
                </a:cubicBezTo>
                <a:cubicBezTo>
                  <a:pt x="3237058" y="3829063"/>
                  <a:pt x="3251097" y="3833247"/>
                  <a:pt x="3239091" y="3865102"/>
                </a:cubicBezTo>
                <a:cubicBezTo>
                  <a:pt x="3240755" y="3865725"/>
                  <a:pt x="3242340" y="3866659"/>
                  <a:pt x="3243800" y="3867874"/>
                </a:cubicBezTo>
                <a:cubicBezTo>
                  <a:pt x="3252276" y="3874935"/>
                  <a:pt x="3254724" y="3889782"/>
                  <a:pt x="3249268" y="3901031"/>
                </a:cubicBezTo>
                <a:cubicBezTo>
                  <a:pt x="3234180" y="3950514"/>
                  <a:pt x="3270886" y="3938724"/>
                  <a:pt x="3271850" y="3976535"/>
                </a:cubicBezTo>
                <a:cubicBezTo>
                  <a:pt x="3275333" y="4018513"/>
                  <a:pt x="3265836" y="4033210"/>
                  <a:pt x="3253128" y="4091308"/>
                </a:cubicBezTo>
                <a:cubicBezTo>
                  <a:pt x="3262530" y="4093945"/>
                  <a:pt x="3263925" y="4100312"/>
                  <a:pt x="3261491" y="4112665"/>
                </a:cubicBezTo>
                <a:cubicBezTo>
                  <a:pt x="3263824" y="4132845"/>
                  <a:pt x="3285122" y="4124005"/>
                  <a:pt x="3275235" y="4148543"/>
                </a:cubicBezTo>
                <a:cubicBezTo>
                  <a:pt x="3282222" y="4163609"/>
                  <a:pt x="3300717" y="4191930"/>
                  <a:pt x="3303406" y="4203059"/>
                </a:cubicBezTo>
                <a:cubicBezTo>
                  <a:pt x="3307769" y="4216879"/>
                  <a:pt x="3289765" y="4198911"/>
                  <a:pt x="3291377" y="4215304"/>
                </a:cubicBezTo>
                <a:cubicBezTo>
                  <a:pt x="3295421" y="4234470"/>
                  <a:pt x="3290844" y="4240556"/>
                  <a:pt x="3303627" y="4247412"/>
                </a:cubicBezTo>
                <a:cubicBezTo>
                  <a:pt x="3300302" y="4270043"/>
                  <a:pt x="3313094" y="4269840"/>
                  <a:pt x="3323715" y="4295574"/>
                </a:cubicBezTo>
                <a:cubicBezTo>
                  <a:pt x="3318854" y="4309546"/>
                  <a:pt x="3323708" y="4317748"/>
                  <a:pt x="3331757" y="4324626"/>
                </a:cubicBezTo>
                <a:cubicBezTo>
                  <a:pt x="3334500" y="4352298"/>
                  <a:pt x="3348521" y="4373553"/>
                  <a:pt x="3357571" y="4402594"/>
                </a:cubicBezTo>
                <a:cubicBezTo>
                  <a:pt x="3395421" y="4440113"/>
                  <a:pt x="3406716" y="4492429"/>
                  <a:pt x="3416883" y="4511276"/>
                </a:cubicBezTo>
                <a:lnTo>
                  <a:pt x="3418568" y="4515669"/>
                </a:lnTo>
                <a:cubicBezTo>
                  <a:pt x="3418685" y="4519956"/>
                  <a:pt x="3418801" y="4524244"/>
                  <a:pt x="3418918" y="4528531"/>
                </a:cubicBezTo>
                <a:cubicBezTo>
                  <a:pt x="3418727" y="4530191"/>
                  <a:pt x="3418537" y="4531850"/>
                  <a:pt x="3418346" y="4533510"/>
                </a:cubicBezTo>
                <a:cubicBezTo>
                  <a:pt x="3418215" y="4536889"/>
                  <a:pt x="3418462" y="4539065"/>
                  <a:pt x="3419005" y="4540494"/>
                </a:cubicBezTo>
                <a:lnTo>
                  <a:pt x="3424268" y="4595886"/>
                </a:lnTo>
                <a:cubicBezTo>
                  <a:pt x="3429156" y="4624362"/>
                  <a:pt x="3443934" y="4682306"/>
                  <a:pt x="3448330" y="4711348"/>
                </a:cubicBezTo>
                <a:lnTo>
                  <a:pt x="3445621" y="4714874"/>
                </a:lnTo>
                <a:cubicBezTo>
                  <a:pt x="3444103" y="4718397"/>
                  <a:pt x="3443735" y="4723077"/>
                  <a:pt x="3445980" y="4730345"/>
                </a:cubicBezTo>
                <a:lnTo>
                  <a:pt x="3446976" y="4731926"/>
                </a:lnTo>
                <a:lnTo>
                  <a:pt x="3443720" y="4745408"/>
                </a:lnTo>
                <a:cubicBezTo>
                  <a:pt x="3444756" y="4771155"/>
                  <a:pt x="3455466" y="4843107"/>
                  <a:pt x="3453194" y="4886406"/>
                </a:cubicBezTo>
                <a:cubicBezTo>
                  <a:pt x="3454856" y="4906631"/>
                  <a:pt x="3481235" y="5008239"/>
                  <a:pt x="3455210" y="5025296"/>
                </a:cubicBezTo>
                <a:cubicBezTo>
                  <a:pt x="3442202" y="5116320"/>
                  <a:pt x="3464654" y="5119078"/>
                  <a:pt x="3462841" y="5211091"/>
                </a:cubicBezTo>
                <a:cubicBezTo>
                  <a:pt x="3469390" y="5269669"/>
                  <a:pt x="3462794" y="5327391"/>
                  <a:pt x="3469385" y="5356669"/>
                </a:cubicBezTo>
                <a:cubicBezTo>
                  <a:pt x="3471479" y="5361935"/>
                  <a:pt x="3474277" y="5366825"/>
                  <a:pt x="3477268" y="5371683"/>
                </a:cubicBezTo>
                <a:lnTo>
                  <a:pt x="3478824" y="5374232"/>
                </a:lnTo>
                <a:lnTo>
                  <a:pt x="3486664" y="5427532"/>
                </a:lnTo>
                <a:lnTo>
                  <a:pt x="3499845" y="5523238"/>
                </a:lnTo>
                <a:cubicBezTo>
                  <a:pt x="3496480" y="5535759"/>
                  <a:pt x="3498126" y="5574631"/>
                  <a:pt x="3505782" y="5582050"/>
                </a:cubicBezTo>
                <a:cubicBezTo>
                  <a:pt x="3507640" y="5590169"/>
                  <a:pt x="3505294" y="5599602"/>
                  <a:pt x="3513368" y="5603412"/>
                </a:cubicBezTo>
                <a:cubicBezTo>
                  <a:pt x="3518549" y="5620896"/>
                  <a:pt x="3530454" y="5660930"/>
                  <a:pt x="3536869" y="5686953"/>
                </a:cubicBezTo>
                <a:cubicBezTo>
                  <a:pt x="3527290" y="5702684"/>
                  <a:pt x="3548216" y="5722678"/>
                  <a:pt x="3551859" y="5759548"/>
                </a:cubicBezTo>
                <a:cubicBezTo>
                  <a:pt x="3540751" y="5776843"/>
                  <a:pt x="3554471" y="5784377"/>
                  <a:pt x="3540024" y="5816599"/>
                </a:cubicBezTo>
                <a:cubicBezTo>
                  <a:pt x="3541640" y="5817630"/>
                  <a:pt x="3543154" y="5818984"/>
                  <a:pt x="3544521" y="5820619"/>
                </a:cubicBezTo>
                <a:cubicBezTo>
                  <a:pt x="3552455" y="5830118"/>
                  <a:pt x="3553767" y="5846834"/>
                  <a:pt x="3547449" y="5857956"/>
                </a:cubicBezTo>
                <a:cubicBezTo>
                  <a:pt x="3528571" y="5908761"/>
                  <a:pt x="3532186" y="5952107"/>
                  <a:pt x="3530253" y="5993572"/>
                </a:cubicBezTo>
                <a:cubicBezTo>
                  <a:pt x="3530522" y="6040113"/>
                  <a:pt x="3553891" y="6005695"/>
                  <a:pt x="3536734" y="6066404"/>
                </a:cubicBezTo>
                <a:cubicBezTo>
                  <a:pt x="3545935" y="6071268"/>
                  <a:pt x="3546842" y="6078512"/>
                  <a:pt x="3543461" y="6091477"/>
                </a:cubicBezTo>
                <a:cubicBezTo>
                  <a:pt x="3549602" y="6107585"/>
                  <a:pt x="3568275" y="6137061"/>
                  <a:pt x="3573577" y="6163051"/>
                </a:cubicBezTo>
                <a:cubicBezTo>
                  <a:pt x="3577046" y="6182032"/>
                  <a:pt x="3572259" y="6223892"/>
                  <a:pt x="3575275" y="6247420"/>
                </a:cubicBezTo>
                <a:cubicBezTo>
                  <a:pt x="3570217" y="6271412"/>
                  <a:pt x="3583023" y="6273898"/>
                  <a:pt x="3591673" y="6304222"/>
                </a:cubicBezTo>
                <a:cubicBezTo>
                  <a:pt x="3585743" y="6318440"/>
                  <a:pt x="3589967" y="6328418"/>
                  <a:pt x="3597489" y="6337624"/>
                </a:cubicBezTo>
                <a:cubicBezTo>
                  <a:pt x="3598113" y="6368401"/>
                  <a:pt x="3610504" y="6394558"/>
                  <a:pt x="3617330" y="6428161"/>
                </a:cubicBezTo>
                <a:cubicBezTo>
                  <a:pt x="3612404" y="6466489"/>
                  <a:pt x="3633001" y="6482393"/>
                  <a:pt x="3640218" y="6518318"/>
                </a:cubicBezTo>
                <a:cubicBezTo>
                  <a:pt x="3625420" y="6557419"/>
                  <a:pt x="3668862" y="6537820"/>
                  <a:pt x="3670788" y="6568733"/>
                </a:cubicBezTo>
                <a:cubicBezTo>
                  <a:pt x="3659124" y="6621466"/>
                  <a:pt x="3685482" y="6565072"/>
                  <a:pt x="3687763" y="6643164"/>
                </a:cubicBezTo>
                <a:cubicBezTo>
                  <a:pt x="3685396" y="6647995"/>
                  <a:pt x="3689317" y="6656838"/>
                  <a:pt x="3693097" y="6655183"/>
                </a:cubicBezTo>
                <a:cubicBezTo>
                  <a:pt x="3693444" y="6672318"/>
                  <a:pt x="3690193" y="6715787"/>
                  <a:pt x="3689847" y="6745974"/>
                </a:cubicBezTo>
                <a:cubicBezTo>
                  <a:pt x="3689583" y="6773144"/>
                  <a:pt x="3690048" y="6817635"/>
                  <a:pt x="3691023" y="6836306"/>
                </a:cubicBezTo>
                <a:lnTo>
                  <a:pt x="3695699" y="6858001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F3593B-FC9C-0744-09FB-13F3985ACC15}"/>
              </a:ext>
            </a:extLst>
          </p:cNvPr>
          <p:cNvSpPr txBox="1"/>
          <p:nvPr/>
        </p:nvSpPr>
        <p:spPr>
          <a:xfrm>
            <a:off x="3611533" y="786809"/>
            <a:ext cx="4968929" cy="57415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Spread throughout Europe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relatively well integrated socially and culturally, despite expulsions, especially in Italy &amp; Iberia, Germany &amp; Poland-Lithuania (extensive privileges) 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Official policy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practice religion but restricted dress/badged &amp;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kept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separate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Allowe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own courts &amp; councils 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Expectation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conversion necessary prerequisite to 2</a:t>
            </a:r>
            <a:r>
              <a:rPr lang="en-US" sz="2000" baseline="30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coming (but few conversions until forced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Valued by authorities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not just as money-lenders, but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doctors, traders, schola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rs… </a:t>
            </a: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 exclusion &amp; confinement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(eventually &gt; ghetto of C16th Venice)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such as Crusades &amp; Black Death exacerbated role as 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scapegoats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&gt; violence 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episodes linked to 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resentments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e.g. 1321 in southern France &amp; 1390s pogroms in Spain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4" descr="ghetto_venice2">
            <a:extLst>
              <a:ext uri="{FF2B5EF4-FFF2-40B4-BE49-F238E27FC236}">
                <a16:creationId xmlns:a16="http://schemas.microsoft.com/office/drawing/2014/main" id="{E95EDE81-CA9B-1A30-4399-185E81590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7" r="25681" b="-2"/>
          <a:stretch>
            <a:fillRect/>
          </a:stretch>
        </p:blipFill>
        <p:spPr>
          <a:xfrm>
            <a:off x="8580467" y="10"/>
            <a:ext cx="3611533" cy="6857990"/>
          </a:xfrm>
          <a:custGeom>
            <a:avLst/>
            <a:gdLst/>
            <a:ahLst/>
            <a:cxnLst/>
            <a:rect l="l" t="t" r="r" b="b"/>
            <a:pathLst>
              <a:path w="3810000" h="6858000">
                <a:moveTo>
                  <a:pt x="95627" y="0"/>
                </a:moveTo>
                <a:lnTo>
                  <a:pt x="3810000" y="0"/>
                </a:lnTo>
                <a:lnTo>
                  <a:pt x="3810000" y="6858000"/>
                </a:lnTo>
                <a:lnTo>
                  <a:pt x="13132" y="6858000"/>
                </a:lnTo>
                <a:cubicBezTo>
                  <a:pt x="13183" y="6857363"/>
                  <a:pt x="13234" y="6856727"/>
                  <a:pt x="13284" y="6856090"/>
                </a:cubicBezTo>
                <a:lnTo>
                  <a:pt x="31566" y="6805847"/>
                </a:lnTo>
                <a:lnTo>
                  <a:pt x="30463" y="6715381"/>
                </a:lnTo>
                <a:cubicBezTo>
                  <a:pt x="29585" y="6714082"/>
                  <a:pt x="28597" y="6713038"/>
                  <a:pt x="27533" y="6712286"/>
                </a:cubicBezTo>
                <a:lnTo>
                  <a:pt x="31288" y="6698474"/>
                </a:lnTo>
                <a:lnTo>
                  <a:pt x="29901" y="6686264"/>
                </a:lnTo>
                <a:cubicBezTo>
                  <a:pt x="29591" y="6639749"/>
                  <a:pt x="29281" y="6593234"/>
                  <a:pt x="28971" y="6546719"/>
                </a:cubicBezTo>
                <a:cubicBezTo>
                  <a:pt x="23415" y="6502008"/>
                  <a:pt x="3087" y="6462057"/>
                  <a:pt x="310" y="6408337"/>
                </a:cubicBezTo>
                <a:cubicBezTo>
                  <a:pt x="-2468" y="6354617"/>
                  <a:pt x="14431" y="6312397"/>
                  <a:pt x="12307" y="6224401"/>
                </a:cubicBezTo>
                <a:lnTo>
                  <a:pt x="27152" y="6147415"/>
                </a:lnTo>
                <a:lnTo>
                  <a:pt x="39044" y="6093837"/>
                </a:lnTo>
                <a:cubicBezTo>
                  <a:pt x="47718" y="6039281"/>
                  <a:pt x="47985" y="5964495"/>
                  <a:pt x="46816" y="5915901"/>
                </a:cubicBezTo>
                <a:cubicBezTo>
                  <a:pt x="43189" y="5876557"/>
                  <a:pt x="47196" y="5863739"/>
                  <a:pt x="33533" y="5831562"/>
                </a:cubicBezTo>
                <a:cubicBezTo>
                  <a:pt x="27901" y="5792459"/>
                  <a:pt x="47408" y="5747455"/>
                  <a:pt x="46555" y="5710909"/>
                </a:cubicBezTo>
                <a:cubicBezTo>
                  <a:pt x="53188" y="5686865"/>
                  <a:pt x="49116" y="5615845"/>
                  <a:pt x="62461" y="5602222"/>
                </a:cubicBezTo>
                <a:cubicBezTo>
                  <a:pt x="64066" y="5572067"/>
                  <a:pt x="49594" y="5555548"/>
                  <a:pt x="56185" y="5529979"/>
                </a:cubicBezTo>
                <a:lnTo>
                  <a:pt x="67961" y="5458854"/>
                </a:lnTo>
                <a:lnTo>
                  <a:pt x="110939" y="5353584"/>
                </a:lnTo>
                <a:cubicBezTo>
                  <a:pt x="123070" y="5308303"/>
                  <a:pt x="110671" y="5307524"/>
                  <a:pt x="128276" y="5249764"/>
                </a:cubicBezTo>
                <a:cubicBezTo>
                  <a:pt x="137692" y="5218499"/>
                  <a:pt x="146153" y="5160067"/>
                  <a:pt x="156749" y="5116288"/>
                </a:cubicBezTo>
                <a:cubicBezTo>
                  <a:pt x="167347" y="5072508"/>
                  <a:pt x="184838" y="5010298"/>
                  <a:pt x="191855" y="4987089"/>
                </a:cubicBezTo>
                <a:lnTo>
                  <a:pt x="219824" y="4934095"/>
                </a:lnTo>
                <a:cubicBezTo>
                  <a:pt x="223315" y="4926170"/>
                  <a:pt x="231151" y="4920904"/>
                  <a:pt x="231137" y="4903120"/>
                </a:cubicBezTo>
                <a:lnTo>
                  <a:pt x="219738" y="4827391"/>
                </a:lnTo>
                <a:cubicBezTo>
                  <a:pt x="223928" y="4818620"/>
                  <a:pt x="227939" y="4809255"/>
                  <a:pt x="231597" y="4799440"/>
                </a:cubicBezTo>
                <a:lnTo>
                  <a:pt x="233480" y="4793512"/>
                </a:lnTo>
                <a:cubicBezTo>
                  <a:pt x="233423" y="4793432"/>
                  <a:pt x="233367" y="4793351"/>
                  <a:pt x="233310" y="4793271"/>
                </a:cubicBezTo>
                <a:cubicBezTo>
                  <a:pt x="233275" y="4791711"/>
                  <a:pt x="233728" y="4789662"/>
                  <a:pt x="234882" y="4786765"/>
                </a:cubicBezTo>
                <a:lnTo>
                  <a:pt x="236914" y="4782703"/>
                </a:lnTo>
                <a:lnTo>
                  <a:pt x="246329" y="4683644"/>
                </a:lnTo>
                <a:cubicBezTo>
                  <a:pt x="256294" y="4677568"/>
                  <a:pt x="256527" y="4667288"/>
                  <a:pt x="253823" y="4655204"/>
                </a:cubicBezTo>
                <a:cubicBezTo>
                  <a:pt x="259521" y="4631796"/>
                  <a:pt x="280440" y="4574275"/>
                  <a:pt x="280514" y="4543195"/>
                </a:cubicBezTo>
                <a:cubicBezTo>
                  <a:pt x="272112" y="4519880"/>
                  <a:pt x="251340" y="4505102"/>
                  <a:pt x="254268" y="4468722"/>
                </a:cubicBezTo>
                <a:cubicBezTo>
                  <a:pt x="266696" y="4435462"/>
                  <a:pt x="236001" y="4395418"/>
                  <a:pt x="252728" y="4353998"/>
                </a:cubicBezTo>
                <a:cubicBezTo>
                  <a:pt x="256750" y="4339008"/>
                  <a:pt x="256168" y="4294115"/>
                  <a:pt x="248123" y="4286542"/>
                </a:cubicBezTo>
                <a:cubicBezTo>
                  <a:pt x="246365" y="4277371"/>
                  <a:pt x="249194" y="4266107"/>
                  <a:pt x="240584" y="4262777"/>
                </a:cubicBezTo>
                <a:cubicBezTo>
                  <a:pt x="230221" y="4256829"/>
                  <a:pt x="246153" y="4222259"/>
                  <a:pt x="233949" y="4228340"/>
                </a:cubicBezTo>
                <a:cubicBezTo>
                  <a:pt x="244865" y="4203839"/>
                  <a:pt x="223150" y="4187902"/>
                  <a:pt x="217758" y="4169004"/>
                </a:cubicBezTo>
                <a:cubicBezTo>
                  <a:pt x="228596" y="4149446"/>
                  <a:pt x="206597" y="4129080"/>
                  <a:pt x="203797" y="4086781"/>
                </a:cubicBezTo>
                <a:cubicBezTo>
                  <a:pt x="216334" y="4065199"/>
                  <a:pt x="201740" y="4058317"/>
                  <a:pt x="218344" y="4018957"/>
                </a:cubicBezTo>
                <a:cubicBezTo>
                  <a:pt x="216630" y="4017979"/>
                  <a:pt x="215034" y="4016614"/>
                  <a:pt x="213609" y="4014902"/>
                </a:cubicBezTo>
                <a:cubicBezTo>
                  <a:pt x="205325" y="4004955"/>
                  <a:pt x="204424" y="3985729"/>
                  <a:pt x="211594" y="3971964"/>
                </a:cubicBezTo>
                <a:cubicBezTo>
                  <a:pt x="233561" y="3910433"/>
                  <a:pt x="230991" y="3860613"/>
                  <a:pt x="234357" y="3812226"/>
                </a:cubicBezTo>
                <a:cubicBezTo>
                  <a:pt x="235501" y="3758242"/>
                  <a:pt x="209185" y="3801364"/>
                  <a:pt x="229596" y="3728573"/>
                </a:cubicBezTo>
                <a:cubicBezTo>
                  <a:pt x="219804" y="3724174"/>
                  <a:pt x="219047" y="3715890"/>
                  <a:pt x="223099" y="3700384"/>
                </a:cubicBezTo>
                <a:cubicBezTo>
                  <a:pt x="222942" y="3674360"/>
                  <a:pt x="199034" y="3683312"/>
                  <a:pt x="212511" y="3653063"/>
                </a:cubicBezTo>
                <a:cubicBezTo>
                  <a:pt x="207582" y="3623616"/>
                  <a:pt x="199349" y="3555881"/>
                  <a:pt x="193522" y="3523704"/>
                </a:cubicBezTo>
                <a:cubicBezTo>
                  <a:pt x="199728" y="3495169"/>
                  <a:pt x="185963" y="3494025"/>
                  <a:pt x="177551" y="3460001"/>
                </a:cubicBezTo>
                <a:cubicBezTo>
                  <a:pt x="184399" y="3442692"/>
                  <a:pt x="180138" y="3431687"/>
                  <a:pt x="172293" y="3422022"/>
                </a:cubicBezTo>
                <a:cubicBezTo>
                  <a:pt x="172567" y="3386386"/>
                  <a:pt x="159982" y="3357707"/>
                  <a:pt x="153640" y="3319632"/>
                </a:cubicBezTo>
                <a:cubicBezTo>
                  <a:pt x="117352" y="3267571"/>
                  <a:pt x="111308" y="3199530"/>
                  <a:pt x="102580" y="3174350"/>
                </a:cubicBezTo>
                <a:lnTo>
                  <a:pt x="101281" y="3168555"/>
                </a:lnTo>
                <a:cubicBezTo>
                  <a:pt x="101655" y="3163067"/>
                  <a:pt x="102030" y="3157580"/>
                  <a:pt x="102403" y="3152092"/>
                </a:cubicBezTo>
                <a:lnTo>
                  <a:pt x="103597" y="3145797"/>
                </a:lnTo>
                <a:cubicBezTo>
                  <a:pt x="104132" y="3141497"/>
                  <a:pt x="104119" y="3138691"/>
                  <a:pt x="103701" y="3136806"/>
                </a:cubicBezTo>
                <a:lnTo>
                  <a:pt x="108221" y="3088993"/>
                </a:lnTo>
                <a:cubicBezTo>
                  <a:pt x="109464" y="3064872"/>
                  <a:pt x="113188" y="3030250"/>
                  <a:pt x="111158" y="2992081"/>
                </a:cubicBezTo>
                <a:cubicBezTo>
                  <a:pt x="109031" y="2944441"/>
                  <a:pt x="104226" y="2942439"/>
                  <a:pt x="105565" y="2902844"/>
                </a:cubicBezTo>
                <a:cubicBezTo>
                  <a:pt x="107874" y="2897323"/>
                  <a:pt x="101362" y="2801618"/>
                  <a:pt x="105102" y="2797375"/>
                </a:cubicBezTo>
                <a:cubicBezTo>
                  <a:pt x="86174" y="2744941"/>
                  <a:pt x="109804" y="2750735"/>
                  <a:pt x="107241" y="2691357"/>
                </a:cubicBezTo>
                <a:cubicBezTo>
                  <a:pt x="107811" y="2665349"/>
                  <a:pt x="115946" y="2561129"/>
                  <a:pt x="145888" y="2542201"/>
                </a:cubicBezTo>
                <a:cubicBezTo>
                  <a:pt x="170455" y="2427400"/>
                  <a:pt x="123634" y="2367849"/>
                  <a:pt x="136292" y="2250554"/>
                </a:cubicBezTo>
                <a:cubicBezTo>
                  <a:pt x="110877" y="2215639"/>
                  <a:pt x="134601" y="2180816"/>
                  <a:pt x="130310" y="2141581"/>
                </a:cubicBezTo>
                <a:cubicBezTo>
                  <a:pt x="154051" y="2149219"/>
                  <a:pt x="117587" y="2094975"/>
                  <a:pt x="144587" y="2089095"/>
                </a:cubicBezTo>
                <a:cubicBezTo>
                  <a:pt x="142952" y="2082142"/>
                  <a:pt x="140513" y="2075590"/>
                  <a:pt x="137867" y="2069059"/>
                </a:cubicBezTo>
                <a:lnTo>
                  <a:pt x="136492" y="2065634"/>
                </a:lnTo>
                <a:cubicBezTo>
                  <a:pt x="136216" y="2060851"/>
                  <a:pt x="135939" y="2056067"/>
                  <a:pt x="135663" y="2051284"/>
                </a:cubicBezTo>
                <a:lnTo>
                  <a:pt x="124268" y="1960184"/>
                </a:lnTo>
                <a:cubicBezTo>
                  <a:pt x="138968" y="1926370"/>
                  <a:pt x="111716" y="1914873"/>
                  <a:pt x="131257" y="1873060"/>
                </a:cubicBezTo>
                <a:cubicBezTo>
                  <a:pt x="136329" y="1857442"/>
                  <a:pt x="139083" y="1807624"/>
                  <a:pt x="131724" y="1797311"/>
                </a:cubicBezTo>
                <a:cubicBezTo>
                  <a:pt x="130673" y="1786740"/>
                  <a:pt x="134293" y="1774954"/>
                  <a:pt x="126063" y="1769201"/>
                </a:cubicBezTo>
                <a:cubicBezTo>
                  <a:pt x="116300" y="1760126"/>
                  <a:pt x="134551" y="1725705"/>
                  <a:pt x="122085" y="1729500"/>
                </a:cubicBezTo>
                <a:cubicBezTo>
                  <a:pt x="134648" y="1705012"/>
                  <a:pt x="114449" y="1682158"/>
                  <a:pt x="110543" y="1659949"/>
                </a:cubicBezTo>
                <a:cubicBezTo>
                  <a:pt x="122664" y="1640913"/>
                  <a:pt x="102513" y="1613087"/>
                  <a:pt x="102892" y="1565607"/>
                </a:cubicBezTo>
                <a:cubicBezTo>
                  <a:pt x="116835" y="1544742"/>
                  <a:pt x="102976" y="1533616"/>
                  <a:pt x="122245" y="1494057"/>
                </a:cubicBezTo>
                <a:cubicBezTo>
                  <a:pt x="120629" y="1492563"/>
                  <a:pt x="119160" y="1490668"/>
                  <a:pt x="117883" y="1488429"/>
                </a:cubicBezTo>
                <a:cubicBezTo>
                  <a:pt x="110465" y="1475431"/>
                  <a:pt x="111002" y="1453942"/>
                  <a:pt x="119083" y="1440433"/>
                </a:cubicBezTo>
                <a:cubicBezTo>
                  <a:pt x="145274" y="1377630"/>
                  <a:pt x="146438" y="1321884"/>
                  <a:pt x="153340" y="1269148"/>
                </a:cubicBezTo>
                <a:cubicBezTo>
                  <a:pt x="158467" y="1209690"/>
                  <a:pt x="129360" y="1251077"/>
                  <a:pt x="154855" y="1175439"/>
                </a:cubicBezTo>
                <a:cubicBezTo>
                  <a:pt x="145538" y="1168218"/>
                  <a:pt x="145408" y="1158868"/>
                  <a:pt x="150548" y="1142685"/>
                </a:cubicBezTo>
                <a:cubicBezTo>
                  <a:pt x="152321" y="1113850"/>
                  <a:pt x="128121" y="1118007"/>
                  <a:pt x="143630" y="1087778"/>
                </a:cubicBezTo>
                <a:cubicBezTo>
                  <a:pt x="139451" y="1064261"/>
                  <a:pt x="125971" y="1018012"/>
                  <a:pt x="125476" y="1001580"/>
                </a:cubicBezTo>
                <a:cubicBezTo>
                  <a:pt x="123958" y="976962"/>
                  <a:pt x="134851" y="962709"/>
                  <a:pt x="134526" y="940069"/>
                </a:cubicBezTo>
                <a:cubicBezTo>
                  <a:pt x="142751" y="909988"/>
                  <a:pt x="129284" y="905409"/>
                  <a:pt x="123523" y="865739"/>
                </a:cubicBezTo>
                <a:cubicBezTo>
                  <a:pt x="131549" y="848234"/>
                  <a:pt x="128173" y="835030"/>
                  <a:pt x="121164" y="822450"/>
                </a:cubicBezTo>
                <a:cubicBezTo>
                  <a:pt x="124077" y="783082"/>
                  <a:pt x="113811" y="748321"/>
                  <a:pt x="110389" y="704665"/>
                </a:cubicBezTo>
                <a:cubicBezTo>
                  <a:pt x="120144" y="656264"/>
                  <a:pt x="99869" y="633697"/>
                  <a:pt x="96299" y="587032"/>
                </a:cubicBezTo>
                <a:cubicBezTo>
                  <a:pt x="87861" y="539988"/>
                  <a:pt x="66571" y="452493"/>
                  <a:pt x="59759" y="422399"/>
                </a:cubicBezTo>
                <a:cubicBezTo>
                  <a:pt x="62865" y="416491"/>
                  <a:pt x="59682" y="404768"/>
                  <a:pt x="55429" y="406467"/>
                </a:cubicBezTo>
                <a:cubicBezTo>
                  <a:pt x="56742" y="400038"/>
                  <a:pt x="64884" y="384166"/>
                  <a:pt x="58062" y="383409"/>
                </a:cubicBezTo>
                <a:cubicBezTo>
                  <a:pt x="57210" y="351894"/>
                  <a:pt x="61145" y="320031"/>
                  <a:pt x="69487" y="290892"/>
                </a:cubicBezTo>
                <a:cubicBezTo>
                  <a:pt x="57686" y="231306"/>
                  <a:pt x="89539" y="260845"/>
                  <a:pt x="86198" y="217175"/>
                </a:cubicBezTo>
                <a:cubicBezTo>
                  <a:pt x="72715" y="183379"/>
                  <a:pt x="83646" y="168958"/>
                  <a:pt x="74643" y="129155"/>
                </a:cubicBezTo>
                <a:cubicBezTo>
                  <a:pt x="96697" y="112411"/>
                  <a:pt x="72236" y="90977"/>
                  <a:pt x="78417" y="74202"/>
                </a:cubicBezTo>
                <a:cubicBezTo>
                  <a:pt x="59029" y="57686"/>
                  <a:pt x="81827" y="29115"/>
                  <a:pt x="94183" y="468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5B6CE-B3BD-9523-110E-741928710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32" y="354492"/>
            <a:ext cx="11408735" cy="132556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of Stereotypes: Jews burning in Hell and acting as money-lenders </a:t>
            </a:r>
            <a:r>
              <a:rPr lang="en-GB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(note distinctive hats &amp; noses)</a:t>
            </a:r>
          </a:p>
        </p:txBody>
      </p:sp>
      <p:pic>
        <p:nvPicPr>
          <p:cNvPr id="3" name="Picture 5" descr="jews in hell">
            <a:extLst>
              <a:ext uri="{FF2B5EF4-FFF2-40B4-BE49-F238E27FC236}">
                <a16:creationId xmlns:a16="http://schemas.microsoft.com/office/drawing/2014/main" id="{FB69D961-3D54-2887-D3A9-1F7ECD2C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3815" y="2227134"/>
            <a:ext cx="463949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6" descr="moneylender">
            <a:extLst>
              <a:ext uri="{FF2B5EF4-FFF2-40B4-BE49-F238E27FC236}">
                <a16:creationId xmlns:a16="http://schemas.microsoft.com/office/drawing/2014/main" id="{2DEF07F8-FF22-934D-1538-497FFFBA9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31025" y="2128127"/>
            <a:ext cx="4996770" cy="384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237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C99B2BFB-D433-A7B2-7777-D515756E05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4660" y="23811"/>
            <a:ext cx="11103051" cy="74173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Official protection of Jews (&amp; lepers): double-edged</a:t>
            </a:r>
            <a:endParaRPr lang="en-US" alt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6" descr="protection of Jews">
            <a:extLst>
              <a:ext uri="{FF2B5EF4-FFF2-40B4-BE49-F238E27FC236}">
                <a16:creationId xmlns:a16="http://schemas.microsoft.com/office/drawing/2014/main" id="{7B2E956D-24D2-756C-2FEF-FFC1322794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0813" y="2162460"/>
            <a:ext cx="612457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4" descr="Jews">
            <a:extLst>
              <a:ext uri="{FF2B5EF4-FFF2-40B4-BE49-F238E27FC236}">
                <a16:creationId xmlns:a16="http://schemas.microsoft.com/office/drawing/2014/main" id="{E7089A51-C86D-AC61-E8A0-4403CA73F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16315" y="2162460"/>
            <a:ext cx="316547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0906A4-22B3-6A01-4C97-7F64AA0208CF}"/>
              </a:ext>
            </a:extLst>
          </p:cNvPr>
          <p:cNvSpPr txBox="1"/>
          <p:nvPr/>
        </p:nvSpPr>
        <p:spPr>
          <a:xfrm>
            <a:off x="624661" y="882503"/>
            <a:ext cx="10943562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Resentment: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linked with opposition to authorities because privileges &amp; role as tax-collectors &amp; money-lenders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Vulnerable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to removal of that protection e.g. in France &gt; expulsion &amp; readmission (removal of debts)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8140-3B66-6F89-AAD4-9D46E4944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34" y="-190168"/>
            <a:ext cx="11929731" cy="872565"/>
          </a:xfrm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 use of Violence against Religious Minorities</a:t>
            </a:r>
            <a:b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endParaRPr lang="en-GB" sz="2700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albigensians">
            <a:extLst>
              <a:ext uri="{FF2B5EF4-FFF2-40B4-BE49-F238E27FC236}">
                <a16:creationId xmlns:a16="http://schemas.microsoft.com/office/drawing/2014/main" id="{060A19B6-C0AA-22E6-EDDB-663C43230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2083" y="1830577"/>
            <a:ext cx="4961391" cy="463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6" descr="massacre of jews">
            <a:extLst>
              <a:ext uri="{FF2B5EF4-FFF2-40B4-BE49-F238E27FC236}">
                <a16:creationId xmlns:a16="http://schemas.microsoft.com/office/drawing/2014/main" id="{2B6FE3AD-0602-ACD1-6B35-584C1B89D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6590" y="1734051"/>
            <a:ext cx="5111750" cy="48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782C19-0252-88D8-7899-92A4DBDAFBD1}"/>
              </a:ext>
            </a:extLst>
          </p:cNvPr>
          <p:cNvSpPr txBox="1"/>
          <p:nvPr/>
        </p:nvSpPr>
        <p:spPr>
          <a:xfrm>
            <a:off x="55789" y="902544"/>
            <a:ext cx="119288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Sporadic outbursts of violence against Jews e.g. notorious mass suicide in Lincoln’s Tower, York in 1190; Albigensian crusades (1209-29) &amp; Spanish pogroms of 1390s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39326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>
            <a:extLst>
              <a:ext uri="{FF2B5EF4-FFF2-40B4-BE49-F238E27FC236}">
                <a16:creationId xmlns:a16="http://schemas.microsoft.com/office/drawing/2014/main" id="{DE541372-9856-4EE3-4F4E-761D8D63B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0753" y="365125"/>
            <a:ext cx="12011247" cy="1325563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Trial of the Templars in Paris, 1307-1312: </a:t>
            </a:r>
            <a:b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heretics &amp; money-lenders (to French crown)</a:t>
            </a:r>
            <a:endParaRPr lang="en-US" alt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4" descr="templar">
            <a:extLst>
              <a:ext uri="{FF2B5EF4-FFF2-40B4-BE49-F238E27FC236}">
                <a16:creationId xmlns:a16="http://schemas.microsoft.com/office/drawing/2014/main" id="{2984243A-2A45-6443-0BED-8A52F8FB4E1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2374" y="2036063"/>
            <a:ext cx="2665412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4" name="Picture 7" descr="Templars_on_Stake">
            <a:extLst>
              <a:ext uri="{FF2B5EF4-FFF2-40B4-BE49-F238E27FC236}">
                <a16:creationId xmlns:a16="http://schemas.microsoft.com/office/drawing/2014/main" id="{FEAFE4FB-BBE3-D5B9-71D6-CBE39BDAB12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0882" y="2360706"/>
            <a:ext cx="4402137" cy="345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201D024A-E50A-C7CE-D507-64CC1CD29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1" y="2255964"/>
            <a:ext cx="4560298" cy="388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2797</TotalTime>
  <Words>1042</Words>
  <Application>Microsoft Office PowerPoint</Application>
  <PresentationFormat>Widescreen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Times New Roman</vt:lpstr>
      <vt:lpstr>Office Theme</vt:lpstr>
      <vt:lpstr>The (Religious, Social &amp; Political) ‘Other’</vt:lpstr>
      <vt:lpstr>Standard Accusations vs Deviant Groups  (from Malcolm Lambert, Medieval Heresy (1992), p. 166)</vt:lpstr>
      <vt:lpstr>Moore: Persecuting Societies</vt:lpstr>
      <vt:lpstr>Fourth Lateran Council 1215 &amp; 1321 Conspiracy</vt:lpstr>
      <vt:lpstr>Toleration of Jews </vt:lpstr>
      <vt:lpstr>Reinforcement of Stereotypes: Jews burning in Hell and acting as money-lenders (note distinctive hats &amp; noses)</vt:lpstr>
      <vt:lpstr>Official protection of Jews (&amp; lepers): double-edged</vt:lpstr>
      <vt:lpstr> Increased use of Violence against Religious Minorities </vt:lpstr>
      <vt:lpstr>Trial of the Templars in Paris, 1307-1312:  heretics &amp; money-lenders (to French crown)</vt:lpstr>
      <vt:lpstr> More Sinister = accusations of blood libel/ritual murder </vt:lpstr>
      <vt:lpstr>Treatment of Diseased</vt:lpstr>
      <vt:lpstr>Lepers with clapper or bell: to warn or inform? Lazar houses to support or contain?</vt:lpstr>
      <vt:lpstr>Race, Blacks, Slavery &amp; Slaves</vt:lpstr>
      <vt:lpstr>Portuguese Court: snapshot of coexistence at end of Middle Ages? &gt; Early Modern clampdown &amp; intolerance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2026-01-26T16:31:27Z</dcterms:created>
  <dcterms:modified xsi:type="dcterms:W3CDTF">2026-02-03T11:37:29Z</dcterms:modified>
</cp:coreProperties>
</file>