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65" r:id="rId4"/>
    <p:sldId id="259" r:id="rId5"/>
    <p:sldId id="271" r:id="rId6"/>
    <p:sldId id="260" r:id="rId7"/>
    <p:sldId id="266" r:id="rId8"/>
    <p:sldId id="267" r:id="rId9"/>
    <p:sldId id="263" r:id="rId10"/>
    <p:sldId id="268" r:id="rId11"/>
    <p:sldId id="272" r:id="rId12"/>
    <p:sldId id="269" r:id="rId13"/>
    <p:sldId id="270" r:id="rId14"/>
    <p:sldId id="261" r:id="rId15"/>
    <p:sldId id="264"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34CAD42-D626-4899-B21C-1570B7F29D76}" v="52" dt="2025-01-03T13:42:26.96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60"/>
  </p:normalViewPr>
  <p:slideViewPr>
    <p:cSldViewPr snapToGrid="0">
      <p:cViewPr varScale="1">
        <p:scale>
          <a:sx n="62" d="100"/>
          <a:sy n="62" d="100"/>
        </p:scale>
        <p:origin x="72" y="3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oberts, Penny" userId="ae04f916-d83e-4603-b28a-186fc90f4048" providerId="ADAL" clId="{D34CAD42-D626-4899-B21C-1570B7F29D76}"/>
    <pc:docChg chg="undo custSel addSld delSld modSld sldOrd">
      <pc:chgData name="Roberts, Penny" userId="ae04f916-d83e-4603-b28a-186fc90f4048" providerId="ADAL" clId="{D34CAD42-D626-4899-B21C-1570B7F29D76}" dt="2025-01-06T10:47:40.742" v="2981" actId="27636"/>
      <pc:docMkLst>
        <pc:docMk/>
      </pc:docMkLst>
      <pc:sldChg chg="addSp delSp modSp mod">
        <pc:chgData name="Roberts, Penny" userId="ae04f916-d83e-4603-b28a-186fc90f4048" providerId="ADAL" clId="{D34CAD42-D626-4899-B21C-1570B7F29D76}" dt="2025-01-02T16:51:41.054" v="421" actId="1076"/>
        <pc:sldMkLst>
          <pc:docMk/>
          <pc:sldMk cId="3135751155" sldId="256"/>
        </pc:sldMkLst>
        <pc:picChg chg="mod">
          <ac:chgData name="Roberts, Penny" userId="ae04f916-d83e-4603-b28a-186fc90f4048" providerId="ADAL" clId="{D34CAD42-D626-4899-B21C-1570B7F29D76}" dt="2025-01-02T16:51:41.054" v="421" actId="1076"/>
          <ac:picMkLst>
            <pc:docMk/>
            <pc:sldMk cId="3135751155" sldId="256"/>
            <ac:picMk id="5" creationId="{0772C683-0CCD-DCA0-0362-527872CF9120}"/>
          </ac:picMkLst>
        </pc:picChg>
      </pc:sldChg>
      <pc:sldChg chg="addSp delSp modSp del mod ord">
        <pc:chgData name="Roberts, Penny" userId="ae04f916-d83e-4603-b28a-186fc90f4048" providerId="ADAL" clId="{D34CAD42-D626-4899-B21C-1570B7F29D76}" dt="2025-01-02T10:22:27.741" v="268" actId="47"/>
        <pc:sldMkLst>
          <pc:docMk/>
          <pc:sldMk cId="0" sldId="257"/>
        </pc:sldMkLst>
      </pc:sldChg>
      <pc:sldChg chg="addSp delSp modSp del mod ord">
        <pc:chgData name="Roberts, Penny" userId="ae04f916-d83e-4603-b28a-186fc90f4048" providerId="ADAL" clId="{D34CAD42-D626-4899-B21C-1570B7F29D76}" dt="2025-01-02T17:14:08.621" v="1088" actId="47"/>
        <pc:sldMkLst>
          <pc:docMk/>
          <pc:sldMk cId="0" sldId="258"/>
        </pc:sldMkLst>
      </pc:sldChg>
      <pc:sldChg chg="ord">
        <pc:chgData name="Roberts, Penny" userId="ae04f916-d83e-4603-b28a-186fc90f4048" providerId="ADAL" clId="{D34CAD42-D626-4899-B21C-1570B7F29D76}" dt="2025-01-02T16:20:00.418" v="362"/>
        <pc:sldMkLst>
          <pc:docMk/>
          <pc:sldMk cId="0" sldId="259"/>
        </pc:sldMkLst>
      </pc:sldChg>
      <pc:sldChg chg="addSp delSp modSp mod ord modClrScheme chgLayout">
        <pc:chgData name="Roberts, Penny" userId="ae04f916-d83e-4603-b28a-186fc90f4048" providerId="ADAL" clId="{D34CAD42-D626-4899-B21C-1570B7F29D76}" dt="2025-01-03T13:33:40.724" v="2293" actId="313"/>
        <pc:sldMkLst>
          <pc:docMk/>
          <pc:sldMk cId="0" sldId="260"/>
        </pc:sldMkLst>
        <pc:spChg chg="add mod">
          <ac:chgData name="Roberts, Penny" userId="ae04f916-d83e-4603-b28a-186fc90f4048" providerId="ADAL" clId="{D34CAD42-D626-4899-B21C-1570B7F29D76}" dt="2025-01-03T13:13:58.186" v="2162" actId="1076"/>
          <ac:spMkLst>
            <pc:docMk/>
            <pc:sldMk cId="0" sldId="260"/>
            <ac:spMk id="3" creationId="{075C2031-8D98-FBD9-5E15-BB4277D2F4E3}"/>
          </ac:spMkLst>
        </pc:spChg>
        <pc:spChg chg="add mod">
          <ac:chgData name="Roberts, Penny" userId="ae04f916-d83e-4603-b28a-186fc90f4048" providerId="ADAL" clId="{D34CAD42-D626-4899-B21C-1570B7F29D76}" dt="2025-01-03T13:33:07.022" v="2285" actId="20577"/>
          <ac:spMkLst>
            <pc:docMk/>
            <pc:sldMk cId="0" sldId="260"/>
            <ac:spMk id="5" creationId="{2EB8ED15-F920-7279-CE65-C0828346FCB4}"/>
          </ac:spMkLst>
        </pc:spChg>
        <pc:spChg chg="add mod">
          <ac:chgData name="Roberts, Penny" userId="ae04f916-d83e-4603-b28a-186fc90f4048" providerId="ADAL" clId="{D34CAD42-D626-4899-B21C-1570B7F29D76}" dt="2025-01-03T13:15:25.761" v="2256" actId="20577"/>
          <ac:spMkLst>
            <pc:docMk/>
            <pc:sldMk cId="0" sldId="260"/>
            <ac:spMk id="9" creationId="{5D33CAEC-3C30-022C-242E-4ED5DFBFEF2F}"/>
          </ac:spMkLst>
        </pc:spChg>
        <pc:spChg chg="mod ord">
          <ac:chgData name="Roberts, Penny" userId="ae04f916-d83e-4603-b28a-186fc90f4048" providerId="ADAL" clId="{D34CAD42-D626-4899-B21C-1570B7F29D76}" dt="2025-01-03T13:33:40.724" v="2293" actId="313"/>
          <ac:spMkLst>
            <pc:docMk/>
            <pc:sldMk cId="0" sldId="260"/>
            <ac:spMk id="9218" creationId="{DCEE3D93-DF8D-82AB-C965-2ADEB4C07603}"/>
          </ac:spMkLst>
        </pc:spChg>
        <pc:picChg chg="add mod">
          <ac:chgData name="Roberts, Penny" userId="ae04f916-d83e-4603-b28a-186fc90f4048" providerId="ADAL" clId="{D34CAD42-D626-4899-B21C-1570B7F29D76}" dt="2025-01-03T13:14:08.343" v="2165" actId="1076"/>
          <ac:picMkLst>
            <pc:docMk/>
            <pc:sldMk cId="0" sldId="260"/>
            <ac:picMk id="7" creationId="{67341C8D-4952-4A1B-0F94-8A486381DCFA}"/>
          </ac:picMkLst>
        </pc:picChg>
        <pc:picChg chg="add del mod ord">
          <ac:chgData name="Roberts, Penny" userId="ae04f916-d83e-4603-b28a-186fc90f4048" providerId="ADAL" clId="{D34CAD42-D626-4899-B21C-1570B7F29D76}" dt="2025-01-03T13:13:53.162" v="2161" actId="1076"/>
          <ac:picMkLst>
            <pc:docMk/>
            <pc:sldMk cId="0" sldId="260"/>
            <ac:picMk id="9219" creationId="{300F1BEA-D4A0-3567-5D7C-F5807351902C}"/>
          </ac:picMkLst>
        </pc:picChg>
      </pc:sldChg>
      <pc:sldChg chg="modSp add mod setBg">
        <pc:chgData name="Roberts, Penny" userId="ae04f916-d83e-4603-b28a-186fc90f4048" providerId="ADAL" clId="{D34CAD42-D626-4899-B21C-1570B7F29D76}" dt="2025-01-05T17:26:15.811" v="2362" actId="20577"/>
        <pc:sldMkLst>
          <pc:docMk/>
          <pc:sldMk cId="3728485839" sldId="261"/>
        </pc:sldMkLst>
        <pc:spChg chg="mod">
          <ac:chgData name="Roberts, Penny" userId="ae04f916-d83e-4603-b28a-186fc90f4048" providerId="ADAL" clId="{D34CAD42-D626-4899-B21C-1570B7F29D76}" dt="2025-01-03T11:57:11.398" v="2101" actId="20577"/>
          <ac:spMkLst>
            <pc:docMk/>
            <pc:sldMk cId="3728485839" sldId="261"/>
            <ac:spMk id="2" creationId="{714C529F-9A07-4383-B2CF-C27AEC19B960}"/>
          </ac:spMkLst>
        </pc:spChg>
        <pc:spChg chg="mod">
          <ac:chgData name="Roberts, Penny" userId="ae04f916-d83e-4603-b28a-186fc90f4048" providerId="ADAL" clId="{D34CAD42-D626-4899-B21C-1570B7F29D76}" dt="2025-01-05T17:26:15.811" v="2362" actId="20577"/>
          <ac:spMkLst>
            <pc:docMk/>
            <pc:sldMk cId="3728485839" sldId="261"/>
            <ac:spMk id="3" creationId="{9CFDB38B-0AF7-4359-8FD6-4068FC9B32CA}"/>
          </ac:spMkLst>
        </pc:spChg>
        <pc:picChg chg="mod">
          <ac:chgData name="Roberts, Penny" userId="ae04f916-d83e-4603-b28a-186fc90f4048" providerId="ADAL" clId="{D34CAD42-D626-4899-B21C-1570B7F29D76}" dt="2025-01-05T17:26:01.973" v="2356" actId="1076"/>
          <ac:picMkLst>
            <pc:docMk/>
            <pc:sldMk cId="3728485839" sldId="261"/>
            <ac:picMk id="6" creationId="{44119B74-9344-4A10-A14A-904B1B93E78E}"/>
          </ac:picMkLst>
        </pc:picChg>
      </pc:sldChg>
      <pc:sldChg chg="addSp modSp mod ord">
        <pc:chgData name="Roberts, Penny" userId="ae04f916-d83e-4603-b28a-186fc90f4048" providerId="ADAL" clId="{D34CAD42-D626-4899-B21C-1570B7F29D76}" dt="2025-01-02T17:16:13.668" v="1131" actId="20577"/>
        <pc:sldMkLst>
          <pc:docMk/>
          <pc:sldMk cId="0" sldId="262"/>
        </pc:sldMkLst>
        <pc:spChg chg="add mod">
          <ac:chgData name="Roberts, Penny" userId="ae04f916-d83e-4603-b28a-186fc90f4048" providerId="ADAL" clId="{D34CAD42-D626-4899-B21C-1570B7F29D76}" dt="2025-01-02T17:16:13.668" v="1131" actId="20577"/>
          <ac:spMkLst>
            <pc:docMk/>
            <pc:sldMk cId="0" sldId="262"/>
            <ac:spMk id="3" creationId="{16F26F22-888F-DB24-CC8C-7DD1E2C16F6F}"/>
          </ac:spMkLst>
        </pc:spChg>
        <pc:spChg chg="add mod">
          <ac:chgData name="Roberts, Penny" userId="ae04f916-d83e-4603-b28a-186fc90f4048" providerId="ADAL" clId="{D34CAD42-D626-4899-B21C-1570B7F29D76}" dt="2025-01-02T16:52:33.048" v="428" actId="14100"/>
          <ac:spMkLst>
            <pc:docMk/>
            <pc:sldMk cId="0" sldId="262"/>
            <ac:spMk id="5" creationId="{F2E935D8-2708-C936-F1EE-0DEEDC41FB07}"/>
          </ac:spMkLst>
        </pc:spChg>
        <pc:spChg chg="mod">
          <ac:chgData name="Roberts, Penny" userId="ae04f916-d83e-4603-b28a-186fc90f4048" providerId="ADAL" clId="{D34CAD42-D626-4899-B21C-1570B7F29D76}" dt="2025-01-02T16:54:13.479" v="498" actId="1076"/>
          <ac:spMkLst>
            <pc:docMk/>
            <pc:sldMk cId="0" sldId="262"/>
            <ac:spMk id="3074" creationId="{7C3F0734-4760-E72B-982A-8B199F755D71}"/>
          </ac:spMkLst>
        </pc:spChg>
        <pc:picChg chg="mod">
          <ac:chgData name="Roberts, Penny" userId="ae04f916-d83e-4603-b28a-186fc90f4048" providerId="ADAL" clId="{D34CAD42-D626-4899-B21C-1570B7F29D76}" dt="2025-01-02T16:52:19.666" v="426" actId="1076"/>
          <ac:picMkLst>
            <pc:docMk/>
            <pc:sldMk cId="0" sldId="262"/>
            <ac:picMk id="3075" creationId="{6DCB0999-DDE7-5A9D-6FDA-1309448B0C55}"/>
          </ac:picMkLst>
        </pc:picChg>
      </pc:sldChg>
      <pc:sldChg chg="addSp modSp mod ord">
        <pc:chgData name="Roberts, Penny" userId="ae04f916-d83e-4603-b28a-186fc90f4048" providerId="ADAL" clId="{D34CAD42-D626-4899-B21C-1570B7F29D76}" dt="2025-01-03T13:34:40.539" v="2298" actId="1076"/>
        <pc:sldMkLst>
          <pc:docMk/>
          <pc:sldMk cId="4033785210" sldId="263"/>
        </pc:sldMkLst>
        <pc:picChg chg="mod">
          <ac:chgData name="Roberts, Penny" userId="ae04f916-d83e-4603-b28a-186fc90f4048" providerId="ADAL" clId="{D34CAD42-D626-4899-B21C-1570B7F29D76}" dt="2025-01-03T13:34:40.539" v="2298" actId="1076"/>
          <ac:picMkLst>
            <pc:docMk/>
            <pc:sldMk cId="4033785210" sldId="263"/>
            <ac:picMk id="5" creationId="{D04F3EB8-B1B9-F98E-EFEE-16728B4BE6DC}"/>
          </ac:picMkLst>
        </pc:picChg>
        <pc:picChg chg="mod">
          <ac:chgData name="Roberts, Penny" userId="ae04f916-d83e-4603-b28a-186fc90f4048" providerId="ADAL" clId="{D34CAD42-D626-4899-B21C-1570B7F29D76}" dt="2025-01-03T13:34:34.275" v="2297" actId="1076"/>
          <ac:picMkLst>
            <pc:docMk/>
            <pc:sldMk cId="4033785210" sldId="263"/>
            <ac:picMk id="6" creationId="{E3F30ADC-2F30-4C96-A9ED-7F351C29356B}"/>
          </ac:picMkLst>
        </pc:picChg>
        <pc:picChg chg="add mod">
          <ac:chgData name="Roberts, Penny" userId="ae04f916-d83e-4603-b28a-186fc90f4048" providerId="ADAL" clId="{D34CAD42-D626-4899-B21C-1570B7F29D76}" dt="2025-01-03T13:34:27.779" v="2295" actId="1076"/>
          <ac:picMkLst>
            <pc:docMk/>
            <pc:sldMk cId="4033785210" sldId="263"/>
            <ac:picMk id="7" creationId="{4D41E7D7-646F-4C39-A2A3-D9B1914A5EF7}"/>
          </ac:picMkLst>
        </pc:picChg>
      </pc:sldChg>
      <pc:sldChg chg="addSp modSp mod">
        <pc:chgData name="Roberts, Penny" userId="ae04f916-d83e-4603-b28a-186fc90f4048" providerId="ADAL" clId="{D34CAD42-D626-4899-B21C-1570B7F29D76}" dt="2025-01-03T12:49:07.561" v="2109" actId="20577"/>
        <pc:sldMkLst>
          <pc:docMk/>
          <pc:sldMk cId="1156751639" sldId="264"/>
        </pc:sldMkLst>
        <pc:spChg chg="add mod">
          <ac:chgData name="Roberts, Penny" userId="ae04f916-d83e-4603-b28a-186fc90f4048" providerId="ADAL" clId="{D34CAD42-D626-4899-B21C-1570B7F29D76}" dt="2025-01-03T12:49:07.561" v="2109" actId="20577"/>
          <ac:spMkLst>
            <pc:docMk/>
            <pc:sldMk cId="1156751639" sldId="264"/>
            <ac:spMk id="4" creationId="{9FB91EF7-0531-1158-0F90-0E079520334D}"/>
          </ac:spMkLst>
        </pc:spChg>
        <pc:picChg chg="mod">
          <ac:chgData name="Roberts, Penny" userId="ae04f916-d83e-4603-b28a-186fc90f4048" providerId="ADAL" clId="{D34CAD42-D626-4899-B21C-1570B7F29D76}" dt="2025-01-03T11:37:49.132" v="2029" actId="1076"/>
          <ac:picMkLst>
            <pc:docMk/>
            <pc:sldMk cId="1156751639" sldId="264"/>
            <ac:picMk id="11" creationId="{D0C69AB0-1571-EF1F-19EA-881E6EE96584}"/>
          </ac:picMkLst>
        </pc:picChg>
        <pc:picChg chg="mod">
          <ac:chgData name="Roberts, Penny" userId="ae04f916-d83e-4603-b28a-186fc90f4048" providerId="ADAL" clId="{D34CAD42-D626-4899-B21C-1570B7F29D76}" dt="2025-01-03T11:37:46.279" v="2028" actId="1076"/>
          <ac:picMkLst>
            <pc:docMk/>
            <pc:sldMk cId="1156751639" sldId="264"/>
            <ac:picMk id="15" creationId="{F90D14E4-A694-1208-F04D-F83C12C98791}"/>
          </ac:picMkLst>
        </pc:picChg>
      </pc:sldChg>
      <pc:sldChg chg="modSp mod ord">
        <pc:chgData name="Roberts, Penny" userId="ae04f916-d83e-4603-b28a-186fc90f4048" providerId="ADAL" clId="{D34CAD42-D626-4899-B21C-1570B7F29D76}" dt="2025-01-02T17:22:52.758" v="1133" actId="1076"/>
        <pc:sldMkLst>
          <pc:docMk/>
          <pc:sldMk cId="0" sldId="265"/>
        </pc:sldMkLst>
        <pc:picChg chg="mod">
          <ac:chgData name="Roberts, Penny" userId="ae04f916-d83e-4603-b28a-186fc90f4048" providerId="ADAL" clId="{D34CAD42-D626-4899-B21C-1570B7F29D76}" dt="2025-01-02T17:22:52.758" v="1133" actId="1076"/>
          <ac:picMkLst>
            <pc:docMk/>
            <pc:sldMk cId="0" sldId="265"/>
            <ac:picMk id="6147" creationId="{F1942980-2578-4654-737D-946A01BF2C79}"/>
          </ac:picMkLst>
        </pc:picChg>
      </pc:sldChg>
      <pc:sldChg chg="addSp delSp modSp add mod setBg">
        <pc:chgData name="Roberts, Penny" userId="ae04f916-d83e-4603-b28a-186fc90f4048" providerId="ADAL" clId="{D34CAD42-D626-4899-B21C-1570B7F29D76}" dt="2025-01-05T17:21:07.477" v="2331" actId="20577"/>
        <pc:sldMkLst>
          <pc:docMk/>
          <pc:sldMk cId="2808191911" sldId="266"/>
        </pc:sldMkLst>
        <pc:spChg chg="mod">
          <ac:chgData name="Roberts, Penny" userId="ae04f916-d83e-4603-b28a-186fc90f4048" providerId="ADAL" clId="{D34CAD42-D626-4899-B21C-1570B7F29D76}" dt="2025-01-02T17:44:49.535" v="1677" actId="26606"/>
          <ac:spMkLst>
            <pc:docMk/>
            <pc:sldMk cId="2808191911" sldId="266"/>
            <ac:spMk id="4" creationId="{85FDEFD0-A93D-48FC-B76C-CEE9946F72C9}"/>
          </ac:spMkLst>
        </pc:spChg>
        <pc:spChg chg="mod">
          <ac:chgData name="Roberts, Penny" userId="ae04f916-d83e-4603-b28a-186fc90f4048" providerId="ADAL" clId="{D34CAD42-D626-4899-B21C-1570B7F29D76}" dt="2025-01-05T17:21:07.477" v="2331" actId="20577"/>
          <ac:spMkLst>
            <pc:docMk/>
            <pc:sldMk cId="2808191911" sldId="266"/>
            <ac:spMk id="5" creationId="{C6FE6899-A5B4-46D5-AECB-42D29EC5C8C1}"/>
          </ac:spMkLst>
        </pc:spChg>
        <pc:picChg chg="add del mod">
          <ac:chgData name="Roberts, Penny" userId="ae04f916-d83e-4603-b28a-186fc90f4048" providerId="ADAL" clId="{D34CAD42-D626-4899-B21C-1570B7F29D76}" dt="2025-01-03T13:41:43.742" v="2309" actId="1076"/>
          <ac:picMkLst>
            <pc:docMk/>
            <pc:sldMk cId="2808191911" sldId="266"/>
            <ac:picMk id="2" creationId="{947B664B-D79B-8AA1-56B1-EAE61E37730C}"/>
          </ac:picMkLst>
        </pc:picChg>
        <pc:picChg chg="add del mod">
          <ac:chgData name="Roberts, Penny" userId="ae04f916-d83e-4603-b28a-186fc90f4048" providerId="ADAL" clId="{D34CAD42-D626-4899-B21C-1570B7F29D76}" dt="2025-01-03T13:42:26.966" v="2323" actId="14100"/>
          <ac:picMkLst>
            <pc:docMk/>
            <pc:sldMk cId="2808191911" sldId="266"/>
            <ac:picMk id="1026" creationId="{F967F988-2529-F057-57F8-8F64ACC40165}"/>
          </ac:picMkLst>
        </pc:picChg>
      </pc:sldChg>
      <pc:sldChg chg="modSp add mod setBg">
        <pc:chgData name="Roberts, Penny" userId="ae04f916-d83e-4603-b28a-186fc90f4048" providerId="ADAL" clId="{D34CAD42-D626-4899-B21C-1570B7F29D76}" dt="2025-01-05T17:21:42.326" v="2333" actId="20577"/>
        <pc:sldMkLst>
          <pc:docMk/>
          <pc:sldMk cId="2548024254" sldId="267"/>
        </pc:sldMkLst>
        <pc:spChg chg="mod">
          <ac:chgData name="Roberts, Penny" userId="ae04f916-d83e-4603-b28a-186fc90f4048" providerId="ADAL" clId="{D34CAD42-D626-4899-B21C-1570B7F29D76}" dt="2025-01-02T10:10:00.899" v="45" actId="113"/>
          <ac:spMkLst>
            <pc:docMk/>
            <pc:sldMk cId="2548024254" sldId="267"/>
            <ac:spMk id="4" creationId="{B3DEA63E-7E0A-4A27-B7DD-B29981B4BBC3}"/>
          </ac:spMkLst>
        </pc:spChg>
        <pc:spChg chg="mod">
          <ac:chgData name="Roberts, Penny" userId="ae04f916-d83e-4603-b28a-186fc90f4048" providerId="ADAL" clId="{D34CAD42-D626-4899-B21C-1570B7F29D76}" dt="2025-01-05T17:21:42.326" v="2333" actId="20577"/>
          <ac:spMkLst>
            <pc:docMk/>
            <pc:sldMk cId="2548024254" sldId="267"/>
            <ac:spMk id="5" creationId="{79A24B73-AE5B-431F-8116-98E9B06E3842}"/>
          </ac:spMkLst>
        </pc:spChg>
        <pc:picChg chg="mod">
          <ac:chgData name="Roberts, Penny" userId="ae04f916-d83e-4603-b28a-186fc90f4048" providerId="ADAL" clId="{D34CAD42-D626-4899-B21C-1570B7F29D76}" dt="2025-01-03T13:42:59.881" v="2325" actId="14100"/>
          <ac:picMkLst>
            <pc:docMk/>
            <pc:sldMk cId="2548024254" sldId="267"/>
            <ac:picMk id="12" creationId="{BA6E541C-431F-4B6A-9926-4B8E8CEBDE96}"/>
          </ac:picMkLst>
        </pc:picChg>
      </pc:sldChg>
      <pc:sldChg chg="addSp delSp modSp add mod setBg">
        <pc:chgData name="Roberts, Penny" userId="ae04f916-d83e-4603-b28a-186fc90f4048" providerId="ADAL" clId="{D34CAD42-D626-4899-B21C-1570B7F29D76}" dt="2025-01-05T17:22:30.969" v="2345" actId="20577"/>
        <pc:sldMkLst>
          <pc:docMk/>
          <pc:sldMk cId="1652455785" sldId="268"/>
        </pc:sldMkLst>
        <pc:spChg chg="mod">
          <ac:chgData name="Roberts, Penny" userId="ae04f916-d83e-4603-b28a-186fc90f4048" providerId="ADAL" clId="{D34CAD42-D626-4899-B21C-1570B7F29D76}" dt="2025-01-02T18:14:56.073" v="1883" actId="20577"/>
          <ac:spMkLst>
            <pc:docMk/>
            <pc:sldMk cId="1652455785" sldId="268"/>
            <ac:spMk id="2" creationId="{6D4F3BC2-E6A4-4CAA-A400-6C32CA2AEECA}"/>
          </ac:spMkLst>
        </pc:spChg>
        <pc:spChg chg="mod">
          <ac:chgData name="Roberts, Penny" userId="ae04f916-d83e-4603-b28a-186fc90f4048" providerId="ADAL" clId="{D34CAD42-D626-4899-B21C-1570B7F29D76}" dt="2025-01-05T17:22:30.969" v="2345" actId="20577"/>
          <ac:spMkLst>
            <pc:docMk/>
            <pc:sldMk cId="1652455785" sldId="268"/>
            <ac:spMk id="3" creationId="{BC16C301-00C3-42AA-A401-BCFE2136E005}"/>
          </ac:spMkLst>
        </pc:spChg>
        <pc:spChg chg="add mod">
          <ac:chgData name="Roberts, Penny" userId="ae04f916-d83e-4603-b28a-186fc90f4048" providerId="ADAL" clId="{D34CAD42-D626-4899-B21C-1570B7F29D76}" dt="2025-01-02T10:23:34.140" v="287" actId="14100"/>
          <ac:spMkLst>
            <pc:docMk/>
            <pc:sldMk cId="1652455785" sldId="268"/>
            <ac:spMk id="10" creationId="{FB3A4263-32D6-01A0-0909-08C412C12794}"/>
          </ac:spMkLst>
        </pc:spChg>
        <pc:picChg chg="add mod">
          <ac:chgData name="Roberts, Penny" userId="ae04f916-d83e-4603-b28a-186fc90f4048" providerId="ADAL" clId="{D34CAD42-D626-4899-B21C-1570B7F29D76}" dt="2025-01-02T10:22:17.529" v="266" actId="1076"/>
          <ac:picMkLst>
            <pc:docMk/>
            <pc:sldMk cId="1652455785" sldId="268"/>
            <ac:picMk id="12291" creationId="{1D438A73-C4BF-0E92-60BB-2D9E1AB5886C}"/>
          </ac:picMkLst>
        </pc:picChg>
      </pc:sldChg>
      <pc:sldChg chg="modSp add mod setBg">
        <pc:chgData name="Roberts, Penny" userId="ae04f916-d83e-4603-b28a-186fc90f4048" providerId="ADAL" clId="{D34CAD42-D626-4899-B21C-1570B7F29D76}" dt="2025-01-05T17:23:06.079" v="2348" actId="313"/>
        <pc:sldMkLst>
          <pc:docMk/>
          <pc:sldMk cId="187986438" sldId="269"/>
        </pc:sldMkLst>
        <pc:spChg chg="mod">
          <ac:chgData name="Roberts, Penny" userId="ae04f916-d83e-4603-b28a-186fc90f4048" providerId="ADAL" clId="{D34CAD42-D626-4899-B21C-1570B7F29D76}" dt="2025-01-02T16:17:03.844" v="339" actId="20577"/>
          <ac:spMkLst>
            <pc:docMk/>
            <pc:sldMk cId="187986438" sldId="269"/>
            <ac:spMk id="2" creationId="{D5C2683C-A9C3-47DB-9F10-581C5D318C79}"/>
          </ac:spMkLst>
        </pc:spChg>
        <pc:spChg chg="mod">
          <ac:chgData name="Roberts, Penny" userId="ae04f916-d83e-4603-b28a-186fc90f4048" providerId="ADAL" clId="{D34CAD42-D626-4899-B21C-1570B7F29D76}" dt="2025-01-05T17:23:06.079" v="2348" actId="313"/>
          <ac:spMkLst>
            <pc:docMk/>
            <pc:sldMk cId="187986438" sldId="269"/>
            <ac:spMk id="3" creationId="{A4FD4933-25F7-4917-AA8C-3190A73A862D}"/>
          </ac:spMkLst>
        </pc:spChg>
        <pc:picChg chg="mod">
          <ac:chgData name="Roberts, Penny" userId="ae04f916-d83e-4603-b28a-186fc90f4048" providerId="ADAL" clId="{D34CAD42-D626-4899-B21C-1570B7F29D76}" dt="2025-01-02T10:24:56.213" v="304" actId="1076"/>
          <ac:picMkLst>
            <pc:docMk/>
            <pc:sldMk cId="187986438" sldId="269"/>
            <ac:picMk id="6" creationId="{54A7F3DF-EE3A-4817-8660-66A7BC371FD4}"/>
          </ac:picMkLst>
        </pc:picChg>
      </pc:sldChg>
      <pc:sldChg chg="add del">
        <pc:chgData name="Roberts, Penny" userId="ae04f916-d83e-4603-b28a-186fc90f4048" providerId="ADAL" clId="{D34CAD42-D626-4899-B21C-1570B7F29D76}" dt="2025-01-01T18:50:54.400" v="9" actId="2696"/>
        <pc:sldMkLst>
          <pc:docMk/>
          <pc:sldMk cId="94341552" sldId="270"/>
        </pc:sldMkLst>
      </pc:sldChg>
      <pc:sldChg chg="addSp delSp modSp add mod setBg">
        <pc:chgData name="Roberts, Penny" userId="ae04f916-d83e-4603-b28a-186fc90f4048" providerId="ADAL" clId="{D34CAD42-D626-4899-B21C-1570B7F29D76}" dt="2025-01-05T17:24:35.802" v="2352" actId="20577"/>
        <pc:sldMkLst>
          <pc:docMk/>
          <pc:sldMk cId="4108706049" sldId="270"/>
        </pc:sldMkLst>
        <pc:spChg chg="mod">
          <ac:chgData name="Roberts, Penny" userId="ae04f916-d83e-4603-b28a-186fc90f4048" providerId="ADAL" clId="{D34CAD42-D626-4899-B21C-1570B7F29D76}" dt="2025-01-03T11:56:14.097" v="2082" actId="2711"/>
          <ac:spMkLst>
            <pc:docMk/>
            <pc:sldMk cId="4108706049" sldId="270"/>
            <ac:spMk id="2" creationId="{AE185A7D-9EA2-4E91-BC88-0D66AA5AE52E}"/>
          </ac:spMkLst>
        </pc:spChg>
        <pc:spChg chg="mod">
          <ac:chgData name="Roberts, Penny" userId="ae04f916-d83e-4603-b28a-186fc90f4048" providerId="ADAL" clId="{D34CAD42-D626-4899-B21C-1570B7F29D76}" dt="2025-01-05T17:24:35.802" v="2352" actId="20577"/>
          <ac:spMkLst>
            <pc:docMk/>
            <pc:sldMk cId="4108706049" sldId="270"/>
            <ac:spMk id="3" creationId="{2E4C9468-7074-44EB-8ACF-66F1246E74FB}"/>
          </ac:spMkLst>
        </pc:spChg>
        <pc:picChg chg="add mod">
          <ac:chgData name="Roberts, Penny" userId="ae04f916-d83e-4603-b28a-186fc90f4048" providerId="ADAL" clId="{D34CAD42-D626-4899-B21C-1570B7F29D76}" dt="2025-01-02T10:25:20.743" v="308" actId="1076"/>
          <ac:picMkLst>
            <pc:docMk/>
            <pc:sldMk cId="4108706049" sldId="270"/>
            <ac:picMk id="9" creationId="{A6388C14-2A33-D2EA-8774-AB23B11CB832}"/>
          </ac:picMkLst>
        </pc:picChg>
        <pc:picChg chg="add mod">
          <ac:chgData name="Roberts, Penny" userId="ae04f916-d83e-4603-b28a-186fc90f4048" providerId="ADAL" clId="{D34CAD42-D626-4899-B21C-1570B7F29D76}" dt="2025-01-02T10:25:24.911" v="309" actId="1076"/>
          <ac:picMkLst>
            <pc:docMk/>
            <pc:sldMk cId="4108706049" sldId="270"/>
            <ac:picMk id="11" creationId="{1870B508-9521-F179-00E0-437D5816F7C0}"/>
          </ac:picMkLst>
        </pc:picChg>
      </pc:sldChg>
      <pc:sldChg chg="addSp delSp modSp new mod setBg">
        <pc:chgData name="Roberts, Penny" userId="ae04f916-d83e-4603-b28a-186fc90f4048" providerId="ADAL" clId="{D34CAD42-D626-4899-B21C-1570B7F29D76}" dt="2025-01-02T17:33:39.700" v="1390" actId="255"/>
        <pc:sldMkLst>
          <pc:docMk/>
          <pc:sldMk cId="3037133923" sldId="271"/>
        </pc:sldMkLst>
        <pc:spChg chg="mod">
          <ac:chgData name="Roberts, Penny" userId="ae04f916-d83e-4603-b28a-186fc90f4048" providerId="ADAL" clId="{D34CAD42-D626-4899-B21C-1570B7F29D76}" dt="2025-01-02T17:28:37.069" v="1331" actId="20577"/>
          <ac:spMkLst>
            <pc:docMk/>
            <pc:sldMk cId="3037133923" sldId="271"/>
            <ac:spMk id="2" creationId="{ACD60755-1500-5167-01C1-B4A27D618EC5}"/>
          </ac:spMkLst>
        </pc:spChg>
        <pc:spChg chg="mod">
          <ac:chgData name="Roberts, Penny" userId="ae04f916-d83e-4603-b28a-186fc90f4048" providerId="ADAL" clId="{D34CAD42-D626-4899-B21C-1570B7F29D76}" dt="2025-01-02T17:33:39.700" v="1390" actId="255"/>
          <ac:spMkLst>
            <pc:docMk/>
            <pc:sldMk cId="3037133923" sldId="271"/>
            <ac:spMk id="4" creationId="{306AC949-3EFD-1556-C2EC-E7513B262B98}"/>
          </ac:spMkLst>
        </pc:spChg>
        <pc:spChg chg="mod">
          <ac:chgData name="Roberts, Penny" userId="ae04f916-d83e-4603-b28a-186fc90f4048" providerId="ADAL" clId="{D34CAD42-D626-4899-B21C-1570B7F29D76}" dt="2025-01-02T17:33:27.280" v="1389" actId="20577"/>
          <ac:spMkLst>
            <pc:docMk/>
            <pc:sldMk cId="3037133923" sldId="271"/>
            <ac:spMk id="5" creationId="{AB5B7DAF-D573-81F2-7A40-538D0C7E2E78}"/>
          </ac:spMkLst>
        </pc:spChg>
        <pc:picChg chg="add mod">
          <ac:chgData name="Roberts, Penny" userId="ae04f916-d83e-4603-b28a-186fc90f4048" providerId="ADAL" clId="{D34CAD42-D626-4899-B21C-1570B7F29D76}" dt="2025-01-02T17:26:47.067" v="1303" actId="1076"/>
          <ac:picMkLst>
            <pc:docMk/>
            <pc:sldMk cId="3037133923" sldId="271"/>
            <ac:picMk id="7" creationId="{50736F1C-F114-8366-1ED3-F902B51D85A6}"/>
          </ac:picMkLst>
        </pc:picChg>
        <pc:picChg chg="add mod">
          <ac:chgData name="Roberts, Penny" userId="ae04f916-d83e-4603-b28a-186fc90f4048" providerId="ADAL" clId="{D34CAD42-D626-4899-B21C-1570B7F29D76}" dt="2025-01-02T17:28:26.013" v="1327" actId="1076"/>
          <ac:picMkLst>
            <pc:docMk/>
            <pc:sldMk cId="3037133923" sldId="271"/>
            <ac:picMk id="5123" creationId="{CD5C3874-580D-71F4-6490-2C133D506601}"/>
          </ac:picMkLst>
        </pc:picChg>
      </pc:sldChg>
      <pc:sldChg chg="modSp new mod setBg">
        <pc:chgData name="Roberts, Penny" userId="ae04f916-d83e-4603-b28a-186fc90f4048" providerId="ADAL" clId="{D34CAD42-D626-4899-B21C-1570B7F29D76}" dt="2025-01-06T10:47:40.742" v="2981" actId="27636"/>
        <pc:sldMkLst>
          <pc:docMk/>
          <pc:sldMk cId="53829389" sldId="272"/>
        </pc:sldMkLst>
        <pc:spChg chg="mod">
          <ac:chgData name="Roberts, Penny" userId="ae04f916-d83e-4603-b28a-186fc90f4048" providerId="ADAL" clId="{D34CAD42-D626-4899-B21C-1570B7F29D76}" dt="2025-01-06T10:42:34.949" v="2387" actId="20577"/>
          <ac:spMkLst>
            <pc:docMk/>
            <pc:sldMk cId="53829389" sldId="272"/>
            <ac:spMk id="2" creationId="{D3A834A6-2EFE-6014-62E8-899E8ACE496E}"/>
          </ac:spMkLst>
        </pc:spChg>
        <pc:spChg chg="mod">
          <ac:chgData name="Roberts, Penny" userId="ae04f916-d83e-4603-b28a-186fc90f4048" providerId="ADAL" clId="{D34CAD42-D626-4899-B21C-1570B7F29D76}" dt="2025-01-06T10:47:40.738" v="2980" actId="27636"/>
          <ac:spMkLst>
            <pc:docMk/>
            <pc:sldMk cId="53829389" sldId="272"/>
            <ac:spMk id="3" creationId="{2774AB54-6F44-8501-313D-833F26C3AF66}"/>
          </ac:spMkLst>
        </pc:spChg>
        <pc:spChg chg="mod">
          <ac:chgData name="Roberts, Penny" userId="ae04f916-d83e-4603-b28a-186fc90f4048" providerId="ADAL" clId="{D34CAD42-D626-4899-B21C-1570B7F29D76}" dt="2025-01-06T10:47:40.742" v="2981" actId="27636"/>
          <ac:spMkLst>
            <pc:docMk/>
            <pc:sldMk cId="53829389" sldId="272"/>
            <ac:spMk id="4" creationId="{ABBCA70C-4D25-1AD5-C5E9-6CF3EBEA4357}"/>
          </ac:spMkLst>
        </pc:spChg>
      </pc:sldChg>
      <pc:sldChg chg="new del">
        <pc:chgData name="Roberts, Penny" userId="ae04f916-d83e-4603-b28a-186fc90f4048" providerId="ADAL" clId="{D34CAD42-D626-4899-B21C-1570B7F29D76}" dt="2025-01-03T12:49:20.265" v="2110" actId="47"/>
        <pc:sldMkLst>
          <pc:docMk/>
          <pc:sldMk cId="524774584" sldId="272"/>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E5BB30-D098-BE5B-9F88-DE080748B7D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74428504-4F3B-F536-011A-8C2E14CD716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2FCD352F-6C33-DBE6-55A8-0F658333686C}"/>
              </a:ext>
            </a:extLst>
          </p:cNvPr>
          <p:cNvSpPr>
            <a:spLocks noGrp="1"/>
          </p:cNvSpPr>
          <p:nvPr>
            <p:ph type="dt" sz="half" idx="10"/>
          </p:nvPr>
        </p:nvSpPr>
        <p:spPr/>
        <p:txBody>
          <a:bodyPr/>
          <a:lstStyle/>
          <a:p>
            <a:fld id="{FB1E4451-4265-441F-A591-A1498ED893B9}" type="datetimeFigureOut">
              <a:rPr lang="en-GB" smtClean="0"/>
              <a:t>06/01/2025</a:t>
            </a:fld>
            <a:endParaRPr lang="en-GB"/>
          </a:p>
        </p:txBody>
      </p:sp>
      <p:sp>
        <p:nvSpPr>
          <p:cNvPr id="5" name="Footer Placeholder 4">
            <a:extLst>
              <a:ext uri="{FF2B5EF4-FFF2-40B4-BE49-F238E27FC236}">
                <a16:creationId xmlns:a16="http://schemas.microsoft.com/office/drawing/2014/main" id="{A8EE233E-211F-BD9E-AD87-54529487C21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F29A1C1-8F51-8CFB-669E-5B2235BA3EA8}"/>
              </a:ext>
            </a:extLst>
          </p:cNvPr>
          <p:cNvSpPr>
            <a:spLocks noGrp="1"/>
          </p:cNvSpPr>
          <p:nvPr>
            <p:ph type="sldNum" sz="quarter" idx="12"/>
          </p:nvPr>
        </p:nvSpPr>
        <p:spPr/>
        <p:txBody>
          <a:bodyPr/>
          <a:lstStyle/>
          <a:p>
            <a:fld id="{316A2807-3391-46C8-8049-6E2AFBE67DA7}" type="slidenum">
              <a:rPr lang="en-GB" smtClean="0"/>
              <a:t>‹#›</a:t>
            </a:fld>
            <a:endParaRPr lang="en-GB"/>
          </a:p>
        </p:txBody>
      </p:sp>
    </p:spTree>
    <p:extLst>
      <p:ext uri="{BB962C8B-B14F-4D97-AF65-F5344CB8AC3E}">
        <p14:creationId xmlns:p14="http://schemas.microsoft.com/office/powerpoint/2010/main" val="29704001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F0449-201E-E1E1-33AF-4E38A3217EA2}"/>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7CBE6AF-3B19-3447-3945-AA1782DF016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E95B59D-41E3-A652-C245-BDFF0609CFC3}"/>
              </a:ext>
            </a:extLst>
          </p:cNvPr>
          <p:cNvSpPr>
            <a:spLocks noGrp="1"/>
          </p:cNvSpPr>
          <p:nvPr>
            <p:ph type="dt" sz="half" idx="10"/>
          </p:nvPr>
        </p:nvSpPr>
        <p:spPr/>
        <p:txBody>
          <a:bodyPr/>
          <a:lstStyle/>
          <a:p>
            <a:fld id="{FB1E4451-4265-441F-A591-A1498ED893B9}" type="datetimeFigureOut">
              <a:rPr lang="en-GB" smtClean="0"/>
              <a:t>06/01/2025</a:t>
            </a:fld>
            <a:endParaRPr lang="en-GB"/>
          </a:p>
        </p:txBody>
      </p:sp>
      <p:sp>
        <p:nvSpPr>
          <p:cNvPr id="5" name="Footer Placeholder 4">
            <a:extLst>
              <a:ext uri="{FF2B5EF4-FFF2-40B4-BE49-F238E27FC236}">
                <a16:creationId xmlns:a16="http://schemas.microsoft.com/office/drawing/2014/main" id="{47D89BD5-9A68-37EC-8EC1-5733E1E84C9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4A7F188-7CE7-8690-9818-B7D2C7178A38}"/>
              </a:ext>
            </a:extLst>
          </p:cNvPr>
          <p:cNvSpPr>
            <a:spLocks noGrp="1"/>
          </p:cNvSpPr>
          <p:nvPr>
            <p:ph type="sldNum" sz="quarter" idx="12"/>
          </p:nvPr>
        </p:nvSpPr>
        <p:spPr/>
        <p:txBody>
          <a:bodyPr/>
          <a:lstStyle/>
          <a:p>
            <a:fld id="{316A2807-3391-46C8-8049-6E2AFBE67DA7}" type="slidenum">
              <a:rPr lang="en-GB" smtClean="0"/>
              <a:t>‹#›</a:t>
            </a:fld>
            <a:endParaRPr lang="en-GB"/>
          </a:p>
        </p:txBody>
      </p:sp>
    </p:spTree>
    <p:extLst>
      <p:ext uri="{BB962C8B-B14F-4D97-AF65-F5344CB8AC3E}">
        <p14:creationId xmlns:p14="http://schemas.microsoft.com/office/powerpoint/2010/main" val="7460761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D72FF2F-55C8-A704-CFE4-CA3FAF0BA88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6258CF5-EA4F-F9A0-AA5B-0C1AB9686B8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7BEF93E-7F9B-F71D-5F7E-E9CFF96AC1BD}"/>
              </a:ext>
            </a:extLst>
          </p:cNvPr>
          <p:cNvSpPr>
            <a:spLocks noGrp="1"/>
          </p:cNvSpPr>
          <p:nvPr>
            <p:ph type="dt" sz="half" idx="10"/>
          </p:nvPr>
        </p:nvSpPr>
        <p:spPr/>
        <p:txBody>
          <a:bodyPr/>
          <a:lstStyle/>
          <a:p>
            <a:fld id="{FB1E4451-4265-441F-A591-A1498ED893B9}" type="datetimeFigureOut">
              <a:rPr lang="en-GB" smtClean="0"/>
              <a:t>06/01/2025</a:t>
            </a:fld>
            <a:endParaRPr lang="en-GB"/>
          </a:p>
        </p:txBody>
      </p:sp>
      <p:sp>
        <p:nvSpPr>
          <p:cNvPr id="5" name="Footer Placeholder 4">
            <a:extLst>
              <a:ext uri="{FF2B5EF4-FFF2-40B4-BE49-F238E27FC236}">
                <a16:creationId xmlns:a16="http://schemas.microsoft.com/office/drawing/2014/main" id="{89E58B4D-5F0A-2AF6-67DF-EC44DCAEB48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A050C39-9F6B-B358-2F93-985999C2852A}"/>
              </a:ext>
            </a:extLst>
          </p:cNvPr>
          <p:cNvSpPr>
            <a:spLocks noGrp="1"/>
          </p:cNvSpPr>
          <p:nvPr>
            <p:ph type="sldNum" sz="quarter" idx="12"/>
          </p:nvPr>
        </p:nvSpPr>
        <p:spPr/>
        <p:txBody>
          <a:bodyPr/>
          <a:lstStyle/>
          <a:p>
            <a:fld id="{316A2807-3391-46C8-8049-6E2AFBE67DA7}" type="slidenum">
              <a:rPr lang="en-GB" smtClean="0"/>
              <a:t>‹#›</a:t>
            </a:fld>
            <a:endParaRPr lang="en-GB"/>
          </a:p>
        </p:txBody>
      </p:sp>
    </p:spTree>
    <p:extLst>
      <p:ext uri="{BB962C8B-B14F-4D97-AF65-F5344CB8AC3E}">
        <p14:creationId xmlns:p14="http://schemas.microsoft.com/office/powerpoint/2010/main" val="40632271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6197600" y="1600200"/>
            <a:ext cx="53848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6197600" y="3938589"/>
            <a:ext cx="53848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4">
            <a:extLst>
              <a:ext uri="{FF2B5EF4-FFF2-40B4-BE49-F238E27FC236}">
                <a16:creationId xmlns:a16="http://schemas.microsoft.com/office/drawing/2014/main" id="{B5634424-9808-BC8D-D5FD-5668A08FE852}"/>
              </a:ext>
            </a:extLst>
          </p:cNvPr>
          <p:cNvSpPr>
            <a:spLocks noGrp="1" noChangeArrowheads="1"/>
          </p:cNvSpPr>
          <p:nvPr>
            <p:ph type="dt" sz="half" idx="10"/>
          </p:nvPr>
        </p:nvSpPr>
        <p:spPr>
          <a:ln/>
        </p:spPr>
        <p:txBody>
          <a:bodyPr/>
          <a:lstStyle>
            <a:lvl1pPr>
              <a:defRPr/>
            </a:lvl1pPr>
          </a:lstStyle>
          <a:p>
            <a:pPr>
              <a:defRPr/>
            </a:pPr>
            <a:endParaRPr lang="en-US"/>
          </a:p>
        </p:txBody>
      </p:sp>
      <p:sp>
        <p:nvSpPr>
          <p:cNvPr id="7" name="Rectangle 5">
            <a:extLst>
              <a:ext uri="{FF2B5EF4-FFF2-40B4-BE49-F238E27FC236}">
                <a16:creationId xmlns:a16="http://schemas.microsoft.com/office/drawing/2014/main" id="{D7DFA74F-0EA4-108D-B001-1B63A18DC907}"/>
              </a:ext>
            </a:extLst>
          </p:cNvPr>
          <p:cNvSpPr>
            <a:spLocks noGrp="1" noChangeArrowheads="1"/>
          </p:cNvSpPr>
          <p:nvPr>
            <p:ph type="ftr" sz="quarter" idx="11"/>
          </p:nvPr>
        </p:nvSpPr>
        <p:spPr>
          <a:ln/>
        </p:spPr>
        <p:txBody>
          <a:bodyPr/>
          <a:lstStyle>
            <a:lvl1pPr>
              <a:defRPr/>
            </a:lvl1pPr>
          </a:lstStyle>
          <a:p>
            <a:pPr>
              <a:defRPr/>
            </a:pPr>
            <a:endParaRPr lang="en-US"/>
          </a:p>
        </p:txBody>
      </p:sp>
      <p:sp>
        <p:nvSpPr>
          <p:cNvPr id="8" name="Rectangle 6">
            <a:extLst>
              <a:ext uri="{FF2B5EF4-FFF2-40B4-BE49-F238E27FC236}">
                <a16:creationId xmlns:a16="http://schemas.microsoft.com/office/drawing/2014/main" id="{E18F3E1B-7363-BFBA-5D4B-E85C839EA727}"/>
              </a:ext>
            </a:extLst>
          </p:cNvPr>
          <p:cNvSpPr>
            <a:spLocks noGrp="1" noChangeArrowheads="1"/>
          </p:cNvSpPr>
          <p:nvPr>
            <p:ph type="sldNum" sz="quarter" idx="12"/>
          </p:nvPr>
        </p:nvSpPr>
        <p:spPr>
          <a:ln/>
        </p:spPr>
        <p:txBody>
          <a:bodyPr/>
          <a:lstStyle>
            <a:lvl1pPr>
              <a:defRPr/>
            </a:lvl1pPr>
          </a:lstStyle>
          <a:p>
            <a:fld id="{65D8F0EC-FEF8-4804-B6F5-03AA2F26A217}" type="slidenum">
              <a:rPr lang="en-US" altLang="en-US"/>
              <a:pPr/>
              <a:t>‹#›</a:t>
            </a:fld>
            <a:endParaRPr lang="en-US" altLang="en-US"/>
          </a:p>
        </p:txBody>
      </p:sp>
    </p:spTree>
    <p:extLst>
      <p:ext uri="{BB962C8B-B14F-4D97-AF65-F5344CB8AC3E}">
        <p14:creationId xmlns:p14="http://schemas.microsoft.com/office/powerpoint/2010/main" val="5547585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E924AF-DE74-A7AE-27BD-D5CA3B318B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A0A2FC8-46D5-1BCC-CF7A-079F7914217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3B286F7-FF8E-2A28-AD59-83C2EDC8F0B5}"/>
              </a:ext>
            </a:extLst>
          </p:cNvPr>
          <p:cNvSpPr>
            <a:spLocks noGrp="1"/>
          </p:cNvSpPr>
          <p:nvPr>
            <p:ph type="dt" sz="half" idx="10"/>
          </p:nvPr>
        </p:nvSpPr>
        <p:spPr/>
        <p:txBody>
          <a:bodyPr/>
          <a:lstStyle/>
          <a:p>
            <a:fld id="{FB1E4451-4265-441F-A591-A1498ED893B9}" type="datetimeFigureOut">
              <a:rPr lang="en-GB" smtClean="0"/>
              <a:t>06/01/2025</a:t>
            </a:fld>
            <a:endParaRPr lang="en-GB"/>
          </a:p>
        </p:txBody>
      </p:sp>
      <p:sp>
        <p:nvSpPr>
          <p:cNvPr id="5" name="Footer Placeholder 4">
            <a:extLst>
              <a:ext uri="{FF2B5EF4-FFF2-40B4-BE49-F238E27FC236}">
                <a16:creationId xmlns:a16="http://schemas.microsoft.com/office/drawing/2014/main" id="{1929F71A-550B-3125-616B-3AFC2C45FAD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68DFF0B-1625-8708-E867-BE45FFB433DD}"/>
              </a:ext>
            </a:extLst>
          </p:cNvPr>
          <p:cNvSpPr>
            <a:spLocks noGrp="1"/>
          </p:cNvSpPr>
          <p:nvPr>
            <p:ph type="sldNum" sz="quarter" idx="12"/>
          </p:nvPr>
        </p:nvSpPr>
        <p:spPr/>
        <p:txBody>
          <a:bodyPr/>
          <a:lstStyle/>
          <a:p>
            <a:fld id="{316A2807-3391-46C8-8049-6E2AFBE67DA7}" type="slidenum">
              <a:rPr lang="en-GB" smtClean="0"/>
              <a:t>‹#›</a:t>
            </a:fld>
            <a:endParaRPr lang="en-GB"/>
          </a:p>
        </p:txBody>
      </p:sp>
    </p:spTree>
    <p:extLst>
      <p:ext uri="{BB962C8B-B14F-4D97-AF65-F5344CB8AC3E}">
        <p14:creationId xmlns:p14="http://schemas.microsoft.com/office/powerpoint/2010/main" val="18162058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42E27A-2B78-39A1-0BFE-EDA48EBC68A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880278EE-50AB-1641-B882-18D6BCF50984}"/>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0FB5A35-929D-4886-D75C-6ABF7EF1A798}"/>
              </a:ext>
            </a:extLst>
          </p:cNvPr>
          <p:cNvSpPr>
            <a:spLocks noGrp="1"/>
          </p:cNvSpPr>
          <p:nvPr>
            <p:ph type="dt" sz="half" idx="10"/>
          </p:nvPr>
        </p:nvSpPr>
        <p:spPr/>
        <p:txBody>
          <a:bodyPr/>
          <a:lstStyle/>
          <a:p>
            <a:fld id="{FB1E4451-4265-441F-A591-A1498ED893B9}" type="datetimeFigureOut">
              <a:rPr lang="en-GB" smtClean="0"/>
              <a:t>06/01/2025</a:t>
            </a:fld>
            <a:endParaRPr lang="en-GB"/>
          </a:p>
        </p:txBody>
      </p:sp>
      <p:sp>
        <p:nvSpPr>
          <p:cNvPr id="5" name="Footer Placeholder 4">
            <a:extLst>
              <a:ext uri="{FF2B5EF4-FFF2-40B4-BE49-F238E27FC236}">
                <a16:creationId xmlns:a16="http://schemas.microsoft.com/office/drawing/2014/main" id="{08CE3316-8101-AFB7-8277-B90C3CAE115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0567E3A-AF09-ACDC-84B1-4C81632ECFE9}"/>
              </a:ext>
            </a:extLst>
          </p:cNvPr>
          <p:cNvSpPr>
            <a:spLocks noGrp="1"/>
          </p:cNvSpPr>
          <p:nvPr>
            <p:ph type="sldNum" sz="quarter" idx="12"/>
          </p:nvPr>
        </p:nvSpPr>
        <p:spPr/>
        <p:txBody>
          <a:bodyPr/>
          <a:lstStyle/>
          <a:p>
            <a:fld id="{316A2807-3391-46C8-8049-6E2AFBE67DA7}" type="slidenum">
              <a:rPr lang="en-GB" smtClean="0"/>
              <a:t>‹#›</a:t>
            </a:fld>
            <a:endParaRPr lang="en-GB"/>
          </a:p>
        </p:txBody>
      </p:sp>
    </p:spTree>
    <p:extLst>
      <p:ext uri="{BB962C8B-B14F-4D97-AF65-F5344CB8AC3E}">
        <p14:creationId xmlns:p14="http://schemas.microsoft.com/office/powerpoint/2010/main" val="6230541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9C50B5-A046-0B6F-5D0F-79DC52C0F04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B877433-3EA2-3932-F115-6815349EE2B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679903B-0DBF-A754-2F90-1F76E8B00CE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ADFFB695-B10D-EDA8-A02C-542A8260C8C0}"/>
              </a:ext>
            </a:extLst>
          </p:cNvPr>
          <p:cNvSpPr>
            <a:spLocks noGrp="1"/>
          </p:cNvSpPr>
          <p:nvPr>
            <p:ph type="dt" sz="half" idx="10"/>
          </p:nvPr>
        </p:nvSpPr>
        <p:spPr/>
        <p:txBody>
          <a:bodyPr/>
          <a:lstStyle/>
          <a:p>
            <a:fld id="{FB1E4451-4265-441F-A591-A1498ED893B9}" type="datetimeFigureOut">
              <a:rPr lang="en-GB" smtClean="0"/>
              <a:t>06/01/2025</a:t>
            </a:fld>
            <a:endParaRPr lang="en-GB"/>
          </a:p>
        </p:txBody>
      </p:sp>
      <p:sp>
        <p:nvSpPr>
          <p:cNvPr id="6" name="Footer Placeholder 5">
            <a:extLst>
              <a:ext uri="{FF2B5EF4-FFF2-40B4-BE49-F238E27FC236}">
                <a16:creationId xmlns:a16="http://schemas.microsoft.com/office/drawing/2014/main" id="{1548BAAE-C131-8E67-0EA9-67A246C0A16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43D1A1A-440C-2D6F-441D-A2ED868B94E8}"/>
              </a:ext>
            </a:extLst>
          </p:cNvPr>
          <p:cNvSpPr>
            <a:spLocks noGrp="1"/>
          </p:cNvSpPr>
          <p:nvPr>
            <p:ph type="sldNum" sz="quarter" idx="12"/>
          </p:nvPr>
        </p:nvSpPr>
        <p:spPr/>
        <p:txBody>
          <a:bodyPr/>
          <a:lstStyle/>
          <a:p>
            <a:fld id="{316A2807-3391-46C8-8049-6E2AFBE67DA7}" type="slidenum">
              <a:rPr lang="en-GB" smtClean="0"/>
              <a:t>‹#›</a:t>
            </a:fld>
            <a:endParaRPr lang="en-GB"/>
          </a:p>
        </p:txBody>
      </p:sp>
    </p:spTree>
    <p:extLst>
      <p:ext uri="{BB962C8B-B14F-4D97-AF65-F5344CB8AC3E}">
        <p14:creationId xmlns:p14="http://schemas.microsoft.com/office/powerpoint/2010/main" val="1219491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5BB0DC-E8C1-5E90-7D96-DE22ED9BE19C}"/>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A73C635-9177-747D-ACBF-3F0511819C6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C83DE9F-EF9A-64A4-C0FB-E46CAD893D2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9B06E9F8-AE97-7055-FE1F-4B924C7F6AA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1582D39-3419-FAB1-7C4A-D0EC52A5101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FF47B08E-42E5-B73B-AAAC-2DDDCEF91343}"/>
              </a:ext>
            </a:extLst>
          </p:cNvPr>
          <p:cNvSpPr>
            <a:spLocks noGrp="1"/>
          </p:cNvSpPr>
          <p:nvPr>
            <p:ph type="dt" sz="half" idx="10"/>
          </p:nvPr>
        </p:nvSpPr>
        <p:spPr/>
        <p:txBody>
          <a:bodyPr/>
          <a:lstStyle/>
          <a:p>
            <a:fld id="{FB1E4451-4265-441F-A591-A1498ED893B9}" type="datetimeFigureOut">
              <a:rPr lang="en-GB" smtClean="0"/>
              <a:t>06/01/2025</a:t>
            </a:fld>
            <a:endParaRPr lang="en-GB"/>
          </a:p>
        </p:txBody>
      </p:sp>
      <p:sp>
        <p:nvSpPr>
          <p:cNvPr id="8" name="Footer Placeholder 7">
            <a:extLst>
              <a:ext uri="{FF2B5EF4-FFF2-40B4-BE49-F238E27FC236}">
                <a16:creationId xmlns:a16="http://schemas.microsoft.com/office/drawing/2014/main" id="{0481E3CC-E93F-F743-6B5F-219137AEC678}"/>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8317413-84EC-56B0-5429-BED2B6CD8B07}"/>
              </a:ext>
            </a:extLst>
          </p:cNvPr>
          <p:cNvSpPr>
            <a:spLocks noGrp="1"/>
          </p:cNvSpPr>
          <p:nvPr>
            <p:ph type="sldNum" sz="quarter" idx="12"/>
          </p:nvPr>
        </p:nvSpPr>
        <p:spPr/>
        <p:txBody>
          <a:bodyPr/>
          <a:lstStyle/>
          <a:p>
            <a:fld id="{316A2807-3391-46C8-8049-6E2AFBE67DA7}" type="slidenum">
              <a:rPr lang="en-GB" smtClean="0"/>
              <a:t>‹#›</a:t>
            </a:fld>
            <a:endParaRPr lang="en-GB"/>
          </a:p>
        </p:txBody>
      </p:sp>
    </p:spTree>
    <p:extLst>
      <p:ext uri="{BB962C8B-B14F-4D97-AF65-F5344CB8AC3E}">
        <p14:creationId xmlns:p14="http://schemas.microsoft.com/office/powerpoint/2010/main" val="4862665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E01915-4E30-B4C7-F04A-08BF3878CA3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1746381-BD9D-4396-CC58-0951C0B4FA77}"/>
              </a:ext>
            </a:extLst>
          </p:cNvPr>
          <p:cNvSpPr>
            <a:spLocks noGrp="1"/>
          </p:cNvSpPr>
          <p:nvPr>
            <p:ph type="dt" sz="half" idx="10"/>
          </p:nvPr>
        </p:nvSpPr>
        <p:spPr/>
        <p:txBody>
          <a:bodyPr/>
          <a:lstStyle/>
          <a:p>
            <a:fld id="{FB1E4451-4265-441F-A591-A1498ED893B9}" type="datetimeFigureOut">
              <a:rPr lang="en-GB" smtClean="0"/>
              <a:t>06/01/2025</a:t>
            </a:fld>
            <a:endParaRPr lang="en-GB"/>
          </a:p>
        </p:txBody>
      </p:sp>
      <p:sp>
        <p:nvSpPr>
          <p:cNvPr id="4" name="Footer Placeholder 3">
            <a:extLst>
              <a:ext uri="{FF2B5EF4-FFF2-40B4-BE49-F238E27FC236}">
                <a16:creationId xmlns:a16="http://schemas.microsoft.com/office/drawing/2014/main" id="{07BBCD7F-F7E6-A250-D373-9A8AD0BB7B5D}"/>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A1EDDE46-1D61-A3A3-0A96-49201DA49C99}"/>
              </a:ext>
            </a:extLst>
          </p:cNvPr>
          <p:cNvSpPr>
            <a:spLocks noGrp="1"/>
          </p:cNvSpPr>
          <p:nvPr>
            <p:ph type="sldNum" sz="quarter" idx="12"/>
          </p:nvPr>
        </p:nvSpPr>
        <p:spPr/>
        <p:txBody>
          <a:bodyPr/>
          <a:lstStyle/>
          <a:p>
            <a:fld id="{316A2807-3391-46C8-8049-6E2AFBE67DA7}" type="slidenum">
              <a:rPr lang="en-GB" smtClean="0"/>
              <a:t>‹#›</a:t>
            </a:fld>
            <a:endParaRPr lang="en-GB"/>
          </a:p>
        </p:txBody>
      </p:sp>
    </p:spTree>
    <p:extLst>
      <p:ext uri="{BB962C8B-B14F-4D97-AF65-F5344CB8AC3E}">
        <p14:creationId xmlns:p14="http://schemas.microsoft.com/office/powerpoint/2010/main" val="33028104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B51BE1F-F278-50E1-C94C-6AFDC0CFF001}"/>
              </a:ext>
            </a:extLst>
          </p:cNvPr>
          <p:cNvSpPr>
            <a:spLocks noGrp="1"/>
          </p:cNvSpPr>
          <p:nvPr>
            <p:ph type="dt" sz="half" idx="10"/>
          </p:nvPr>
        </p:nvSpPr>
        <p:spPr/>
        <p:txBody>
          <a:bodyPr/>
          <a:lstStyle/>
          <a:p>
            <a:fld id="{FB1E4451-4265-441F-A591-A1498ED893B9}" type="datetimeFigureOut">
              <a:rPr lang="en-GB" smtClean="0"/>
              <a:t>06/01/2025</a:t>
            </a:fld>
            <a:endParaRPr lang="en-GB"/>
          </a:p>
        </p:txBody>
      </p:sp>
      <p:sp>
        <p:nvSpPr>
          <p:cNvPr id="3" name="Footer Placeholder 2">
            <a:extLst>
              <a:ext uri="{FF2B5EF4-FFF2-40B4-BE49-F238E27FC236}">
                <a16:creationId xmlns:a16="http://schemas.microsoft.com/office/drawing/2014/main" id="{DC7880C5-4446-70F4-F2AC-61455A868486}"/>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BE78A6F1-C0FA-CABE-6C41-C6F5397CD9A8}"/>
              </a:ext>
            </a:extLst>
          </p:cNvPr>
          <p:cNvSpPr>
            <a:spLocks noGrp="1"/>
          </p:cNvSpPr>
          <p:nvPr>
            <p:ph type="sldNum" sz="quarter" idx="12"/>
          </p:nvPr>
        </p:nvSpPr>
        <p:spPr/>
        <p:txBody>
          <a:bodyPr/>
          <a:lstStyle/>
          <a:p>
            <a:fld id="{316A2807-3391-46C8-8049-6E2AFBE67DA7}" type="slidenum">
              <a:rPr lang="en-GB" smtClean="0"/>
              <a:t>‹#›</a:t>
            </a:fld>
            <a:endParaRPr lang="en-GB"/>
          </a:p>
        </p:txBody>
      </p:sp>
    </p:spTree>
    <p:extLst>
      <p:ext uri="{BB962C8B-B14F-4D97-AF65-F5344CB8AC3E}">
        <p14:creationId xmlns:p14="http://schemas.microsoft.com/office/powerpoint/2010/main" val="27455130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63E8D3-BDA3-A8B9-6A51-7AFA893CADD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B816B4B-D3F2-EC0E-8E82-4198BECD3EA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88B2CA21-59D3-AD56-EB22-D20A09F2AA1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8469DBF-8565-60F6-FC3B-9CADFE004E5D}"/>
              </a:ext>
            </a:extLst>
          </p:cNvPr>
          <p:cNvSpPr>
            <a:spLocks noGrp="1"/>
          </p:cNvSpPr>
          <p:nvPr>
            <p:ph type="dt" sz="half" idx="10"/>
          </p:nvPr>
        </p:nvSpPr>
        <p:spPr/>
        <p:txBody>
          <a:bodyPr/>
          <a:lstStyle/>
          <a:p>
            <a:fld id="{FB1E4451-4265-441F-A591-A1498ED893B9}" type="datetimeFigureOut">
              <a:rPr lang="en-GB" smtClean="0"/>
              <a:t>06/01/2025</a:t>
            </a:fld>
            <a:endParaRPr lang="en-GB"/>
          </a:p>
        </p:txBody>
      </p:sp>
      <p:sp>
        <p:nvSpPr>
          <p:cNvPr id="6" name="Footer Placeholder 5">
            <a:extLst>
              <a:ext uri="{FF2B5EF4-FFF2-40B4-BE49-F238E27FC236}">
                <a16:creationId xmlns:a16="http://schemas.microsoft.com/office/drawing/2014/main" id="{34CCE800-0B98-4461-E6FC-7FF1CE1BF07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5939166-9EA1-DFC2-8B7C-778CDF28DBC7}"/>
              </a:ext>
            </a:extLst>
          </p:cNvPr>
          <p:cNvSpPr>
            <a:spLocks noGrp="1"/>
          </p:cNvSpPr>
          <p:nvPr>
            <p:ph type="sldNum" sz="quarter" idx="12"/>
          </p:nvPr>
        </p:nvSpPr>
        <p:spPr/>
        <p:txBody>
          <a:bodyPr/>
          <a:lstStyle/>
          <a:p>
            <a:fld id="{316A2807-3391-46C8-8049-6E2AFBE67DA7}" type="slidenum">
              <a:rPr lang="en-GB" smtClean="0"/>
              <a:t>‹#›</a:t>
            </a:fld>
            <a:endParaRPr lang="en-GB"/>
          </a:p>
        </p:txBody>
      </p:sp>
    </p:spTree>
    <p:extLst>
      <p:ext uri="{BB962C8B-B14F-4D97-AF65-F5344CB8AC3E}">
        <p14:creationId xmlns:p14="http://schemas.microsoft.com/office/powerpoint/2010/main" val="27125758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9CC6F9-90DD-C9E7-C1E6-FB748FF7F9C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0FCFDABC-879D-D7D3-8707-DB6A4397326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DF3CB13-913A-2407-F02A-77C60606CA7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16385FA-2F69-1FE0-3AC9-F2188D4DAA35}"/>
              </a:ext>
            </a:extLst>
          </p:cNvPr>
          <p:cNvSpPr>
            <a:spLocks noGrp="1"/>
          </p:cNvSpPr>
          <p:nvPr>
            <p:ph type="dt" sz="half" idx="10"/>
          </p:nvPr>
        </p:nvSpPr>
        <p:spPr/>
        <p:txBody>
          <a:bodyPr/>
          <a:lstStyle/>
          <a:p>
            <a:fld id="{FB1E4451-4265-441F-A591-A1498ED893B9}" type="datetimeFigureOut">
              <a:rPr lang="en-GB" smtClean="0"/>
              <a:t>06/01/2025</a:t>
            </a:fld>
            <a:endParaRPr lang="en-GB"/>
          </a:p>
        </p:txBody>
      </p:sp>
      <p:sp>
        <p:nvSpPr>
          <p:cNvPr id="6" name="Footer Placeholder 5">
            <a:extLst>
              <a:ext uri="{FF2B5EF4-FFF2-40B4-BE49-F238E27FC236}">
                <a16:creationId xmlns:a16="http://schemas.microsoft.com/office/drawing/2014/main" id="{CD452F70-ABA7-7AF8-F603-74779DABBE4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8AFE88A-2D3B-D4DD-96F4-BEF91322BECD}"/>
              </a:ext>
            </a:extLst>
          </p:cNvPr>
          <p:cNvSpPr>
            <a:spLocks noGrp="1"/>
          </p:cNvSpPr>
          <p:nvPr>
            <p:ph type="sldNum" sz="quarter" idx="12"/>
          </p:nvPr>
        </p:nvSpPr>
        <p:spPr/>
        <p:txBody>
          <a:bodyPr/>
          <a:lstStyle/>
          <a:p>
            <a:fld id="{316A2807-3391-46C8-8049-6E2AFBE67DA7}" type="slidenum">
              <a:rPr lang="en-GB" smtClean="0"/>
              <a:t>‹#›</a:t>
            </a:fld>
            <a:endParaRPr lang="en-GB"/>
          </a:p>
        </p:txBody>
      </p:sp>
    </p:spTree>
    <p:extLst>
      <p:ext uri="{BB962C8B-B14F-4D97-AF65-F5344CB8AC3E}">
        <p14:creationId xmlns:p14="http://schemas.microsoft.com/office/powerpoint/2010/main" val="26312704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7C37ADD-ABDC-8ADD-C6C0-3D4F34DA882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C3FC5E7-D5B2-B5A2-364E-95E0ADC388C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E5A191B-4E6E-D3B1-F93A-12F79AA6C7B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FB1E4451-4265-441F-A591-A1498ED893B9}" type="datetimeFigureOut">
              <a:rPr lang="en-GB" smtClean="0"/>
              <a:t>06/01/2025</a:t>
            </a:fld>
            <a:endParaRPr lang="en-GB"/>
          </a:p>
        </p:txBody>
      </p:sp>
      <p:sp>
        <p:nvSpPr>
          <p:cNvPr id="5" name="Footer Placeholder 4">
            <a:extLst>
              <a:ext uri="{FF2B5EF4-FFF2-40B4-BE49-F238E27FC236}">
                <a16:creationId xmlns:a16="http://schemas.microsoft.com/office/drawing/2014/main" id="{D52F9700-BB73-7A46-D2CF-0AC41776658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7AD48C49-A798-111A-B9DB-E33899AE946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16A2807-3391-46C8-8049-6E2AFBE67DA7}" type="slidenum">
              <a:rPr lang="en-GB" smtClean="0"/>
              <a:t>‹#›</a:t>
            </a:fld>
            <a:endParaRPr lang="en-GB"/>
          </a:p>
        </p:txBody>
      </p:sp>
    </p:spTree>
    <p:extLst>
      <p:ext uri="{BB962C8B-B14F-4D97-AF65-F5344CB8AC3E}">
        <p14:creationId xmlns:p14="http://schemas.microsoft.com/office/powerpoint/2010/main" val="20687498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jpeg"/><Relationship Id="rId1" Type="http://schemas.openxmlformats.org/officeDocument/2006/relationships/slideLayout" Target="../slideLayouts/slideLayout4.xml"/><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12.xml"/><Relationship Id="rId5" Type="http://schemas.openxmlformats.org/officeDocument/2006/relationships/image" Target="../media/image8.jpeg"/><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1.jpeg"/><Relationship Id="rId1" Type="http://schemas.openxmlformats.org/officeDocument/2006/relationships/slideLayout" Target="../slideLayouts/slideLayout12.xml"/><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jpeg"/><Relationship Id="rId1" Type="http://schemas.openxmlformats.org/officeDocument/2006/relationships/slideLayout" Target="../slideLayouts/slideLayout6.xml"/><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17.jpg"/><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E44281B-1138-5337-05E3-B1D02451042F}"/>
              </a:ext>
            </a:extLst>
          </p:cNvPr>
          <p:cNvSpPr>
            <a:spLocks noGrp="1"/>
          </p:cNvSpPr>
          <p:nvPr>
            <p:ph type="title"/>
          </p:nvPr>
        </p:nvSpPr>
        <p:spPr>
          <a:xfrm>
            <a:off x="838199" y="365125"/>
            <a:ext cx="10566115" cy="826677"/>
          </a:xfrm>
        </p:spPr>
        <p:txBody>
          <a:bodyPr>
            <a:normAutofit/>
          </a:bodyPr>
          <a:lstStyle/>
          <a:p>
            <a:pPr algn="ctr"/>
            <a:r>
              <a:rPr lang="en-GB" sz="4800" b="1" dirty="0">
                <a:solidFill>
                  <a:srgbClr val="0070C0"/>
                </a:solidFill>
              </a:rPr>
              <a:t>Transgressing Gender Roles</a:t>
            </a:r>
          </a:p>
        </p:txBody>
      </p:sp>
      <p:pic>
        <p:nvPicPr>
          <p:cNvPr id="5" name="Picture 4" descr="prostitute">
            <a:extLst>
              <a:ext uri="{FF2B5EF4-FFF2-40B4-BE49-F238E27FC236}">
                <a16:creationId xmlns:a16="http://schemas.microsoft.com/office/drawing/2014/main" id="{0772C683-0CCD-DCA0-0362-527872CF912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1618" y="1297783"/>
            <a:ext cx="5832475" cy="5329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357511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4F3BC2-E6A4-4CAA-A400-6C32CA2AEECA}"/>
              </a:ext>
            </a:extLst>
          </p:cNvPr>
          <p:cNvSpPr>
            <a:spLocks noGrp="1"/>
          </p:cNvSpPr>
          <p:nvPr>
            <p:ph type="title"/>
          </p:nvPr>
        </p:nvSpPr>
        <p:spPr>
          <a:xfrm>
            <a:off x="1321086" y="16000"/>
            <a:ext cx="10515600" cy="1325563"/>
          </a:xfrm>
        </p:spPr>
        <p:txBody>
          <a:bodyPr>
            <a:normAutofit/>
          </a:bodyPr>
          <a:lstStyle/>
          <a:p>
            <a:r>
              <a:rPr lang="en-GB" sz="4800" b="1" dirty="0">
                <a:solidFill>
                  <a:srgbClr val="0070C0"/>
                </a:solidFill>
              </a:rPr>
              <a:t>Control over legalised prostitution</a:t>
            </a:r>
          </a:p>
        </p:txBody>
      </p:sp>
      <p:sp>
        <p:nvSpPr>
          <p:cNvPr id="3" name="Content Placeholder 2">
            <a:extLst>
              <a:ext uri="{FF2B5EF4-FFF2-40B4-BE49-F238E27FC236}">
                <a16:creationId xmlns:a16="http://schemas.microsoft.com/office/drawing/2014/main" id="{BC16C301-00C3-42AA-A401-BCFE2136E005}"/>
              </a:ext>
            </a:extLst>
          </p:cNvPr>
          <p:cNvSpPr>
            <a:spLocks noGrp="1"/>
          </p:cNvSpPr>
          <p:nvPr>
            <p:ph sz="half" idx="1"/>
          </p:nvPr>
        </p:nvSpPr>
        <p:spPr>
          <a:xfrm>
            <a:off x="233010" y="1372892"/>
            <a:ext cx="6719299" cy="4667250"/>
          </a:xfrm>
        </p:spPr>
        <p:txBody>
          <a:bodyPr>
            <a:normAutofit fontScale="92500" lnSpcReduction="10000"/>
          </a:bodyPr>
          <a:lstStyle/>
          <a:p>
            <a:r>
              <a:rPr lang="en-GB" dirty="0">
                <a:latin typeface="Times New Roman" panose="02020603050405020304" pitchFamily="18" charset="0"/>
                <a:cs typeface="Times New Roman" panose="02020603050405020304" pitchFamily="18" charset="0"/>
              </a:rPr>
              <a:t>Medieval brothels: </a:t>
            </a:r>
            <a:r>
              <a:rPr lang="en-GB" dirty="0">
                <a:effectLst/>
                <a:latin typeface="Times New Roman" panose="02020603050405020304" pitchFamily="18" charset="0"/>
                <a:ea typeface="Calibri" panose="020F0502020204030204" pitchFamily="34" charset="0"/>
              </a:rPr>
              <a:t>urban and cash-based </a:t>
            </a:r>
          </a:p>
          <a:p>
            <a:r>
              <a:rPr lang="en-GB" dirty="0">
                <a:latin typeface="Times New Roman" panose="02020603050405020304" pitchFamily="18" charset="0"/>
                <a:ea typeface="Calibri" panose="020F0502020204030204" pitchFamily="34" charset="0"/>
              </a:rPr>
              <a:t>O</a:t>
            </a:r>
            <a:r>
              <a:rPr lang="en-GB" dirty="0">
                <a:effectLst/>
                <a:latin typeface="Times New Roman" panose="02020603050405020304" pitchFamily="18" charset="0"/>
                <a:ea typeface="Calibri" panose="020F0502020204030204" pitchFamily="34" charset="0"/>
              </a:rPr>
              <a:t>ften immigrants worked </a:t>
            </a:r>
            <a:r>
              <a:rPr lang="en-GB" dirty="0">
                <a:latin typeface="Times New Roman" panose="02020603050405020304" pitchFamily="18" charset="0"/>
                <a:ea typeface="Calibri" panose="020F0502020204030204" pitchFamily="34" charset="0"/>
              </a:rPr>
              <a:t>there e.g. r</a:t>
            </a:r>
            <a:r>
              <a:rPr lang="en-GB" dirty="0">
                <a:effectLst/>
                <a:latin typeface="Times New Roman" panose="02020603050405020304" pitchFamily="18" charset="0"/>
                <a:ea typeface="Calibri" panose="020F0502020204030204" pitchFamily="34" charset="0"/>
              </a:rPr>
              <a:t>ural women but also local women (Goldberg)</a:t>
            </a:r>
          </a:p>
          <a:p>
            <a:r>
              <a:rPr lang="en-GB" dirty="0">
                <a:effectLst/>
                <a:latin typeface="Times New Roman" panose="02020603050405020304" pitchFamily="18" charset="0"/>
                <a:ea typeface="Calibri" panose="020F0502020204030204" pitchFamily="34" charset="0"/>
              </a:rPr>
              <a:t>Authorities mainly tried to control and regulate rather than eradicate </a:t>
            </a:r>
          </a:p>
          <a:p>
            <a:r>
              <a:rPr lang="en-GB" dirty="0">
                <a:latin typeface="Times New Roman" panose="02020603050405020304" pitchFamily="18" charset="0"/>
              </a:rPr>
              <a:t>Aim to </a:t>
            </a:r>
            <a:r>
              <a:rPr lang="en-GB" dirty="0">
                <a:effectLst/>
                <a:latin typeface="Times New Roman" panose="02020603050405020304" pitchFamily="18" charset="0"/>
                <a:ea typeface="Calibri" panose="020F0502020204030204" pitchFamily="34" charset="0"/>
              </a:rPr>
              <a:t>identify and segregate</a:t>
            </a:r>
          </a:p>
          <a:p>
            <a:r>
              <a:rPr lang="en-GB" dirty="0">
                <a:latin typeface="Times New Roman" panose="02020603050405020304" pitchFamily="18" charset="0"/>
                <a:ea typeface="Calibri" panose="020F0502020204030204" pitchFamily="34" charset="0"/>
              </a:rPr>
              <a:t>Fear of ‘contagion’</a:t>
            </a:r>
            <a:endParaRPr lang="en-GB" dirty="0">
              <a:effectLst/>
              <a:latin typeface="Times New Roman" panose="02020603050405020304" pitchFamily="18" charset="0"/>
              <a:ea typeface="Calibri" panose="020F0502020204030204" pitchFamily="34" charset="0"/>
            </a:endParaRPr>
          </a:p>
          <a:p>
            <a:r>
              <a:rPr lang="en-GB" dirty="0">
                <a:effectLst/>
                <a:latin typeface="Times New Roman" panose="02020603050405020304" pitchFamily="18" charset="0"/>
                <a:ea typeface="Calibri" panose="020F0502020204030204" pitchFamily="34" charset="0"/>
              </a:rPr>
              <a:t>Brothels heavily taxed</a:t>
            </a:r>
          </a:p>
          <a:p>
            <a:r>
              <a:rPr lang="en-GB" dirty="0">
                <a:effectLst/>
                <a:latin typeface="Times New Roman" panose="02020603050405020304" pitchFamily="18" charset="0"/>
                <a:ea typeface="Calibri" panose="020F0502020204030204" pitchFamily="34" charset="0"/>
              </a:rPr>
              <a:t>Some, perhaps most sex workers, freelance</a:t>
            </a:r>
          </a:p>
          <a:p>
            <a:r>
              <a:rPr lang="en-GB" dirty="0">
                <a:latin typeface="Times New Roman" panose="02020603050405020304" pitchFamily="18" charset="0"/>
                <a:ea typeface="Calibri" panose="020F0502020204030204" pitchFamily="34" charset="0"/>
              </a:rPr>
              <a:t>Prostitutes mentioned in sumptuary laws</a:t>
            </a:r>
            <a:r>
              <a:rPr lang="en-GB" dirty="0">
                <a:effectLst/>
                <a:latin typeface="Times New Roman" panose="02020603050405020304" pitchFamily="18" charset="0"/>
                <a:ea typeface="Calibri" panose="020F0502020204030204" pitchFamily="34" charset="0"/>
              </a:rPr>
              <a:t> </a:t>
            </a:r>
          </a:p>
          <a:p>
            <a:r>
              <a:rPr lang="en-GB" dirty="0">
                <a:latin typeface="Times New Roman" panose="02020603050405020304" pitchFamily="18" charset="0"/>
              </a:rPr>
              <a:t>Victim vs agency?</a:t>
            </a:r>
            <a:endParaRPr lang="en-GB" dirty="0"/>
          </a:p>
        </p:txBody>
      </p:sp>
      <p:pic>
        <p:nvPicPr>
          <p:cNvPr id="12291" name="Picture 4" descr="Bath house medieval">
            <a:extLst>
              <a:ext uri="{FF2B5EF4-FFF2-40B4-BE49-F238E27FC236}">
                <a16:creationId xmlns:a16="http://schemas.microsoft.com/office/drawing/2014/main" id="{1D438A73-C4BF-0E92-60BB-2D9E1AB5886C}"/>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7201186" y="1690688"/>
            <a:ext cx="4635500" cy="3937000"/>
          </a:xfrm>
          <a:noFill/>
        </p:spPr>
      </p:pic>
      <p:sp>
        <p:nvSpPr>
          <p:cNvPr id="10" name="TextBox 9">
            <a:extLst>
              <a:ext uri="{FF2B5EF4-FFF2-40B4-BE49-F238E27FC236}">
                <a16:creationId xmlns:a16="http://schemas.microsoft.com/office/drawing/2014/main" id="{FB3A4263-32D6-01A0-0909-08C412C12794}"/>
              </a:ext>
            </a:extLst>
          </p:cNvPr>
          <p:cNvSpPr txBox="1"/>
          <p:nvPr/>
        </p:nvSpPr>
        <p:spPr>
          <a:xfrm>
            <a:off x="7510409" y="5792147"/>
            <a:ext cx="4326277" cy="461665"/>
          </a:xfrm>
          <a:prstGeom prst="rect">
            <a:avLst/>
          </a:prstGeom>
          <a:noFill/>
        </p:spPr>
        <p:txBody>
          <a:bodyPr wrap="square">
            <a:spAutoFit/>
          </a:bodyPr>
          <a:lstStyle/>
          <a:p>
            <a:r>
              <a:rPr lang="en-GB" altLang="en-US" sz="2400" b="1" dirty="0">
                <a:solidFill>
                  <a:srgbClr val="0070C0"/>
                </a:solidFill>
              </a:rPr>
              <a:t>Medieval bath house/brothel</a:t>
            </a:r>
            <a:endParaRPr lang="en-GB" sz="2400" dirty="0"/>
          </a:p>
        </p:txBody>
      </p:sp>
    </p:spTree>
    <p:extLst>
      <p:ext uri="{BB962C8B-B14F-4D97-AF65-F5344CB8AC3E}">
        <p14:creationId xmlns:p14="http://schemas.microsoft.com/office/powerpoint/2010/main" val="16524557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A834A6-2EFE-6014-62E8-899E8ACE496E}"/>
              </a:ext>
            </a:extLst>
          </p:cNvPr>
          <p:cNvSpPr>
            <a:spLocks noGrp="1"/>
          </p:cNvSpPr>
          <p:nvPr>
            <p:ph type="title"/>
          </p:nvPr>
        </p:nvSpPr>
        <p:spPr/>
        <p:txBody>
          <a:bodyPr/>
          <a:lstStyle/>
          <a:p>
            <a:r>
              <a:rPr lang="en-GB" sz="4400" b="1" dirty="0">
                <a:solidFill>
                  <a:srgbClr val="0070C0"/>
                </a:solidFill>
              </a:rPr>
              <a:t>Cross-dressing and gender boundaries</a:t>
            </a:r>
            <a:endParaRPr lang="en-GB" dirty="0"/>
          </a:p>
        </p:txBody>
      </p:sp>
      <p:sp>
        <p:nvSpPr>
          <p:cNvPr id="3" name="Content Placeholder 2">
            <a:extLst>
              <a:ext uri="{FF2B5EF4-FFF2-40B4-BE49-F238E27FC236}">
                <a16:creationId xmlns:a16="http://schemas.microsoft.com/office/drawing/2014/main" id="{2774AB54-6F44-8501-313D-833F26C3AF66}"/>
              </a:ext>
            </a:extLst>
          </p:cNvPr>
          <p:cNvSpPr>
            <a:spLocks noGrp="1"/>
          </p:cNvSpPr>
          <p:nvPr>
            <p:ph sz="half" idx="1"/>
          </p:nvPr>
        </p:nvSpPr>
        <p:spPr/>
        <p:txBody>
          <a:bodyPr>
            <a:normAutofit fontScale="92500" lnSpcReduction="10000"/>
          </a:bodyPr>
          <a:lstStyle/>
          <a:p>
            <a:r>
              <a:rPr lang="en-GB" dirty="0"/>
              <a:t>One sex-model: woman = inverted or inside-out man</a:t>
            </a:r>
          </a:p>
          <a:p>
            <a:r>
              <a:rPr lang="en-GB" dirty="0"/>
              <a:t>= Incomplete males, also eunuchs &amp; hermaphrodites</a:t>
            </a:r>
          </a:p>
          <a:p>
            <a:r>
              <a:rPr lang="en-GB" dirty="0"/>
              <a:t>Sin against nature to pretend to be or act like other sex</a:t>
            </a:r>
          </a:p>
          <a:p>
            <a:r>
              <a:rPr lang="en-GB" dirty="0"/>
              <a:t>Gender essential &amp; fixed</a:t>
            </a:r>
          </a:p>
          <a:p>
            <a:r>
              <a:rPr lang="en-GB" dirty="0"/>
              <a:t>Dress also linked to social status, occupation &amp; marital status</a:t>
            </a:r>
          </a:p>
        </p:txBody>
      </p:sp>
      <p:sp>
        <p:nvSpPr>
          <p:cNvPr id="4" name="Content Placeholder 3">
            <a:extLst>
              <a:ext uri="{FF2B5EF4-FFF2-40B4-BE49-F238E27FC236}">
                <a16:creationId xmlns:a16="http://schemas.microsoft.com/office/drawing/2014/main" id="{ABBCA70C-4D25-1AD5-C5E9-6CF3EBEA4357}"/>
              </a:ext>
            </a:extLst>
          </p:cNvPr>
          <p:cNvSpPr>
            <a:spLocks noGrp="1"/>
          </p:cNvSpPr>
          <p:nvPr>
            <p:ph sz="half" idx="2"/>
          </p:nvPr>
        </p:nvSpPr>
        <p:spPr/>
        <p:txBody>
          <a:bodyPr>
            <a:normAutofit fontScale="92500" lnSpcReduction="10000"/>
          </a:bodyPr>
          <a:lstStyle/>
          <a:p>
            <a:r>
              <a:rPr lang="en-GB" dirty="0"/>
              <a:t>Cross-dressing treated differently according to context</a:t>
            </a:r>
          </a:p>
          <a:p>
            <a:r>
              <a:rPr lang="en-GB" dirty="0"/>
              <a:t>Religious context or performance accepted</a:t>
            </a:r>
          </a:p>
          <a:p>
            <a:r>
              <a:rPr lang="en-GB" dirty="0"/>
              <a:t>Intent important: to deceive or to escape danger</a:t>
            </a:r>
          </a:p>
          <a:p>
            <a:r>
              <a:rPr lang="en-GB" dirty="0"/>
              <a:t>Whether to do so permanently or for temporary necessity</a:t>
            </a:r>
          </a:p>
          <a:p>
            <a:r>
              <a:rPr lang="en-GB" dirty="0"/>
              <a:t>Men as women much worse &amp; ‘unnatural’</a:t>
            </a:r>
          </a:p>
          <a:p>
            <a:r>
              <a:rPr lang="en-GB" dirty="0"/>
              <a:t>Very few cases on which </a:t>
            </a:r>
            <a:r>
              <a:rPr lang="en-GB"/>
              <a:t>to judge</a:t>
            </a:r>
            <a:endParaRPr lang="en-GB" dirty="0"/>
          </a:p>
        </p:txBody>
      </p:sp>
    </p:spTree>
    <p:extLst>
      <p:ext uri="{BB962C8B-B14F-4D97-AF65-F5344CB8AC3E}">
        <p14:creationId xmlns:p14="http://schemas.microsoft.com/office/powerpoint/2010/main" val="538293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C2683C-A9C3-47DB-9F10-581C5D318C79}"/>
              </a:ext>
            </a:extLst>
          </p:cNvPr>
          <p:cNvSpPr>
            <a:spLocks noGrp="1"/>
          </p:cNvSpPr>
          <p:nvPr>
            <p:ph type="title"/>
          </p:nvPr>
        </p:nvSpPr>
        <p:spPr/>
        <p:txBody>
          <a:bodyPr>
            <a:normAutofit/>
          </a:bodyPr>
          <a:lstStyle/>
          <a:p>
            <a:r>
              <a:rPr lang="en-GB" sz="4800" b="1" dirty="0">
                <a:solidFill>
                  <a:srgbClr val="0070C0"/>
                </a:solidFill>
              </a:rPr>
              <a:t>Cross-dressing women</a:t>
            </a:r>
          </a:p>
        </p:txBody>
      </p:sp>
      <p:sp>
        <p:nvSpPr>
          <p:cNvPr id="3" name="Content Placeholder 2">
            <a:extLst>
              <a:ext uri="{FF2B5EF4-FFF2-40B4-BE49-F238E27FC236}">
                <a16:creationId xmlns:a16="http://schemas.microsoft.com/office/drawing/2014/main" id="{A4FD4933-25F7-4917-AA8C-3190A73A862D}"/>
              </a:ext>
            </a:extLst>
          </p:cNvPr>
          <p:cNvSpPr>
            <a:spLocks noGrp="1"/>
          </p:cNvSpPr>
          <p:nvPr>
            <p:ph sz="half" idx="1"/>
          </p:nvPr>
        </p:nvSpPr>
        <p:spPr>
          <a:xfrm>
            <a:off x="246581" y="1825625"/>
            <a:ext cx="7150812" cy="4462160"/>
          </a:xfrm>
        </p:spPr>
        <p:txBody>
          <a:bodyPr>
            <a:normAutofit/>
          </a:bodyPr>
          <a:lstStyle/>
          <a:p>
            <a:r>
              <a:rPr lang="en-GB" dirty="0">
                <a:latin typeface="Times New Roman" panose="02020603050405020304" pitchFamily="18" charset="0"/>
                <a:cs typeface="Times New Roman" panose="02020603050405020304" pitchFamily="18" charset="0"/>
              </a:rPr>
              <a:t>Religious context: early desert saints</a:t>
            </a:r>
          </a:p>
          <a:p>
            <a:r>
              <a:rPr lang="en-GB" dirty="0">
                <a:latin typeface="Times New Roman" panose="02020603050405020304" pitchFamily="18" charset="0"/>
                <a:cs typeface="Times New Roman" panose="02020603050405020304" pitchFamily="18" charset="0"/>
              </a:rPr>
              <a:t>Military context e.g. Margaret of Beverley at siege of Jerusalem, 1187:</a:t>
            </a:r>
          </a:p>
          <a:p>
            <a:pPr marL="0" indent="0">
              <a:buNone/>
            </a:pPr>
            <a:r>
              <a:rPr lang="en-GB" dirty="0">
                <a:latin typeface="Times New Roman" panose="02020603050405020304" pitchFamily="18" charset="0"/>
                <a:ea typeface="Calibri" panose="020F0502020204030204" pitchFamily="34" charset="0"/>
              </a:rPr>
              <a:t>‘</a:t>
            </a:r>
            <a:r>
              <a:rPr lang="en-GB" dirty="0">
                <a:effectLst/>
                <a:latin typeface="Times New Roman" panose="02020603050405020304" pitchFamily="18" charset="0"/>
                <a:ea typeface="Calibri" panose="020F0502020204030204" pitchFamily="34" charset="0"/>
              </a:rPr>
              <a:t>During this siege, which lasted fifteen days, I carried out all of the functions of a soldier that I could. I wore a breastplate like a man; I came and went on the ramparts, with a cauldron on my head for a helmet. Though a woman, I seemed a warrior, I threw the weapon; though filled with fear, I learned to conceal my weakness.’</a:t>
            </a:r>
            <a:endParaRPr lang="en-GB" dirty="0"/>
          </a:p>
        </p:txBody>
      </p:sp>
      <p:pic>
        <p:nvPicPr>
          <p:cNvPr id="6" name="Content Placeholder 5">
            <a:extLst>
              <a:ext uri="{FF2B5EF4-FFF2-40B4-BE49-F238E27FC236}">
                <a16:creationId xmlns:a16="http://schemas.microsoft.com/office/drawing/2014/main" id="{54A7F3DF-EE3A-4817-8660-66A7BC371FD4}"/>
              </a:ext>
            </a:extLst>
          </p:cNvPr>
          <p:cNvPicPr>
            <a:picLocks noGrp="1" noChangeAspect="1"/>
          </p:cNvPicPr>
          <p:nvPr>
            <p:ph sz="half" idx="2"/>
          </p:nvPr>
        </p:nvPicPr>
        <p:blipFill>
          <a:blip r:embed="rId3"/>
          <a:stretch>
            <a:fillRect/>
          </a:stretch>
        </p:blipFill>
        <p:spPr>
          <a:xfrm>
            <a:off x="7744355" y="1825625"/>
            <a:ext cx="4201064" cy="3749039"/>
          </a:xfrm>
        </p:spPr>
      </p:pic>
    </p:spTree>
    <p:extLst>
      <p:ext uri="{BB962C8B-B14F-4D97-AF65-F5344CB8AC3E}">
        <p14:creationId xmlns:p14="http://schemas.microsoft.com/office/powerpoint/2010/main" val="1879864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185A7D-9EA2-4E91-BC88-0D66AA5AE52E}"/>
              </a:ext>
            </a:extLst>
          </p:cNvPr>
          <p:cNvSpPr>
            <a:spLocks noGrp="1"/>
          </p:cNvSpPr>
          <p:nvPr>
            <p:ph type="title"/>
          </p:nvPr>
        </p:nvSpPr>
        <p:spPr>
          <a:xfrm>
            <a:off x="870857" y="492359"/>
            <a:ext cx="10058400" cy="668621"/>
          </a:xfrm>
        </p:spPr>
        <p:txBody>
          <a:bodyPr>
            <a:normAutofit fontScale="90000"/>
          </a:bodyPr>
          <a:lstStyle/>
          <a:p>
            <a:r>
              <a:rPr lang="en-GB" b="1" dirty="0">
                <a:solidFill>
                  <a:srgbClr val="0070C0"/>
                </a:solidFill>
                <a:ea typeface="Calibri" panose="020F0502020204030204" pitchFamily="34" charset="0"/>
              </a:rPr>
              <a:t>Jeanne d’Arc (c. 1412-1431)</a:t>
            </a:r>
            <a:br>
              <a:rPr lang="en-GB" b="1" dirty="0">
                <a:ea typeface="Calibri" panose="020F0502020204030204" pitchFamily="34" charset="0"/>
              </a:rPr>
            </a:br>
            <a:endParaRPr lang="en-GB" b="1" dirty="0"/>
          </a:p>
        </p:txBody>
      </p:sp>
      <p:sp>
        <p:nvSpPr>
          <p:cNvPr id="3" name="Content Placeholder 2">
            <a:extLst>
              <a:ext uri="{FF2B5EF4-FFF2-40B4-BE49-F238E27FC236}">
                <a16:creationId xmlns:a16="http://schemas.microsoft.com/office/drawing/2014/main" id="{2E4C9468-7074-44EB-8ACF-66F1246E74FB}"/>
              </a:ext>
            </a:extLst>
          </p:cNvPr>
          <p:cNvSpPr>
            <a:spLocks noGrp="1"/>
          </p:cNvSpPr>
          <p:nvPr>
            <p:ph sz="half" idx="1"/>
          </p:nvPr>
        </p:nvSpPr>
        <p:spPr>
          <a:xfrm>
            <a:off x="154112" y="1160980"/>
            <a:ext cx="7541231" cy="5258657"/>
          </a:xfrm>
        </p:spPr>
        <p:txBody>
          <a:bodyPr>
            <a:normAutofit fontScale="47500" lnSpcReduction="20000"/>
          </a:bodyPr>
          <a:lstStyle/>
          <a:p>
            <a:pPr marL="0" indent="0" algn="l">
              <a:buNone/>
            </a:pPr>
            <a:r>
              <a:rPr lang="en-US" sz="4400" dirty="0">
                <a:solidFill>
                  <a:srgbClr val="000000"/>
                </a:solidFill>
                <a:latin typeface="Trebuchet"/>
              </a:rPr>
              <a:t>‘</a:t>
            </a:r>
            <a:r>
              <a:rPr lang="en-US" sz="4400" b="0" i="0" u="none" strike="noStrike" dirty="0">
                <a:solidFill>
                  <a:srgbClr val="000000"/>
                </a:solidFill>
                <a:effectLst/>
                <a:latin typeface="Trebuchet"/>
              </a:rPr>
              <a:t>The said Jeanne attributes to God, to His angels and to His Saints instructions that are </a:t>
            </a:r>
            <a:r>
              <a:rPr lang="en-US" sz="4400" b="1" i="0" u="none" strike="noStrike" dirty="0">
                <a:solidFill>
                  <a:srgbClr val="000000"/>
                </a:solidFill>
                <a:effectLst/>
                <a:latin typeface="Trebuchet"/>
              </a:rPr>
              <a:t>contrary to the honesty of womankind, forbidden by divine law, abominable to God and man, and prohibited under penalty of anathema by ecclesiastical decrees</a:t>
            </a:r>
            <a:r>
              <a:rPr lang="en-US" sz="4400" b="0" i="0" u="none" strike="noStrike" dirty="0">
                <a:solidFill>
                  <a:srgbClr val="000000"/>
                </a:solidFill>
                <a:effectLst/>
                <a:latin typeface="Trebuchet"/>
              </a:rPr>
              <a:t>, </a:t>
            </a:r>
            <a:r>
              <a:rPr lang="en-US" sz="4400" b="1" i="0" u="none" strike="noStrike" dirty="0">
                <a:solidFill>
                  <a:srgbClr val="000000"/>
                </a:solidFill>
                <a:effectLst/>
                <a:latin typeface="Trebuchet"/>
              </a:rPr>
              <a:t>such as the wearing of short, tight and dissolute male habits</a:t>
            </a:r>
            <a:r>
              <a:rPr lang="en-US" sz="4400" b="0" i="0" u="none" strike="noStrike" dirty="0">
                <a:solidFill>
                  <a:srgbClr val="000000"/>
                </a:solidFill>
                <a:effectLst/>
                <a:latin typeface="Trebuchet"/>
              </a:rPr>
              <a:t>, those underneath the tunic and breeches as well as the rest; and, according to their bidding, she often dressed in rich and sumptuous habits, precious stuffs and cloth of gold and furs; and not only did she wear short tunics, but she dressed herself in tabards and garments open at the sides, whilst it is notorious that when she was captured she was wearing a loose cloak of cloth of gold, a cap on her head and her hair cropped round in man's style. And in general, </a:t>
            </a:r>
            <a:r>
              <a:rPr lang="en-US" sz="4400" b="1" i="0" u="none" strike="noStrike" dirty="0">
                <a:solidFill>
                  <a:srgbClr val="000000"/>
                </a:solidFill>
                <a:effectLst/>
                <a:latin typeface="Trebuchet"/>
              </a:rPr>
              <a:t>having cast aside all womanly decency, not only to the scorn of feminine modesty, but also of well-instructed men</a:t>
            </a:r>
            <a:r>
              <a:rPr lang="en-US" sz="4400" b="0" i="0" u="none" strike="noStrike" dirty="0">
                <a:solidFill>
                  <a:srgbClr val="000000"/>
                </a:solidFill>
                <a:effectLst/>
                <a:latin typeface="Trebuchet"/>
              </a:rPr>
              <a:t>, she had worn the apparel and garments of most dissolute men, and in addition, had borne weapons of offence. To attribute this to the bidding of God, His holy angels and virgin saints, is blasphemy of Our Lord and His saints, setting at nought the divine decrees, infringement of canon law, </a:t>
            </a:r>
            <a:r>
              <a:rPr lang="en-US" sz="4400" b="1" i="0" u="none" strike="noStrike" dirty="0">
                <a:solidFill>
                  <a:srgbClr val="000000"/>
                </a:solidFill>
                <a:effectLst/>
                <a:latin typeface="Trebuchet"/>
              </a:rPr>
              <a:t>the scandal of her sex and womanly decency</a:t>
            </a:r>
            <a:r>
              <a:rPr lang="en-US" sz="4400" b="0" i="0" u="none" strike="noStrike" dirty="0">
                <a:solidFill>
                  <a:srgbClr val="000000"/>
                </a:solidFill>
                <a:effectLst/>
                <a:latin typeface="Trebuchet"/>
              </a:rPr>
              <a:t>, the perversion of all modesty of outward bearing, the approbation and encouragement of most reprobate examples of conduct.’</a:t>
            </a:r>
          </a:p>
          <a:p>
            <a:endParaRPr lang="en-GB" sz="1800" dirty="0">
              <a:effectLst/>
              <a:latin typeface="Times New Roman" panose="02020603050405020304" pitchFamily="18" charset="0"/>
              <a:ea typeface="Calibri" panose="020F0502020204030204" pitchFamily="34" charset="0"/>
            </a:endParaRPr>
          </a:p>
          <a:p>
            <a:endParaRPr lang="en-GB" dirty="0"/>
          </a:p>
          <a:p>
            <a:endParaRPr lang="en-GB" dirty="0"/>
          </a:p>
        </p:txBody>
      </p:sp>
      <p:pic>
        <p:nvPicPr>
          <p:cNvPr id="9" name="Content Placeholder 8" descr="A painting of a person in armor holding a sword&#10;&#10;Description automatically generated">
            <a:extLst>
              <a:ext uri="{FF2B5EF4-FFF2-40B4-BE49-F238E27FC236}">
                <a16:creationId xmlns:a16="http://schemas.microsoft.com/office/drawing/2014/main" id="{A6388C14-2A33-D2EA-8774-AB23B11CB832}"/>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9180456" y="144928"/>
            <a:ext cx="2857432" cy="4260172"/>
          </a:xfrm>
          <a:prstGeom prst="rect">
            <a:avLst/>
          </a:prstGeom>
        </p:spPr>
      </p:pic>
      <p:pic>
        <p:nvPicPr>
          <p:cNvPr id="11" name="Picture 10" descr="A close-up of a drawing of a person holding a flag&#10;&#10;Description automatically generated">
            <a:extLst>
              <a:ext uri="{FF2B5EF4-FFF2-40B4-BE49-F238E27FC236}">
                <a16:creationId xmlns:a16="http://schemas.microsoft.com/office/drawing/2014/main" id="{1870B508-9521-F179-00E0-437D5816F7C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68025" y="4052205"/>
            <a:ext cx="1821790" cy="2736257"/>
          </a:xfrm>
          <a:prstGeom prst="rect">
            <a:avLst/>
          </a:prstGeom>
        </p:spPr>
      </p:pic>
    </p:spTree>
    <p:extLst>
      <p:ext uri="{BB962C8B-B14F-4D97-AF65-F5344CB8AC3E}">
        <p14:creationId xmlns:p14="http://schemas.microsoft.com/office/powerpoint/2010/main" val="41087060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4C529F-9A07-4383-B2CF-C27AEC19B960}"/>
              </a:ext>
            </a:extLst>
          </p:cNvPr>
          <p:cNvSpPr>
            <a:spLocks noGrp="1"/>
          </p:cNvSpPr>
          <p:nvPr>
            <p:ph type="title"/>
          </p:nvPr>
        </p:nvSpPr>
        <p:spPr/>
        <p:txBody>
          <a:bodyPr>
            <a:normAutofit/>
          </a:bodyPr>
          <a:lstStyle/>
          <a:p>
            <a:r>
              <a:rPr lang="en-GB" sz="4800" b="1" dirty="0">
                <a:solidFill>
                  <a:srgbClr val="0070C0"/>
                </a:solidFill>
              </a:rPr>
              <a:t>Cross-dressing men</a:t>
            </a:r>
          </a:p>
        </p:txBody>
      </p:sp>
      <p:sp>
        <p:nvSpPr>
          <p:cNvPr id="3" name="Content Placeholder 2">
            <a:extLst>
              <a:ext uri="{FF2B5EF4-FFF2-40B4-BE49-F238E27FC236}">
                <a16:creationId xmlns:a16="http://schemas.microsoft.com/office/drawing/2014/main" id="{9CFDB38B-0AF7-4359-8FD6-4068FC9B32CA}"/>
              </a:ext>
            </a:extLst>
          </p:cNvPr>
          <p:cNvSpPr>
            <a:spLocks noGrp="1"/>
          </p:cNvSpPr>
          <p:nvPr>
            <p:ph sz="half" idx="1"/>
          </p:nvPr>
        </p:nvSpPr>
        <p:spPr>
          <a:xfrm>
            <a:off x="184934" y="1825625"/>
            <a:ext cx="7621972" cy="4369692"/>
          </a:xfrm>
        </p:spPr>
        <p:txBody>
          <a:bodyPr>
            <a:normAutofit fontScale="85000" lnSpcReduction="10000"/>
          </a:bodyPr>
          <a:lstStyle/>
          <a:p>
            <a:r>
              <a:rPr lang="en-GB" sz="3300" dirty="0">
                <a:effectLst/>
                <a:ea typeface="Calibri" panose="020F0502020204030204" pitchFamily="34" charset="0"/>
              </a:rPr>
              <a:t>Farce</a:t>
            </a:r>
            <a:r>
              <a:rPr lang="en-GB" sz="3300" dirty="0">
                <a:ea typeface="Calibri" panose="020F0502020204030204" pitchFamily="34" charset="0"/>
              </a:rPr>
              <a:t> </a:t>
            </a:r>
            <a:r>
              <a:rPr lang="en-GB" sz="3300" dirty="0">
                <a:effectLst/>
                <a:ea typeface="Calibri" panose="020F0502020204030204" pitchFamily="34" charset="0"/>
              </a:rPr>
              <a:t>or play: female characters played by men</a:t>
            </a:r>
          </a:p>
          <a:p>
            <a:pPr marL="0" indent="0">
              <a:buNone/>
            </a:pPr>
            <a:r>
              <a:rPr lang="en-US" dirty="0">
                <a:cs typeface="Times New Roman" panose="02020603050405020304" pitchFamily="18" charset="0"/>
              </a:rPr>
              <a:t>‘The feast was the most beautiful one in one hundred years of feasts and tournaments, and they imitated the Round Table and the reign of </a:t>
            </a:r>
            <a:r>
              <a:rPr lang="en-US" dirty="0" err="1">
                <a:cs typeface="Times New Roman" panose="02020603050405020304" pitchFamily="18" charset="0"/>
              </a:rPr>
              <a:t>Femenie</a:t>
            </a:r>
            <a:r>
              <a:rPr lang="en-US" dirty="0">
                <a:cs typeface="Times New Roman" panose="02020603050405020304" pitchFamily="18" charset="0"/>
              </a:rPr>
              <a:t>, that is, knights dressed as ladies, and they jousted together. Then they played nuns that had with them monks and they jousted with each other; and they impersonated Lancelot and Tristan and Palamedes, and played many other splendid, delectable, and pleasant games’ (Philip of Novara, describing festivities at coronation of Henry II as King of Cyprus and Jerusalem)</a:t>
            </a:r>
            <a:endParaRPr lang="en-GB" dirty="0">
              <a:effectLst/>
              <a:ea typeface="Calibri" panose="020F0502020204030204" pitchFamily="34" charset="0"/>
              <a:cs typeface="Times New Roman" panose="02020603050405020304" pitchFamily="18" charset="0"/>
            </a:endParaRPr>
          </a:p>
          <a:p>
            <a:r>
              <a:rPr lang="en-GB" sz="3300" dirty="0">
                <a:ea typeface="Calibri" panose="020F0502020204030204" pitchFamily="34" charset="0"/>
              </a:rPr>
              <a:t>To</a:t>
            </a:r>
            <a:r>
              <a:rPr lang="en-GB" sz="3300" dirty="0">
                <a:effectLst/>
                <a:ea typeface="Calibri" panose="020F0502020204030204" pitchFamily="34" charset="0"/>
              </a:rPr>
              <a:t> shame</a:t>
            </a:r>
            <a:r>
              <a:rPr lang="en-GB" sz="3300">
                <a:effectLst/>
                <a:ea typeface="Calibri" panose="020F0502020204030204" pitchFamily="34" charset="0"/>
              </a:rPr>
              <a:t>, mock </a:t>
            </a:r>
            <a:r>
              <a:rPr lang="en-GB" sz="3300" dirty="0">
                <a:effectLst/>
                <a:ea typeface="Calibri" panose="020F0502020204030204" pitchFamily="34" charset="0"/>
              </a:rPr>
              <a:t>or criticise e.g. Saint Jerome</a:t>
            </a:r>
          </a:p>
          <a:p>
            <a:endParaRPr lang="en-GB" dirty="0"/>
          </a:p>
        </p:txBody>
      </p:sp>
      <p:pic>
        <p:nvPicPr>
          <p:cNvPr id="6" name="Content Placeholder 5">
            <a:extLst>
              <a:ext uri="{FF2B5EF4-FFF2-40B4-BE49-F238E27FC236}">
                <a16:creationId xmlns:a16="http://schemas.microsoft.com/office/drawing/2014/main" id="{44119B74-9344-4A10-A14A-904B1B93E78E}"/>
              </a:ext>
            </a:extLst>
          </p:cNvPr>
          <p:cNvPicPr>
            <a:picLocks noGrp="1" noChangeAspect="1"/>
          </p:cNvPicPr>
          <p:nvPr>
            <p:ph sz="half" idx="2"/>
          </p:nvPr>
        </p:nvPicPr>
        <p:blipFill>
          <a:blip r:embed="rId3"/>
          <a:stretch>
            <a:fillRect/>
          </a:stretch>
        </p:blipFill>
        <p:spPr>
          <a:xfrm>
            <a:off x="7985090" y="1999483"/>
            <a:ext cx="4021976" cy="4021976"/>
          </a:xfrm>
        </p:spPr>
      </p:pic>
    </p:spTree>
    <p:extLst>
      <p:ext uri="{BB962C8B-B14F-4D97-AF65-F5344CB8AC3E}">
        <p14:creationId xmlns:p14="http://schemas.microsoft.com/office/powerpoint/2010/main" val="37284858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6D041C-8468-7C37-24AD-D8662A3094BD}"/>
              </a:ext>
            </a:extLst>
          </p:cNvPr>
          <p:cNvSpPr>
            <a:spLocks noGrp="1"/>
          </p:cNvSpPr>
          <p:nvPr>
            <p:ph type="title"/>
          </p:nvPr>
        </p:nvSpPr>
        <p:spPr>
          <a:xfrm>
            <a:off x="838200" y="365126"/>
            <a:ext cx="10555840" cy="697870"/>
          </a:xfrm>
        </p:spPr>
        <p:txBody>
          <a:bodyPr>
            <a:noAutofit/>
          </a:bodyPr>
          <a:lstStyle/>
          <a:p>
            <a:pPr algn="ctr"/>
            <a:r>
              <a:rPr lang="en-GB" sz="4800" b="1" dirty="0">
                <a:solidFill>
                  <a:srgbClr val="0070C0"/>
                </a:solidFill>
              </a:rPr>
              <a:t>Eleanor/John </a:t>
            </a:r>
            <a:r>
              <a:rPr lang="en-GB" sz="4800" b="1" dirty="0" err="1">
                <a:solidFill>
                  <a:srgbClr val="0070C0"/>
                </a:solidFill>
              </a:rPr>
              <a:t>Rykener</a:t>
            </a:r>
            <a:r>
              <a:rPr lang="en-GB" sz="4800" b="1" dirty="0">
                <a:solidFill>
                  <a:srgbClr val="0070C0"/>
                </a:solidFill>
              </a:rPr>
              <a:t>: sex worker in C14th London</a:t>
            </a:r>
          </a:p>
        </p:txBody>
      </p:sp>
      <p:pic>
        <p:nvPicPr>
          <p:cNvPr id="11" name="Content Placeholder 10" descr="A book open with a blue and white cover&#10;&#10;Description automatically generated with medium confidence">
            <a:extLst>
              <a:ext uri="{FF2B5EF4-FFF2-40B4-BE49-F238E27FC236}">
                <a16:creationId xmlns:a16="http://schemas.microsoft.com/office/drawing/2014/main" id="{D0C69AB0-1571-EF1F-19EA-881E6EE96584}"/>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806358" y="1325013"/>
            <a:ext cx="8489159" cy="4077918"/>
          </a:xfrm>
        </p:spPr>
      </p:pic>
      <p:pic>
        <p:nvPicPr>
          <p:cNvPr id="15" name="Picture 14" descr="A close-up of a piece of paper&#10;&#10;Description automatically generated">
            <a:extLst>
              <a:ext uri="{FF2B5EF4-FFF2-40B4-BE49-F238E27FC236}">
                <a16:creationId xmlns:a16="http://schemas.microsoft.com/office/drawing/2014/main" id="{F90D14E4-A694-1208-F04D-F83C12C9879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289336" y="1244283"/>
            <a:ext cx="4937121" cy="3702841"/>
          </a:xfrm>
          <a:prstGeom prst="rect">
            <a:avLst/>
          </a:prstGeom>
        </p:spPr>
      </p:pic>
      <p:sp>
        <p:nvSpPr>
          <p:cNvPr id="4" name="TextBox 3">
            <a:extLst>
              <a:ext uri="{FF2B5EF4-FFF2-40B4-BE49-F238E27FC236}">
                <a16:creationId xmlns:a16="http://schemas.microsoft.com/office/drawing/2014/main" id="{9FB91EF7-0531-1158-0F90-0E079520334D}"/>
              </a:ext>
            </a:extLst>
          </p:cNvPr>
          <p:cNvSpPr txBox="1"/>
          <p:nvPr/>
        </p:nvSpPr>
        <p:spPr>
          <a:xfrm>
            <a:off x="327804" y="5532987"/>
            <a:ext cx="11660019" cy="1200329"/>
          </a:xfrm>
          <a:prstGeom prst="rect">
            <a:avLst/>
          </a:prstGeom>
          <a:noFill/>
        </p:spPr>
        <p:txBody>
          <a:bodyPr wrap="square">
            <a:spAutoFit/>
          </a:bodyPr>
          <a:lstStyle/>
          <a:p>
            <a:r>
              <a:rPr lang="en-GB" sz="1800" dirty="0">
                <a:effectLst/>
                <a:latin typeface="Calibri" panose="020F0502020204030204" pitchFamily="34" charset="0"/>
                <a:ea typeface="Aptos" panose="020B0004020202020204" pitchFamily="34" charset="0"/>
              </a:rPr>
              <a:t>‘</a:t>
            </a:r>
            <a:r>
              <a:rPr lang="en-GB" sz="1800" dirty="0" err="1">
                <a:effectLst/>
                <a:latin typeface="Calibri" panose="020F0502020204030204" pitchFamily="34" charset="0"/>
                <a:ea typeface="Aptos" panose="020B0004020202020204" pitchFamily="34" charset="0"/>
              </a:rPr>
              <a:t>Rykener</a:t>
            </a:r>
            <a:r>
              <a:rPr lang="en-GB" sz="1800" dirty="0">
                <a:effectLst/>
                <a:latin typeface="Calibri" panose="020F0502020204030204" pitchFamily="34" charset="0"/>
                <a:ea typeface="Aptos" panose="020B0004020202020204" pitchFamily="34" charset="0"/>
              </a:rPr>
              <a:t> further said that he often had sex as a man with many nuns and also had sex as a man with many women both married and otherwise, how many he did not know. He further confessed that many priests had committed that vice with him as with a woman, how many he did not know, and said that he accommodated priests more readily than other people because they wished to give him more than others’.</a:t>
            </a:r>
            <a:endParaRPr lang="en-GB" dirty="0"/>
          </a:p>
        </p:txBody>
      </p:sp>
    </p:spTree>
    <p:extLst>
      <p:ext uri="{BB962C8B-B14F-4D97-AF65-F5344CB8AC3E}">
        <p14:creationId xmlns:p14="http://schemas.microsoft.com/office/powerpoint/2010/main" val="11567516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7C3F0734-4760-E72B-982A-8B199F755D71}"/>
              </a:ext>
            </a:extLst>
          </p:cNvPr>
          <p:cNvSpPr>
            <a:spLocks noGrp="1" noChangeArrowheads="1"/>
          </p:cNvSpPr>
          <p:nvPr>
            <p:ph type="title"/>
          </p:nvPr>
        </p:nvSpPr>
        <p:spPr>
          <a:xfrm>
            <a:off x="700177" y="88475"/>
            <a:ext cx="10504470" cy="723936"/>
          </a:xfrm>
        </p:spPr>
        <p:txBody>
          <a:bodyPr>
            <a:noAutofit/>
          </a:bodyPr>
          <a:lstStyle/>
          <a:p>
            <a:pPr algn="ctr"/>
            <a:r>
              <a:rPr lang="en-US" altLang="en-US" sz="4800" b="1" dirty="0">
                <a:solidFill>
                  <a:srgbClr val="D60093"/>
                </a:solidFill>
              </a:rPr>
              <a:t>Celibacy vs Marriage</a:t>
            </a:r>
          </a:p>
        </p:txBody>
      </p:sp>
      <p:pic>
        <p:nvPicPr>
          <p:cNvPr id="3075" name="Picture 4" descr="kempe">
            <a:extLst>
              <a:ext uri="{FF2B5EF4-FFF2-40B4-BE49-F238E27FC236}">
                <a16:creationId xmlns:a16="http://schemas.microsoft.com/office/drawing/2014/main" id="{6DCB0999-DDE7-5A9D-6FDA-1309448B0C5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5545" y="1130022"/>
            <a:ext cx="3529012" cy="4967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a:extLst>
              <a:ext uri="{FF2B5EF4-FFF2-40B4-BE49-F238E27FC236}">
                <a16:creationId xmlns:a16="http://schemas.microsoft.com/office/drawing/2014/main" id="{16F26F22-888F-DB24-CC8C-7DD1E2C16F6F}"/>
              </a:ext>
            </a:extLst>
          </p:cNvPr>
          <p:cNvSpPr txBox="1"/>
          <p:nvPr/>
        </p:nvSpPr>
        <p:spPr>
          <a:xfrm>
            <a:off x="4166558" y="1475118"/>
            <a:ext cx="8025442" cy="4832092"/>
          </a:xfrm>
          <a:prstGeom prst="rect">
            <a:avLst/>
          </a:prstGeom>
          <a:noFill/>
        </p:spPr>
        <p:txBody>
          <a:bodyPr wrap="square">
            <a:spAutoFit/>
          </a:bodyPr>
          <a:lstStyle/>
          <a:p>
            <a:pPr marL="285750" indent="-285750">
              <a:buFont typeface="Arial" panose="020B0604020202020204" pitchFamily="34" charset="0"/>
              <a:buChar char="•"/>
            </a:pPr>
            <a:r>
              <a:rPr lang="en-GB" sz="2800" dirty="0">
                <a:effectLst/>
                <a:latin typeface="Calibri" panose="020F0502020204030204" pitchFamily="34" charset="0"/>
                <a:ea typeface="Aptos" panose="020B0004020202020204" pitchFamily="34" charset="0"/>
              </a:rPr>
              <a:t>Celibacy as ideal</a:t>
            </a:r>
          </a:p>
          <a:p>
            <a:pPr marL="285750" indent="-285750">
              <a:buFont typeface="Arial" panose="020B0604020202020204" pitchFamily="34" charset="0"/>
              <a:buChar char="•"/>
            </a:pPr>
            <a:r>
              <a:rPr lang="en-GB" sz="2800" dirty="0">
                <a:effectLst/>
                <a:latin typeface="Calibri" panose="020F0502020204030204" pitchFamily="34" charset="0"/>
                <a:ea typeface="Aptos" panose="020B0004020202020204" pitchFamily="34" charset="0"/>
              </a:rPr>
              <a:t>‘Great Celibacy movement’ of C11th and C12th</a:t>
            </a:r>
          </a:p>
          <a:p>
            <a:pPr marL="285750" indent="-285750">
              <a:buFont typeface="Arial" panose="020B0604020202020204" pitchFamily="34" charset="0"/>
              <a:buChar char="•"/>
            </a:pPr>
            <a:r>
              <a:rPr lang="en-GB" sz="2800" dirty="0">
                <a:latin typeface="Calibri" panose="020F0502020204030204" pitchFamily="34" charset="0"/>
                <a:ea typeface="Aptos" panose="020B0004020202020204" pitchFamily="34" charset="0"/>
              </a:rPr>
              <a:t>Increased entry to holy orders</a:t>
            </a:r>
            <a:endParaRPr lang="en-GB" sz="2800" dirty="0">
              <a:effectLst/>
              <a:latin typeface="Calibri" panose="020F0502020204030204" pitchFamily="34" charset="0"/>
              <a:ea typeface="Aptos" panose="020B0004020202020204" pitchFamily="34" charset="0"/>
            </a:endParaRPr>
          </a:p>
          <a:p>
            <a:pPr marL="285750" indent="-285750">
              <a:buFont typeface="Arial" panose="020B0604020202020204" pitchFamily="34" charset="0"/>
              <a:buChar char="•"/>
            </a:pPr>
            <a:r>
              <a:rPr lang="en-GB" sz="2800" dirty="0">
                <a:effectLst/>
                <a:latin typeface="Calibri" panose="020F0502020204030204" pitchFamily="34" charset="0"/>
                <a:ea typeface="Aptos" panose="020B0004020202020204" pitchFamily="34" charset="0"/>
              </a:rPr>
              <a:t>St Paul, ‘better to marry than to burn with vain desire’</a:t>
            </a:r>
            <a:endParaRPr lang="en-GB" dirty="0">
              <a:latin typeface="Calibri" panose="020F0502020204030204" pitchFamily="34" charset="0"/>
              <a:ea typeface="Aptos" panose="020B0004020202020204" pitchFamily="34" charset="0"/>
            </a:endParaRPr>
          </a:p>
          <a:p>
            <a:pPr marL="285750" indent="-285750">
              <a:buFont typeface="Arial" panose="020B0604020202020204" pitchFamily="34" charset="0"/>
              <a:buChar char="•"/>
            </a:pPr>
            <a:r>
              <a:rPr lang="en-GB" sz="2800" dirty="0">
                <a:latin typeface="Calibri" panose="020F0502020204030204" pitchFamily="34" charset="0"/>
              </a:rPr>
              <a:t>But restraint to be exercised</a:t>
            </a:r>
          </a:p>
          <a:p>
            <a:pPr marL="285750" indent="-285750">
              <a:buFont typeface="Arial" panose="020B0604020202020204" pitchFamily="34" charset="0"/>
              <a:buChar char="•"/>
            </a:pPr>
            <a:r>
              <a:rPr lang="en-GB" sz="2800" dirty="0">
                <a:latin typeface="Calibri" panose="020F0502020204030204" pitchFamily="34" charset="0"/>
              </a:rPr>
              <a:t>Only refrain by mutual consent e.g. Margery Kempe &amp; husband</a:t>
            </a:r>
          </a:p>
          <a:p>
            <a:pPr marL="285750" indent="-285750">
              <a:buFont typeface="Arial" panose="020B0604020202020204" pitchFamily="34" charset="0"/>
              <a:buChar char="•"/>
            </a:pPr>
            <a:r>
              <a:rPr lang="en-GB" sz="2800" dirty="0">
                <a:latin typeface="Calibri" panose="020F0502020204030204" pitchFamily="34" charset="0"/>
              </a:rPr>
              <a:t>Procreation the primary aim</a:t>
            </a:r>
          </a:p>
          <a:p>
            <a:pPr marL="285750" indent="-285750">
              <a:buFont typeface="Arial" panose="020B0604020202020204" pitchFamily="34" charset="0"/>
              <a:buChar char="•"/>
            </a:pPr>
            <a:r>
              <a:rPr lang="en-GB" sz="2800" dirty="0">
                <a:latin typeface="Calibri" panose="020F0502020204030204" pitchFamily="34" charset="0"/>
              </a:rPr>
              <a:t>Did not exclude pleasure</a:t>
            </a:r>
          </a:p>
          <a:p>
            <a:pPr marL="285750" indent="-285750">
              <a:buFont typeface="Arial" panose="020B0604020202020204" pitchFamily="34" charset="0"/>
              <a:buChar char="•"/>
            </a:pPr>
            <a:r>
              <a:rPr lang="en-GB" sz="2800" dirty="0">
                <a:latin typeface="Calibri" panose="020F0502020204030204" pitchFamily="34" charset="0"/>
              </a:rPr>
              <a:t>Fantasy (literature) vs fact (courts)?</a:t>
            </a:r>
          </a:p>
        </p:txBody>
      </p:sp>
      <p:sp>
        <p:nvSpPr>
          <p:cNvPr id="5" name="TextBox 4">
            <a:extLst>
              <a:ext uri="{FF2B5EF4-FFF2-40B4-BE49-F238E27FC236}">
                <a16:creationId xmlns:a16="http://schemas.microsoft.com/office/drawing/2014/main" id="{F2E935D8-2708-C936-F1EE-0DEEDC41FB07}"/>
              </a:ext>
            </a:extLst>
          </p:cNvPr>
          <p:cNvSpPr txBox="1"/>
          <p:nvPr/>
        </p:nvSpPr>
        <p:spPr>
          <a:xfrm>
            <a:off x="390345" y="6211820"/>
            <a:ext cx="3776213" cy="369332"/>
          </a:xfrm>
          <a:prstGeom prst="rect">
            <a:avLst/>
          </a:prstGeom>
          <a:noFill/>
        </p:spPr>
        <p:txBody>
          <a:bodyPr wrap="square">
            <a:spAutoFit/>
          </a:bodyPr>
          <a:lstStyle/>
          <a:p>
            <a:r>
              <a:rPr lang="en-GB" altLang="en-US" sz="1800" b="1" dirty="0">
                <a:solidFill>
                  <a:srgbClr val="D60093"/>
                </a:solidFill>
              </a:rPr>
              <a:t>Margery Kempe (c.1373-1438)</a:t>
            </a:r>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6146" name="Rectangle 5">
            <a:extLst>
              <a:ext uri="{FF2B5EF4-FFF2-40B4-BE49-F238E27FC236}">
                <a16:creationId xmlns:a16="http://schemas.microsoft.com/office/drawing/2014/main" id="{D275BF43-B9F1-125F-E554-602B96B587F4}"/>
              </a:ext>
            </a:extLst>
          </p:cNvPr>
          <p:cNvSpPr>
            <a:spLocks noGrp="1" noChangeArrowheads="1"/>
          </p:cNvSpPr>
          <p:nvPr>
            <p:ph type="title"/>
          </p:nvPr>
        </p:nvSpPr>
        <p:spPr/>
        <p:txBody>
          <a:bodyPr>
            <a:normAutofit fontScale="90000"/>
          </a:bodyPr>
          <a:lstStyle/>
          <a:p>
            <a:pPr algn="ctr"/>
            <a:r>
              <a:rPr lang="en-GB" altLang="en-US" sz="4800" b="1" dirty="0">
                <a:solidFill>
                  <a:srgbClr val="0070C0"/>
                </a:solidFill>
              </a:rPr>
              <a:t>Adultery &amp; betrayal: Lancelot &amp; Guinevere</a:t>
            </a:r>
          </a:p>
        </p:txBody>
      </p:sp>
      <p:pic>
        <p:nvPicPr>
          <p:cNvPr id="6147" name="Picture 4" descr="ringguinevere">
            <a:extLst>
              <a:ext uri="{FF2B5EF4-FFF2-40B4-BE49-F238E27FC236}">
                <a16:creationId xmlns:a16="http://schemas.microsoft.com/office/drawing/2014/main" id="{F1942980-2578-4654-737D-946A01BF2C79}"/>
              </a:ext>
            </a:extLst>
          </p:cNvPr>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838200" y="1960498"/>
            <a:ext cx="4808983" cy="4331445"/>
          </a:xfrm>
          <a:noFill/>
        </p:spPr>
      </p:pic>
      <p:pic>
        <p:nvPicPr>
          <p:cNvPr id="6148" name="Picture 7" descr="lancelot">
            <a:extLst>
              <a:ext uri="{FF2B5EF4-FFF2-40B4-BE49-F238E27FC236}">
                <a16:creationId xmlns:a16="http://schemas.microsoft.com/office/drawing/2014/main" id="{3B741C85-0136-51AB-9051-D1D887B6D1C5}"/>
              </a:ext>
            </a:extLst>
          </p:cNvPr>
          <p:cNvPicPr>
            <a:picLocks noGrp="1" noChangeAspect="1" noChangeArrowheads="1"/>
          </p:cNvPicPr>
          <p:nvPr>
            <p:ph sz="half" idx="2"/>
          </p:nvPr>
        </p:nvPicPr>
        <p:blipFill>
          <a:blip r:embed="rId4">
            <a:extLst>
              <a:ext uri="{28A0092B-C50C-407E-A947-70E740481C1C}">
                <a14:useLocalDpi xmlns:a14="http://schemas.microsoft.com/office/drawing/2010/main" val="0"/>
              </a:ext>
            </a:extLst>
          </a:blip>
          <a:srcRect/>
          <a:stretch>
            <a:fillRect/>
          </a:stretch>
        </p:blipFill>
        <p:spPr>
          <a:xfrm>
            <a:off x="6418780" y="1684919"/>
            <a:ext cx="5406774" cy="4869874"/>
          </a:xfr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8194" name="Rectangle 11">
            <a:extLst>
              <a:ext uri="{FF2B5EF4-FFF2-40B4-BE49-F238E27FC236}">
                <a16:creationId xmlns:a16="http://schemas.microsoft.com/office/drawing/2014/main" id="{005B9BCA-B775-B7FD-982B-9D4A9A62DBF5}"/>
              </a:ext>
            </a:extLst>
          </p:cNvPr>
          <p:cNvSpPr>
            <a:spLocks noGrp="1" noChangeArrowheads="1"/>
          </p:cNvSpPr>
          <p:nvPr>
            <p:ph type="title"/>
          </p:nvPr>
        </p:nvSpPr>
        <p:spPr/>
        <p:txBody>
          <a:bodyPr>
            <a:normAutofit/>
          </a:bodyPr>
          <a:lstStyle/>
          <a:p>
            <a:pPr algn="ctr" eaLnBrk="1" hangingPunct="1"/>
            <a:r>
              <a:rPr lang="en-GB" altLang="en-US" sz="4800" b="1" dirty="0">
                <a:solidFill>
                  <a:srgbClr val="0070C0"/>
                </a:solidFill>
              </a:rPr>
              <a:t>Lewd Church Carvings</a:t>
            </a:r>
            <a:endParaRPr lang="en-US" altLang="en-US" sz="4800" b="1" dirty="0">
              <a:solidFill>
                <a:srgbClr val="0070C0"/>
              </a:solidFill>
            </a:endParaRPr>
          </a:p>
        </p:txBody>
      </p:sp>
      <p:pic>
        <p:nvPicPr>
          <p:cNvPr id="8195" name="Picture 4" descr="SheelaKilpeck">
            <a:extLst>
              <a:ext uri="{FF2B5EF4-FFF2-40B4-BE49-F238E27FC236}">
                <a16:creationId xmlns:a16="http://schemas.microsoft.com/office/drawing/2014/main" id="{4B7F5146-EA85-0750-441A-BA0AD029460B}"/>
              </a:ext>
            </a:extLst>
          </p:cNvPr>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4531359" y="1490661"/>
            <a:ext cx="3408363" cy="4924425"/>
          </a:xfrm>
          <a:noFill/>
        </p:spPr>
      </p:pic>
      <p:pic>
        <p:nvPicPr>
          <p:cNvPr id="8196" name="Picture 10" descr="gluttonchampagnolles">
            <a:extLst>
              <a:ext uri="{FF2B5EF4-FFF2-40B4-BE49-F238E27FC236}">
                <a16:creationId xmlns:a16="http://schemas.microsoft.com/office/drawing/2014/main" id="{65889413-B35A-28A0-D8D9-3127B3256A00}"/>
              </a:ext>
            </a:extLst>
          </p:cNvPr>
          <p:cNvPicPr>
            <a:picLocks noGrp="1" noChangeAspect="1" noChangeArrowheads="1"/>
          </p:cNvPicPr>
          <p:nvPr>
            <p:ph sz="quarter" idx="3"/>
          </p:nvPr>
        </p:nvPicPr>
        <p:blipFill>
          <a:blip r:embed="rId4">
            <a:extLst>
              <a:ext uri="{28A0092B-C50C-407E-A947-70E740481C1C}">
                <a14:useLocalDpi xmlns:a14="http://schemas.microsoft.com/office/drawing/2010/main" val="0"/>
              </a:ext>
            </a:extLst>
          </a:blip>
          <a:srcRect/>
          <a:stretch>
            <a:fillRect/>
          </a:stretch>
        </p:blipFill>
        <p:spPr>
          <a:xfrm>
            <a:off x="8246428" y="1504948"/>
            <a:ext cx="3744912" cy="4895850"/>
          </a:xfrm>
          <a:noFill/>
        </p:spPr>
      </p:pic>
      <p:pic>
        <p:nvPicPr>
          <p:cNvPr id="2" name="Picture 6" descr="embrace_maillezais_deuxsevres">
            <a:extLst>
              <a:ext uri="{FF2B5EF4-FFF2-40B4-BE49-F238E27FC236}">
                <a16:creationId xmlns:a16="http://schemas.microsoft.com/office/drawing/2014/main" id="{0347332D-D608-C13B-62C9-9B09124A421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0660" y="1438273"/>
            <a:ext cx="3956740" cy="4991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D60755-1500-5167-01C1-B4A27D618EC5}"/>
              </a:ext>
            </a:extLst>
          </p:cNvPr>
          <p:cNvSpPr>
            <a:spLocks noGrp="1"/>
          </p:cNvSpPr>
          <p:nvPr>
            <p:ph type="title"/>
          </p:nvPr>
        </p:nvSpPr>
        <p:spPr/>
        <p:txBody>
          <a:bodyPr>
            <a:normAutofit/>
          </a:bodyPr>
          <a:lstStyle/>
          <a:p>
            <a:r>
              <a:rPr lang="en-GB" sz="4800" dirty="0">
                <a:solidFill>
                  <a:srgbClr val="0070C0"/>
                </a:solidFill>
              </a:rPr>
              <a:t>Erotic Aspects of Spiritual Ecstasy</a:t>
            </a:r>
          </a:p>
        </p:txBody>
      </p:sp>
      <p:pic>
        <p:nvPicPr>
          <p:cNvPr id="7" name="Content Placeholder 6" descr="A drawing of a person holding a baby&#10;&#10;Description automatically generated">
            <a:extLst>
              <a:ext uri="{FF2B5EF4-FFF2-40B4-BE49-F238E27FC236}">
                <a16:creationId xmlns:a16="http://schemas.microsoft.com/office/drawing/2014/main" id="{50736F1C-F114-8366-1ED3-F902B51D85A6}"/>
              </a:ext>
            </a:extLst>
          </p:cNvPr>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1411103" y="1312524"/>
            <a:ext cx="3432474" cy="4525963"/>
          </a:xfrm>
        </p:spPr>
      </p:pic>
      <p:sp>
        <p:nvSpPr>
          <p:cNvPr id="4" name="Content Placeholder 3">
            <a:extLst>
              <a:ext uri="{FF2B5EF4-FFF2-40B4-BE49-F238E27FC236}">
                <a16:creationId xmlns:a16="http://schemas.microsoft.com/office/drawing/2014/main" id="{306AC949-3EFD-1556-C2EC-E7513B262B98}"/>
              </a:ext>
            </a:extLst>
          </p:cNvPr>
          <p:cNvSpPr>
            <a:spLocks noGrp="1"/>
          </p:cNvSpPr>
          <p:nvPr>
            <p:ph sz="quarter" idx="2"/>
          </p:nvPr>
        </p:nvSpPr>
        <p:spPr>
          <a:xfrm>
            <a:off x="361879" y="6063066"/>
            <a:ext cx="6287784" cy="631664"/>
          </a:xfrm>
        </p:spPr>
        <p:txBody>
          <a:bodyPr>
            <a:noAutofit/>
          </a:bodyPr>
          <a:lstStyle/>
          <a:p>
            <a:pPr marL="0" indent="0">
              <a:buNone/>
            </a:pPr>
            <a:r>
              <a:rPr lang="en-GB" sz="2000" dirty="0">
                <a:solidFill>
                  <a:srgbClr val="0070C0"/>
                </a:solidFill>
              </a:rPr>
              <a:t>Saint Bernard of Clairvaux: intense focus on love of Christ and Virgin</a:t>
            </a:r>
          </a:p>
        </p:txBody>
      </p:sp>
      <p:sp>
        <p:nvSpPr>
          <p:cNvPr id="5" name="Content Placeholder 4">
            <a:extLst>
              <a:ext uri="{FF2B5EF4-FFF2-40B4-BE49-F238E27FC236}">
                <a16:creationId xmlns:a16="http://schemas.microsoft.com/office/drawing/2014/main" id="{AB5B7DAF-D573-81F2-7A40-538D0C7E2E78}"/>
              </a:ext>
            </a:extLst>
          </p:cNvPr>
          <p:cNvSpPr>
            <a:spLocks noGrp="1"/>
          </p:cNvSpPr>
          <p:nvPr>
            <p:ph sz="quarter" idx="3"/>
          </p:nvPr>
        </p:nvSpPr>
        <p:spPr>
          <a:xfrm>
            <a:off x="6808341" y="5917855"/>
            <a:ext cx="5021780" cy="922085"/>
          </a:xfrm>
        </p:spPr>
        <p:txBody>
          <a:bodyPr>
            <a:normAutofit fontScale="85000" lnSpcReduction="10000"/>
          </a:bodyPr>
          <a:lstStyle/>
          <a:p>
            <a:pPr marL="0" indent="0">
              <a:buNone/>
            </a:pPr>
            <a:r>
              <a:rPr lang="en-GB" sz="2400" dirty="0">
                <a:solidFill>
                  <a:srgbClr val="0070C0"/>
                </a:solidFill>
              </a:rPr>
              <a:t>Bible: Song of Songs (erotic vs spiritual love)</a:t>
            </a:r>
          </a:p>
          <a:p>
            <a:pPr marL="0" indent="0">
              <a:buNone/>
            </a:pPr>
            <a:r>
              <a:rPr lang="en-GB" sz="2400" dirty="0">
                <a:solidFill>
                  <a:srgbClr val="0070C0"/>
                </a:solidFill>
              </a:rPr>
              <a:t>Adultery of David &amp; Bathsheba</a:t>
            </a:r>
          </a:p>
        </p:txBody>
      </p:sp>
      <p:pic>
        <p:nvPicPr>
          <p:cNvPr id="5123" name="Picture 8" descr="medieval sex">
            <a:extLst>
              <a:ext uri="{FF2B5EF4-FFF2-40B4-BE49-F238E27FC236}">
                <a16:creationId xmlns:a16="http://schemas.microsoft.com/office/drawing/2014/main" id="{CD5C3874-580D-71F4-6490-2C133D50660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a:xfrm>
            <a:off x="7159063" y="1312524"/>
            <a:ext cx="4066677" cy="4510748"/>
          </a:xfrm>
          <a:prstGeom prst="rect">
            <a:avLst/>
          </a:prstGeom>
          <a:noFill/>
        </p:spPr>
      </p:pic>
    </p:spTree>
    <p:extLst>
      <p:ext uri="{BB962C8B-B14F-4D97-AF65-F5344CB8AC3E}">
        <p14:creationId xmlns:p14="http://schemas.microsoft.com/office/powerpoint/2010/main" val="30371339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9218" name="Rectangle 5">
            <a:extLst>
              <a:ext uri="{FF2B5EF4-FFF2-40B4-BE49-F238E27FC236}">
                <a16:creationId xmlns:a16="http://schemas.microsoft.com/office/drawing/2014/main" id="{DCEE3D93-DF8D-82AB-C965-2ADEB4C07603}"/>
              </a:ext>
            </a:extLst>
          </p:cNvPr>
          <p:cNvSpPr>
            <a:spLocks noGrp="1" noChangeArrowheads="1"/>
          </p:cNvSpPr>
          <p:nvPr>
            <p:ph type="title"/>
          </p:nvPr>
        </p:nvSpPr>
        <p:spPr>
          <a:xfrm>
            <a:off x="838200" y="21016"/>
            <a:ext cx="10515600" cy="1325563"/>
          </a:xfrm>
        </p:spPr>
        <p:txBody>
          <a:bodyPr>
            <a:normAutofit fontScale="90000"/>
          </a:bodyPr>
          <a:lstStyle/>
          <a:p>
            <a:pPr algn="ctr"/>
            <a:r>
              <a:rPr lang="en-GB" sz="5300" b="1" dirty="0">
                <a:solidFill>
                  <a:srgbClr val="0070C0"/>
                </a:solidFill>
                <a:latin typeface="Calibri" panose="020F0502020204030204" pitchFamily="34" charset="0"/>
              </a:rPr>
              <a:t>‘Natural’ vs ‘Unnatural’ Sex</a:t>
            </a:r>
            <a:br>
              <a:rPr lang="en-GB" sz="4800" dirty="0"/>
            </a:br>
            <a:endParaRPr lang="en-US" altLang="en-US" sz="4800" b="1" dirty="0">
              <a:solidFill>
                <a:srgbClr val="0070C0"/>
              </a:solidFill>
            </a:endParaRPr>
          </a:p>
        </p:txBody>
      </p:sp>
      <p:pic>
        <p:nvPicPr>
          <p:cNvPr id="9219" name="Picture 4" descr="sodomy">
            <a:extLst>
              <a:ext uri="{FF2B5EF4-FFF2-40B4-BE49-F238E27FC236}">
                <a16:creationId xmlns:a16="http://schemas.microsoft.com/office/drawing/2014/main" id="{300F1BEA-D4A0-3567-5D7C-F5807351902C}"/>
              </a:ext>
            </a:extLst>
          </p:cNvPr>
          <p:cNvPicPr>
            <a:picLocks noGrp="1" noChangeAspect="1" noChangeArrowheads="1"/>
          </p:cNvPicPr>
          <p:nvPr>
            <p:ph idx="4294967295"/>
          </p:nvPr>
        </p:nvPicPr>
        <p:blipFill>
          <a:blip r:embed="rId3">
            <a:extLst>
              <a:ext uri="{28A0092B-C50C-407E-A947-70E740481C1C}">
                <a14:useLocalDpi xmlns:a14="http://schemas.microsoft.com/office/drawing/2010/main" val="0"/>
              </a:ext>
            </a:extLst>
          </a:blip>
          <a:srcRect/>
          <a:stretch>
            <a:fillRect/>
          </a:stretch>
        </p:blipFill>
        <p:spPr>
          <a:xfrm>
            <a:off x="786441" y="683797"/>
            <a:ext cx="3047143" cy="3667124"/>
          </a:xfrm>
          <a:noFill/>
        </p:spPr>
      </p:pic>
      <p:sp>
        <p:nvSpPr>
          <p:cNvPr id="3" name="TextBox 2">
            <a:extLst>
              <a:ext uri="{FF2B5EF4-FFF2-40B4-BE49-F238E27FC236}">
                <a16:creationId xmlns:a16="http://schemas.microsoft.com/office/drawing/2014/main" id="{075C2031-8D98-FBD9-5E15-BB4277D2F4E3}"/>
              </a:ext>
            </a:extLst>
          </p:cNvPr>
          <p:cNvSpPr txBox="1"/>
          <p:nvPr/>
        </p:nvSpPr>
        <p:spPr>
          <a:xfrm>
            <a:off x="1028700" y="4330949"/>
            <a:ext cx="2301096" cy="369332"/>
          </a:xfrm>
          <a:prstGeom prst="rect">
            <a:avLst/>
          </a:prstGeom>
          <a:noFill/>
        </p:spPr>
        <p:txBody>
          <a:bodyPr wrap="square">
            <a:spAutoFit/>
          </a:bodyPr>
          <a:lstStyle/>
          <a:p>
            <a:r>
              <a:rPr lang="en-GB" altLang="en-US" sz="1800" b="1" dirty="0">
                <a:solidFill>
                  <a:srgbClr val="0070C0"/>
                </a:solidFill>
              </a:rPr>
              <a:t>Burning for sodomy</a:t>
            </a:r>
            <a:endParaRPr lang="en-GB" dirty="0"/>
          </a:p>
        </p:txBody>
      </p:sp>
      <p:sp>
        <p:nvSpPr>
          <p:cNvPr id="5" name="TextBox 4">
            <a:extLst>
              <a:ext uri="{FF2B5EF4-FFF2-40B4-BE49-F238E27FC236}">
                <a16:creationId xmlns:a16="http://schemas.microsoft.com/office/drawing/2014/main" id="{2EB8ED15-F920-7279-CE65-C0828346FCB4}"/>
              </a:ext>
            </a:extLst>
          </p:cNvPr>
          <p:cNvSpPr txBox="1"/>
          <p:nvPr/>
        </p:nvSpPr>
        <p:spPr>
          <a:xfrm>
            <a:off x="4883751" y="878997"/>
            <a:ext cx="7025681" cy="6555641"/>
          </a:xfrm>
          <a:prstGeom prst="rect">
            <a:avLst/>
          </a:prstGeom>
          <a:noFill/>
        </p:spPr>
        <p:txBody>
          <a:bodyPr wrap="square">
            <a:spAutoFit/>
          </a:bodyPr>
          <a:lstStyle/>
          <a:p>
            <a:pPr marL="457200" indent="-457200">
              <a:buFont typeface="Arial" panose="020B0604020202020204" pitchFamily="34" charset="0"/>
              <a:buChar char="•"/>
            </a:pPr>
            <a:r>
              <a:rPr lang="en-GB" sz="2800" dirty="0">
                <a:latin typeface="Calibri" panose="020F0502020204030204" pitchFamily="34" charset="0"/>
              </a:rPr>
              <a:t>‘Natural’ = procreative</a:t>
            </a:r>
          </a:p>
          <a:p>
            <a:pPr marL="457200" indent="-457200">
              <a:buFont typeface="Arial" panose="020B0604020202020204" pitchFamily="34" charset="0"/>
              <a:buChar char="•"/>
            </a:pPr>
            <a:r>
              <a:rPr lang="en-GB" sz="2800" dirty="0">
                <a:latin typeface="Calibri" panose="020F0502020204030204" pitchFamily="34" charset="0"/>
              </a:rPr>
              <a:t>Vast range of ‘unnatural’ acts designated as sodomy </a:t>
            </a:r>
          </a:p>
          <a:p>
            <a:pPr marL="457200" indent="-457200">
              <a:buFont typeface="Arial" panose="020B0604020202020204" pitchFamily="34" charset="0"/>
              <a:buChar char="•"/>
            </a:pPr>
            <a:r>
              <a:rPr lang="en-GB" sz="2800" dirty="0">
                <a:latin typeface="Calibri" panose="020F0502020204030204" pitchFamily="34" charset="0"/>
              </a:rPr>
              <a:t>Thomas Aquinas analysed hierarchy of vice</a:t>
            </a:r>
          </a:p>
          <a:p>
            <a:pPr marL="457200" indent="-457200">
              <a:buFont typeface="Arial" panose="020B0604020202020204" pitchFamily="34" charset="0"/>
              <a:buChar char="•"/>
            </a:pPr>
            <a:r>
              <a:rPr lang="en-GB" sz="2800" dirty="0">
                <a:latin typeface="Calibri" panose="020F0502020204030204" pitchFamily="34" charset="0"/>
              </a:rPr>
              <a:t>Accusations of sexual deviance levelled at non-conformist groups e.g. heretics, lepers, Jews, Muslims; &amp; political opponents</a:t>
            </a:r>
          </a:p>
          <a:p>
            <a:pPr marL="457200" indent="-457200">
              <a:buFont typeface="Arial" panose="020B0604020202020204" pitchFamily="34" charset="0"/>
              <a:buChar char="•"/>
            </a:pPr>
            <a:r>
              <a:rPr lang="en-GB" sz="2800" dirty="0">
                <a:latin typeface="Calibri" panose="020F0502020204030204" pitchFamily="34" charset="0"/>
              </a:rPr>
              <a:t>Relative tolerance of male same-sex relationships e.g. Venice &amp; Florence</a:t>
            </a:r>
          </a:p>
          <a:p>
            <a:pPr marL="457200" indent="-457200">
              <a:buFont typeface="Arial" panose="020B0604020202020204" pitchFamily="34" charset="0"/>
              <a:buChar char="•"/>
            </a:pPr>
            <a:r>
              <a:rPr lang="en-GB" sz="2800" dirty="0">
                <a:latin typeface="Calibri" panose="020F0502020204030204" pitchFamily="34" charset="0"/>
              </a:rPr>
              <a:t>Seen as youthful phase pre-marriage</a:t>
            </a:r>
          </a:p>
          <a:p>
            <a:pPr marL="457200" indent="-457200">
              <a:buFont typeface="Arial" panose="020B0604020202020204" pitchFamily="34" charset="0"/>
              <a:buChar char="•"/>
            </a:pPr>
            <a:r>
              <a:rPr lang="en-GB" sz="2800" dirty="0">
                <a:latin typeface="Calibri" panose="020F0502020204030204" pitchFamily="34" charset="0"/>
              </a:rPr>
              <a:t>Importance of upholding gender norms</a:t>
            </a:r>
          </a:p>
          <a:p>
            <a:pPr marL="457200" indent="-457200">
              <a:buFont typeface="Arial" panose="020B0604020202020204" pitchFamily="34" charset="0"/>
              <a:buChar char="•"/>
            </a:pPr>
            <a:r>
              <a:rPr lang="en-GB" sz="2800" dirty="0">
                <a:latin typeface="Calibri" panose="020F0502020204030204" pitchFamily="34" charset="0"/>
              </a:rPr>
              <a:t>Public humiliation vs execution</a:t>
            </a:r>
          </a:p>
          <a:p>
            <a:pPr marL="457200" indent="-457200">
              <a:buFont typeface="Arial" panose="020B0604020202020204" pitchFamily="34" charset="0"/>
              <a:buChar char="•"/>
            </a:pPr>
            <a:endParaRPr lang="en-GB" sz="2800" dirty="0">
              <a:latin typeface="Calibri" panose="020F0502020204030204" pitchFamily="34" charset="0"/>
            </a:endParaRPr>
          </a:p>
          <a:p>
            <a:pPr marL="457200" indent="-457200">
              <a:buFont typeface="Arial" panose="020B0604020202020204" pitchFamily="34" charset="0"/>
              <a:buChar char="•"/>
            </a:pPr>
            <a:endParaRPr lang="en-GB" sz="2800" dirty="0">
              <a:latin typeface="Calibri" panose="020F0502020204030204" pitchFamily="34" charset="0"/>
            </a:endParaRPr>
          </a:p>
          <a:p>
            <a:pPr marL="457200" indent="-457200">
              <a:buFont typeface="Arial" panose="020B0604020202020204" pitchFamily="34" charset="0"/>
              <a:buChar char="•"/>
            </a:pPr>
            <a:endParaRPr lang="en-GB" sz="2800" dirty="0"/>
          </a:p>
        </p:txBody>
      </p:sp>
      <p:pic>
        <p:nvPicPr>
          <p:cNvPr id="7" name="Picture 6" descr="A gold crown on a stand&#10;&#10;Description automatically generated">
            <a:extLst>
              <a:ext uri="{FF2B5EF4-FFF2-40B4-BE49-F238E27FC236}">
                <a16:creationId xmlns:a16="http://schemas.microsoft.com/office/drawing/2014/main" id="{67341C8D-4952-4A1B-0F94-8A486381DCF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147857" y="4990479"/>
            <a:ext cx="2321589" cy="1741192"/>
          </a:xfrm>
          <a:prstGeom prst="rect">
            <a:avLst/>
          </a:prstGeom>
        </p:spPr>
      </p:pic>
      <p:sp>
        <p:nvSpPr>
          <p:cNvPr id="9" name="TextBox 8">
            <a:extLst>
              <a:ext uri="{FF2B5EF4-FFF2-40B4-BE49-F238E27FC236}">
                <a16:creationId xmlns:a16="http://schemas.microsoft.com/office/drawing/2014/main" id="{5D33CAEC-3C30-022C-242E-4ED5DFBFEF2F}"/>
              </a:ext>
            </a:extLst>
          </p:cNvPr>
          <p:cNvSpPr txBox="1"/>
          <p:nvPr/>
        </p:nvSpPr>
        <p:spPr>
          <a:xfrm>
            <a:off x="2413361" y="5142383"/>
            <a:ext cx="2236277" cy="1200329"/>
          </a:xfrm>
          <a:prstGeom prst="rect">
            <a:avLst/>
          </a:prstGeom>
          <a:noFill/>
        </p:spPr>
        <p:txBody>
          <a:bodyPr wrap="square">
            <a:spAutoFit/>
          </a:bodyPr>
          <a:lstStyle/>
          <a:p>
            <a:r>
              <a:rPr lang="en-GB" altLang="en-US" sz="1800" b="1" dirty="0">
                <a:solidFill>
                  <a:srgbClr val="0070C0"/>
                </a:solidFill>
              </a:rPr>
              <a:t>Satirical badge depicting Isabella of France</a:t>
            </a:r>
            <a:r>
              <a:rPr lang="en-GB" altLang="en-US" b="1" dirty="0">
                <a:solidFill>
                  <a:srgbClr val="0070C0"/>
                </a:solidFill>
              </a:rPr>
              <a:t> holding phalluses c. 1327</a:t>
            </a:r>
            <a:endParaRPr lang="en-GB"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5FDEFD0-A93D-48FC-B76C-CEE9946F72C9}"/>
              </a:ext>
            </a:extLst>
          </p:cNvPr>
          <p:cNvSpPr>
            <a:spLocks noGrp="1"/>
          </p:cNvSpPr>
          <p:nvPr>
            <p:ph type="title"/>
          </p:nvPr>
        </p:nvSpPr>
        <p:spPr>
          <a:xfrm>
            <a:off x="838200" y="1"/>
            <a:ext cx="10515600" cy="1143000"/>
          </a:xfrm>
          <a:blipFill>
            <a:blip r:embed="rId2"/>
            <a:tile tx="0" ty="0" sx="100000" sy="100000" flip="none" algn="tl"/>
          </a:blipFill>
        </p:spPr>
        <p:txBody>
          <a:bodyPr>
            <a:normAutofit/>
          </a:bodyPr>
          <a:lstStyle/>
          <a:p>
            <a:pPr algn="ctr"/>
            <a:r>
              <a:rPr lang="en-GB" sz="4800" b="1">
                <a:solidFill>
                  <a:srgbClr val="0070C0"/>
                </a:solidFill>
              </a:rPr>
              <a:t>Prostitution</a:t>
            </a:r>
            <a:endParaRPr lang="en-GB" sz="4800" b="1" dirty="0">
              <a:solidFill>
                <a:srgbClr val="0070C0"/>
              </a:solidFill>
            </a:endParaRPr>
          </a:p>
        </p:txBody>
      </p:sp>
      <p:sp>
        <p:nvSpPr>
          <p:cNvPr id="5" name="Content Placeholder 4">
            <a:extLst>
              <a:ext uri="{FF2B5EF4-FFF2-40B4-BE49-F238E27FC236}">
                <a16:creationId xmlns:a16="http://schemas.microsoft.com/office/drawing/2014/main" id="{C6FE6899-A5B4-46D5-AECB-42D29EC5C8C1}"/>
              </a:ext>
            </a:extLst>
          </p:cNvPr>
          <p:cNvSpPr>
            <a:spLocks noGrp="1"/>
          </p:cNvSpPr>
          <p:nvPr>
            <p:ph idx="1"/>
          </p:nvPr>
        </p:nvSpPr>
        <p:spPr>
          <a:xfrm>
            <a:off x="195209" y="1143001"/>
            <a:ext cx="11897473" cy="5504379"/>
          </a:xfrm>
        </p:spPr>
        <p:txBody>
          <a:bodyPr>
            <a:normAutofit/>
          </a:bodyPr>
          <a:lstStyle/>
          <a:p>
            <a:r>
              <a:rPr lang="en-GB" dirty="0">
                <a:effectLst/>
                <a:latin typeface="Times New Roman" panose="02020603050405020304" pitchFamily="18" charset="0"/>
                <a:ea typeface="Calibri" panose="020F0502020204030204" pitchFamily="34" charset="0"/>
                <a:cs typeface="Times New Roman" panose="02020603050405020304" pitchFamily="18" charset="0"/>
              </a:rPr>
              <a:t>‘…prostitution deeply affected gender relations because its existence fostered the connection of feminine sexuality with venality and sin, and thereby justified the control of all women’ (Karras, </a:t>
            </a:r>
            <a:r>
              <a:rPr lang="en-GB" i="1" dirty="0">
                <a:effectLst/>
                <a:latin typeface="Times New Roman" panose="02020603050405020304" pitchFamily="18" charset="0"/>
                <a:ea typeface="Calibri" panose="020F0502020204030204" pitchFamily="34" charset="0"/>
                <a:cs typeface="Times New Roman" panose="02020603050405020304" pitchFamily="18" charset="0"/>
              </a:rPr>
              <a:t>Common Women</a:t>
            </a:r>
            <a:r>
              <a:rPr lang="en-GB" dirty="0">
                <a:effectLst/>
                <a:latin typeface="Times New Roman" panose="02020603050405020304" pitchFamily="18" charset="0"/>
                <a:ea typeface="Calibri" panose="020F0502020204030204" pitchFamily="34" charset="0"/>
                <a:cs typeface="Times New Roman" panose="02020603050405020304" pitchFamily="18" charset="0"/>
              </a:rPr>
              <a:t>)</a:t>
            </a:r>
            <a:endParaRPr lang="en-GB" dirty="0"/>
          </a:p>
          <a:p>
            <a:r>
              <a:rPr lang="en-GB" dirty="0">
                <a:effectLst/>
                <a:latin typeface="Times New Roman" panose="02020603050405020304" pitchFamily="18" charset="0"/>
                <a:ea typeface="Calibri" panose="020F0502020204030204" pitchFamily="34" charset="0"/>
              </a:rPr>
              <a:t>Thomas of Chobham (C13</a:t>
            </a:r>
            <a:r>
              <a:rPr lang="en-GB" baseline="30000" dirty="0">
                <a:effectLst/>
                <a:latin typeface="Times New Roman" panose="02020603050405020304" pitchFamily="18" charset="0"/>
                <a:ea typeface="Calibri" panose="020F0502020204030204" pitchFamily="34" charset="0"/>
              </a:rPr>
              <a:t>th</a:t>
            </a:r>
            <a:r>
              <a:rPr lang="en-GB" dirty="0">
                <a:effectLst/>
                <a:latin typeface="Times New Roman" panose="02020603050405020304" pitchFamily="18" charset="0"/>
                <a:ea typeface="Calibri" panose="020F0502020204030204" pitchFamily="34" charset="0"/>
              </a:rPr>
              <a:t> theologian) ‘</a:t>
            </a:r>
            <a:r>
              <a:rPr lang="en-GB" i="1" dirty="0">
                <a:effectLst/>
                <a:latin typeface="Times New Roman" panose="02020603050405020304" pitchFamily="18" charset="0"/>
                <a:ea typeface="Calibri" panose="020F0502020204030204" pitchFamily="34" charset="0"/>
              </a:rPr>
              <a:t>meretrix</a:t>
            </a:r>
            <a:r>
              <a:rPr lang="en-GB" dirty="0">
                <a:effectLst/>
                <a:latin typeface="Times New Roman" panose="02020603050405020304" pitchFamily="18" charset="0"/>
                <a:ea typeface="Calibri" panose="020F0502020204030204" pitchFamily="34" charset="0"/>
              </a:rPr>
              <a:t>’ =</a:t>
            </a:r>
          </a:p>
          <a:p>
            <a:pPr marL="0" indent="0">
              <a:buNone/>
            </a:pPr>
            <a:r>
              <a:rPr lang="en-GB" dirty="0">
                <a:effectLst/>
                <a:latin typeface="Times New Roman" panose="02020603050405020304" pitchFamily="18" charset="0"/>
                <a:ea typeface="Calibri" panose="020F0502020204030204" pitchFamily="34" charset="0"/>
              </a:rPr>
              <a:t>1) a woman who has sex outside of marriage</a:t>
            </a:r>
          </a:p>
          <a:p>
            <a:pPr marL="0" indent="0">
              <a:buNone/>
            </a:pPr>
            <a:r>
              <a:rPr lang="en-GB" dirty="0">
                <a:effectLst/>
                <a:latin typeface="Times New Roman" panose="02020603050405020304" pitchFamily="18" charset="0"/>
                <a:ea typeface="Calibri" panose="020F0502020204030204" pitchFamily="34" charset="0"/>
              </a:rPr>
              <a:t>2) a woman who has sex with many men</a:t>
            </a:r>
          </a:p>
          <a:p>
            <a:pPr marL="0" indent="0">
              <a:buNone/>
            </a:pPr>
            <a:r>
              <a:rPr lang="en-GB" dirty="0">
                <a:effectLst/>
                <a:latin typeface="Times New Roman" panose="02020603050405020304" pitchFamily="18" charset="0"/>
                <a:ea typeface="Calibri" panose="020F0502020204030204" pitchFamily="34" charset="0"/>
              </a:rPr>
              <a:t>3) a woman who denies herself to no-one</a:t>
            </a:r>
          </a:p>
          <a:p>
            <a:pPr marL="0" indent="0">
              <a:buNone/>
            </a:pPr>
            <a:r>
              <a:rPr lang="en-GB" dirty="0">
                <a:effectLst/>
                <a:latin typeface="Times New Roman" panose="02020603050405020304" pitchFamily="18" charset="0"/>
                <a:ea typeface="Calibri" panose="020F0502020204030204" pitchFamily="34" charset="0"/>
              </a:rPr>
              <a:t>4) a woman whose sin is public</a:t>
            </a:r>
          </a:p>
          <a:p>
            <a:pPr marL="0" indent="0">
              <a:buNone/>
            </a:pPr>
            <a:r>
              <a:rPr lang="en-GB" dirty="0">
                <a:effectLst/>
                <a:latin typeface="Times New Roman" panose="02020603050405020304" pitchFamily="18" charset="0"/>
                <a:ea typeface="Calibri" panose="020F0502020204030204" pitchFamily="34" charset="0"/>
              </a:rPr>
              <a:t>5) a woman who sells herself</a:t>
            </a:r>
          </a:p>
          <a:p>
            <a:r>
              <a:rPr lang="en-GB" dirty="0">
                <a:latin typeface="Times New Roman" panose="02020603050405020304" pitchFamily="18" charset="0"/>
              </a:rPr>
              <a:t>Accepted as trade</a:t>
            </a:r>
          </a:p>
          <a:p>
            <a:r>
              <a:rPr lang="en-GB" dirty="0">
                <a:latin typeface="Times New Roman" panose="02020603050405020304" pitchFamily="18" charset="0"/>
              </a:rPr>
              <a:t>Accusations if too independent or disliked</a:t>
            </a:r>
            <a:endParaRPr lang="en-GB" dirty="0"/>
          </a:p>
          <a:p>
            <a:endParaRPr lang="en-GB" dirty="0"/>
          </a:p>
        </p:txBody>
      </p:sp>
      <p:pic>
        <p:nvPicPr>
          <p:cNvPr id="2" name="Picture 1" descr="prostitute">
            <a:extLst>
              <a:ext uri="{FF2B5EF4-FFF2-40B4-BE49-F238E27FC236}">
                <a16:creationId xmlns:a16="http://schemas.microsoft.com/office/drawing/2014/main" id="{947B664B-D79B-8AA1-56B1-EAE61E37730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097854" y="4578634"/>
            <a:ext cx="2494605" cy="2279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descr="In the medieval brothel (‘Frauenhaus’), German woodcut, c.1450.">
            <a:extLst>
              <a:ext uri="{FF2B5EF4-FFF2-40B4-BE49-F238E27FC236}">
                <a16:creationId xmlns:a16="http://schemas.microsoft.com/office/drawing/2014/main" id="{F967F988-2529-F057-57F8-8F64ACC4016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91288" y="2150822"/>
            <a:ext cx="3805503" cy="45704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81919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3DEA63E-7E0A-4A27-B7DD-B29981B4BBC3}"/>
              </a:ext>
            </a:extLst>
          </p:cNvPr>
          <p:cNvSpPr>
            <a:spLocks noGrp="1"/>
          </p:cNvSpPr>
          <p:nvPr>
            <p:ph type="title"/>
          </p:nvPr>
        </p:nvSpPr>
        <p:spPr/>
        <p:txBody>
          <a:bodyPr>
            <a:normAutofit/>
          </a:bodyPr>
          <a:lstStyle/>
          <a:p>
            <a:r>
              <a:rPr lang="en-GB" sz="4800" b="1" dirty="0">
                <a:solidFill>
                  <a:srgbClr val="0070C0"/>
                </a:solidFill>
              </a:rPr>
              <a:t>Perspectives: the Church</a:t>
            </a:r>
          </a:p>
        </p:txBody>
      </p:sp>
      <p:sp>
        <p:nvSpPr>
          <p:cNvPr id="5" name="Content Placeholder 4">
            <a:extLst>
              <a:ext uri="{FF2B5EF4-FFF2-40B4-BE49-F238E27FC236}">
                <a16:creationId xmlns:a16="http://schemas.microsoft.com/office/drawing/2014/main" id="{79A24B73-AE5B-431F-8116-98E9B06E3842}"/>
              </a:ext>
            </a:extLst>
          </p:cNvPr>
          <p:cNvSpPr>
            <a:spLocks noGrp="1"/>
          </p:cNvSpPr>
          <p:nvPr>
            <p:ph sz="half" idx="1"/>
          </p:nvPr>
        </p:nvSpPr>
        <p:spPr>
          <a:xfrm>
            <a:off x="351586" y="1690688"/>
            <a:ext cx="7966753" cy="4351338"/>
          </a:xfrm>
        </p:spPr>
        <p:txBody>
          <a:bodyPr>
            <a:normAutofit/>
          </a:bodyPr>
          <a:lstStyle/>
          <a:p>
            <a:r>
              <a:rPr lang="en-GB" dirty="0">
                <a:effectLst/>
                <a:latin typeface="Times New Roman" panose="02020603050405020304" pitchFamily="18" charset="0"/>
                <a:ea typeface="Calibri" panose="020F0502020204030204" pitchFamily="34" charset="0"/>
              </a:rPr>
              <a:t>Sex outside marriage was a sin</a:t>
            </a:r>
          </a:p>
          <a:p>
            <a:r>
              <a:rPr lang="en-GB" dirty="0">
                <a:latin typeface="Times New Roman" panose="02020603050405020304" pitchFamily="18" charset="0"/>
                <a:ea typeface="Calibri" panose="020F0502020204030204" pitchFamily="34" charset="0"/>
              </a:rPr>
              <a:t>But prostitution ‘necessary evil’ (St Augustine)</a:t>
            </a:r>
            <a:endParaRPr lang="en-GB" dirty="0">
              <a:effectLst/>
              <a:latin typeface="Times New Roman" panose="02020603050405020304" pitchFamily="18" charset="0"/>
              <a:ea typeface="Calibri" panose="020F0502020204030204" pitchFamily="34" charset="0"/>
            </a:endParaRPr>
          </a:p>
          <a:p>
            <a:r>
              <a:rPr lang="en-GB" dirty="0">
                <a:latin typeface="Times New Roman" panose="02020603050405020304" pitchFamily="18" charset="0"/>
                <a:ea typeface="Calibri" panose="020F0502020204030204" pitchFamily="34" charset="0"/>
                <a:cs typeface="Times New Roman" panose="02020603050405020304" pitchFamily="18" charset="0"/>
              </a:rPr>
              <a:t>‘</a:t>
            </a:r>
            <a:r>
              <a:rPr lang="en-GB" dirty="0">
                <a:effectLst/>
                <a:latin typeface="Times New Roman" panose="02020603050405020304" pitchFamily="18" charset="0"/>
                <a:ea typeface="Calibri" panose="020F0502020204030204" pitchFamily="34" charset="0"/>
                <a:cs typeface="Times New Roman" panose="02020603050405020304" pitchFamily="18" charset="0"/>
              </a:rPr>
              <a:t>Remove the sewer and you will fill the palace with ordure; similarly with the bilge from a ship; remove whores from the world and you will fill it with sodomy’, attributed to Thomas Aquinas</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a:p>
            <a:r>
              <a:rPr lang="en-GB" dirty="0">
                <a:effectLst/>
                <a:latin typeface="Times New Roman" panose="02020603050405020304" pitchFamily="18" charset="0"/>
                <a:ea typeface="Calibri" panose="020F0502020204030204" pitchFamily="34" charset="0"/>
              </a:rPr>
              <a:t>Acceptance of prostitution, but with criticism of those who benefited and encouraging those involved to repent</a:t>
            </a:r>
            <a:endParaRPr lang="en-GB" dirty="0"/>
          </a:p>
        </p:txBody>
      </p:sp>
      <p:pic>
        <p:nvPicPr>
          <p:cNvPr id="12" name="Content Placeholder 11">
            <a:extLst>
              <a:ext uri="{FF2B5EF4-FFF2-40B4-BE49-F238E27FC236}">
                <a16:creationId xmlns:a16="http://schemas.microsoft.com/office/drawing/2014/main" id="{BA6E541C-431F-4B6A-9926-4B8E8CEBDE96}"/>
              </a:ext>
            </a:extLst>
          </p:cNvPr>
          <p:cNvPicPr>
            <a:picLocks noGrp="1" noChangeAspect="1"/>
          </p:cNvPicPr>
          <p:nvPr>
            <p:ph sz="half" idx="2"/>
          </p:nvPr>
        </p:nvPicPr>
        <p:blipFill>
          <a:blip r:embed="rId3"/>
          <a:stretch>
            <a:fillRect/>
          </a:stretch>
        </p:blipFill>
        <p:spPr>
          <a:xfrm>
            <a:off x="8469086" y="1283670"/>
            <a:ext cx="3543844" cy="5349200"/>
          </a:xfrm>
        </p:spPr>
      </p:pic>
    </p:spTree>
    <p:extLst>
      <p:ext uri="{BB962C8B-B14F-4D97-AF65-F5344CB8AC3E}">
        <p14:creationId xmlns:p14="http://schemas.microsoft.com/office/powerpoint/2010/main" val="25480242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405414-D55D-73BB-D2E8-D72BC0498DBF}"/>
              </a:ext>
            </a:extLst>
          </p:cNvPr>
          <p:cNvSpPr>
            <a:spLocks noGrp="1"/>
          </p:cNvSpPr>
          <p:nvPr>
            <p:ph type="title"/>
          </p:nvPr>
        </p:nvSpPr>
        <p:spPr/>
        <p:txBody>
          <a:bodyPr>
            <a:noAutofit/>
          </a:bodyPr>
          <a:lstStyle/>
          <a:p>
            <a:pPr algn="ctr"/>
            <a:r>
              <a:rPr lang="en-GB" sz="4800" b="1" dirty="0">
                <a:solidFill>
                  <a:srgbClr val="0070C0"/>
                </a:solidFill>
              </a:rPr>
              <a:t>Mary Magdalene as the exemplary redeemed fallen woman</a:t>
            </a:r>
          </a:p>
        </p:txBody>
      </p:sp>
      <p:pic>
        <p:nvPicPr>
          <p:cNvPr id="5" name="Content Placeholder 4" descr="A painting of a person in a robe&#10;&#10;Description automatically generated">
            <a:extLst>
              <a:ext uri="{FF2B5EF4-FFF2-40B4-BE49-F238E27FC236}">
                <a16:creationId xmlns:a16="http://schemas.microsoft.com/office/drawing/2014/main" id="{D04F3EB8-B1B9-F98E-EFEE-16728B4BE6DC}"/>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348265" y="1942783"/>
            <a:ext cx="3852679" cy="4550092"/>
          </a:xfrm>
        </p:spPr>
      </p:pic>
      <p:pic>
        <p:nvPicPr>
          <p:cNvPr id="6" name="Content Placeholder 4" descr="A painting of a person with long hair&#10;&#10;Description automatically generated">
            <a:extLst>
              <a:ext uri="{FF2B5EF4-FFF2-40B4-BE49-F238E27FC236}">
                <a16:creationId xmlns:a16="http://schemas.microsoft.com/office/drawing/2014/main" id="{E3F30ADC-2F30-4C96-A9ED-7F351C2935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138641" y="2364994"/>
            <a:ext cx="4768324" cy="3576242"/>
          </a:xfrm>
          <a:prstGeom prst="rect">
            <a:avLst/>
          </a:prstGeom>
        </p:spPr>
      </p:pic>
      <p:pic>
        <p:nvPicPr>
          <p:cNvPr id="7" name="Content Placeholder 5">
            <a:extLst>
              <a:ext uri="{FF2B5EF4-FFF2-40B4-BE49-F238E27FC236}">
                <a16:creationId xmlns:a16="http://schemas.microsoft.com/office/drawing/2014/main" id="{4D41E7D7-646F-4C39-A2A3-D9B1914A5EF7}"/>
              </a:ext>
            </a:extLst>
          </p:cNvPr>
          <p:cNvPicPr>
            <a:picLocks noChangeAspect="1"/>
          </p:cNvPicPr>
          <p:nvPr/>
        </p:nvPicPr>
        <p:blipFill>
          <a:blip r:embed="rId5"/>
          <a:stretch>
            <a:fillRect/>
          </a:stretch>
        </p:blipFill>
        <p:spPr>
          <a:xfrm>
            <a:off x="8515566" y="1878069"/>
            <a:ext cx="3209333" cy="4550092"/>
          </a:xfrm>
          <a:prstGeom prst="rect">
            <a:avLst/>
          </a:prstGeom>
        </p:spPr>
      </p:pic>
    </p:spTree>
    <p:extLst>
      <p:ext uri="{BB962C8B-B14F-4D97-AF65-F5344CB8AC3E}">
        <p14:creationId xmlns:p14="http://schemas.microsoft.com/office/powerpoint/2010/main" val="403378521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5775</TotalTime>
  <Words>1152</Words>
  <Application>Microsoft Office PowerPoint</Application>
  <PresentationFormat>Widescreen</PresentationFormat>
  <Paragraphs>82</Paragraphs>
  <Slides>15</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Aptos</vt:lpstr>
      <vt:lpstr>Aptos Display</vt:lpstr>
      <vt:lpstr>Arial</vt:lpstr>
      <vt:lpstr>Calibri</vt:lpstr>
      <vt:lpstr>Times New Roman</vt:lpstr>
      <vt:lpstr>Trebuchet</vt:lpstr>
      <vt:lpstr>Office Theme</vt:lpstr>
      <vt:lpstr>Transgressing Gender Roles</vt:lpstr>
      <vt:lpstr>Celibacy vs Marriage</vt:lpstr>
      <vt:lpstr>Adultery &amp; betrayal: Lancelot &amp; Guinevere</vt:lpstr>
      <vt:lpstr>Lewd Church Carvings</vt:lpstr>
      <vt:lpstr>Erotic Aspects of Spiritual Ecstasy</vt:lpstr>
      <vt:lpstr>‘Natural’ vs ‘Unnatural’ Sex </vt:lpstr>
      <vt:lpstr>Prostitution</vt:lpstr>
      <vt:lpstr>Perspectives: the Church</vt:lpstr>
      <vt:lpstr>Mary Magdalene as the exemplary redeemed fallen woman</vt:lpstr>
      <vt:lpstr>Control over legalised prostitution</vt:lpstr>
      <vt:lpstr>Cross-dressing and gender boundaries</vt:lpstr>
      <vt:lpstr>Cross-dressing women</vt:lpstr>
      <vt:lpstr>Jeanne d’Arc (c. 1412-1431) </vt:lpstr>
      <vt:lpstr>Cross-dressing men</vt:lpstr>
      <vt:lpstr>Eleanor/John Rykener: sex worker in C14th London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Roberts, Penny</dc:creator>
  <cp:lastModifiedBy>Roberts, Penny</cp:lastModifiedBy>
  <cp:revision>1</cp:revision>
  <dcterms:created xsi:type="dcterms:W3CDTF">2025-01-01T17:07:16Z</dcterms:created>
  <dcterms:modified xsi:type="dcterms:W3CDTF">2025-01-06T10:47:56Z</dcterms:modified>
</cp:coreProperties>
</file>