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417" r:id="rId2"/>
    <p:sldId id="418" r:id="rId3"/>
    <p:sldId id="407" r:id="rId4"/>
    <p:sldId id="415" r:id="rId5"/>
    <p:sldId id="411" r:id="rId6"/>
    <p:sldId id="410" r:id="rId7"/>
    <p:sldId id="412" r:id="rId8"/>
    <p:sldId id="409" r:id="rId9"/>
    <p:sldId id="413" r:id="rId10"/>
    <p:sldId id="414" r:id="rId11"/>
    <p:sldId id="371" r:id="rId12"/>
    <p:sldId id="419" r:id="rId13"/>
    <p:sldId id="353" r:id="rId14"/>
    <p:sldId id="373" r:id="rId15"/>
    <p:sldId id="376" r:id="rId16"/>
    <p:sldId id="396" r:id="rId17"/>
    <p:sldId id="385" r:id="rId18"/>
    <p:sldId id="352" r:id="rId19"/>
    <p:sldId id="416" r:id="rId20"/>
    <p:sldId id="354" r:id="rId21"/>
    <p:sldId id="351" r:id="rId22"/>
    <p:sldId id="289" r:id="rId23"/>
    <p:sldId id="280" r:id="rId24"/>
    <p:sldId id="306" r:id="rId25"/>
    <p:sldId id="307" r:id="rId26"/>
    <p:sldId id="350" r:id="rId27"/>
    <p:sldId id="283" r:id="rId28"/>
    <p:sldId id="40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71"/>
  </p:normalViewPr>
  <p:slideViewPr>
    <p:cSldViewPr snapToGrid="0" snapToObjects="1">
      <p:cViewPr varScale="1">
        <p:scale>
          <a:sx n="91" d="100"/>
          <a:sy n="91" d="100"/>
        </p:scale>
        <p:origin x="49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2A341-2930-BF49-966B-AFD196D2C0AF}" type="datetimeFigureOut">
              <a:rPr lang="en-US" smtClean="0"/>
              <a:t>5/5/17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7BEB7-75E5-4340-9B0A-A9C27738D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789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E9A16-AE26-D344-A539-D5BA4B24FB99}" type="datetimeFigureOut">
              <a:rPr lang="en-US" smtClean="0"/>
              <a:t>5/5/17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D5613-2413-9045-9D94-AE0357DAFE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8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E5A3BE2B-3855-F447-9C9A-7F6255BAF9A3}" type="slidenum">
              <a:rPr lang="de-DE" altLang="en-US" sz="1200"/>
              <a:pPr/>
              <a:t>2</a:t>
            </a:fld>
            <a:endParaRPr lang="de-DE" altLang="en-US" sz="1200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7737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E843516-B74A-DE4A-BE17-2ED5C85F6AE4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5939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5939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89088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3FA79D6-09AB-AC40-A9CE-FD762237CCD7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5734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5734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77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BFEA663-4BC1-614F-96A8-D5B6AC1474AD}" type="slidenum">
              <a:rPr lang="en-GB" altLang="en-US"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en-US">
              <a:ea typeface="Arial Unicode MS" charset="0"/>
              <a:cs typeface="Arial Unicode MS" charset="0"/>
            </a:endParaRPr>
          </a:p>
        </p:txBody>
      </p:sp>
      <p:sp>
        <p:nvSpPr>
          <p:cNvPr id="2253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253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x-none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86003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6764648-A380-1B4A-B158-727221027C5E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6349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6349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03013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3FD34AA-3AFB-5144-AACD-F1976A24F7B1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6963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6963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563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BC98BC6-C6CC-A64C-9206-338EC4BE97F4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1059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059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105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6167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D150CAE-5874-104C-B0C2-15FA2A6B4922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8806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27363" y="365125"/>
            <a:ext cx="3698875" cy="2774950"/>
          </a:xfrm>
          <a:ln/>
        </p:spPr>
      </p:sp>
      <p:sp>
        <p:nvSpPr>
          <p:cNvPr id="880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8090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B11C621-E173-9F4F-B2CF-67D96DB768BB}" type="slidenum">
              <a:rPr lang="en-GB" altLang="en-US"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GB" altLang="en-US">
              <a:ea typeface="Arial Unicode MS" charset="0"/>
              <a:cs typeface="Arial Unicode MS" charset="0"/>
            </a:endParaRPr>
          </a:p>
        </p:txBody>
      </p:sp>
      <p:sp>
        <p:nvSpPr>
          <p:cNvPr id="2048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48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x-none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2109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75486D1-70B5-1E4D-8DA5-C0BBEC7AC56F}" type="slidenum">
              <a:rPr lang="en-GB" altLang="en-US"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GB" altLang="en-US">
              <a:ea typeface="Arial Unicode MS" charset="0"/>
              <a:cs typeface="Arial Unicode MS" charset="0"/>
            </a:endParaRPr>
          </a:p>
        </p:txBody>
      </p:sp>
      <p:sp>
        <p:nvSpPr>
          <p:cNvPr id="2457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458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x-none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9326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E484B2-98D3-E947-AC3C-AE791BB4E5EC}" type="slidenum">
              <a:rPr lang="de-DE" sz="1200"/>
              <a:pPr/>
              <a:t>23</a:t>
            </a:fld>
            <a:endParaRPr lang="de-DE" sz="1200"/>
          </a:p>
        </p:txBody>
      </p:sp>
      <p:sp>
        <p:nvSpPr>
          <p:cNvPr id="13107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176AB236-7C61-3640-A3DA-14ECE00CD437}" type="slidenum">
              <a:rPr lang="de-DE" altLang="en-US" sz="1200"/>
              <a:pPr/>
              <a:t>3</a:t>
            </a:fld>
            <a:endParaRPr lang="de-DE" altLang="en-US" sz="12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51932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/>
            <a:fld id="{F59F57D8-CC83-1C49-928B-B56A1FFA1BC7}" type="slidenum">
              <a:rPr lang="de-DE" altLang="x-none" sz="1400">
                <a:solidFill>
                  <a:srgbClr val="FFFFFF"/>
                </a:solidFill>
                <a:latin typeface="Times New Roman" charset="0"/>
              </a:rPr>
              <a:pPr eaLnBrk="1" hangingPunct="1"/>
              <a:t>24</a:t>
            </a:fld>
            <a:endParaRPr lang="de-DE" altLang="x-none" sz="1400">
              <a:solidFill>
                <a:srgbClr val="FFFFFF"/>
              </a:solidFill>
              <a:latin typeface="Times New Roman" charset="0"/>
            </a:endParaRPr>
          </a:p>
        </p:txBody>
      </p:sp>
      <p:sp>
        <p:nvSpPr>
          <p:cNvPr id="10445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9A081C4-DCB4-2C40-9DCB-36128F4C0720}" type="slidenum">
              <a:rPr lang="de-DE" altLang="x-none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24</a:t>
            </a:fld>
            <a:endParaRPr lang="de-DE" altLang="x-none" sz="1200">
              <a:solidFill>
                <a:srgbClr val="FFFFFF"/>
              </a:solidFill>
            </a:endParaRPr>
          </a:p>
        </p:txBody>
      </p:sp>
      <p:sp>
        <p:nvSpPr>
          <p:cNvPr id="104452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US" altLang="x-none" sz="2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4482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/>
            <a:fld id="{EE4EF1EB-D158-DD41-8401-B6CA9BD766B1}" type="slidenum">
              <a:rPr lang="de-DE" altLang="x-none" sz="1400">
                <a:solidFill>
                  <a:srgbClr val="FFFFFF"/>
                </a:solidFill>
                <a:latin typeface="Times New Roman" charset="0"/>
              </a:rPr>
              <a:pPr eaLnBrk="1" hangingPunct="1"/>
              <a:t>25</a:t>
            </a:fld>
            <a:endParaRPr lang="de-DE" altLang="x-none" sz="1400">
              <a:solidFill>
                <a:srgbClr val="FFFFFF"/>
              </a:solidFill>
              <a:latin typeface="Times New Roman" charset="0"/>
            </a:endParaRPr>
          </a:p>
        </p:txBody>
      </p:sp>
      <p:sp>
        <p:nvSpPr>
          <p:cNvPr id="10649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144B7C6C-CA84-364E-AB00-AD48CC0F6A9E}" type="slidenum">
              <a:rPr lang="de-DE" altLang="x-none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25</a:t>
            </a:fld>
            <a:endParaRPr lang="de-DE" altLang="x-none" sz="1200">
              <a:solidFill>
                <a:srgbClr val="FFFFFF"/>
              </a:solidFill>
            </a:endParaRPr>
          </a:p>
        </p:txBody>
      </p:sp>
      <p:sp>
        <p:nvSpPr>
          <p:cNvPr id="106500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US" altLang="x-none" sz="2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1984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BB97FD5-92D5-CC49-B89D-46F828B236FF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839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8397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0644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A1EA298-C03F-694E-BBE0-4ED2106BDAFC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3686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368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8799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F2497F5-F802-1D45-B124-E31ACE6187D8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3891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3891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6855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16DC760-234D-B340-8606-A5E7DC046A3D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4096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4096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9902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20609AC-AABF-C446-AD88-EB8A8E9AB1E9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4301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4301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602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AC20CA6-DCE3-1041-92A3-50A0B6068DAB}" type="slidenum">
              <a:rPr lang="en-GB" altLang="en-US"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en-US">
              <a:ea typeface="Arial Unicode MS" charset="0"/>
              <a:cs typeface="Arial Unicode MS" charset="0"/>
            </a:endParaRPr>
          </a:p>
        </p:txBody>
      </p:sp>
      <p:sp>
        <p:nvSpPr>
          <p:cNvPr id="2867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867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x-none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2579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B7BAA16-A0D9-B247-8917-17DA3DA63E71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4505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4506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295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C208074-ECD8-CE4E-A8E4-973C07AF27E4}" type="slidenum">
              <a:rPr lang="de-DE" altLang="en-US">
                <a:latin typeface="Arial" charset="0"/>
                <a:ea typeface="Arial Unicode MS" charset="0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de-DE" altLang="en-US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4710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1200" y="533400"/>
            <a:ext cx="3251200" cy="2438400"/>
          </a:xfrm>
          <a:ln/>
        </p:spPr>
      </p:sp>
      <p:sp>
        <p:nvSpPr>
          <p:cNvPr id="4710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295400" y="3124200"/>
            <a:ext cx="7162800" cy="304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190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78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5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724D2-0733-7C4E-847E-8CFCFABCF8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07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89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5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9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0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4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9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8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14347-B38B-0645-BB6D-513E25B3DFFA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3A487-DB1C-434C-BE2D-8E2F91D0E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85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23.jpeg"/><Relationship Id="rId7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4" Type="http://schemas.openxmlformats.org/officeDocument/2006/relationships/image" Target="../media/image38.jpg"/><Relationship Id="rId5" Type="http://schemas.openxmlformats.org/officeDocument/2006/relationships/image" Target="../media/image39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6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0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4.jpg"/><Relationship Id="rId3" Type="http://schemas.openxmlformats.org/officeDocument/2006/relationships/image" Target="../media/image45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4" Type="http://schemas.openxmlformats.org/officeDocument/2006/relationships/image" Target="../media/image48.jpg"/><Relationship Id="rId5" Type="http://schemas.openxmlformats.org/officeDocument/2006/relationships/image" Target="../media/image49.jpg"/><Relationship Id="rId6" Type="http://schemas.openxmlformats.org/officeDocument/2006/relationships/image" Target="../media/image50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6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144000" cy="63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Oval 1"/>
          <p:cNvSpPr>
            <a:spLocks noChangeArrowheads="1"/>
          </p:cNvSpPr>
          <p:nvPr/>
        </p:nvSpPr>
        <p:spPr bwMode="auto">
          <a:xfrm>
            <a:off x="971550" y="1844675"/>
            <a:ext cx="360363" cy="5048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endParaRPr lang="en-US" altLang="x-non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09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ChangeArrowheads="1"/>
          </p:cNvSpPr>
          <p:nvPr/>
        </p:nvSpPr>
        <p:spPr bwMode="auto">
          <a:xfrm>
            <a:off x="282575" y="5229225"/>
            <a:ext cx="4721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Tomb of the Unknown Soldier, Warsaw, 2001</a:t>
            </a: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49275"/>
            <a:ext cx="5400675" cy="404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425" y="549275"/>
            <a:ext cx="3584575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693765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/>
          <p:cNvSpPr txBox="1">
            <a:spLocks noChangeArrowheads="1"/>
          </p:cNvSpPr>
          <p:nvPr/>
        </p:nvSpPr>
        <p:spPr bwMode="auto">
          <a:xfrm>
            <a:off x="1300163" y="5805488"/>
            <a:ext cx="61483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Tomb of the Unknown Warrior, Westminster Abbey, London</a:t>
            </a:r>
          </a:p>
        </p:txBody>
      </p:sp>
      <p:pic>
        <p:nvPicPr>
          <p:cNvPr id="583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88913"/>
            <a:ext cx="3703638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4635500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467805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0"/>
            <a:ext cx="4267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2"/>
          <p:cNvSpPr txBox="1">
            <a:spLocks noChangeArrowheads="1"/>
          </p:cNvSpPr>
          <p:nvPr/>
        </p:nvSpPr>
        <p:spPr bwMode="auto">
          <a:xfrm>
            <a:off x="5202238" y="639763"/>
            <a:ext cx="3573462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Postcard of the Tomb of the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French Unknown Soldier beneath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the Arc de Triomphe, Paris, 1920</a:t>
            </a:r>
          </a:p>
        </p:txBody>
      </p:sp>
    </p:spTree>
    <p:extLst>
      <p:ext uri="{BB962C8B-B14F-4D97-AF65-F5344CB8AC3E}">
        <p14:creationId xmlns:p14="http://schemas.microsoft.com/office/powerpoint/2010/main" val="103713710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6013450" y="5084763"/>
            <a:ext cx="230187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GB" altLang="x-none">
                <a:solidFill>
                  <a:srgbClr val="FFFFFF"/>
                </a:solidFill>
              </a:rPr>
              <a:t>Italy, Rome,</a:t>
            </a:r>
            <a:r>
              <a:rPr lang="de-DE" altLang="x-none">
                <a:solidFill>
                  <a:srgbClr val="FFFFFF"/>
                </a:solidFill>
              </a:rPr>
              <a:t> Altare</a:t>
            </a:r>
          </a:p>
          <a:p>
            <a:r>
              <a:rPr lang="de-DE" altLang="x-none">
                <a:solidFill>
                  <a:srgbClr val="FFFFFF"/>
                </a:solidFill>
              </a:rPr>
              <a:t>Della Patria (Vittorio </a:t>
            </a:r>
          </a:p>
          <a:p>
            <a:r>
              <a:rPr lang="de-DE" altLang="x-none">
                <a:solidFill>
                  <a:srgbClr val="FFFFFF"/>
                </a:solidFill>
              </a:rPr>
              <a:t>Emanuel Monument)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27425"/>
            <a:ext cx="4968875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0"/>
            <a:ext cx="5148262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198820"/>
      </p:ext>
    </p:extLst>
  </p:cSld>
  <p:clrMapOvr>
    <a:masterClrMapping/>
  </p:clrMapOvr>
  <p:transition advTm="12288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432117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Text Box 2"/>
          <p:cNvSpPr txBox="1">
            <a:spLocks noChangeArrowheads="1"/>
          </p:cNvSpPr>
          <p:nvPr/>
        </p:nvSpPr>
        <p:spPr bwMode="auto">
          <a:xfrm>
            <a:off x="330200" y="2565400"/>
            <a:ext cx="377983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Hungary, Budapest, Monument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of National Heroes, Heroes’ Square</a:t>
            </a:r>
          </a:p>
        </p:txBody>
      </p:sp>
      <p:pic>
        <p:nvPicPr>
          <p:cNvPr id="624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0"/>
            <a:ext cx="381635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" name="Text Box 4"/>
          <p:cNvSpPr txBox="1">
            <a:spLocks noChangeArrowheads="1"/>
          </p:cNvSpPr>
          <p:nvPr/>
        </p:nvSpPr>
        <p:spPr bwMode="auto">
          <a:xfrm>
            <a:off x="5294313" y="2565400"/>
            <a:ext cx="357346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Czechoslovakia/Czech Republic,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Prague, Monument of Jan Zizka</a:t>
            </a:r>
          </a:p>
        </p:txBody>
      </p:sp>
      <p:pic>
        <p:nvPicPr>
          <p:cNvPr id="6247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213100"/>
            <a:ext cx="4427537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1" name="Text Box 6"/>
          <p:cNvSpPr txBox="1">
            <a:spLocks noChangeArrowheads="1"/>
          </p:cNvSpPr>
          <p:nvPr/>
        </p:nvSpPr>
        <p:spPr bwMode="auto">
          <a:xfrm>
            <a:off x="403225" y="6237288"/>
            <a:ext cx="37131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Greece</a:t>
            </a:r>
            <a:r>
              <a:rPr lang="de-DE" altLang="en-US" sz="1800"/>
              <a:t>, Athens, Syntagma Square</a:t>
            </a:r>
          </a:p>
        </p:txBody>
      </p:sp>
      <p:pic>
        <p:nvPicPr>
          <p:cNvPr id="6247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213100"/>
            <a:ext cx="3995738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3" name="Text Box 8"/>
          <p:cNvSpPr txBox="1">
            <a:spLocks noChangeArrowheads="1"/>
          </p:cNvSpPr>
          <p:nvPr/>
        </p:nvSpPr>
        <p:spPr bwMode="auto">
          <a:xfrm>
            <a:off x="5437188" y="6165850"/>
            <a:ext cx="3127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Portugal, Batalha Monastery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586" y="38944"/>
            <a:ext cx="1675704" cy="253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231171"/>
      </p:ext>
    </p:extLst>
  </p:cSld>
  <p:clrMapOvr>
    <a:masterClrMapping/>
  </p:clrMapOvr>
  <p:transition advTm="12288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Text Box 2"/>
          <p:cNvSpPr txBox="1">
            <a:spLocks noChangeArrowheads="1"/>
          </p:cNvSpPr>
          <p:nvPr/>
        </p:nvSpPr>
        <p:spPr bwMode="auto">
          <a:xfrm>
            <a:off x="5508625" y="836613"/>
            <a:ext cx="34925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dirty="0"/>
              <a:t>Postcard of the Tomb of the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dirty="0"/>
              <a:t>French Unknown Soldier who fell in the defence of Belgian independence, Belgium, Brussels-</a:t>
            </a:r>
            <a:r>
              <a:rPr lang="en-GB" altLang="en-US" sz="1800" dirty="0" err="1"/>
              <a:t>Laeken</a:t>
            </a:r>
            <a:r>
              <a:rPr lang="en-GB" altLang="en-US" sz="1800" dirty="0"/>
              <a:t>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dirty="0"/>
              <a:t>inaugurated on July 17, 1927</a:t>
            </a:r>
          </a:p>
        </p:txBody>
      </p:sp>
      <p:sp>
        <p:nvSpPr>
          <p:cNvPr id="68613" name="Text Box 4"/>
          <p:cNvSpPr txBox="1">
            <a:spLocks noChangeArrowheads="1"/>
          </p:cNvSpPr>
          <p:nvPr/>
        </p:nvSpPr>
        <p:spPr bwMode="auto">
          <a:xfrm>
            <a:off x="187325" y="4581525"/>
            <a:ext cx="3230563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Postcard of the Tomb of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the Belgian Unknown Soldier,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Brussels, 1923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5" y="0"/>
            <a:ext cx="5304517" cy="3433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887" y="3502212"/>
            <a:ext cx="5304081" cy="331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998749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12" y="1338483"/>
            <a:ext cx="4886708" cy="428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1" name="Text Box 2"/>
          <p:cNvSpPr txBox="1">
            <a:spLocks noChangeArrowheads="1"/>
          </p:cNvSpPr>
          <p:nvPr/>
        </p:nvSpPr>
        <p:spPr bwMode="auto">
          <a:xfrm>
            <a:off x="790624" y="339677"/>
            <a:ext cx="7742225" cy="402291"/>
          </a:xfrm>
          <a:prstGeom prst="rect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000" dirty="0" smtClean="0"/>
              <a:t>The Tannenberg </a:t>
            </a:r>
            <a:r>
              <a:rPr lang="de-DE" altLang="en-US" sz="2000" dirty="0" err="1" smtClean="0"/>
              <a:t>monument</a:t>
            </a:r>
            <a:r>
              <a:rPr lang="de-DE" altLang="en-US" sz="2000" i="1" dirty="0" smtClean="0"/>
              <a:t>: Nationaldenkmal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and</a:t>
            </a:r>
            <a:r>
              <a:rPr lang="de-DE" altLang="en-US" sz="2000" dirty="0" smtClean="0"/>
              <a:t> </a:t>
            </a:r>
            <a:r>
              <a:rPr lang="de-DE" altLang="en-US" sz="2000" i="1" dirty="0" smtClean="0"/>
              <a:t>Reichsehrenmal</a:t>
            </a:r>
            <a:endParaRPr lang="de-DE" altLang="en-US" sz="2000" i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587" y="2025746"/>
            <a:ext cx="3054795" cy="463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007268"/>
      </p:ext>
    </p:extLst>
  </p:cSld>
  <p:clrMapOvr>
    <a:masterClrMapping/>
  </p:clrMapOvr>
  <p:transition advTm="7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202" y="95250"/>
            <a:ext cx="4529797" cy="3300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5422" y="407963"/>
            <a:ext cx="329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Vienna: </a:t>
            </a:r>
            <a:r>
              <a:rPr lang="en-US" i="1" dirty="0" err="1" smtClean="0"/>
              <a:t>Äußeres</a:t>
            </a:r>
            <a:r>
              <a:rPr lang="en-US" i="1" dirty="0" smtClean="0"/>
              <a:t> </a:t>
            </a:r>
            <a:r>
              <a:rPr lang="en-US" i="1" dirty="0" err="1" smtClean="0"/>
              <a:t>Burgtor</a:t>
            </a:r>
            <a:r>
              <a:rPr lang="en-US" i="1" dirty="0" smtClean="0"/>
              <a:t>, </a:t>
            </a:r>
            <a:r>
              <a:rPr lang="en-US" i="1" dirty="0" err="1" smtClean="0"/>
              <a:t>Heldendenkmal</a:t>
            </a:r>
            <a:endParaRPr lang="en-US" i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8869"/>
            <a:ext cx="4110416" cy="3003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820" y="3292038"/>
            <a:ext cx="4937760" cy="356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6444300"/>
      </p:ext>
    </p:ext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35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0"/>
            <a:ext cx="4200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4288"/>
            <a:ext cx="4932363" cy="6664325"/>
          </a:xfrm>
          <a:prstGeom prst="rect">
            <a:avLst/>
          </a:prstGeom>
          <a:solidFill>
            <a:srgbClr val="000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x-none" sz="1600">
                <a:solidFill>
                  <a:srgbClr val="FFFFFF"/>
                </a:solidFill>
              </a:rPr>
              <a:t>"BENEATH THIS STONE RESTS THE BODY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 b="1">
                <a:solidFill>
                  <a:srgbClr val="FFFFFF"/>
                </a:solidFill>
              </a:rPr>
              <a:t>OF A BRITISH WARRIOR</a:t>
            </a:r>
            <a:br>
              <a:rPr lang="de-DE" altLang="x-none" sz="1600" b="1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UNKNOWN BY NAME OR RANK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BROUGHT FROM FRANCE TO LIE AMONG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THE MOST ILLUSTRIOUS OF THE LAND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AND BURIED HERE ON ARMISTICE DAY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11 NOV: 1920, IN THE PRESENCE OF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 b="1">
                <a:solidFill>
                  <a:srgbClr val="FFFFFF"/>
                </a:solidFill>
              </a:rPr>
              <a:t>HIS MAJESTY KING GEORGE V</a:t>
            </a:r>
            <a:br>
              <a:rPr lang="de-DE" altLang="x-none" sz="1600" b="1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HIS MINISTERS OF STATE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THE CHIEFS OF HIS FORCES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AND A VAST CONCOURSE OF THE NATION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THUS ARE COMMEMORATED THE MANY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MULTITUDES WHO DURING THE GREAT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WAR OF 1914 - 1918 GAVE THE MOST THAT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MAN CAN GIVE LIFE ITSELF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 b="1">
                <a:solidFill>
                  <a:srgbClr val="FFFFFF"/>
                </a:solidFill>
              </a:rPr>
              <a:t>FOR GOD</a:t>
            </a:r>
            <a:br>
              <a:rPr lang="de-DE" altLang="x-none" sz="1600" b="1">
                <a:solidFill>
                  <a:srgbClr val="FFFFFF"/>
                </a:solidFill>
              </a:rPr>
            </a:br>
            <a:r>
              <a:rPr lang="de-DE" altLang="x-none" sz="1600" b="1">
                <a:solidFill>
                  <a:srgbClr val="FFFFFF"/>
                </a:solidFill>
              </a:rPr>
              <a:t>FOR KING AND COUNTRY</a:t>
            </a:r>
            <a:br>
              <a:rPr lang="de-DE" altLang="x-none" sz="1600" b="1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FOR LOVED ONES HOME AND EMPIRE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FOR THE SACRED CAUSE OF JUSTICE AND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THE FREEDOM OF THE WORLD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THEY BURIED HIM AMONG THE KINGS BECAUSE HE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HAD DONE GOOD TOWARD GOD AND TOWARD</a:t>
            </a:r>
            <a:br>
              <a:rPr lang="de-DE" altLang="x-none" sz="1600">
                <a:solidFill>
                  <a:srgbClr val="FFFFFF"/>
                </a:solidFill>
              </a:rPr>
            </a:br>
            <a:r>
              <a:rPr lang="de-DE" altLang="x-none" sz="1600">
                <a:solidFill>
                  <a:srgbClr val="FFFFFF"/>
                </a:solidFill>
              </a:rPr>
              <a:t>HIS HOUSE " </a:t>
            </a:r>
          </a:p>
          <a:p>
            <a:endParaRPr lang="de-DE" altLang="x-none" sz="1600">
              <a:solidFill>
                <a:srgbClr val="FFFFFF"/>
              </a:solidFill>
            </a:endParaRPr>
          </a:p>
          <a:p>
            <a:endParaRPr lang="de-DE" altLang="x-none" sz="1600">
              <a:solidFill>
                <a:srgbClr val="FFFFFF"/>
              </a:solidFill>
            </a:endParaRPr>
          </a:p>
          <a:p>
            <a:endParaRPr lang="de-DE" altLang="x-none" sz="1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795092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094" y="61628"/>
            <a:ext cx="3010487" cy="6905008"/>
          </a:xfrm>
        </p:spPr>
      </p:pic>
    </p:spTree>
    <p:extLst>
      <p:ext uri="{BB962C8B-B14F-4D97-AF65-F5344CB8AC3E}">
        <p14:creationId xmlns:p14="http://schemas.microsoft.com/office/powerpoint/2010/main" val="18470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 descr="friedhof2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9700"/>
            <a:ext cx="8208963" cy="646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83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76238" y="5899150"/>
            <a:ext cx="7867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x-none" sz="2400">
                <a:solidFill>
                  <a:srgbClr val="FFFFFF"/>
                </a:solidFill>
                <a:latin typeface="Times New Roman" charset="0"/>
              </a:rPr>
              <a:t>Lviv, 29/10/1925</a:t>
            </a:r>
          </a:p>
        </p:txBody>
      </p:sp>
    </p:spTree>
    <p:extLst>
      <p:ext uri="{BB962C8B-B14F-4D97-AF65-F5344CB8AC3E}">
        <p14:creationId xmlns:p14="http://schemas.microsoft.com/office/powerpoint/2010/main" val="1862730323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5789435" cy="3473661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8317"/>
            <a:ext cx="3319975" cy="19919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361" y="3473661"/>
            <a:ext cx="5635639" cy="33843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435" y="543823"/>
            <a:ext cx="3354565" cy="2014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47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12589" cy="5472332"/>
          </a:xfrm>
        </p:spPr>
      </p:pic>
    </p:spTree>
    <p:extLst>
      <p:ext uri="{BB962C8B-B14F-4D97-AF65-F5344CB8AC3E}">
        <p14:creationId xmlns:p14="http://schemas.microsoft.com/office/powerpoint/2010/main" val="117004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IMG_2788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0"/>
            <a:ext cx="8534400" cy="5784850"/>
          </a:xfrm>
        </p:spPr>
      </p:pic>
      <p:sp>
        <p:nvSpPr>
          <p:cNvPr id="50178" name="Text Box 3"/>
          <p:cNvSpPr txBox="1">
            <a:spLocks noChangeArrowheads="1"/>
          </p:cNvSpPr>
          <p:nvPr/>
        </p:nvSpPr>
        <p:spPr bwMode="auto">
          <a:xfrm>
            <a:off x="381000" y="5867400"/>
            <a:ext cx="8382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dirty="0" err="1"/>
              <a:t>Lviv</a:t>
            </a:r>
            <a:r>
              <a:rPr lang="de-DE" dirty="0"/>
              <a:t> - Monument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cemetery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soldiers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 smtClean="0"/>
              <a:t>Ukrainian</a:t>
            </a:r>
            <a:r>
              <a:rPr lang="de-DE" dirty="0" smtClean="0"/>
              <a:t> </a:t>
            </a:r>
            <a:r>
              <a:rPr lang="de-DE" dirty="0" err="1" smtClean="0"/>
              <a:t>divisions</a:t>
            </a:r>
            <a:r>
              <a:rPr lang="de-DE" dirty="0" smtClean="0"/>
              <a:t>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formed</a:t>
            </a:r>
            <a:r>
              <a:rPr lang="de-DE" dirty="0" smtClean="0"/>
              <a:t> 1943 </a:t>
            </a:r>
            <a:r>
              <a:rPr lang="de-DE" dirty="0" err="1" smtClean="0"/>
              <a:t>as</a:t>
            </a:r>
            <a:r>
              <a:rPr lang="de-DE" dirty="0" smtClean="0"/>
              <a:t> SS </a:t>
            </a:r>
            <a:r>
              <a:rPr lang="de-DE" dirty="0" err="1" smtClean="0"/>
              <a:t>divisions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612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1"/>
          <p:cNvGrpSpPr>
            <a:grpSpLocks/>
          </p:cNvGrpSpPr>
          <p:nvPr/>
        </p:nvGrpSpPr>
        <p:grpSpPr bwMode="auto">
          <a:xfrm>
            <a:off x="0" y="-304800"/>
            <a:ext cx="5141913" cy="6856413"/>
            <a:chOff x="0" y="-192"/>
            <a:chExt cx="3239" cy="4319"/>
          </a:xfrm>
        </p:grpSpPr>
        <p:pic>
          <p:nvPicPr>
            <p:cNvPr id="10342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92"/>
              <a:ext cx="3239" cy="4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3429" name="Text Box 3"/>
            <p:cNvSpPr txBox="1">
              <a:spLocks noChangeArrowheads="1"/>
            </p:cNvSpPr>
            <p:nvPr/>
          </p:nvSpPr>
          <p:spPr bwMode="auto">
            <a:xfrm>
              <a:off x="0" y="-192"/>
              <a:ext cx="3239" cy="4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marL="37931725" indent="-37474525" eaLnBrk="0" hangingPunct="0"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 hangingPunct="0"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 hangingPunct="0"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 hangingPunct="0"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/>
              <a:endParaRPr lang="x-none" altLang="x-none"/>
            </a:p>
          </p:txBody>
        </p:sp>
      </p:grpSp>
      <p:sp>
        <p:nvSpPr>
          <p:cNvPr id="103427" name="Text Box 4"/>
          <p:cNvSpPr txBox="1">
            <a:spLocks noChangeArrowheads="1"/>
          </p:cNvSpPr>
          <p:nvPr/>
        </p:nvSpPr>
        <p:spPr bwMode="auto">
          <a:xfrm>
            <a:off x="5486400" y="304800"/>
            <a:ext cx="3352800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Bef>
                <a:spcPts val="1250"/>
              </a:spcBef>
              <a:buClrTx/>
              <a:buFontTx/>
              <a:buNone/>
            </a:pPr>
            <a:r>
              <a:rPr lang="de-DE" altLang="x-none">
                <a:solidFill>
                  <a:srgbClr val="FFFFFF"/>
                </a:solidFill>
              </a:rPr>
              <a:t>Lviv - Monument on the new Ukrainian memorial</a:t>
            </a:r>
          </a:p>
          <a:p>
            <a:pPr eaLnBrk="1" hangingPunct="1">
              <a:spcBef>
                <a:spcPts val="1250"/>
              </a:spcBef>
              <a:buClrTx/>
              <a:buFontTx/>
              <a:buNone/>
            </a:pPr>
            <a:r>
              <a:rPr lang="de-DE" altLang="x-none">
                <a:solidFill>
                  <a:srgbClr val="FFFFFF"/>
                </a:solidFill>
              </a:rPr>
              <a:t>„To the soldiers of the Ukrainian National Army, fallen in battle - faithful successors of the heroes of the fight for liberation for the freedom of the Fatherland“</a:t>
            </a:r>
          </a:p>
        </p:txBody>
      </p:sp>
    </p:spTree>
    <p:extLst>
      <p:ext uri="{BB962C8B-B14F-4D97-AF65-F5344CB8AC3E}">
        <p14:creationId xmlns:p14="http://schemas.microsoft.com/office/powerpoint/2010/main" val="7511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4" name="Group 1"/>
          <p:cNvGrpSpPr>
            <a:grpSpLocks/>
          </p:cNvGrpSpPr>
          <p:nvPr/>
        </p:nvGrpSpPr>
        <p:grpSpPr bwMode="auto">
          <a:xfrm>
            <a:off x="914400" y="0"/>
            <a:ext cx="7542213" cy="5111750"/>
            <a:chOff x="576" y="0"/>
            <a:chExt cx="4751" cy="3220"/>
          </a:xfrm>
        </p:grpSpPr>
        <p:pic>
          <p:nvPicPr>
            <p:cNvPr id="10547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0"/>
              <a:ext cx="4751" cy="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5477" name="Text Box 3"/>
            <p:cNvSpPr txBox="1">
              <a:spLocks noChangeArrowheads="1"/>
            </p:cNvSpPr>
            <p:nvPr/>
          </p:nvSpPr>
          <p:spPr bwMode="auto">
            <a:xfrm>
              <a:off x="576" y="0"/>
              <a:ext cx="4751" cy="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marL="37931725" indent="-37474525" eaLnBrk="0" hangingPunct="0"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 hangingPunct="0"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 hangingPunct="0"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 hangingPunct="0"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/>
              <a:endParaRPr lang="x-none" altLang="x-none"/>
            </a:p>
          </p:txBody>
        </p:sp>
      </p:grpSp>
      <p:sp>
        <p:nvSpPr>
          <p:cNvPr id="105475" name="Text Box 4"/>
          <p:cNvSpPr txBox="1">
            <a:spLocks noChangeArrowheads="1"/>
          </p:cNvSpPr>
          <p:nvPr/>
        </p:nvSpPr>
        <p:spPr bwMode="auto">
          <a:xfrm>
            <a:off x="304800" y="5105400"/>
            <a:ext cx="82296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x-none">
                <a:solidFill>
                  <a:srgbClr val="FFFFFF"/>
                </a:solidFill>
              </a:rPr>
              <a:t>Lviv - tomb of a soldier of the SS Division Galicia</a:t>
            </a:r>
          </a:p>
          <a:p>
            <a:pPr eaLnBrk="1" hangingPunct="1">
              <a:buClrTx/>
              <a:buFontTx/>
              <a:buNone/>
            </a:pPr>
            <a:r>
              <a:rPr lang="de-DE" altLang="x-none">
                <a:solidFill>
                  <a:srgbClr val="FFFFFF"/>
                </a:solidFill>
              </a:rPr>
              <a:t>„Here rests an unknown warrior of the division „Halychyna“ who gave in July 1944 at Brody his life for the freedom of the Ukrainian nation“</a:t>
            </a:r>
          </a:p>
        </p:txBody>
      </p:sp>
    </p:spTree>
    <p:extLst>
      <p:ext uri="{BB962C8B-B14F-4D97-AF65-F5344CB8AC3E}">
        <p14:creationId xmlns:p14="http://schemas.microsoft.com/office/powerpoint/2010/main" val="376219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068"/>
            <a:ext cx="5879846" cy="3530991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0" y="3453458"/>
            <a:ext cx="5669280" cy="340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63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2" y="379828"/>
            <a:ext cx="4758992" cy="28578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1667"/>
            <a:ext cx="4813976" cy="28909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976" y="673100"/>
            <a:ext cx="4330024" cy="26002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484" y="3547500"/>
            <a:ext cx="4357516" cy="26167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076" y="4052298"/>
            <a:ext cx="3516923" cy="211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38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712787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Text Box 2"/>
          <p:cNvSpPr txBox="1">
            <a:spLocks noChangeArrowheads="1"/>
          </p:cNvSpPr>
          <p:nvPr/>
        </p:nvSpPr>
        <p:spPr bwMode="auto">
          <a:xfrm>
            <a:off x="1916113" y="6308725"/>
            <a:ext cx="39036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The Iraqi Unknown Soldier, Baghdad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95288" y="26368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000">
                <a:solidFill>
                  <a:srgbClr val="FF3300"/>
                </a:solidFill>
              </a:rPr>
              <a:t>The</a:t>
            </a:r>
            <a:r>
              <a:rPr lang="de-DE" altLang="en-US" sz="6000">
                <a:solidFill>
                  <a:srgbClr val="FF3300"/>
                </a:solidFill>
              </a:rPr>
              <a:t> End</a:t>
            </a:r>
          </a:p>
        </p:txBody>
      </p:sp>
    </p:spTree>
    <p:extLst>
      <p:ext uri="{BB962C8B-B14F-4D97-AF65-F5344CB8AC3E}">
        <p14:creationId xmlns:p14="http://schemas.microsoft.com/office/powerpoint/2010/main" val="1841954984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ethnicaustria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12713"/>
            <a:ext cx="8458200" cy="6537325"/>
          </a:xfrm>
        </p:spPr>
      </p:pic>
    </p:spTree>
    <p:extLst>
      <p:ext uri="{BB962C8B-B14F-4D97-AF65-F5344CB8AC3E}">
        <p14:creationId xmlns:p14="http://schemas.microsoft.com/office/powerpoint/2010/main" val="213219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1897063" y="6400800"/>
            <a:ext cx="4637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800"/>
              <a:t>Putzger, Historischer Weltatlas, pp. 122-123</a:t>
            </a:r>
          </a:p>
        </p:txBody>
      </p:sp>
      <p:sp>
        <p:nvSpPr>
          <p:cNvPr id="35844" name="Oval 3"/>
          <p:cNvSpPr>
            <a:spLocks noChangeArrowheads="1"/>
          </p:cNvSpPr>
          <p:nvPr/>
        </p:nvSpPr>
        <p:spPr bwMode="auto">
          <a:xfrm>
            <a:off x="5940425" y="2924175"/>
            <a:ext cx="431800" cy="217488"/>
          </a:xfrm>
          <a:prstGeom prst="ellipse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418103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11113" y="3500438"/>
            <a:ext cx="34671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Polish military cemetery in L‘viv,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Original burial place of the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Polish Unknown Soldier</a:t>
            </a: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7900" cy="339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3"/>
          <p:cNvSpPr txBox="1">
            <a:spLocks noChangeArrowheads="1"/>
          </p:cNvSpPr>
          <p:nvPr/>
        </p:nvSpPr>
        <p:spPr bwMode="auto">
          <a:xfrm>
            <a:off x="4986338" y="280988"/>
            <a:ext cx="688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800"/>
              <a:t>1930</a:t>
            </a:r>
          </a:p>
        </p:txBody>
      </p:sp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3060700" y="5516563"/>
            <a:ext cx="688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800"/>
              <a:t>2001</a:t>
            </a:r>
          </a:p>
        </p:txBody>
      </p:sp>
      <p:pic>
        <p:nvPicPr>
          <p:cNvPr id="3789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503613"/>
            <a:ext cx="5292725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9744360"/>
      </p:ext>
    </p:extLst>
  </p:cSld>
  <p:clrMapOvr>
    <a:masterClrMapping/>
  </p:clrMapOvr>
  <p:transition advTm="10240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15888"/>
            <a:ext cx="8064500" cy="592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611188" y="6216650"/>
            <a:ext cx="67691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Grave where the remains of the Polish Unknown Soldier originally rested, Cemetery of the Defenders of Lwów, L‘viv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476250"/>
            <a:ext cx="692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800"/>
              <a:t>1930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88913"/>
            <a:ext cx="8064500" cy="57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588" y="1125538"/>
            <a:ext cx="688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800"/>
              <a:t>2001</a:t>
            </a:r>
          </a:p>
        </p:txBody>
      </p:sp>
    </p:spTree>
    <p:extLst>
      <p:ext uri="{BB962C8B-B14F-4D97-AF65-F5344CB8AC3E}">
        <p14:creationId xmlns:p14="http://schemas.microsoft.com/office/powerpoint/2010/main" val="2054548668"/>
      </p:ext>
    </p:extLst>
  </p:cSld>
  <p:clrMapOvr>
    <a:masterClrMapping/>
  </p:clrMapOvr>
  <p:transition advTm="1536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5888"/>
            <a:ext cx="8208962" cy="549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ext Box 2"/>
          <p:cNvSpPr txBox="1">
            <a:spLocks noChangeArrowheads="1"/>
          </p:cNvSpPr>
          <p:nvPr/>
        </p:nvSpPr>
        <p:spPr bwMode="auto">
          <a:xfrm>
            <a:off x="1201738" y="5589588"/>
            <a:ext cx="6737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The Saxon Palace, Warsaw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Tomb of the Polish Unknown Soldier in the central arcades, 1925</a:t>
            </a:r>
          </a:p>
        </p:txBody>
      </p:sp>
    </p:spTree>
    <p:extLst>
      <p:ext uri="{BB962C8B-B14F-4D97-AF65-F5344CB8AC3E}">
        <p14:creationId xmlns:p14="http://schemas.microsoft.com/office/powerpoint/2010/main" val="935958905"/>
      </p:ext>
    </p:extLst>
  </p:cSld>
  <p:clrMapOvr>
    <a:masterClrMapping/>
  </p:clrMapOvr>
  <p:transition advTm="10240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5888"/>
            <a:ext cx="8208962" cy="549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198563" y="5589588"/>
            <a:ext cx="6907212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Der Sächsische Palast in Warschau. In den zentralen Arkaden das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Grab des Unbekannten Soldaten, 1925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563938" y="3213100"/>
            <a:ext cx="2160587" cy="936625"/>
          </a:xfrm>
          <a:prstGeom prst="rect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altLang="x-none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577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3072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5888"/>
            <a:ext cx="8066087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357188" y="5805488"/>
            <a:ext cx="7920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charset="0"/>
                <a:ea typeface="ＭＳ Ｐゴシック" charset="-128"/>
                <a:cs typeface="Arial Unicode M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Ruins of the Saxon Palace and Tomb of the Unknown Soldier, Warsaw, 1945</a:t>
            </a:r>
          </a:p>
        </p:txBody>
      </p:sp>
    </p:spTree>
    <p:extLst>
      <p:ext uri="{BB962C8B-B14F-4D97-AF65-F5344CB8AC3E}">
        <p14:creationId xmlns:p14="http://schemas.microsoft.com/office/powerpoint/2010/main" val="336295637"/>
      </p:ext>
    </p:extLst>
  </p:cSld>
  <p:clrMapOvr>
    <a:masterClrMapping/>
  </p:clrMapOvr>
  <p:transition advTm="10240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</TotalTime>
  <Words>369</Words>
  <Application>Microsoft Macintosh PowerPoint</Application>
  <PresentationFormat>On-screen Show (4:3)</PresentationFormat>
  <Paragraphs>70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Arial Unicode MS</vt:lpstr>
      <vt:lpstr>Calibri</vt:lpstr>
      <vt:lpstr>ＭＳ Ｐゴシック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 Mick</dc:creator>
  <cp:lastModifiedBy>Mick, Christoph</cp:lastModifiedBy>
  <cp:revision>32</cp:revision>
  <cp:lastPrinted>2017-03-21T11:48:33Z</cp:lastPrinted>
  <dcterms:created xsi:type="dcterms:W3CDTF">2017-03-21T11:24:54Z</dcterms:created>
  <dcterms:modified xsi:type="dcterms:W3CDTF">2017-05-05T12:45:13Z</dcterms:modified>
</cp:coreProperties>
</file>