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5" r:id="rId4"/>
    <p:sldId id="258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5FDF0F-5509-4B70-8957-D1E35EA1E083}" v="2167" dt="2025-11-26T11:20:12.860"/>
    <p1510:client id="{DC744DA4-FDF5-4AAA-80B1-E58C5F0E6C4A}" v="13" dt="2025-11-26T00:35:38.2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6613460C-C6E5-4CF4-AE96-E04981F71DB7}"/>
    <pc:docChg chg="undo custSel modSld">
      <pc:chgData name="Roberts, Penny" userId="ae04f916-d83e-4603-b28a-186fc90f4048" providerId="ADAL" clId="{6613460C-C6E5-4CF4-AE96-E04981F71DB7}" dt="2025-11-26T00:37:13.267" v="966" actId="20577"/>
      <pc:docMkLst>
        <pc:docMk/>
      </pc:docMkLst>
      <pc:sldChg chg="addSp delSp modSp mod">
        <pc:chgData name="Roberts, Penny" userId="ae04f916-d83e-4603-b28a-186fc90f4048" providerId="ADAL" clId="{6613460C-C6E5-4CF4-AE96-E04981F71DB7}" dt="2025-11-26T00:20:23.414" v="530" actId="20577"/>
        <pc:sldMkLst>
          <pc:docMk/>
          <pc:sldMk cId="2023672215" sldId="266"/>
        </pc:sldMkLst>
        <pc:spChg chg="mod">
          <ac:chgData name="Roberts, Penny" userId="ae04f916-d83e-4603-b28a-186fc90f4048" providerId="ADAL" clId="{6613460C-C6E5-4CF4-AE96-E04981F71DB7}" dt="2025-11-26T00:20:23.414" v="530" actId="20577"/>
          <ac:spMkLst>
            <pc:docMk/>
            <pc:sldMk cId="2023672215" sldId="266"/>
            <ac:spMk id="2" creationId="{CE0841C3-E75A-4C82-6808-916EA29FDEE1}"/>
          </ac:spMkLst>
        </pc:spChg>
        <pc:spChg chg="add del">
          <ac:chgData name="Roberts, Penny" userId="ae04f916-d83e-4603-b28a-186fc90f4048" providerId="ADAL" clId="{6613460C-C6E5-4CF4-AE96-E04981F71DB7}" dt="2025-11-26T00:06:54.517" v="263" actId="22"/>
          <ac:spMkLst>
            <pc:docMk/>
            <pc:sldMk cId="2023672215" sldId="266"/>
            <ac:spMk id="4" creationId="{8D06038E-4299-F29A-8A4B-6BFDA2FB0E36}"/>
          </ac:spMkLst>
        </pc:spChg>
        <pc:spChg chg="mod">
          <ac:chgData name="Roberts, Penny" userId="ae04f916-d83e-4603-b28a-186fc90f4048" providerId="ADAL" clId="{6613460C-C6E5-4CF4-AE96-E04981F71DB7}" dt="2025-11-26T00:17:24.174" v="509" actId="20577"/>
          <ac:spMkLst>
            <pc:docMk/>
            <pc:sldMk cId="2023672215" sldId="266"/>
            <ac:spMk id="6" creationId="{C5B1C772-5591-0BFA-83F6-89C706499287}"/>
          </ac:spMkLst>
        </pc:spChg>
        <pc:picChg chg="del mod">
          <ac:chgData name="Roberts, Penny" userId="ae04f916-d83e-4603-b28a-186fc90f4048" providerId="ADAL" clId="{6613460C-C6E5-4CF4-AE96-E04981F71DB7}" dt="2025-11-26T00:06:49.059" v="261" actId="478"/>
          <ac:picMkLst>
            <pc:docMk/>
            <pc:sldMk cId="2023672215" sldId="266"/>
            <ac:picMk id="7" creationId="{69F10E13-64B2-2DEB-6EE5-09875C2BE3FE}"/>
          </ac:picMkLst>
        </pc:picChg>
        <pc:picChg chg="mod">
          <ac:chgData name="Roberts, Penny" userId="ae04f916-d83e-4603-b28a-186fc90f4048" providerId="ADAL" clId="{6613460C-C6E5-4CF4-AE96-E04981F71DB7}" dt="2025-11-26T00:10:50.200" v="290" actId="1076"/>
          <ac:picMkLst>
            <pc:docMk/>
            <pc:sldMk cId="2023672215" sldId="266"/>
            <ac:picMk id="8" creationId="{93D8A5DA-8B4F-9D9C-F589-07B07ADB979A}"/>
          </ac:picMkLst>
        </pc:picChg>
        <pc:picChg chg="add del mod">
          <ac:chgData name="Roberts, Penny" userId="ae04f916-d83e-4603-b28a-186fc90f4048" providerId="ADAL" clId="{6613460C-C6E5-4CF4-AE96-E04981F71DB7}" dt="2025-11-26T00:10:20.017" v="268" actId="478"/>
          <ac:picMkLst>
            <pc:docMk/>
            <pc:sldMk cId="2023672215" sldId="266"/>
            <ac:picMk id="1026" creationId="{A17BC923-9B77-8F46-6409-A1589093161B}"/>
          </ac:picMkLst>
        </pc:picChg>
        <pc:picChg chg="add mod">
          <ac:chgData name="Roberts, Penny" userId="ae04f916-d83e-4603-b28a-186fc90f4048" providerId="ADAL" clId="{6613460C-C6E5-4CF4-AE96-E04981F71DB7}" dt="2025-11-26T00:10:31.609" v="272" actId="14100"/>
          <ac:picMkLst>
            <pc:docMk/>
            <pc:sldMk cId="2023672215" sldId="266"/>
            <ac:picMk id="1028" creationId="{C324D2BF-B78A-F122-C605-4E252B71D020}"/>
          </ac:picMkLst>
        </pc:picChg>
      </pc:sldChg>
      <pc:sldChg chg="modSp mod">
        <pc:chgData name="Roberts, Penny" userId="ae04f916-d83e-4603-b28a-186fc90f4048" providerId="ADAL" clId="{6613460C-C6E5-4CF4-AE96-E04981F71DB7}" dt="2025-11-26T00:25:11.561" v="727" actId="20577"/>
        <pc:sldMkLst>
          <pc:docMk/>
          <pc:sldMk cId="3369125073" sldId="267"/>
        </pc:sldMkLst>
        <pc:spChg chg="mod">
          <ac:chgData name="Roberts, Penny" userId="ae04f916-d83e-4603-b28a-186fc90f4048" providerId="ADAL" clId="{6613460C-C6E5-4CF4-AE96-E04981F71DB7}" dt="2025-11-26T00:25:11.561" v="727" actId="20577"/>
          <ac:spMkLst>
            <pc:docMk/>
            <pc:sldMk cId="3369125073" sldId="267"/>
            <ac:spMk id="2" creationId="{13A80047-C6AA-8B9B-D362-9FADDE9A18D7}"/>
          </ac:spMkLst>
        </pc:spChg>
        <pc:spChg chg="mod">
          <ac:chgData name="Roberts, Penny" userId="ae04f916-d83e-4603-b28a-186fc90f4048" providerId="ADAL" clId="{6613460C-C6E5-4CF4-AE96-E04981F71DB7}" dt="2025-11-26T00:22:57.260" v="715" actId="20577"/>
          <ac:spMkLst>
            <pc:docMk/>
            <pc:sldMk cId="3369125073" sldId="267"/>
            <ac:spMk id="7" creationId="{B06F216F-FB38-7A68-01D2-8A8016074A4D}"/>
          </ac:spMkLst>
        </pc:spChg>
      </pc:sldChg>
      <pc:sldChg chg="addSp modSp mod">
        <pc:chgData name="Roberts, Penny" userId="ae04f916-d83e-4603-b28a-186fc90f4048" providerId="ADAL" clId="{6613460C-C6E5-4CF4-AE96-E04981F71DB7}" dt="2025-11-26T00:37:13.267" v="966" actId="20577"/>
        <pc:sldMkLst>
          <pc:docMk/>
          <pc:sldMk cId="3257084941" sldId="268"/>
        </pc:sldMkLst>
        <pc:spChg chg="mod">
          <ac:chgData name="Roberts, Penny" userId="ae04f916-d83e-4603-b28a-186fc90f4048" providerId="ADAL" clId="{6613460C-C6E5-4CF4-AE96-E04981F71DB7}" dt="2025-11-26T00:26:00.834" v="766" actId="14100"/>
          <ac:spMkLst>
            <pc:docMk/>
            <pc:sldMk cId="3257084941" sldId="268"/>
            <ac:spMk id="2" creationId="{94754D43-1B25-EBF4-B27F-475B2980FAE3}"/>
          </ac:spMkLst>
        </pc:spChg>
        <pc:spChg chg="mod">
          <ac:chgData name="Roberts, Penny" userId="ae04f916-d83e-4603-b28a-186fc90f4048" providerId="ADAL" clId="{6613460C-C6E5-4CF4-AE96-E04981F71DB7}" dt="2025-11-26T00:37:13.267" v="966" actId="20577"/>
          <ac:spMkLst>
            <pc:docMk/>
            <pc:sldMk cId="3257084941" sldId="268"/>
            <ac:spMk id="6" creationId="{A3BA2B9D-07FA-8E0C-3F73-EACECBC301E0}"/>
          </ac:spMkLst>
        </pc:spChg>
        <pc:picChg chg="add mod">
          <ac:chgData name="Roberts, Penny" userId="ae04f916-d83e-4603-b28a-186fc90f4048" providerId="ADAL" clId="{6613460C-C6E5-4CF4-AE96-E04981F71DB7}" dt="2025-11-26T00:36:10.305" v="928" actId="14100"/>
          <ac:picMkLst>
            <pc:docMk/>
            <pc:sldMk cId="3257084941" sldId="268"/>
            <ac:picMk id="3" creationId="{D6980184-BA8E-36BB-948B-5916A612B2DF}"/>
          </ac:picMkLst>
        </pc:picChg>
      </pc:sldChg>
    </pc:docChg>
  </pc:docChgLst>
  <pc:docChgLst>
    <pc:chgData name="Roberts, Penny" userId="ae04f916-d83e-4603-b28a-186fc90f4048" providerId="ADAL" clId="{AE0EF371-6D26-4022-B023-DDEA7729EF1D}"/>
    <pc:docChg chg="undo custSel addSld modSld">
      <pc:chgData name="Roberts, Penny" userId="ae04f916-d83e-4603-b28a-186fc90f4048" providerId="ADAL" clId="{AE0EF371-6D26-4022-B023-DDEA7729EF1D}" dt="2025-11-26T11:30:48.368" v="5856" actId="313"/>
      <pc:docMkLst>
        <pc:docMk/>
      </pc:docMkLst>
      <pc:sldChg chg="modSp mod">
        <pc:chgData name="Roberts, Penny" userId="ae04f916-d83e-4603-b28a-186fc90f4048" providerId="ADAL" clId="{AE0EF371-6D26-4022-B023-DDEA7729EF1D}" dt="2025-11-24T12:51:53.231" v="584" actId="1076"/>
        <pc:sldMkLst>
          <pc:docMk/>
          <pc:sldMk cId="2003536581" sldId="256"/>
        </pc:sldMkLst>
        <pc:spChg chg="mod">
          <ac:chgData name="Roberts, Penny" userId="ae04f916-d83e-4603-b28a-186fc90f4048" providerId="ADAL" clId="{AE0EF371-6D26-4022-B023-DDEA7729EF1D}" dt="2025-11-24T12:51:53.231" v="584" actId="1076"/>
          <ac:spMkLst>
            <pc:docMk/>
            <pc:sldMk cId="2003536581" sldId="256"/>
            <ac:spMk id="4" creationId="{D0DC6A96-DF19-FB1D-8120-0F5BB5DDE71C}"/>
          </ac:spMkLst>
        </pc:spChg>
      </pc:sldChg>
      <pc:sldChg chg="modSp mod">
        <pc:chgData name="Roberts, Penny" userId="ae04f916-d83e-4603-b28a-186fc90f4048" providerId="ADAL" clId="{AE0EF371-6D26-4022-B023-DDEA7729EF1D}" dt="2025-11-25T11:12:39.386" v="2840" actId="20577"/>
        <pc:sldMkLst>
          <pc:docMk/>
          <pc:sldMk cId="3867006761" sldId="257"/>
        </pc:sldMkLst>
        <pc:spChg chg="mod">
          <ac:chgData name="Roberts, Penny" userId="ae04f916-d83e-4603-b28a-186fc90f4048" providerId="ADAL" clId="{AE0EF371-6D26-4022-B023-DDEA7729EF1D}" dt="2025-11-24T12:18:49.346" v="200" actId="27636"/>
          <ac:spMkLst>
            <pc:docMk/>
            <pc:sldMk cId="3867006761" sldId="257"/>
            <ac:spMk id="2" creationId="{AFD9976C-F459-8EF1-C78D-174BD011375B}"/>
          </ac:spMkLst>
        </pc:spChg>
        <pc:spChg chg="mod">
          <ac:chgData name="Roberts, Penny" userId="ae04f916-d83e-4603-b28a-186fc90f4048" providerId="ADAL" clId="{AE0EF371-6D26-4022-B023-DDEA7729EF1D}" dt="2025-11-25T11:12:39.386" v="2840" actId="20577"/>
          <ac:spMkLst>
            <pc:docMk/>
            <pc:sldMk cId="3867006761" sldId="257"/>
            <ac:spMk id="5" creationId="{5B0635F1-A9FA-EC4E-1762-7257267BEBF9}"/>
          </ac:spMkLst>
        </pc:spChg>
      </pc:sldChg>
      <pc:sldChg chg="addSp modSp mod">
        <pc:chgData name="Roberts, Penny" userId="ae04f916-d83e-4603-b28a-186fc90f4048" providerId="ADAL" clId="{AE0EF371-6D26-4022-B023-DDEA7729EF1D}" dt="2025-11-25T13:21:34.929" v="3335" actId="113"/>
        <pc:sldMkLst>
          <pc:docMk/>
          <pc:sldMk cId="274174439" sldId="258"/>
        </pc:sldMkLst>
        <pc:spChg chg="mod">
          <ac:chgData name="Roberts, Penny" userId="ae04f916-d83e-4603-b28a-186fc90f4048" providerId="ADAL" clId="{AE0EF371-6D26-4022-B023-DDEA7729EF1D}" dt="2025-11-24T13:33:55.028" v="998" actId="14100"/>
          <ac:spMkLst>
            <pc:docMk/>
            <pc:sldMk cId="274174439" sldId="258"/>
            <ac:spMk id="2" creationId="{83AF612F-9001-4053-7AF5-172E77E2CCEA}"/>
          </ac:spMkLst>
        </pc:spChg>
        <pc:spChg chg="add mod">
          <ac:chgData name="Roberts, Penny" userId="ae04f916-d83e-4603-b28a-186fc90f4048" providerId="ADAL" clId="{AE0EF371-6D26-4022-B023-DDEA7729EF1D}" dt="2025-11-25T13:21:34.929" v="3335" actId="113"/>
          <ac:spMkLst>
            <pc:docMk/>
            <pc:sldMk cId="274174439" sldId="258"/>
            <ac:spMk id="4" creationId="{D64712AD-D6AF-BED3-4432-96D654034F1A}"/>
          </ac:spMkLst>
        </pc:spChg>
        <pc:picChg chg="add mod">
          <ac:chgData name="Roberts, Penny" userId="ae04f916-d83e-4603-b28a-186fc90f4048" providerId="ADAL" clId="{AE0EF371-6D26-4022-B023-DDEA7729EF1D}" dt="2025-11-24T13:44:37.056" v="1148" actId="1076"/>
          <ac:picMkLst>
            <pc:docMk/>
            <pc:sldMk cId="274174439" sldId="258"/>
            <ac:picMk id="5" creationId="{E0BB2D4D-FDDB-A8E0-556F-10BB58CB4184}"/>
          </ac:picMkLst>
        </pc:picChg>
      </pc:sldChg>
      <pc:sldChg chg="modSp mod">
        <pc:chgData name="Roberts, Penny" userId="ae04f916-d83e-4603-b28a-186fc90f4048" providerId="ADAL" clId="{AE0EF371-6D26-4022-B023-DDEA7729EF1D}" dt="2025-11-26T11:08:09.379" v="5567" actId="20577"/>
        <pc:sldMkLst>
          <pc:docMk/>
          <pc:sldMk cId="3029270487" sldId="265"/>
        </pc:sldMkLst>
        <pc:spChg chg="mod">
          <ac:chgData name="Roberts, Penny" userId="ae04f916-d83e-4603-b28a-186fc90f4048" providerId="ADAL" clId="{AE0EF371-6D26-4022-B023-DDEA7729EF1D}" dt="2025-11-24T12:12:12.834" v="82" actId="14100"/>
          <ac:spMkLst>
            <pc:docMk/>
            <pc:sldMk cId="3029270487" sldId="265"/>
            <ac:spMk id="3" creationId="{E26CBAE1-D3F1-0B66-DD7C-B17C4F7694C4}"/>
          </ac:spMkLst>
        </pc:spChg>
        <pc:spChg chg="mod">
          <ac:chgData name="Roberts, Penny" userId="ae04f916-d83e-4603-b28a-186fc90f4048" providerId="ADAL" clId="{AE0EF371-6D26-4022-B023-DDEA7729EF1D}" dt="2025-11-26T11:08:09.379" v="5567" actId="20577"/>
          <ac:spMkLst>
            <pc:docMk/>
            <pc:sldMk cId="3029270487" sldId="265"/>
            <ac:spMk id="5" creationId="{00000000-0000-0000-0000-000000000000}"/>
          </ac:spMkLst>
        </pc:spChg>
        <pc:picChg chg="mod">
          <ac:chgData name="Roberts, Penny" userId="ae04f916-d83e-4603-b28a-186fc90f4048" providerId="ADAL" clId="{AE0EF371-6D26-4022-B023-DDEA7729EF1D}" dt="2025-11-24T12:12:17.622" v="83" actId="1076"/>
          <ac:picMkLst>
            <pc:docMk/>
            <pc:sldMk cId="3029270487" sldId="265"/>
            <ac:picMk id="4" creationId="{00000000-0000-0000-0000-000000000000}"/>
          </ac:picMkLst>
        </pc:picChg>
      </pc:sldChg>
      <pc:sldChg chg="addSp delSp modSp new mod setBg">
        <pc:chgData name="Roberts, Penny" userId="ae04f916-d83e-4603-b28a-186fc90f4048" providerId="ADAL" clId="{AE0EF371-6D26-4022-B023-DDEA7729EF1D}" dt="2025-11-25T14:16:00.227" v="4484" actId="1076"/>
        <pc:sldMkLst>
          <pc:docMk/>
          <pc:sldMk cId="2023672215" sldId="266"/>
        </pc:sldMkLst>
        <pc:spChg chg="mod">
          <ac:chgData name="Roberts, Penny" userId="ae04f916-d83e-4603-b28a-186fc90f4048" providerId="ADAL" clId="{AE0EF371-6D26-4022-B023-DDEA7729EF1D}" dt="2025-11-25T13:48:19.658" v="3641" actId="20577"/>
          <ac:spMkLst>
            <pc:docMk/>
            <pc:sldMk cId="2023672215" sldId="266"/>
            <ac:spMk id="2" creationId="{CE0841C3-E75A-4C82-6808-916EA29FDEE1}"/>
          </ac:spMkLst>
        </pc:spChg>
        <pc:spChg chg="add mod">
          <ac:chgData name="Roberts, Penny" userId="ae04f916-d83e-4603-b28a-186fc90f4048" providerId="ADAL" clId="{AE0EF371-6D26-4022-B023-DDEA7729EF1D}" dt="2025-11-25T14:14:55.990" v="4479" actId="20577"/>
          <ac:spMkLst>
            <pc:docMk/>
            <pc:sldMk cId="2023672215" sldId="266"/>
            <ac:spMk id="6" creationId="{C5B1C772-5591-0BFA-83F6-89C706499287}"/>
          </ac:spMkLst>
        </pc:spChg>
        <pc:picChg chg="add mod">
          <ac:chgData name="Roberts, Penny" userId="ae04f916-d83e-4603-b28a-186fc90f4048" providerId="ADAL" clId="{AE0EF371-6D26-4022-B023-DDEA7729EF1D}" dt="2025-11-25T14:16:00.227" v="4484" actId="1076"/>
          <ac:picMkLst>
            <pc:docMk/>
            <pc:sldMk cId="2023672215" sldId="266"/>
            <ac:picMk id="7" creationId="{69F10E13-64B2-2DEB-6EE5-09875C2BE3FE}"/>
          </ac:picMkLst>
        </pc:picChg>
        <pc:picChg chg="add mod">
          <ac:chgData name="Roberts, Penny" userId="ae04f916-d83e-4603-b28a-186fc90f4048" providerId="ADAL" clId="{AE0EF371-6D26-4022-B023-DDEA7729EF1D}" dt="2025-11-25T14:15:34.921" v="4483" actId="1076"/>
          <ac:picMkLst>
            <pc:docMk/>
            <pc:sldMk cId="2023672215" sldId="266"/>
            <ac:picMk id="8" creationId="{93D8A5DA-8B4F-9D9C-F589-07B07ADB979A}"/>
          </ac:picMkLst>
        </pc:picChg>
      </pc:sldChg>
      <pc:sldChg chg="addSp delSp modSp new mod setBg">
        <pc:chgData name="Roberts, Penny" userId="ae04f916-d83e-4603-b28a-186fc90f4048" providerId="ADAL" clId="{AE0EF371-6D26-4022-B023-DDEA7729EF1D}" dt="2025-11-26T10:44:02.361" v="4686" actId="20577"/>
        <pc:sldMkLst>
          <pc:docMk/>
          <pc:sldMk cId="3369125073" sldId="267"/>
        </pc:sldMkLst>
        <pc:spChg chg="mod">
          <ac:chgData name="Roberts, Penny" userId="ae04f916-d83e-4603-b28a-186fc90f4048" providerId="ADAL" clId="{AE0EF371-6D26-4022-B023-DDEA7729EF1D}" dt="2025-11-25T11:55:15.692" v="3007" actId="1076"/>
          <ac:spMkLst>
            <pc:docMk/>
            <pc:sldMk cId="3369125073" sldId="267"/>
            <ac:spMk id="2" creationId="{13A80047-C6AA-8B9B-D362-9FADDE9A18D7}"/>
          </ac:spMkLst>
        </pc:spChg>
        <pc:spChg chg="add del mod">
          <ac:chgData name="Roberts, Penny" userId="ae04f916-d83e-4603-b28a-186fc90f4048" providerId="ADAL" clId="{AE0EF371-6D26-4022-B023-DDEA7729EF1D}" dt="2025-11-25T11:54:26.141" v="2986"/>
          <ac:spMkLst>
            <pc:docMk/>
            <pc:sldMk cId="3369125073" sldId="267"/>
            <ac:spMk id="5" creationId="{09760499-87C8-7CA5-A9C5-D730D2698290}"/>
          </ac:spMkLst>
        </pc:spChg>
        <pc:spChg chg="add mod">
          <ac:chgData name="Roberts, Penny" userId="ae04f916-d83e-4603-b28a-186fc90f4048" providerId="ADAL" clId="{AE0EF371-6D26-4022-B023-DDEA7729EF1D}" dt="2025-11-26T10:44:02.361" v="4686" actId="20577"/>
          <ac:spMkLst>
            <pc:docMk/>
            <pc:sldMk cId="3369125073" sldId="267"/>
            <ac:spMk id="7" creationId="{B06F216F-FB38-7A68-01D2-8A8016074A4D}"/>
          </ac:spMkLst>
        </pc:spChg>
        <pc:picChg chg="add del mod">
          <ac:chgData name="Roberts, Penny" userId="ae04f916-d83e-4603-b28a-186fc90f4048" providerId="ADAL" clId="{AE0EF371-6D26-4022-B023-DDEA7729EF1D}" dt="2025-11-25T11:52:58.101" v="2966" actId="478"/>
          <ac:picMkLst>
            <pc:docMk/>
            <pc:sldMk cId="3369125073" sldId="267"/>
            <ac:picMk id="3" creationId="{645320B0-A42B-ACC3-BA21-8BF9CCA99C90}"/>
          </ac:picMkLst>
        </pc:picChg>
        <pc:picChg chg="add mod">
          <ac:chgData name="Roberts, Penny" userId="ae04f916-d83e-4603-b28a-186fc90f4048" providerId="ADAL" clId="{AE0EF371-6D26-4022-B023-DDEA7729EF1D}" dt="2025-11-25T11:54:36.145" v="2988" actId="1076"/>
          <ac:picMkLst>
            <pc:docMk/>
            <pc:sldMk cId="3369125073" sldId="267"/>
            <ac:picMk id="8" creationId="{A62196DC-2EC8-717C-CBFD-9C2C470D2B1A}"/>
          </ac:picMkLst>
        </pc:picChg>
        <pc:picChg chg="add">
          <ac:chgData name="Roberts, Penny" userId="ae04f916-d83e-4603-b28a-186fc90f4048" providerId="ADAL" clId="{AE0EF371-6D26-4022-B023-DDEA7729EF1D}" dt="2025-11-25T11:30:17.601" v="2959"/>
          <ac:picMkLst>
            <pc:docMk/>
            <pc:sldMk cId="3369125073" sldId="267"/>
            <ac:picMk id="1026" creationId="{6A7550A3-F342-3663-84DF-7811832B9807}"/>
          </ac:picMkLst>
        </pc:picChg>
        <pc:picChg chg="add">
          <ac:chgData name="Roberts, Penny" userId="ae04f916-d83e-4603-b28a-186fc90f4048" providerId="ADAL" clId="{AE0EF371-6D26-4022-B023-DDEA7729EF1D}" dt="2025-11-25T11:33:06.643" v="2960"/>
          <ac:picMkLst>
            <pc:docMk/>
            <pc:sldMk cId="3369125073" sldId="267"/>
            <ac:picMk id="1028" creationId="{F1332043-480E-89B8-A527-1898A93C8DED}"/>
          </ac:picMkLst>
        </pc:picChg>
      </pc:sldChg>
      <pc:sldChg chg="addSp delSp modSp new mod setBg">
        <pc:chgData name="Roberts, Penny" userId="ae04f916-d83e-4603-b28a-186fc90f4048" providerId="ADAL" clId="{AE0EF371-6D26-4022-B023-DDEA7729EF1D}" dt="2025-11-26T10:49:31.293" v="4737" actId="20577"/>
        <pc:sldMkLst>
          <pc:docMk/>
          <pc:sldMk cId="3257084941" sldId="268"/>
        </pc:sldMkLst>
        <pc:spChg chg="add mod">
          <ac:chgData name="Roberts, Penny" userId="ae04f916-d83e-4603-b28a-186fc90f4048" providerId="ADAL" clId="{AE0EF371-6D26-4022-B023-DDEA7729EF1D}" dt="2025-11-26T10:49:31.293" v="4737" actId="20577"/>
          <ac:spMkLst>
            <pc:docMk/>
            <pc:sldMk cId="3257084941" sldId="268"/>
            <ac:spMk id="6" creationId="{A3BA2B9D-07FA-8E0C-3F73-EACECBC301E0}"/>
          </ac:spMkLst>
        </pc:spChg>
        <pc:picChg chg="add del mod">
          <ac:chgData name="Roberts, Penny" userId="ae04f916-d83e-4603-b28a-186fc90f4048" providerId="ADAL" clId="{AE0EF371-6D26-4022-B023-DDEA7729EF1D}" dt="2025-11-25T11:52:52.120" v="2965" actId="21"/>
          <ac:picMkLst>
            <pc:docMk/>
            <pc:sldMk cId="3257084941" sldId="268"/>
            <ac:picMk id="4" creationId="{A62196DC-2EC8-717C-CBFD-9C2C470D2B1A}"/>
          </ac:picMkLst>
        </pc:picChg>
      </pc:sldChg>
      <pc:sldChg chg="addSp modSp new mod setBg">
        <pc:chgData name="Roberts, Penny" userId="ae04f916-d83e-4603-b28a-186fc90f4048" providerId="ADAL" clId="{AE0EF371-6D26-4022-B023-DDEA7729EF1D}" dt="2025-11-26T11:30:48.368" v="5856" actId="313"/>
        <pc:sldMkLst>
          <pc:docMk/>
          <pc:sldMk cId="978688136" sldId="269"/>
        </pc:sldMkLst>
        <pc:spChg chg="mod">
          <ac:chgData name="Roberts, Penny" userId="ae04f916-d83e-4603-b28a-186fc90f4048" providerId="ADAL" clId="{AE0EF371-6D26-4022-B023-DDEA7729EF1D}" dt="2025-11-26T11:21:41.418" v="5775" actId="1076"/>
          <ac:spMkLst>
            <pc:docMk/>
            <pc:sldMk cId="978688136" sldId="269"/>
            <ac:spMk id="2" creationId="{7B7B29F7-7ED4-B9E8-84A6-4675F1B8B879}"/>
          </ac:spMkLst>
        </pc:spChg>
        <pc:spChg chg="add mod">
          <ac:chgData name="Roberts, Penny" userId="ae04f916-d83e-4603-b28a-186fc90f4048" providerId="ADAL" clId="{AE0EF371-6D26-4022-B023-DDEA7729EF1D}" dt="2025-11-26T11:30:48.368" v="5856" actId="313"/>
          <ac:spMkLst>
            <pc:docMk/>
            <pc:sldMk cId="978688136" sldId="269"/>
            <ac:spMk id="4" creationId="{A99373A8-F113-4D91-690C-24C59E6AD7BB}"/>
          </ac:spMkLst>
        </pc:spChg>
        <pc:spChg chg="add">
          <ac:chgData name="Roberts, Penny" userId="ae04f916-d83e-4603-b28a-186fc90f4048" providerId="ADAL" clId="{AE0EF371-6D26-4022-B023-DDEA7729EF1D}" dt="2025-11-26T11:18:29.228" v="5741"/>
          <ac:spMkLst>
            <pc:docMk/>
            <pc:sldMk cId="978688136" sldId="269"/>
            <ac:spMk id="5" creationId="{A357A4A8-9AB1-73EC-2589-5A40EAE7E825}"/>
          </ac:spMkLst>
        </pc:spChg>
        <pc:spChg chg="add">
          <ac:chgData name="Roberts, Penny" userId="ae04f916-d83e-4603-b28a-186fc90f4048" providerId="ADAL" clId="{AE0EF371-6D26-4022-B023-DDEA7729EF1D}" dt="2025-11-26T11:19:57.741" v="5759" actId="26606"/>
          <ac:spMkLst>
            <pc:docMk/>
            <pc:sldMk cId="978688136" sldId="269"/>
            <ac:spMk id="2057" creationId="{D009D6D5-DAC2-4A8B-A17A-E206B9012D09}"/>
          </ac:spMkLst>
        </pc:spChg>
        <pc:picChg chg="add mod">
          <ac:chgData name="Roberts, Penny" userId="ae04f916-d83e-4603-b28a-186fc90f4048" providerId="ADAL" clId="{AE0EF371-6D26-4022-B023-DDEA7729EF1D}" dt="2025-11-26T11:19:57.741" v="5759" actId="26606"/>
          <ac:picMkLst>
            <pc:docMk/>
            <pc:sldMk cId="978688136" sldId="269"/>
            <ac:picMk id="2052" creationId="{24FC6D93-E279-DA89-0392-7A5A6DDC060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58BB0-22BE-42A0-B557-79EAB4CEDFCD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07B68-53B8-453C-A598-0CEB2CB982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820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Almost inevitably,</a:t>
            </a:r>
            <a:r>
              <a:rPr lang="en-GB" baseline="0" dirty="0"/>
              <a:t> the Ottomans’ attention turned to Constantinople, the capital of the dwindling Byzantine Empire. Mehmed II made it his first priority, and built fortifications in the </a:t>
            </a:r>
            <a:r>
              <a:rPr lang="en-GB" baseline="0" dirty="0" err="1"/>
              <a:t>Bosphorus</a:t>
            </a:r>
            <a:r>
              <a:rPr lang="en-GB" baseline="0" dirty="0"/>
              <a:t> straits to enable the conquest. This happened in May of 1453, and it brought an end to the Byzantine Empire. The conquest of Constantinople (present-day Istanbul)</a:t>
            </a:r>
          </a:p>
          <a:p>
            <a:endParaRPr lang="en-GB" baseline="0" dirty="0"/>
          </a:p>
          <a:p>
            <a:r>
              <a:rPr lang="en-GB" baseline="0" dirty="0"/>
              <a:t>After his reign, the Ottomans started to push into the Mediterranean, against Venetian and Genoese possessions. His successors, </a:t>
            </a:r>
            <a:r>
              <a:rPr lang="en-GB" baseline="0" dirty="0" err="1"/>
              <a:t>Beyazid</a:t>
            </a:r>
            <a:r>
              <a:rPr lang="en-GB" baseline="0" dirty="0"/>
              <a:t> II and especially </a:t>
            </a:r>
            <a:r>
              <a:rPr lang="en-GB" baseline="0" dirty="0" err="1"/>
              <a:t>Selim</a:t>
            </a:r>
            <a:r>
              <a:rPr lang="en-GB" baseline="0" dirty="0"/>
              <a:t> I brought Ottoman rule to the Middle East, ending the </a:t>
            </a:r>
            <a:r>
              <a:rPr lang="en-GB" baseline="0" dirty="0" err="1"/>
              <a:t>Mamluk</a:t>
            </a:r>
            <a:r>
              <a:rPr lang="en-GB" baseline="0" dirty="0"/>
              <a:t> kingdom in Egypt and including the holy cities of Mecca and Medina, and most of North Africa in the Ottoman lands (map)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02C45-71E8-4256-A671-FB5EAD7ED58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221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CEC4B-D3CC-1218-9A4E-728431DC0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62DE92-5C9D-37FE-872E-0DD6AE618E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AB8C7-BBF1-281E-E9D8-F37390212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0C40D-6FD6-7597-7807-104178769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8579E-7ED9-E0F0-2453-31925A0CE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19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A62C1-3EEA-7871-85B3-5F1F01A39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113DC5-D6D7-0883-08ED-273890EFF7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B7E97-FD13-CBBD-CEE8-321CAA5C5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1CDF4-92F9-42B1-9404-4DC16360F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177-A0AA-9BB6-19C4-F2CA5238D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9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3E8C88-94D6-A375-A407-7BECDC1064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33E05A-48F8-7DEE-18DF-01987B67C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A9E75-24C0-EE0D-0D57-45C09B9EF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690F-EC39-13F1-248A-D190D3EC2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4DE44-C008-C165-A1E5-B9D34B7C1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39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DDA60-EE6F-C0C9-D987-B4267B6B9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85B41-8DE5-0063-3D51-5B4C3609A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D42C7-481D-C1FB-2611-7D98854B8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952B3-0654-9693-AAE0-B2E7D81E4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F7832-3214-91AA-6F99-7779C5909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82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C312A-2562-59BA-9099-FEBD295C0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4018A-5F9D-99F3-7A7E-C9029E2942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EB162-6DA0-83D8-BA94-B95D0651B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CE1A5-FD3A-F90F-C377-20189375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3EA11-62FA-EB48-484F-F850C1AD9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299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5EB4C-0ABF-74B8-AF7C-56A52245C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2B814-2977-1973-791B-5375DF0C3E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2D16B6-CC95-1F57-90BC-C4E43B3065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0421E7-E585-4261-1CE2-594C1AF3A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9C9096-A5C9-6856-FD4A-8701C2D49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B8C44-0322-4CC2-A6EA-13A63FABF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72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9EECC-87CB-4C61-5742-2E629ECF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4DDD4-0CAB-2928-9A86-1AE3E2F74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481B4-EE38-B706-45F8-C4E372FDD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BD5D29-0BA9-2D91-8E61-076B026D48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64B9E9-CE20-C59A-48AC-E93E721004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118016-3587-24EB-19E1-E2A00F91A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85BBCE-8218-02CE-D296-B637796EA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A6D3BC-1418-6D94-E00F-C97BAC12C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26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E3E53-A11A-8CE6-530D-7F35165AA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19E2C4-FB6C-3351-B67C-C3D80FA3A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1D1A82-68AE-557C-02A1-D9BE3090C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9F2C87-91D0-84B1-DAB1-D0A945C0F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010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A12019-0D34-0E52-58FD-F5E6A3E03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4B7F0B-DB21-5882-C881-CD5028091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5EB8F-DD95-1521-B3B8-9859504E7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63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39707-01BF-2318-EF24-413EA6CCF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8102E-264E-8847-3E75-3979976DB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DB5EB5-F3D0-8EB4-FB57-59F260C416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54F588-A4CC-D680-CBC5-1BB41EAE5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A92E68-F759-AD4B-80D3-D24F52942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0A033E-499A-27F7-FDF5-BCD41D1E7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5AFE1-4462-6B32-5F32-C255147A4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C1FF0A-AB97-B7E8-1A05-4C871BAD4A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503345-61F6-B930-86B3-8F2833343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8D27B-D511-8319-9696-B19549DD8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EAFD40-C1D6-BE0F-8E1E-D982DF900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1A748A-70A2-9180-7986-5ABA95DFA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992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B426FA-E323-2A06-BAF6-A7366C1BE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333ACD-52AE-6807-806E-5BC9D97A7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8FB76-4154-AA06-60E1-4BD85B1F08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4C6783-C7A0-4C5A-B418-6E0E3040C6C4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302D2-D6AA-99EC-48AB-FABCE6944E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8529A-4CB8-45E7-F400-E41BB4AFF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9E39E3-18B9-4484-B2FC-13FAD4B1D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685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0DC6A96-DF19-FB1D-8120-0F5BB5DDE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41" y="0"/>
            <a:ext cx="11205118" cy="922164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Ottoman and other non-European Networks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FEA9EE2B-35A7-6398-D8FB-21E21D14EF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082" y="922164"/>
            <a:ext cx="7307565" cy="581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53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9976C-F459-8EF1-C78D-174BD0113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915" y="1"/>
            <a:ext cx="6910959" cy="68048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Ottoman/Christian Relations</a:t>
            </a:r>
          </a:p>
        </p:txBody>
      </p:sp>
      <p:pic>
        <p:nvPicPr>
          <p:cNvPr id="3" name="Picture 2" descr="A painting of a person in a turban&#10;&#10;AI-generated content may be incorrect.">
            <a:extLst>
              <a:ext uri="{FF2B5EF4-FFF2-40B4-BE49-F238E27FC236}">
                <a16:creationId xmlns:a16="http://schemas.microsoft.com/office/drawing/2014/main" id="{9923DF4B-FB20-AC27-5631-01CF99C1B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92" y="285750"/>
            <a:ext cx="4185114" cy="6286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0635F1-A9FA-EC4E-1762-7257267BEBF9}"/>
              </a:ext>
            </a:extLst>
          </p:cNvPr>
          <p:cNvSpPr txBox="1"/>
          <p:nvPr/>
        </p:nvSpPr>
        <p:spPr>
          <a:xfrm>
            <a:off x="4579090" y="784736"/>
            <a:ext cx="761291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Alliances and intermarriage </a:t>
            </a:r>
            <a:r>
              <a:rPr lang="en-GB" sz="2400" dirty="0">
                <a:solidFill>
                  <a:srgbClr val="0070C0"/>
                </a:solidFill>
              </a:rPr>
              <a:t>with regional Christian powers (Byzantium, Genoa)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Attack </a:t>
            </a:r>
            <a:r>
              <a:rPr lang="en-GB" sz="2400" dirty="0">
                <a:solidFill>
                  <a:srgbClr val="0070C0"/>
                </a:solidFill>
              </a:rPr>
              <a:t>rival Turkish-Muslim principalities in Anatolia 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Christian warriors </a:t>
            </a:r>
            <a:r>
              <a:rPr lang="en-GB" sz="2400" dirty="0">
                <a:solidFill>
                  <a:srgbClr val="0070C0"/>
                </a:solidFill>
              </a:rPr>
              <a:t>fought on Ottoman side without converting to Islam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Religion marginal importance </a:t>
            </a:r>
            <a:r>
              <a:rPr lang="en-GB" sz="2400" dirty="0">
                <a:solidFill>
                  <a:srgbClr val="0070C0"/>
                </a:solidFill>
              </a:rPr>
              <a:t>on frontier: Holy War propaganda later</a:t>
            </a:r>
          </a:p>
          <a:p>
            <a:r>
              <a:rPr lang="de-DE" sz="2400" b="1" dirty="0">
                <a:solidFill>
                  <a:srgbClr val="0070C0"/>
                </a:solidFill>
              </a:rPr>
              <a:t>Multi-ethnic, multi-lingual &amp; multi-faith state: </a:t>
            </a:r>
            <a:r>
              <a:rPr lang="de-DE" sz="2400" dirty="0">
                <a:solidFill>
                  <a:srgbClr val="0070C0"/>
                </a:solidFill>
              </a:rPr>
              <a:t>tolerant of other communities &amp; refugees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Non-Muslims </a:t>
            </a:r>
            <a:r>
              <a:rPr lang="en-GB" sz="2400" dirty="0">
                <a:solidFill>
                  <a:srgbClr val="0070C0"/>
                </a:solidFill>
              </a:rPr>
              <a:t>can practice own religion as long as pay special tax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Tolerant </a:t>
            </a:r>
            <a:r>
              <a:rPr lang="en-GB" sz="2400" dirty="0">
                <a:solidFill>
                  <a:srgbClr val="0070C0"/>
                </a:solidFill>
              </a:rPr>
              <a:t>towards other branches of Islam (e.g. Sufism)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No restrictions </a:t>
            </a:r>
            <a:r>
              <a:rPr lang="en-GB" sz="2400" dirty="0">
                <a:solidFill>
                  <a:srgbClr val="0070C0"/>
                </a:solidFill>
              </a:rPr>
              <a:t>re entry into professions: Muslims &amp; non-Muslims engage in crafts, agriculture etc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‘Toleration &gt; economic &amp; political benefits:</a:t>
            </a:r>
            <a:r>
              <a:rPr lang="en-GB" sz="2400" dirty="0">
                <a:solidFill>
                  <a:srgbClr val="0070C0"/>
                </a:solidFill>
              </a:rPr>
              <a:t> Jewish communities, trading links; taxes &amp; order (rebels exiled)</a:t>
            </a:r>
            <a:endParaRPr lang="de-DE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006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8" y="62278"/>
            <a:ext cx="4557475" cy="6149391"/>
          </a:xfrm>
        </p:spPr>
      </p:pic>
      <p:sp>
        <p:nvSpPr>
          <p:cNvPr id="5" name="TextBox 4"/>
          <p:cNvSpPr txBox="1"/>
          <p:nvPr/>
        </p:nvSpPr>
        <p:spPr>
          <a:xfrm>
            <a:off x="0" y="62278"/>
            <a:ext cx="7566488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accent1"/>
                </a:solidFill>
              </a:rPr>
              <a:t>Conquest of Constantinople 1453</a:t>
            </a:r>
            <a:endParaRPr lang="en-GB" sz="24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</a:rPr>
              <a:t>Constantinople: </a:t>
            </a:r>
            <a:r>
              <a:rPr lang="en-GB" sz="2400" dirty="0">
                <a:solidFill>
                  <a:srgbClr val="0070C0"/>
                </a:solidFill>
              </a:rPr>
              <a:t>of great trading &amp; symbolic importance (taken by Mehmed II, ‘The Conqueror’)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</a:rPr>
              <a:t>Titles: </a:t>
            </a:r>
            <a:r>
              <a:rPr lang="en-GB" sz="2400" dirty="0">
                <a:solidFill>
                  <a:srgbClr val="0070C0"/>
                </a:solidFill>
              </a:rPr>
              <a:t>Kaysar (Caesar) Basileus Padishah, i.e. Ottomans = inheritors &amp; synthesizers of Roman, Mongol, Arab, Persian &amp; Byzantine traditions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</a:rPr>
              <a:t>Successors Bayezid II</a:t>
            </a:r>
            <a:r>
              <a:rPr lang="en-GB" sz="2400" dirty="0">
                <a:solidFill>
                  <a:srgbClr val="0070C0"/>
                </a:solidFill>
              </a:rPr>
              <a:t> &amp; </a:t>
            </a:r>
            <a:r>
              <a:rPr lang="en-GB" sz="2400" b="1" dirty="0">
                <a:solidFill>
                  <a:srgbClr val="0070C0"/>
                </a:solidFill>
              </a:rPr>
              <a:t>Selim I</a:t>
            </a:r>
            <a:r>
              <a:rPr lang="en-GB" sz="2400" dirty="0">
                <a:solidFill>
                  <a:srgbClr val="0070C0"/>
                </a:solidFill>
              </a:rPr>
              <a:t> expanded into Mediterranean &amp; Middle East vs </a:t>
            </a:r>
            <a:r>
              <a:rPr lang="en-GB" sz="2400" dirty="0">
                <a:solidFill>
                  <a:srgbClr val="0070C0"/>
                </a:solidFill>
                <a:effectLst/>
                <a:ea typeface="Calibri" panose="020F0502020204030204" pitchFamily="34" charset="0"/>
              </a:rPr>
              <a:t>Egypt, holy cities of Mecca &amp; Medina, &amp; most of North Africa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Ministers</a:t>
            </a:r>
            <a:r>
              <a:rPr lang="en-GB" sz="2400" dirty="0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soldiers </a:t>
            </a:r>
            <a:r>
              <a:rPr lang="en-GB" sz="2400" dirty="0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(janissaries) and women in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harem </a:t>
            </a:r>
            <a:r>
              <a:rPr lang="en-GB" sz="2400" dirty="0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drawn from Christian Balkans </a:t>
            </a:r>
            <a:endParaRPr lang="en-GB" sz="2400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Ottoman Empire </a:t>
            </a:r>
            <a:r>
              <a:rPr lang="en-GB" sz="2400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under Suleiman ‘the Magnificent’ continued to be open, flexible and innovative; held together by new institutions &amp; elite; retained eclectic character &amp; diversity</a:t>
            </a:r>
            <a:r>
              <a:rPr lang="en-GB" sz="2400" dirty="0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; alliances e.g. with France</a:t>
            </a:r>
            <a:endParaRPr lang="en-GB" sz="2400" dirty="0">
              <a:solidFill>
                <a:srgbClr val="0070C0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</a:rPr>
              <a:t>Trade important: </a:t>
            </a:r>
            <a:r>
              <a:rPr lang="en-GB" sz="2400" dirty="0">
                <a:solidFill>
                  <a:srgbClr val="0070C0"/>
                </a:solidFill>
              </a:rPr>
              <a:t>for welfare of subjects; symbiotic for good international relations &gt; diplomacy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6CBAE1-D3F1-0B66-DD7C-B17C4F7694C4}"/>
              </a:ext>
            </a:extLst>
          </p:cNvPr>
          <p:cNvSpPr txBox="1"/>
          <p:nvPr/>
        </p:nvSpPr>
        <p:spPr>
          <a:xfrm>
            <a:off x="7368363" y="6211669"/>
            <a:ext cx="4755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70C0"/>
                </a:solidFill>
              </a:rPr>
              <a:t>Portrait of Mehmed II by Gentile Bellini, 1480 </a:t>
            </a:r>
            <a:r>
              <a:rPr lang="en-GB" sz="1800" dirty="0">
                <a:solidFill>
                  <a:srgbClr val="0070C0"/>
                </a:solidFill>
              </a:rPr>
              <a:t>(National Portrait Gallery, London)</a:t>
            </a:r>
          </a:p>
        </p:txBody>
      </p:sp>
    </p:spTree>
    <p:extLst>
      <p:ext uri="{BB962C8B-B14F-4D97-AF65-F5344CB8AC3E}">
        <p14:creationId xmlns:p14="http://schemas.microsoft.com/office/powerpoint/2010/main" val="302927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F612F-9001-4053-7AF5-172E77E2C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638" y="1"/>
            <a:ext cx="11847435" cy="947854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Gürkan: comparing Habsburg &amp; Ottoman Networks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4712AD-D6AF-BED3-4432-96D654034F1A}"/>
              </a:ext>
            </a:extLst>
          </p:cNvPr>
          <p:cNvSpPr txBox="1"/>
          <p:nvPr/>
        </p:nvSpPr>
        <p:spPr>
          <a:xfrm>
            <a:off x="92927" y="879178"/>
            <a:ext cx="11581621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Habsburgs</a:t>
            </a:r>
            <a:r>
              <a:rPr lang="en-GB" sz="2400" dirty="0">
                <a:solidFill>
                  <a:srgbClr val="0070C0"/>
                </a:solidFill>
              </a:rPr>
              <a:t> ‘tried to institutionalize and standardize’ secret services whereas </a:t>
            </a:r>
            <a:r>
              <a:rPr lang="en-GB" sz="2400" b="1" dirty="0">
                <a:solidFill>
                  <a:srgbClr val="0070C0"/>
                </a:solidFill>
              </a:rPr>
              <a:t>Ottomans</a:t>
            </a:r>
            <a:r>
              <a:rPr lang="en-GB" sz="2400" dirty="0">
                <a:solidFill>
                  <a:srgbClr val="0070C0"/>
                </a:solidFill>
              </a:rPr>
              <a:t> … maintained ‘longstanding decentralized approach’ delegating responsibility to pashas &amp; court favourites who established own intelligence networks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Secret services </a:t>
            </a:r>
            <a:r>
              <a:rPr lang="en-GB" sz="2400" dirty="0">
                <a:solidFill>
                  <a:srgbClr val="0070C0"/>
                </a:solidFill>
              </a:rPr>
              <a:t>different in style &amp; administration</a:t>
            </a:r>
            <a:endParaRPr lang="en-GB" sz="2400" b="1" dirty="0">
              <a:solidFill>
                <a:srgbClr val="0070C0"/>
              </a:solidFill>
            </a:endParaRPr>
          </a:p>
          <a:p>
            <a:r>
              <a:rPr lang="en-GB" sz="2400" b="1" dirty="0">
                <a:solidFill>
                  <a:srgbClr val="0070C0"/>
                </a:solidFill>
              </a:rPr>
              <a:t>Cryptography vs oral transmission </a:t>
            </a:r>
            <a:r>
              <a:rPr lang="en-GB" sz="2400" dirty="0">
                <a:solidFill>
                  <a:srgbClr val="0070C0"/>
                </a:solidFill>
              </a:rPr>
              <a:t>– both effective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Istanbul </a:t>
            </a:r>
            <a:r>
              <a:rPr lang="en-GB" sz="2400" dirty="0">
                <a:solidFill>
                  <a:srgbClr val="0070C0"/>
                </a:solidFill>
              </a:rPr>
              <a:t>as a centre of information – porous but making 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extensive &amp; skilful use of </a:t>
            </a:r>
            <a:r>
              <a:rPr lang="en-GB" sz="2400" b="1" dirty="0">
                <a:solidFill>
                  <a:srgbClr val="0070C0"/>
                </a:solidFill>
              </a:rPr>
              <a:t>disinformation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Empires lacked </a:t>
            </a:r>
            <a:r>
              <a:rPr lang="en-GB" sz="2400" dirty="0">
                <a:solidFill>
                  <a:srgbClr val="0070C0"/>
                </a:solidFill>
              </a:rPr>
              <a:t>good information on each other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Both faced problem of quality </a:t>
            </a:r>
            <a:r>
              <a:rPr lang="en-GB" sz="2400" dirty="0">
                <a:solidFill>
                  <a:srgbClr val="0070C0"/>
                </a:solidFill>
              </a:rPr>
              <a:t>in: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recruitment pool, information received &amp; occasional reports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lack of continuity &amp; disorganised (</a:t>
            </a:r>
            <a:r>
              <a:rPr lang="en-GB" sz="2400" dirty="0" err="1">
                <a:solidFill>
                  <a:srgbClr val="0070C0"/>
                </a:solidFill>
              </a:rPr>
              <a:t>cf</a:t>
            </a:r>
            <a:r>
              <a:rPr lang="en-GB" sz="2400" dirty="0">
                <a:solidFill>
                  <a:srgbClr val="0070C0"/>
                </a:solidFill>
              </a:rPr>
              <a:t> Venetians)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dependence on intermediaries; dragomans, Jews, renegades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But political elites </a:t>
            </a:r>
            <a:r>
              <a:rPr lang="en-GB" sz="2400" dirty="0">
                <a:solidFill>
                  <a:srgbClr val="0070C0"/>
                </a:solidFill>
              </a:rPr>
              <a:t>good contact &amp; relations, even conspired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Role of </a:t>
            </a:r>
            <a:r>
              <a:rPr lang="en-GB" sz="2400" dirty="0">
                <a:solidFill>
                  <a:srgbClr val="0070C0"/>
                </a:solidFill>
              </a:rPr>
              <a:t>personal/corporate interests &amp; factional rivalries;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mastery of cultural codes, kinship &amp; self-interest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Absence of ambassadors </a:t>
            </a:r>
            <a:r>
              <a:rPr lang="en-GB" sz="2400" dirty="0">
                <a:solidFill>
                  <a:srgbClr val="0070C0"/>
                </a:solidFill>
              </a:rPr>
              <a:t>&gt; spies as diplomats</a:t>
            </a:r>
          </a:p>
          <a:p>
            <a:endParaRPr lang="en-GB" sz="2400" b="1" dirty="0">
              <a:solidFill>
                <a:srgbClr val="0070C0"/>
              </a:solidFill>
            </a:endParaRPr>
          </a:p>
        </p:txBody>
      </p:sp>
      <p:pic>
        <p:nvPicPr>
          <p:cNvPr id="5" name="Picture 4" descr="A portrait of a person in a turban&#10;&#10;AI-generated content may be incorrect.">
            <a:extLst>
              <a:ext uri="{FF2B5EF4-FFF2-40B4-BE49-F238E27FC236}">
                <a16:creationId xmlns:a16="http://schemas.microsoft.com/office/drawing/2014/main" id="{E0BB2D4D-FDDB-A8E0-556F-10BB58CB41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337" y="2155849"/>
            <a:ext cx="3625736" cy="438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4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841C3-E75A-4C82-6808-916EA29FD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937488" cy="73598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Other Islamic Examples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B1C772-5591-0BFA-83F6-89C706499287}"/>
              </a:ext>
            </a:extLst>
          </p:cNvPr>
          <p:cNvSpPr txBox="1"/>
          <p:nvPr/>
        </p:nvSpPr>
        <p:spPr>
          <a:xfrm>
            <a:off x="85061" y="735981"/>
            <a:ext cx="8899452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Prophet Muhammad:</a:t>
            </a:r>
            <a:r>
              <a:rPr lang="en-GB" sz="2400" dirty="0">
                <a:solidFill>
                  <a:srgbClr val="0070C0"/>
                </a:solidFill>
              </a:rPr>
              <a:t> ‘a master of intelligence in war’, ‘intelligence service eventually came to rival those of Rome and Persia, especially in the area of political intelligence’ (Al-</a:t>
            </a:r>
            <a:r>
              <a:rPr lang="en-GB" sz="2400" dirty="0" err="1">
                <a:solidFill>
                  <a:srgbClr val="0070C0"/>
                </a:solidFill>
              </a:rPr>
              <a:t>Asmari</a:t>
            </a:r>
            <a:r>
              <a:rPr lang="en-GB" sz="2400" dirty="0">
                <a:solidFill>
                  <a:srgbClr val="0070C0"/>
                </a:solidFill>
              </a:rPr>
              <a:t>)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C9th Arab writer and philosopher Al-Jahiz</a:t>
            </a:r>
            <a:r>
              <a:rPr lang="en-GB" sz="2400" dirty="0">
                <a:solidFill>
                  <a:srgbClr val="0070C0"/>
                </a:solidFill>
              </a:rPr>
              <a:t>: human nature ‘to seek news and intelligence’</a:t>
            </a:r>
          </a:p>
          <a:p>
            <a:r>
              <a:rPr lang="en-GB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Abbasid Baghdad </a:t>
            </a:r>
            <a:r>
              <a:rPr lang="en-GB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(C8</a:t>
            </a:r>
            <a:r>
              <a:rPr lang="en-GB" sz="2400" baseline="30000" dirty="0">
                <a:solidFill>
                  <a:srgbClr val="0070C0"/>
                </a:solidFill>
                <a:cs typeface="Times New Roman" panose="02020603050405020304" pitchFamily="18" charset="0"/>
              </a:rPr>
              <a:t>th</a:t>
            </a:r>
            <a:r>
              <a:rPr lang="en-GB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–C9</a:t>
            </a:r>
            <a:r>
              <a:rPr lang="en-GB" sz="2400" baseline="30000" dirty="0">
                <a:solidFill>
                  <a:srgbClr val="0070C0"/>
                </a:solidFill>
                <a:cs typeface="Times New Roman" panose="02020603050405020304" pitchFamily="18" charset="0"/>
              </a:rPr>
              <a:t>th</a:t>
            </a:r>
            <a:r>
              <a:rPr lang="en-GB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): House of Wisdom &amp; Arab philosophers e.g. al-Kindi &gt; mathematics &amp; science &amp; early centre of cryptography &amp; cryptoanalysis &gt; Ottomans</a:t>
            </a:r>
            <a:endParaRPr lang="en-GB" sz="2400" dirty="0">
              <a:solidFill>
                <a:srgbClr val="0070C0"/>
              </a:solidFill>
            </a:endParaRPr>
          </a:p>
          <a:p>
            <a:r>
              <a:rPr lang="en-GB" sz="2400" b="1" dirty="0">
                <a:solidFill>
                  <a:srgbClr val="0070C0"/>
                </a:solidFill>
              </a:rPr>
              <a:t>Cf </a:t>
            </a:r>
            <a:r>
              <a:rPr lang="en-GB" sz="2400" b="1" i="0" dirty="0">
                <a:solidFill>
                  <a:srgbClr val="0070C0"/>
                </a:solidFill>
                <a:effectLst/>
              </a:rPr>
              <a:t>Mamluks (Egypt/Syria) vs Mongols</a:t>
            </a:r>
            <a:r>
              <a:rPr lang="en-GB" sz="2400" b="0" i="0" dirty="0">
                <a:solidFill>
                  <a:srgbClr val="0070C0"/>
                </a:solidFill>
                <a:effectLst/>
              </a:rPr>
              <a:t> in C13</a:t>
            </a:r>
            <a:r>
              <a:rPr lang="en-GB" sz="2400" b="0" i="0" baseline="30000" dirty="0">
                <a:solidFill>
                  <a:srgbClr val="0070C0"/>
                </a:solidFill>
                <a:effectLst/>
              </a:rPr>
              <a:t>th</a:t>
            </a:r>
            <a:r>
              <a:rPr lang="en-GB" sz="2400" b="0" i="0" dirty="0">
                <a:solidFill>
                  <a:srgbClr val="0070C0"/>
                </a:solidFill>
                <a:effectLst/>
              </a:rPr>
              <a:t>: </a:t>
            </a:r>
          </a:p>
          <a:p>
            <a:r>
              <a:rPr lang="en-GB" sz="2400" b="0" i="0" dirty="0">
                <a:solidFill>
                  <a:srgbClr val="0070C0"/>
                </a:solidFill>
                <a:effectLst/>
              </a:rPr>
              <a:t>gathering of information</a:t>
            </a:r>
            <a:r>
              <a:rPr lang="en-GB" sz="2400" dirty="0">
                <a:solidFill>
                  <a:srgbClr val="0070C0"/>
                </a:solidFill>
              </a:rPr>
              <a:t>/intelligence; use of</a:t>
            </a:r>
            <a:r>
              <a:rPr lang="en-GB" sz="2400" b="0" i="0" dirty="0">
                <a:solidFill>
                  <a:srgbClr val="0070C0"/>
                </a:solidFill>
                <a:effectLst/>
              </a:rPr>
              <a:t> assassination, disinformation and indigenous contacts; </a:t>
            </a:r>
          </a:p>
          <a:p>
            <a:r>
              <a:rPr lang="en-GB" sz="2400" b="0" i="0" dirty="0">
                <a:solidFill>
                  <a:srgbClr val="0070C0"/>
                </a:solidFill>
                <a:effectLst/>
              </a:rPr>
              <a:t>raids across borders, burning of grasslands and dispatch of Muslim rulers to reestablish “kingdoms”</a:t>
            </a:r>
          </a:p>
          <a:p>
            <a:r>
              <a:rPr lang="en-GB" sz="2400" dirty="0">
                <a:solidFill>
                  <a:srgbClr val="0070C0"/>
                </a:solidFill>
              </a:rPr>
              <a:t>A</a:t>
            </a:r>
            <a:r>
              <a:rPr lang="en-GB" sz="2400" b="0" i="0" dirty="0">
                <a:solidFill>
                  <a:srgbClr val="0070C0"/>
                </a:solidFill>
                <a:effectLst/>
              </a:rPr>
              <a:t>lso espionage and subterfuge against Franks in Syria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Saracens</a:t>
            </a:r>
            <a:r>
              <a:rPr lang="en-GB" sz="2400" dirty="0">
                <a:solidFill>
                  <a:srgbClr val="0070C0"/>
                </a:solidFill>
              </a:rPr>
              <a:t> superior to crusaders at intelligence &amp; disinformation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Terminology</a:t>
            </a:r>
            <a:r>
              <a:rPr lang="en-GB" sz="2400" dirty="0">
                <a:solidFill>
                  <a:srgbClr val="0070C0"/>
                </a:solidFill>
              </a:rPr>
              <a:t> an issue as with other cases</a:t>
            </a:r>
          </a:p>
        </p:txBody>
      </p:sp>
      <p:pic>
        <p:nvPicPr>
          <p:cNvPr id="8" name="Content Placeholder 4" descr="mamluks.jpg">
            <a:extLst>
              <a:ext uri="{FF2B5EF4-FFF2-40B4-BE49-F238E27FC236}">
                <a16:creationId xmlns:a16="http://schemas.microsoft.com/office/drawing/2014/main" id="{93D8A5DA-8B4F-9D9C-F589-07B07ADB97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500" y="3598069"/>
            <a:ext cx="3604439" cy="3030056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324D2BF-B78A-F122-C605-4E252B71D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793" y="229875"/>
            <a:ext cx="2893636" cy="2905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672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80047-C6AA-8B9B-D362-9FADDE9A1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07" y="0"/>
            <a:ext cx="10577623" cy="889517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Other ‘Eastern’ Examples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6F216F-FB38-7A68-01D2-8A8016074A4D}"/>
              </a:ext>
            </a:extLst>
          </p:cNvPr>
          <p:cNvSpPr txBox="1"/>
          <p:nvPr/>
        </p:nvSpPr>
        <p:spPr>
          <a:xfrm>
            <a:off x="92114" y="737117"/>
            <a:ext cx="8208334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</a:rPr>
              <a:t>Sun Tzu </a:t>
            </a:r>
            <a:r>
              <a:rPr lang="en-GB" sz="2400" dirty="0">
                <a:solidFill>
                  <a:srgbClr val="0070C0"/>
                </a:solidFill>
              </a:rPr>
              <a:t>(c. 544-496 BCE),</a:t>
            </a:r>
            <a:r>
              <a:rPr lang="en-GB" sz="2400" b="1" dirty="0">
                <a:solidFill>
                  <a:srgbClr val="0070C0"/>
                </a:solidFill>
              </a:rPr>
              <a:t> </a:t>
            </a:r>
            <a:r>
              <a:rPr lang="en-GB" sz="2400" b="1" i="1" dirty="0">
                <a:solidFill>
                  <a:srgbClr val="0070C0"/>
                </a:solidFill>
              </a:rPr>
              <a:t>Art of War </a:t>
            </a:r>
            <a:r>
              <a:rPr lang="en-GB" sz="2400" dirty="0">
                <a:solidFill>
                  <a:srgbClr val="0070C0"/>
                </a:solidFill>
              </a:rPr>
              <a:t>(or </a:t>
            </a:r>
            <a:r>
              <a:rPr lang="en-GB" sz="2400" i="1" dirty="0" err="1">
                <a:solidFill>
                  <a:srgbClr val="0070C0"/>
                </a:solidFill>
              </a:rPr>
              <a:t>Sunzi</a:t>
            </a:r>
            <a:r>
              <a:rPr lang="en-GB" sz="2400" i="1" dirty="0">
                <a:solidFill>
                  <a:srgbClr val="0070C0"/>
                </a:solidFill>
              </a:rPr>
              <a:t> </a:t>
            </a:r>
            <a:r>
              <a:rPr lang="en-GB" sz="2400" i="1" dirty="0" err="1">
                <a:solidFill>
                  <a:srgbClr val="0070C0"/>
                </a:solidFill>
              </a:rPr>
              <a:t>bingfa</a:t>
            </a:r>
            <a:r>
              <a:rPr lang="en-GB" sz="2400" dirty="0">
                <a:solidFill>
                  <a:srgbClr val="0070C0"/>
                </a:solidFill>
              </a:rPr>
              <a:t>), ‘On Spies’ (brief): armies dependent on intelligence can avoid danger and expense of fight </a:t>
            </a:r>
            <a:r>
              <a:rPr lang="en-GB" sz="2400" dirty="0" err="1">
                <a:solidFill>
                  <a:srgbClr val="0070C0"/>
                </a:solidFill>
              </a:rPr>
              <a:t>cf</a:t>
            </a:r>
            <a:r>
              <a:rPr lang="en-GB" sz="2400" dirty="0">
                <a:solidFill>
                  <a:srgbClr val="0070C0"/>
                </a:solidFill>
              </a:rPr>
              <a:t> Chinese spying today?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 ‘traditional Chinese intelligence practice: information coupled with active subversion’ (Sawyer)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</a:rPr>
              <a:t>Kautilya </a:t>
            </a:r>
            <a:r>
              <a:rPr lang="en-GB" sz="2400" dirty="0">
                <a:solidFill>
                  <a:srgbClr val="0070C0"/>
                </a:solidFill>
              </a:rPr>
              <a:t>(c. 350-283 BCE), </a:t>
            </a:r>
            <a:r>
              <a:rPr lang="en-GB" sz="2400" b="1" i="1" dirty="0" err="1">
                <a:solidFill>
                  <a:srgbClr val="0070C0"/>
                </a:solidFill>
              </a:rPr>
              <a:t>Arthashastra</a:t>
            </a:r>
            <a:r>
              <a:rPr lang="en-GB" sz="2400" i="1" dirty="0">
                <a:solidFill>
                  <a:srgbClr val="0070C0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</a:rPr>
              <a:t>(Mauryan Empire) on ‘Covert Operations’ = central &amp; integral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‘domestic counter-espionage, criminal intelligence plus covert political and psychological operations … all feature in the work of Kautilya’s ‘‘institutes’’ of spies’ (Davies)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1</a:t>
            </a:r>
            <a:r>
              <a:rPr lang="en-GB" sz="2400" baseline="30000" dirty="0">
                <a:solidFill>
                  <a:srgbClr val="0070C0"/>
                </a:solidFill>
              </a:rPr>
              <a:t>st</a:t>
            </a:r>
            <a:r>
              <a:rPr lang="en-GB" sz="2400" dirty="0">
                <a:solidFill>
                  <a:srgbClr val="0070C0"/>
                </a:solidFill>
              </a:rPr>
              <a:t> to call (in enormous detail) for professional intelligence service: ‘29 main cover occupations (with 50 sub-types) of a huge network of spies at home and abroad’ (Andrew)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</a:rPr>
              <a:t>Russia</a:t>
            </a:r>
            <a:r>
              <a:rPr lang="en-GB" sz="2400" dirty="0">
                <a:solidFill>
                  <a:srgbClr val="0070C0"/>
                </a:solidFill>
              </a:rPr>
              <a:t>: heir of traditions of insecure Byzantine Empire &gt; paranoid Ivan IV ‘the Terrible’: highly bureaucratized and institutionalized intelligence and security culture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2196DC-2EC8-717C-CBFD-9C2C470D2B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9411" y="863600"/>
            <a:ext cx="3800475" cy="562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125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54D43-1B25-EBF4-B27F-475B2980F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783" y="0"/>
            <a:ext cx="10592687" cy="978195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The Grey Zone between War and Peace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BA2B9D-07FA-8E0C-3F73-EACECBC301E0}"/>
              </a:ext>
            </a:extLst>
          </p:cNvPr>
          <p:cNvSpPr txBox="1"/>
          <p:nvPr/>
        </p:nvSpPr>
        <p:spPr>
          <a:xfrm>
            <a:off x="120923" y="978197"/>
            <a:ext cx="734313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The Grey Zone: </a:t>
            </a:r>
            <a:r>
              <a:rPr lang="en-GB" sz="2400" dirty="0">
                <a:solidFill>
                  <a:srgbClr val="0070C0"/>
                </a:solidFill>
              </a:rPr>
              <a:t>modern post Cold War concept re ‘eastern enemies’ Russia &amp; China clearly applicable to Western covert activities too through the ages: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= ‘competitive space between war and peace in which states and non-state actors pursue strategic objectives through activities that fall short of open armed conflict’, so include intelligence operations &amp; espionage, subterfuge &amp; interference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Characteristics:</a:t>
            </a:r>
            <a:r>
              <a:rPr lang="en-GB" sz="2400" dirty="0">
                <a:solidFill>
                  <a:srgbClr val="0070C0"/>
                </a:solidFill>
              </a:rPr>
              <a:t> ambiguity &amp; deniability, sabotage &amp; coercive tactics, use of proxies &amp; agents</a:t>
            </a:r>
          </a:p>
          <a:p>
            <a:endParaRPr lang="en-GB" sz="2400" b="1" dirty="0">
              <a:solidFill>
                <a:srgbClr val="0070C0"/>
              </a:solidFill>
            </a:endParaRPr>
          </a:p>
          <a:p>
            <a:r>
              <a:rPr lang="en-GB" sz="2400" b="1" dirty="0">
                <a:solidFill>
                  <a:srgbClr val="0070C0"/>
                </a:solidFill>
              </a:rPr>
              <a:t>Early Modern Cultural &amp; Diplomatic Encounters between Europeans &amp; non-Europeans: </a:t>
            </a:r>
            <a:r>
              <a:rPr lang="en-GB" sz="2400" dirty="0">
                <a:solidFill>
                  <a:srgbClr val="0070C0"/>
                </a:solidFill>
              </a:rPr>
              <a:t>French in Tunis; Dutch &amp; Portuguese in China &amp; Japan; Prussians in Cape Verde; Spanish in Philippines</a:t>
            </a:r>
          </a:p>
        </p:txBody>
      </p:sp>
      <p:pic>
        <p:nvPicPr>
          <p:cNvPr id="3" name="Picture 2" descr="A map of land with ships and mountains&#10;&#10;AI-generated content may be incorrect.">
            <a:extLst>
              <a:ext uri="{FF2B5EF4-FFF2-40B4-BE49-F238E27FC236}">
                <a16:creationId xmlns:a16="http://schemas.microsoft.com/office/drawing/2014/main" id="{D6980184-BA8E-36BB-948B-5916A612B2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56" y="1766146"/>
            <a:ext cx="4607021" cy="340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84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7B29F7-7ED4-B9E8-84A6-4675F1B8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95" y="116959"/>
            <a:ext cx="5893981" cy="131201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dirty="0">
                <a:solidFill>
                  <a:schemeClr val="accent1"/>
                </a:solidFill>
              </a:rPr>
              <a:t>Conclusions: European &amp; non-European?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9373A8-F113-4D91-690C-24C59E6AD7BB}"/>
              </a:ext>
            </a:extLst>
          </p:cNvPr>
          <p:cNvSpPr txBox="1"/>
          <p:nvPr/>
        </p:nvSpPr>
        <p:spPr>
          <a:xfrm>
            <a:off x="200495" y="1428976"/>
            <a:ext cx="6106137" cy="4982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</a:rPr>
              <a:t>Differences:</a:t>
            </a:r>
            <a:r>
              <a:rPr lang="en-US" sz="2200" dirty="0">
                <a:solidFill>
                  <a:srgbClr val="0070C0"/>
                </a:solidFill>
              </a:rPr>
              <a:t> in context, approach, actors, administrative systems, cultures, strategies (true of all comparisons)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</a:rPr>
              <a:t>Similarities: </a:t>
            </a:r>
            <a:r>
              <a:rPr lang="en-US" sz="2200" dirty="0">
                <a:solidFill>
                  <a:srgbClr val="0070C0"/>
                </a:solidFill>
              </a:rPr>
              <a:t>motivations, targets, agents, types of activity, subterfuge, disinformation; military, economic, political/ religious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</a:rPr>
              <a:t>False Distinction: </a:t>
            </a:r>
            <a:r>
              <a:rPr lang="en-US" sz="2200" dirty="0">
                <a:solidFill>
                  <a:srgbClr val="0070C0"/>
                </a:solidFill>
              </a:rPr>
              <a:t>West vs East (orientalism), political &amp; religious dynamics of time (historic &amp; contemporary); distinctions more pronounced now read backwards?; autocracies vs democracies?; C20th bias (9 out of </a:t>
            </a:r>
            <a:r>
              <a:rPr lang="en-US" sz="2200">
                <a:solidFill>
                  <a:srgbClr val="0070C0"/>
                </a:solidFill>
              </a:rPr>
              <a:t>10 ‘famous’)</a:t>
            </a:r>
            <a:endParaRPr lang="en-US" sz="2200" dirty="0">
              <a:solidFill>
                <a:srgbClr val="0070C0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</a:rPr>
              <a:t>Learn from each other: </a:t>
            </a:r>
            <a:r>
              <a:rPr lang="en-US" sz="2200" dirty="0">
                <a:solidFill>
                  <a:srgbClr val="0070C0"/>
                </a:solidFill>
              </a:rPr>
              <a:t>either side ahead in developments often lead to imitation in response to threat; how to keep up with/outflank opponents; counter-espionage; disinformation; cryptoanalysis (again true of all comparisons) </a:t>
            </a:r>
            <a:endParaRPr lang="en-US" sz="2200" b="1" dirty="0">
              <a:solidFill>
                <a:srgbClr val="0070C0"/>
              </a:solidFill>
            </a:endParaRPr>
          </a:p>
        </p:txBody>
      </p:sp>
      <p:pic>
        <p:nvPicPr>
          <p:cNvPr id="2052" name="Picture 4" descr="Top Arab official has been unknowingly spying for Israel for 5 years ...">
            <a:extLst>
              <a:ext uri="{FF2B5EF4-FFF2-40B4-BE49-F238E27FC236}">
                <a16:creationId xmlns:a16="http://schemas.microsoft.com/office/drawing/2014/main" id="{24FC6D93-E279-DA89-0392-7A5A6DDC0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0" r="23729"/>
          <a:stretch>
            <a:fillRect/>
          </a:stretch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688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</TotalTime>
  <Words>1128</Words>
  <Application>Microsoft Office PowerPoint</Application>
  <PresentationFormat>Widescreen</PresentationFormat>
  <Paragraphs>66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Times New Roman</vt:lpstr>
      <vt:lpstr>Office Theme</vt:lpstr>
      <vt:lpstr>Ottoman and other non-European Networks</vt:lpstr>
      <vt:lpstr>Ottoman/Christian Relations</vt:lpstr>
      <vt:lpstr>PowerPoint Presentation</vt:lpstr>
      <vt:lpstr>Gürkan: comparing Habsburg &amp; Ottoman Networks</vt:lpstr>
      <vt:lpstr>Other Islamic Examples</vt:lpstr>
      <vt:lpstr>Other ‘Eastern’ Examples</vt:lpstr>
      <vt:lpstr>The Grey Zone between War and Peace</vt:lpstr>
      <vt:lpstr>Conclusions: European &amp; non-European?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1</cp:revision>
  <dcterms:created xsi:type="dcterms:W3CDTF">2025-11-24T10:36:53Z</dcterms:created>
  <dcterms:modified xsi:type="dcterms:W3CDTF">2025-11-26T11:30:55Z</dcterms:modified>
</cp:coreProperties>
</file>