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87" r:id="rId3"/>
    <p:sldId id="256" r:id="rId4"/>
    <p:sldId id="258" r:id="rId5"/>
    <p:sldId id="286" r:id="rId6"/>
    <p:sldId id="285" r:id="rId7"/>
    <p:sldId id="259" r:id="rId8"/>
    <p:sldId id="257" r:id="rId9"/>
    <p:sldId id="260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8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6613460C-C6E5-4CF4-AE96-E04981F71DB7}"/>
    <pc:docChg chg="undo redo custSel addSld delSld modSld sldOrd">
      <pc:chgData name="Roberts, Penny" userId="ae04f916-d83e-4603-b28a-186fc90f4048" providerId="ADAL" clId="{6613460C-C6E5-4CF4-AE96-E04981F71DB7}" dt="2025-10-26T20:48:12.785" v="7032" actId="20577"/>
      <pc:docMkLst>
        <pc:docMk/>
      </pc:docMkLst>
      <pc:sldChg chg="modSp mod">
        <pc:chgData name="Roberts, Penny" userId="ae04f916-d83e-4603-b28a-186fc90f4048" providerId="ADAL" clId="{6613460C-C6E5-4CF4-AE96-E04981F71DB7}" dt="2025-10-26T19:45:50.941" v="6991" actId="20577"/>
        <pc:sldMkLst>
          <pc:docMk/>
          <pc:sldMk cId="3935964061" sldId="256"/>
        </pc:sldMkLst>
        <pc:spChg chg="mod">
          <ac:chgData name="Roberts, Penny" userId="ae04f916-d83e-4603-b28a-186fc90f4048" providerId="ADAL" clId="{6613460C-C6E5-4CF4-AE96-E04981F71DB7}" dt="2025-10-25T09:16:58.982" v="520" actId="113"/>
          <ac:spMkLst>
            <pc:docMk/>
            <pc:sldMk cId="3935964061" sldId="256"/>
            <ac:spMk id="4" creationId="{B99D4867-CF73-C88B-4479-62E9E9A134F2}"/>
          </ac:spMkLst>
        </pc:spChg>
        <pc:spChg chg="mod">
          <ac:chgData name="Roberts, Penny" userId="ae04f916-d83e-4603-b28a-186fc90f4048" providerId="ADAL" clId="{6613460C-C6E5-4CF4-AE96-E04981F71DB7}" dt="2025-10-26T19:45:50.941" v="6991" actId="20577"/>
          <ac:spMkLst>
            <pc:docMk/>
            <pc:sldMk cId="3935964061" sldId="256"/>
            <ac:spMk id="8" creationId="{7772D3C2-B2EC-F891-BDCA-704C8339971D}"/>
          </ac:spMkLst>
        </pc:spChg>
        <pc:picChg chg="mod">
          <ac:chgData name="Roberts, Penny" userId="ae04f916-d83e-4603-b28a-186fc90f4048" providerId="ADAL" clId="{6613460C-C6E5-4CF4-AE96-E04981F71DB7}" dt="2025-10-26T12:47:46.658" v="5513" actId="1076"/>
          <ac:picMkLst>
            <pc:docMk/>
            <pc:sldMk cId="3935964061" sldId="256"/>
            <ac:picMk id="6" creationId="{ED86F6A7-0D61-9577-8E2F-44F8EBBF87C1}"/>
          </ac:picMkLst>
        </pc:picChg>
      </pc:sldChg>
      <pc:sldChg chg="modSp mod">
        <pc:chgData name="Roberts, Penny" userId="ae04f916-d83e-4603-b28a-186fc90f4048" providerId="ADAL" clId="{6613460C-C6E5-4CF4-AE96-E04981F71DB7}" dt="2025-10-26T19:42:43.849" v="6884" actId="113"/>
        <pc:sldMkLst>
          <pc:docMk/>
          <pc:sldMk cId="700010273" sldId="257"/>
        </pc:sldMkLst>
        <pc:spChg chg="mod">
          <ac:chgData name="Roberts, Penny" userId="ae04f916-d83e-4603-b28a-186fc90f4048" providerId="ADAL" clId="{6613460C-C6E5-4CF4-AE96-E04981F71DB7}" dt="2025-10-26T12:29:00.258" v="5079" actId="1076"/>
          <ac:spMkLst>
            <pc:docMk/>
            <pc:sldMk cId="700010273" sldId="257"/>
            <ac:spMk id="2" creationId="{CA2BED21-A3A2-10A6-1B2F-067B780B4A5E}"/>
          </ac:spMkLst>
        </pc:spChg>
        <pc:spChg chg="mod">
          <ac:chgData name="Roberts, Penny" userId="ae04f916-d83e-4603-b28a-186fc90f4048" providerId="ADAL" clId="{6613460C-C6E5-4CF4-AE96-E04981F71DB7}" dt="2025-10-26T19:42:43.849" v="6884" actId="113"/>
          <ac:spMkLst>
            <pc:docMk/>
            <pc:sldMk cId="700010273" sldId="257"/>
            <ac:spMk id="8" creationId="{FB66EC48-A643-5D3B-6FC4-D6C53128327C}"/>
          </ac:spMkLst>
        </pc:spChg>
      </pc:sldChg>
      <pc:sldChg chg="addSp delSp modSp mod ord">
        <pc:chgData name="Roberts, Penny" userId="ae04f916-d83e-4603-b28a-186fc90f4048" providerId="ADAL" clId="{6613460C-C6E5-4CF4-AE96-E04981F71DB7}" dt="2025-10-26T19:38:27.596" v="6816" actId="20577"/>
        <pc:sldMkLst>
          <pc:docMk/>
          <pc:sldMk cId="1974413119" sldId="259"/>
        </pc:sldMkLst>
        <pc:spChg chg="mod">
          <ac:chgData name="Roberts, Penny" userId="ae04f916-d83e-4603-b28a-186fc90f4048" providerId="ADAL" clId="{6613460C-C6E5-4CF4-AE96-E04981F71DB7}" dt="2025-10-26T12:33:21.190" v="5149" actId="1076"/>
          <ac:spMkLst>
            <pc:docMk/>
            <pc:sldMk cId="1974413119" sldId="259"/>
            <ac:spMk id="2" creationId="{C8F9F787-212F-870A-B98A-8FBC4A4B6D70}"/>
          </ac:spMkLst>
        </pc:spChg>
        <pc:spChg chg="mod">
          <ac:chgData name="Roberts, Penny" userId="ae04f916-d83e-4603-b28a-186fc90f4048" providerId="ADAL" clId="{6613460C-C6E5-4CF4-AE96-E04981F71DB7}" dt="2025-10-26T19:38:27.596" v="6816" actId="20577"/>
          <ac:spMkLst>
            <pc:docMk/>
            <pc:sldMk cId="1974413119" sldId="259"/>
            <ac:spMk id="4" creationId="{12D8C29F-74E9-F342-BD5D-A467C045820A}"/>
          </ac:spMkLst>
        </pc:spChg>
        <pc:spChg chg="add mod">
          <ac:chgData name="Roberts, Penny" userId="ae04f916-d83e-4603-b28a-186fc90f4048" providerId="ADAL" clId="{6613460C-C6E5-4CF4-AE96-E04981F71DB7}" dt="2025-10-26T12:11:24.419" v="4682" actId="1076"/>
          <ac:spMkLst>
            <pc:docMk/>
            <pc:sldMk cId="1974413119" sldId="259"/>
            <ac:spMk id="10" creationId="{870D9A04-7987-7D7D-51CB-A926B4F7C8DD}"/>
          </ac:spMkLst>
        </pc:spChg>
        <pc:spChg chg="add mod">
          <ac:chgData name="Roberts, Penny" userId="ae04f916-d83e-4603-b28a-186fc90f4048" providerId="ADAL" clId="{6613460C-C6E5-4CF4-AE96-E04981F71DB7}" dt="2025-10-26T12:11:11.708" v="4680" actId="1076"/>
          <ac:spMkLst>
            <pc:docMk/>
            <pc:sldMk cId="1974413119" sldId="259"/>
            <ac:spMk id="13" creationId="{EF75BE25-F728-42FD-BCEB-FE08FEE674B0}"/>
          </ac:spMkLst>
        </pc:spChg>
        <pc:picChg chg="add mod">
          <ac:chgData name="Roberts, Penny" userId="ae04f916-d83e-4603-b28a-186fc90f4048" providerId="ADAL" clId="{6613460C-C6E5-4CF4-AE96-E04981F71DB7}" dt="2025-10-26T12:11:17.331" v="4681" actId="14100"/>
          <ac:picMkLst>
            <pc:docMk/>
            <pc:sldMk cId="1974413119" sldId="259"/>
            <ac:picMk id="7" creationId="{0935FFDF-671A-CB27-406D-0D08429F14A2}"/>
          </ac:picMkLst>
        </pc:picChg>
        <pc:picChg chg="add mod">
          <ac:chgData name="Roberts, Penny" userId="ae04f916-d83e-4603-b28a-186fc90f4048" providerId="ADAL" clId="{6613460C-C6E5-4CF4-AE96-E04981F71DB7}" dt="2025-10-26T12:11:32.810" v="4683" actId="1076"/>
          <ac:picMkLst>
            <pc:docMk/>
            <pc:sldMk cId="1974413119" sldId="259"/>
            <ac:picMk id="11" creationId="{4826F013-6923-D85E-8A01-3DC8B4C83802}"/>
          </ac:picMkLst>
        </pc:picChg>
      </pc:sldChg>
      <pc:sldChg chg="addSp delSp modSp mod setBg">
        <pc:chgData name="Roberts, Penny" userId="ae04f916-d83e-4603-b28a-186fc90f4048" providerId="ADAL" clId="{6613460C-C6E5-4CF4-AE96-E04981F71DB7}" dt="2025-10-25T10:08:42.387" v="2506" actId="1076"/>
        <pc:sldMkLst>
          <pc:docMk/>
          <pc:sldMk cId="1634782974" sldId="260"/>
        </pc:sldMkLst>
        <pc:spChg chg="mod">
          <ac:chgData name="Roberts, Penny" userId="ae04f916-d83e-4603-b28a-186fc90f4048" providerId="ADAL" clId="{6613460C-C6E5-4CF4-AE96-E04981F71DB7}" dt="2025-10-25T10:08:42.387" v="2506" actId="1076"/>
          <ac:spMkLst>
            <pc:docMk/>
            <pc:sldMk cId="1634782974" sldId="260"/>
            <ac:spMk id="2" creationId="{378A4D1D-A9B9-BE13-7D47-E4686750B38F}"/>
          </ac:spMkLst>
        </pc:spChg>
        <pc:spChg chg="add mod">
          <ac:chgData name="Roberts, Penny" userId="ae04f916-d83e-4603-b28a-186fc90f4048" providerId="ADAL" clId="{6613460C-C6E5-4CF4-AE96-E04981F71DB7}" dt="2025-10-25T10:08:36.662" v="2505" actId="14100"/>
          <ac:spMkLst>
            <pc:docMk/>
            <pc:sldMk cId="1634782974" sldId="260"/>
            <ac:spMk id="9" creationId="{13E51C85-4E04-C0A9-5254-C950742D3213}"/>
          </ac:spMkLst>
        </pc:spChg>
        <pc:picChg chg="add mod">
          <ac:chgData name="Roberts, Penny" userId="ae04f916-d83e-4603-b28a-186fc90f4048" providerId="ADAL" clId="{6613460C-C6E5-4CF4-AE96-E04981F71DB7}" dt="2025-10-25T10:05:21.392" v="2400" actId="1076"/>
          <ac:picMkLst>
            <pc:docMk/>
            <pc:sldMk cId="1634782974" sldId="260"/>
            <ac:picMk id="2052" creationId="{6432053D-26F6-18B5-A368-9196357346D3}"/>
          </ac:picMkLst>
        </pc:picChg>
      </pc:sldChg>
      <pc:sldChg chg="addSp delSp modSp new mod ord setBg">
        <pc:chgData name="Roberts, Penny" userId="ae04f916-d83e-4603-b28a-186fc90f4048" providerId="ADAL" clId="{6613460C-C6E5-4CF4-AE96-E04981F71DB7}" dt="2025-10-26T11:45:41.364" v="4015" actId="1076"/>
        <pc:sldMkLst>
          <pc:docMk/>
          <pc:sldMk cId="2133880724" sldId="261"/>
        </pc:sldMkLst>
        <pc:spChg chg="mod">
          <ac:chgData name="Roberts, Penny" userId="ae04f916-d83e-4603-b28a-186fc90f4048" providerId="ADAL" clId="{6613460C-C6E5-4CF4-AE96-E04981F71DB7}" dt="2025-10-26T11:25:44.147" v="3848" actId="27636"/>
          <ac:spMkLst>
            <pc:docMk/>
            <pc:sldMk cId="2133880724" sldId="261"/>
            <ac:spMk id="2" creationId="{8589D613-B60D-5022-5E0E-39ABC0C947E7}"/>
          </ac:spMkLst>
        </pc:spChg>
        <pc:picChg chg="add mod">
          <ac:chgData name="Roberts, Penny" userId="ae04f916-d83e-4603-b28a-186fc90f4048" providerId="ADAL" clId="{6613460C-C6E5-4CF4-AE96-E04981F71DB7}" dt="2025-10-26T10:03:13.364" v="3810" actId="1076"/>
          <ac:picMkLst>
            <pc:docMk/>
            <pc:sldMk cId="2133880724" sldId="261"/>
            <ac:picMk id="3" creationId="{6FC98839-08FF-23EB-D791-4F26F82CEB17}"/>
          </ac:picMkLst>
        </pc:picChg>
        <pc:picChg chg="add mod">
          <ac:chgData name="Roberts, Penny" userId="ae04f916-d83e-4603-b28a-186fc90f4048" providerId="ADAL" clId="{6613460C-C6E5-4CF4-AE96-E04981F71DB7}" dt="2025-10-26T11:31:51.765" v="3894" actId="1076"/>
          <ac:picMkLst>
            <pc:docMk/>
            <pc:sldMk cId="2133880724" sldId="261"/>
            <ac:picMk id="6" creationId="{D83B9F16-E31C-3D3B-72D9-81E4DB11F1F5}"/>
          </ac:picMkLst>
        </pc:picChg>
        <pc:picChg chg="add mod">
          <ac:chgData name="Roberts, Penny" userId="ae04f916-d83e-4603-b28a-186fc90f4048" providerId="ADAL" clId="{6613460C-C6E5-4CF4-AE96-E04981F71DB7}" dt="2025-10-26T11:45:41.364" v="4015" actId="1076"/>
          <ac:picMkLst>
            <pc:docMk/>
            <pc:sldMk cId="2133880724" sldId="261"/>
            <ac:picMk id="7" creationId="{66CFA557-D448-82BD-1921-EAE8C165BB77}"/>
          </ac:picMkLst>
        </pc:picChg>
        <pc:picChg chg="add mod">
          <ac:chgData name="Roberts, Penny" userId="ae04f916-d83e-4603-b28a-186fc90f4048" providerId="ADAL" clId="{6613460C-C6E5-4CF4-AE96-E04981F71DB7}" dt="2025-10-26T11:42:50.950" v="3999" actId="1076"/>
          <ac:picMkLst>
            <pc:docMk/>
            <pc:sldMk cId="2133880724" sldId="261"/>
            <ac:picMk id="8" creationId="{AA895CE2-5166-95B9-520E-191524A7DF93}"/>
          </ac:picMkLst>
        </pc:picChg>
        <pc:picChg chg="add mod">
          <ac:chgData name="Roberts, Penny" userId="ae04f916-d83e-4603-b28a-186fc90f4048" providerId="ADAL" clId="{6613460C-C6E5-4CF4-AE96-E04981F71DB7}" dt="2025-10-26T11:42:46.505" v="3998" actId="1076"/>
          <ac:picMkLst>
            <pc:docMk/>
            <pc:sldMk cId="2133880724" sldId="261"/>
            <ac:picMk id="12" creationId="{79CCAF37-37CD-46F0-A09E-6C1ACBFF7D20}"/>
          </ac:picMkLst>
        </pc:picChg>
        <pc:picChg chg="add mod">
          <ac:chgData name="Roberts, Penny" userId="ae04f916-d83e-4603-b28a-186fc90f4048" providerId="ADAL" clId="{6613460C-C6E5-4CF4-AE96-E04981F71DB7}" dt="2025-10-26T11:42:31.377" v="3994" actId="1076"/>
          <ac:picMkLst>
            <pc:docMk/>
            <pc:sldMk cId="2133880724" sldId="261"/>
            <ac:picMk id="1028" creationId="{ABE85DD7-125F-638B-ABE9-9C568355821C}"/>
          </ac:picMkLst>
        </pc:picChg>
        <pc:picChg chg="add mod">
          <ac:chgData name="Roberts, Penny" userId="ae04f916-d83e-4603-b28a-186fc90f4048" providerId="ADAL" clId="{6613460C-C6E5-4CF4-AE96-E04981F71DB7}" dt="2025-10-26T11:42:41.658" v="3997" actId="1076"/>
          <ac:picMkLst>
            <pc:docMk/>
            <pc:sldMk cId="2133880724" sldId="261"/>
            <ac:picMk id="1030" creationId="{E51C0380-6D83-0A24-9567-BB26DB4E2677}"/>
          </ac:picMkLst>
        </pc:picChg>
        <pc:picChg chg="add mod">
          <ac:chgData name="Roberts, Penny" userId="ae04f916-d83e-4603-b28a-186fc90f4048" providerId="ADAL" clId="{6613460C-C6E5-4CF4-AE96-E04981F71DB7}" dt="2025-10-26T11:42:56.735" v="4000" actId="1076"/>
          <ac:picMkLst>
            <pc:docMk/>
            <pc:sldMk cId="2133880724" sldId="261"/>
            <ac:picMk id="1032" creationId="{502BB56F-2D87-CB13-E72C-81A04EA1B48C}"/>
          </ac:picMkLst>
        </pc:picChg>
        <pc:picChg chg="add mod">
          <ac:chgData name="Roberts, Penny" userId="ae04f916-d83e-4603-b28a-186fc90f4048" providerId="ADAL" clId="{6613460C-C6E5-4CF4-AE96-E04981F71DB7}" dt="2025-10-26T11:42:36.070" v="3995" actId="1076"/>
          <ac:picMkLst>
            <pc:docMk/>
            <pc:sldMk cId="2133880724" sldId="261"/>
            <ac:picMk id="1034" creationId="{49CA2F28-A49E-66FF-4612-37B84B52857D}"/>
          </ac:picMkLst>
        </pc:picChg>
        <pc:picChg chg="add mod">
          <ac:chgData name="Roberts, Penny" userId="ae04f916-d83e-4603-b28a-186fc90f4048" providerId="ADAL" clId="{6613460C-C6E5-4CF4-AE96-E04981F71DB7}" dt="2025-10-26T11:45:14.869" v="4014" actId="14100"/>
          <ac:picMkLst>
            <pc:docMk/>
            <pc:sldMk cId="2133880724" sldId="261"/>
            <ac:picMk id="1036" creationId="{5BE6D5BE-0D09-8C21-FC2B-4B5BAE0B8680}"/>
          </ac:picMkLst>
        </pc:picChg>
      </pc:sldChg>
      <pc:sldChg chg="new del">
        <pc:chgData name="Roberts, Penny" userId="ae04f916-d83e-4603-b28a-186fc90f4048" providerId="ADAL" clId="{6613460C-C6E5-4CF4-AE96-E04981F71DB7}" dt="2025-10-25T10:12:11.921" v="2509" actId="47"/>
        <pc:sldMkLst>
          <pc:docMk/>
          <pc:sldMk cId="1539286595" sldId="262"/>
        </pc:sldMkLst>
      </pc:sldChg>
      <pc:sldChg chg="addSp modSp add mod ord setBg">
        <pc:chgData name="Roberts, Penny" userId="ae04f916-d83e-4603-b28a-186fc90f4048" providerId="ADAL" clId="{6613460C-C6E5-4CF4-AE96-E04981F71DB7}" dt="2025-10-26T19:13:37.338" v="6382" actId="14100"/>
        <pc:sldMkLst>
          <pc:docMk/>
          <pc:sldMk cId="830955182" sldId="285"/>
        </pc:sldMkLst>
        <pc:spChg chg="mod">
          <ac:chgData name="Roberts, Penny" userId="ae04f916-d83e-4603-b28a-186fc90f4048" providerId="ADAL" clId="{6613460C-C6E5-4CF4-AE96-E04981F71DB7}" dt="2025-10-26T19:13:37.338" v="6382" actId="14100"/>
          <ac:spMkLst>
            <pc:docMk/>
            <pc:sldMk cId="830955182" sldId="285"/>
            <ac:spMk id="2" creationId="{C90828F1-8102-06C9-AFE3-866B7F274070}"/>
          </ac:spMkLst>
        </pc:spChg>
        <pc:picChg chg="mod">
          <ac:chgData name="Roberts, Penny" userId="ae04f916-d83e-4603-b28a-186fc90f4048" providerId="ADAL" clId="{6613460C-C6E5-4CF4-AE96-E04981F71DB7}" dt="2025-10-25T10:12:48.509" v="2513" actId="1076"/>
          <ac:picMkLst>
            <pc:docMk/>
            <pc:sldMk cId="830955182" sldId="285"/>
            <ac:picMk id="4" creationId="{78A7A20D-C8F9-A678-74DD-B00A96B93EC7}"/>
          </ac:picMkLst>
        </pc:picChg>
      </pc:sldChg>
      <pc:sldChg chg="addSp modSp new mod setBg">
        <pc:chgData name="Roberts, Penny" userId="ae04f916-d83e-4603-b28a-186fc90f4048" providerId="ADAL" clId="{6613460C-C6E5-4CF4-AE96-E04981F71DB7}" dt="2025-10-26T12:32:23.634" v="5142" actId="20577"/>
        <pc:sldMkLst>
          <pc:docMk/>
          <pc:sldMk cId="1814751871" sldId="286"/>
        </pc:sldMkLst>
        <pc:spChg chg="mod">
          <ac:chgData name="Roberts, Penny" userId="ae04f916-d83e-4603-b28a-186fc90f4048" providerId="ADAL" clId="{6613460C-C6E5-4CF4-AE96-E04981F71DB7}" dt="2025-10-26T11:56:31.075" v="4107" actId="20577"/>
          <ac:spMkLst>
            <pc:docMk/>
            <pc:sldMk cId="1814751871" sldId="286"/>
            <ac:spMk id="2" creationId="{C1267093-08AE-CA17-374C-7FF67A6D24FD}"/>
          </ac:spMkLst>
        </pc:spChg>
        <pc:spChg chg="add mod">
          <ac:chgData name="Roberts, Penny" userId="ae04f916-d83e-4603-b28a-186fc90f4048" providerId="ADAL" clId="{6613460C-C6E5-4CF4-AE96-E04981F71DB7}" dt="2025-10-26T12:32:23.634" v="5142" actId="20577"/>
          <ac:spMkLst>
            <pc:docMk/>
            <pc:sldMk cId="1814751871" sldId="286"/>
            <ac:spMk id="4" creationId="{6B017B69-12B9-33E4-4A07-E20A44CE9E29}"/>
          </ac:spMkLst>
        </pc:spChg>
        <pc:spChg chg="add mod">
          <ac:chgData name="Roberts, Penny" userId="ae04f916-d83e-4603-b28a-186fc90f4048" providerId="ADAL" clId="{6613460C-C6E5-4CF4-AE96-E04981F71DB7}" dt="2025-10-26T11:50:06.526" v="4048" actId="1076"/>
          <ac:spMkLst>
            <pc:docMk/>
            <pc:sldMk cId="1814751871" sldId="286"/>
            <ac:spMk id="7" creationId="{DA262391-5C3F-B7F9-189D-C562858CB59B}"/>
          </ac:spMkLst>
        </pc:spChg>
        <pc:picChg chg="add mod">
          <ac:chgData name="Roberts, Penny" userId="ae04f916-d83e-4603-b28a-186fc90f4048" providerId="ADAL" clId="{6613460C-C6E5-4CF4-AE96-E04981F71DB7}" dt="2025-10-26T11:47:45.873" v="4022"/>
          <ac:picMkLst>
            <pc:docMk/>
            <pc:sldMk cId="1814751871" sldId="286"/>
            <ac:picMk id="6" creationId="{65EFEF71-90B8-8456-5034-5AB49F660F32}"/>
          </ac:picMkLst>
        </pc:picChg>
      </pc:sldChg>
      <pc:sldChg chg="addSp modSp new mod setBg">
        <pc:chgData name="Roberts, Penny" userId="ae04f916-d83e-4603-b28a-186fc90f4048" providerId="ADAL" clId="{6613460C-C6E5-4CF4-AE96-E04981F71DB7}" dt="2025-10-26T19:40:59.840" v="6858" actId="20577"/>
        <pc:sldMkLst>
          <pc:docMk/>
          <pc:sldMk cId="449008526" sldId="287"/>
        </pc:sldMkLst>
        <pc:spChg chg="mod">
          <ac:chgData name="Roberts, Penny" userId="ae04f916-d83e-4603-b28a-186fc90f4048" providerId="ADAL" clId="{6613460C-C6E5-4CF4-AE96-E04981F71DB7}" dt="2025-10-26T12:24:15.210" v="4998" actId="14100"/>
          <ac:spMkLst>
            <pc:docMk/>
            <pc:sldMk cId="449008526" sldId="287"/>
            <ac:spMk id="2" creationId="{D15496B2-0DB1-0602-7B1E-85C21749C6D2}"/>
          </ac:spMkLst>
        </pc:spChg>
        <pc:spChg chg="add mod">
          <ac:chgData name="Roberts, Penny" userId="ae04f916-d83e-4603-b28a-186fc90f4048" providerId="ADAL" clId="{6613460C-C6E5-4CF4-AE96-E04981F71DB7}" dt="2025-10-26T19:40:59.840" v="6858" actId="20577"/>
          <ac:spMkLst>
            <pc:docMk/>
            <pc:sldMk cId="449008526" sldId="287"/>
            <ac:spMk id="4" creationId="{427B121D-4A4A-B7A4-9D1F-F1F5E8D3B131}"/>
          </ac:spMkLst>
        </pc:spChg>
        <pc:picChg chg="add mod">
          <ac:chgData name="Roberts, Penny" userId="ae04f916-d83e-4603-b28a-186fc90f4048" providerId="ADAL" clId="{6613460C-C6E5-4CF4-AE96-E04981F71DB7}" dt="2025-10-26T19:40:56.977" v="6855" actId="1076"/>
          <ac:picMkLst>
            <pc:docMk/>
            <pc:sldMk cId="449008526" sldId="287"/>
            <ac:picMk id="1026" creationId="{84750A19-F902-4150-3B31-D53D995D7388}"/>
          </ac:picMkLst>
        </pc:picChg>
      </pc:sldChg>
      <pc:sldChg chg="addSp delSp modSp new mod setBg">
        <pc:chgData name="Roberts, Penny" userId="ae04f916-d83e-4603-b28a-186fc90f4048" providerId="ADAL" clId="{6613460C-C6E5-4CF4-AE96-E04981F71DB7}" dt="2025-10-26T20:48:12.785" v="7032" actId="20577"/>
        <pc:sldMkLst>
          <pc:docMk/>
          <pc:sldMk cId="884078522" sldId="288"/>
        </pc:sldMkLst>
        <pc:spChg chg="mod">
          <ac:chgData name="Roberts, Penny" userId="ae04f916-d83e-4603-b28a-186fc90f4048" providerId="ADAL" clId="{6613460C-C6E5-4CF4-AE96-E04981F71DB7}" dt="2025-10-26T19:00:51.442" v="6222" actId="27636"/>
          <ac:spMkLst>
            <pc:docMk/>
            <pc:sldMk cId="884078522" sldId="288"/>
            <ac:spMk id="2" creationId="{49EC924D-74B0-4C7D-E70B-341EB7815BA0}"/>
          </ac:spMkLst>
        </pc:spChg>
        <pc:spChg chg="add mod">
          <ac:chgData name="Roberts, Penny" userId="ae04f916-d83e-4603-b28a-186fc90f4048" providerId="ADAL" clId="{6613460C-C6E5-4CF4-AE96-E04981F71DB7}" dt="2025-10-26T20:48:12.785" v="7032" actId="20577"/>
          <ac:spMkLst>
            <pc:docMk/>
            <pc:sldMk cId="884078522" sldId="288"/>
            <ac:spMk id="4" creationId="{FA67A1E4-A45B-C9F7-6DD4-43FA156571C8}"/>
          </ac:spMkLst>
        </pc:spChg>
        <pc:spChg chg="add">
          <ac:chgData name="Roberts, Penny" userId="ae04f916-d83e-4603-b28a-186fc90f4048" providerId="ADAL" clId="{6613460C-C6E5-4CF4-AE96-E04981F71DB7}" dt="2025-10-26T19:00:05.638" v="6213" actId="26606"/>
          <ac:spMkLst>
            <pc:docMk/>
            <pc:sldMk cId="884078522" sldId="288"/>
            <ac:spMk id="10" creationId="{D009D6D5-DAC2-4A8B-A17A-E206B9012D09}"/>
          </ac:spMkLst>
        </pc:spChg>
        <pc:picChg chg="add mod">
          <ac:chgData name="Roberts, Penny" userId="ae04f916-d83e-4603-b28a-186fc90f4048" providerId="ADAL" clId="{6613460C-C6E5-4CF4-AE96-E04981F71DB7}" dt="2025-10-26T19:14:15.093" v="6390" actId="14100"/>
          <ac:picMkLst>
            <pc:docMk/>
            <pc:sldMk cId="884078522" sldId="288"/>
            <ac:picMk id="5" creationId="{0454E7DE-F904-05A6-AD36-158126C0F408}"/>
          </ac:picMkLst>
        </pc:picChg>
      </pc:sldChg>
    </pc:docChg>
  </pc:docChgLst>
  <pc:docChgLst>
    <pc:chgData name="Roberts, Penny" userId="ae04f916-d83e-4603-b28a-186fc90f4048" providerId="ADAL" clId="{AE0EF371-6D26-4022-B023-DDEA7729EF1D}"/>
    <pc:docChg chg="modSld">
      <pc:chgData name="Roberts, Penny" userId="ae04f916-d83e-4603-b28a-186fc90f4048" providerId="ADAL" clId="{AE0EF371-6D26-4022-B023-DDEA7729EF1D}" dt="2025-10-28T17:19:51.472" v="12" actId="20577"/>
      <pc:docMkLst>
        <pc:docMk/>
      </pc:docMkLst>
      <pc:sldChg chg="modSp mod">
        <pc:chgData name="Roberts, Penny" userId="ae04f916-d83e-4603-b28a-186fc90f4048" providerId="ADAL" clId="{AE0EF371-6D26-4022-B023-DDEA7729EF1D}" dt="2025-10-28T17:19:51.472" v="12" actId="20577"/>
        <pc:sldMkLst>
          <pc:docMk/>
          <pc:sldMk cId="884078522" sldId="288"/>
        </pc:sldMkLst>
        <pc:spChg chg="mod">
          <ac:chgData name="Roberts, Penny" userId="ae04f916-d83e-4603-b28a-186fc90f4048" providerId="ADAL" clId="{AE0EF371-6D26-4022-B023-DDEA7729EF1D}" dt="2025-10-28T17:19:51.472" v="12" actId="20577"/>
          <ac:spMkLst>
            <pc:docMk/>
            <pc:sldMk cId="884078522" sldId="288"/>
            <ac:spMk id="4" creationId="{FA67A1E4-A45B-C9F7-6DD4-43FA156571C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7C897-8C38-B918-280F-22368A75A2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BB3866-A125-690D-E094-5054E8B628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76FE0-86A1-2520-C228-74EC93181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89179-F55F-B9BB-E9FC-9E1C1F347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56AC9-5FB7-1114-4044-0D4B3F8CC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570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0CDAA-F0F1-CB84-B684-91C06832E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3B93C5-69F9-F349-238F-82938703A3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18242-A6C5-08DB-B9FD-772E38452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D8C73-D9B3-9522-4EC3-495091811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70AAB-03CB-DD18-FD76-E5E3B11A2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207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B45365-6BA9-7292-F9B7-C3B0B24AA5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DD65D0-6D02-8126-7085-851106BFE1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7882F-944B-60D4-DD46-75894CEE2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E2570-3E31-503B-F23C-F1D0123C3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EC5FD-14E7-19B2-EE1A-D5F248EA9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492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9418A-542A-280A-9810-7D4CC02D3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985C1-DFEB-4AC5-84AC-EE8B596D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AED59-8DB9-B1F1-0896-642AB14A3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07799-5264-5B48-F42A-F1317987C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29EE2-3D0A-FADB-A801-21F7C461E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09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A8ED2-A044-81EA-FF57-09647CB31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CA1E8-467F-6973-2C75-B541F5845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8728D-A2C7-EE52-1F0D-570F2AA6C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B2C3E-239B-5BA4-D544-4F666D648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AF2A1-E796-40E0-AE2F-9E55F2D0B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481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DA46C-0831-370E-A5D5-B4F8D6E33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46663-81C7-D29D-0C4D-5796E9627B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8C7261-55FD-8287-D7B7-3CF5A93236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42F68-5E32-024B-C1A6-7AED794A5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60917D-9162-F4CB-3C66-9203A6743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36334E-8F14-1943-D07C-11213226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25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E6F63-07FF-0F98-49FB-927F8A7BD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5CCEB-9D79-D8C7-0DBB-47693FFF1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91F88B-2486-D89C-878F-D50FF42EC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0400C3-F40D-1EFC-1B6D-2B76AA97F8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F1C76D-68D4-13E5-AF67-DA135191C2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00BB2C-B566-D2ED-C1DF-EB4544B8D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D9F6E5-5172-3115-7E89-CB1216B5B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10F484-9326-7475-BB49-709AC3813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47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F9D45-8248-019C-3F37-5D5D098BB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E91679-359E-961D-8FEE-CBEDE9A5B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EC0E45-F288-3356-D208-E463F439A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7C48B0-E308-B399-A11F-FF9822775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79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402374-8BF8-DBDC-3ED8-B7D079A49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04BBD7-7A95-A1BA-65C9-55E5672B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C42E5A-B58B-3264-62D1-F6E728542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270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84A35-AC17-5EE2-0A82-DADA05445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ED4D6-2649-7D97-1DF1-367478658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3EBA1-4180-CF42-0B6C-674541D9A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0CE87-0CE1-6AF0-3961-B82193837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02A15A-896D-544D-A22A-8D795D217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A0115-DE89-1902-9777-922DF5E05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840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5303F-7A4E-CEAE-3ACD-BBBE9C296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D0CB01-3AE5-AF0A-7B28-B7C16EE13D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D89F6E-092C-9BA7-303C-B06BF3576A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9D1ED0-0857-0831-EDE5-86D24C5E6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7F6049-1AD7-F8AB-9E23-A14E79AEC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D07D55-3038-C1D0-FDE3-E422E05C4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88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D26F0E-3181-3E8F-C84D-2EE99E327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35571-1CB4-EF23-4811-C4B478DA54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ACBBC-C8E6-6ADD-121E-A25BF723A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96BF86-FC36-4721-A77E-E725F7F57AAA}" type="datetimeFigureOut">
              <a:rPr lang="en-GB" smtClean="0"/>
              <a:t>28/10/2025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EE00E-DFD7-E836-DE35-F66A6A3F4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4E5D5-9406-78FC-F2F1-6D9629FE26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429AE7-CCFB-4BED-9042-B84A5D54B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85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9D613-B60D-5022-5E0E-39ABC0C94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714" y="18833"/>
            <a:ext cx="11230159" cy="119439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(Challenging) The Elizabethan Paradigm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C98839-08FF-23EB-D791-4F26F82CE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65" y="1115107"/>
            <a:ext cx="4415463" cy="5422498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D83B9F16-E31C-3D3B-72D9-81E4DB11F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203" y="1109666"/>
            <a:ext cx="1435435" cy="180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ortrait of a person in a black robe&#10;&#10;AI-generated content may be incorrect.">
            <a:extLst>
              <a:ext uri="{FF2B5EF4-FFF2-40B4-BE49-F238E27FC236}">
                <a16:creationId xmlns:a16="http://schemas.microsoft.com/office/drawing/2014/main" id="{66CFA557-D448-82BD-1921-EAE8C165BB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177" y="2836334"/>
            <a:ext cx="1642058" cy="2011521"/>
          </a:xfrm>
          <a:prstGeom prst="rect">
            <a:avLst/>
          </a:prstGeom>
        </p:spPr>
      </p:pic>
      <p:pic>
        <p:nvPicPr>
          <p:cNvPr id="8" name="Picture 2" descr="undefined">
            <a:extLst>
              <a:ext uri="{FF2B5EF4-FFF2-40B4-BE49-F238E27FC236}">
                <a16:creationId xmlns:a16="http://schemas.microsoft.com/office/drawing/2014/main" id="{AA895CE2-5166-95B9-520E-191524A7D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968" y="2859597"/>
            <a:ext cx="1517337" cy="189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portrait of a person in a black dress&#10;&#10;AI-generated content may be incorrect.">
            <a:extLst>
              <a:ext uri="{FF2B5EF4-FFF2-40B4-BE49-F238E27FC236}">
                <a16:creationId xmlns:a16="http://schemas.microsoft.com/office/drawing/2014/main" id="{79CCAF37-37CD-46F0-A09E-6C1ACBFF7D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119" y="1229367"/>
            <a:ext cx="1402023" cy="2009566"/>
          </a:xfrm>
          <a:prstGeom prst="rect">
            <a:avLst/>
          </a:prstGeom>
        </p:spPr>
      </p:pic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ABE85DD7-125F-638B-ABE9-9C5683558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172" y="4735716"/>
            <a:ext cx="1588310" cy="202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51C0380-6D83-0A24-9567-BB26DB4E2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156" y="3238933"/>
            <a:ext cx="1559748" cy="192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502BB56F-2D87-CB13-E72C-81A04EA1B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779" y="4328018"/>
            <a:ext cx="1423377" cy="244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49CA2F28-A49E-66FF-4612-37B84B528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685" y="4797047"/>
            <a:ext cx="1423377" cy="196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5BE6D5BE-0D09-8C21-FC2B-4B5BAE0B8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603" y="1071528"/>
            <a:ext cx="1374460" cy="176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880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EC924D-74B0-4C7D-E70B-341EB7815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471" y="152670"/>
            <a:ext cx="3825239" cy="5283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67A1E4-A45B-C9F7-6DD4-43FA156571C8}"/>
              </a:ext>
            </a:extLst>
          </p:cNvPr>
          <p:cNvSpPr txBox="1"/>
          <p:nvPr/>
        </p:nvSpPr>
        <p:spPr>
          <a:xfrm>
            <a:off x="0" y="833708"/>
            <a:ext cx="8115011" cy="5647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Walsingham worked closely with others </a:t>
            </a:r>
            <a:r>
              <a:rPr lang="en-US" sz="2400" dirty="0"/>
              <a:t>at home and abroad both before &amp; after appointment as Secretary in 1573, building on existing networks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Fortunate</a:t>
            </a:r>
            <a:r>
              <a:rPr lang="en-US" sz="2400" dirty="0"/>
              <a:t> in longevity of Elizabeth’s rule to establish role, uncovering of plots established reputation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Importance of </a:t>
            </a:r>
            <a:r>
              <a:rPr lang="en-US" sz="2400" b="1" dirty="0"/>
              <a:t>international agents/ diplomats/ scholars</a:t>
            </a:r>
            <a:r>
              <a:rPr lang="en-US" sz="2400" dirty="0"/>
              <a:t> </a:t>
            </a:r>
            <a:r>
              <a:rPr lang="en-US" sz="2400" dirty="0" err="1"/>
              <a:t>inc</a:t>
            </a:r>
            <a:r>
              <a:rPr lang="en-US" sz="2400" dirty="0"/>
              <a:t> Dutch, Flemish, French &amp; German contacts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Only just beginning to uncover full extent of </a:t>
            </a:r>
            <a:r>
              <a:rPr lang="en-US" sz="2400" b="1" dirty="0"/>
              <a:t>comparable intelligence networks</a:t>
            </a:r>
            <a:r>
              <a:rPr lang="en-US" sz="2400" dirty="0"/>
              <a:t> e.g. for France, Spain </a:t>
            </a:r>
            <a:r>
              <a:rPr lang="en-US" sz="2400"/>
              <a:t>&amp; Dutch</a:t>
            </a:r>
            <a:endParaRPr lang="en-US" sz="24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Protestant and Catholic clergy </a:t>
            </a:r>
            <a:r>
              <a:rPr lang="en-US" sz="2400" dirty="0"/>
              <a:t>as go-betweens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Role </a:t>
            </a:r>
            <a:r>
              <a:rPr lang="en-US" sz="2400" dirty="0"/>
              <a:t>of secretaries, servants, couriers, soldiers, </a:t>
            </a:r>
            <a:r>
              <a:rPr lang="en-US" sz="2400" dirty="0" err="1"/>
              <a:t>gaolers</a:t>
            </a:r>
            <a:endParaRPr lang="en-US" sz="24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Even English spies/agents</a:t>
            </a:r>
            <a:r>
              <a:rPr lang="en-US" sz="2400" dirty="0"/>
              <a:t> only know of as result of involvement in supporting or undermining plots, e.g. Anthony Standen, William Herle, Thomas </a:t>
            </a:r>
            <a:r>
              <a:rPr lang="en-US" sz="2400" dirty="0" err="1"/>
              <a:t>Phelippes</a:t>
            </a:r>
            <a:r>
              <a:rPr lang="en-US" sz="2400" dirty="0"/>
              <a:t> </a:t>
            </a:r>
            <a:r>
              <a:rPr lang="en-US" sz="2400" dirty="0" err="1"/>
              <a:t>etc</a:t>
            </a:r>
            <a:endParaRPr lang="en-US" sz="24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Many more remain hidden</a:t>
            </a:r>
          </a:p>
        </p:txBody>
      </p:sp>
      <p:pic>
        <p:nvPicPr>
          <p:cNvPr id="5" name="Picture 4" descr="Espionage in Early Modern Venice: An Interview with Dr Ioanna Iordanou ...">
            <a:extLst>
              <a:ext uri="{FF2B5EF4-FFF2-40B4-BE49-F238E27FC236}">
                <a16:creationId xmlns:a16="http://schemas.microsoft.com/office/drawing/2014/main" id="{0454E7DE-F904-05A6-AD36-158126C0F408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1" r="16899"/>
          <a:stretch>
            <a:fillRect/>
          </a:stretch>
        </p:blipFill>
        <p:spPr bwMode="auto">
          <a:xfrm>
            <a:off x="7766865" y="1086214"/>
            <a:ext cx="4422088" cy="5085985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078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496B2-0DB1-0602-7B1E-85C21749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06" y="1"/>
            <a:ext cx="11334307" cy="1158948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r>
              <a:rPr lang="en-GB" dirty="0"/>
              <a:t>William Cecil (1520-1598)</a:t>
            </a:r>
            <a:r>
              <a:rPr lang="en-GB" b="1" dirty="0"/>
              <a:t> </a:t>
            </a:r>
            <a:r>
              <a:rPr lang="en-GB" sz="3600" dirty="0"/>
              <a:t>from 1571, Lord Burghley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7B121D-4A4A-B7A4-9D1F-F1F5E8D3B131}"/>
              </a:ext>
            </a:extLst>
          </p:cNvPr>
          <p:cNvSpPr txBox="1"/>
          <p:nvPr/>
        </p:nvSpPr>
        <p:spPr>
          <a:xfrm>
            <a:off x="4993759" y="1158949"/>
            <a:ext cx="6836735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A survivor!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Principal Secretary </a:t>
            </a:r>
            <a:r>
              <a:rPr lang="en-GB" sz="2400" dirty="0"/>
              <a:t>(1550-1553 under Edward VI &amp; 1558-1572), succeeded by protégé Francis Walsingham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Lord High Treasurer (</a:t>
            </a:r>
            <a:r>
              <a:rPr lang="en-GB" sz="2400" dirty="0"/>
              <a:t>1572-1598)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Clashes with </a:t>
            </a:r>
            <a:r>
              <a:rPr lang="en-GB" sz="2400" b="1" dirty="0"/>
              <a:t>Walsingham &amp; Robert Dudley</a:t>
            </a:r>
            <a:r>
              <a:rPr lang="en-GB" sz="2400" dirty="0"/>
              <a:t>, Earl of Leicester (1532-1588), Queen’s favourite, over foreign policy &amp; Elizabeth’s marriage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Cecil more moderate/pragmatic like Elizabeth?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Robert Cecil (1563-1612)</a:t>
            </a:r>
            <a:r>
              <a:rPr lang="en-GB" sz="2400" dirty="0"/>
              <a:t>, his son, Lord Salisbury, succeeded as Lord Privy Seal, Secretary (1596) &amp; Lord High Treasurer (1608); ‘Spymaster’ (to Elizabeth &amp; James I) e.g. vs Gunpowder Plot (1605)</a:t>
            </a:r>
            <a:endParaRPr lang="en-GB" sz="24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4750A19-F902-4150-3B31-D53D995D7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38" y="1297103"/>
            <a:ext cx="3957673" cy="498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008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9D4867-CF73-C88B-4479-62E9E9A13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564" y="0"/>
            <a:ext cx="6730409" cy="1297171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r>
              <a:rPr lang="en-GB" dirty="0"/>
              <a:t>Francis Walsingham </a:t>
            </a:r>
            <a:br>
              <a:rPr lang="en-GB" dirty="0"/>
            </a:br>
            <a:r>
              <a:rPr lang="en-GB" dirty="0"/>
              <a:t>(1532-1590) ‘the Spymaster</a:t>
            </a:r>
            <a:r>
              <a:rPr lang="en-GB" b="1" dirty="0"/>
              <a:t>’</a:t>
            </a:r>
            <a:br>
              <a:rPr lang="en-GB" b="1" dirty="0"/>
            </a:br>
            <a:endParaRPr lang="en-GB" dirty="0"/>
          </a:p>
        </p:txBody>
      </p:sp>
      <p:pic>
        <p:nvPicPr>
          <p:cNvPr id="6" name="Picture 5" descr="A portrait of a person in a black robe&#10;&#10;AI-generated content may be incorrect.">
            <a:extLst>
              <a:ext uri="{FF2B5EF4-FFF2-40B4-BE49-F238E27FC236}">
                <a16:creationId xmlns:a16="http://schemas.microsoft.com/office/drawing/2014/main" id="{ED86F6A7-0D61-9577-8E2F-44F8EBBF87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37" y="337623"/>
            <a:ext cx="5047145" cy="61827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72D3C2-B2EC-F891-BDCA-704C8339971D}"/>
              </a:ext>
            </a:extLst>
          </p:cNvPr>
          <p:cNvSpPr txBox="1"/>
          <p:nvPr/>
        </p:nvSpPr>
        <p:spPr>
          <a:xfrm>
            <a:off x="0" y="1297171"/>
            <a:ext cx="7045537" cy="56323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Called ‘father of modern espionage’ &amp; credited with ‘creating’ </a:t>
            </a:r>
            <a:r>
              <a:rPr lang="en-GB" sz="2400" b="1" dirty="0"/>
              <a:t>international spy network</a:t>
            </a:r>
            <a:r>
              <a:rPr lang="en-GB" sz="2400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From 1568, active in network of predecessor as Secretary, William Cecil/Burghley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Ambassador to France</a:t>
            </a:r>
            <a:r>
              <a:rPr lang="en-GB" sz="2400" dirty="0"/>
              <a:t>, 1571-1573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Principal Secretary </a:t>
            </a:r>
            <a:r>
              <a:rPr lang="en-GB" sz="2400" dirty="0"/>
              <a:t>to Elizabeth I, 1573-1590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Kept </a:t>
            </a:r>
            <a:r>
              <a:rPr lang="en-GB" sz="2400" b="1" dirty="0"/>
              <a:t>diary/journal </a:t>
            </a:r>
            <a:r>
              <a:rPr lang="en-GB" sz="2400" dirty="0"/>
              <a:t>of coming and going of visitors &amp; ‘The book of secret intelligences’ (since lost)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Made name</a:t>
            </a:r>
            <a:r>
              <a:rPr lang="en-GB" sz="2400" dirty="0"/>
              <a:t> from ‘discovery’ of Catholic plots vs Elizabeth e.g. Ridolfi (1571), Throckmorton (1583), Babington (1586), Spanish Armada (1588)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Reputation </a:t>
            </a:r>
            <a:r>
              <a:rPr lang="en-GB" sz="2400" dirty="0"/>
              <a:t>as ruthless &amp; ‘Machiavellian’</a:t>
            </a: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Contemporaries fascinated</a:t>
            </a:r>
            <a:r>
              <a:rPr lang="en-GB" sz="2400" dirty="0"/>
              <a:t>: dispatches published as </a:t>
            </a:r>
            <a:r>
              <a:rPr lang="en-GB" sz="2400" i="1" dirty="0"/>
              <a:t>The Compleat Ambassador </a:t>
            </a:r>
            <a:r>
              <a:rPr lang="en-GB" sz="2400" dirty="0"/>
              <a:t>(1655) later translated</a:t>
            </a:r>
          </a:p>
        </p:txBody>
      </p:sp>
    </p:spTree>
    <p:extLst>
      <p:ext uri="{BB962C8B-B14F-4D97-AF65-F5344CB8AC3E}">
        <p14:creationId xmlns:p14="http://schemas.microsoft.com/office/powerpoint/2010/main" val="3935964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9E0B9-8D7F-02FF-D702-F31362388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671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Walsingham and his predecessors as ambassador to France, Henry Norris &amp; Nicholas Throckmorton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8F568B5-A61A-DF28-7472-B587A49E7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133" y="1698847"/>
            <a:ext cx="3883742" cy="487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ortrait of a person in a black robe&#10;&#10;AI-generated content may be incorrect.">
            <a:extLst>
              <a:ext uri="{FF2B5EF4-FFF2-40B4-BE49-F238E27FC236}">
                <a16:creationId xmlns:a16="http://schemas.microsoft.com/office/drawing/2014/main" id="{16289964-D55A-A208-016C-0BFD9BCF88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21" y="1717192"/>
            <a:ext cx="3960387" cy="4851475"/>
          </a:xfrm>
          <a:prstGeom prst="rect">
            <a:avLst/>
          </a:prstGeom>
        </p:spPr>
      </p:pic>
      <p:pic>
        <p:nvPicPr>
          <p:cNvPr id="5" name="Picture 4" descr="A painting of a person in a black robe&#10;&#10;AI-generated content may be incorrect.">
            <a:extLst>
              <a:ext uri="{FF2B5EF4-FFF2-40B4-BE49-F238E27FC236}">
                <a16:creationId xmlns:a16="http://schemas.microsoft.com/office/drawing/2014/main" id="{410F4EE1-FD8C-A9A9-EF4E-334788ABBD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927" y="1682528"/>
            <a:ext cx="3660087" cy="491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518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67093-08AE-CA17-374C-7FF67A6D2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7592"/>
            <a:ext cx="8678825" cy="1382231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sz="4900" dirty="0"/>
              <a:t>State Papers (the National Archives)</a:t>
            </a:r>
            <a:br>
              <a:rPr lang="en-GB" sz="4900" dirty="0"/>
            </a:br>
            <a:r>
              <a:rPr lang="en-GB" sz="4000" dirty="0"/>
              <a:t>exceptional repository of correspondence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017B69-12B9-33E4-4A07-E20A44CE9E29}"/>
              </a:ext>
            </a:extLst>
          </p:cNvPr>
          <p:cNvSpPr txBox="1"/>
          <p:nvPr/>
        </p:nvSpPr>
        <p:spPr>
          <a:xfrm>
            <a:off x="1" y="1584252"/>
            <a:ext cx="880687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1568:</a:t>
            </a:r>
            <a:r>
              <a:rPr lang="en-GB" sz="24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Walsingham to Cecil</a:t>
            </a:r>
            <a:r>
              <a:rPr lang="en-GB" sz="2400" dirty="0"/>
              <a:t>, ‘there is less danger in fearing too much than too little’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Throckmorton to Cecil </a:t>
            </a:r>
            <a:r>
              <a:rPr lang="en-GB" sz="2400" dirty="0"/>
              <a:t>about ‘Frenchman named </a:t>
            </a:r>
            <a:r>
              <a:rPr lang="en-GB" sz="2400" dirty="0" err="1"/>
              <a:t>Pygett</a:t>
            </a:r>
            <a:r>
              <a:rPr lang="en-GB" sz="2400" dirty="0"/>
              <a:t>, who is come to do many evil offices, as to play the cunning spy’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Walsingham to Cecil</a:t>
            </a:r>
            <a:r>
              <a:rPr lang="en-GB" sz="2400" dirty="0"/>
              <a:t>, ‘there is a Frenchman and an Italian who secretly are lodged’ in London &amp; need ‘to understand what they are … in this dangerous time’ (descriptions of complexions, facial hair &amp; stature) </a:t>
            </a:r>
          </a:p>
          <a:p>
            <a:r>
              <a:rPr lang="en-GB" sz="2400" b="1" dirty="0"/>
              <a:t>1569: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Norris to Cecil</a:t>
            </a:r>
            <a:r>
              <a:rPr lang="en-GB" sz="2400" dirty="0"/>
              <a:t>, suspicions re two servants: an Italian &amp; a bearded, red-headed apothecary; rumours of poisoning etc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EFEF71-90B8-8456-5034-5AB49F660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6871" y="84795"/>
            <a:ext cx="3207920" cy="66884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262391-5C3F-B7F9-189D-C562858CB59B}"/>
              </a:ext>
            </a:extLst>
          </p:cNvPr>
          <p:cNvSpPr txBox="1"/>
          <p:nvPr/>
        </p:nvSpPr>
        <p:spPr>
          <a:xfrm>
            <a:off x="3577856" y="6084077"/>
            <a:ext cx="62200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01F1E"/>
                </a:solidFill>
                <a:latin typeface="Aptos" panose="020B0004020202020204" pitchFamily="34" charset="0"/>
                <a:ea typeface="Aptos" panose="020B0004020202020204" pitchFamily="34" charset="0"/>
              </a:rPr>
              <a:t>L</a:t>
            </a:r>
            <a:r>
              <a:rPr lang="en-GB" sz="1800" dirty="0">
                <a:solidFill>
                  <a:srgbClr val="201F1E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</a:rPr>
              <a:t>ist of suspects in 1580, </a:t>
            </a:r>
            <a:r>
              <a:rPr lang="en-GB" dirty="0">
                <a:solidFill>
                  <a:srgbClr val="201F1E"/>
                </a:solidFill>
                <a:latin typeface="Aptos" panose="020B0004020202020204" pitchFamily="34" charset="0"/>
                <a:ea typeface="Aptos" panose="020B0004020202020204" pitchFamily="34" charset="0"/>
              </a:rPr>
              <a:t>with </a:t>
            </a:r>
            <a:r>
              <a:rPr lang="en-GB" sz="1800" dirty="0">
                <a:solidFill>
                  <a:srgbClr val="201F1E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</a:rPr>
              <a:t>name of </a:t>
            </a: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spy in Paris, ‘appertaining to Sir Francis Walsingham’, inked out</a:t>
            </a:r>
            <a:endParaRPr lang="en-GB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75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828F1-8102-06C9-AFE3-866B7F274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3327991" cy="4876726"/>
          </a:xfrm>
        </p:spPr>
        <p:txBody>
          <a:bodyPr>
            <a:normAutofit/>
          </a:bodyPr>
          <a:lstStyle/>
          <a:p>
            <a:r>
              <a:rPr lang="en-GB" sz="3100" dirty="0">
                <a:latin typeface="+mn-lt"/>
                <a:cs typeface="Calibri" panose="020F0502020204030204" pitchFamily="34" charset="0"/>
              </a:rPr>
              <a:t>Walsingham to Cecil (Feb.1571) when ambassador to Paris: </a:t>
            </a:r>
            <a:br>
              <a:rPr lang="en-GB" sz="3100" dirty="0">
                <a:latin typeface="+mn-lt"/>
                <a:cs typeface="Calibri" panose="020F0502020204030204" pitchFamily="34" charset="0"/>
              </a:rPr>
            </a:br>
            <a:r>
              <a:rPr lang="en-GB" sz="3100" dirty="0">
                <a:latin typeface="+mn-lt"/>
                <a:cs typeface="Calibri" panose="020F0502020204030204" pitchFamily="34" charset="0"/>
              </a:rPr>
              <a:t>note blotting out of names &amp; pasting over another</a:t>
            </a:r>
          </a:p>
        </p:txBody>
      </p:sp>
      <p:pic>
        <p:nvPicPr>
          <p:cNvPr id="4" name="Picture 3" descr="A close-up of a piece of paper&#10;&#10;Description automatically generated">
            <a:extLst>
              <a:ext uri="{FF2B5EF4-FFF2-40B4-BE49-F238E27FC236}">
                <a16:creationId xmlns:a16="http://schemas.microsoft.com/office/drawing/2014/main" id="{78A7A20D-C8F9-A678-74DD-B00A96B93E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669" y="271130"/>
            <a:ext cx="8607843" cy="631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955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9F787-212F-870A-B98A-8FBC4A4B6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602" y="251555"/>
            <a:ext cx="8207829" cy="874472"/>
          </a:xfrm>
        </p:spPr>
        <p:txBody>
          <a:bodyPr>
            <a:normAutofit fontScale="90000"/>
          </a:bodyPr>
          <a:lstStyle/>
          <a:p>
            <a:r>
              <a:rPr lang="en-GB" dirty="0"/>
              <a:t>Importance of international context especially Reformation!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D8C29F-74E9-F342-BD5D-A467C045820A}"/>
              </a:ext>
            </a:extLst>
          </p:cNvPr>
          <p:cNvSpPr txBox="1"/>
          <p:nvPr/>
        </p:nvSpPr>
        <p:spPr>
          <a:xfrm>
            <a:off x="175726" y="1302420"/>
            <a:ext cx="884357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Tudor England </a:t>
            </a:r>
            <a:r>
              <a:rPr lang="en-GB" sz="2400" dirty="0"/>
              <a:t>marginal, vulnerable and insecure after long period of upheaval reflected in intelligence activities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1560s-1570s</a:t>
            </a:r>
            <a:r>
              <a:rPr lang="en-GB" sz="2400" dirty="0"/>
              <a:t> particular focus on </a:t>
            </a:r>
            <a:r>
              <a:rPr lang="en-GB" sz="2400" b="1" dirty="0"/>
              <a:t>Charles de Guise, Cardinal of Lorraine</a:t>
            </a:r>
            <a:r>
              <a:rPr lang="en-GB" sz="2400" dirty="0"/>
              <a:t>’s support for </a:t>
            </a:r>
            <a:r>
              <a:rPr lang="en-GB" sz="2400" b="1" dirty="0"/>
              <a:t>Mary Queen of Scots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England assisted by international Protestant network, including presence of exiled Huguenot leader, </a:t>
            </a:r>
            <a:r>
              <a:rPr lang="en-GB" sz="2400" b="1" dirty="0"/>
              <a:t>Odet de Coligny, Cardinal of </a:t>
            </a:r>
            <a:r>
              <a:rPr lang="en-GB" sz="2400" b="1" dirty="0" err="1"/>
              <a:t>Châtillon</a:t>
            </a:r>
            <a:r>
              <a:rPr lang="en-GB" sz="2400" dirty="0"/>
              <a:t>, at Elizabethan court, 1568-1571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Walsingham as fanatical Protestant </a:t>
            </a:r>
            <a:r>
              <a:rPr lang="en-GB" sz="2400" dirty="0"/>
              <a:t>shaped approach: exile on continent in 1550s &amp; as ambassador in Paris during Saint Barthlomew’s massacre 1572; ally of Robert Dudley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Built on existing </a:t>
            </a:r>
            <a:r>
              <a:rPr lang="en-GB" sz="2400" dirty="0"/>
              <a:t>Protestant networks used e.g. by predecessor as ambassador to France, Henry Norris (1567-1571)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From 1580s</a:t>
            </a:r>
            <a:r>
              <a:rPr lang="en-GB" sz="2400" dirty="0"/>
              <a:t>, greater concern re </a:t>
            </a:r>
            <a:r>
              <a:rPr lang="en-GB" sz="2400" b="1" dirty="0"/>
              <a:t>Spain</a:t>
            </a:r>
            <a:r>
              <a:rPr lang="en-GB" sz="2400" dirty="0"/>
              <a:t> &amp; major Catholic plots; assassination of </a:t>
            </a:r>
            <a:r>
              <a:rPr lang="en-GB" sz="2400" b="1" dirty="0"/>
              <a:t>William of Orange </a:t>
            </a:r>
            <a:r>
              <a:rPr lang="en-GB" sz="2400" dirty="0"/>
              <a:t>(1584); threat of </a:t>
            </a:r>
            <a:r>
              <a:rPr lang="en-GB" sz="2400" b="1" dirty="0"/>
              <a:t>invasion</a:t>
            </a: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0935FFDF-671A-CB27-406D-0D08429F1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471" y="22068"/>
            <a:ext cx="1929435" cy="331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0D9A04-7987-7D7D-51CB-A926B4F7C8DD}"/>
              </a:ext>
            </a:extLst>
          </p:cNvPr>
          <p:cNvSpPr txBox="1"/>
          <p:nvPr/>
        </p:nvSpPr>
        <p:spPr>
          <a:xfrm>
            <a:off x="8835656" y="3307524"/>
            <a:ext cx="3356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Cardinal of Lorraine</a:t>
            </a:r>
            <a:r>
              <a:rPr lang="en-GB" dirty="0"/>
              <a:t> (1524-1574)</a:t>
            </a:r>
            <a:r>
              <a:rPr lang="en-GB" sz="1800" dirty="0"/>
              <a:t> </a:t>
            </a:r>
            <a:endParaRPr lang="en-GB" dirty="0"/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4826F013-6923-D85E-8A01-3DC8B4C83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561" y="3660271"/>
            <a:ext cx="2198534" cy="282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F75BE25-F728-42FD-BCEB-FE08FEE674B0}"/>
              </a:ext>
            </a:extLst>
          </p:cNvPr>
          <p:cNvSpPr txBox="1"/>
          <p:nvPr/>
        </p:nvSpPr>
        <p:spPr>
          <a:xfrm>
            <a:off x="8701431" y="6466601"/>
            <a:ext cx="3490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</a:t>
            </a:r>
            <a:r>
              <a:rPr lang="en-GB" sz="1800" dirty="0"/>
              <a:t>ardinal of </a:t>
            </a:r>
            <a:r>
              <a:rPr lang="en-GB" sz="1800" dirty="0" err="1"/>
              <a:t>Châtillon</a:t>
            </a:r>
            <a:r>
              <a:rPr lang="en-GB" sz="1800" dirty="0"/>
              <a:t> (1517-1571)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413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BED21-A3A2-10A6-1B2F-067B780B4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235" y="90280"/>
            <a:ext cx="9383486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Protestant Queen Elizabeth (1533-1603) and </a:t>
            </a:r>
            <a:br>
              <a:rPr lang="en-GB" dirty="0"/>
            </a:br>
            <a:r>
              <a:rPr lang="en-GB" dirty="0"/>
              <a:t>Catholic Mary Queen of Scots (1542-1587)</a:t>
            </a:r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6CA84CF4-B119-5465-0583-AE198ED6F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056" y="1867616"/>
            <a:ext cx="3150941" cy="392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9C6414-B13A-E499-BC73-9609651D0A1D}"/>
              </a:ext>
            </a:extLst>
          </p:cNvPr>
          <p:cNvSpPr txBox="1"/>
          <p:nvPr/>
        </p:nvSpPr>
        <p:spPr>
          <a:xfrm>
            <a:off x="4211183" y="2553420"/>
            <a:ext cx="38703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66EC48-A643-5D3B-6FC4-D6C53128327C}"/>
              </a:ext>
            </a:extLst>
          </p:cNvPr>
          <p:cNvSpPr txBox="1"/>
          <p:nvPr/>
        </p:nvSpPr>
        <p:spPr>
          <a:xfrm>
            <a:off x="3635829" y="1603828"/>
            <a:ext cx="531222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Cousins</a:t>
            </a:r>
            <a:r>
              <a:rPr lang="en-GB" sz="2000" dirty="0"/>
              <a:t> (once removed), but never met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Queens</a:t>
            </a:r>
            <a:r>
              <a:rPr lang="en-GB" sz="2000" dirty="0"/>
              <a:t> – Mary of Scotland (1542-1567) and (briefly) of France (1559-1560); Elizabeth of England (1558-1603)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Both experienced </a:t>
            </a:r>
            <a:r>
              <a:rPr lang="en-GB" sz="2000" b="1" dirty="0"/>
              <a:t>political imprisonment: </a:t>
            </a:r>
            <a:r>
              <a:rPr lang="en-GB" sz="2000" dirty="0"/>
              <a:t>Elizabeth early in life, Mary later</a:t>
            </a:r>
          </a:p>
          <a:p>
            <a:r>
              <a:rPr lang="en-GB" sz="2000" b="1" dirty="0"/>
              <a:t>Contrasting experiences: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Elizabeth never married; Mary had 3 disastrous marriages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Mary spent nearly 20 years under house arrest at various, mostly English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Focus of Catholic plots against Elizabeth who pope excommunicated in 1570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Mary executed for plotting to kill and replace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Mary’s son James (already King of Scotland) succeeded childless Elizabeth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146102C-9F8A-916F-B2BE-B3C1FC3E3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91" y="1772725"/>
            <a:ext cx="3276617" cy="4257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010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A4D1D-A9B9-BE13-7D47-E4686750B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809" y="263792"/>
            <a:ext cx="4926452" cy="1325563"/>
          </a:xfrm>
        </p:spPr>
        <p:txBody>
          <a:bodyPr/>
          <a:lstStyle/>
          <a:p>
            <a:r>
              <a:rPr lang="en-GB" dirty="0"/>
              <a:t>Symbolism in Portraits of Elizabeth</a:t>
            </a:r>
          </a:p>
        </p:txBody>
      </p:sp>
      <p:sp>
        <p:nvSpPr>
          <p:cNvPr id="3" name="AutoShape 8" descr="Image result for elizabeth i eyes and ears portrait">
            <a:extLst>
              <a:ext uri="{FF2B5EF4-FFF2-40B4-BE49-F238E27FC236}">
                <a16:creationId xmlns:a16="http://schemas.microsoft.com/office/drawing/2014/main" id="{B73C24F0-917D-3D18-8A9C-D026396A74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10" descr="Image result for elizabeth i eyes and ears portrait">
            <a:extLst>
              <a:ext uri="{FF2B5EF4-FFF2-40B4-BE49-F238E27FC236}">
                <a16:creationId xmlns:a16="http://schemas.microsoft.com/office/drawing/2014/main" id="{7AD93F8F-22B3-C97B-C08D-D1DFDDDCB9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12" descr="Image result for elizabeth i eyes and ears portrait">
            <a:extLst>
              <a:ext uri="{FF2B5EF4-FFF2-40B4-BE49-F238E27FC236}">
                <a16:creationId xmlns:a16="http://schemas.microsoft.com/office/drawing/2014/main" id="{699E8C8F-20E5-72C9-0F12-6116627046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16" descr="Image result for elizabeth i eyes and ears portrait">
            <a:extLst>
              <a:ext uri="{FF2B5EF4-FFF2-40B4-BE49-F238E27FC236}">
                <a16:creationId xmlns:a16="http://schemas.microsoft.com/office/drawing/2014/main" id="{AD834CAB-62D3-909D-B88F-52088A78C1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00800" y="3733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18" descr="Image result for elizabeth i eyes and ears portrait">
            <a:extLst>
              <a:ext uri="{FF2B5EF4-FFF2-40B4-BE49-F238E27FC236}">
                <a16:creationId xmlns:a16="http://schemas.microsoft.com/office/drawing/2014/main" id="{2F35159E-3F1F-FE9C-EED1-2C36659C92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53200" y="3886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E51C85-4E04-C0A9-5254-C950742D3213}"/>
              </a:ext>
            </a:extLst>
          </p:cNvPr>
          <p:cNvSpPr txBox="1"/>
          <p:nvPr/>
        </p:nvSpPr>
        <p:spPr>
          <a:xfrm>
            <a:off x="95693" y="1776442"/>
            <a:ext cx="676230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Magnificence</a:t>
            </a:r>
            <a:r>
              <a:rPr lang="en-GB" sz="2400" dirty="0"/>
              <a:t> of royal 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Focused on role as </a:t>
            </a:r>
            <a:r>
              <a:rPr lang="en-GB" sz="2400" b="1" dirty="0"/>
              <a:t>Virgin Queen </a:t>
            </a:r>
            <a:r>
              <a:rPr lang="en-GB" sz="2400" dirty="0"/>
              <a:t>(pearls) </a:t>
            </a:r>
            <a:r>
              <a:rPr lang="en-GB" sz="2400" dirty="0" err="1"/>
              <a:t>cf</a:t>
            </a:r>
            <a:r>
              <a:rPr lang="en-GB" sz="2400" dirty="0"/>
              <a:t> goddess Astraea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Power, strength &amp; femininity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Peace &amp; stability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Victory</a:t>
            </a:r>
            <a:r>
              <a:rPr lang="en-GB" sz="2400" dirty="0"/>
              <a:t> (e.g. over Armada)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Survivor</a:t>
            </a:r>
            <a:r>
              <a:rPr lang="en-GB" sz="2400" dirty="0"/>
              <a:t> of many plots (insecurity)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The Rainbow Portrait </a:t>
            </a:r>
            <a:r>
              <a:rPr lang="en-GB" sz="2400" dirty="0"/>
              <a:t>c. 1600 (Hatfield House)</a:t>
            </a:r>
            <a:r>
              <a:rPr lang="en-GB" sz="2400" b="1" dirty="0"/>
              <a:t> </a:t>
            </a:r>
            <a:r>
              <a:rPr lang="en-GB" sz="2400" dirty="0"/>
              <a:t>holding symbol of peace, so she is the sun &amp; that dress covered in eyes and ears!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Queen</a:t>
            </a:r>
            <a:r>
              <a:rPr lang="en-GB" sz="2400" dirty="0"/>
              <a:t> of successful intelligence &amp; espionage?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6432053D-26F6-18B5-A368-919635734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348" y="0"/>
            <a:ext cx="4665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782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2599</TotalTime>
  <Words>913</Words>
  <Application>Microsoft Office PowerPoint</Application>
  <PresentationFormat>Widescreen</PresentationFormat>
  <Paragraphs>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(Challenging) The Elizabethan Paradigm</vt:lpstr>
      <vt:lpstr> William Cecil (1520-1598) from 1571, Lord Burghley </vt:lpstr>
      <vt:lpstr> Francis Walsingham  (1532-1590) ‘the Spymaster’ </vt:lpstr>
      <vt:lpstr>Walsingham and his predecessors as ambassador to France, Henry Norris &amp; Nicholas Throckmorton</vt:lpstr>
      <vt:lpstr> State Papers (the National Archives) exceptional repository of correspondence </vt:lpstr>
      <vt:lpstr>Walsingham to Cecil (Feb.1571) when ambassador to Paris:  note blotting out of names &amp; pasting over another</vt:lpstr>
      <vt:lpstr>Importance of international context especially Reformation!</vt:lpstr>
      <vt:lpstr>Protestant Queen Elizabeth (1533-1603) and  Catholic Mary Queen of Scots (1542-1587)</vt:lpstr>
      <vt:lpstr>Symbolism in Portraits of Elizabeth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1</cp:revision>
  <dcterms:created xsi:type="dcterms:W3CDTF">2025-10-24T16:00:13Z</dcterms:created>
  <dcterms:modified xsi:type="dcterms:W3CDTF">2025-10-28T17:19:54Z</dcterms:modified>
</cp:coreProperties>
</file>