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58" r:id="rId5"/>
    <p:sldId id="259" r:id="rId6"/>
    <p:sldId id="261" r:id="rId7"/>
    <p:sldId id="260" r:id="rId8"/>
    <p:sldId id="268" r:id="rId9"/>
    <p:sldId id="266"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4B0CE7-F5D4-438A-B053-6D940BE09409}" v="526" dt="2025-11-06T09:20:05.611"/>
    <p1510:client id="{56915942-C235-4E69-88C0-F2550DE5C000}" v="8" dt="2025-11-05T08:55:01.2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s, Penny" userId="ae04f916-d83e-4603-b28a-186fc90f4048" providerId="ADAL" clId="{6613460C-C6E5-4CF4-AE96-E04981F71DB7}"/>
    <pc:docChg chg="undo redo custSel addSld delSld modSld">
      <pc:chgData name="Roberts, Penny" userId="ae04f916-d83e-4603-b28a-186fc90f4048" providerId="ADAL" clId="{6613460C-C6E5-4CF4-AE96-E04981F71DB7}" dt="2025-11-06T09:20:05.612" v="3617" actId="20577"/>
      <pc:docMkLst>
        <pc:docMk/>
      </pc:docMkLst>
      <pc:sldChg chg="modSp mod">
        <pc:chgData name="Roberts, Penny" userId="ae04f916-d83e-4603-b28a-186fc90f4048" providerId="ADAL" clId="{6613460C-C6E5-4CF4-AE96-E04981F71DB7}" dt="2025-11-06T08:41:37.088" v="3495" actId="113"/>
        <pc:sldMkLst>
          <pc:docMk/>
          <pc:sldMk cId="3483705692" sldId="256"/>
        </pc:sldMkLst>
        <pc:spChg chg="mod">
          <ac:chgData name="Roberts, Penny" userId="ae04f916-d83e-4603-b28a-186fc90f4048" providerId="ADAL" clId="{6613460C-C6E5-4CF4-AE96-E04981F71DB7}" dt="2025-11-06T08:41:37.088" v="3495" actId="113"/>
          <ac:spMkLst>
            <pc:docMk/>
            <pc:sldMk cId="3483705692" sldId="256"/>
            <ac:spMk id="4" creationId="{5FF1599B-935C-1E16-D4A0-563124932BE7}"/>
          </ac:spMkLst>
        </pc:spChg>
      </pc:sldChg>
      <pc:sldChg chg="modSp mod">
        <pc:chgData name="Roberts, Penny" userId="ae04f916-d83e-4603-b28a-186fc90f4048" providerId="ADAL" clId="{6613460C-C6E5-4CF4-AE96-E04981F71DB7}" dt="2025-11-06T08:43:50.667" v="3520" actId="113"/>
        <pc:sldMkLst>
          <pc:docMk/>
          <pc:sldMk cId="1693421770" sldId="257"/>
        </pc:sldMkLst>
        <pc:spChg chg="mod">
          <ac:chgData name="Roberts, Penny" userId="ae04f916-d83e-4603-b28a-186fc90f4048" providerId="ADAL" clId="{6613460C-C6E5-4CF4-AE96-E04981F71DB7}" dt="2025-11-06T08:41:54.058" v="3496" actId="113"/>
          <ac:spMkLst>
            <pc:docMk/>
            <pc:sldMk cId="1693421770" sldId="257"/>
            <ac:spMk id="2" creationId="{88A61530-EE8B-23EC-9A0D-B43DA389FC68}"/>
          </ac:spMkLst>
        </pc:spChg>
        <pc:spChg chg="mod">
          <ac:chgData name="Roberts, Penny" userId="ae04f916-d83e-4603-b28a-186fc90f4048" providerId="ADAL" clId="{6613460C-C6E5-4CF4-AE96-E04981F71DB7}" dt="2025-11-06T08:43:50.667" v="3520" actId="113"/>
          <ac:spMkLst>
            <pc:docMk/>
            <pc:sldMk cId="1693421770" sldId="257"/>
            <ac:spMk id="6" creationId="{53B49892-C0A6-078A-DA5F-CBD40BECEA61}"/>
          </ac:spMkLst>
        </pc:spChg>
      </pc:sldChg>
      <pc:sldChg chg="modSp mod">
        <pc:chgData name="Roberts, Penny" userId="ae04f916-d83e-4603-b28a-186fc90f4048" providerId="ADAL" clId="{6613460C-C6E5-4CF4-AE96-E04981F71DB7}" dt="2025-11-06T09:19:40.994" v="3604" actId="113"/>
        <pc:sldMkLst>
          <pc:docMk/>
          <pc:sldMk cId="1005698073" sldId="258"/>
        </pc:sldMkLst>
        <pc:spChg chg="mod">
          <ac:chgData name="Roberts, Penny" userId="ae04f916-d83e-4603-b28a-186fc90f4048" providerId="ADAL" clId="{6613460C-C6E5-4CF4-AE96-E04981F71DB7}" dt="2025-11-06T09:19:40.994" v="3604" actId="113"/>
          <ac:spMkLst>
            <pc:docMk/>
            <pc:sldMk cId="1005698073" sldId="258"/>
            <ac:spMk id="4" creationId="{485D4700-1041-8DE7-D1DB-7446D8223AC6}"/>
          </ac:spMkLst>
        </pc:spChg>
        <pc:picChg chg="mod">
          <ac:chgData name="Roberts, Penny" userId="ae04f916-d83e-4603-b28a-186fc90f4048" providerId="ADAL" clId="{6613460C-C6E5-4CF4-AE96-E04981F71DB7}" dt="2025-10-31T07:06:22.794" v="1112" actId="1076"/>
          <ac:picMkLst>
            <pc:docMk/>
            <pc:sldMk cId="1005698073" sldId="258"/>
            <ac:picMk id="2052" creationId="{9D92E23C-84BB-7375-E6EF-204801854C26}"/>
          </ac:picMkLst>
        </pc:picChg>
      </pc:sldChg>
      <pc:sldChg chg="delSp modSp mod">
        <pc:chgData name="Roberts, Penny" userId="ae04f916-d83e-4603-b28a-186fc90f4048" providerId="ADAL" clId="{6613460C-C6E5-4CF4-AE96-E04981F71DB7}" dt="2025-11-06T09:20:05.612" v="3617" actId="20577"/>
        <pc:sldMkLst>
          <pc:docMk/>
          <pc:sldMk cId="641182111" sldId="259"/>
        </pc:sldMkLst>
        <pc:spChg chg="mod">
          <ac:chgData name="Roberts, Penny" userId="ae04f916-d83e-4603-b28a-186fc90f4048" providerId="ADAL" clId="{6613460C-C6E5-4CF4-AE96-E04981F71DB7}" dt="2025-11-06T08:44:19.157" v="3522" actId="27636"/>
          <ac:spMkLst>
            <pc:docMk/>
            <pc:sldMk cId="641182111" sldId="259"/>
            <ac:spMk id="2" creationId="{35331B91-4805-F164-397F-96BD300EDB0B}"/>
          </ac:spMkLst>
        </pc:spChg>
        <pc:spChg chg="mod">
          <ac:chgData name="Roberts, Penny" userId="ae04f916-d83e-4603-b28a-186fc90f4048" providerId="ADAL" clId="{6613460C-C6E5-4CF4-AE96-E04981F71DB7}" dt="2025-11-06T09:20:05.612" v="3617" actId="20577"/>
          <ac:spMkLst>
            <pc:docMk/>
            <pc:sldMk cId="641182111" sldId="259"/>
            <ac:spMk id="4" creationId="{51CE2C55-9E81-4EC1-8CC4-86483553F324}"/>
          </ac:spMkLst>
        </pc:spChg>
        <pc:picChg chg="mod">
          <ac:chgData name="Roberts, Penny" userId="ae04f916-d83e-4603-b28a-186fc90f4048" providerId="ADAL" clId="{6613460C-C6E5-4CF4-AE96-E04981F71DB7}" dt="2025-10-31T07:05:34.952" v="1107" actId="14100"/>
          <ac:picMkLst>
            <pc:docMk/>
            <pc:sldMk cId="641182111" sldId="259"/>
            <ac:picMk id="1026" creationId="{2C12C30F-E96E-831F-19F1-313475FAD2C5}"/>
          </ac:picMkLst>
        </pc:picChg>
      </pc:sldChg>
      <pc:sldChg chg="modSp mod">
        <pc:chgData name="Roberts, Penny" userId="ae04f916-d83e-4603-b28a-186fc90f4048" providerId="ADAL" clId="{6613460C-C6E5-4CF4-AE96-E04981F71DB7}" dt="2025-11-06T08:46:39.066" v="3540" actId="20577"/>
        <pc:sldMkLst>
          <pc:docMk/>
          <pc:sldMk cId="590086563" sldId="260"/>
        </pc:sldMkLst>
        <pc:spChg chg="mod">
          <ac:chgData name="Roberts, Penny" userId="ae04f916-d83e-4603-b28a-186fc90f4048" providerId="ADAL" clId="{6613460C-C6E5-4CF4-AE96-E04981F71DB7}" dt="2025-11-06T08:45:55.129" v="3536" actId="27636"/>
          <ac:spMkLst>
            <pc:docMk/>
            <pc:sldMk cId="590086563" sldId="260"/>
            <ac:spMk id="2" creationId="{38A7A50A-A784-0D54-79CD-9E05AB2197A5}"/>
          </ac:spMkLst>
        </pc:spChg>
        <pc:spChg chg="mod">
          <ac:chgData name="Roberts, Penny" userId="ae04f916-d83e-4603-b28a-186fc90f4048" providerId="ADAL" clId="{6613460C-C6E5-4CF4-AE96-E04981F71DB7}" dt="2025-11-06T08:46:39.066" v="3540" actId="20577"/>
          <ac:spMkLst>
            <pc:docMk/>
            <pc:sldMk cId="590086563" sldId="260"/>
            <ac:spMk id="4" creationId="{FC9935D0-F432-738B-62BC-0678B3D18C2E}"/>
          </ac:spMkLst>
        </pc:spChg>
        <pc:picChg chg="mod">
          <ac:chgData name="Roberts, Penny" userId="ae04f916-d83e-4603-b28a-186fc90f4048" providerId="ADAL" clId="{6613460C-C6E5-4CF4-AE96-E04981F71DB7}" dt="2025-10-31T07:08:44.933" v="1130" actId="1076"/>
          <ac:picMkLst>
            <pc:docMk/>
            <pc:sldMk cId="590086563" sldId="260"/>
            <ac:picMk id="2050" creationId="{D9276C49-EE8C-F095-BCF1-6E56815DB43B}"/>
          </ac:picMkLst>
        </pc:picChg>
      </pc:sldChg>
      <pc:sldChg chg="addSp modSp new mod setBg">
        <pc:chgData name="Roberts, Penny" userId="ae04f916-d83e-4603-b28a-186fc90f4048" providerId="ADAL" clId="{6613460C-C6E5-4CF4-AE96-E04981F71DB7}" dt="2025-11-06T08:45:44.523" v="3534" actId="113"/>
        <pc:sldMkLst>
          <pc:docMk/>
          <pc:sldMk cId="436710465" sldId="261"/>
        </pc:sldMkLst>
        <pc:spChg chg="mod">
          <ac:chgData name="Roberts, Penny" userId="ae04f916-d83e-4603-b28a-186fc90f4048" providerId="ADAL" clId="{6613460C-C6E5-4CF4-AE96-E04981F71DB7}" dt="2025-11-06T08:45:09.254" v="3529" actId="113"/>
          <ac:spMkLst>
            <pc:docMk/>
            <pc:sldMk cId="436710465" sldId="261"/>
            <ac:spMk id="2" creationId="{6157B055-A347-0A02-02CE-1E0CB1D2F00D}"/>
          </ac:spMkLst>
        </pc:spChg>
        <pc:spChg chg="add mod">
          <ac:chgData name="Roberts, Penny" userId="ae04f916-d83e-4603-b28a-186fc90f4048" providerId="ADAL" clId="{6613460C-C6E5-4CF4-AE96-E04981F71DB7}" dt="2025-11-06T08:45:44.523" v="3534" actId="113"/>
          <ac:spMkLst>
            <pc:docMk/>
            <pc:sldMk cId="436710465" sldId="261"/>
            <ac:spMk id="4" creationId="{90B73EBD-78EC-0876-77DA-766956FAB734}"/>
          </ac:spMkLst>
        </pc:spChg>
        <pc:picChg chg="add mod">
          <ac:chgData name="Roberts, Penny" userId="ae04f916-d83e-4603-b28a-186fc90f4048" providerId="ADAL" clId="{6613460C-C6E5-4CF4-AE96-E04981F71DB7}" dt="2025-10-31T07:07:49.132" v="1126" actId="14100"/>
          <ac:picMkLst>
            <pc:docMk/>
            <pc:sldMk cId="436710465" sldId="261"/>
            <ac:picMk id="6" creationId="{4437A166-B93A-BF18-FAF6-48C999412F58}"/>
          </ac:picMkLst>
        </pc:picChg>
      </pc:sldChg>
      <pc:sldChg chg="addSp modSp new mod setBg">
        <pc:chgData name="Roberts, Penny" userId="ae04f916-d83e-4603-b28a-186fc90f4048" providerId="ADAL" clId="{6613460C-C6E5-4CF4-AE96-E04981F71DB7}" dt="2025-11-06T09:19:11.325" v="3603" actId="113"/>
        <pc:sldMkLst>
          <pc:docMk/>
          <pc:sldMk cId="1387490676" sldId="262"/>
        </pc:sldMkLst>
        <pc:spChg chg="mod">
          <ac:chgData name="Roberts, Penny" userId="ae04f916-d83e-4603-b28a-186fc90f4048" providerId="ADAL" clId="{6613460C-C6E5-4CF4-AE96-E04981F71DB7}" dt="2025-11-06T08:41:26.210" v="3494" actId="14100"/>
          <ac:spMkLst>
            <pc:docMk/>
            <pc:sldMk cId="1387490676" sldId="262"/>
            <ac:spMk id="2" creationId="{48A1A9A6-C9FB-74B1-0D18-24CB21BF5CE9}"/>
          </ac:spMkLst>
        </pc:spChg>
        <pc:spChg chg="add mod">
          <ac:chgData name="Roberts, Penny" userId="ae04f916-d83e-4603-b28a-186fc90f4048" providerId="ADAL" clId="{6613460C-C6E5-4CF4-AE96-E04981F71DB7}" dt="2025-11-06T09:19:11.325" v="3603" actId="113"/>
          <ac:spMkLst>
            <pc:docMk/>
            <pc:sldMk cId="1387490676" sldId="262"/>
            <ac:spMk id="4" creationId="{0E072D1C-CF5F-C381-2AF5-DEFE2E404893}"/>
          </ac:spMkLst>
        </pc:spChg>
        <pc:picChg chg="add mod">
          <ac:chgData name="Roberts, Penny" userId="ae04f916-d83e-4603-b28a-186fc90f4048" providerId="ADAL" clId="{6613460C-C6E5-4CF4-AE96-E04981F71DB7}" dt="2025-10-31T07:17:31.084" v="1167" actId="1076"/>
          <ac:picMkLst>
            <pc:docMk/>
            <pc:sldMk cId="1387490676" sldId="262"/>
            <ac:picMk id="1026" creationId="{BAA05928-EBEC-052B-268F-1FE40CC1BF3F}"/>
          </ac:picMkLst>
        </pc:picChg>
      </pc:sldChg>
      <pc:sldChg chg="modSp add mod setBg">
        <pc:chgData name="Roberts, Penny" userId="ae04f916-d83e-4603-b28a-186fc90f4048" providerId="ADAL" clId="{6613460C-C6E5-4CF4-AE96-E04981F71DB7}" dt="2025-11-06T08:48:47.918" v="3556" actId="113"/>
        <pc:sldMkLst>
          <pc:docMk/>
          <pc:sldMk cId="3614180438" sldId="266"/>
        </pc:sldMkLst>
        <pc:spChg chg="mod">
          <ac:chgData name="Roberts, Penny" userId="ae04f916-d83e-4603-b28a-186fc90f4048" providerId="ADAL" clId="{6613460C-C6E5-4CF4-AE96-E04981F71DB7}" dt="2025-11-06T08:48:47.918" v="3556" actId="113"/>
          <ac:spMkLst>
            <pc:docMk/>
            <pc:sldMk cId="3614180438" sldId="266"/>
            <ac:spMk id="2" creationId="{00000000-0000-0000-0000-000000000000}"/>
          </ac:spMkLst>
        </pc:spChg>
        <pc:picChg chg="mod">
          <ac:chgData name="Roberts, Penny" userId="ae04f916-d83e-4603-b28a-186fc90f4048" providerId="ADAL" clId="{6613460C-C6E5-4CF4-AE96-E04981F71DB7}" dt="2025-10-31T08:21:10.181" v="1256" actId="1076"/>
          <ac:picMkLst>
            <pc:docMk/>
            <pc:sldMk cId="3614180438" sldId="266"/>
            <ac:picMk id="4" creationId="{00000000-0000-0000-0000-000000000000}"/>
          </ac:picMkLst>
        </pc:picChg>
        <pc:picChg chg="mod">
          <ac:chgData name="Roberts, Penny" userId="ae04f916-d83e-4603-b28a-186fc90f4048" providerId="ADAL" clId="{6613460C-C6E5-4CF4-AE96-E04981F71DB7}" dt="2025-10-31T08:21:17.336" v="1258" actId="1076"/>
          <ac:picMkLst>
            <pc:docMk/>
            <pc:sldMk cId="3614180438" sldId="266"/>
            <ac:picMk id="5" creationId="{00000000-0000-0000-0000-000000000000}"/>
          </ac:picMkLst>
        </pc:picChg>
      </pc:sldChg>
      <pc:sldChg chg="addSp delSp modSp new mod">
        <pc:chgData name="Roberts, Penny" userId="ae04f916-d83e-4603-b28a-186fc90f4048" providerId="ADAL" clId="{6613460C-C6E5-4CF4-AE96-E04981F71DB7}" dt="2025-11-06T09:17:59.128" v="3598" actId="20577"/>
        <pc:sldMkLst>
          <pc:docMk/>
          <pc:sldMk cId="4038119412" sldId="267"/>
        </pc:sldMkLst>
        <pc:spChg chg="mod">
          <ac:chgData name="Roberts, Penny" userId="ae04f916-d83e-4603-b28a-186fc90f4048" providerId="ADAL" clId="{6613460C-C6E5-4CF4-AE96-E04981F71DB7}" dt="2025-11-06T08:48:58.801" v="3558" actId="27636"/>
          <ac:spMkLst>
            <pc:docMk/>
            <pc:sldMk cId="4038119412" sldId="267"/>
            <ac:spMk id="2" creationId="{B0812D28-AC74-23A0-BCAA-A2A74CEF1266}"/>
          </ac:spMkLst>
        </pc:spChg>
        <pc:spChg chg="mod">
          <ac:chgData name="Roberts, Penny" userId="ae04f916-d83e-4603-b28a-186fc90f4048" providerId="ADAL" clId="{6613460C-C6E5-4CF4-AE96-E04981F71DB7}" dt="2025-11-06T09:17:59.128" v="3598" actId="20577"/>
          <ac:spMkLst>
            <pc:docMk/>
            <pc:sldMk cId="4038119412" sldId="267"/>
            <ac:spMk id="3" creationId="{8855341B-3124-AA0A-B687-563441A574F0}"/>
          </ac:spMkLst>
        </pc:spChg>
        <pc:picChg chg="add del mod">
          <ac:chgData name="Roberts, Penny" userId="ae04f916-d83e-4603-b28a-186fc90f4048" providerId="ADAL" clId="{6613460C-C6E5-4CF4-AE96-E04981F71DB7}" dt="2025-11-06T08:52:53.076" v="3571" actId="478"/>
          <ac:picMkLst>
            <pc:docMk/>
            <pc:sldMk cId="4038119412" sldId="267"/>
            <ac:picMk id="2050" creationId="{0278BE0A-AE67-DF06-531E-43805FEAE424}"/>
          </ac:picMkLst>
        </pc:picChg>
      </pc:sldChg>
      <pc:sldChg chg="addSp delSp modSp mod">
        <pc:chgData name="Roberts, Penny" userId="ae04f916-d83e-4603-b28a-186fc90f4048" providerId="ADAL" clId="{6613460C-C6E5-4CF4-AE96-E04981F71DB7}" dt="2025-11-06T08:48:37.204" v="3555" actId="5793"/>
        <pc:sldMkLst>
          <pc:docMk/>
          <pc:sldMk cId="3345137629" sldId="268"/>
        </pc:sldMkLst>
        <pc:spChg chg="mod">
          <ac:chgData name="Roberts, Penny" userId="ae04f916-d83e-4603-b28a-186fc90f4048" providerId="ADAL" clId="{6613460C-C6E5-4CF4-AE96-E04981F71DB7}" dt="2025-11-06T08:47:16.266" v="3541" actId="113"/>
          <ac:spMkLst>
            <pc:docMk/>
            <pc:sldMk cId="3345137629" sldId="268"/>
            <ac:spMk id="2" creationId="{8A350A04-AE00-74E3-A62A-11D1F6194D8A}"/>
          </ac:spMkLst>
        </pc:spChg>
        <pc:spChg chg="mod">
          <ac:chgData name="Roberts, Penny" userId="ae04f916-d83e-4603-b28a-186fc90f4048" providerId="ADAL" clId="{6613460C-C6E5-4CF4-AE96-E04981F71DB7}" dt="2025-11-06T08:48:37.204" v="3555" actId="5793"/>
          <ac:spMkLst>
            <pc:docMk/>
            <pc:sldMk cId="3345137629" sldId="268"/>
            <ac:spMk id="4" creationId="{80C12077-51F6-0099-B215-66ACF2FB0986}"/>
          </ac:spMkLst>
        </pc:spChg>
        <pc:picChg chg="add del mod">
          <ac:chgData name="Roberts, Penny" userId="ae04f916-d83e-4603-b28a-186fc90f4048" providerId="ADAL" clId="{6613460C-C6E5-4CF4-AE96-E04981F71DB7}" dt="2025-11-05T17:42:45.675" v="2758" actId="478"/>
          <ac:picMkLst>
            <pc:docMk/>
            <pc:sldMk cId="3345137629" sldId="268"/>
            <ac:picMk id="1026" creationId="{5DB63DCF-5C11-6264-AC56-F6DB5F524969}"/>
          </ac:picMkLst>
        </pc:picChg>
        <pc:picChg chg="add mod">
          <ac:chgData name="Roberts, Penny" userId="ae04f916-d83e-4603-b28a-186fc90f4048" providerId="ADAL" clId="{6613460C-C6E5-4CF4-AE96-E04981F71DB7}" dt="2025-11-05T17:43:11.359" v="2767" actId="1076"/>
          <ac:picMkLst>
            <pc:docMk/>
            <pc:sldMk cId="3345137629" sldId="268"/>
            <ac:picMk id="1028" creationId="{E53A9C0F-4D71-90B7-8537-34A183DB712A}"/>
          </ac:picMkLst>
        </pc:picChg>
      </pc:sldChg>
    </pc:docChg>
  </pc:docChgLst>
  <pc:docChgLst>
    <pc:chgData name="Roberts, Penny" userId="ae04f916-d83e-4603-b28a-186fc90f4048" providerId="ADAL" clId="{AE0EF371-6D26-4022-B023-DDEA7729EF1D}"/>
    <pc:docChg chg="custSel addSld modSld">
      <pc:chgData name="Roberts, Penny" userId="ae04f916-d83e-4603-b28a-186fc90f4048" providerId="ADAL" clId="{AE0EF371-6D26-4022-B023-DDEA7729EF1D}" dt="2025-11-05T08:56:34.712" v="466" actId="14100"/>
      <pc:docMkLst>
        <pc:docMk/>
      </pc:docMkLst>
      <pc:sldChg chg="modSp mod">
        <pc:chgData name="Roberts, Penny" userId="ae04f916-d83e-4603-b28a-186fc90f4048" providerId="ADAL" clId="{AE0EF371-6D26-4022-B023-DDEA7729EF1D}" dt="2025-11-04T14:38:35.651" v="54" actId="20577"/>
        <pc:sldMkLst>
          <pc:docMk/>
          <pc:sldMk cId="1693421770" sldId="257"/>
        </pc:sldMkLst>
        <pc:spChg chg="mod">
          <ac:chgData name="Roberts, Penny" userId="ae04f916-d83e-4603-b28a-186fc90f4048" providerId="ADAL" clId="{AE0EF371-6D26-4022-B023-DDEA7729EF1D}" dt="2025-11-04T14:38:35.651" v="54" actId="20577"/>
          <ac:spMkLst>
            <pc:docMk/>
            <pc:sldMk cId="1693421770" sldId="257"/>
            <ac:spMk id="6" creationId="{53B49892-C0A6-078A-DA5F-CBD40BECEA61}"/>
          </ac:spMkLst>
        </pc:spChg>
      </pc:sldChg>
      <pc:sldChg chg="modSp mod">
        <pc:chgData name="Roberts, Penny" userId="ae04f916-d83e-4603-b28a-186fc90f4048" providerId="ADAL" clId="{AE0EF371-6D26-4022-B023-DDEA7729EF1D}" dt="2025-11-04T14:39:15.793" v="56" actId="1076"/>
        <pc:sldMkLst>
          <pc:docMk/>
          <pc:sldMk cId="1005698073" sldId="258"/>
        </pc:sldMkLst>
        <pc:spChg chg="mod">
          <ac:chgData name="Roberts, Penny" userId="ae04f916-d83e-4603-b28a-186fc90f4048" providerId="ADAL" clId="{AE0EF371-6D26-4022-B023-DDEA7729EF1D}" dt="2025-11-04T14:39:15.793" v="56" actId="1076"/>
          <ac:spMkLst>
            <pc:docMk/>
            <pc:sldMk cId="1005698073" sldId="258"/>
            <ac:spMk id="4" creationId="{485D4700-1041-8DE7-D1DB-7446D8223AC6}"/>
          </ac:spMkLst>
        </pc:spChg>
      </pc:sldChg>
      <pc:sldChg chg="addSp modSp mod">
        <pc:chgData name="Roberts, Penny" userId="ae04f916-d83e-4603-b28a-186fc90f4048" providerId="ADAL" clId="{AE0EF371-6D26-4022-B023-DDEA7729EF1D}" dt="2025-11-04T14:40:12.611" v="65" actId="1076"/>
        <pc:sldMkLst>
          <pc:docMk/>
          <pc:sldMk cId="641182111" sldId="259"/>
        </pc:sldMkLst>
        <pc:spChg chg="mod">
          <ac:chgData name="Roberts, Penny" userId="ae04f916-d83e-4603-b28a-186fc90f4048" providerId="ADAL" clId="{AE0EF371-6D26-4022-B023-DDEA7729EF1D}" dt="2025-11-04T14:39:50.585" v="63" actId="20577"/>
          <ac:spMkLst>
            <pc:docMk/>
            <pc:sldMk cId="641182111" sldId="259"/>
            <ac:spMk id="4" creationId="{51CE2C55-9E81-4EC1-8CC4-86483553F324}"/>
          </ac:spMkLst>
        </pc:spChg>
        <pc:picChg chg="add mod">
          <ac:chgData name="Roberts, Penny" userId="ae04f916-d83e-4603-b28a-186fc90f4048" providerId="ADAL" clId="{AE0EF371-6D26-4022-B023-DDEA7729EF1D}" dt="2025-11-04T14:40:12.611" v="65" actId="1076"/>
          <ac:picMkLst>
            <pc:docMk/>
            <pc:sldMk cId="641182111" sldId="259"/>
            <ac:picMk id="1026" creationId="{2C12C30F-E96E-831F-19F1-313475FAD2C5}"/>
          </ac:picMkLst>
        </pc:picChg>
      </pc:sldChg>
      <pc:sldChg chg="addSp modSp mod">
        <pc:chgData name="Roberts, Penny" userId="ae04f916-d83e-4603-b28a-186fc90f4048" providerId="ADAL" clId="{AE0EF371-6D26-4022-B023-DDEA7729EF1D}" dt="2025-11-05T08:50:17.509" v="107" actId="255"/>
        <pc:sldMkLst>
          <pc:docMk/>
          <pc:sldMk cId="590086563" sldId="260"/>
        </pc:sldMkLst>
        <pc:spChg chg="mod">
          <ac:chgData name="Roberts, Penny" userId="ae04f916-d83e-4603-b28a-186fc90f4048" providerId="ADAL" clId="{AE0EF371-6D26-4022-B023-DDEA7729EF1D}" dt="2025-11-05T08:50:17.509" v="107" actId="255"/>
          <ac:spMkLst>
            <pc:docMk/>
            <pc:sldMk cId="590086563" sldId="260"/>
            <ac:spMk id="4" creationId="{FC9935D0-F432-738B-62BC-0678B3D18C2E}"/>
          </ac:spMkLst>
        </pc:spChg>
        <pc:picChg chg="add mod">
          <ac:chgData name="Roberts, Penny" userId="ae04f916-d83e-4603-b28a-186fc90f4048" providerId="ADAL" clId="{AE0EF371-6D26-4022-B023-DDEA7729EF1D}" dt="2025-10-28T17:30:58.137" v="15" actId="1076"/>
          <ac:picMkLst>
            <pc:docMk/>
            <pc:sldMk cId="590086563" sldId="260"/>
            <ac:picMk id="2050" creationId="{D9276C49-EE8C-F095-BCF1-6E56815DB43B}"/>
          </ac:picMkLst>
        </pc:picChg>
      </pc:sldChg>
      <pc:sldChg chg="modSp mod">
        <pc:chgData name="Roberts, Penny" userId="ae04f916-d83e-4603-b28a-186fc90f4048" providerId="ADAL" clId="{AE0EF371-6D26-4022-B023-DDEA7729EF1D}" dt="2025-11-04T14:40:53.856" v="66" actId="14100"/>
        <pc:sldMkLst>
          <pc:docMk/>
          <pc:sldMk cId="436710465" sldId="261"/>
        </pc:sldMkLst>
        <pc:spChg chg="mod">
          <ac:chgData name="Roberts, Penny" userId="ae04f916-d83e-4603-b28a-186fc90f4048" providerId="ADAL" clId="{AE0EF371-6D26-4022-B023-DDEA7729EF1D}" dt="2025-10-28T17:15:24.069" v="10" actId="20577"/>
          <ac:spMkLst>
            <pc:docMk/>
            <pc:sldMk cId="436710465" sldId="261"/>
            <ac:spMk id="2" creationId="{6157B055-A347-0A02-02CE-1E0CB1D2F00D}"/>
          </ac:spMkLst>
        </pc:spChg>
        <pc:picChg chg="mod">
          <ac:chgData name="Roberts, Penny" userId="ae04f916-d83e-4603-b28a-186fc90f4048" providerId="ADAL" clId="{AE0EF371-6D26-4022-B023-DDEA7729EF1D}" dt="2025-11-04T14:40:53.856" v="66" actId="14100"/>
          <ac:picMkLst>
            <pc:docMk/>
            <pc:sldMk cId="436710465" sldId="261"/>
            <ac:picMk id="6" creationId="{4437A166-B93A-BF18-FAF6-48C999412F58}"/>
          </ac:picMkLst>
        </pc:picChg>
      </pc:sldChg>
      <pc:sldChg chg="modSp mod">
        <pc:chgData name="Roberts, Penny" userId="ae04f916-d83e-4603-b28a-186fc90f4048" providerId="ADAL" clId="{AE0EF371-6D26-4022-B023-DDEA7729EF1D}" dt="2025-11-04T14:37:41.736" v="52" actId="1076"/>
        <pc:sldMkLst>
          <pc:docMk/>
          <pc:sldMk cId="1387490676" sldId="262"/>
        </pc:sldMkLst>
        <pc:spChg chg="mod">
          <ac:chgData name="Roberts, Penny" userId="ae04f916-d83e-4603-b28a-186fc90f4048" providerId="ADAL" clId="{AE0EF371-6D26-4022-B023-DDEA7729EF1D}" dt="2025-11-04T14:37:13.049" v="50" actId="14100"/>
          <ac:spMkLst>
            <pc:docMk/>
            <pc:sldMk cId="1387490676" sldId="262"/>
            <ac:spMk id="4" creationId="{0E072D1C-CF5F-C381-2AF5-DEFE2E404893}"/>
          </ac:spMkLst>
        </pc:spChg>
        <pc:picChg chg="mod">
          <ac:chgData name="Roberts, Penny" userId="ae04f916-d83e-4603-b28a-186fc90f4048" providerId="ADAL" clId="{AE0EF371-6D26-4022-B023-DDEA7729EF1D}" dt="2025-11-04T14:37:41.736" v="52" actId="1076"/>
          <ac:picMkLst>
            <pc:docMk/>
            <pc:sldMk cId="1387490676" sldId="262"/>
            <ac:picMk id="1026" creationId="{BAA05928-EBEC-052B-268F-1FE40CC1BF3F}"/>
          </ac:picMkLst>
        </pc:picChg>
      </pc:sldChg>
      <pc:sldChg chg="modSp mod">
        <pc:chgData name="Roberts, Penny" userId="ae04f916-d83e-4603-b28a-186fc90f4048" providerId="ADAL" clId="{AE0EF371-6D26-4022-B023-DDEA7729EF1D}" dt="2025-11-04T14:42:10.576" v="91" actId="20577"/>
        <pc:sldMkLst>
          <pc:docMk/>
          <pc:sldMk cId="3614180438" sldId="266"/>
        </pc:sldMkLst>
        <pc:spChg chg="mod">
          <ac:chgData name="Roberts, Penny" userId="ae04f916-d83e-4603-b28a-186fc90f4048" providerId="ADAL" clId="{AE0EF371-6D26-4022-B023-DDEA7729EF1D}" dt="2025-11-04T14:42:10.576" v="91" actId="20577"/>
          <ac:spMkLst>
            <pc:docMk/>
            <pc:sldMk cId="3614180438" sldId="266"/>
            <ac:spMk id="2" creationId="{00000000-0000-0000-0000-000000000000}"/>
          </ac:spMkLst>
        </pc:spChg>
      </pc:sldChg>
      <pc:sldChg chg="modSp mod setBg">
        <pc:chgData name="Roberts, Penny" userId="ae04f916-d83e-4603-b28a-186fc90f4048" providerId="ADAL" clId="{AE0EF371-6D26-4022-B023-DDEA7729EF1D}" dt="2025-11-05T08:54:42.779" v="260" actId="20577"/>
        <pc:sldMkLst>
          <pc:docMk/>
          <pc:sldMk cId="4038119412" sldId="267"/>
        </pc:sldMkLst>
        <pc:spChg chg="mod">
          <ac:chgData name="Roberts, Penny" userId="ae04f916-d83e-4603-b28a-186fc90f4048" providerId="ADAL" clId="{AE0EF371-6D26-4022-B023-DDEA7729EF1D}" dt="2025-11-05T08:53:05.771" v="200" actId="207"/>
          <ac:spMkLst>
            <pc:docMk/>
            <pc:sldMk cId="4038119412" sldId="267"/>
            <ac:spMk id="2" creationId="{B0812D28-AC74-23A0-BCAA-A2A74CEF1266}"/>
          </ac:spMkLst>
        </pc:spChg>
        <pc:spChg chg="mod">
          <ac:chgData name="Roberts, Penny" userId="ae04f916-d83e-4603-b28a-186fc90f4048" providerId="ADAL" clId="{AE0EF371-6D26-4022-B023-DDEA7729EF1D}" dt="2025-11-05T08:54:42.779" v="260" actId="20577"/>
          <ac:spMkLst>
            <pc:docMk/>
            <pc:sldMk cId="4038119412" sldId="267"/>
            <ac:spMk id="3" creationId="{8855341B-3124-AA0A-B687-563441A574F0}"/>
          </ac:spMkLst>
        </pc:spChg>
      </pc:sldChg>
      <pc:sldChg chg="addSp modSp new mod setBg">
        <pc:chgData name="Roberts, Penny" userId="ae04f916-d83e-4603-b28a-186fc90f4048" providerId="ADAL" clId="{AE0EF371-6D26-4022-B023-DDEA7729EF1D}" dt="2025-11-05T08:56:34.712" v="466" actId="14100"/>
        <pc:sldMkLst>
          <pc:docMk/>
          <pc:sldMk cId="3345137629" sldId="268"/>
        </pc:sldMkLst>
        <pc:spChg chg="mod">
          <ac:chgData name="Roberts, Penny" userId="ae04f916-d83e-4603-b28a-186fc90f4048" providerId="ADAL" clId="{AE0EF371-6D26-4022-B023-DDEA7729EF1D}" dt="2025-11-05T08:55:24.997" v="298" actId="20577"/>
          <ac:spMkLst>
            <pc:docMk/>
            <pc:sldMk cId="3345137629" sldId="268"/>
            <ac:spMk id="2" creationId="{8A350A04-AE00-74E3-A62A-11D1F6194D8A}"/>
          </ac:spMkLst>
        </pc:spChg>
        <pc:spChg chg="add mod">
          <ac:chgData name="Roberts, Penny" userId="ae04f916-d83e-4603-b28a-186fc90f4048" providerId="ADAL" clId="{AE0EF371-6D26-4022-B023-DDEA7729EF1D}" dt="2025-11-05T08:56:34.712" v="466" actId="14100"/>
          <ac:spMkLst>
            <pc:docMk/>
            <pc:sldMk cId="3345137629" sldId="268"/>
            <ac:spMk id="4" creationId="{80C12077-51F6-0099-B215-66ACF2FB098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6A30F-EDC3-85BE-45D0-465C3DCC6E3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CE07696-38E3-B619-B590-3987D2FCDF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E9EDF39-DD40-414D-BFB8-F88D15E3A152}"/>
              </a:ext>
            </a:extLst>
          </p:cNvPr>
          <p:cNvSpPr>
            <a:spLocks noGrp="1"/>
          </p:cNvSpPr>
          <p:nvPr>
            <p:ph type="dt" sz="half" idx="10"/>
          </p:nvPr>
        </p:nvSpPr>
        <p:spPr/>
        <p:txBody>
          <a:bodyPr/>
          <a:lstStyle/>
          <a:p>
            <a:fld id="{14DB9174-74C9-4B2A-AB95-C128C1E944A0}" type="datetimeFigureOut">
              <a:rPr lang="en-GB" smtClean="0"/>
              <a:t>06/11/2025</a:t>
            </a:fld>
            <a:endParaRPr lang="en-GB"/>
          </a:p>
        </p:txBody>
      </p:sp>
      <p:sp>
        <p:nvSpPr>
          <p:cNvPr id="5" name="Footer Placeholder 4">
            <a:extLst>
              <a:ext uri="{FF2B5EF4-FFF2-40B4-BE49-F238E27FC236}">
                <a16:creationId xmlns:a16="http://schemas.microsoft.com/office/drawing/2014/main" id="{EBC6A38C-1D51-8105-1D70-5B45B8ED69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E0921C-4EE4-5B65-ABD9-CE9428EC066C}"/>
              </a:ext>
            </a:extLst>
          </p:cNvPr>
          <p:cNvSpPr>
            <a:spLocks noGrp="1"/>
          </p:cNvSpPr>
          <p:nvPr>
            <p:ph type="sldNum" sz="quarter" idx="12"/>
          </p:nvPr>
        </p:nvSpPr>
        <p:spPr/>
        <p:txBody>
          <a:bodyPr/>
          <a:lstStyle/>
          <a:p>
            <a:fld id="{4BF23FBB-FE43-41CF-B309-E4C12CE13AB8}" type="slidenum">
              <a:rPr lang="en-GB" smtClean="0"/>
              <a:t>‹#›</a:t>
            </a:fld>
            <a:endParaRPr lang="en-GB"/>
          </a:p>
        </p:txBody>
      </p:sp>
    </p:spTree>
    <p:extLst>
      <p:ext uri="{BB962C8B-B14F-4D97-AF65-F5344CB8AC3E}">
        <p14:creationId xmlns:p14="http://schemas.microsoft.com/office/powerpoint/2010/main" val="733370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60695-ECFD-1F33-8EB4-6E20D8BEF61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0B9DEEF-408E-20A1-CC5C-E0D305E1A6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1BE8AE-0368-10E6-2023-F275BEFAC6FF}"/>
              </a:ext>
            </a:extLst>
          </p:cNvPr>
          <p:cNvSpPr>
            <a:spLocks noGrp="1"/>
          </p:cNvSpPr>
          <p:nvPr>
            <p:ph type="dt" sz="half" idx="10"/>
          </p:nvPr>
        </p:nvSpPr>
        <p:spPr/>
        <p:txBody>
          <a:bodyPr/>
          <a:lstStyle/>
          <a:p>
            <a:fld id="{14DB9174-74C9-4B2A-AB95-C128C1E944A0}" type="datetimeFigureOut">
              <a:rPr lang="en-GB" smtClean="0"/>
              <a:t>06/11/2025</a:t>
            </a:fld>
            <a:endParaRPr lang="en-GB"/>
          </a:p>
        </p:txBody>
      </p:sp>
      <p:sp>
        <p:nvSpPr>
          <p:cNvPr id="5" name="Footer Placeholder 4">
            <a:extLst>
              <a:ext uri="{FF2B5EF4-FFF2-40B4-BE49-F238E27FC236}">
                <a16:creationId xmlns:a16="http://schemas.microsoft.com/office/drawing/2014/main" id="{9EAD4565-32AE-2A16-0076-AD335B5DDFA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9DD0D9-0300-41D5-4774-E6270AC02F17}"/>
              </a:ext>
            </a:extLst>
          </p:cNvPr>
          <p:cNvSpPr>
            <a:spLocks noGrp="1"/>
          </p:cNvSpPr>
          <p:nvPr>
            <p:ph type="sldNum" sz="quarter" idx="12"/>
          </p:nvPr>
        </p:nvSpPr>
        <p:spPr/>
        <p:txBody>
          <a:bodyPr/>
          <a:lstStyle/>
          <a:p>
            <a:fld id="{4BF23FBB-FE43-41CF-B309-E4C12CE13AB8}" type="slidenum">
              <a:rPr lang="en-GB" smtClean="0"/>
              <a:t>‹#›</a:t>
            </a:fld>
            <a:endParaRPr lang="en-GB"/>
          </a:p>
        </p:txBody>
      </p:sp>
    </p:spTree>
    <p:extLst>
      <p:ext uri="{BB962C8B-B14F-4D97-AF65-F5344CB8AC3E}">
        <p14:creationId xmlns:p14="http://schemas.microsoft.com/office/powerpoint/2010/main" val="4215065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96857F-88C9-4366-FD53-D70D27EB86F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18C940-A6F6-C700-368A-CAEA86196F7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C359C1-7828-3B78-CB16-E51C35686363}"/>
              </a:ext>
            </a:extLst>
          </p:cNvPr>
          <p:cNvSpPr>
            <a:spLocks noGrp="1"/>
          </p:cNvSpPr>
          <p:nvPr>
            <p:ph type="dt" sz="half" idx="10"/>
          </p:nvPr>
        </p:nvSpPr>
        <p:spPr/>
        <p:txBody>
          <a:bodyPr/>
          <a:lstStyle/>
          <a:p>
            <a:fld id="{14DB9174-74C9-4B2A-AB95-C128C1E944A0}" type="datetimeFigureOut">
              <a:rPr lang="en-GB" smtClean="0"/>
              <a:t>06/11/2025</a:t>
            </a:fld>
            <a:endParaRPr lang="en-GB"/>
          </a:p>
        </p:txBody>
      </p:sp>
      <p:sp>
        <p:nvSpPr>
          <p:cNvPr id="5" name="Footer Placeholder 4">
            <a:extLst>
              <a:ext uri="{FF2B5EF4-FFF2-40B4-BE49-F238E27FC236}">
                <a16:creationId xmlns:a16="http://schemas.microsoft.com/office/drawing/2014/main" id="{CDF74586-7417-F620-B184-CB22181619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CF0CD8-515A-6566-8E44-2EA07B3AC223}"/>
              </a:ext>
            </a:extLst>
          </p:cNvPr>
          <p:cNvSpPr>
            <a:spLocks noGrp="1"/>
          </p:cNvSpPr>
          <p:nvPr>
            <p:ph type="sldNum" sz="quarter" idx="12"/>
          </p:nvPr>
        </p:nvSpPr>
        <p:spPr/>
        <p:txBody>
          <a:bodyPr/>
          <a:lstStyle/>
          <a:p>
            <a:fld id="{4BF23FBB-FE43-41CF-B309-E4C12CE13AB8}" type="slidenum">
              <a:rPr lang="en-GB" smtClean="0"/>
              <a:t>‹#›</a:t>
            </a:fld>
            <a:endParaRPr lang="en-GB"/>
          </a:p>
        </p:txBody>
      </p:sp>
    </p:spTree>
    <p:extLst>
      <p:ext uri="{BB962C8B-B14F-4D97-AF65-F5344CB8AC3E}">
        <p14:creationId xmlns:p14="http://schemas.microsoft.com/office/powerpoint/2010/main" val="2134778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E95CA-EA53-9E56-6940-ADBD233FB20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6733725-8363-07AF-567A-D711034F757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21C666-2DC1-A1C1-1238-58E2396174B2}"/>
              </a:ext>
            </a:extLst>
          </p:cNvPr>
          <p:cNvSpPr>
            <a:spLocks noGrp="1"/>
          </p:cNvSpPr>
          <p:nvPr>
            <p:ph type="dt" sz="half" idx="10"/>
          </p:nvPr>
        </p:nvSpPr>
        <p:spPr/>
        <p:txBody>
          <a:bodyPr/>
          <a:lstStyle/>
          <a:p>
            <a:fld id="{14DB9174-74C9-4B2A-AB95-C128C1E944A0}" type="datetimeFigureOut">
              <a:rPr lang="en-GB" smtClean="0"/>
              <a:t>06/11/2025</a:t>
            </a:fld>
            <a:endParaRPr lang="en-GB"/>
          </a:p>
        </p:txBody>
      </p:sp>
      <p:sp>
        <p:nvSpPr>
          <p:cNvPr id="5" name="Footer Placeholder 4">
            <a:extLst>
              <a:ext uri="{FF2B5EF4-FFF2-40B4-BE49-F238E27FC236}">
                <a16:creationId xmlns:a16="http://schemas.microsoft.com/office/drawing/2014/main" id="{62DFC1C4-C1DF-C95A-49D4-F6C4CAC8DFF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4FB5D4A-2D5B-A87B-C560-8B8780DB0DBC}"/>
              </a:ext>
            </a:extLst>
          </p:cNvPr>
          <p:cNvSpPr>
            <a:spLocks noGrp="1"/>
          </p:cNvSpPr>
          <p:nvPr>
            <p:ph type="sldNum" sz="quarter" idx="12"/>
          </p:nvPr>
        </p:nvSpPr>
        <p:spPr/>
        <p:txBody>
          <a:bodyPr/>
          <a:lstStyle/>
          <a:p>
            <a:fld id="{4BF23FBB-FE43-41CF-B309-E4C12CE13AB8}" type="slidenum">
              <a:rPr lang="en-GB" smtClean="0"/>
              <a:t>‹#›</a:t>
            </a:fld>
            <a:endParaRPr lang="en-GB"/>
          </a:p>
        </p:txBody>
      </p:sp>
    </p:spTree>
    <p:extLst>
      <p:ext uri="{BB962C8B-B14F-4D97-AF65-F5344CB8AC3E}">
        <p14:creationId xmlns:p14="http://schemas.microsoft.com/office/powerpoint/2010/main" val="336856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D86A8-5BE2-7FE5-4D8F-92FBDCF437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F366346-A194-5921-A837-FAA7A284E6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78A3B8-8FF1-F8A3-C582-7DCF4582B0CD}"/>
              </a:ext>
            </a:extLst>
          </p:cNvPr>
          <p:cNvSpPr>
            <a:spLocks noGrp="1"/>
          </p:cNvSpPr>
          <p:nvPr>
            <p:ph type="dt" sz="half" idx="10"/>
          </p:nvPr>
        </p:nvSpPr>
        <p:spPr/>
        <p:txBody>
          <a:bodyPr/>
          <a:lstStyle/>
          <a:p>
            <a:fld id="{14DB9174-74C9-4B2A-AB95-C128C1E944A0}" type="datetimeFigureOut">
              <a:rPr lang="en-GB" smtClean="0"/>
              <a:t>06/11/2025</a:t>
            </a:fld>
            <a:endParaRPr lang="en-GB"/>
          </a:p>
        </p:txBody>
      </p:sp>
      <p:sp>
        <p:nvSpPr>
          <p:cNvPr id="5" name="Footer Placeholder 4">
            <a:extLst>
              <a:ext uri="{FF2B5EF4-FFF2-40B4-BE49-F238E27FC236}">
                <a16:creationId xmlns:a16="http://schemas.microsoft.com/office/drawing/2014/main" id="{4A39AEC5-230F-AFDB-0D73-C02D5EA000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B0363F-541E-BF67-72C9-A74236CE83CC}"/>
              </a:ext>
            </a:extLst>
          </p:cNvPr>
          <p:cNvSpPr>
            <a:spLocks noGrp="1"/>
          </p:cNvSpPr>
          <p:nvPr>
            <p:ph type="sldNum" sz="quarter" idx="12"/>
          </p:nvPr>
        </p:nvSpPr>
        <p:spPr/>
        <p:txBody>
          <a:bodyPr/>
          <a:lstStyle/>
          <a:p>
            <a:fld id="{4BF23FBB-FE43-41CF-B309-E4C12CE13AB8}" type="slidenum">
              <a:rPr lang="en-GB" smtClean="0"/>
              <a:t>‹#›</a:t>
            </a:fld>
            <a:endParaRPr lang="en-GB"/>
          </a:p>
        </p:txBody>
      </p:sp>
    </p:spTree>
    <p:extLst>
      <p:ext uri="{BB962C8B-B14F-4D97-AF65-F5344CB8AC3E}">
        <p14:creationId xmlns:p14="http://schemas.microsoft.com/office/powerpoint/2010/main" val="2150351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A6B86-9BC3-B2D1-EC94-853819001B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58251D-1D0B-841E-764D-8BAA348B6DC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690213-4F26-718B-1457-D0456A5F339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C3F8A31-2438-7277-C349-087DF5DD6620}"/>
              </a:ext>
            </a:extLst>
          </p:cNvPr>
          <p:cNvSpPr>
            <a:spLocks noGrp="1"/>
          </p:cNvSpPr>
          <p:nvPr>
            <p:ph type="dt" sz="half" idx="10"/>
          </p:nvPr>
        </p:nvSpPr>
        <p:spPr/>
        <p:txBody>
          <a:bodyPr/>
          <a:lstStyle/>
          <a:p>
            <a:fld id="{14DB9174-74C9-4B2A-AB95-C128C1E944A0}" type="datetimeFigureOut">
              <a:rPr lang="en-GB" smtClean="0"/>
              <a:t>06/11/2025</a:t>
            </a:fld>
            <a:endParaRPr lang="en-GB"/>
          </a:p>
        </p:txBody>
      </p:sp>
      <p:sp>
        <p:nvSpPr>
          <p:cNvPr id="6" name="Footer Placeholder 5">
            <a:extLst>
              <a:ext uri="{FF2B5EF4-FFF2-40B4-BE49-F238E27FC236}">
                <a16:creationId xmlns:a16="http://schemas.microsoft.com/office/drawing/2014/main" id="{F2F1A466-99DA-8FCF-897C-64E8B59F85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7C95C5A-B95A-4296-3C7B-CEA674359D46}"/>
              </a:ext>
            </a:extLst>
          </p:cNvPr>
          <p:cNvSpPr>
            <a:spLocks noGrp="1"/>
          </p:cNvSpPr>
          <p:nvPr>
            <p:ph type="sldNum" sz="quarter" idx="12"/>
          </p:nvPr>
        </p:nvSpPr>
        <p:spPr/>
        <p:txBody>
          <a:bodyPr/>
          <a:lstStyle/>
          <a:p>
            <a:fld id="{4BF23FBB-FE43-41CF-B309-E4C12CE13AB8}" type="slidenum">
              <a:rPr lang="en-GB" smtClean="0"/>
              <a:t>‹#›</a:t>
            </a:fld>
            <a:endParaRPr lang="en-GB"/>
          </a:p>
        </p:txBody>
      </p:sp>
    </p:spTree>
    <p:extLst>
      <p:ext uri="{BB962C8B-B14F-4D97-AF65-F5344CB8AC3E}">
        <p14:creationId xmlns:p14="http://schemas.microsoft.com/office/powerpoint/2010/main" val="1320903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B450F-7B68-32C8-E309-ADC0A1F3A34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519B3B-41B3-5737-58FA-BA2ABDDE30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511FBAD-AA66-18AE-C333-16030810BF2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8544845-14C7-EE00-3437-6474492602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8B5172-2A99-4FBC-10BA-F704447F54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D81A2B1-C109-E009-41FF-5FF7DBB6B653}"/>
              </a:ext>
            </a:extLst>
          </p:cNvPr>
          <p:cNvSpPr>
            <a:spLocks noGrp="1"/>
          </p:cNvSpPr>
          <p:nvPr>
            <p:ph type="dt" sz="half" idx="10"/>
          </p:nvPr>
        </p:nvSpPr>
        <p:spPr/>
        <p:txBody>
          <a:bodyPr/>
          <a:lstStyle/>
          <a:p>
            <a:fld id="{14DB9174-74C9-4B2A-AB95-C128C1E944A0}" type="datetimeFigureOut">
              <a:rPr lang="en-GB" smtClean="0"/>
              <a:t>06/11/2025</a:t>
            </a:fld>
            <a:endParaRPr lang="en-GB"/>
          </a:p>
        </p:txBody>
      </p:sp>
      <p:sp>
        <p:nvSpPr>
          <p:cNvPr id="8" name="Footer Placeholder 7">
            <a:extLst>
              <a:ext uri="{FF2B5EF4-FFF2-40B4-BE49-F238E27FC236}">
                <a16:creationId xmlns:a16="http://schemas.microsoft.com/office/drawing/2014/main" id="{604CAD5E-E4F8-5A4D-98EF-092DCC290F7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279BF70-D668-E1C0-8223-142EDB2C3331}"/>
              </a:ext>
            </a:extLst>
          </p:cNvPr>
          <p:cNvSpPr>
            <a:spLocks noGrp="1"/>
          </p:cNvSpPr>
          <p:nvPr>
            <p:ph type="sldNum" sz="quarter" idx="12"/>
          </p:nvPr>
        </p:nvSpPr>
        <p:spPr/>
        <p:txBody>
          <a:bodyPr/>
          <a:lstStyle/>
          <a:p>
            <a:fld id="{4BF23FBB-FE43-41CF-B309-E4C12CE13AB8}" type="slidenum">
              <a:rPr lang="en-GB" smtClean="0"/>
              <a:t>‹#›</a:t>
            </a:fld>
            <a:endParaRPr lang="en-GB"/>
          </a:p>
        </p:txBody>
      </p:sp>
    </p:spTree>
    <p:extLst>
      <p:ext uri="{BB962C8B-B14F-4D97-AF65-F5344CB8AC3E}">
        <p14:creationId xmlns:p14="http://schemas.microsoft.com/office/powerpoint/2010/main" val="3541542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D1B44-E043-0A1C-24CD-AA0D32D7ABE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7901296-A22E-B089-A509-000A5CCBE77E}"/>
              </a:ext>
            </a:extLst>
          </p:cNvPr>
          <p:cNvSpPr>
            <a:spLocks noGrp="1"/>
          </p:cNvSpPr>
          <p:nvPr>
            <p:ph type="dt" sz="half" idx="10"/>
          </p:nvPr>
        </p:nvSpPr>
        <p:spPr/>
        <p:txBody>
          <a:bodyPr/>
          <a:lstStyle/>
          <a:p>
            <a:fld id="{14DB9174-74C9-4B2A-AB95-C128C1E944A0}" type="datetimeFigureOut">
              <a:rPr lang="en-GB" smtClean="0"/>
              <a:t>06/11/2025</a:t>
            </a:fld>
            <a:endParaRPr lang="en-GB"/>
          </a:p>
        </p:txBody>
      </p:sp>
      <p:sp>
        <p:nvSpPr>
          <p:cNvPr id="4" name="Footer Placeholder 3">
            <a:extLst>
              <a:ext uri="{FF2B5EF4-FFF2-40B4-BE49-F238E27FC236}">
                <a16:creationId xmlns:a16="http://schemas.microsoft.com/office/drawing/2014/main" id="{86F30C6A-52F7-CF76-2A84-6A823A55C84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B73BFA5-CDD9-3869-44CA-4E994AAC6B5C}"/>
              </a:ext>
            </a:extLst>
          </p:cNvPr>
          <p:cNvSpPr>
            <a:spLocks noGrp="1"/>
          </p:cNvSpPr>
          <p:nvPr>
            <p:ph type="sldNum" sz="quarter" idx="12"/>
          </p:nvPr>
        </p:nvSpPr>
        <p:spPr/>
        <p:txBody>
          <a:bodyPr/>
          <a:lstStyle/>
          <a:p>
            <a:fld id="{4BF23FBB-FE43-41CF-B309-E4C12CE13AB8}" type="slidenum">
              <a:rPr lang="en-GB" smtClean="0"/>
              <a:t>‹#›</a:t>
            </a:fld>
            <a:endParaRPr lang="en-GB"/>
          </a:p>
        </p:txBody>
      </p:sp>
    </p:spTree>
    <p:extLst>
      <p:ext uri="{BB962C8B-B14F-4D97-AF65-F5344CB8AC3E}">
        <p14:creationId xmlns:p14="http://schemas.microsoft.com/office/powerpoint/2010/main" val="1088118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FC054DE-96B0-AC63-8AF7-F867FD553B11}"/>
              </a:ext>
            </a:extLst>
          </p:cNvPr>
          <p:cNvSpPr>
            <a:spLocks noGrp="1"/>
          </p:cNvSpPr>
          <p:nvPr>
            <p:ph type="dt" sz="half" idx="10"/>
          </p:nvPr>
        </p:nvSpPr>
        <p:spPr/>
        <p:txBody>
          <a:bodyPr/>
          <a:lstStyle/>
          <a:p>
            <a:fld id="{14DB9174-74C9-4B2A-AB95-C128C1E944A0}" type="datetimeFigureOut">
              <a:rPr lang="en-GB" smtClean="0"/>
              <a:t>06/11/2025</a:t>
            </a:fld>
            <a:endParaRPr lang="en-GB"/>
          </a:p>
        </p:txBody>
      </p:sp>
      <p:sp>
        <p:nvSpPr>
          <p:cNvPr id="3" name="Footer Placeholder 2">
            <a:extLst>
              <a:ext uri="{FF2B5EF4-FFF2-40B4-BE49-F238E27FC236}">
                <a16:creationId xmlns:a16="http://schemas.microsoft.com/office/drawing/2014/main" id="{06ADA202-D205-28DA-D41C-FF4C0F0222F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950208E-AF96-D86C-1053-C59074F3C2B5}"/>
              </a:ext>
            </a:extLst>
          </p:cNvPr>
          <p:cNvSpPr>
            <a:spLocks noGrp="1"/>
          </p:cNvSpPr>
          <p:nvPr>
            <p:ph type="sldNum" sz="quarter" idx="12"/>
          </p:nvPr>
        </p:nvSpPr>
        <p:spPr/>
        <p:txBody>
          <a:bodyPr/>
          <a:lstStyle/>
          <a:p>
            <a:fld id="{4BF23FBB-FE43-41CF-B309-E4C12CE13AB8}" type="slidenum">
              <a:rPr lang="en-GB" smtClean="0"/>
              <a:t>‹#›</a:t>
            </a:fld>
            <a:endParaRPr lang="en-GB"/>
          </a:p>
        </p:txBody>
      </p:sp>
    </p:spTree>
    <p:extLst>
      <p:ext uri="{BB962C8B-B14F-4D97-AF65-F5344CB8AC3E}">
        <p14:creationId xmlns:p14="http://schemas.microsoft.com/office/powerpoint/2010/main" val="3740713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D2232-EEBD-DE4F-EFF0-02AC338C55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BCC04BE-FACF-90DA-3A0E-FBF976DFEF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5C732AD-9490-AE13-1734-8471AE68BA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3CB5E6-7BFC-6FC9-0FA8-609736736C02}"/>
              </a:ext>
            </a:extLst>
          </p:cNvPr>
          <p:cNvSpPr>
            <a:spLocks noGrp="1"/>
          </p:cNvSpPr>
          <p:nvPr>
            <p:ph type="dt" sz="half" idx="10"/>
          </p:nvPr>
        </p:nvSpPr>
        <p:spPr/>
        <p:txBody>
          <a:bodyPr/>
          <a:lstStyle/>
          <a:p>
            <a:fld id="{14DB9174-74C9-4B2A-AB95-C128C1E944A0}" type="datetimeFigureOut">
              <a:rPr lang="en-GB" smtClean="0"/>
              <a:t>06/11/2025</a:t>
            </a:fld>
            <a:endParaRPr lang="en-GB"/>
          </a:p>
        </p:txBody>
      </p:sp>
      <p:sp>
        <p:nvSpPr>
          <p:cNvPr id="6" name="Footer Placeholder 5">
            <a:extLst>
              <a:ext uri="{FF2B5EF4-FFF2-40B4-BE49-F238E27FC236}">
                <a16:creationId xmlns:a16="http://schemas.microsoft.com/office/drawing/2014/main" id="{DC801BC1-E5BF-389F-E79F-70919EBF9D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CD8F17-B432-C4E1-D481-67FE769BBDFF}"/>
              </a:ext>
            </a:extLst>
          </p:cNvPr>
          <p:cNvSpPr>
            <a:spLocks noGrp="1"/>
          </p:cNvSpPr>
          <p:nvPr>
            <p:ph type="sldNum" sz="quarter" idx="12"/>
          </p:nvPr>
        </p:nvSpPr>
        <p:spPr/>
        <p:txBody>
          <a:bodyPr/>
          <a:lstStyle/>
          <a:p>
            <a:fld id="{4BF23FBB-FE43-41CF-B309-E4C12CE13AB8}" type="slidenum">
              <a:rPr lang="en-GB" smtClean="0"/>
              <a:t>‹#›</a:t>
            </a:fld>
            <a:endParaRPr lang="en-GB"/>
          </a:p>
        </p:txBody>
      </p:sp>
    </p:spTree>
    <p:extLst>
      <p:ext uri="{BB962C8B-B14F-4D97-AF65-F5344CB8AC3E}">
        <p14:creationId xmlns:p14="http://schemas.microsoft.com/office/powerpoint/2010/main" val="4205457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0AE0A-86E6-846F-371C-6615748C4F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AA51DEA-3E7A-E071-FB64-2501C99A76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D685064-8F07-4F38-82B6-C26E922FF9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C5374C-831F-5E68-6AC9-4A940B3185DD}"/>
              </a:ext>
            </a:extLst>
          </p:cNvPr>
          <p:cNvSpPr>
            <a:spLocks noGrp="1"/>
          </p:cNvSpPr>
          <p:nvPr>
            <p:ph type="dt" sz="half" idx="10"/>
          </p:nvPr>
        </p:nvSpPr>
        <p:spPr/>
        <p:txBody>
          <a:bodyPr/>
          <a:lstStyle/>
          <a:p>
            <a:fld id="{14DB9174-74C9-4B2A-AB95-C128C1E944A0}" type="datetimeFigureOut">
              <a:rPr lang="en-GB" smtClean="0"/>
              <a:t>06/11/2025</a:t>
            </a:fld>
            <a:endParaRPr lang="en-GB"/>
          </a:p>
        </p:txBody>
      </p:sp>
      <p:sp>
        <p:nvSpPr>
          <p:cNvPr id="6" name="Footer Placeholder 5">
            <a:extLst>
              <a:ext uri="{FF2B5EF4-FFF2-40B4-BE49-F238E27FC236}">
                <a16:creationId xmlns:a16="http://schemas.microsoft.com/office/drawing/2014/main" id="{BF171092-908F-24C9-6CDF-8A01D4C4B09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E467929-D5C0-78A7-052E-3E238B1EB918}"/>
              </a:ext>
            </a:extLst>
          </p:cNvPr>
          <p:cNvSpPr>
            <a:spLocks noGrp="1"/>
          </p:cNvSpPr>
          <p:nvPr>
            <p:ph type="sldNum" sz="quarter" idx="12"/>
          </p:nvPr>
        </p:nvSpPr>
        <p:spPr/>
        <p:txBody>
          <a:bodyPr/>
          <a:lstStyle/>
          <a:p>
            <a:fld id="{4BF23FBB-FE43-41CF-B309-E4C12CE13AB8}" type="slidenum">
              <a:rPr lang="en-GB" smtClean="0"/>
              <a:t>‹#›</a:t>
            </a:fld>
            <a:endParaRPr lang="en-GB"/>
          </a:p>
        </p:txBody>
      </p:sp>
    </p:spTree>
    <p:extLst>
      <p:ext uri="{BB962C8B-B14F-4D97-AF65-F5344CB8AC3E}">
        <p14:creationId xmlns:p14="http://schemas.microsoft.com/office/powerpoint/2010/main" val="181897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71E00B-0E05-B405-D97E-062C833438E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BFE5054-D2C7-725D-4EFF-5CA2A030CF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9318FB-364E-0DBA-37A2-D4BD716A75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4DB9174-74C9-4B2A-AB95-C128C1E944A0}" type="datetimeFigureOut">
              <a:rPr lang="en-GB" smtClean="0"/>
              <a:t>06/11/2025</a:t>
            </a:fld>
            <a:endParaRPr lang="en-GB"/>
          </a:p>
        </p:txBody>
      </p:sp>
      <p:sp>
        <p:nvSpPr>
          <p:cNvPr id="5" name="Footer Placeholder 4">
            <a:extLst>
              <a:ext uri="{FF2B5EF4-FFF2-40B4-BE49-F238E27FC236}">
                <a16:creationId xmlns:a16="http://schemas.microsoft.com/office/drawing/2014/main" id="{B691B2F6-EB29-2E57-2D79-125384B060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D3F484A-04A8-EBD4-FADB-8E7C67A39C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BF23FBB-FE43-41CF-B309-E4C12CE13AB8}" type="slidenum">
              <a:rPr lang="en-GB" smtClean="0"/>
              <a:t>‹#›</a:t>
            </a:fld>
            <a:endParaRPr lang="en-GB"/>
          </a:p>
        </p:txBody>
      </p:sp>
    </p:spTree>
    <p:extLst>
      <p:ext uri="{BB962C8B-B14F-4D97-AF65-F5344CB8AC3E}">
        <p14:creationId xmlns:p14="http://schemas.microsoft.com/office/powerpoint/2010/main" val="3888348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FF1599B-935C-1E16-D4A0-563124932BE7}"/>
              </a:ext>
            </a:extLst>
          </p:cNvPr>
          <p:cNvSpPr>
            <a:spLocks noGrp="1"/>
          </p:cNvSpPr>
          <p:nvPr>
            <p:ph type="title"/>
          </p:nvPr>
        </p:nvSpPr>
        <p:spPr>
          <a:xfrm>
            <a:off x="1596483" y="135324"/>
            <a:ext cx="8751849" cy="981095"/>
          </a:xfrm>
        </p:spPr>
        <p:txBody>
          <a:bodyPr/>
          <a:lstStyle/>
          <a:p>
            <a:pPr algn="ctr"/>
            <a:r>
              <a:rPr lang="en-GB" b="1">
                <a:solidFill>
                  <a:schemeClr val="accent1"/>
                </a:solidFill>
              </a:rPr>
              <a:t>Diplomats, Women &amp; Other Agents</a:t>
            </a:r>
          </a:p>
        </p:txBody>
      </p:sp>
      <p:pic>
        <p:nvPicPr>
          <p:cNvPr id="1026" name="Picture 2" descr="Louis XIV accordant des audiences&quot;, attributed to François Verdier, 1672-1673">
            <a:extLst>
              <a:ext uri="{FF2B5EF4-FFF2-40B4-BE49-F238E27FC236}">
                <a16:creationId xmlns:a16="http://schemas.microsoft.com/office/drawing/2014/main" id="{2C6BCA50-5BD2-9699-0B85-AC0F94266E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1475" y="1116419"/>
            <a:ext cx="9209049" cy="5487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7056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12D28-AC74-23A0-BCAA-A2A74CEF1266}"/>
              </a:ext>
            </a:extLst>
          </p:cNvPr>
          <p:cNvSpPr>
            <a:spLocks noGrp="1"/>
          </p:cNvSpPr>
          <p:nvPr>
            <p:ph type="title"/>
          </p:nvPr>
        </p:nvSpPr>
        <p:spPr>
          <a:xfrm>
            <a:off x="838200" y="114051"/>
            <a:ext cx="4595037" cy="874777"/>
          </a:xfrm>
        </p:spPr>
        <p:txBody>
          <a:bodyPr>
            <a:normAutofit fontScale="90000"/>
          </a:bodyPr>
          <a:lstStyle/>
          <a:p>
            <a:r>
              <a:rPr lang="en-GB" b="1">
                <a:solidFill>
                  <a:schemeClr val="accent1"/>
                </a:solidFill>
              </a:rPr>
              <a:t>Who are the Spies?</a:t>
            </a:r>
          </a:p>
        </p:txBody>
      </p:sp>
      <p:sp>
        <p:nvSpPr>
          <p:cNvPr id="3" name="Content Placeholder 2">
            <a:extLst>
              <a:ext uri="{FF2B5EF4-FFF2-40B4-BE49-F238E27FC236}">
                <a16:creationId xmlns:a16="http://schemas.microsoft.com/office/drawing/2014/main" id="{8855341B-3124-AA0A-B687-563441A574F0}"/>
              </a:ext>
            </a:extLst>
          </p:cNvPr>
          <p:cNvSpPr>
            <a:spLocks noGrp="1"/>
          </p:cNvSpPr>
          <p:nvPr>
            <p:ph idx="1"/>
          </p:nvPr>
        </p:nvSpPr>
        <p:spPr>
          <a:xfrm>
            <a:off x="-1" y="988829"/>
            <a:ext cx="12089220" cy="5624622"/>
          </a:xfrm>
        </p:spPr>
        <p:txBody>
          <a:bodyPr>
            <a:normAutofit fontScale="85000" lnSpcReduction="10000"/>
          </a:bodyPr>
          <a:lstStyle/>
          <a:p>
            <a:r>
              <a:rPr lang="en-GB" sz="3800" b="1" kern="100">
                <a:solidFill>
                  <a:schemeClr val="accent1"/>
                </a:solidFill>
                <a:ea typeface="Calibri" panose="020F0502020204030204" pitchFamily="34" charset="0"/>
                <a:cs typeface="Times New Roman" panose="02020603050405020304" pitchFamily="18" charset="0"/>
              </a:rPr>
              <a:t>‘The most effective spies will remain undiscovered’ </a:t>
            </a:r>
            <a:r>
              <a:rPr lang="en-GB" sz="3800" kern="100">
                <a:solidFill>
                  <a:schemeClr val="accent1"/>
                </a:solidFill>
                <a:ea typeface="Calibri" panose="020F0502020204030204" pitchFamily="34" charset="0"/>
                <a:cs typeface="Times New Roman" panose="02020603050405020304" pitchFamily="18" charset="0"/>
              </a:rPr>
              <a:t>(Akkerman)</a:t>
            </a:r>
          </a:p>
          <a:p>
            <a:r>
              <a:rPr lang="en-GB" sz="3800">
                <a:solidFill>
                  <a:schemeClr val="accent1"/>
                </a:solidFill>
              </a:rPr>
              <a:t>Yet (French) historians draw up </a:t>
            </a:r>
            <a:r>
              <a:rPr lang="en-GB" sz="3800" b="1">
                <a:solidFill>
                  <a:schemeClr val="accent1"/>
                </a:solidFill>
              </a:rPr>
              <a:t>typologies</a:t>
            </a:r>
            <a:r>
              <a:rPr lang="en-GB" sz="3800">
                <a:solidFill>
                  <a:schemeClr val="accent1"/>
                </a:solidFill>
              </a:rPr>
              <a:t> of &amp; categorise, including </a:t>
            </a:r>
            <a:r>
              <a:rPr lang="en-GB" sz="3800" b="1">
                <a:solidFill>
                  <a:schemeClr val="accent1"/>
                </a:solidFill>
              </a:rPr>
              <a:t>motivation </a:t>
            </a:r>
            <a:r>
              <a:rPr lang="en-GB" sz="3800">
                <a:solidFill>
                  <a:schemeClr val="accent1"/>
                </a:solidFill>
              </a:rPr>
              <a:t>e.g. </a:t>
            </a:r>
            <a:r>
              <a:rPr lang="en-GB" sz="3800" b="1">
                <a:solidFill>
                  <a:schemeClr val="accent1"/>
                </a:solidFill>
              </a:rPr>
              <a:t>Lucien Bély</a:t>
            </a:r>
            <a:r>
              <a:rPr lang="en-GB" sz="3800">
                <a:solidFill>
                  <a:schemeClr val="accent1"/>
                </a:solidFill>
              </a:rPr>
              <a:t>, </a:t>
            </a:r>
            <a:r>
              <a:rPr lang="en-GB" sz="3800" i="1" err="1">
                <a:solidFill>
                  <a:schemeClr val="accent1"/>
                </a:solidFill>
              </a:rPr>
              <a:t>Espions</a:t>
            </a:r>
            <a:r>
              <a:rPr lang="en-GB" sz="3800" i="1">
                <a:solidFill>
                  <a:schemeClr val="accent1"/>
                </a:solidFill>
              </a:rPr>
              <a:t> et </a:t>
            </a:r>
            <a:r>
              <a:rPr lang="en-GB" sz="3800" i="1" err="1">
                <a:solidFill>
                  <a:schemeClr val="accent1"/>
                </a:solidFill>
              </a:rPr>
              <a:t>ambassadeurs</a:t>
            </a:r>
            <a:r>
              <a:rPr lang="en-GB" sz="3800" i="1">
                <a:solidFill>
                  <a:schemeClr val="accent1"/>
                </a:solidFill>
              </a:rPr>
              <a:t> </a:t>
            </a:r>
            <a:r>
              <a:rPr lang="en-GB" sz="3800">
                <a:solidFill>
                  <a:schemeClr val="accent1"/>
                </a:solidFill>
              </a:rPr>
              <a:t>(pp. 182-200), defining as </a:t>
            </a:r>
            <a:r>
              <a:rPr lang="en-GB" sz="3800" b="1">
                <a:solidFill>
                  <a:schemeClr val="accent1"/>
                </a:solidFill>
              </a:rPr>
              <a:t>money, love and faith</a:t>
            </a:r>
            <a:r>
              <a:rPr lang="en-GB" sz="3800">
                <a:solidFill>
                  <a:schemeClr val="accent1"/>
                </a:solidFill>
              </a:rPr>
              <a:t> or ‘religious passion’</a:t>
            </a:r>
          </a:p>
          <a:p>
            <a:r>
              <a:rPr lang="en-GB" sz="3800" b="1">
                <a:solidFill>
                  <a:schemeClr val="accent1"/>
                </a:solidFill>
              </a:rPr>
              <a:t>Alain Hugon</a:t>
            </a:r>
            <a:r>
              <a:rPr lang="en-GB" sz="3800">
                <a:solidFill>
                  <a:schemeClr val="accent1"/>
                </a:solidFill>
              </a:rPr>
              <a:t>, </a:t>
            </a:r>
            <a:r>
              <a:rPr lang="en-GB" sz="3800" i="1">
                <a:solidFill>
                  <a:schemeClr val="accent1"/>
                </a:solidFill>
              </a:rPr>
              <a:t>Au service du Roi </a:t>
            </a:r>
            <a:r>
              <a:rPr lang="en-GB" sz="3800" i="1" err="1">
                <a:solidFill>
                  <a:schemeClr val="accent1"/>
                </a:solidFill>
              </a:rPr>
              <a:t>Catholique</a:t>
            </a:r>
            <a:r>
              <a:rPr lang="en-GB" sz="3800">
                <a:solidFill>
                  <a:schemeClr val="accent1"/>
                </a:solidFill>
              </a:rPr>
              <a:t> (chaps viii-x &amp; annex), provides comprehensive </a:t>
            </a:r>
            <a:r>
              <a:rPr lang="en-GB" sz="3800" b="1">
                <a:solidFill>
                  <a:schemeClr val="accent1"/>
                </a:solidFill>
              </a:rPr>
              <a:t>statistical analysis</a:t>
            </a:r>
            <a:r>
              <a:rPr lang="en-GB" sz="3800">
                <a:solidFill>
                  <a:schemeClr val="accent1"/>
                </a:solidFill>
              </a:rPr>
              <a:t>: out of 233 (fifth unknown), largest no. = nobles + military, lettered </a:t>
            </a:r>
            <a:r>
              <a:rPr lang="en-GB" sz="3800" err="1">
                <a:solidFill>
                  <a:schemeClr val="accent1"/>
                </a:solidFill>
              </a:rPr>
              <a:t>inc</a:t>
            </a:r>
            <a:r>
              <a:rPr lang="en-GB" sz="3800">
                <a:solidFill>
                  <a:schemeClr val="accent1"/>
                </a:solidFill>
              </a:rPr>
              <a:t> secretaries, clergy &amp; merchants; third in exile (most religious + political, or criminal); motivation = money, religion, + service &amp; vengeance; duration often brief, up to 5 years common</a:t>
            </a:r>
          </a:p>
          <a:p>
            <a:r>
              <a:rPr lang="en-GB" sz="3800">
                <a:solidFill>
                  <a:schemeClr val="accent1"/>
                </a:solidFill>
              </a:rPr>
              <a:t>Will be looking at </a:t>
            </a:r>
            <a:r>
              <a:rPr lang="en-GB" sz="3800" b="1">
                <a:solidFill>
                  <a:schemeClr val="accent1"/>
                </a:solidFill>
              </a:rPr>
              <a:t>motivation</a:t>
            </a:r>
            <a:r>
              <a:rPr lang="en-GB" sz="3800">
                <a:solidFill>
                  <a:schemeClr val="accent1"/>
                </a:solidFill>
              </a:rPr>
              <a:t> next especially in the context of </a:t>
            </a:r>
            <a:r>
              <a:rPr lang="en-GB" sz="3800" b="1">
                <a:solidFill>
                  <a:schemeClr val="accent1"/>
                </a:solidFill>
              </a:rPr>
              <a:t>religious division </a:t>
            </a:r>
            <a:r>
              <a:rPr lang="en-GB" sz="3800">
                <a:solidFill>
                  <a:schemeClr val="accent1"/>
                </a:solidFill>
              </a:rPr>
              <a:t>&gt; need for </a:t>
            </a:r>
            <a:r>
              <a:rPr lang="en-GB" sz="3800" b="1">
                <a:solidFill>
                  <a:schemeClr val="accent1"/>
                </a:solidFill>
              </a:rPr>
              <a:t>secrecy in communication</a:t>
            </a:r>
          </a:p>
          <a:p>
            <a:endParaRPr lang="en-GB" sz="2400">
              <a:solidFill>
                <a:schemeClr val="accent1"/>
              </a:solidFill>
            </a:endParaRPr>
          </a:p>
          <a:p>
            <a:endParaRPr lang="en-GB" sz="2400" kern="100">
              <a:solidFill>
                <a:schemeClr val="accent1"/>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38119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1A9A6-C9FB-74B1-0D18-24CB21BF5CE9}"/>
              </a:ext>
            </a:extLst>
          </p:cNvPr>
          <p:cNvSpPr>
            <a:spLocks noGrp="1"/>
          </p:cNvSpPr>
          <p:nvPr>
            <p:ph type="title"/>
          </p:nvPr>
        </p:nvSpPr>
        <p:spPr>
          <a:xfrm>
            <a:off x="446567" y="156117"/>
            <a:ext cx="11628064" cy="790181"/>
          </a:xfrm>
        </p:spPr>
        <p:txBody>
          <a:bodyPr>
            <a:normAutofit fontScale="90000"/>
          </a:bodyPr>
          <a:lstStyle/>
          <a:p>
            <a:br>
              <a:rPr lang="en-GB"/>
            </a:br>
            <a:r>
              <a:rPr lang="en-GB" b="1">
                <a:solidFill>
                  <a:schemeClr val="accent1"/>
                </a:solidFill>
              </a:rPr>
              <a:t>Sir Thomas Palmer’s essay on ‘The Traveller’ (1606)</a:t>
            </a:r>
            <a:br>
              <a:rPr lang="en-GB" b="1"/>
            </a:br>
            <a:endParaRPr lang="en-GB" b="1"/>
          </a:p>
        </p:txBody>
      </p:sp>
      <p:sp>
        <p:nvSpPr>
          <p:cNvPr id="4" name="TextBox 3">
            <a:extLst>
              <a:ext uri="{FF2B5EF4-FFF2-40B4-BE49-F238E27FC236}">
                <a16:creationId xmlns:a16="http://schemas.microsoft.com/office/drawing/2014/main" id="{0E072D1C-CF5F-C381-2AF5-DEFE2E404893}"/>
              </a:ext>
            </a:extLst>
          </p:cNvPr>
          <p:cNvSpPr txBox="1"/>
          <p:nvPr/>
        </p:nvSpPr>
        <p:spPr>
          <a:xfrm>
            <a:off x="117370" y="1107693"/>
            <a:ext cx="6570510" cy="5293757"/>
          </a:xfrm>
          <a:prstGeom prst="rect">
            <a:avLst/>
          </a:prstGeom>
          <a:noFill/>
        </p:spPr>
        <p:txBody>
          <a:bodyPr wrap="square">
            <a:spAutoFit/>
          </a:bodyPr>
          <a:lstStyle/>
          <a:p>
            <a:r>
              <a:rPr lang="en-GB" sz="2600" b="0" i="0">
                <a:solidFill>
                  <a:schemeClr val="accent1"/>
                </a:solidFill>
                <a:effectLst/>
              </a:rPr>
              <a:t>The Persons, first occasioned to travel by the Princes or States favour, are either men of peace, or men of war. Those of peace are either honourable or not, according to the circumstances of places, persons and times to whom and in what times they are sent. The honourable be either </a:t>
            </a:r>
            <a:r>
              <a:rPr lang="en-GB" sz="2600" b="1">
                <a:solidFill>
                  <a:schemeClr val="accent1"/>
                </a:solidFill>
              </a:rPr>
              <a:t>A</a:t>
            </a:r>
            <a:r>
              <a:rPr lang="en-GB" sz="2600" b="1" i="0">
                <a:solidFill>
                  <a:schemeClr val="accent1"/>
                </a:solidFill>
                <a:effectLst/>
              </a:rPr>
              <a:t>mbassadors,</a:t>
            </a:r>
            <a:r>
              <a:rPr lang="en-GB" sz="2600" b="1" i="0" baseline="30000">
                <a:solidFill>
                  <a:schemeClr val="accent1"/>
                </a:solidFill>
                <a:effectLst/>
              </a:rPr>
              <a:t> </a:t>
            </a:r>
            <a:r>
              <a:rPr lang="en-GB" sz="2600" b="1" i="0">
                <a:solidFill>
                  <a:schemeClr val="accent1"/>
                </a:solidFill>
                <a:effectLst/>
              </a:rPr>
              <a:t>Commissioners, or Messengers </a:t>
            </a:r>
            <a:r>
              <a:rPr lang="en-GB" sz="2600" b="0" i="0">
                <a:solidFill>
                  <a:schemeClr val="accent1"/>
                </a:solidFill>
                <a:effectLst/>
              </a:rPr>
              <a:t>with or without credence. The not honourable be </a:t>
            </a:r>
            <a:r>
              <a:rPr lang="en-GB" sz="2600" b="1" i="0">
                <a:solidFill>
                  <a:schemeClr val="accent1"/>
                </a:solidFill>
                <a:effectLst/>
              </a:rPr>
              <a:t>Posts </a:t>
            </a:r>
            <a:r>
              <a:rPr lang="en-GB" sz="2600" b="0" i="0">
                <a:solidFill>
                  <a:schemeClr val="accent1"/>
                </a:solidFill>
                <a:effectLst/>
              </a:rPr>
              <a:t>and such like </a:t>
            </a:r>
            <a:r>
              <a:rPr lang="en-GB" sz="2600" b="1" i="0">
                <a:solidFill>
                  <a:schemeClr val="accent1"/>
                </a:solidFill>
                <a:effectLst/>
              </a:rPr>
              <a:t>Couriers</a:t>
            </a:r>
            <a:r>
              <a:rPr lang="en-GB" sz="2600" b="0" i="0">
                <a:solidFill>
                  <a:schemeClr val="accent1"/>
                </a:solidFill>
                <a:effectLst/>
              </a:rPr>
              <a:t> necessary in States to advertise Princes speedily concerning their minds, or such as go </a:t>
            </a:r>
            <a:r>
              <a:rPr lang="en-GB" sz="2600">
                <a:solidFill>
                  <a:schemeClr val="accent1"/>
                </a:solidFill>
              </a:rPr>
              <a:t>u</a:t>
            </a:r>
            <a:r>
              <a:rPr lang="en-GB" sz="2600" b="0" i="0">
                <a:solidFill>
                  <a:schemeClr val="accent1"/>
                </a:solidFill>
                <a:effectLst/>
              </a:rPr>
              <a:t>nder the name of </a:t>
            </a:r>
            <a:r>
              <a:rPr lang="en-GB" sz="2600" b="1" i="0">
                <a:solidFill>
                  <a:schemeClr val="accent1"/>
                </a:solidFill>
                <a:effectLst/>
              </a:rPr>
              <a:t>Intelligencers</a:t>
            </a:r>
            <a:r>
              <a:rPr lang="en-GB" sz="2600" b="0" i="0">
                <a:solidFill>
                  <a:schemeClr val="accent1"/>
                </a:solidFill>
                <a:effectLst/>
              </a:rPr>
              <a:t>.</a:t>
            </a:r>
            <a:endParaRPr lang="en-GB" sz="2600">
              <a:solidFill>
                <a:schemeClr val="accent1"/>
              </a:solidFill>
            </a:endParaRPr>
          </a:p>
        </p:txBody>
      </p:sp>
      <p:pic>
        <p:nvPicPr>
          <p:cNvPr id="1026" name="Picture 2" descr="View Image - Image 9 (page 2)">
            <a:extLst>
              <a:ext uri="{FF2B5EF4-FFF2-40B4-BE49-F238E27FC236}">
                <a16:creationId xmlns:a16="http://schemas.microsoft.com/office/drawing/2014/main" id="{BAA05928-EBEC-052B-268F-1FE40CC1BF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7880" y="1561062"/>
            <a:ext cx="5386751" cy="3735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490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61530-EE8B-23EC-9A0D-B43DA389FC68}"/>
              </a:ext>
            </a:extLst>
          </p:cNvPr>
          <p:cNvSpPr>
            <a:spLocks noGrp="1"/>
          </p:cNvSpPr>
          <p:nvPr>
            <p:ph type="title"/>
          </p:nvPr>
        </p:nvSpPr>
        <p:spPr>
          <a:xfrm>
            <a:off x="519223" y="38223"/>
            <a:ext cx="10223810" cy="727321"/>
          </a:xfrm>
        </p:spPr>
        <p:txBody>
          <a:bodyPr/>
          <a:lstStyle/>
          <a:p>
            <a:r>
              <a:rPr lang="en-GB" b="1">
                <a:solidFill>
                  <a:schemeClr val="accent1"/>
                </a:solidFill>
              </a:rPr>
              <a:t>A Multitude of Actors…</a:t>
            </a:r>
          </a:p>
        </p:txBody>
      </p:sp>
      <p:pic>
        <p:nvPicPr>
          <p:cNvPr id="2050" name="Picture 2" descr="The Ambassadors | painting by Hans Holbein the Younger | Britannica">
            <a:extLst>
              <a:ext uri="{FF2B5EF4-FFF2-40B4-BE49-F238E27FC236}">
                <a16:creationId xmlns:a16="http://schemas.microsoft.com/office/drawing/2014/main" id="{CB3BD66A-2987-75F8-8D25-C46D92B4BC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0271" y="365126"/>
            <a:ext cx="5647050" cy="556969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0E1956E-7E9B-13E3-6F8E-1E904B723BB2}"/>
              </a:ext>
            </a:extLst>
          </p:cNvPr>
          <p:cNvSpPr txBox="1"/>
          <p:nvPr/>
        </p:nvSpPr>
        <p:spPr>
          <a:xfrm>
            <a:off x="6624083" y="6038439"/>
            <a:ext cx="5012084" cy="646331"/>
          </a:xfrm>
          <a:prstGeom prst="rect">
            <a:avLst/>
          </a:prstGeom>
          <a:noFill/>
        </p:spPr>
        <p:txBody>
          <a:bodyPr wrap="square">
            <a:spAutoFit/>
          </a:bodyPr>
          <a:lstStyle/>
          <a:p>
            <a:pPr algn="ctr"/>
            <a:r>
              <a:rPr lang="en-GB">
                <a:solidFill>
                  <a:schemeClr val="accent1"/>
                </a:solidFill>
              </a:rPr>
              <a:t>Hans Holbein, The (French) Ambassadors, 1533</a:t>
            </a:r>
          </a:p>
          <a:p>
            <a:pPr algn="ctr"/>
            <a:r>
              <a:rPr lang="en-GB">
                <a:solidFill>
                  <a:schemeClr val="accent1"/>
                </a:solidFill>
              </a:rPr>
              <a:t>Mysterious &amp; secretive/hidden meanings</a:t>
            </a:r>
            <a:endParaRPr lang="en-GB"/>
          </a:p>
        </p:txBody>
      </p:sp>
      <p:sp>
        <p:nvSpPr>
          <p:cNvPr id="6" name="TextBox 5">
            <a:extLst>
              <a:ext uri="{FF2B5EF4-FFF2-40B4-BE49-F238E27FC236}">
                <a16:creationId xmlns:a16="http://schemas.microsoft.com/office/drawing/2014/main" id="{53B49892-C0A6-078A-DA5F-CBD40BECEA61}"/>
              </a:ext>
            </a:extLst>
          </p:cNvPr>
          <p:cNvSpPr txBox="1"/>
          <p:nvPr/>
        </p:nvSpPr>
        <p:spPr>
          <a:xfrm>
            <a:off x="0" y="683127"/>
            <a:ext cx="6410271" cy="6001643"/>
          </a:xfrm>
          <a:prstGeom prst="rect">
            <a:avLst/>
          </a:prstGeom>
          <a:noFill/>
        </p:spPr>
        <p:txBody>
          <a:bodyPr wrap="square">
            <a:spAutoFit/>
          </a:bodyPr>
          <a:lstStyle/>
          <a:p>
            <a:pPr marL="342900" indent="-342900">
              <a:buFont typeface="Arial" panose="020B0604020202020204" pitchFamily="34" charset="0"/>
              <a:buChar char="•"/>
            </a:pPr>
            <a:r>
              <a:rPr lang="en-GB" sz="2400" b="0" i="0">
                <a:solidFill>
                  <a:schemeClr val="accent1"/>
                </a:solidFill>
                <a:effectLst/>
              </a:rPr>
              <a:t>‘… ranging from non-elite envoys to chartered companies, Catholic friars and ministers on ships, to foreign courts, and behind their desks’</a:t>
            </a:r>
          </a:p>
          <a:p>
            <a:pPr marL="342900" indent="-342900">
              <a:buFont typeface="Arial" panose="020B0604020202020204" pitchFamily="34" charset="0"/>
              <a:buChar char="•"/>
            </a:pPr>
            <a:r>
              <a:rPr lang="en-GB" sz="2400" b="1">
                <a:solidFill>
                  <a:schemeClr val="accent1"/>
                </a:solidFill>
              </a:rPr>
              <a:t>Ambassadors/diplomats/envoys </a:t>
            </a:r>
            <a:r>
              <a:rPr lang="en-GB" sz="2400">
                <a:solidFill>
                  <a:schemeClr val="accent1"/>
                </a:solidFill>
              </a:rPr>
              <a:t>but what if excluded as Spanish ambassador to England (1584), work through other contacts</a:t>
            </a:r>
          </a:p>
          <a:p>
            <a:pPr marL="342900" indent="-342900">
              <a:buFont typeface="Arial" panose="020B0604020202020204" pitchFamily="34" charset="0"/>
              <a:buChar char="•"/>
            </a:pPr>
            <a:r>
              <a:rPr lang="en-GB" sz="2400" b="1">
                <a:solidFill>
                  <a:schemeClr val="accent1"/>
                </a:solidFill>
              </a:rPr>
              <a:t>‘Cultural contact zones’: </a:t>
            </a:r>
            <a:r>
              <a:rPr lang="en-GB" sz="2400">
                <a:solidFill>
                  <a:schemeClr val="accent1"/>
                </a:solidFill>
              </a:rPr>
              <a:t>especially for merchants &amp; other travellers e.g. missionaries, scholars, migrants &amp; exiles, ‘accidental’ diplomats or intermediaries</a:t>
            </a:r>
          </a:p>
          <a:p>
            <a:pPr marL="342900" indent="-342900">
              <a:buFont typeface="Arial" panose="020B0604020202020204" pitchFamily="34" charset="0"/>
              <a:buChar char="•"/>
            </a:pPr>
            <a:r>
              <a:rPr lang="en-GB" sz="2400" b="1">
                <a:solidFill>
                  <a:schemeClr val="accent1"/>
                </a:solidFill>
              </a:rPr>
              <a:t>Military &amp; commercial</a:t>
            </a:r>
            <a:r>
              <a:rPr lang="en-GB" sz="2400">
                <a:solidFill>
                  <a:schemeClr val="accent1"/>
                </a:solidFill>
              </a:rPr>
              <a:t>: soldiers, sailors, interpreters, intelligencers</a:t>
            </a:r>
          </a:p>
          <a:p>
            <a:pPr marL="342900" indent="-342900">
              <a:buFont typeface="Arial" panose="020B0604020202020204" pitchFamily="34" charset="0"/>
              <a:buChar char="•"/>
            </a:pPr>
            <a:r>
              <a:rPr lang="en-GB" sz="2400" b="1">
                <a:solidFill>
                  <a:schemeClr val="accent1"/>
                </a:solidFill>
              </a:rPr>
              <a:t>No formal qualifications</a:t>
            </a:r>
            <a:r>
              <a:rPr lang="en-GB" sz="2400">
                <a:solidFill>
                  <a:schemeClr val="accent1"/>
                </a:solidFill>
              </a:rPr>
              <a:t>: patronage, experience, opportunity important</a:t>
            </a:r>
          </a:p>
          <a:p>
            <a:pPr marL="342900" indent="-342900">
              <a:buFont typeface="Arial" panose="020B0604020202020204" pitchFamily="34" charset="0"/>
              <a:buChar char="•"/>
            </a:pPr>
            <a:r>
              <a:rPr lang="en-GB" sz="2400" b="1" i="0">
                <a:solidFill>
                  <a:schemeClr val="accent1"/>
                </a:solidFill>
                <a:effectLst/>
              </a:rPr>
              <a:t>Spying but not spies? </a:t>
            </a:r>
            <a:r>
              <a:rPr lang="en-GB" sz="2400" b="0" i="0">
                <a:solidFill>
                  <a:schemeClr val="accent1"/>
                </a:solidFill>
                <a:effectLst/>
              </a:rPr>
              <a:t>Amateurs?</a:t>
            </a:r>
          </a:p>
        </p:txBody>
      </p:sp>
    </p:spTree>
    <p:extLst>
      <p:ext uri="{BB962C8B-B14F-4D97-AF65-F5344CB8AC3E}">
        <p14:creationId xmlns:p14="http://schemas.microsoft.com/office/powerpoint/2010/main" val="1693421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052" name="Picture 4" descr="Arrival of the Ambassadors | Gallerie dell'Accademia di Venezia">
            <a:extLst>
              <a:ext uri="{FF2B5EF4-FFF2-40B4-BE49-F238E27FC236}">
                <a16:creationId xmlns:a16="http://schemas.microsoft.com/office/drawing/2014/main" id="{9D92E23C-84BB-7375-E6EF-204801854C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7777" y="2384964"/>
            <a:ext cx="7729869" cy="434805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85D4700-1041-8DE7-D1DB-7446D8223AC6}"/>
              </a:ext>
            </a:extLst>
          </p:cNvPr>
          <p:cNvSpPr txBox="1"/>
          <p:nvPr/>
        </p:nvSpPr>
        <p:spPr>
          <a:xfrm>
            <a:off x="170122" y="0"/>
            <a:ext cx="12021878" cy="2246769"/>
          </a:xfrm>
          <a:prstGeom prst="rect">
            <a:avLst/>
          </a:prstGeom>
          <a:noFill/>
        </p:spPr>
        <p:txBody>
          <a:bodyPr wrap="square">
            <a:spAutoFit/>
          </a:bodyPr>
          <a:lstStyle/>
          <a:p>
            <a:r>
              <a:rPr lang="en-GB" sz="2800">
                <a:solidFill>
                  <a:schemeClr val="accent1"/>
                </a:solidFill>
              </a:rPr>
              <a:t>‘This was a news-hungry world in which information was power and where, precisely because much of the news was inaccurate or fragmentary, with irregular time-lapses in its transmission, it was vital to accumulate as many overlapping reports as possible in order to sift out the truth, or something close to it.’ (</a:t>
            </a:r>
            <a:r>
              <a:rPr lang="en-GB" sz="2800" b="1">
                <a:solidFill>
                  <a:schemeClr val="accent1"/>
                </a:solidFill>
              </a:rPr>
              <a:t>Noel Malcolm, </a:t>
            </a:r>
            <a:r>
              <a:rPr lang="en-GB" sz="2800" b="1" i="1">
                <a:solidFill>
                  <a:schemeClr val="accent1"/>
                </a:solidFill>
              </a:rPr>
              <a:t>Agents of Empire</a:t>
            </a:r>
            <a:r>
              <a:rPr lang="en-GB" sz="2800">
                <a:solidFill>
                  <a:schemeClr val="accent1"/>
                </a:solidFill>
              </a:rPr>
              <a:t>, 2015)</a:t>
            </a:r>
          </a:p>
        </p:txBody>
      </p:sp>
    </p:spTree>
    <p:extLst>
      <p:ext uri="{BB962C8B-B14F-4D97-AF65-F5344CB8AC3E}">
        <p14:creationId xmlns:p14="http://schemas.microsoft.com/office/powerpoint/2010/main" val="1005698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31B91-4805-F164-397F-96BD300EDB0B}"/>
              </a:ext>
            </a:extLst>
          </p:cNvPr>
          <p:cNvSpPr>
            <a:spLocks noGrp="1"/>
          </p:cNvSpPr>
          <p:nvPr>
            <p:ph type="title"/>
          </p:nvPr>
        </p:nvSpPr>
        <p:spPr>
          <a:xfrm>
            <a:off x="2688266" y="88679"/>
            <a:ext cx="6019800" cy="815089"/>
          </a:xfrm>
        </p:spPr>
        <p:txBody>
          <a:bodyPr>
            <a:normAutofit fontScale="90000"/>
          </a:bodyPr>
          <a:lstStyle/>
          <a:p>
            <a:pPr algn="ctr"/>
            <a:r>
              <a:rPr lang="en-GB" b="1">
                <a:solidFill>
                  <a:schemeClr val="accent1"/>
                </a:solidFill>
              </a:rPr>
              <a:t>Accidental Opportunism?</a:t>
            </a:r>
            <a:endParaRPr lang="en-GB" b="1"/>
          </a:p>
        </p:txBody>
      </p:sp>
      <p:sp>
        <p:nvSpPr>
          <p:cNvPr id="4" name="TextBox 3">
            <a:extLst>
              <a:ext uri="{FF2B5EF4-FFF2-40B4-BE49-F238E27FC236}">
                <a16:creationId xmlns:a16="http://schemas.microsoft.com/office/drawing/2014/main" id="{51CE2C55-9E81-4EC1-8CC4-86483553F324}"/>
              </a:ext>
            </a:extLst>
          </p:cNvPr>
          <p:cNvSpPr txBox="1"/>
          <p:nvPr/>
        </p:nvSpPr>
        <p:spPr>
          <a:xfrm>
            <a:off x="85059" y="903768"/>
            <a:ext cx="6826103" cy="5693866"/>
          </a:xfrm>
          <a:prstGeom prst="rect">
            <a:avLst/>
          </a:prstGeom>
          <a:noFill/>
        </p:spPr>
        <p:txBody>
          <a:bodyPr wrap="square">
            <a:spAutoFit/>
          </a:bodyPr>
          <a:lstStyle/>
          <a:p>
            <a:pPr marL="342900" indent="-342900">
              <a:buFont typeface="Arial" panose="020B0604020202020204" pitchFamily="34" charset="0"/>
              <a:buChar char="•"/>
            </a:pPr>
            <a:r>
              <a:rPr lang="en-GB" sz="2800">
                <a:solidFill>
                  <a:schemeClr val="accent1"/>
                </a:solidFill>
              </a:rPr>
              <a:t>‘</a:t>
            </a:r>
            <a:r>
              <a:rPr lang="en-GB" sz="2800" b="1">
                <a:solidFill>
                  <a:schemeClr val="accent1"/>
                </a:solidFill>
              </a:rPr>
              <a:t>Unofficial informers </a:t>
            </a:r>
            <a:r>
              <a:rPr lang="en-GB" sz="2800">
                <a:solidFill>
                  <a:schemeClr val="accent1"/>
                </a:solidFill>
              </a:rPr>
              <a:t>played a crucial role that often evolved over time’, so more useful/reliable?</a:t>
            </a:r>
          </a:p>
          <a:p>
            <a:pPr marL="342900" indent="-342900">
              <a:buFont typeface="Arial" panose="020B0604020202020204" pitchFamily="34" charset="0"/>
              <a:buChar char="•"/>
            </a:pPr>
            <a:r>
              <a:rPr lang="en-GB" sz="2800" b="1">
                <a:solidFill>
                  <a:schemeClr val="accent1"/>
                </a:solidFill>
              </a:rPr>
              <a:t>Different backgrounds</a:t>
            </a:r>
            <a:r>
              <a:rPr lang="en-GB" sz="2800">
                <a:solidFill>
                  <a:schemeClr val="accent1"/>
                </a:solidFill>
              </a:rPr>
              <a:t>, attitudes &amp; functions, sources &amp; kinds of information, more effective?</a:t>
            </a:r>
          </a:p>
          <a:p>
            <a:pPr marL="342900" indent="-342900">
              <a:buFont typeface="Arial" panose="020B0604020202020204" pitchFamily="34" charset="0"/>
              <a:buChar char="•"/>
            </a:pPr>
            <a:r>
              <a:rPr lang="en-GB" sz="2800" b="1">
                <a:solidFill>
                  <a:schemeClr val="accent1"/>
                </a:solidFill>
              </a:rPr>
              <a:t>Integrate, supplement &amp; duplicate </a:t>
            </a:r>
            <a:r>
              <a:rPr lang="en-GB" sz="2800">
                <a:solidFill>
                  <a:schemeClr val="accent1"/>
                </a:solidFill>
              </a:rPr>
              <a:t>work of official agents</a:t>
            </a:r>
          </a:p>
          <a:p>
            <a:pPr marL="342900" indent="-342900">
              <a:buFont typeface="Arial" panose="020B0604020202020204" pitchFamily="34" charset="0"/>
              <a:buChar char="•"/>
            </a:pPr>
            <a:r>
              <a:rPr lang="en-GB" sz="2800" b="1">
                <a:solidFill>
                  <a:schemeClr val="accent1"/>
                </a:solidFill>
              </a:rPr>
              <a:t>Less easily identified </a:t>
            </a:r>
            <a:r>
              <a:rPr lang="en-GB" sz="2800">
                <a:solidFill>
                  <a:schemeClr val="accent1"/>
                </a:solidFill>
              </a:rPr>
              <a:t>&gt; greater freedom of action</a:t>
            </a:r>
          </a:p>
          <a:p>
            <a:pPr marL="342900" indent="-342900">
              <a:buFont typeface="Arial" panose="020B0604020202020204" pitchFamily="34" charset="0"/>
              <a:buChar char="•"/>
            </a:pPr>
            <a:r>
              <a:rPr lang="en-GB" sz="2800">
                <a:solidFill>
                  <a:schemeClr val="accent1"/>
                </a:solidFill>
              </a:rPr>
              <a:t>But also more </a:t>
            </a:r>
            <a:r>
              <a:rPr lang="en-GB" sz="2800" b="1">
                <a:solidFill>
                  <a:schemeClr val="accent1"/>
                </a:solidFill>
              </a:rPr>
              <a:t>precarious &amp; insecure</a:t>
            </a:r>
          </a:p>
          <a:p>
            <a:pPr marL="342900" indent="-342900">
              <a:buFont typeface="Arial" panose="020B0604020202020204" pitchFamily="34" charset="0"/>
              <a:buChar char="•"/>
            </a:pPr>
            <a:r>
              <a:rPr lang="en-GB" sz="2800" b="1">
                <a:solidFill>
                  <a:schemeClr val="accent1"/>
                </a:solidFill>
              </a:rPr>
              <a:t>Rewards </a:t>
            </a:r>
            <a:r>
              <a:rPr lang="en-GB" sz="2800">
                <a:solidFill>
                  <a:schemeClr val="accent1"/>
                </a:solidFill>
              </a:rPr>
              <a:t>&amp; future careers dependent on news/info able to provide, dispensable</a:t>
            </a:r>
          </a:p>
        </p:txBody>
      </p:sp>
      <p:pic>
        <p:nvPicPr>
          <p:cNvPr id="1026" name="Picture 2" descr="The Card Players - Leyden, Lucas van. Museo Nacional Thyssen-Bornemisza">
            <a:extLst>
              <a:ext uri="{FF2B5EF4-FFF2-40B4-BE49-F238E27FC236}">
                <a16:creationId xmlns:a16="http://schemas.microsoft.com/office/drawing/2014/main" id="{2C12C30F-E96E-831F-19F1-313475FAD2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2399" y="1487419"/>
            <a:ext cx="5308849" cy="41691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1182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7B055-A347-0A02-02CE-1E0CB1D2F00D}"/>
              </a:ext>
            </a:extLst>
          </p:cNvPr>
          <p:cNvSpPr>
            <a:spLocks noGrp="1"/>
          </p:cNvSpPr>
          <p:nvPr>
            <p:ph type="title"/>
          </p:nvPr>
        </p:nvSpPr>
        <p:spPr>
          <a:xfrm>
            <a:off x="806302" y="78047"/>
            <a:ext cx="10347251" cy="836354"/>
          </a:xfrm>
        </p:spPr>
        <p:txBody>
          <a:bodyPr/>
          <a:lstStyle/>
          <a:p>
            <a:r>
              <a:rPr lang="en-GB" b="1">
                <a:solidFill>
                  <a:schemeClr val="accent1"/>
                </a:solidFill>
              </a:rPr>
              <a:t>Transnational networks</a:t>
            </a:r>
          </a:p>
        </p:txBody>
      </p:sp>
      <p:sp>
        <p:nvSpPr>
          <p:cNvPr id="4" name="TextBox 3">
            <a:extLst>
              <a:ext uri="{FF2B5EF4-FFF2-40B4-BE49-F238E27FC236}">
                <a16:creationId xmlns:a16="http://schemas.microsoft.com/office/drawing/2014/main" id="{90B73EBD-78EC-0876-77DA-766956FAB734}"/>
              </a:ext>
            </a:extLst>
          </p:cNvPr>
          <p:cNvSpPr txBox="1"/>
          <p:nvPr/>
        </p:nvSpPr>
        <p:spPr>
          <a:xfrm>
            <a:off x="85059" y="1020727"/>
            <a:ext cx="6774755" cy="5478423"/>
          </a:xfrm>
          <a:prstGeom prst="rect">
            <a:avLst/>
          </a:prstGeom>
          <a:noFill/>
        </p:spPr>
        <p:txBody>
          <a:bodyPr wrap="square">
            <a:spAutoFit/>
          </a:bodyPr>
          <a:lstStyle/>
          <a:p>
            <a:pPr marL="342900" indent="-342900">
              <a:buFont typeface="Arial" panose="020B0604020202020204" pitchFamily="34" charset="0"/>
              <a:buChar char="•"/>
            </a:pPr>
            <a:r>
              <a:rPr lang="en-GB" sz="2500" b="1">
                <a:solidFill>
                  <a:schemeClr val="accent1"/>
                </a:solidFill>
              </a:rPr>
              <a:t>1560s, Albanian Antonio </a:t>
            </a:r>
            <a:r>
              <a:rPr lang="en-GB" sz="2500" b="1" err="1">
                <a:solidFill>
                  <a:schemeClr val="accent1"/>
                </a:solidFill>
              </a:rPr>
              <a:t>Bruti</a:t>
            </a:r>
            <a:r>
              <a:rPr lang="en-GB" sz="2500" b="1">
                <a:solidFill>
                  <a:schemeClr val="accent1"/>
                </a:solidFill>
              </a:rPr>
              <a:t> </a:t>
            </a:r>
            <a:r>
              <a:rPr lang="en-GB" sz="2500">
                <a:solidFill>
                  <a:schemeClr val="accent1"/>
                </a:solidFill>
              </a:rPr>
              <a:t>used by Venetian authorities ‘as a negotiator, local diplomat and all-purpose fixer’ (Malcolm)</a:t>
            </a:r>
          </a:p>
          <a:p>
            <a:pPr marL="342900" indent="-342900">
              <a:buFont typeface="Arial" panose="020B0604020202020204" pitchFamily="34" charset="0"/>
              <a:buChar char="•"/>
            </a:pPr>
            <a:r>
              <a:rPr lang="en-GB" sz="2500" b="1">
                <a:solidFill>
                  <a:schemeClr val="accent1"/>
                </a:solidFill>
              </a:rPr>
              <a:t>Importance of personal trust</a:t>
            </a:r>
            <a:r>
              <a:rPr lang="en-GB" sz="2500">
                <a:solidFill>
                  <a:schemeClr val="accent1"/>
                </a:solidFill>
              </a:rPr>
              <a:t>, local connections &amp; relationships, on ground, acting in own right</a:t>
            </a:r>
          </a:p>
          <a:p>
            <a:pPr marL="342900" indent="-342900">
              <a:buFont typeface="Arial" panose="020B0604020202020204" pitchFamily="34" charset="0"/>
              <a:buChar char="•"/>
            </a:pPr>
            <a:r>
              <a:rPr lang="en-GB" sz="2500" b="1">
                <a:solidFill>
                  <a:schemeClr val="accent1"/>
                </a:solidFill>
              </a:rPr>
              <a:t>In Croatia</a:t>
            </a:r>
            <a:r>
              <a:rPr lang="en-GB" sz="2500">
                <a:solidFill>
                  <a:schemeClr val="accent1"/>
                </a:solidFill>
              </a:rPr>
              <a:t>: Dubrovnik passing on intelligence to Ottomans as well as papacy &amp; Spain</a:t>
            </a:r>
          </a:p>
          <a:p>
            <a:pPr marL="342900" indent="-342900">
              <a:buFont typeface="Arial" panose="020B0604020202020204" pitchFamily="34" charset="0"/>
              <a:buChar char="•"/>
            </a:pPr>
            <a:r>
              <a:rPr lang="en-GB" sz="2500" b="1" err="1">
                <a:solidFill>
                  <a:schemeClr val="accent1"/>
                </a:solidFill>
              </a:rPr>
              <a:t>Uskoks</a:t>
            </a:r>
            <a:r>
              <a:rPr lang="en-GB" sz="2500">
                <a:solidFill>
                  <a:schemeClr val="accent1"/>
                </a:solidFill>
              </a:rPr>
              <a:t>: bandits &amp; pirates ambushing &amp; seizing goods &amp; prisoners in borderlands between empires</a:t>
            </a:r>
          </a:p>
          <a:p>
            <a:pPr marL="342900" indent="-342900">
              <a:buFont typeface="Arial" panose="020B0604020202020204" pitchFamily="34" charset="0"/>
              <a:buChar char="•"/>
            </a:pPr>
            <a:r>
              <a:rPr lang="en-GB" sz="2500" b="1">
                <a:solidFill>
                  <a:schemeClr val="accent1"/>
                </a:solidFill>
              </a:rPr>
              <a:t>White brothers </a:t>
            </a:r>
            <a:r>
              <a:rPr lang="en-GB" sz="2500">
                <a:solidFill>
                  <a:schemeClr val="accent1"/>
                </a:solidFill>
              </a:rPr>
              <a:t>from Ireland, military contracts &gt; operate between Spain, England &amp; France</a:t>
            </a:r>
          </a:p>
        </p:txBody>
      </p:sp>
      <p:pic>
        <p:nvPicPr>
          <p:cNvPr id="6" name="Picture 5" descr="A map of land with ships and mountains&#10;&#10;AI-generated content may be incorrect.">
            <a:extLst>
              <a:ext uri="{FF2B5EF4-FFF2-40B4-BE49-F238E27FC236}">
                <a16:creationId xmlns:a16="http://schemas.microsoft.com/office/drawing/2014/main" id="{4437A166-B93A-BF18-FAF6-48C999412F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6614" y="1554969"/>
            <a:ext cx="5440327" cy="4016491"/>
          </a:xfrm>
          <a:prstGeom prst="rect">
            <a:avLst/>
          </a:prstGeom>
        </p:spPr>
      </p:pic>
    </p:spTree>
    <p:extLst>
      <p:ext uri="{BB962C8B-B14F-4D97-AF65-F5344CB8AC3E}">
        <p14:creationId xmlns:p14="http://schemas.microsoft.com/office/powerpoint/2010/main" val="436710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7A50A-A784-0D54-79CD-9E05AB2197A5}"/>
              </a:ext>
            </a:extLst>
          </p:cNvPr>
          <p:cNvSpPr>
            <a:spLocks noGrp="1"/>
          </p:cNvSpPr>
          <p:nvPr>
            <p:ph type="title"/>
          </p:nvPr>
        </p:nvSpPr>
        <p:spPr>
          <a:xfrm>
            <a:off x="1061483" y="0"/>
            <a:ext cx="10272823" cy="740661"/>
          </a:xfrm>
        </p:spPr>
        <p:txBody>
          <a:bodyPr>
            <a:normAutofit fontScale="90000"/>
          </a:bodyPr>
          <a:lstStyle/>
          <a:p>
            <a:r>
              <a:rPr lang="en-GB" b="1">
                <a:solidFill>
                  <a:schemeClr val="accent1"/>
                </a:solidFill>
              </a:rPr>
              <a:t>Women as diplomats, agents &amp; (she-)spies</a:t>
            </a:r>
          </a:p>
        </p:txBody>
      </p:sp>
      <p:sp>
        <p:nvSpPr>
          <p:cNvPr id="4" name="TextBox 3">
            <a:extLst>
              <a:ext uri="{FF2B5EF4-FFF2-40B4-BE49-F238E27FC236}">
                <a16:creationId xmlns:a16="http://schemas.microsoft.com/office/drawing/2014/main" id="{FC9935D0-F432-738B-62BC-0678B3D18C2E}"/>
              </a:ext>
            </a:extLst>
          </p:cNvPr>
          <p:cNvSpPr txBox="1"/>
          <p:nvPr/>
        </p:nvSpPr>
        <p:spPr>
          <a:xfrm>
            <a:off x="106327" y="822411"/>
            <a:ext cx="7883788" cy="6217087"/>
          </a:xfrm>
          <a:prstGeom prst="rect">
            <a:avLst/>
          </a:prstGeom>
          <a:noFill/>
        </p:spPr>
        <p:txBody>
          <a:bodyPr wrap="square">
            <a:spAutoFit/>
          </a:bodyPr>
          <a:lstStyle/>
          <a:p>
            <a:r>
              <a:rPr lang="en-GB" sz="2500" b="1" kern="100">
                <a:solidFill>
                  <a:schemeClr val="accent1"/>
                </a:solidFill>
                <a:ea typeface="Calibri" panose="020F0502020204030204" pitchFamily="34" charset="0"/>
                <a:cs typeface="Times New Roman" panose="02020603050405020304" pitchFamily="18" charset="0"/>
              </a:rPr>
              <a:t>Focus on women of high social status:</a:t>
            </a:r>
          </a:p>
          <a:p>
            <a:pPr marL="342900" indent="-342900">
              <a:buFont typeface="Arial" panose="020B0604020202020204" pitchFamily="34" charset="0"/>
              <a:buChar char="•"/>
            </a:pPr>
            <a:r>
              <a:rPr lang="en-GB" sz="2500" kern="100">
                <a:solidFill>
                  <a:schemeClr val="accent1"/>
                </a:solidFill>
                <a:ea typeface="Calibri" panose="020F0502020204030204" pitchFamily="34" charset="0"/>
                <a:cs typeface="Times New Roman" panose="02020603050405020304" pitchFamily="18" charset="0"/>
              </a:rPr>
              <a:t>Wives of ambassadors acting in absence: household visitors &amp; messengers, sustaining networks</a:t>
            </a:r>
          </a:p>
          <a:p>
            <a:pPr marL="342900" indent="-342900">
              <a:buFont typeface="Arial" panose="020B0604020202020204" pitchFamily="34" charset="0"/>
              <a:buChar char="•"/>
            </a:pPr>
            <a:r>
              <a:rPr lang="en-GB" sz="2500" kern="100">
                <a:solidFill>
                  <a:schemeClr val="accent1"/>
                </a:solidFill>
                <a:ea typeface="Calibri" panose="020F0502020204030204" pitchFamily="34" charset="0"/>
                <a:cs typeface="Times New Roman" panose="02020603050405020304" pitchFamily="18" charset="0"/>
              </a:rPr>
              <a:t>Ladies-in-waiting at courts actively passing on intelligence &amp; news, familial/foreign connections</a:t>
            </a:r>
          </a:p>
          <a:p>
            <a:pPr marL="342900" indent="-342900">
              <a:buFont typeface="Arial" panose="020B0604020202020204" pitchFamily="34" charset="0"/>
              <a:buChar char="•"/>
            </a:pPr>
            <a:r>
              <a:rPr lang="en-GB" sz="2500" kern="100">
                <a:solidFill>
                  <a:schemeClr val="accent1"/>
                </a:solidFill>
                <a:ea typeface="Calibri" panose="020F0502020204030204" pitchFamily="34" charset="0"/>
                <a:cs typeface="Times New Roman" panose="02020603050405020304" pitchFamily="18" charset="0"/>
              </a:rPr>
              <a:t>Unofficial role &amp; influence? Dependent on status?</a:t>
            </a:r>
          </a:p>
          <a:p>
            <a:pPr marL="342900" indent="-342900">
              <a:buFont typeface="Arial" panose="020B0604020202020204" pitchFamily="34" charset="0"/>
              <a:buChar char="•"/>
            </a:pPr>
            <a:r>
              <a:rPr lang="en-GB" sz="2500" kern="100">
                <a:solidFill>
                  <a:schemeClr val="accent1"/>
                </a:solidFill>
                <a:ea typeface="Calibri" panose="020F0502020204030204" pitchFamily="34" charset="0"/>
                <a:cs typeface="Times New Roman" panose="02020603050405020304" pitchFamily="18" charset="0"/>
              </a:rPr>
              <a:t>Move round more easily at times of war, during sieges and as intermediaries &amp; brokers</a:t>
            </a:r>
          </a:p>
          <a:p>
            <a:pPr marL="342900" indent="-342900">
              <a:buFont typeface="Arial" panose="020B0604020202020204" pitchFamily="34" charset="0"/>
              <a:buChar char="•"/>
            </a:pPr>
            <a:r>
              <a:rPr lang="en-GB" sz="2500" kern="100">
                <a:solidFill>
                  <a:schemeClr val="accent1"/>
                </a:solidFill>
                <a:ea typeface="Calibri" panose="020F0502020204030204" pitchFamily="34" charset="0"/>
                <a:cs typeface="Times New Roman" panose="02020603050405020304" pitchFamily="18" charset="0"/>
              </a:rPr>
              <a:t>Visiting prisoners, communicating with family members in exile, crossing borders</a:t>
            </a:r>
          </a:p>
          <a:p>
            <a:pPr marL="342900" indent="-342900">
              <a:buFont typeface="Arial" panose="020B0604020202020204" pitchFamily="34" charset="0"/>
              <a:buChar char="•"/>
            </a:pPr>
            <a:r>
              <a:rPr lang="en-GB" sz="2500">
                <a:solidFill>
                  <a:schemeClr val="accent1"/>
                </a:solidFill>
                <a:cs typeface="Calibri" panose="020F0502020204030204" pitchFamily="34" charset="0"/>
              </a:rPr>
              <a:t>‘Women were able to operate through networks of family and other social contacts’ (Daybell)</a:t>
            </a:r>
          </a:p>
          <a:p>
            <a:pPr marL="342900" indent="-342900">
              <a:buFont typeface="Arial" panose="020B0604020202020204" pitchFamily="34" charset="0"/>
              <a:buChar char="•"/>
            </a:pPr>
            <a:r>
              <a:rPr lang="en-GB" sz="2500" kern="100">
                <a:solidFill>
                  <a:schemeClr val="accent1"/>
                </a:solidFill>
                <a:ea typeface="Calibri" panose="020F0502020204030204" pitchFamily="34" charset="0"/>
                <a:cs typeface="Calibri" panose="020F0502020204030204" pitchFamily="34" charset="0"/>
              </a:rPr>
              <a:t>Role in underground confessional/political networks</a:t>
            </a:r>
          </a:p>
          <a:p>
            <a:pPr marL="342900" indent="-342900">
              <a:buFont typeface="Arial" panose="020B0604020202020204" pitchFamily="34" charset="0"/>
              <a:buChar char="•"/>
            </a:pPr>
            <a:r>
              <a:rPr lang="en-GB" sz="2500" kern="100">
                <a:solidFill>
                  <a:schemeClr val="accent1"/>
                </a:solidFill>
                <a:ea typeface="Calibri" panose="020F0502020204030204" pitchFamily="34" charset="0"/>
                <a:cs typeface="Calibri" panose="020F0502020204030204" pitchFamily="34" charset="0"/>
              </a:rPr>
              <a:t>Independent; use of seduction; leniency</a:t>
            </a:r>
          </a:p>
          <a:p>
            <a:pPr marL="342900" indent="-342900">
              <a:buFont typeface="Arial" panose="020B0604020202020204" pitchFamily="34" charset="0"/>
              <a:buChar char="•"/>
            </a:pPr>
            <a:endParaRPr lang="en-GB" sz="2400" kern="100">
              <a:solidFill>
                <a:schemeClr val="accent1"/>
              </a:solidFill>
              <a:latin typeface="Calibri" panose="020F0502020204030204" pitchFamily="34" charset="0"/>
              <a:ea typeface="Calibri" panose="020F0502020204030204" pitchFamily="34" charset="0"/>
              <a:cs typeface="Times New Roman" panose="02020603050405020304" pitchFamily="18" charset="0"/>
            </a:endParaRPr>
          </a:p>
          <a:p>
            <a:pPr>
              <a:buNone/>
            </a:pPr>
            <a:endParaRPr lang="en-GB" sz="2400" kern="10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50" name="Picture 2" descr="The book Invisible Agents by Nadine Akkerman (ISBN 9780198823018) is available from 12 July.">
            <a:extLst>
              <a:ext uri="{FF2B5EF4-FFF2-40B4-BE49-F238E27FC236}">
                <a16:creationId xmlns:a16="http://schemas.microsoft.com/office/drawing/2014/main" id="{D9276C49-EE8C-F095-BCF1-6E56815DB4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641" y="740661"/>
            <a:ext cx="3973032" cy="5918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0086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50A04-AE00-74E3-A62A-11D1F6194D8A}"/>
              </a:ext>
            </a:extLst>
          </p:cNvPr>
          <p:cNvSpPr>
            <a:spLocks noGrp="1"/>
          </p:cNvSpPr>
          <p:nvPr>
            <p:ph type="title"/>
          </p:nvPr>
        </p:nvSpPr>
        <p:spPr>
          <a:xfrm>
            <a:off x="838200" y="1"/>
            <a:ext cx="10698126" cy="914400"/>
          </a:xfrm>
        </p:spPr>
        <p:txBody>
          <a:bodyPr/>
          <a:lstStyle/>
          <a:p>
            <a:r>
              <a:rPr lang="en-GB" b="1">
                <a:solidFill>
                  <a:schemeClr val="accent1"/>
                </a:solidFill>
              </a:rPr>
              <a:t>Women not always of high social status </a:t>
            </a:r>
          </a:p>
        </p:txBody>
      </p:sp>
      <p:sp>
        <p:nvSpPr>
          <p:cNvPr id="4" name="TextBox 3">
            <a:extLst>
              <a:ext uri="{FF2B5EF4-FFF2-40B4-BE49-F238E27FC236}">
                <a16:creationId xmlns:a16="http://schemas.microsoft.com/office/drawing/2014/main" id="{80C12077-51F6-0099-B215-66ACF2FB0986}"/>
              </a:ext>
            </a:extLst>
          </p:cNvPr>
          <p:cNvSpPr txBox="1"/>
          <p:nvPr/>
        </p:nvSpPr>
        <p:spPr>
          <a:xfrm>
            <a:off x="191386" y="797444"/>
            <a:ext cx="7319757" cy="6232475"/>
          </a:xfrm>
          <a:prstGeom prst="rect">
            <a:avLst/>
          </a:prstGeom>
          <a:noFill/>
        </p:spPr>
        <p:txBody>
          <a:bodyPr wrap="square">
            <a:spAutoFit/>
          </a:bodyPr>
          <a:lstStyle/>
          <a:p>
            <a:pPr marL="342900" indent="-342900">
              <a:buFont typeface="Arial" panose="020B0604020202020204" pitchFamily="34" charset="0"/>
              <a:buChar char="•"/>
            </a:pPr>
            <a:r>
              <a:rPr lang="en-GB" sz="2500" b="1">
                <a:solidFill>
                  <a:schemeClr val="accent1"/>
                </a:solidFill>
              </a:rPr>
              <a:t>Medieval</a:t>
            </a:r>
            <a:r>
              <a:rPr lang="en-GB" sz="2500">
                <a:solidFill>
                  <a:schemeClr val="accent1"/>
                </a:solidFill>
              </a:rPr>
              <a:t> Flemish and Burgundian Wars</a:t>
            </a:r>
          </a:p>
          <a:p>
            <a:pPr marL="342900" indent="-342900">
              <a:buFont typeface="Arial" panose="020B0604020202020204" pitchFamily="34" charset="0"/>
              <a:buChar char="•"/>
            </a:pPr>
            <a:r>
              <a:rPr lang="en-GB" sz="2500" b="1">
                <a:solidFill>
                  <a:schemeClr val="accent1"/>
                </a:solidFill>
              </a:rPr>
              <a:t>C16th</a:t>
            </a:r>
            <a:r>
              <a:rPr lang="en-GB" sz="2500">
                <a:solidFill>
                  <a:schemeClr val="accent1"/>
                </a:solidFill>
              </a:rPr>
              <a:t>: ‘wife of corporal’ of Dieppe carrying letters regularly to Scottish ambassador to England, including from Cardinal of Lorraine, and to Queen of Scots ‘under cover of selling her some pieces of linen’, travelling via boat of sister living in Rye</a:t>
            </a:r>
          </a:p>
          <a:p>
            <a:pPr marL="342900" indent="-342900">
              <a:buFont typeface="Arial" panose="020B0604020202020204" pitchFamily="34" charset="0"/>
              <a:buChar char="•"/>
            </a:pPr>
            <a:r>
              <a:rPr lang="en-GB" sz="2500" b="1">
                <a:solidFill>
                  <a:schemeClr val="accent1"/>
                </a:solidFill>
              </a:rPr>
              <a:t>C17th</a:t>
            </a:r>
            <a:r>
              <a:rPr lang="en-GB" sz="2500">
                <a:solidFill>
                  <a:schemeClr val="accent1"/>
                </a:solidFill>
              </a:rPr>
              <a:t> Dieppe: female innkeeper acting as go-between to smuggle Huguenots across Channel</a:t>
            </a:r>
          </a:p>
          <a:p>
            <a:pPr marL="342900" indent="-342900">
              <a:buFont typeface="Arial" panose="020B0604020202020204" pitchFamily="34" charset="0"/>
              <a:buChar char="•"/>
            </a:pPr>
            <a:r>
              <a:rPr lang="en-GB" sz="2500">
                <a:solidFill>
                  <a:schemeClr val="accent1"/>
                </a:solidFill>
              </a:rPr>
              <a:t>As </a:t>
            </a:r>
            <a:r>
              <a:rPr lang="en-GB" sz="2500" b="1">
                <a:solidFill>
                  <a:schemeClr val="accent1"/>
                </a:solidFill>
              </a:rPr>
              <a:t>maids, washerwomen, at market…</a:t>
            </a:r>
          </a:p>
          <a:p>
            <a:pPr marL="342900" indent="-342900">
              <a:buFont typeface="Arial" panose="020B0604020202020204" pitchFamily="34" charset="0"/>
              <a:buChar char="•"/>
            </a:pPr>
            <a:r>
              <a:rPr lang="en-GB" sz="2500">
                <a:solidFill>
                  <a:schemeClr val="accent1"/>
                </a:solidFill>
              </a:rPr>
              <a:t>Able ‘to operate </a:t>
            </a:r>
            <a:r>
              <a:rPr lang="en-GB" sz="2500" b="1">
                <a:solidFill>
                  <a:schemeClr val="accent1"/>
                </a:solidFill>
              </a:rPr>
              <a:t>below the radar of surveillance</a:t>
            </a:r>
            <a:r>
              <a:rPr lang="en-GB" sz="2500">
                <a:solidFill>
                  <a:schemeClr val="accent1"/>
                </a:solidFill>
              </a:rPr>
              <a:t>’ (Daybell)</a:t>
            </a:r>
          </a:p>
          <a:p>
            <a:pPr marL="342900" indent="-342900">
              <a:buFont typeface="Arial" panose="020B0604020202020204" pitchFamily="34" charset="0"/>
              <a:buChar char="•"/>
            </a:pPr>
            <a:r>
              <a:rPr lang="en-GB" sz="2500" b="1">
                <a:solidFill>
                  <a:schemeClr val="accent1"/>
                </a:solidFill>
              </a:rPr>
              <a:t>Visible yet invisible?</a:t>
            </a:r>
          </a:p>
          <a:p>
            <a:pPr marL="342900" indent="-342900">
              <a:buFont typeface="Arial" panose="020B0604020202020204" pitchFamily="34" charset="0"/>
              <a:buChar char="•"/>
            </a:pPr>
            <a:r>
              <a:rPr lang="en-GB" sz="2500">
                <a:solidFill>
                  <a:schemeClr val="accent1"/>
                </a:solidFill>
              </a:rPr>
              <a:t>Less likely to be searched or suspected?</a:t>
            </a:r>
          </a:p>
          <a:p>
            <a:pPr marL="342900" indent="-342900">
              <a:buFont typeface="Arial" panose="020B0604020202020204" pitchFamily="34" charset="0"/>
              <a:buChar char="•"/>
            </a:pPr>
            <a:r>
              <a:rPr lang="en-GB" sz="2500">
                <a:solidFill>
                  <a:schemeClr val="accent1"/>
                </a:solidFill>
              </a:rPr>
              <a:t>Could </a:t>
            </a:r>
            <a:r>
              <a:rPr lang="en-GB" sz="2500" b="1">
                <a:solidFill>
                  <a:schemeClr val="accent1"/>
                </a:solidFill>
              </a:rPr>
              <a:t>claim innocence</a:t>
            </a:r>
            <a:r>
              <a:rPr lang="en-GB" sz="2500">
                <a:solidFill>
                  <a:schemeClr val="accent1"/>
                </a:solidFill>
              </a:rPr>
              <a:t>/coercion/ignorance</a:t>
            </a:r>
          </a:p>
          <a:p>
            <a:pPr marL="342900" indent="-342900">
              <a:buFont typeface="Arial" panose="020B0604020202020204" pitchFamily="34" charset="0"/>
              <a:buChar char="•"/>
            </a:pPr>
            <a:r>
              <a:rPr lang="en-GB" sz="2500">
                <a:solidFill>
                  <a:schemeClr val="accent1"/>
                </a:solidFill>
              </a:rPr>
              <a:t>Attach </a:t>
            </a:r>
            <a:r>
              <a:rPr lang="en-GB" sz="2500" b="1">
                <a:solidFill>
                  <a:schemeClr val="accent1"/>
                </a:solidFill>
              </a:rPr>
              <a:t>blame to others </a:t>
            </a:r>
            <a:r>
              <a:rPr lang="en-GB" sz="2500">
                <a:solidFill>
                  <a:schemeClr val="accent1"/>
                </a:solidFill>
              </a:rPr>
              <a:t>vs agency/expectation</a:t>
            </a:r>
          </a:p>
          <a:p>
            <a:pPr marL="342900" indent="-342900">
              <a:buFont typeface="Arial" panose="020B0604020202020204" pitchFamily="34" charset="0"/>
              <a:buChar char="•"/>
            </a:pPr>
            <a:endParaRPr lang="en-GB" sz="2400">
              <a:solidFill>
                <a:schemeClr val="accent1"/>
              </a:solidFill>
            </a:endParaRPr>
          </a:p>
        </p:txBody>
      </p:sp>
      <p:pic>
        <p:nvPicPr>
          <p:cNvPr id="1028" name="Picture 4" descr="Medieval Women Defending Castle With Flowers - Illuminated Manuscript ...">
            <a:extLst>
              <a:ext uri="{FF2B5EF4-FFF2-40B4-BE49-F238E27FC236}">
                <a16:creationId xmlns:a16="http://schemas.microsoft.com/office/drawing/2014/main" id="{E53A9C0F-4D71-90B7-8537-34A183DB71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3414" y="914401"/>
            <a:ext cx="4267200" cy="5490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51376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1758" y="95694"/>
            <a:ext cx="6744586" cy="1329070"/>
          </a:xfrm>
        </p:spPr>
        <p:txBody>
          <a:bodyPr/>
          <a:lstStyle/>
          <a:p>
            <a:r>
              <a:rPr lang="en-GB" b="1">
                <a:solidFill>
                  <a:schemeClr val="accent1"/>
                </a:solidFill>
              </a:rPr>
              <a:t>Unexpected agents:</a:t>
            </a:r>
            <a:br>
              <a:rPr lang="en-GB" b="1">
                <a:solidFill>
                  <a:schemeClr val="accent1"/>
                </a:solidFill>
              </a:rPr>
            </a:br>
            <a:r>
              <a:rPr lang="en-GB" b="1">
                <a:solidFill>
                  <a:schemeClr val="accent1"/>
                </a:solidFill>
              </a:rPr>
              <a:t>the Rocket Cat (and Bird)</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35665" y="1818686"/>
            <a:ext cx="6097907" cy="447421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8985" y="365125"/>
            <a:ext cx="4271257" cy="6083974"/>
          </a:xfrm>
          <a:prstGeom prst="rect">
            <a:avLst/>
          </a:prstGeom>
        </p:spPr>
      </p:pic>
    </p:spTree>
    <p:extLst>
      <p:ext uri="{BB962C8B-B14F-4D97-AF65-F5344CB8AC3E}">
        <p14:creationId xmlns:p14="http://schemas.microsoft.com/office/powerpoint/2010/main" val="36141804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10</Slides>
  <Notes>0</Notes>
  <HiddenSlides>0</HiddenSlide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Diplomats, Women &amp; Other Agents</vt:lpstr>
      <vt:lpstr> Sir Thomas Palmer’s essay on ‘The Traveller’ (1606) </vt:lpstr>
      <vt:lpstr>A Multitude of Actors…</vt:lpstr>
      <vt:lpstr>PowerPoint Presentation</vt:lpstr>
      <vt:lpstr>Accidental Opportunism?</vt:lpstr>
      <vt:lpstr>Transnational networks</vt:lpstr>
      <vt:lpstr>Women as diplomats, agents &amp; (she-)spies</vt:lpstr>
      <vt:lpstr>Women not always of high social status </vt:lpstr>
      <vt:lpstr>Unexpected agents: the Rocket Cat (and Bird)</vt:lpstr>
      <vt:lpstr>Who are the Spies?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Roberts, Penny</dc:creator>
  <cp:revision>1</cp:revision>
  <dcterms:created xsi:type="dcterms:W3CDTF">2025-10-27T09:30:11Z</dcterms:created>
  <dcterms:modified xsi:type="dcterms:W3CDTF">2025-11-06T09:19:55Z</dcterms:modified>
</cp:coreProperties>
</file>