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6" r:id="rId4"/>
    <p:sldId id="306" r:id="rId5"/>
    <p:sldId id="283" r:id="rId6"/>
    <p:sldId id="303" r:id="rId7"/>
    <p:sldId id="305" r:id="rId8"/>
    <p:sldId id="300" r:id="rId9"/>
    <p:sldId id="304" r:id="rId10"/>
    <p:sldId id="299" r:id="rId11"/>
    <p:sldId id="261" r:id="rId12"/>
    <p:sldId id="302" r:id="rId13"/>
    <p:sldId id="25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D3AC0D-C570-48F2-9373-8F4490AEDB04}" v="764" dt="2025-12-01T19:12:52.286"/>
    <p1510:client id="{70A3122D-D83D-4A6C-A39F-FE01434420AB}" v="1198" dt="2025-12-02T14:18:47.1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custSel addSld delSld modSld sldOrd">
      <pc:chgData name="Roberts, Penny" userId="ae04f916-d83e-4603-b28a-186fc90f4048" providerId="ADAL" clId="{6613460C-C6E5-4CF4-AE96-E04981F71DB7}" dt="2025-12-01T19:12:52.286" v="1144"/>
      <pc:docMkLst>
        <pc:docMk/>
      </pc:docMkLst>
      <pc:sldChg chg="modSp mod setBg">
        <pc:chgData name="Roberts, Penny" userId="ae04f916-d83e-4603-b28a-186fc90f4048" providerId="ADAL" clId="{6613460C-C6E5-4CF4-AE96-E04981F71DB7}" dt="2025-12-01T19:10:40.317" v="1130"/>
        <pc:sldMkLst>
          <pc:docMk/>
          <pc:sldMk cId="3031767290" sldId="256"/>
        </pc:sldMkLst>
        <pc:spChg chg="mod">
          <ac:chgData name="Roberts, Penny" userId="ae04f916-d83e-4603-b28a-186fc90f4048" providerId="ADAL" clId="{6613460C-C6E5-4CF4-AE96-E04981F71DB7}" dt="2025-11-29T22:34:33.036" v="12" actId="255"/>
          <ac:spMkLst>
            <pc:docMk/>
            <pc:sldMk cId="3031767290" sldId="256"/>
            <ac:spMk id="4" creationId="{F5A8C042-AB97-D89C-B72D-C5E0486525FB}"/>
          </ac:spMkLst>
        </pc:spChg>
        <pc:spChg chg="mod">
          <ac:chgData name="Roberts, Penny" userId="ae04f916-d83e-4603-b28a-186fc90f4048" providerId="ADAL" clId="{6613460C-C6E5-4CF4-AE96-E04981F71DB7}" dt="2025-11-29T22:35:24.008" v="17" actId="1076"/>
          <ac:spMkLst>
            <pc:docMk/>
            <pc:sldMk cId="3031767290" sldId="256"/>
            <ac:spMk id="8" creationId="{D5F9F1E1-EC4A-33D0-5C3F-8A1095E6E8DD}"/>
          </ac:spMkLst>
        </pc:spChg>
        <pc:picChg chg="mod">
          <ac:chgData name="Roberts, Penny" userId="ae04f916-d83e-4603-b28a-186fc90f4048" providerId="ADAL" clId="{6613460C-C6E5-4CF4-AE96-E04981F71DB7}" dt="2025-11-29T22:34:39.091" v="13" actId="1076"/>
          <ac:picMkLst>
            <pc:docMk/>
            <pc:sldMk cId="3031767290" sldId="256"/>
            <ac:picMk id="1028" creationId="{F8756F58-010A-1A82-0758-4FF302B89B39}"/>
          </ac:picMkLst>
        </pc:picChg>
      </pc:sldChg>
      <pc:sldChg chg="addSp delSp modSp mod setBg modClrScheme chgLayout">
        <pc:chgData name="Roberts, Penny" userId="ae04f916-d83e-4603-b28a-186fc90f4048" providerId="ADAL" clId="{6613460C-C6E5-4CF4-AE96-E04981F71DB7}" dt="2025-12-01T19:12:52.286" v="1144"/>
        <pc:sldMkLst>
          <pc:docMk/>
          <pc:sldMk cId="346205191" sldId="257"/>
        </pc:sldMkLst>
        <pc:spChg chg="add mod">
          <ac:chgData name="Roberts, Penny" userId="ae04f916-d83e-4603-b28a-186fc90f4048" providerId="ADAL" clId="{6613460C-C6E5-4CF4-AE96-E04981F71DB7}" dt="2025-11-29T23:42:52.401" v="541" actId="1076"/>
          <ac:spMkLst>
            <pc:docMk/>
            <pc:sldMk cId="346205191" sldId="257"/>
            <ac:spMk id="4" creationId="{F414DA3A-D5BD-9BD5-D2A9-1567FD047309}"/>
          </ac:spMkLst>
        </pc:spChg>
        <pc:spChg chg="add mod">
          <ac:chgData name="Roberts, Penny" userId="ae04f916-d83e-4603-b28a-186fc90f4048" providerId="ADAL" clId="{6613460C-C6E5-4CF4-AE96-E04981F71DB7}" dt="2025-11-30T13:12:21.761" v="956" actId="14100"/>
          <ac:spMkLst>
            <pc:docMk/>
            <pc:sldMk cId="346205191" sldId="257"/>
            <ac:spMk id="6" creationId="{647467E0-9651-0A8B-9FED-65A8380DD28C}"/>
          </ac:spMkLst>
        </pc:spChg>
        <pc:spChg chg="add mod">
          <ac:chgData name="Roberts, Penny" userId="ae04f916-d83e-4603-b28a-186fc90f4048" providerId="ADAL" clId="{6613460C-C6E5-4CF4-AE96-E04981F71DB7}" dt="2025-11-30T13:12:14.001" v="954" actId="14100"/>
          <ac:spMkLst>
            <pc:docMk/>
            <pc:sldMk cId="346205191" sldId="257"/>
            <ac:spMk id="8" creationId="{F385CEA4-C5C6-5A96-034B-00AD05A3CF65}"/>
          </ac:spMkLst>
        </pc:spChg>
        <pc:spChg chg="add mod">
          <ac:chgData name="Roberts, Penny" userId="ae04f916-d83e-4603-b28a-186fc90f4048" providerId="ADAL" clId="{6613460C-C6E5-4CF4-AE96-E04981F71DB7}" dt="2025-11-30T13:12:26.646" v="957" actId="1076"/>
          <ac:spMkLst>
            <pc:docMk/>
            <pc:sldMk cId="346205191" sldId="257"/>
            <ac:spMk id="10" creationId="{A3BE34D7-8F1B-9D17-A921-523F44FA4016}"/>
          </ac:spMkLst>
        </pc:spChg>
        <pc:spChg chg="add mod">
          <ac:chgData name="Roberts, Penny" userId="ae04f916-d83e-4603-b28a-186fc90f4048" providerId="ADAL" clId="{6613460C-C6E5-4CF4-AE96-E04981F71DB7}" dt="2025-11-30T13:12:33.897" v="958" actId="14100"/>
          <ac:spMkLst>
            <pc:docMk/>
            <pc:sldMk cId="346205191" sldId="257"/>
            <ac:spMk id="12" creationId="{F2217D2C-9594-D7B6-A2BB-CCD7DB37C272}"/>
          </ac:spMkLst>
        </pc:spChg>
        <pc:picChg chg="add mod">
          <ac:chgData name="Roberts, Penny" userId="ae04f916-d83e-4603-b28a-186fc90f4048" providerId="ADAL" clId="{6613460C-C6E5-4CF4-AE96-E04981F71DB7}" dt="2025-11-30T13:12:38.639" v="959" actId="1076"/>
          <ac:picMkLst>
            <pc:docMk/>
            <pc:sldMk cId="346205191" sldId="257"/>
            <ac:picMk id="14" creationId="{D98AD7DF-79D9-5910-5F34-1521D8045320}"/>
          </ac:picMkLst>
        </pc:picChg>
      </pc:sldChg>
      <pc:sldChg chg="delSp modSp add setBg delDesignElem">
        <pc:chgData name="Roberts, Penny" userId="ae04f916-d83e-4603-b28a-186fc90f4048" providerId="ADAL" clId="{6613460C-C6E5-4CF4-AE96-E04981F71DB7}" dt="2025-12-01T19:12:37.148" v="1142"/>
        <pc:sldMkLst>
          <pc:docMk/>
          <pc:sldMk cId="3706220737" sldId="261"/>
        </pc:sldMkLst>
        <pc:spChg chg="mod">
          <ac:chgData name="Roberts, Penny" userId="ae04f916-d83e-4603-b28a-186fc90f4048" providerId="ADAL" clId="{6613460C-C6E5-4CF4-AE96-E04981F71DB7}" dt="2025-11-30T17:39:38.455" v="1042" actId="255"/>
          <ac:spMkLst>
            <pc:docMk/>
            <pc:sldMk cId="3706220737" sldId="261"/>
            <ac:spMk id="4" creationId="{8FCDBAFC-FC97-4625-BFDA-EE1D9D3D85B0}"/>
          </ac:spMkLst>
        </pc:spChg>
      </pc:sldChg>
      <pc:sldChg chg="modSp add mod setBg">
        <pc:chgData name="Roberts, Penny" userId="ae04f916-d83e-4603-b28a-186fc90f4048" providerId="ADAL" clId="{6613460C-C6E5-4CF4-AE96-E04981F71DB7}" dt="2025-12-01T19:11:45.117" v="1136"/>
        <pc:sldMkLst>
          <pc:docMk/>
          <pc:sldMk cId="3048843579" sldId="283"/>
        </pc:sldMkLst>
        <pc:spChg chg="mod">
          <ac:chgData name="Roberts, Penny" userId="ae04f916-d83e-4603-b28a-186fc90f4048" providerId="ADAL" clId="{6613460C-C6E5-4CF4-AE96-E04981F71DB7}" dt="2025-12-01T19:00:45.744" v="1067" actId="255"/>
          <ac:spMkLst>
            <pc:docMk/>
            <pc:sldMk cId="3048843579" sldId="283"/>
            <ac:spMk id="2" creationId="{3B64AF96-85F3-21A6-75F7-DBDC2048A710}"/>
          </ac:spMkLst>
        </pc:spChg>
      </pc:sldChg>
      <pc:sldChg chg="modSp add mod setBg">
        <pc:chgData name="Roberts, Penny" userId="ae04f916-d83e-4603-b28a-186fc90f4048" providerId="ADAL" clId="{6613460C-C6E5-4CF4-AE96-E04981F71DB7}" dt="2025-12-01T19:11:26.770" v="1134"/>
        <pc:sldMkLst>
          <pc:docMk/>
          <pc:sldMk cId="3652900332" sldId="286"/>
        </pc:sldMkLst>
        <pc:spChg chg="mod">
          <ac:chgData name="Roberts, Penny" userId="ae04f916-d83e-4603-b28a-186fc90f4048" providerId="ADAL" clId="{6613460C-C6E5-4CF4-AE96-E04981F71DB7}" dt="2025-12-01T19:01:02.188" v="1069" actId="255"/>
          <ac:spMkLst>
            <pc:docMk/>
            <pc:sldMk cId="3652900332" sldId="286"/>
            <ac:spMk id="2" creationId="{700FC170-D208-48D8-83B4-92EA20252C8A}"/>
          </ac:spMkLst>
        </pc:spChg>
      </pc:sldChg>
      <pc:sldChg chg="addSp delSp modSp add mod ord setBg">
        <pc:chgData name="Roberts, Penny" userId="ae04f916-d83e-4603-b28a-186fc90f4048" providerId="ADAL" clId="{6613460C-C6E5-4CF4-AE96-E04981F71DB7}" dt="2025-12-01T19:11:16.393" v="1133" actId="207"/>
        <pc:sldMkLst>
          <pc:docMk/>
          <pc:sldMk cId="2264615818" sldId="287"/>
        </pc:sldMkLst>
        <pc:spChg chg="mod">
          <ac:chgData name="Roberts, Penny" userId="ae04f916-d83e-4603-b28a-186fc90f4048" providerId="ADAL" clId="{6613460C-C6E5-4CF4-AE96-E04981F71DB7}" dt="2025-12-01T19:11:16.393" v="1133" actId="207"/>
          <ac:spMkLst>
            <pc:docMk/>
            <pc:sldMk cId="2264615818" sldId="287"/>
            <ac:spMk id="2" creationId="{94ACE499-263C-98FD-4C12-42350838F152}"/>
          </ac:spMkLst>
        </pc:spChg>
        <pc:spChg chg="mod">
          <ac:chgData name="Roberts, Penny" userId="ae04f916-d83e-4603-b28a-186fc90f4048" providerId="ADAL" clId="{6613460C-C6E5-4CF4-AE96-E04981F71DB7}" dt="2025-11-30T17:37:39.530" v="1032" actId="113"/>
          <ac:spMkLst>
            <pc:docMk/>
            <pc:sldMk cId="2264615818" sldId="287"/>
            <ac:spMk id="4" creationId="{8F432B0C-1179-9303-E1C6-CBDF45E91B26}"/>
          </ac:spMkLst>
        </pc:spChg>
        <pc:picChg chg="add mod">
          <ac:chgData name="Roberts, Penny" userId="ae04f916-d83e-4603-b28a-186fc90f4048" providerId="ADAL" clId="{6613460C-C6E5-4CF4-AE96-E04981F71DB7}" dt="2025-11-29T23:47:13.276" v="572" actId="1076"/>
          <ac:picMkLst>
            <pc:docMk/>
            <pc:sldMk cId="2264615818" sldId="287"/>
            <ac:picMk id="6" creationId="{F4A7EBEF-6987-A4B4-0BFD-11ACA2DC5447}"/>
          </ac:picMkLst>
        </pc:picChg>
      </pc:sldChg>
      <pc:sldChg chg="add setBg">
        <pc:chgData name="Roberts, Penny" userId="ae04f916-d83e-4603-b28a-186fc90f4048" providerId="ADAL" clId="{6613460C-C6E5-4CF4-AE96-E04981F71DB7}" dt="2025-12-01T19:12:30.804" v="1141"/>
        <pc:sldMkLst>
          <pc:docMk/>
          <pc:sldMk cId="0" sldId="299"/>
        </pc:sldMkLst>
      </pc:sldChg>
      <pc:sldChg chg="modSp add mod setBg">
        <pc:chgData name="Roberts, Penny" userId="ae04f916-d83e-4603-b28a-186fc90f4048" providerId="ADAL" clId="{6613460C-C6E5-4CF4-AE96-E04981F71DB7}" dt="2025-12-01T19:12:13.762" v="1139"/>
        <pc:sldMkLst>
          <pc:docMk/>
          <pc:sldMk cId="0" sldId="300"/>
        </pc:sldMkLst>
        <pc:spChg chg="mod">
          <ac:chgData name="Roberts, Penny" userId="ae04f916-d83e-4603-b28a-186fc90f4048" providerId="ADAL" clId="{6613460C-C6E5-4CF4-AE96-E04981F71DB7}" dt="2025-12-01T19:04:13.982" v="1128" actId="20577"/>
          <ac:spMkLst>
            <pc:docMk/>
            <pc:sldMk cId="0" sldId="300"/>
            <ac:spMk id="2" creationId="{1E9EA23C-9F92-072E-EE9C-90BE64A64C52}"/>
          </ac:spMkLst>
        </pc:spChg>
        <pc:picChg chg="mod">
          <ac:chgData name="Roberts, Penny" userId="ae04f916-d83e-4603-b28a-186fc90f4048" providerId="ADAL" clId="{6613460C-C6E5-4CF4-AE96-E04981F71DB7}" dt="2025-11-30T00:16:24.032" v="672" actId="1076"/>
          <ac:picMkLst>
            <pc:docMk/>
            <pc:sldMk cId="0" sldId="300"/>
            <ac:picMk id="17" creationId="{06DDB0EA-1B56-A8AF-48A4-6780C176F2CD}"/>
          </ac:picMkLst>
        </pc:picChg>
        <pc:picChg chg="mod">
          <ac:chgData name="Roberts, Penny" userId="ae04f916-d83e-4603-b28a-186fc90f4048" providerId="ADAL" clId="{6613460C-C6E5-4CF4-AE96-E04981F71DB7}" dt="2025-11-30T00:16:14.130" v="671" actId="1076"/>
          <ac:picMkLst>
            <pc:docMk/>
            <pc:sldMk cId="0" sldId="300"/>
            <ac:picMk id="18" creationId="{0CAB000F-7469-6E53-D577-CC8409A58BB3}"/>
          </ac:picMkLst>
        </pc:picChg>
      </pc:sldChg>
      <pc:sldChg chg="addSp delSp modSp new mod ord setBg">
        <pc:chgData name="Roberts, Penny" userId="ae04f916-d83e-4603-b28a-186fc90f4048" providerId="ADAL" clId="{6613460C-C6E5-4CF4-AE96-E04981F71DB7}" dt="2025-12-01T19:12:43.144" v="1143"/>
        <pc:sldMkLst>
          <pc:docMk/>
          <pc:sldMk cId="1860537589" sldId="302"/>
        </pc:sldMkLst>
        <pc:spChg chg="mod">
          <ac:chgData name="Roberts, Penny" userId="ae04f916-d83e-4603-b28a-186fc90f4048" providerId="ADAL" clId="{6613460C-C6E5-4CF4-AE96-E04981F71DB7}" dt="2025-11-29T23:11:00.491" v="144" actId="14100"/>
          <ac:spMkLst>
            <pc:docMk/>
            <pc:sldMk cId="1860537589" sldId="302"/>
            <ac:spMk id="2" creationId="{BCC2EDF7-7A5C-34BF-0D45-EF80712A77E0}"/>
          </ac:spMkLst>
        </pc:spChg>
        <pc:spChg chg="add mod">
          <ac:chgData name="Roberts, Penny" userId="ae04f916-d83e-4603-b28a-186fc90f4048" providerId="ADAL" clId="{6613460C-C6E5-4CF4-AE96-E04981F71DB7}" dt="2025-11-30T17:38:26.755" v="1037" actId="14100"/>
          <ac:spMkLst>
            <pc:docMk/>
            <pc:sldMk cId="1860537589" sldId="302"/>
            <ac:spMk id="12" creationId="{221B74D1-9B0A-5AE0-3975-99EF521470FB}"/>
          </ac:spMkLst>
        </pc:spChg>
        <pc:spChg chg="add mod">
          <ac:chgData name="Roberts, Penny" userId="ae04f916-d83e-4603-b28a-186fc90f4048" providerId="ADAL" clId="{6613460C-C6E5-4CF4-AE96-E04981F71DB7}" dt="2025-11-29T23:14:37.720" v="156" actId="1076"/>
          <ac:spMkLst>
            <pc:docMk/>
            <pc:sldMk cId="1860537589" sldId="302"/>
            <ac:spMk id="16" creationId="{D10FD346-020F-F363-7F2C-ED53783DE963}"/>
          </ac:spMkLst>
        </pc:spChg>
        <pc:picChg chg="add mod">
          <ac:chgData name="Roberts, Penny" userId="ae04f916-d83e-4603-b28a-186fc90f4048" providerId="ADAL" clId="{6613460C-C6E5-4CF4-AE96-E04981F71DB7}" dt="2025-11-29T23:09:58.868" v="134" actId="1076"/>
          <ac:picMkLst>
            <pc:docMk/>
            <pc:sldMk cId="1860537589" sldId="302"/>
            <ac:picMk id="10" creationId="{F2E629DC-7EF5-0ABC-88E6-B0DC13BEE5D7}"/>
          </ac:picMkLst>
        </pc:picChg>
        <pc:picChg chg="add mod">
          <ac:chgData name="Roberts, Penny" userId="ae04f916-d83e-4603-b28a-186fc90f4048" providerId="ADAL" clId="{6613460C-C6E5-4CF4-AE96-E04981F71DB7}" dt="2025-11-29T23:14:32.469" v="155" actId="1076"/>
          <ac:picMkLst>
            <pc:docMk/>
            <pc:sldMk cId="1860537589" sldId="302"/>
            <ac:picMk id="14" creationId="{E285DAB4-72AC-4D99-ED65-B5FB4ED5CC33}"/>
          </ac:picMkLst>
        </pc:picChg>
        <pc:picChg chg="add mod">
          <ac:chgData name="Roberts, Penny" userId="ae04f916-d83e-4603-b28a-186fc90f4048" providerId="ADAL" clId="{6613460C-C6E5-4CF4-AE96-E04981F71DB7}" dt="2025-11-29T23:14:24.766" v="154" actId="1076"/>
          <ac:picMkLst>
            <pc:docMk/>
            <pc:sldMk cId="1860537589" sldId="302"/>
            <ac:picMk id="18" creationId="{1FD86D2B-122E-9D8E-5F34-0BC822670985}"/>
          </ac:picMkLst>
        </pc:picChg>
      </pc:sldChg>
      <pc:sldChg chg="addSp delSp modSp new mod setBg modClrScheme chgLayout">
        <pc:chgData name="Roberts, Penny" userId="ae04f916-d83e-4603-b28a-186fc90f4048" providerId="ADAL" clId="{6613460C-C6E5-4CF4-AE96-E04981F71DB7}" dt="2025-12-01T19:11:53.989" v="1137"/>
        <pc:sldMkLst>
          <pc:docMk/>
          <pc:sldMk cId="2651139718" sldId="303"/>
        </pc:sldMkLst>
        <pc:spChg chg="add mod">
          <ac:chgData name="Roberts, Penny" userId="ae04f916-d83e-4603-b28a-186fc90f4048" providerId="ADAL" clId="{6613460C-C6E5-4CF4-AE96-E04981F71DB7}" dt="2025-11-30T17:40:51.847" v="1063" actId="1076"/>
          <ac:spMkLst>
            <pc:docMk/>
            <pc:sldMk cId="2651139718" sldId="303"/>
            <ac:spMk id="8" creationId="{797B0BC4-D72A-1136-4A6C-72DE2146BDF0}"/>
          </ac:spMkLst>
        </pc:spChg>
        <pc:picChg chg="add mod">
          <ac:chgData name="Roberts, Penny" userId="ae04f916-d83e-4603-b28a-186fc90f4048" providerId="ADAL" clId="{6613460C-C6E5-4CF4-AE96-E04981F71DB7}" dt="2025-11-30T13:11:54.412" v="953" actId="1076"/>
          <ac:picMkLst>
            <pc:docMk/>
            <pc:sldMk cId="2651139718" sldId="303"/>
            <ac:picMk id="4" creationId="{CF5F9CEF-AEC8-9215-17AF-EE8D48352621}"/>
          </ac:picMkLst>
        </pc:picChg>
        <pc:picChg chg="add mod">
          <ac:chgData name="Roberts, Penny" userId="ae04f916-d83e-4603-b28a-186fc90f4048" providerId="ADAL" clId="{6613460C-C6E5-4CF4-AE96-E04981F71DB7}" dt="2025-11-30T17:40:56" v="1064" actId="1076"/>
          <ac:picMkLst>
            <pc:docMk/>
            <pc:sldMk cId="2651139718" sldId="303"/>
            <ac:picMk id="6" creationId="{5898A3B0-0F70-E3CF-5ADC-E32AAE5E5846}"/>
          </ac:picMkLst>
        </pc:picChg>
      </pc:sldChg>
      <pc:sldChg chg="modSp add mod setBg">
        <pc:chgData name="Roberts, Penny" userId="ae04f916-d83e-4603-b28a-186fc90f4048" providerId="ADAL" clId="{6613460C-C6E5-4CF4-AE96-E04981F71DB7}" dt="2025-12-01T19:12:22.519" v="1140"/>
        <pc:sldMkLst>
          <pc:docMk/>
          <pc:sldMk cId="1791998229" sldId="304"/>
        </pc:sldMkLst>
        <pc:spChg chg="mod">
          <ac:chgData name="Roberts, Penny" userId="ae04f916-d83e-4603-b28a-186fc90f4048" providerId="ADAL" clId="{6613460C-C6E5-4CF4-AE96-E04981F71DB7}" dt="2025-11-30T17:34:33.593" v="971" actId="14100"/>
          <ac:spMkLst>
            <pc:docMk/>
            <pc:sldMk cId="1791998229" sldId="304"/>
            <ac:spMk id="5" creationId="{2BC0BF39-0616-4B65-BECD-96E0D376D0F3}"/>
          </ac:spMkLst>
        </pc:spChg>
        <pc:picChg chg="mod">
          <ac:chgData name="Roberts, Penny" userId="ae04f916-d83e-4603-b28a-186fc90f4048" providerId="ADAL" clId="{6613460C-C6E5-4CF4-AE96-E04981F71DB7}" dt="2025-11-30T17:40:02.029" v="1043" actId="1076"/>
          <ac:picMkLst>
            <pc:docMk/>
            <pc:sldMk cId="1791998229" sldId="304"/>
            <ac:picMk id="2" creationId="{F8FB0AB1-DA3A-B2C6-0A58-625180737BAE}"/>
          </ac:picMkLst>
        </pc:picChg>
        <pc:picChg chg="mod">
          <ac:chgData name="Roberts, Penny" userId="ae04f916-d83e-4603-b28a-186fc90f4048" providerId="ADAL" clId="{6613460C-C6E5-4CF4-AE96-E04981F71DB7}" dt="2025-11-30T17:36:16.717" v="974" actId="1038"/>
          <ac:picMkLst>
            <pc:docMk/>
            <pc:sldMk cId="1791998229" sldId="304"/>
            <ac:picMk id="26" creationId="{AE87B59E-0C50-8D1A-477B-58D947260422}"/>
          </ac:picMkLst>
        </pc:picChg>
      </pc:sldChg>
      <pc:sldChg chg="modSp mod setBg">
        <pc:chgData name="Roberts, Penny" userId="ae04f916-d83e-4603-b28a-186fc90f4048" providerId="ADAL" clId="{6613460C-C6E5-4CF4-AE96-E04981F71DB7}" dt="2025-12-01T19:12:04.837" v="1138"/>
        <pc:sldMkLst>
          <pc:docMk/>
          <pc:sldMk cId="1612704225" sldId="305"/>
        </pc:sldMkLst>
        <pc:spChg chg="mod">
          <ac:chgData name="Roberts, Penny" userId="ae04f916-d83e-4603-b28a-186fc90f4048" providerId="ADAL" clId="{6613460C-C6E5-4CF4-AE96-E04981F71DB7}" dt="2025-12-01T19:01:39.006" v="1072" actId="14100"/>
          <ac:spMkLst>
            <pc:docMk/>
            <pc:sldMk cId="1612704225" sldId="305"/>
            <ac:spMk id="3" creationId="{DE3F12D7-9B11-8BEC-958F-96956EA81CD7}"/>
          </ac:spMkLst>
        </pc:spChg>
        <pc:spChg chg="mod">
          <ac:chgData name="Roberts, Penny" userId="ae04f916-d83e-4603-b28a-186fc90f4048" providerId="ADAL" clId="{6613460C-C6E5-4CF4-AE96-E04981F71DB7}" dt="2025-12-01T19:02:02.851" v="1074" actId="113"/>
          <ac:spMkLst>
            <pc:docMk/>
            <pc:sldMk cId="1612704225" sldId="305"/>
            <ac:spMk id="4" creationId="{6B57882D-021C-CE10-50CE-AD65916E04EE}"/>
          </ac:spMkLst>
        </pc:spChg>
        <pc:picChg chg="mod">
          <ac:chgData name="Roberts, Penny" userId="ae04f916-d83e-4603-b28a-186fc90f4048" providerId="ADAL" clId="{6613460C-C6E5-4CF4-AE96-E04981F71DB7}" dt="2025-12-01T19:01:48.116" v="1073" actId="1076"/>
          <ac:picMkLst>
            <pc:docMk/>
            <pc:sldMk cId="1612704225" sldId="305"/>
            <ac:picMk id="6" creationId="{B954C0F8-D4F9-80BC-3A51-41AA5F0DACF8}"/>
          </ac:picMkLst>
        </pc:picChg>
      </pc:sldChg>
      <pc:sldChg chg="modSp mod setBg">
        <pc:chgData name="Roberts, Penny" userId="ae04f916-d83e-4603-b28a-186fc90f4048" providerId="ADAL" clId="{6613460C-C6E5-4CF4-AE96-E04981F71DB7}" dt="2025-12-01T19:11:35.468" v="1135"/>
        <pc:sldMkLst>
          <pc:docMk/>
          <pc:sldMk cId="3692344051" sldId="306"/>
        </pc:sldMkLst>
        <pc:spChg chg="mod">
          <ac:chgData name="Roberts, Penny" userId="ae04f916-d83e-4603-b28a-186fc90f4048" providerId="ADAL" clId="{6613460C-C6E5-4CF4-AE96-E04981F71DB7}" dt="2025-12-01T19:02:12.588" v="1075" actId="113"/>
          <ac:spMkLst>
            <pc:docMk/>
            <pc:sldMk cId="3692344051" sldId="306"/>
            <ac:spMk id="2" creationId="{1B25F09E-6903-882E-5EB5-0DCD4EF8618E}"/>
          </ac:spMkLst>
        </pc:spChg>
        <pc:spChg chg="mod">
          <ac:chgData name="Roberts, Penny" userId="ae04f916-d83e-4603-b28a-186fc90f4048" providerId="ADAL" clId="{6613460C-C6E5-4CF4-AE96-E04981F71DB7}" dt="2025-12-01T19:02:33.757" v="1076" actId="1076"/>
          <ac:spMkLst>
            <pc:docMk/>
            <pc:sldMk cId="3692344051" sldId="306"/>
            <ac:spMk id="6" creationId="{87F32A71-5A67-23E2-A0D6-90D646845659}"/>
          </ac:spMkLst>
        </pc:spChg>
      </pc:sldChg>
    </pc:docChg>
  </pc:docChgLst>
  <pc:docChgLst>
    <pc:chgData name="Roberts, Penny" userId="ae04f916-d83e-4603-b28a-186fc90f4048" providerId="ADAL" clId="{AE0EF371-6D26-4022-B023-DDEA7729EF1D}"/>
    <pc:docChg chg="undo redo custSel addSld modSld sldOrd">
      <pc:chgData name="Roberts, Penny" userId="ae04f916-d83e-4603-b28a-186fc90f4048" providerId="ADAL" clId="{AE0EF371-6D26-4022-B023-DDEA7729EF1D}" dt="2025-12-02T14:18:47.136" v="1351" actId="114"/>
      <pc:docMkLst>
        <pc:docMk/>
      </pc:docMkLst>
      <pc:sldChg chg="addSp delSp modSp mod">
        <pc:chgData name="Roberts, Penny" userId="ae04f916-d83e-4603-b28a-186fc90f4048" providerId="ADAL" clId="{AE0EF371-6D26-4022-B023-DDEA7729EF1D}" dt="2025-12-02T13:36:45.016" v="1020" actId="20577"/>
        <pc:sldMkLst>
          <pc:docMk/>
          <pc:sldMk cId="3031767290" sldId="256"/>
        </pc:sldMkLst>
        <pc:spChg chg="mod">
          <ac:chgData name="Roberts, Penny" userId="ae04f916-d83e-4603-b28a-186fc90f4048" providerId="ADAL" clId="{AE0EF371-6D26-4022-B023-DDEA7729EF1D}" dt="2025-11-27T15:36:26.273" v="35" actId="27636"/>
          <ac:spMkLst>
            <pc:docMk/>
            <pc:sldMk cId="3031767290" sldId="256"/>
            <ac:spMk id="4" creationId="{F5A8C042-AB97-D89C-B72D-C5E0486525FB}"/>
          </ac:spMkLst>
        </pc:spChg>
        <pc:spChg chg="add mod">
          <ac:chgData name="Roberts, Penny" userId="ae04f916-d83e-4603-b28a-186fc90f4048" providerId="ADAL" clId="{AE0EF371-6D26-4022-B023-DDEA7729EF1D}" dt="2025-11-27T15:52:21.607" v="149" actId="207"/>
          <ac:spMkLst>
            <pc:docMk/>
            <pc:sldMk cId="3031767290" sldId="256"/>
            <ac:spMk id="8" creationId="{D5F9F1E1-EC4A-33D0-5C3F-8A1095E6E8DD}"/>
          </ac:spMkLst>
        </pc:spChg>
        <pc:spChg chg="add mod">
          <ac:chgData name="Roberts, Penny" userId="ae04f916-d83e-4603-b28a-186fc90f4048" providerId="ADAL" clId="{AE0EF371-6D26-4022-B023-DDEA7729EF1D}" dt="2025-12-02T13:36:45.016" v="1020" actId="20577"/>
          <ac:spMkLst>
            <pc:docMk/>
            <pc:sldMk cId="3031767290" sldId="256"/>
            <ac:spMk id="10" creationId="{59753D1D-6BCF-0EE4-1423-AF33AA57E5F8}"/>
          </ac:spMkLst>
        </pc:spChg>
        <pc:picChg chg="add mod">
          <ac:chgData name="Roberts, Penny" userId="ae04f916-d83e-4603-b28a-186fc90f4048" providerId="ADAL" clId="{AE0EF371-6D26-4022-B023-DDEA7729EF1D}" dt="2025-12-02T13:34:10.192" v="1000" actId="1076"/>
          <ac:picMkLst>
            <pc:docMk/>
            <pc:sldMk cId="3031767290" sldId="256"/>
            <ac:picMk id="1028" creationId="{F8756F58-010A-1A82-0758-4FF302B89B39}"/>
          </ac:picMkLst>
        </pc:picChg>
      </pc:sldChg>
      <pc:sldChg chg="addSp delSp modSp new mod">
        <pc:chgData name="Roberts, Penny" userId="ae04f916-d83e-4603-b28a-186fc90f4048" providerId="ADAL" clId="{AE0EF371-6D26-4022-B023-DDEA7729EF1D}" dt="2025-12-02T14:18:47.136" v="1351" actId="114"/>
        <pc:sldMkLst>
          <pc:docMk/>
          <pc:sldMk cId="346205191" sldId="257"/>
        </pc:sldMkLst>
        <pc:spChg chg="add del mod">
          <ac:chgData name="Roberts, Penny" userId="ae04f916-d83e-4603-b28a-186fc90f4048" providerId="ADAL" clId="{AE0EF371-6D26-4022-B023-DDEA7729EF1D}" dt="2025-12-02T14:18:47.136" v="1351" actId="114"/>
          <ac:spMkLst>
            <pc:docMk/>
            <pc:sldMk cId="346205191" sldId="257"/>
            <ac:spMk id="5" creationId="{3BD5A1C6-D4E4-0FD1-2E7D-54A6FEC5AAAD}"/>
          </ac:spMkLst>
        </pc:spChg>
        <pc:spChg chg="mod">
          <ac:chgData name="Roberts, Penny" userId="ae04f916-d83e-4603-b28a-186fc90f4048" providerId="ADAL" clId="{AE0EF371-6D26-4022-B023-DDEA7729EF1D}" dt="2025-12-02T14:12:13.563" v="1128" actId="1076"/>
          <ac:spMkLst>
            <pc:docMk/>
            <pc:sldMk cId="346205191" sldId="257"/>
            <ac:spMk id="6" creationId="{647467E0-9651-0A8B-9FED-65A8380DD28C}"/>
          </ac:spMkLst>
        </pc:spChg>
        <pc:spChg chg="mod">
          <ac:chgData name="Roberts, Penny" userId="ae04f916-d83e-4603-b28a-186fc90f4048" providerId="ADAL" clId="{AE0EF371-6D26-4022-B023-DDEA7729EF1D}" dt="2025-12-02T14:12:04.569" v="1127" actId="1076"/>
          <ac:spMkLst>
            <pc:docMk/>
            <pc:sldMk cId="346205191" sldId="257"/>
            <ac:spMk id="8" creationId="{F385CEA4-C5C6-5A96-034B-00AD05A3CF65}"/>
          </ac:spMkLst>
        </pc:spChg>
        <pc:spChg chg="mod">
          <ac:chgData name="Roberts, Penny" userId="ae04f916-d83e-4603-b28a-186fc90f4048" providerId="ADAL" clId="{AE0EF371-6D26-4022-B023-DDEA7729EF1D}" dt="2025-12-02T14:12:22.039" v="1129" actId="1076"/>
          <ac:spMkLst>
            <pc:docMk/>
            <pc:sldMk cId="346205191" sldId="257"/>
            <ac:spMk id="10" creationId="{A3BE34D7-8F1B-9D17-A921-523F44FA4016}"/>
          </ac:spMkLst>
        </pc:spChg>
      </pc:sldChg>
      <pc:sldChg chg="ord">
        <pc:chgData name="Roberts, Penny" userId="ae04f916-d83e-4603-b28a-186fc90f4048" providerId="ADAL" clId="{AE0EF371-6D26-4022-B023-DDEA7729EF1D}" dt="2025-12-01T13:41:16.975" v="384"/>
        <pc:sldMkLst>
          <pc:docMk/>
          <pc:sldMk cId="1860537589" sldId="302"/>
        </pc:sldMkLst>
      </pc:sldChg>
      <pc:sldChg chg="modSp mod">
        <pc:chgData name="Roberts, Penny" userId="ae04f916-d83e-4603-b28a-186fc90f4048" providerId="ADAL" clId="{AE0EF371-6D26-4022-B023-DDEA7729EF1D}" dt="2025-12-02T14:11:38.572" v="1123" actId="20577"/>
        <pc:sldMkLst>
          <pc:docMk/>
          <pc:sldMk cId="2651139718" sldId="303"/>
        </pc:sldMkLst>
        <pc:spChg chg="mod">
          <ac:chgData name="Roberts, Penny" userId="ae04f916-d83e-4603-b28a-186fc90f4048" providerId="ADAL" clId="{AE0EF371-6D26-4022-B023-DDEA7729EF1D}" dt="2025-12-02T14:11:38.572" v="1123" actId="20577"/>
          <ac:spMkLst>
            <pc:docMk/>
            <pc:sldMk cId="2651139718" sldId="303"/>
            <ac:spMk id="8" creationId="{797B0BC4-D72A-1136-4A6C-72DE2146BDF0}"/>
          </ac:spMkLst>
        </pc:spChg>
        <pc:picChg chg="mod">
          <ac:chgData name="Roberts, Penny" userId="ae04f916-d83e-4603-b28a-186fc90f4048" providerId="ADAL" clId="{AE0EF371-6D26-4022-B023-DDEA7729EF1D}" dt="2025-12-02T13:55:40.864" v="1035" actId="1076"/>
          <ac:picMkLst>
            <pc:docMk/>
            <pc:sldMk cId="2651139718" sldId="303"/>
            <ac:picMk id="6" creationId="{5898A3B0-0F70-E3CF-5ADC-E32AAE5E5846}"/>
          </ac:picMkLst>
        </pc:picChg>
      </pc:sldChg>
      <pc:sldChg chg="addSp delSp modSp new mod setBg modClrScheme chgLayout">
        <pc:chgData name="Roberts, Penny" userId="ae04f916-d83e-4603-b28a-186fc90f4048" providerId="ADAL" clId="{AE0EF371-6D26-4022-B023-DDEA7729EF1D}" dt="2025-12-01T13:48:31.622" v="693" actId="20577"/>
        <pc:sldMkLst>
          <pc:docMk/>
          <pc:sldMk cId="1612704225" sldId="305"/>
        </pc:sldMkLst>
        <pc:spChg chg="add mod">
          <ac:chgData name="Roberts, Penny" userId="ae04f916-d83e-4603-b28a-186fc90f4048" providerId="ADAL" clId="{AE0EF371-6D26-4022-B023-DDEA7729EF1D}" dt="2025-12-01T13:48:31.622" v="693" actId="20577"/>
          <ac:spMkLst>
            <pc:docMk/>
            <pc:sldMk cId="1612704225" sldId="305"/>
            <ac:spMk id="3" creationId="{DE3F12D7-9B11-8BEC-958F-96956EA81CD7}"/>
          </ac:spMkLst>
        </pc:spChg>
        <pc:spChg chg="add mod ord">
          <ac:chgData name="Roberts, Penny" userId="ae04f916-d83e-4603-b28a-186fc90f4048" providerId="ADAL" clId="{AE0EF371-6D26-4022-B023-DDEA7729EF1D}" dt="2025-12-01T13:32:30.957" v="213" actId="1076"/>
          <ac:spMkLst>
            <pc:docMk/>
            <pc:sldMk cId="1612704225" sldId="305"/>
            <ac:spMk id="4" creationId="{6B57882D-021C-CE10-50CE-AD65916E04EE}"/>
          </ac:spMkLst>
        </pc:spChg>
        <pc:picChg chg="add mod">
          <ac:chgData name="Roberts, Penny" userId="ae04f916-d83e-4603-b28a-186fc90f4048" providerId="ADAL" clId="{AE0EF371-6D26-4022-B023-DDEA7729EF1D}" dt="2025-12-01T13:32:40.164" v="215" actId="1076"/>
          <ac:picMkLst>
            <pc:docMk/>
            <pc:sldMk cId="1612704225" sldId="305"/>
            <ac:picMk id="6" creationId="{B954C0F8-D4F9-80BC-3A51-41AA5F0DACF8}"/>
          </ac:picMkLst>
        </pc:picChg>
        <pc:picChg chg="add del mod">
          <ac:chgData name="Roberts, Penny" userId="ae04f916-d83e-4603-b28a-186fc90f4048" providerId="ADAL" clId="{AE0EF371-6D26-4022-B023-DDEA7729EF1D}" dt="2025-12-01T13:35:49.578" v="219" actId="478"/>
          <ac:picMkLst>
            <pc:docMk/>
            <pc:sldMk cId="1612704225" sldId="305"/>
            <ac:picMk id="8" creationId="{A9D7CC8D-25F7-5D0B-3BC1-417E5FB93455}"/>
          </ac:picMkLst>
        </pc:picChg>
        <pc:picChg chg="add del mod">
          <ac:chgData name="Roberts, Penny" userId="ae04f916-d83e-4603-b28a-186fc90f4048" providerId="ADAL" clId="{AE0EF371-6D26-4022-B023-DDEA7729EF1D}" dt="2025-12-01T13:36:26.818" v="224" actId="21"/>
          <ac:picMkLst>
            <pc:docMk/>
            <pc:sldMk cId="1612704225" sldId="305"/>
            <ac:picMk id="10" creationId="{291C8647-2B0D-6320-71EB-5C761FAB5C5C}"/>
          </ac:picMkLst>
        </pc:picChg>
      </pc:sldChg>
      <pc:sldChg chg="addSp modSp new mod setBg">
        <pc:chgData name="Roberts, Penny" userId="ae04f916-d83e-4603-b28a-186fc90f4048" providerId="ADAL" clId="{AE0EF371-6D26-4022-B023-DDEA7729EF1D}" dt="2025-12-01T13:40:27.319" v="380" actId="14100"/>
        <pc:sldMkLst>
          <pc:docMk/>
          <pc:sldMk cId="3692344051" sldId="306"/>
        </pc:sldMkLst>
        <pc:spChg chg="mod">
          <ac:chgData name="Roberts, Penny" userId="ae04f916-d83e-4603-b28a-186fc90f4048" providerId="ADAL" clId="{AE0EF371-6D26-4022-B023-DDEA7729EF1D}" dt="2025-12-01T13:38:20.438" v="290" actId="1076"/>
          <ac:spMkLst>
            <pc:docMk/>
            <pc:sldMk cId="3692344051" sldId="306"/>
            <ac:spMk id="2" creationId="{1B25F09E-6903-882E-5EB5-0DCD4EF8618E}"/>
          </ac:spMkLst>
        </pc:spChg>
        <pc:spChg chg="add mod">
          <ac:chgData name="Roberts, Penny" userId="ae04f916-d83e-4603-b28a-186fc90f4048" providerId="ADAL" clId="{AE0EF371-6D26-4022-B023-DDEA7729EF1D}" dt="2025-12-01T13:40:27.319" v="380" actId="14100"/>
          <ac:spMkLst>
            <pc:docMk/>
            <pc:sldMk cId="3692344051" sldId="306"/>
            <ac:spMk id="6" creationId="{87F32A71-5A67-23E2-A0D6-90D646845659}"/>
          </ac:spMkLst>
        </pc:spChg>
        <pc:picChg chg="add mod">
          <ac:chgData name="Roberts, Penny" userId="ae04f916-d83e-4603-b28a-186fc90f4048" providerId="ADAL" clId="{AE0EF371-6D26-4022-B023-DDEA7729EF1D}" dt="2025-12-01T13:40:06.105" v="378" actId="1076"/>
          <ac:picMkLst>
            <pc:docMk/>
            <pc:sldMk cId="3692344051" sldId="306"/>
            <ac:picMk id="4" creationId="{035D204E-3EAA-948E-E5EF-586C9871D739}"/>
          </ac:picMkLst>
        </pc:picChg>
        <pc:picChg chg="add mod">
          <ac:chgData name="Roberts, Penny" userId="ae04f916-d83e-4603-b28a-186fc90f4048" providerId="ADAL" clId="{AE0EF371-6D26-4022-B023-DDEA7729EF1D}" dt="2025-12-01T13:40:22.393" v="379" actId="1076"/>
          <ac:picMkLst>
            <pc:docMk/>
            <pc:sldMk cId="3692344051" sldId="306"/>
            <ac:picMk id="10" creationId="{291C8647-2B0D-6320-71EB-5C761FAB5C5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8C803-6064-9C1B-9385-DDBAEFDB4E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58FE9-4C39-F662-6A44-D4E9AA90A3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4A1D0-4FF5-09BD-613D-6BA4B5CF4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263B1-5E8E-8883-4537-EF119449B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29B1A-7F7A-FA30-5A07-1B7696F68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851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1EC03-9C6D-35E8-3281-2A36A5A45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AD265-8506-A6B1-86BF-FF25FC79F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EA53F-8518-64A5-8760-BEB88DFD7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92F4B-1E44-78CD-9EC5-9B532DE5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05146-E8D4-9725-B32B-BB54046E8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23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57B2AE-1AB0-1398-B8B0-669A69718E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FE7FB0-D232-64E4-349B-3EE23B7AF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1CBFB-19E3-78AD-B751-216D403E1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8D14F-D573-64EA-CB6D-324ECDD65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79A47-20F0-989E-75EF-754D93610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24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722E4-A1D5-7258-E43A-ABD834B00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DD6DC-23FD-956D-D795-54575EBE9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AA5AB-1756-C769-02CB-389A151F1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A90C1-F3E6-2817-E9FA-D5D2CF47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8026B-01F8-0C49-C783-C3E174B3F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2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B0084-E9B2-4CF9-4D66-4827A2C99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21EBA-74D1-B04C-03D3-B9069D0AF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B999E-2871-97AF-3BFB-8D5F0078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43DCD-BB24-FC68-5759-D1A3D2CC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EA3B0-8896-DB09-92AD-A7048448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4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6E072-1331-3A4C-DC32-8AEA94876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91395-7DB2-98D9-442A-5B1DA4B0C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BC38A-E66C-50BE-0163-57D78A921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298FBF-464B-B935-ACE0-7D7AB0C2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C1BF8C-4BA3-ED7B-0353-54B65E46A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9EC28-EF35-F288-1714-DE2FAE725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526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882CC-BEA4-6300-4CF9-4CFC809B8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600A4-F8C0-439B-1BF0-3F41FAB2D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DCBD1-375E-B7B1-354E-8AF2311AB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1FCC70-2989-133A-A043-2FD547E514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EA81CF-2AC6-4DF3-7F53-2A2850CFAE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C4CE8E-3A6E-88AD-AB8F-154B8399C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437DD7-4FC0-8E90-79CA-B4240B052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671AFD-128F-1935-812E-160A6F5B6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12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391D-4DD2-202D-4DA7-84F0F7DB6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6BD7FA-FB6D-9B90-867B-E0C2F5490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2222E-069D-6C27-830B-D267D819A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B847C-27BE-BC1F-5695-C5305FB37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61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1A2F3-1671-DA3A-A334-1B331C61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3A877F-589E-E934-0440-77666CF1A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2DAC5-D327-D3DB-65A7-34DD14B62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90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BED4-F0DB-708F-BFE3-A30A92870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1A0CF-E306-B16C-A53C-BA294B507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B0BA2-BCF1-8B72-C6DC-FEDE0A412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16C785-BC86-9131-B38C-566EBB354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35AE4-C1E5-A4A3-5DF6-B300784DE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FCFD7-5CE2-8F45-34CE-66A3F618A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53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2FC24-097F-7FC9-21DE-1D276A274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4924D7-0747-ACE1-CC90-8E0C602078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AB4FC-7C2F-9D96-C5DF-33FFED20A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EAFF27-C971-611A-8231-C30C38DE0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1803D-EC78-024A-B817-BDE420CCC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7409-658A-7886-B81E-6493A76D4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27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88E6ED-5046-CE77-D32B-F7AAF8253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6B922-4B36-FD72-A8BD-F979FA045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1ADC59-4923-483A-1AB3-CF61573CB3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596083-5DC5-4F75-A161-B186D8DBF675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CB26B-5D56-B91E-3B13-7F6803695F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9E0CD-C77C-6297-414B-940C9E0C6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206865-7296-404E-A181-45C52CB7E5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39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zPE1MCgXxo&amp;t=40s" TargetMode="External"/><Relationship Id="rId7" Type="http://schemas.openxmlformats.org/officeDocument/2006/relationships/image" Target="../media/image29.png"/><Relationship Id="rId2" Type="http://schemas.openxmlformats.org/officeDocument/2006/relationships/hyperlink" Target="https://cryptiana.web.fc2.com/code/crypto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hUR3GKJR75I" TargetMode="External"/><Relationship Id="rId5" Type="http://schemas.openxmlformats.org/officeDocument/2006/relationships/hyperlink" Target="https://www.youtube.com/watch?v=1ZRA8KZrNTQ&amp;t=259s" TargetMode="External"/><Relationship Id="rId4" Type="http://schemas.openxmlformats.org/officeDocument/2006/relationships/hyperlink" Target="https://www.youtube.com/watch?v=U3lGlmRPMK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A8C042-AB97-D89C-B72D-C5E048652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635343" cy="957944"/>
          </a:xfrm>
        </p:spPr>
        <p:txBody>
          <a:bodyPr>
            <a:normAutofit/>
          </a:bodyPr>
          <a:lstStyle/>
          <a:p>
            <a:r>
              <a:rPr lang="en-GB" sz="5400" b="1">
                <a:solidFill>
                  <a:srgbClr val="0070C0"/>
                </a:solidFill>
              </a:rPr>
              <a:t>Material Culture and Cryptography</a:t>
            </a:r>
          </a:p>
        </p:txBody>
      </p:sp>
      <p:pic>
        <p:nvPicPr>
          <p:cNvPr id="1028" name="Picture 4" descr="Picture">
            <a:extLst>
              <a:ext uri="{FF2B5EF4-FFF2-40B4-BE49-F238E27FC236}">
                <a16:creationId xmlns:a16="http://schemas.microsoft.com/office/drawing/2014/main" id="{F8756F58-010A-1A82-0758-4FF302B89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99" y="957944"/>
            <a:ext cx="5845627" cy="526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F9F1E1-EC4A-33D0-5C3F-8A1095E6E8DD}"/>
              </a:ext>
            </a:extLst>
          </p:cNvPr>
          <p:cNvSpPr txBox="1"/>
          <p:nvPr/>
        </p:nvSpPr>
        <p:spPr>
          <a:xfrm>
            <a:off x="1773041" y="6247727"/>
            <a:ext cx="8765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>
                <a:solidFill>
                  <a:srgbClr val="0070C0"/>
                </a:solidFill>
              </a:rPr>
              <a:t>C17th Brienne Letters: ‘Signed, Sealed and Undelivered’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753D1D-6BCF-0EE4-1423-AF33AA57E5F8}"/>
              </a:ext>
            </a:extLst>
          </p:cNvPr>
          <p:cNvSpPr txBox="1"/>
          <p:nvPr/>
        </p:nvSpPr>
        <p:spPr>
          <a:xfrm flipH="1">
            <a:off x="7751134" y="1513107"/>
            <a:ext cx="384898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>
                <a:effectLst/>
              </a:rPr>
              <a:t>2600 letters (around 600 unopened), mostly from France, preserved in trunk belonging to late C17th postmaster</a:t>
            </a:r>
            <a:r>
              <a:rPr lang="en-GB" sz="2400"/>
              <a:t> &amp;</a:t>
            </a:r>
            <a:r>
              <a:rPr lang="en-GB" sz="2400" b="0" i="0">
                <a:effectLst/>
              </a:rPr>
              <a:t> postmistress in the Hague because returned, refused or ‘unknown’ (i.e. not paid for)</a:t>
            </a:r>
          </a:p>
          <a:p>
            <a:r>
              <a:rPr lang="en-GB" sz="2400"/>
              <a:t>Survival extraordinary and analysis ongoing</a:t>
            </a:r>
          </a:p>
        </p:txBody>
      </p:sp>
    </p:spTree>
    <p:extLst>
      <p:ext uri="{BB962C8B-B14F-4D97-AF65-F5344CB8AC3E}">
        <p14:creationId xmlns:p14="http://schemas.microsoft.com/office/powerpoint/2010/main" val="3031767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CF0B5252-61A9-ED12-5C8B-C8CE7F4BF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53226"/>
            <a:ext cx="11430000" cy="1304416"/>
          </a:xfrm>
        </p:spPr>
        <p:txBody>
          <a:bodyPr>
            <a:normAutofit fontScale="90000"/>
          </a:bodyPr>
          <a:lstStyle/>
          <a:p>
            <a:r>
              <a:rPr lang="en-US" altLang="en-US" b="1">
                <a:solidFill>
                  <a:srgbClr val="0070C0"/>
                </a:solidFill>
                <a:latin typeface="+mn-lt"/>
              </a:rPr>
              <a:t>4 of up to 10 letters found on Louis, Prince of Condé’s body after the Battle of Jarnac, Mar.1569</a:t>
            </a:r>
            <a:br>
              <a:rPr lang="en-US" altLang="en-US" sz="2100">
                <a:solidFill>
                  <a:srgbClr val="FF0000"/>
                </a:solidFill>
                <a:latin typeface="Algerian" panose="04020705040A02060702" pitchFamily="82" charset="0"/>
              </a:rPr>
            </a:br>
            <a:endParaRPr lang="en-US" altLang="en-US" sz="210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21507" name="Content Placeholder 3">
            <a:extLst>
              <a:ext uri="{FF2B5EF4-FFF2-40B4-BE49-F238E27FC236}">
                <a16:creationId xmlns:a16="http://schemas.microsoft.com/office/drawing/2014/main" id="{FE0941B3-2793-57C5-0B02-471526518C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1576" y="1700212"/>
            <a:ext cx="2836863" cy="2128923"/>
          </a:xfrm>
        </p:spPr>
      </p:pic>
      <p:pic>
        <p:nvPicPr>
          <p:cNvPr id="21508" name="Picture 4">
            <a:extLst>
              <a:ext uri="{FF2B5EF4-FFF2-40B4-BE49-F238E27FC236}">
                <a16:creationId xmlns:a16="http://schemas.microsoft.com/office/drawing/2014/main" id="{3EA9FDBE-8AAF-04D2-D9EF-B2AA140C7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6" y="4114800"/>
            <a:ext cx="29469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>
            <a:extLst>
              <a:ext uri="{FF2B5EF4-FFF2-40B4-BE49-F238E27FC236}">
                <a16:creationId xmlns:a16="http://schemas.microsoft.com/office/drawing/2014/main" id="{5C4C4EA3-BCED-C133-DE92-E1A530BEF2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986" y="1800474"/>
            <a:ext cx="3198813" cy="4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4">
            <a:extLst>
              <a:ext uri="{FF2B5EF4-FFF2-40B4-BE49-F238E27FC236}">
                <a16:creationId xmlns:a16="http://schemas.microsoft.com/office/drawing/2014/main" id="{2D60F628-A733-AFF7-7D4A-2898DD17D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28814"/>
            <a:ext cx="3414713" cy="454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xt, map&#10;&#10;Description automatically generated">
            <a:extLst>
              <a:ext uri="{FF2B5EF4-FFF2-40B4-BE49-F238E27FC236}">
                <a16:creationId xmlns:a16="http://schemas.microsoft.com/office/drawing/2014/main" id="{BB2399ED-36CA-44A2-A2A0-71B828F8C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2685"/>
          <a:stretch>
            <a:fillRect/>
          </a:stretch>
        </p:blipFill>
        <p:spPr>
          <a:xfrm>
            <a:off x="6096010" y="10"/>
            <a:ext cx="6095999" cy="6857990"/>
          </a:xfrm>
          <a:custGeom>
            <a:avLst/>
            <a:gdLst/>
            <a:ahLst/>
            <a:cxnLst/>
            <a:rect l="l" t="t" r="r" b="b"/>
            <a:pathLst>
              <a:path w="6095999" h="6858000">
                <a:moveTo>
                  <a:pt x="0" y="0"/>
                </a:moveTo>
                <a:lnTo>
                  <a:pt x="6095999" y="0"/>
                </a:lnTo>
                <a:lnTo>
                  <a:pt x="6095999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220980" y="6857999"/>
                </a:lnTo>
                <a:lnTo>
                  <a:pt x="4213164" y="6851010"/>
                </a:lnTo>
                <a:cubicBezTo>
                  <a:pt x="4181666" y="6825777"/>
                  <a:pt x="4066661" y="6744343"/>
                  <a:pt x="4062999" y="6737842"/>
                </a:cubicBezTo>
                <a:cubicBezTo>
                  <a:pt x="4024279" y="6693220"/>
                  <a:pt x="4060463" y="6731339"/>
                  <a:pt x="3994350" y="6686435"/>
                </a:cubicBezTo>
                <a:cubicBezTo>
                  <a:pt x="3947033" y="6670674"/>
                  <a:pt x="3899856" y="6566625"/>
                  <a:pt x="3859426" y="6512643"/>
                </a:cubicBezTo>
                <a:cubicBezTo>
                  <a:pt x="3843619" y="6494605"/>
                  <a:pt x="3819111" y="6476220"/>
                  <a:pt x="3795266" y="6469055"/>
                </a:cubicBezTo>
                <a:cubicBezTo>
                  <a:pt x="3772240" y="6479507"/>
                  <a:pt x="3769424" y="6446115"/>
                  <a:pt x="3752228" y="6440526"/>
                </a:cubicBezTo>
                <a:cubicBezTo>
                  <a:pt x="3742060" y="6447641"/>
                  <a:pt x="3719048" y="6424775"/>
                  <a:pt x="3716355" y="6414007"/>
                </a:cubicBezTo>
                <a:cubicBezTo>
                  <a:pt x="3729286" y="6392352"/>
                  <a:pt x="3629924" y="6387100"/>
                  <a:pt x="3629916" y="6370687"/>
                </a:cubicBezTo>
                <a:cubicBezTo>
                  <a:pt x="3600280" y="6362353"/>
                  <a:pt x="3495200" y="6368444"/>
                  <a:pt x="3479034" y="6339494"/>
                </a:cubicBezTo>
                <a:cubicBezTo>
                  <a:pt x="3420435" y="6317314"/>
                  <a:pt x="3345614" y="6290932"/>
                  <a:pt x="3319627" y="6285893"/>
                </a:cubicBezTo>
                <a:cubicBezTo>
                  <a:pt x="3282294" y="6327705"/>
                  <a:pt x="3185936" y="6185255"/>
                  <a:pt x="3075494" y="6164273"/>
                </a:cubicBezTo>
                <a:cubicBezTo>
                  <a:pt x="3059427" y="6166243"/>
                  <a:pt x="3051440" y="6164859"/>
                  <a:pt x="3050019" y="6153683"/>
                </a:cubicBezTo>
                <a:cubicBezTo>
                  <a:pt x="3016030" y="6146243"/>
                  <a:pt x="2991340" y="6114870"/>
                  <a:pt x="2963636" y="6123708"/>
                </a:cubicBezTo>
                <a:cubicBezTo>
                  <a:pt x="2928425" y="6105855"/>
                  <a:pt x="2947049" y="6092097"/>
                  <a:pt x="2914912" y="6078439"/>
                </a:cubicBezTo>
                <a:lnTo>
                  <a:pt x="2770812" y="6041758"/>
                </a:lnTo>
                <a:cubicBezTo>
                  <a:pt x="2750466" y="6034724"/>
                  <a:pt x="2729222" y="6014032"/>
                  <a:pt x="2708585" y="6007728"/>
                </a:cubicBezTo>
                <a:lnTo>
                  <a:pt x="2687072" y="6003931"/>
                </a:lnTo>
                <a:lnTo>
                  <a:pt x="2674457" y="5991515"/>
                </a:lnTo>
                <a:cubicBezTo>
                  <a:pt x="2668773" y="5988707"/>
                  <a:pt x="2661696" y="5988167"/>
                  <a:pt x="2652298" y="5991525"/>
                </a:cubicBezTo>
                <a:cubicBezTo>
                  <a:pt x="2634345" y="5986939"/>
                  <a:pt x="2583809" y="5969299"/>
                  <a:pt x="2566743" y="5963996"/>
                </a:cubicBezTo>
                <a:lnTo>
                  <a:pt x="2549903" y="5959709"/>
                </a:lnTo>
                <a:lnTo>
                  <a:pt x="2542177" y="5951723"/>
                </a:lnTo>
                <a:cubicBezTo>
                  <a:pt x="2529898" y="5945994"/>
                  <a:pt x="2498812" y="5935402"/>
                  <a:pt x="2476225" y="5925338"/>
                </a:cubicBezTo>
                <a:cubicBezTo>
                  <a:pt x="2457810" y="5911056"/>
                  <a:pt x="2433846" y="5899348"/>
                  <a:pt x="2406656" y="5891344"/>
                </a:cubicBezTo>
                <a:cubicBezTo>
                  <a:pt x="2400991" y="5896275"/>
                  <a:pt x="2393612" y="5885783"/>
                  <a:pt x="2389160" y="5883030"/>
                </a:cubicBezTo>
                <a:cubicBezTo>
                  <a:pt x="2387458" y="5886701"/>
                  <a:pt x="2375233" y="5885881"/>
                  <a:pt x="2372540" y="5881920"/>
                </a:cubicBezTo>
                <a:cubicBezTo>
                  <a:pt x="2293168" y="5849488"/>
                  <a:pt x="2325743" y="5894734"/>
                  <a:pt x="2283811" y="5862541"/>
                </a:cubicBezTo>
                <a:cubicBezTo>
                  <a:pt x="2275730" y="5859531"/>
                  <a:pt x="2268484" y="5859925"/>
                  <a:pt x="2261759" y="5861764"/>
                </a:cubicBezTo>
                <a:lnTo>
                  <a:pt x="2219265" y="5849327"/>
                </a:lnTo>
                <a:cubicBezTo>
                  <a:pt x="2203078" y="5842651"/>
                  <a:pt x="2185672" y="5837119"/>
                  <a:pt x="2167456" y="5832891"/>
                </a:cubicBezTo>
                <a:cubicBezTo>
                  <a:pt x="2161387" y="5839963"/>
                  <a:pt x="2149583" y="5826532"/>
                  <a:pt x="2143288" y="5823218"/>
                </a:cubicBezTo>
                <a:cubicBezTo>
                  <a:pt x="2141966" y="5828274"/>
                  <a:pt x="2126227" y="5828196"/>
                  <a:pt x="2121889" y="5823116"/>
                </a:cubicBezTo>
                <a:cubicBezTo>
                  <a:pt x="2013448" y="5786297"/>
                  <a:pt x="2065303" y="5844161"/>
                  <a:pt x="2004548" y="5804552"/>
                </a:cubicBezTo>
                <a:cubicBezTo>
                  <a:pt x="1993575" y="5801194"/>
                  <a:pt x="1984449" y="5802325"/>
                  <a:pt x="1976317" y="5805346"/>
                </a:cubicBezTo>
                <a:lnTo>
                  <a:pt x="1960968" y="5813703"/>
                </a:lnTo>
                <a:lnTo>
                  <a:pt x="1951886" y="5808313"/>
                </a:lnTo>
                <a:cubicBezTo>
                  <a:pt x="1914205" y="5801767"/>
                  <a:pt x="1900427" y="5810657"/>
                  <a:pt x="1881129" y="5796205"/>
                </a:cubicBezTo>
                <a:cubicBezTo>
                  <a:pt x="1847467" y="5788576"/>
                  <a:pt x="1808824" y="5783942"/>
                  <a:pt x="1778393" y="5776687"/>
                </a:cubicBezTo>
                <a:cubicBezTo>
                  <a:pt x="1764338" y="5756704"/>
                  <a:pt x="1721542" y="5761928"/>
                  <a:pt x="1698544" y="5752677"/>
                </a:cubicBezTo>
                <a:cubicBezTo>
                  <a:pt x="1688689" y="5744367"/>
                  <a:pt x="1680710" y="5741898"/>
                  <a:pt x="1667763" y="5746936"/>
                </a:cubicBezTo>
                <a:cubicBezTo>
                  <a:pt x="1622782" y="5706970"/>
                  <a:pt x="1636232" y="5740258"/>
                  <a:pt x="1589890" y="5720079"/>
                </a:cubicBezTo>
                <a:cubicBezTo>
                  <a:pt x="1550522" y="5700408"/>
                  <a:pt x="1504390" y="5684235"/>
                  <a:pt x="1470745" y="5647268"/>
                </a:cubicBezTo>
                <a:cubicBezTo>
                  <a:pt x="1465307" y="5637473"/>
                  <a:pt x="1447590" y="5631171"/>
                  <a:pt x="1431171" y="5633192"/>
                </a:cubicBezTo>
                <a:cubicBezTo>
                  <a:pt x="1428344" y="5633540"/>
                  <a:pt x="1425665" y="5634127"/>
                  <a:pt x="1423215" y="5634934"/>
                </a:cubicBezTo>
                <a:cubicBezTo>
                  <a:pt x="1404063" y="5609561"/>
                  <a:pt x="1384477" y="5616951"/>
                  <a:pt x="1377158" y="5600720"/>
                </a:cubicBezTo>
                <a:cubicBezTo>
                  <a:pt x="1337416" y="5587406"/>
                  <a:pt x="1299119" y="5594952"/>
                  <a:pt x="1292001" y="5580595"/>
                </a:cubicBezTo>
                <a:cubicBezTo>
                  <a:pt x="1270404" y="5577445"/>
                  <a:pt x="1236263" y="5586393"/>
                  <a:pt x="1224877" y="5570207"/>
                </a:cubicBezTo>
                <a:cubicBezTo>
                  <a:pt x="1218892" y="5580643"/>
                  <a:pt x="1203320" y="5557444"/>
                  <a:pt x="1188481" y="5562311"/>
                </a:cubicBezTo>
                <a:cubicBezTo>
                  <a:pt x="1177571" y="5566931"/>
                  <a:pt x="1170302" y="5560971"/>
                  <a:pt x="1160620" y="5558862"/>
                </a:cubicBezTo>
                <a:cubicBezTo>
                  <a:pt x="1146504" y="5561577"/>
                  <a:pt x="1106544" y="5545833"/>
                  <a:pt x="1097113" y="5537725"/>
                </a:cubicBezTo>
                <a:cubicBezTo>
                  <a:pt x="1076260" y="5511528"/>
                  <a:pt x="1012618" y="5517876"/>
                  <a:pt x="994944" y="5497522"/>
                </a:cubicBezTo>
                <a:cubicBezTo>
                  <a:pt x="987638" y="5493756"/>
                  <a:pt x="980141" y="5491480"/>
                  <a:pt x="972567" y="5490138"/>
                </a:cubicBezTo>
                <a:lnTo>
                  <a:pt x="927036" y="5488921"/>
                </a:lnTo>
                <a:lnTo>
                  <a:pt x="905198" y="5488488"/>
                </a:lnTo>
                <a:cubicBezTo>
                  <a:pt x="920127" y="5466532"/>
                  <a:pt x="847550" y="5479119"/>
                  <a:pt x="871473" y="5463326"/>
                </a:cubicBezTo>
                <a:cubicBezTo>
                  <a:pt x="835241" y="5455796"/>
                  <a:pt x="824844" y="5441869"/>
                  <a:pt x="787335" y="5431076"/>
                </a:cubicBezTo>
                <a:lnTo>
                  <a:pt x="646418" y="5398569"/>
                </a:lnTo>
                <a:cubicBezTo>
                  <a:pt x="594533" y="5378172"/>
                  <a:pt x="569175" y="5376706"/>
                  <a:pt x="522316" y="5365133"/>
                </a:cubicBezTo>
                <a:cubicBezTo>
                  <a:pt x="485699" y="5316148"/>
                  <a:pt x="451396" y="5327743"/>
                  <a:pt x="425051" y="5295085"/>
                </a:cubicBezTo>
                <a:cubicBezTo>
                  <a:pt x="373115" y="5280721"/>
                  <a:pt x="376598" y="5265782"/>
                  <a:pt x="318461" y="5265657"/>
                </a:cubicBezTo>
                <a:lnTo>
                  <a:pt x="266536" y="5232252"/>
                </a:lnTo>
                <a:cubicBezTo>
                  <a:pt x="254867" y="5225616"/>
                  <a:pt x="251642" y="5227516"/>
                  <a:pt x="248444" y="5225838"/>
                </a:cubicBezTo>
                <a:lnTo>
                  <a:pt x="247345" y="5222181"/>
                </a:lnTo>
                <a:lnTo>
                  <a:pt x="237345" y="5217023"/>
                </a:lnTo>
                <a:lnTo>
                  <a:pt x="219603" y="5204977"/>
                </a:lnTo>
                <a:lnTo>
                  <a:pt x="214443" y="5204489"/>
                </a:lnTo>
                <a:lnTo>
                  <a:pt x="184816" y="5189073"/>
                </a:lnTo>
                <a:lnTo>
                  <a:pt x="183534" y="5189699"/>
                </a:lnTo>
                <a:cubicBezTo>
                  <a:pt x="179981" y="5190754"/>
                  <a:pt x="176085" y="5190869"/>
                  <a:pt x="171363" y="5189023"/>
                </a:cubicBezTo>
                <a:cubicBezTo>
                  <a:pt x="165797" y="5204157"/>
                  <a:pt x="163531" y="5192594"/>
                  <a:pt x="150096" y="5185813"/>
                </a:cubicBezTo>
                <a:lnTo>
                  <a:pt x="59253" y="5172817"/>
                </a:lnTo>
                <a:lnTo>
                  <a:pt x="52526" y="5170052"/>
                </a:lnTo>
                <a:lnTo>
                  <a:pt x="52188" y="5170183"/>
                </a:lnTo>
                <a:cubicBezTo>
                  <a:pt x="50293" y="5169980"/>
                  <a:pt x="47917" y="5169219"/>
                  <a:pt x="44687" y="5167637"/>
                </a:cubicBezTo>
                <a:lnTo>
                  <a:pt x="40261" y="5165012"/>
                </a:lnTo>
                <a:lnTo>
                  <a:pt x="27209" y="5159648"/>
                </a:lnTo>
                <a:lnTo>
                  <a:pt x="21368" y="5159036"/>
                </a:lnTo>
                <a:lnTo>
                  <a:pt x="0" y="5158850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FCDBAFC-FC97-4625-BFDA-EE1D9D3D8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818" y="5234320"/>
            <a:ext cx="6931319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Stained letters taken from corpses</a:t>
            </a:r>
            <a:br>
              <a:rPr lang="en-US"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     Jarnac, 1569                   Lützen, 1632</a:t>
            </a:r>
          </a:p>
        </p:txBody>
      </p:sp>
      <p:pic>
        <p:nvPicPr>
          <p:cNvPr id="2" name="Picture 1" descr="A picture containing cement, stone&#10;&#10;Description automatically generated">
            <a:extLst>
              <a:ext uri="{FF2B5EF4-FFF2-40B4-BE49-F238E27FC236}">
                <a16:creationId xmlns:a16="http://schemas.microsoft.com/office/drawing/2014/main" id="{4964ED9B-7B29-C3F9-5FD1-5067F5BD6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9" r="3706" b="-1"/>
          <a:stretch>
            <a:fillRect/>
          </a:stretch>
        </p:blipFill>
        <p:spPr>
          <a:xfrm>
            <a:off x="-5388" y="10"/>
            <a:ext cx="6169518" cy="5158840"/>
          </a:xfrm>
          <a:custGeom>
            <a:avLst/>
            <a:gdLst/>
            <a:ahLst/>
            <a:cxnLst/>
            <a:rect l="l" t="t" r="r" b="b"/>
            <a:pathLst>
              <a:path w="6096000" h="5158850">
                <a:moveTo>
                  <a:pt x="0" y="0"/>
                </a:moveTo>
                <a:lnTo>
                  <a:pt x="6096000" y="0"/>
                </a:lnTo>
                <a:lnTo>
                  <a:pt x="6096000" y="5158850"/>
                </a:lnTo>
                <a:lnTo>
                  <a:pt x="5957305" y="5157644"/>
                </a:lnTo>
                <a:cubicBezTo>
                  <a:pt x="5920540" y="5151975"/>
                  <a:pt x="5887096" y="5153588"/>
                  <a:pt x="5857259" y="5143603"/>
                </a:cubicBezTo>
                <a:cubicBezTo>
                  <a:pt x="5843335" y="5146861"/>
                  <a:pt x="5830921" y="5147051"/>
                  <a:pt x="5821375" y="5137142"/>
                </a:cubicBezTo>
                <a:cubicBezTo>
                  <a:pt x="5786501" y="5134144"/>
                  <a:pt x="5775399" y="5144200"/>
                  <a:pt x="5755916" y="5131695"/>
                </a:cubicBezTo>
                <a:cubicBezTo>
                  <a:pt x="5732132" y="5146996"/>
                  <a:pt x="5732735" y="5139753"/>
                  <a:pt x="5725007" y="5132964"/>
                </a:cubicBezTo>
                <a:lnTo>
                  <a:pt x="5723810" y="5132374"/>
                </a:lnTo>
                <a:lnTo>
                  <a:pt x="5720531" y="5134578"/>
                </a:lnTo>
                <a:lnTo>
                  <a:pt x="5714795" y="5134902"/>
                </a:lnTo>
                <a:lnTo>
                  <a:pt x="5700142" y="5131655"/>
                </a:lnTo>
                <a:lnTo>
                  <a:pt x="5694799" y="5129754"/>
                </a:lnTo>
                <a:cubicBezTo>
                  <a:pt x="5691058" y="5128696"/>
                  <a:pt x="5688491" y="5128320"/>
                  <a:pt x="5686627" y="5128420"/>
                </a:cubicBezTo>
                <a:lnTo>
                  <a:pt x="5686371" y="5128603"/>
                </a:lnTo>
                <a:lnTo>
                  <a:pt x="5678819" y="5126929"/>
                </a:lnTo>
                <a:cubicBezTo>
                  <a:pt x="5666199" y="5123608"/>
                  <a:pt x="5654035" y="5119908"/>
                  <a:pt x="5642547" y="5116000"/>
                </a:cubicBezTo>
                <a:cubicBezTo>
                  <a:pt x="5629445" y="5126457"/>
                  <a:pt x="5588783" y="5104807"/>
                  <a:pt x="5587979" y="5128480"/>
                </a:cubicBezTo>
                <a:cubicBezTo>
                  <a:pt x="5572317" y="5123886"/>
                  <a:pt x="5564904" y="5112774"/>
                  <a:pt x="5566635" y="5128675"/>
                </a:cubicBezTo>
                <a:cubicBezTo>
                  <a:pt x="5561375" y="5127594"/>
                  <a:pt x="5557787" y="5128327"/>
                  <a:pt x="5554953" y="5129937"/>
                </a:cubicBezTo>
                <a:lnTo>
                  <a:pt x="5554039" y="5130763"/>
                </a:lnTo>
                <a:lnTo>
                  <a:pt x="5514254" y="5120517"/>
                </a:lnTo>
                <a:lnTo>
                  <a:pt x="5492156" y="5111382"/>
                </a:lnTo>
                <a:lnTo>
                  <a:pt x="5480446" y="5107855"/>
                </a:lnTo>
                <a:lnTo>
                  <a:pt x="5477744" y="5104402"/>
                </a:lnTo>
                <a:cubicBezTo>
                  <a:pt x="5474490" y="5102038"/>
                  <a:pt x="5469391" y="5100405"/>
                  <a:pt x="5460150" y="5100442"/>
                </a:cubicBezTo>
                <a:lnTo>
                  <a:pt x="5457901" y="5100914"/>
                </a:lnTo>
                <a:lnTo>
                  <a:pt x="5444243" y="5094201"/>
                </a:lnTo>
                <a:cubicBezTo>
                  <a:pt x="5439994" y="5091441"/>
                  <a:pt x="5436419" y="5088231"/>
                  <a:pt x="5433825" y="5084410"/>
                </a:cubicBezTo>
                <a:cubicBezTo>
                  <a:pt x="5379443" y="5093528"/>
                  <a:pt x="5336110" y="5069767"/>
                  <a:pt x="5280996" y="5063773"/>
                </a:cubicBezTo>
                <a:cubicBezTo>
                  <a:pt x="5250806" y="5055129"/>
                  <a:pt x="5168599" y="5059471"/>
                  <a:pt x="5161582" y="5030966"/>
                </a:cubicBezTo>
                <a:cubicBezTo>
                  <a:pt x="5121870" y="5022662"/>
                  <a:pt x="5095637" y="5020496"/>
                  <a:pt x="5042717" y="5013952"/>
                </a:cubicBezTo>
                <a:cubicBezTo>
                  <a:pt x="4991136" y="4983679"/>
                  <a:pt x="4902283" y="4990567"/>
                  <a:pt x="4840514" y="4970468"/>
                </a:cubicBezTo>
                <a:cubicBezTo>
                  <a:pt x="4799904" y="4987615"/>
                  <a:pt x="4824087" y="4969531"/>
                  <a:pt x="4786778" y="4967817"/>
                </a:cubicBezTo>
                <a:cubicBezTo>
                  <a:pt x="4801901" y="4948343"/>
                  <a:pt x="4739845" y="4972374"/>
                  <a:pt x="4743741" y="4948216"/>
                </a:cubicBezTo>
                <a:cubicBezTo>
                  <a:pt x="4736829" y="4948670"/>
                  <a:pt x="4730010" y="4949869"/>
                  <a:pt x="4723136" y="4951257"/>
                </a:cubicBezTo>
                <a:lnTo>
                  <a:pt x="4719535" y="4951970"/>
                </a:lnTo>
                <a:lnTo>
                  <a:pt x="4706143" y="4950704"/>
                </a:lnTo>
                <a:lnTo>
                  <a:pt x="4701098" y="4955500"/>
                </a:lnTo>
                <a:lnTo>
                  <a:pt x="4680034" y="4957289"/>
                </a:lnTo>
                <a:cubicBezTo>
                  <a:pt x="4672339" y="4957161"/>
                  <a:pt x="4664292" y="4956094"/>
                  <a:pt x="4655741" y="4953520"/>
                </a:cubicBezTo>
                <a:cubicBezTo>
                  <a:pt x="4636359" y="4940479"/>
                  <a:pt x="4599701" y="4946454"/>
                  <a:pt x="4569298" y="4940691"/>
                </a:cubicBezTo>
                <a:lnTo>
                  <a:pt x="4555978" y="4935439"/>
                </a:lnTo>
                <a:lnTo>
                  <a:pt x="4508950" y="4932725"/>
                </a:lnTo>
                <a:cubicBezTo>
                  <a:pt x="4495669" y="4931511"/>
                  <a:pt x="4482007" y="4929765"/>
                  <a:pt x="4467838" y="4927057"/>
                </a:cubicBezTo>
                <a:lnTo>
                  <a:pt x="4441949" y="4920349"/>
                </a:lnTo>
                <a:lnTo>
                  <a:pt x="4394719" y="4912853"/>
                </a:lnTo>
                <a:lnTo>
                  <a:pt x="4356810" y="4916186"/>
                </a:lnTo>
                <a:lnTo>
                  <a:pt x="4222145" y="4920166"/>
                </a:lnTo>
                <a:cubicBezTo>
                  <a:pt x="4202488" y="4924963"/>
                  <a:pt x="4184742" y="4944595"/>
                  <a:pt x="4160481" y="4934555"/>
                </a:cubicBezTo>
                <a:cubicBezTo>
                  <a:pt x="4165854" y="4945670"/>
                  <a:pt x="4131661" y="4931019"/>
                  <a:pt x="4124879" y="4940397"/>
                </a:cubicBezTo>
                <a:cubicBezTo>
                  <a:pt x="4120895" y="4948198"/>
                  <a:pt x="4109593" y="4945570"/>
                  <a:pt x="4100114" y="4947117"/>
                </a:cubicBezTo>
                <a:cubicBezTo>
                  <a:pt x="4091835" y="4954382"/>
                  <a:pt x="4045978" y="4954676"/>
                  <a:pt x="4030957" y="4950944"/>
                </a:cubicBezTo>
                <a:cubicBezTo>
                  <a:pt x="3989825" y="4935537"/>
                  <a:pt x="3946860" y="4963196"/>
                  <a:pt x="3913764" y="4951738"/>
                </a:cubicBezTo>
                <a:cubicBezTo>
                  <a:pt x="3904534" y="4951024"/>
                  <a:pt x="3896577" y="4951663"/>
                  <a:pt x="3889457" y="4953140"/>
                </a:cubicBezTo>
                <a:lnTo>
                  <a:pt x="3871115" y="4959252"/>
                </a:lnTo>
                <a:lnTo>
                  <a:pt x="3869086" y="4964946"/>
                </a:lnTo>
                <a:lnTo>
                  <a:pt x="3856124" y="4966504"/>
                </a:lnTo>
                <a:lnTo>
                  <a:pt x="3835967" y="4975175"/>
                </a:lnTo>
                <a:cubicBezTo>
                  <a:pt x="3826465" y="4950975"/>
                  <a:pt x="3782586" y="4987146"/>
                  <a:pt x="3785910" y="4965148"/>
                </a:cubicBezTo>
                <a:cubicBezTo>
                  <a:pt x="3750785" y="4971249"/>
                  <a:pt x="3699033" y="4952693"/>
                  <a:pt x="3671085" y="4977741"/>
                </a:cubicBezTo>
                <a:cubicBezTo>
                  <a:pt x="3621255" y="4982620"/>
                  <a:pt x="3562637" y="4994206"/>
                  <a:pt x="3486928" y="4994420"/>
                </a:cubicBezTo>
                <a:cubicBezTo>
                  <a:pt x="3446030" y="4994640"/>
                  <a:pt x="3343460" y="4976299"/>
                  <a:pt x="3280956" y="4975036"/>
                </a:cubicBezTo>
                <a:cubicBezTo>
                  <a:pt x="3227193" y="4980695"/>
                  <a:pt x="3256481" y="4973778"/>
                  <a:pt x="3211563" y="4993919"/>
                </a:cubicBezTo>
                <a:cubicBezTo>
                  <a:pt x="3207119" y="4990757"/>
                  <a:pt x="3170070" y="4988394"/>
                  <a:pt x="3164681" y="4986606"/>
                </a:cubicBezTo>
                <a:lnTo>
                  <a:pt x="3127171" y="4979411"/>
                </a:lnTo>
                <a:lnTo>
                  <a:pt x="3096889" y="4976795"/>
                </a:lnTo>
                <a:cubicBezTo>
                  <a:pt x="3088441" y="4978753"/>
                  <a:pt x="3082883" y="4978233"/>
                  <a:pt x="3078620" y="4976620"/>
                </a:cubicBezTo>
                <a:lnTo>
                  <a:pt x="3074275" y="4973840"/>
                </a:lnTo>
                <a:lnTo>
                  <a:pt x="3036436" y="4968613"/>
                </a:lnTo>
                <a:lnTo>
                  <a:pt x="3031995" y="4969990"/>
                </a:lnTo>
                <a:lnTo>
                  <a:pt x="2994028" y="4967956"/>
                </a:lnTo>
                <a:cubicBezTo>
                  <a:pt x="2992299" y="4970105"/>
                  <a:pt x="2989407" y="4971561"/>
                  <a:pt x="2984001" y="4971609"/>
                </a:cubicBezTo>
                <a:cubicBezTo>
                  <a:pt x="2994191" y="4986644"/>
                  <a:pt x="2981386" y="4977427"/>
                  <a:pt x="2964542" y="4976237"/>
                </a:cubicBezTo>
                <a:cubicBezTo>
                  <a:pt x="2976613" y="4999323"/>
                  <a:pt x="2927627" y="4986817"/>
                  <a:pt x="2921274" y="4999668"/>
                </a:cubicBezTo>
                <a:cubicBezTo>
                  <a:pt x="2908629" y="4998274"/>
                  <a:pt x="2895476" y="4997220"/>
                  <a:pt x="2882111" y="4996632"/>
                </a:cubicBezTo>
                <a:lnTo>
                  <a:pt x="2874282" y="4996582"/>
                </a:lnTo>
                <a:cubicBezTo>
                  <a:pt x="2874237" y="4996658"/>
                  <a:pt x="2874193" y="4996735"/>
                  <a:pt x="2874147" y="4996812"/>
                </a:cubicBezTo>
                <a:cubicBezTo>
                  <a:pt x="2872492" y="4997296"/>
                  <a:pt x="2869935" y="4997466"/>
                  <a:pt x="2865932" y="4997221"/>
                </a:cubicBezTo>
                <a:lnTo>
                  <a:pt x="2860008" y="4996489"/>
                </a:lnTo>
                <a:lnTo>
                  <a:pt x="2844819" y="4996392"/>
                </a:lnTo>
                <a:lnTo>
                  <a:pt x="2839735" y="4997900"/>
                </a:lnTo>
                <a:lnTo>
                  <a:pt x="2837922" y="5000718"/>
                </a:lnTo>
                <a:lnTo>
                  <a:pt x="2836507" y="5000394"/>
                </a:lnTo>
                <a:cubicBezTo>
                  <a:pt x="2825749" y="4995427"/>
                  <a:pt x="2822382" y="4988291"/>
                  <a:pt x="2808859" y="5008050"/>
                </a:cubicBezTo>
                <a:cubicBezTo>
                  <a:pt x="2784233" y="4999995"/>
                  <a:pt x="2779499" y="5012041"/>
                  <a:pt x="2745907" y="5016391"/>
                </a:cubicBezTo>
                <a:cubicBezTo>
                  <a:pt x="2731796" y="5008784"/>
                  <a:pt x="2720518" y="5011549"/>
                  <a:pt x="2709519" y="5017601"/>
                </a:cubicBezTo>
                <a:cubicBezTo>
                  <a:pt x="2676766" y="5014138"/>
                  <a:pt x="2646981" y="5022656"/>
                  <a:pt x="2610212" y="5024813"/>
                </a:cubicBezTo>
                <a:cubicBezTo>
                  <a:pt x="2570359" y="5014992"/>
                  <a:pt x="2550109" y="5032793"/>
                  <a:pt x="2510814" y="5035020"/>
                </a:cubicBezTo>
                <a:cubicBezTo>
                  <a:pt x="2476639" y="5017991"/>
                  <a:pt x="2482834" y="5049980"/>
                  <a:pt x="2462736" y="5056754"/>
                </a:cubicBezTo>
                <a:lnTo>
                  <a:pt x="2457050" y="5057379"/>
                </a:lnTo>
                <a:lnTo>
                  <a:pt x="2442184" y="5054901"/>
                </a:lnTo>
                <a:lnTo>
                  <a:pt x="2436703" y="5053277"/>
                </a:lnTo>
                <a:cubicBezTo>
                  <a:pt x="2432888" y="5052418"/>
                  <a:pt x="2430299" y="5052175"/>
                  <a:pt x="2428451" y="5052373"/>
                </a:cubicBezTo>
                <a:lnTo>
                  <a:pt x="2420551" y="5051292"/>
                </a:lnTo>
                <a:cubicBezTo>
                  <a:pt x="2407700" y="5048633"/>
                  <a:pt x="2395274" y="5045570"/>
                  <a:pt x="2383501" y="5042264"/>
                </a:cubicBezTo>
                <a:cubicBezTo>
                  <a:pt x="2362992" y="5043848"/>
                  <a:pt x="2317884" y="5059023"/>
                  <a:pt x="2297493" y="5060796"/>
                </a:cubicBezTo>
                <a:lnTo>
                  <a:pt x="2261156" y="5052905"/>
                </a:lnTo>
                <a:lnTo>
                  <a:pt x="2200581" y="5036274"/>
                </a:lnTo>
                <a:lnTo>
                  <a:pt x="2198380" y="5036861"/>
                </a:lnTo>
                <a:lnTo>
                  <a:pt x="2116066" y="5030866"/>
                </a:lnTo>
                <a:cubicBezTo>
                  <a:pt x="2111600" y="5028328"/>
                  <a:pt x="2059664" y="5017338"/>
                  <a:pt x="2056754" y="5013653"/>
                </a:cubicBezTo>
                <a:cubicBezTo>
                  <a:pt x="2003393" y="5025622"/>
                  <a:pt x="1998298" y="5020073"/>
                  <a:pt x="1942916" y="5016969"/>
                </a:cubicBezTo>
                <a:cubicBezTo>
                  <a:pt x="1882138" y="5005950"/>
                  <a:pt x="1836966" y="4987831"/>
                  <a:pt x="1796717" y="4981610"/>
                </a:cubicBezTo>
                <a:cubicBezTo>
                  <a:pt x="1724075" y="4970499"/>
                  <a:pt x="1636218" y="4947449"/>
                  <a:pt x="1583222" y="4942334"/>
                </a:cubicBezTo>
                <a:cubicBezTo>
                  <a:pt x="1544265" y="4961611"/>
                  <a:pt x="1556109" y="4938719"/>
                  <a:pt x="1518821" y="4938963"/>
                </a:cubicBezTo>
                <a:cubicBezTo>
                  <a:pt x="1497291" y="4936197"/>
                  <a:pt x="1483221" y="4927794"/>
                  <a:pt x="1471837" y="4925740"/>
                </a:cubicBezTo>
                <a:lnTo>
                  <a:pt x="1450515" y="4926642"/>
                </a:lnTo>
                <a:lnTo>
                  <a:pt x="1437078" y="4926078"/>
                </a:lnTo>
                <a:lnTo>
                  <a:pt x="1432462" y="4931139"/>
                </a:lnTo>
                <a:lnTo>
                  <a:pt x="1411645" y="4934032"/>
                </a:lnTo>
                <a:cubicBezTo>
                  <a:pt x="1384856" y="4931153"/>
                  <a:pt x="1306656" y="4918434"/>
                  <a:pt x="1271729" y="4913863"/>
                </a:cubicBezTo>
                <a:cubicBezTo>
                  <a:pt x="1258697" y="4907976"/>
                  <a:pt x="1213546" y="4901042"/>
                  <a:pt x="1202076" y="4906608"/>
                </a:cubicBezTo>
                <a:cubicBezTo>
                  <a:pt x="1192059" y="4906580"/>
                  <a:pt x="1182171" y="4902320"/>
                  <a:pt x="1174670" y="4909064"/>
                </a:cubicBezTo>
                <a:cubicBezTo>
                  <a:pt x="1163701" y="4916862"/>
                  <a:pt x="1136874" y="4897641"/>
                  <a:pt x="1137035" y="4908989"/>
                </a:cubicBezTo>
                <a:cubicBezTo>
                  <a:pt x="1117838" y="4895687"/>
                  <a:pt x="1091386" y="4911450"/>
                  <a:pt x="1069882" y="4912892"/>
                </a:cubicBezTo>
                <a:cubicBezTo>
                  <a:pt x="1055589" y="4900472"/>
                  <a:pt x="1024570" y="4915744"/>
                  <a:pt x="980935" y="4911119"/>
                </a:cubicBezTo>
                <a:cubicBezTo>
                  <a:pt x="947614" y="4906556"/>
                  <a:pt x="913224" y="4897403"/>
                  <a:pt x="869960" y="4885518"/>
                </a:cubicBezTo>
                <a:cubicBezTo>
                  <a:pt x="819114" y="4856727"/>
                  <a:pt x="768074" y="4850663"/>
                  <a:pt x="721345" y="4839806"/>
                </a:cubicBezTo>
                <a:cubicBezTo>
                  <a:pt x="667944" y="4829906"/>
                  <a:pt x="698286" y="4859338"/>
                  <a:pt x="635428" y="4830000"/>
                </a:cubicBezTo>
                <a:cubicBezTo>
                  <a:pt x="626286" y="4837571"/>
                  <a:pt x="617638" y="4836842"/>
                  <a:pt x="604106" y="4830842"/>
                </a:cubicBezTo>
                <a:cubicBezTo>
                  <a:pt x="583276" y="4833091"/>
                  <a:pt x="539859" y="4845979"/>
                  <a:pt x="510451" y="4843485"/>
                </a:cubicBezTo>
                <a:cubicBezTo>
                  <a:pt x="489781" y="4840800"/>
                  <a:pt x="443867" y="4818678"/>
                  <a:pt x="427656" y="4815877"/>
                </a:cubicBezTo>
                <a:cubicBezTo>
                  <a:pt x="424088" y="4817297"/>
                  <a:pt x="419580" y="4820561"/>
                  <a:pt x="413184" y="4826676"/>
                </a:cubicBezTo>
                <a:cubicBezTo>
                  <a:pt x="387673" y="4816699"/>
                  <a:pt x="379855" y="4828170"/>
                  <a:pt x="341772" y="4829671"/>
                </a:cubicBezTo>
                <a:cubicBezTo>
                  <a:pt x="327795" y="4821005"/>
                  <a:pt x="314729" y="4822794"/>
                  <a:pt x="301266" y="4827842"/>
                </a:cubicBezTo>
                <a:cubicBezTo>
                  <a:pt x="265781" y="4821714"/>
                  <a:pt x="231017" y="4827635"/>
                  <a:pt x="189886" y="4826710"/>
                </a:cubicBezTo>
                <a:cubicBezTo>
                  <a:pt x="147910" y="4813727"/>
                  <a:pt x="121702" y="4829584"/>
                  <a:pt x="77762" y="4828518"/>
                </a:cubicBezTo>
                <a:cubicBezTo>
                  <a:pt x="38733" y="4806108"/>
                  <a:pt x="44308" y="4851138"/>
                  <a:pt x="8164" y="4846203"/>
                </a:cubicBezTo>
                <a:lnTo>
                  <a:pt x="0" y="4843648"/>
                </a:lnTo>
                <a:lnTo>
                  <a:pt x="0" y="408068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0622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2EDF7-7A5C-34BF-0D45-EF80712A7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07" y="95274"/>
            <a:ext cx="6440478" cy="957349"/>
          </a:xfrm>
        </p:spPr>
        <p:txBody>
          <a:bodyPr>
            <a:noAutofit/>
          </a:bodyPr>
          <a:lstStyle/>
          <a:p>
            <a:r>
              <a:rPr lang="en-GB" sz="3600" b="1">
                <a:solidFill>
                  <a:srgbClr val="0070C0"/>
                </a:solidFill>
                <a:latin typeface="neue-haas-grotesk-text"/>
              </a:rPr>
              <a:t>Early Modern Letters Online </a:t>
            </a:r>
            <a:br>
              <a:rPr lang="en-GB" sz="3600" b="1">
                <a:solidFill>
                  <a:srgbClr val="0070C0"/>
                </a:solidFill>
                <a:latin typeface="neue-haas-grotesk-text"/>
              </a:rPr>
            </a:br>
            <a:endParaRPr lang="en-GB" sz="3600" b="1">
              <a:solidFill>
                <a:srgbClr val="0070C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E629DC-7EF5-0ABC-88E6-B0DC13BEE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409" y="741605"/>
            <a:ext cx="2686050" cy="3276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1B74D1-9B0A-5AE0-3975-99EF521470FB}"/>
              </a:ext>
            </a:extLst>
          </p:cNvPr>
          <p:cNvSpPr txBox="1"/>
          <p:nvPr/>
        </p:nvSpPr>
        <p:spPr>
          <a:xfrm>
            <a:off x="1920724" y="5032463"/>
            <a:ext cx="668101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>
                <a:solidFill>
                  <a:srgbClr val="222222"/>
                </a:solidFill>
                <a:effectLst/>
                <a:latin typeface="Helvetica Neue"/>
              </a:rPr>
              <a:t>The Centre for Editing Lives and Letters (CELL) develops projects focused on making archives matter, concentrating on the years 1500 to 1800</a:t>
            </a:r>
            <a:endParaRPr lang="en-GB" sz="24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85DAB4-72AC-4D99-ED65-B5FB4ED5C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993" y="4451380"/>
            <a:ext cx="2438400" cy="2000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10FD346-020F-F363-7F2C-ED53783DE963}"/>
              </a:ext>
            </a:extLst>
          </p:cNvPr>
          <p:cNvSpPr txBox="1"/>
          <p:nvPr/>
        </p:nvSpPr>
        <p:spPr>
          <a:xfrm>
            <a:off x="1920724" y="4288308"/>
            <a:ext cx="6826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>
                <a:solidFill>
                  <a:srgbClr val="0070C0"/>
                </a:solidFill>
                <a:latin typeface="neue-haas-grotesk-text"/>
              </a:rPr>
              <a:t>Centre for Editing Lives and Letters</a:t>
            </a:r>
            <a:endParaRPr lang="en-GB" sz="36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D86D2B-122E-9D8E-5F34-0BC822670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5261" y="569326"/>
            <a:ext cx="6523132" cy="362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537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14DA3A-D5BD-9BD5-D2A9-1567FD047309}"/>
              </a:ext>
            </a:extLst>
          </p:cNvPr>
          <p:cNvSpPr txBox="1"/>
          <p:nvPr/>
        </p:nvSpPr>
        <p:spPr>
          <a:xfrm>
            <a:off x="744279" y="659218"/>
            <a:ext cx="84768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err="1">
                <a:hlinkClick r:id="rId2"/>
              </a:rPr>
              <a:t>Cryptiana</a:t>
            </a:r>
            <a:r>
              <a:rPr lang="en-GB" sz="2800">
                <a:hlinkClick r:id="rId2"/>
              </a:rPr>
              <a:t>: Articles on Historical Cryptography</a:t>
            </a:r>
            <a:endParaRPr lang="en-GB" sz="2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7467E0-9651-0A8B-9FED-65A8380DD28C}"/>
              </a:ext>
            </a:extLst>
          </p:cNvPr>
          <p:cNvSpPr txBox="1"/>
          <p:nvPr/>
        </p:nvSpPr>
        <p:spPr>
          <a:xfrm>
            <a:off x="0" y="3763245"/>
            <a:ext cx="59191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err="1">
                <a:hlinkClick r:id="rId3"/>
              </a:rPr>
              <a:t>Letterlocking</a:t>
            </a:r>
            <a:r>
              <a:rPr lang="en-GB" sz="2000">
                <a:hlinkClick r:id="rId3"/>
              </a:rPr>
              <a:t>: Mary Queen of Scots’ last letter, a spiral lock, England (1587) (UH0135)</a:t>
            </a:r>
            <a:endParaRPr lang="en-GB" sz="2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85CEA4-C5C6-5A96-034B-00AD05A3CF65}"/>
              </a:ext>
            </a:extLst>
          </p:cNvPr>
          <p:cNvSpPr txBox="1"/>
          <p:nvPr/>
        </p:nvSpPr>
        <p:spPr>
          <a:xfrm>
            <a:off x="0" y="2733381"/>
            <a:ext cx="68420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hlinkClick r:id="rId4"/>
              </a:rPr>
              <a:t>Catherine de’ Medici’s concealed spiral-locked letter to Raimond de </a:t>
            </a:r>
            <a:r>
              <a:rPr lang="en-GB" sz="2000" err="1">
                <a:hlinkClick r:id="rId4"/>
              </a:rPr>
              <a:t>Beccarie</a:t>
            </a:r>
            <a:r>
              <a:rPr lang="en-GB" sz="2000">
                <a:hlinkClick r:id="rId4"/>
              </a:rPr>
              <a:t> (c.1570) (UH0224)</a:t>
            </a:r>
            <a:endParaRPr lang="en-GB" sz="2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BE34D7-8F1B-9D17-A921-523F44FA4016}"/>
              </a:ext>
            </a:extLst>
          </p:cNvPr>
          <p:cNvSpPr txBox="1"/>
          <p:nvPr/>
        </p:nvSpPr>
        <p:spPr>
          <a:xfrm>
            <a:off x="49454" y="4659090"/>
            <a:ext cx="5316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err="1">
                <a:hlinkClick r:id="rId5"/>
              </a:rPr>
              <a:t>Letterlocking</a:t>
            </a:r>
            <a:r>
              <a:rPr lang="en-GB" sz="2000">
                <a:hlinkClick r:id="rId5"/>
              </a:rPr>
              <a:t>: A rare spiral lock, France (1638</a:t>
            </a:r>
            <a:r>
              <a:rPr lang="en-GB">
                <a:hlinkClick r:id="rId5"/>
              </a:rPr>
              <a:t>)</a:t>
            </a:r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217D2C-9594-D7B6-A2BB-CCD7DB37C272}"/>
              </a:ext>
            </a:extLst>
          </p:cNvPr>
          <p:cNvSpPr txBox="1"/>
          <p:nvPr/>
        </p:nvSpPr>
        <p:spPr>
          <a:xfrm>
            <a:off x="67009" y="1778465"/>
            <a:ext cx="67750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err="1">
                <a:hlinkClick r:id="rId6"/>
              </a:rPr>
              <a:t>Letterlocking</a:t>
            </a:r>
            <a:r>
              <a:rPr lang="en-GB" sz="2000">
                <a:hlinkClick r:id="rId6"/>
              </a:rPr>
              <a:t>: Walsingham’s anti-spy letter to Sir Ralph Sadler, England (1584) (UH0132)</a:t>
            </a:r>
            <a:endParaRPr lang="en-GB" sz="20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8AD7DF-79D9-5910-5F34-1521D80453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5868" y="2202436"/>
            <a:ext cx="5919123" cy="32985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D5A1C6-D4E4-0FD1-2E7D-54A6FEC5AAAD}"/>
              </a:ext>
            </a:extLst>
          </p:cNvPr>
          <p:cNvSpPr txBox="1"/>
          <p:nvPr/>
        </p:nvSpPr>
        <p:spPr>
          <a:xfrm>
            <a:off x="67009" y="5688954"/>
            <a:ext cx="83433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/>
              <a:t>Akkerman &amp; Langman,</a:t>
            </a:r>
            <a:r>
              <a:rPr lang="en-GB" sz="2000" i="1"/>
              <a:t> </a:t>
            </a:r>
            <a:r>
              <a:rPr lang="en-GB" sz="2000" i="1" err="1"/>
              <a:t>Spycraft</a:t>
            </a:r>
            <a:r>
              <a:rPr lang="en-GB" sz="2000" i="1"/>
              <a:t> </a:t>
            </a:r>
            <a:r>
              <a:rPr lang="en-GB" sz="2000"/>
              <a:t>(2024), contains ‘Lessons: the School of </a:t>
            </a:r>
            <a:r>
              <a:rPr lang="en-GB" sz="2000" err="1"/>
              <a:t>Spycraft</a:t>
            </a:r>
            <a:r>
              <a:rPr lang="en-GB" sz="2000"/>
              <a:t>’, including recipes for invisible inks &amp; poisons!</a:t>
            </a:r>
            <a:r>
              <a:rPr lang="en-GB" sz="2000" b="0">
                <a:effectLst/>
              </a:rPr>
              <a:t> (with disclaimer)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46205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CE499-263C-98FD-4C12-42350838F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268"/>
            <a:ext cx="10464209" cy="90482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sz="6000" b="1">
                <a:solidFill>
                  <a:srgbClr val="0070C0"/>
                </a:solidFill>
              </a:rPr>
              <a:t>Methods &amp; hazards of concealment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432B0C-1179-9303-E1C6-CBDF45E91B26}"/>
              </a:ext>
            </a:extLst>
          </p:cNvPr>
          <p:cNvSpPr txBox="1"/>
          <p:nvPr/>
        </p:nvSpPr>
        <p:spPr>
          <a:xfrm>
            <a:off x="63361" y="948689"/>
            <a:ext cx="8484782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/>
              <a:t>Clandestine messages </a:t>
            </a:r>
            <a:r>
              <a:rPr lang="en-GB" sz="2800"/>
              <a:t>hidden in or sewn into clothing (hose, doublets etc), carried in pockets, bags (sometimes sealed), baskets etc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/>
              <a:t>Often just from descriptions</a:t>
            </a:r>
            <a:r>
              <a:rPr lang="en-GB" sz="2800"/>
              <a:t>, actual evidence fragmentary; interception or retention; practice of burning &amp; destruction &amp; loss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/>
              <a:t>‘Letters and other documents, the objects most needed to be kept confidential, are the items recorded as having been most commonly carried around in pockets. But </a:t>
            </a:r>
            <a:r>
              <a:rPr lang="en-GB" sz="2800" b="1"/>
              <a:t>pockets were not inviolable spaces</a:t>
            </a:r>
            <a:r>
              <a:rPr lang="en-GB" sz="2800"/>
              <a:t>, with men tending to have their pockets searched  when they were captured or killed’ (Rebecca Unsworth on early modern dress)</a:t>
            </a:r>
          </a:p>
        </p:txBody>
      </p:sp>
      <p:pic>
        <p:nvPicPr>
          <p:cNvPr id="6" name="Picture 5" descr="A group of men wearing historical clothing&#10;&#10;Description automatically generated">
            <a:extLst>
              <a:ext uri="{FF2B5EF4-FFF2-40B4-BE49-F238E27FC236}">
                <a16:creationId xmlns:a16="http://schemas.microsoft.com/office/drawing/2014/main" id="{F4A7EBEF-6987-A4B4-0BFD-11ACA2DC5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143" y="1365625"/>
            <a:ext cx="3643857" cy="485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615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402CAEB8-AB16-4E62-90CB-4DAA41C8C9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25" y="1844675"/>
            <a:ext cx="6780213" cy="4449763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B64EE39F-64E3-4966-952B-C295A0AE12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75" y="1844675"/>
            <a:ext cx="3541713" cy="213836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118ABD88-BAD4-434F-86CC-45E669DE6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75" y="4052888"/>
            <a:ext cx="3541713" cy="22415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0FC170-D208-48D8-83B4-92EA20252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25" y="184805"/>
            <a:ext cx="11763375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Letters written on the lining of doublets, siege of Rouen, Sept. 1562 </a:t>
            </a:r>
            <a:r>
              <a:rPr lang="en-US" sz="28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(Archives </a:t>
            </a:r>
            <a:r>
              <a:rPr lang="en-US" sz="280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nationales</a:t>
            </a:r>
            <a:r>
              <a:rPr lang="en-US" sz="28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Paris)</a:t>
            </a:r>
          </a:p>
        </p:txBody>
      </p:sp>
    </p:spTree>
    <p:extLst>
      <p:ext uri="{BB962C8B-B14F-4D97-AF65-F5344CB8AC3E}">
        <p14:creationId xmlns:p14="http://schemas.microsoft.com/office/powerpoint/2010/main" val="3652900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5F09E-6903-882E-5EB5-0DCD4EF86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959" y="131209"/>
            <a:ext cx="4882116" cy="581173"/>
          </a:xfrm>
        </p:spPr>
        <p:txBody>
          <a:bodyPr>
            <a:normAutofit fontScale="90000"/>
          </a:bodyPr>
          <a:lstStyle/>
          <a:p>
            <a:r>
              <a:rPr lang="en-GB" b="1">
                <a:solidFill>
                  <a:srgbClr val="0070C0"/>
                </a:solidFill>
              </a:rPr>
              <a:t>Vietnam War</a:t>
            </a:r>
          </a:p>
        </p:txBody>
      </p:sp>
      <p:pic>
        <p:nvPicPr>
          <p:cNvPr id="10" name="Picture 9" descr="A group of fabric on a glass display&#10;&#10;AI-generated content may be incorrect.">
            <a:extLst>
              <a:ext uri="{FF2B5EF4-FFF2-40B4-BE49-F238E27FC236}">
                <a16:creationId xmlns:a16="http://schemas.microsoft.com/office/drawing/2014/main" id="{291C8647-2B0D-6320-71EB-5C761FAB5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3291" y="857250"/>
            <a:ext cx="6858000" cy="5143500"/>
          </a:xfrm>
          <a:prstGeom prst="rect">
            <a:avLst/>
          </a:prstGeom>
        </p:spPr>
      </p:pic>
      <p:pic>
        <p:nvPicPr>
          <p:cNvPr id="4" name="Picture 3" descr="A display case with a group of cards&#10;&#10;AI-generated content may be incorrect.">
            <a:extLst>
              <a:ext uri="{FF2B5EF4-FFF2-40B4-BE49-F238E27FC236}">
                <a16:creationId xmlns:a16="http://schemas.microsoft.com/office/drawing/2014/main" id="{035D204E-3EAA-948E-E5EF-586C9871D7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3070" y="2852921"/>
            <a:ext cx="4427280" cy="33204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F32A71-5A67-23E2-A0D6-90D646845659}"/>
              </a:ext>
            </a:extLst>
          </p:cNvPr>
          <p:cNvSpPr txBox="1"/>
          <p:nvPr/>
        </p:nvSpPr>
        <p:spPr>
          <a:xfrm>
            <a:off x="223284" y="712382"/>
            <a:ext cx="59870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/>
              <a:t>Scarves used to carry secret orders</a:t>
            </a:r>
          </a:p>
          <a:p>
            <a:r>
              <a:rPr lang="en-GB" sz="2400"/>
              <a:t>Jewellery box to conceal secret documents</a:t>
            </a:r>
          </a:p>
          <a:p>
            <a:r>
              <a:rPr lang="en-GB" sz="2400"/>
              <a:t>Forged identity cards of agents</a:t>
            </a:r>
          </a:p>
        </p:txBody>
      </p:sp>
    </p:spTree>
    <p:extLst>
      <p:ext uri="{BB962C8B-B14F-4D97-AF65-F5344CB8AC3E}">
        <p14:creationId xmlns:p14="http://schemas.microsoft.com/office/powerpoint/2010/main" val="369234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4AF96-85F3-21A6-75F7-DBDC2048A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1209"/>
            <a:ext cx="10515600" cy="1683341"/>
          </a:xfrm>
        </p:spPr>
        <p:txBody>
          <a:bodyPr>
            <a:noAutofit/>
          </a:bodyPr>
          <a:lstStyle/>
          <a:p>
            <a:r>
              <a:rPr lang="en-GB" sz="4000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Nicholas Throckmorton to Queen Elizabeth on pieces of linen, Orléans, Oct. 1562 </a:t>
            </a:r>
            <a:r>
              <a:rPr lang="en-GB" sz="28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(State Papers, The National Archives, Kew)</a:t>
            </a:r>
          </a:p>
        </p:txBody>
      </p:sp>
      <p:pic>
        <p:nvPicPr>
          <p:cNvPr id="6" name="Picture 5" descr="A piece of paper with writing on it">
            <a:extLst>
              <a:ext uri="{FF2B5EF4-FFF2-40B4-BE49-F238E27FC236}">
                <a16:creationId xmlns:a16="http://schemas.microsoft.com/office/drawing/2014/main" id="{5D79E56D-F8B4-077E-BEEF-49DA5BC39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4550"/>
            <a:ext cx="6169555" cy="4082902"/>
          </a:xfrm>
          <a:prstGeom prst="rect">
            <a:avLst/>
          </a:prstGeom>
        </p:spPr>
      </p:pic>
      <p:pic>
        <p:nvPicPr>
          <p:cNvPr id="8" name="Picture 7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DF1EA1C7-9373-7FB7-E1CA-2801C7959A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555" y="2122553"/>
            <a:ext cx="6022445" cy="437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43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5F9CEF-AEC8-9215-17AF-EE8D48352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1" y="317307"/>
            <a:ext cx="8327065" cy="3111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98A3B0-0F70-E3CF-5ADC-E32AAE5E5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81" y="3828902"/>
            <a:ext cx="9578344" cy="27117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7B0BC4-D72A-1136-4A6C-72DE2146BDF0}"/>
              </a:ext>
            </a:extLst>
          </p:cNvPr>
          <p:cNvSpPr txBox="1"/>
          <p:nvPr/>
        </p:nvSpPr>
        <p:spPr>
          <a:xfrm>
            <a:off x="8516677" y="0"/>
            <a:ext cx="357254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+mj-lt"/>
              <a:buAutoNum type="romanLcPeriod"/>
            </a:pPr>
            <a:r>
              <a:rPr lang="en-GB" sz="2400" b="1"/>
              <a:t>Cryptography</a:t>
            </a:r>
            <a:r>
              <a:rPr lang="en-GB" sz="2400"/>
              <a:t>: use of codes, but also </a:t>
            </a:r>
            <a:r>
              <a:rPr lang="en-GB" sz="2400" b="1"/>
              <a:t>pseudonyms</a:t>
            </a:r>
          </a:p>
          <a:p>
            <a:pPr marL="571500" indent="-571500">
              <a:buFont typeface="+mj-lt"/>
              <a:buAutoNum type="romanLcPeriod"/>
            </a:pPr>
            <a:r>
              <a:rPr lang="en-GB" sz="2400"/>
              <a:t>Need for specialised </a:t>
            </a:r>
            <a:r>
              <a:rPr lang="en-GB" sz="2400" b="1"/>
              <a:t>codebreakers, translators &amp; counterfeiters</a:t>
            </a:r>
          </a:p>
          <a:p>
            <a:pPr marL="571500" indent="-571500">
              <a:buFont typeface="+mj-lt"/>
              <a:buAutoNum type="romanLcPeriod"/>
            </a:pPr>
            <a:r>
              <a:rPr lang="en-GB" sz="2400" b="1"/>
              <a:t>Invisible ink </a:t>
            </a:r>
            <a:r>
              <a:rPr lang="en-GB" sz="2400"/>
              <a:t>(lemon or orange juice, milk, urine + heat or water)</a:t>
            </a:r>
          </a:p>
        </p:txBody>
      </p:sp>
    </p:spTree>
    <p:extLst>
      <p:ext uri="{BB962C8B-B14F-4D97-AF65-F5344CB8AC3E}">
        <p14:creationId xmlns:p14="http://schemas.microsoft.com/office/powerpoint/2010/main" val="265113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3F12D7-9B11-8BEC-958F-96956EA81CD7}"/>
              </a:ext>
            </a:extLst>
          </p:cNvPr>
          <p:cNvSpPr txBox="1"/>
          <p:nvPr/>
        </p:nvSpPr>
        <p:spPr>
          <a:xfrm>
            <a:off x="223285" y="943963"/>
            <a:ext cx="558995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>
                <a:solidFill>
                  <a:srgbClr val="222222"/>
                </a:solidFill>
                <a:effectLst/>
              </a:rPr>
              <a:t>‘it is arguably the sixteenth century that witnessed the most marked increase and development in secret forms of letter-writing, attested by the publication of significant numbers of printed cryptographies, the invention of sophisticated manuscript cipher systems, and by thousands of extant manuscript letters employing ciphers or codes’. (Daybell)</a:t>
            </a:r>
          </a:p>
          <a:p>
            <a:r>
              <a:rPr lang="en-GB" sz="2400"/>
              <a:t>‘Each ambassador had his own cipher or multiple ciphers … frequently updated, added to and supplemented; they were also prone to problems, often lost or stolen and needed replacing’.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57882D-021C-CE10-50CE-AD65916E0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565" y="108647"/>
            <a:ext cx="10591800" cy="676405"/>
          </a:xfrm>
        </p:spPr>
        <p:txBody>
          <a:bodyPr>
            <a:normAutofit fontScale="90000"/>
          </a:bodyPr>
          <a:lstStyle/>
          <a:p>
            <a:r>
              <a:rPr lang="en-GB" b="1">
                <a:solidFill>
                  <a:srgbClr val="0070C0"/>
                </a:solidFill>
              </a:rPr>
              <a:t>Ciphers, codes &amp; cryptography</a:t>
            </a:r>
          </a:p>
        </p:txBody>
      </p:sp>
      <p:pic>
        <p:nvPicPr>
          <p:cNvPr id="6" name="Picture 5" descr="A gold book with a pattern on it&#10;&#10;AI-generated content may be incorrect.">
            <a:extLst>
              <a:ext uri="{FF2B5EF4-FFF2-40B4-BE49-F238E27FC236}">
                <a16:creationId xmlns:a16="http://schemas.microsoft.com/office/drawing/2014/main" id="{B954C0F8-D4F9-80BC-3A51-41AA5F0DA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935" y="1120697"/>
            <a:ext cx="6155473" cy="461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04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EA23C-9F92-072E-EE9C-90BE64A6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" y="180719"/>
            <a:ext cx="11998960" cy="735965"/>
          </a:xfrm>
        </p:spPr>
        <p:txBody>
          <a:bodyPr>
            <a:normAutofit fontScale="90000"/>
          </a:bodyPr>
          <a:lstStyle/>
          <a:p>
            <a:r>
              <a:rPr lang="en-GB" sz="4000" b="1">
                <a:solidFill>
                  <a:srgbClr val="0070C0"/>
                </a:solidFill>
                <a:latin typeface="+mn-lt"/>
              </a:rPr>
              <a:t>Interrogation &amp; intercepted letters (May 1570)</a:t>
            </a:r>
            <a:br>
              <a:rPr lang="en-GB" sz="4000" b="1">
                <a:solidFill>
                  <a:srgbClr val="0070C0"/>
                </a:solidFill>
                <a:latin typeface="+mn-lt"/>
              </a:rPr>
            </a:br>
            <a:r>
              <a:rPr lang="en-GB" sz="3100">
                <a:solidFill>
                  <a:srgbClr val="0070C0"/>
                </a:solidFill>
                <a:latin typeface="+mn-lt"/>
              </a:rPr>
              <a:t>(Bibliothèque </a:t>
            </a:r>
            <a:r>
              <a:rPr lang="en-GB" sz="3100" err="1">
                <a:solidFill>
                  <a:srgbClr val="0070C0"/>
                </a:solidFill>
                <a:latin typeface="+mn-lt"/>
              </a:rPr>
              <a:t>nationale</a:t>
            </a:r>
            <a:r>
              <a:rPr lang="en-GB" sz="3100">
                <a:solidFill>
                  <a:srgbClr val="0070C0"/>
                </a:solidFill>
                <a:latin typeface="+mn-lt"/>
              </a:rPr>
              <a:t>, Paris)</a:t>
            </a:r>
          </a:p>
        </p:txBody>
      </p:sp>
      <p:pic>
        <p:nvPicPr>
          <p:cNvPr id="6" name="Picture 5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DD7C6BBC-2AF2-031B-416E-61D050634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02" y="4614863"/>
            <a:ext cx="2900363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8" descr="A close up of a letter&#10;&#10;Description automatically generated">
            <a:extLst>
              <a:ext uri="{FF2B5EF4-FFF2-40B4-BE49-F238E27FC236}">
                <a16:creationId xmlns:a16="http://schemas.microsoft.com/office/drawing/2014/main" id="{FC8741DE-2753-EAD3-AD94-FBE920C45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6" y="1381126"/>
            <a:ext cx="4808266" cy="393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7C675AEF-716F-07D6-6527-B928C68DF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034" y="707084"/>
            <a:ext cx="3780457" cy="28353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20977-F5D1-6EBF-6DE3-13EB8507B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7031" y="2901535"/>
            <a:ext cx="2959092" cy="3945456"/>
          </a:xfrm>
          <a:prstGeom prst="rect">
            <a:avLst/>
          </a:prstGeom>
        </p:spPr>
      </p:pic>
      <p:pic>
        <p:nvPicPr>
          <p:cNvPr id="17" name="Picture 16" descr="A book with a handwritten text&#10;&#10;Description automatically generated with medium confidence">
            <a:extLst>
              <a:ext uri="{FF2B5EF4-FFF2-40B4-BE49-F238E27FC236}">
                <a16:creationId xmlns:a16="http://schemas.microsoft.com/office/drawing/2014/main" id="{06DDB0EA-1B56-A8AF-48A4-6780C176F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7753" y="957817"/>
            <a:ext cx="3112772" cy="4150363"/>
          </a:xfrm>
          <a:prstGeom prst="rect">
            <a:avLst/>
          </a:prstGeom>
        </p:spPr>
      </p:pic>
      <p:pic>
        <p:nvPicPr>
          <p:cNvPr id="18" name="Picture 17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0CAB000F-7469-6E53-D577-CC8409A58B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9027" y="4615196"/>
            <a:ext cx="3627506" cy="2465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>
            <a:extLst>
              <a:ext uri="{FF2B5EF4-FFF2-40B4-BE49-F238E27FC236}">
                <a16:creationId xmlns:a16="http://schemas.microsoft.com/office/drawing/2014/main" id="{099889FA-C68D-5CD3-46B2-6BCB36AB1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01" y="3688833"/>
            <a:ext cx="4976899" cy="375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89DFE7E4-53B5-83E8-6E13-CDD4B33B3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709" y="4437977"/>
            <a:ext cx="4384464" cy="3205555"/>
          </a:xfrm>
          <a:prstGeom prst="rect">
            <a:avLst/>
          </a:prstGeom>
        </p:spPr>
      </p:pic>
      <p:pic>
        <p:nvPicPr>
          <p:cNvPr id="26" name="Picture 25" descr="A book with a handwritten text&#10;&#10;Description automatically generated with medium confidence">
            <a:extLst>
              <a:ext uri="{FF2B5EF4-FFF2-40B4-BE49-F238E27FC236}">
                <a16:creationId xmlns:a16="http://schemas.microsoft.com/office/drawing/2014/main" id="{AE87B59E-0C50-8D1A-477B-58D947260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2072" y="273831"/>
            <a:ext cx="3361461" cy="4481948"/>
          </a:xfrm>
          <a:prstGeom prst="rect">
            <a:avLst/>
          </a:prstGeom>
        </p:spPr>
      </p:pic>
      <p:pic>
        <p:nvPicPr>
          <p:cNvPr id="2" name="Content Placeholder 4" descr="A close-up of a book&#10;&#10;Description automatically generated">
            <a:extLst>
              <a:ext uri="{FF2B5EF4-FFF2-40B4-BE49-F238E27FC236}">
                <a16:creationId xmlns:a16="http://schemas.microsoft.com/office/drawing/2014/main" id="{F8FB0AB1-DA3A-B2C6-0A58-625180737B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68" y="596997"/>
            <a:ext cx="6053522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C0BF39-0616-4B65-BECD-96E0D376D0F3}"/>
              </a:ext>
            </a:extLst>
          </p:cNvPr>
          <p:cNvSpPr txBox="1"/>
          <p:nvPr/>
        </p:nvSpPr>
        <p:spPr>
          <a:xfrm>
            <a:off x="1" y="-49334"/>
            <a:ext cx="8537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>
                <a:solidFill>
                  <a:srgbClr val="0070C0"/>
                </a:solidFill>
              </a:rPr>
              <a:t>Identifying Handwriting in Other Letters</a:t>
            </a:r>
          </a:p>
        </p:txBody>
      </p:sp>
    </p:spTree>
    <p:extLst>
      <p:ext uri="{BB962C8B-B14F-4D97-AF65-F5344CB8AC3E}">
        <p14:creationId xmlns:p14="http://schemas.microsoft.com/office/powerpoint/2010/main" val="17919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Material Culture and Cryptography</vt:lpstr>
      <vt:lpstr>Methods &amp; hazards of concealment</vt:lpstr>
      <vt:lpstr>Letters written on the lining of doublets, siege of Rouen, Sept. 1562 (Archives nationales, Paris)</vt:lpstr>
      <vt:lpstr>Vietnam War</vt:lpstr>
      <vt:lpstr>Nicholas Throckmorton to Queen Elizabeth on pieces of linen, Orléans, Oct. 1562 (State Papers, The National Archives, Kew)</vt:lpstr>
      <vt:lpstr>PowerPoint Presentation</vt:lpstr>
      <vt:lpstr>Ciphers, codes &amp; cryptography</vt:lpstr>
      <vt:lpstr>Interrogation &amp; intercepted letters (May 1570) (Bibliothèque nationale, Paris)</vt:lpstr>
      <vt:lpstr>PowerPoint Presentation</vt:lpstr>
      <vt:lpstr>4 of up to 10 letters found on Louis, Prince of Condé’s body after the Battle of Jarnac, Mar.1569 </vt:lpstr>
      <vt:lpstr>Stained letters taken from corpses       Jarnac, 1569                   Lützen, 1632</vt:lpstr>
      <vt:lpstr>Early Modern Letters Online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revision>1</cp:revision>
  <dcterms:created xsi:type="dcterms:W3CDTF">2025-11-27T15:06:08Z</dcterms:created>
  <dcterms:modified xsi:type="dcterms:W3CDTF">2025-12-02T14:19:15Z</dcterms:modified>
</cp:coreProperties>
</file>