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3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sldIdLst>
    <p:sldId id="256" r:id="rId2"/>
    <p:sldId id="276" r:id="rId3"/>
    <p:sldId id="293" r:id="rId4"/>
    <p:sldId id="309" r:id="rId5"/>
    <p:sldId id="317" r:id="rId6"/>
    <p:sldId id="318" r:id="rId7"/>
    <p:sldId id="319" r:id="rId8"/>
    <p:sldId id="320" r:id="rId9"/>
    <p:sldId id="310" r:id="rId10"/>
    <p:sldId id="316" r:id="rId11"/>
    <p:sldId id="333" r:id="rId12"/>
    <p:sldId id="327" r:id="rId13"/>
    <p:sldId id="311" r:id="rId14"/>
    <p:sldId id="312" r:id="rId15"/>
    <p:sldId id="313" r:id="rId16"/>
    <p:sldId id="315" r:id="rId17"/>
    <p:sldId id="314" r:id="rId18"/>
    <p:sldId id="321" r:id="rId19"/>
    <p:sldId id="298" r:id="rId20"/>
    <p:sldId id="301" r:id="rId21"/>
    <p:sldId id="303" r:id="rId22"/>
    <p:sldId id="302" r:id="rId23"/>
    <p:sldId id="322" r:id="rId24"/>
    <p:sldId id="323" r:id="rId25"/>
    <p:sldId id="308" r:id="rId26"/>
    <p:sldId id="324" r:id="rId27"/>
    <p:sldId id="304" r:id="rId28"/>
    <p:sldId id="272" r:id="rId29"/>
    <p:sldId id="305" r:id="rId30"/>
    <p:sldId id="273" r:id="rId31"/>
    <p:sldId id="274" r:id="rId32"/>
    <p:sldId id="306" r:id="rId33"/>
    <p:sldId id="270" r:id="rId34"/>
    <p:sldId id="300" r:id="rId35"/>
    <p:sldId id="271" r:id="rId36"/>
    <p:sldId id="325" r:id="rId37"/>
    <p:sldId id="328" r:id="rId38"/>
    <p:sldId id="329" r:id="rId39"/>
    <p:sldId id="330" r:id="rId40"/>
    <p:sldId id="277" r:id="rId41"/>
    <p:sldId id="278" r:id="rId42"/>
    <p:sldId id="279" r:id="rId43"/>
    <p:sldId id="282" r:id="rId44"/>
    <p:sldId id="326" r:id="rId45"/>
    <p:sldId id="258" r:id="rId46"/>
    <p:sldId id="260" r:id="rId47"/>
    <p:sldId id="261" r:id="rId48"/>
    <p:sldId id="299" r:id="rId49"/>
    <p:sldId id="288" r:id="rId50"/>
    <p:sldId id="290" r:id="rId51"/>
    <p:sldId id="289" r:id="rId52"/>
    <p:sldId id="292" r:id="rId53"/>
    <p:sldId id="291" r:id="rId54"/>
    <p:sldId id="275" r:id="rId55"/>
    <p:sldId id="294" r:id="rId56"/>
    <p:sldId id="295" r:id="rId57"/>
    <p:sldId id="296" r:id="rId58"/>
    <p:sldId id="297" r:id="rId5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16"/>
    <p:restoredTop sz="94659"/>
  </p:normalViewPr>
  <p:slideViewPr>
    <p:cSldViewPr snapToGrid="0" snapToObjects="1">
      <p:cViewPr varScale="1">
        <p:scale>
          <a:sx n="110" d="100"/>
          <a:sy n="110" d="100"/>
        </p:scale>
        <p:origin x="96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48570A-A3D2-4388-BE6B-6592BB0AD78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0E78429-8CA0-46D4-8B6D-84ED3FCFFB16}">
      <dgm:prSet/>
      <dgm:spPr/>
      <dgm:t>
        <a:bodyPr/>
        <a:lstStyle/>
        <a:p>
          <a:r>
            <a:rPr lang="en-US"/>
            <a:t>Liberal Phase – 1789-1792 (constitutional monarchy)</a:t>
          </a:r>
        </a:p>
      </dgm:t>
    </dgm:pt>
    <dgm:pt modelId="{F68F8F61-452E-44F2-B9AD-94748B4BA11D}" type="parTrans" cxnId="{4B6E7E6A-200C-4500-9636-10FCC0C4A0A2}">
      <dgm:prSet/>
      <dgm:spPr/>
      <dgm:t>
        <a:bodyPr/>
        <a:lstStyle/>
        <a:p>
          <a:endParaRPr lang="en-US"/>
        </a:p>
      </dgm:t>
    </dgm:pt>
    <dgm:pt modelId="{CA9816BD-CBEA-4FAF-B6D5-5AE0CE01B355}" type="sibTrans" cxnId="{4B6E7E6A-200C-4500-9636-10FCC0C4A0A2}">
      <dgm:prSet/>
      <dgm:spPr/>
      <dgm:t>
        <a:bodyPr/>
        <a:lstStyle/>
        <a:p>
          <a:endParaRPr lang="en-US"/>
        </a:p>
      </dgm:t>
    </dgm:pt>
    <dgm:pt modelId="{35CE2CBC-3554-42F7-82DC-6E0EEFAE5DDC}">
      <dgm:prSet/>
      <dgm:spPr/>
      <dgm:t>
        <a:bodyPr/>
        <a:lstStyle/>
        <a:p>
          <a:r>
            <a:rPr lang="en-US"/>
            <a:t>Radical Phase – 1792-1794 (republic, terror)</a:t>
          </a:r>
        </a:p>
      </dgm:t>
    </dgm:pt>
    <dgm:pt modelId="{3372723A-08EC-48E3-A8DB-CD3175329C5E}" type="parTrans" cxnId="{FD679763-BE92-45E6-B287-70C54D5F3D53}">
      <dgm:prSet/>
      <dgm:spPr/>
      <dgm:t>
        <a:bodyPr/>
        <a:lstStyle/>
        <a:p>
          <a:endParaRPr lang="en-US"/>
        </a:p>
      </dgm:t>
    </dgm:pt>
    <dgm:pt modelId="{C8284B12-5932-4755-B418-F2108D83B66A}" type="sibTrans" cxnId="{FD679763-BE92-45E6-B287-70C54D5F3D53}">
      <dgm:prSet/>
      <dgm:spPr/>
      <dgm:t>
        <a:bodyPr/>
        <a:lstStyle/>
        <a:p>
          <a:endParaRPr lang="en-US"/>
        </a:p>
      </dgm:t>
    </dgm:pt>
    <dgm:pt modelId="{48422051-F943-482D-A354-EA6B01F18F6E}">
      <dgm:prSet/>
      <dgm:spPr/>
      <dgm:t>
        <a:bodyPr/>
        <a:lstStyle/>
        <a:p>
          <a:r>
            <a:rPr lang="en-US"/>
            <a:t>Thermidor – 1794-1795 (republic, reaction)</a:t>
          </a:r>
        </a:p>
      </dgm:t>
    </dgm:pt>
    <dgm:pt modelId="{073F7BEE-1E99-45FA-967B-0667AE9557D4}" type="parTrans" cxnId="{1267E1FA-FF59-4BAE-BE2E-C61798798BBA}">
      <dgm:prSet/>
      <dgm:spPr/>
      <dgm:t>
        <a:bodyPr/>
        <a:lstStyle/>
        <a:p>
          <a:endParaRPr lang="en-US"/>
        </a:p>
      </dgm:t>
    </dgm:pt>
    <dgm:pt modelId="{5502C2DF-A1CE-4A0F-9FB8-A1CFCCC0CBBE}" type="sibTrans" cxnId="{1267E1FA-FF59-4BAE-BE2E-C61798798BBA}">
      <dgm:prSet/>
      <dgm:spPr/>
      <dgm:t>
        <a:bodyPr/>
        <a:lstStyle/>
        <a:p>
          <a:endParaRPr lang="en-US"/>
        </a:p>
      </dgm:t>
    </dgm:pt>
    <dgm:pt modelId="{71878391-08AC-4B0E-A02A-EBAD91C3A06B}">
      <dgm:prSet/>
      <dgm:spPr>
        <a:solidFill>
          <a:schemeClr val="accent1"/>
        </a:solidFill>
      </dgm:spPr>
      <dgm:t>
        <a:bodyPr/>
        <a:lstStyle/>
        <a:p>
          <a:r>
            <a:rPr lang="en-US" dirty="0"/>
            <a:t>Directory – 1795-1799 (unstable republic, repeated coups, increasingly corrupt and authoritarian)</a:t>
          </a:r>
        </a:p>
      </dgm:t>
    </dgm:pt>
    <dgm:pt modelId="{BC872900-0CEB-4779-B4B3-0B8F00689A3F}" type="parTrans" cxnId="{2924C152-83DC-4DAF-B53B-688355DCBE04}">
      <dgm:prSet/>
      <dgm:spPr/>
      <dgm:t>
        <a:bodyPr/>
        <a:lstStyle/>
        <a:p>
          <a:endParaRPr lang="en-US"/>
        </a:p>
      </dgm:t>
    </dgm:pt>
    <dgm:pt modelId="{5BEEA9CF-8FC5-4027-A7F7-54BEE54C659B}" type="sibTrans" cxnId="{2924C152-83DC-4DAF-B53B-688355DCBE04}">
      <dgm:prSet/>
      <dgm:spPr/>
      <dgm:t>
        <a:bodyPr/>
        <a:lstStyle/>
        <a:p>
          <a:endParaRPr lang="en-US"/>
        </a:p>
      </dgm:t>
    </dgm:pt>
    <dgm:pt modelId="{1CB38EDF-9738-4551-A029-B4212AA6FD23}">
      <dgm:prSet/>
      <dgm:spPr/>
      <dgm:t>
        <a:bodyPr/>
        <a:lstStyle/>
        <a:p>
          <a:r>
            <a:rPr lang="en-US" dirty="0"/>
            <a:t>Consulate &amp; Empire – 1799-1814 (Napoleon)</a:t>
          </a:r>
        </a:p>
      </dgm:t>
    </dgm:pt>
    <dgm:pt modelId="{3AFF8342-8B71-4B76-ADE2-931625407D65}" type="parTrans" cxnId="{06EBF838-069A-4741-8BF3-9D858CF58AE0}">
      <dgm:prSet/>
      <dgm:spPr/>
      <dgm:t>
        <a:bodyPr/>
        <a:lstStyle/>
        <a:p>
          <a:endParaRPr lang="en-US"/>
        </a:p>
      </dgm:t>
    </dgm:pt>
    <dgm:pt modelId="{DF0046EE-0800-43EC-BE1F-D1BECDF22C81}" type="sibTrans" cxnId="{06EBF838-069A-4741-8BF3-9D858CF58AE0}">
      <dgm:prSet/>
      <dgm:spPr/>
      <dgm:t>
        <a:bodyPr/>
        <a:lstStyle/>
        <a:p>
          <a:endParaRPr lang="en-US"/>
        </a:p>
      </dgm:t>
    </dgm:pt>
    <dgm:pt modelId="{3BEB5D7F-404E-3D4D-94F3-73A495CE375C}" type="pres">
      <dgm:prSet presAssocID="{6148570A-A3D2-4388-BE6B-6592BB0AD780}" presName="linear" presStyleCnt="0">
        <dgm:presLayoutVars>
          <dgm:animLvl val="lvl"/>
          <dgm:resizeHandles val="exact"/>
        </dgm:presLayoutVars>
      </dgm:prSet>
      <dgm:spPr/>
    </dgm:pt>
    <dgm:pt modelId="{5C30ABD4-BCAC-F640-84DE-2B7A495DCB15}" type="pres">
      <dgm:prSet presAssocID="{E0E78429-8CA0-46D4-8B6D-84ED3FCFFB16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E83AE56A-3690-A74C-81AC-9685887CDF23}" type="pres">
      <dgm:prSet presAssocID="{CA9816BD-CBEA-4FAF-B6D5-5AE0CE01B355}" presName="spacer" presStyleCnt="0"/>
      <dgm:spPr/>
    </dgm:pt>
    <dgm:pt modelId="{576D5A60-B74B-684D-BCE5-412E7CD5B729}" type="pres">
      <dgm:prSet presAssocID="{35CE2CBC-3554-42F7-82DC-6E0EEFAE5DDC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4A4803D3-61FF-0E41-8B9D-DB3C2C42CCFC}" type="pres">
      <dgm:prSet presAssocID="{C8284B12-5932-4755-B418-F2108D83B66A}" presName="spacer" presStyleCnt="0"/>
      <dgm:spPr/>
    </dgm:pt>
    <dgm:pt modelId="{BDD781A3-9A74-1843-B9D3-C4AAFDC3DB74}" type="pres">
      <dgm:prSet presAssocID="{48422051-F943-482D-A354-EA6B01F18F6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9F66924-DA06-C54A-8BC6-B8D4A16D3970}" type="pres">
      <dgm:prSet presAssocID="{5502C2DF-A1CE-4A0F-9FB8-A1CFCCC0CBBE}" presName="spacer" presStyleCnt="0"/>
      <dgm:spPr/>
    </dgm:pt>
    <dgm:pt modelId="{18912009-3167-9F44-AA84-4BA22B7AC75E}" type="pres">
      <dgm:prSet presAssocID="{71878391-08AC-4B0E-A02A-EBAD91C3A06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111CE8BE-4C39-9843-89CA-C847820AF27F}" type="pres">
      <dgm:prSet presAssocID="{5BEEA9CF-8FC5-4027-A7F7-54BEE54C659B}" presName="spacer" presStyleCnt="0"/>
      <dgm:spPr/>
    </dgm:pt>
    <dgm:pt modelId="{C80DB4D5-582C-674B-A7F4-859F0E857909}" type="pres">
      <dgm:prSet presAssocID="{1CB38EDF-9738-4551-A029-B4212AA6FD2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6EBF838-069A-4741-8BF3-9D858CF58AE0}" srcId="{6148570A-A3D2-4388-BE6B-6592BB0AD780}" destId="{1CB38EDF-9738-4551-A029-B4212AA6FD23}" srcOrd="4" destOrd="0" parTransId="{3AFF8342-8B71-4B76-ADE2-931625407D65}" sibTransId="{DF0046EE-0800-43EC-BE1F-D1BECDF22C81}"/>
    <dgm:cxn modelId="{2924C152-83DC-4DAF-B53B-688355DCBE04}" srcId="{6148570A-A3D2-4388-BE6B-6592BB0AD780}" destId="{71878391-08AC-4B0E-A02A-EBAD91C3A06B}" srcOrd="3" destOrd="0" parTransId="{BC872900-0CEB-4779-B4B3-0B8F00689A3F}" sibTransId="{5BEEA9CF-8FC5-4027-A7F7-54BEE54C659B}"/>
    <dgm:cxn modelId="{D4193161-0033-724F-B1D5-F9E96ED6A0A8}" type="presOf" srcId="{48422051-F943-482D-A354-EA6B01F18F6E}" destId="{BDD781A3-9A74-1843-B9D3-C4AAFDC3DB74}" srcOrd="0" destOrd="0" presId="urn:microsoft.com/office/officeart/2005/8/layout/vList2"/>
    <dgm:cxn modelId="{FD679763-BE92-45E6-B287-70C54D5F3D53}" srcId="{6148570A-A3D2-4388-BE6B-6592BB0AD780}" destId="{35CE2CBC-3554-42F7-82DC-6E0EEFAE5DDC}" srcOrd="1" destOrd="0" parTransId="{3372723A-08EC-48E3-A8DB-CD3175329C5E}" sibTransId="{C8284B12-5932-4755-B418-F2108D83B66A}"/>
    <dgm:cxn modelId="{4B6E7E6A-200C-4500-9636-10FCC0C4A0A2}" srcId="{6148570A-A3D2-4388-BE6B-6592BB0AD780}" destId="{E0E78429-8CA0-46D4-8B6D-84ED3FCFFB16}" srcOrd="0" destOrd="0" parTransId="{F68F8F61-452E-44F2-B9AD-94748B4BA11D}" sibTransId="{CA9816BD-CBEA-4FAF-B6D5-5AE0CE01B355}"/>
    <dgm:cxn modelId="{024C1374-9B83-384B-AE17-BBDB9E2FAFED}" type="presOf" srcId="{6148570A-A3D2-4388-BE6B-6592BB0AD780}" destId="{3BEB5D7F-404E-3D4D-94F3-73A495CE375C}" srcOrd="0" destOrd="0" presId="urn:microsoft.com/office/officeart/2005/8/layout/vList2"/>
    <dgm:cxn modelId="{98DC1885-F1EF-9B4D-A40F-AB6CD74AF46B}" type="presOf" srcId="{71878391-08AC-4B0E-A02A-EBAD91C3A06B}" destId="{18912009-3167-9F44-AA84-4BA22B7AC75E}" srcOrd="0" destOrd="0" presId="urn:microsoft.com/office/officeart/2005/8/layout/vList2"/>
    <dgm:cxn modelId="{75AEA59E-FAA4-7642-89A7-2AB410AB8FAC}" type="presOf" srcId="{E0E78429-8CA0-46D4-8B6D-84ED3FCFFB16}" destId="{5C30ABD4-BCAC-F640-84DE-2B7A495DCB15}" srcOrd="0" destOrd="0" presId="urn:microsoft.com/office/officeart/2005/8/layout/vList2"/>
    <dgm:cxn modelId="{0F6DA9A5-36D5-DC4F-85B3-C49D14C03547}" type="presOf" srcId="{1CB38EDF-9738-4551-A029-B4212AA6FD23}" destId="{C80DB4D5-582C-674B-A7F4-859F0E857909}" srcOrd="0" destOrd="0" presId="urn:microsoft.com/office/officeart/2005/8/layout/vList2"/>
    <dgm:cxn modelId="{6EC955DB-7DA1-8549-AAC8-2A7EFD70A37E}" type="presOf" srcId="{35CE2CBC-3554-42F7-82DC-6E0EEFAE5DDC}" destId="{576D5A60-B74B-684D-BCE5-412E7CD5B729}" srcOrd="0" destOrd="0" presId="urn:microsoft.com/office/officeart/2005/8/layout/vList2"/>
    <dgm:cxn modelId="{1267E1FA-FF59-4BAE-BE2E-C61798798BBA}" srcId="{6148570A-A3D2-4388-BE6B-6592BB0AD780}" destId="{48422051-F943-482D-A354-EA6B01F18F6E}" srcOrd="2" destOrd="0" parTransId="{073F7BEE-1E99-45FA-967B-0667AE9557D4}" sibTransId="{5502C2DF-A1CE-4A0F-9FB8-A1CFCCC0CBBE}"/>
    <dgm:cxn modelId="{F386301D-2DA8-6341-8ABC-33BE782E6C1A}" type="presParOf" srcId="{3BEB5D7F-404E-3D4D-94F3-73A495CE375C}" destId="{5C30ABD4-BCAC-F640-84DE-2B7A495DCB15}" srcOrd="0" destOrd="0" presId="urn:microsoft.com/office/officeart/2005/8/layout/vList2"/>
    <dgm:cxn modelId="{0490A9DA-CED7-544E-90DA-C88ADCF6A397}" type="presParOf" srcId="{3BEB5D7F-404E-3D4D-94F3-73A495CE375C}" destId="{E83AE56A-3690-A74C-81AC-9685887CDF23}" srcOrd="1" destOrd="0" presId="urn:microsoft.com/office/officeart/2005/8/layout/vList2"/>
    <dgm:cxn modelId="{23003658-DF03-AE46-9D4E-2213E6AAC10E}" type="presParOf" srcId="{3BEB5D7F-404E-3D4D-94F3-73A495CE375C}" destId="{576D5A60-B74B-684D-BCE5-412E7CD5B729}" srcOrd="2" destOrd="0" presId="urn:microsoft.com/office/officeart/2005/8/layout/vList2"/>
    <dgm:cxn modelId="{9EA18C80-EDB1-9641-8C35-F6D8C5AA374B}" type="presParOf" srcId="{3BEB5D7F-404E-3D4D-94F3-73A495CE375C}" destId="{4A4803D3-61FF-0E41-8B9D-DB3C2C42CCFC}" srcOrd="3" destOrd="0" presId="urn:microsoft.com/office/officeart/2005/8/layout/vList2"/>
    <dgm:cxn modelId="{2AD9946E-FB86-C741-8DAD-79FEF8A82747}" type="presParOf" srcId="{3BEB5D7F-404E-3D4D-94F3-73A495CE375C}" destId="{BDD781A3-9A74-1843-B9D3-C4AAFDC3DB74}" srcOrd="4" destOrd="0" presId="urn:microsoft.com/office/officeart/2005/8/layout/vList2"/>
    <dgm:cxn modelId="{223C12DA-AF91-DF40-A13A-3F1B1B0DE18C}" type="presParOf" srcId="{3BEB5D7F-404E-3D4D-94F3-73A495CE375C}" destId="{C9F66924-DA06-C54A-8BC6-B8D4A16D3970}" srcOrd="5" destOrd="0" presId="urn:microsoft.com/office/officeart/2005/8/layout/vList2"/>
    <dgm:cxn modelId="{A7251FC7-34FC-C549-90DD-B1FA1F82E778}" type="presParOf" srcId="{3BEB5D7F-404E-3D4D-94F3-73A495CE375C}" destId="{18912009-3167-9F44-AA84-4BA22B7AC75E}" srcOrd="6" destOrd="0" presId="urn:microsoft.com/office/officeart/2005/8/layout/vList2"/>
    <dgm:cxn modelId="{8DF0705B-D957-2F4D-97CF-806BDCFAEC82}" type="presParOf" srcId="{3BEB5D7F-404E-3D4D-94F3-73A495CE375C}" destId="{111CE8BE-4C39-9843-89CA-C847820AF27F}" srcOrd="7" destOrd="0" presId="urn:microsoft.com/office/officeart/2005/8/layout/vList2"/>
    <dgm:cxn modelId="{E777E5BE-1B8C-7345-8190-484EF9297AED}" type="presParOf" srcId="{3BEB5D7F-404E-3D4D-94F3-73A495CE375C}" destId="{C80DB4D5-582C-674B-A7F4-859F0E85790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C173C9C-05DE-4631-8DB4-A99642889C1C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0C8BB6-7D8D-4741-BDA0-9EBFCA3CE6D2}">
      <dgm:prSet/>
      <dgm:spPr/>
      <dgm:t>
        <a:bodyPr/>
        <a:lstStyle/>
        <a:p>
          <a:r>
            <a:rPr lang="en-US" dirty="0"/>
            <a:t>Crown borrows from officeholders, church, guilds and corporations. Why? They can borrow at lower interest rates than the crown. Debt runs through the whole society.</a:t>
          </a:r>
        </a:p>
      </dgm:t>
    </dgm:pt>
    <dgm:pt modelId="{DD016FF7-CC3B-4BAA-B818-88B8D7541BE0}" type="parTrans" cxnId="{071A5CEA-AED6-4E88-8064-6C0FF46DB225}">
      <dgm:prSet/>
      <dgm:spPr/>
      <dgm:t>
        <a:bodyPr/>
        <a:lstStyle/>
        <a:p>
          <a:endParaRPr lang="en-US"/>
        </a:p>
      </dgm:t>
    </dgm:pt>
    <dgm:pt modelId="{54586666-FE94-461E-8650-368465AFC029}" type="sibTrans" cxnId="{071A5CEA-AED6-4E88-8064-6C0FF46DB225}">
      <dgm:prSet/>
      <dgm:spPr/>
      <dgm:t>
        <a:bodyPr/>
        <a:lstStyle/>
        <a:p>
          <a:endParaRPr lang="en-US"/>
        </a:p>
      </dgm:t>
    </dgm:pt>
    <dgm:pt modelId="{A7C96968-276D-41CF-B818-CEA9177D46D6}">
      <dgm:prSet/>
      <dgm:spPr/>
      <dgm:t>
        <a:bodyPr/>
        <a:lstStyle/>
        <a:p>
          <a:r>
            <a:rPr lang="en-US" dirty="0"/>
            <a:t>Regime debt becomes marketized. It becomes harder for the crown to default on a mass of creditors than it used to be on a few wealthy financiers, who can be bullied or bribed.</a:t>
          </a:r>
        </a:p>
      </dgm:t>
    </dgm:pt>
    <dgm:pt modelId="{FEB4F190-B346-4E75-B484-64F52F40D0C9}" type="parTrans" cxnId="{3A1F1E9A-2A27-41B7-99C0-DBB1233B32E7}">
      <dgm:prSet/>
      <dgm:spPr/>
      <dgm:t>
        <a:bodyPr/>
        <a:lstStyle/>
        <a:p>
          <a:endParaRPr lang="en-US"/>
        </a:p>
      </dgm:t>
    </dgm:pt>
    <dgm:pt modelId="{48E84317-8F4F-4CD9-8674-D482C890E931}" type="sibTrans" cxnId="{3A1F1E9A-2A27-41B7-99C0-DBB1233B32E7}">
      <dgm:prSet/>
      <dgm:spPr/>
      <dgm:t>
        <a:bodyPr/>
        <a:lstStyle/>
        <a:p>
          <a:endParaRPr lang="en-US"/>
        </a:p>
      </dgm:t>
    </dgm:pt>
    <dgm:pt modelId="{629D0FA7-607A-6446-A202-BAC402BAEE83}">
      <dgm:prSet/>
      <dgm:spPr/>
      <dgm:t>
        <a:bodyPr/>
        <a:lstStyle/>
        <a:p>
          <a:r>
            <a:rPr lang="en-GB" dirty="0"/>
            <a:t>By 1787, 50% of state's revenues are going to debt-servicing</a:t>
          </a:r>
        </a:p>
      </dgm:t>
    </dgm:pt>
    <dgm:pt modelId="{9AA1A283-13B0-ED44-B351-9454C51619EE}" type="parTrans" cxnId="{DFC0C706-D6F1-1247-94ED-8DA5AD6E05A1}">
      <dgm:prSet/>
      <dgm:spPr/>
      <dgm:t>
        <a:bodyPr/>
        <a:lstStyle/>
        <a:p>
          <a:endParaRPr lang="en-GB"/>
        </a:p>
      </dgm:t>
    </dgm:pt>
    <dgm:pt modelId="{31AEFE9B-C48F-E54D-AA7C-C9FB5544F86E}" type="sibTrans" cxnId="{DFC0C706-D6F1-1247-94ED-8DA5AD6E05A1}">
      <dgm:prSet/>
      <dgm:spPr/>
      <dgm:t>
        <a:bodyPr/>
        <a:lstStyle/>
        <a:p>
          <a:endParaRPr lang="en-US"/>
        </a:p>
      </dgm:t>
    </dgm:pt>
    <dgm:pt modelId="{4928600A-B52D-2845-A90A-DD0BFCE1C1B3}" type="pres">
      <dgm:prSet presAssocID="{DC173C9C-05DE-4631-8DB4-A99642889C1C}" presName="outerComposite" presStyleCnt="0">
        <dgm:presLayoutVars>
          <dgm:chMax val="5"/>
          <dgm:dir/>
          <dgm:resizeHandles val="exact"/>
        </dgm:presLayoutVars>
      </dgm:prSet>
      <dgm:spPr/>
    </dgm:pt>
    <dgm:pt modelId="{3C3567CB-F5AF-D64E-8419-B5B9CA74702C}" type="pres">
      <dgm:prSet presAssocID="{DC173C9C-05DE-4631-8DB4-A99642889C1C}" presName="dummyMaxCanvas" presStyleCnt="0">
        <dgm:presLayoutVars/>
      </dgm:prSet>
      <dgm:spPr/>
    </dgm:pt>
    <dgm:pt modelId="{B2CB27DA-EE1E-F244-8806-56E1A4410486}" type="pres">
      <dgm:prSet presAssocID="{DC173C9C-05DE-4631-8DB4-A99642889C1C}" presName="ThreeNodes_1" presStyleLbl="node1" presStyleIdx="0" presStyleCnt="3">
        <dgm:presLayoutVars>
          <dgm:bulletEnabled val="1"/>
        </dgm:presLayoutVars>
      </dgm:prSet>
      <dgm:spPr/>
    </dgm:pt>
    <dgm:pt modelId="{400C0E31-6DA2-1447-A778-CDF9F2881768}" type="pres">
      <dgm:prSet presAssocID="{DC173C9C-05DE-4631-8DB4-A99642889C1C}" presName="ThreeNodes_2" presStyleLbl="node1" presStyleIdx="1" presStyleCnt="3">
        <dgm:presLayoutVars>
          <dgm:bulletEnabled val="1"/>
        </dgm:presLayoutVars>
      </dgm:prSet>
      <dgm:spPr/>
    </dgm:pt>
    <dgm:pt modelId="{C4D3AB30-31C8-334E-B7A3-2F397AFC2697}" type="pres">
      <dgm:prSet presAssocID="{DC173C9C-05DE-4631-8DB4-A99642889C1C}" presName="ThreeNodes_3" presStyleLbl="node1" presStyleIdx="2" presStyleCnt="3">
        <dgm:presLayoutVars>
          <dgm:bulletEnabled val="1"/>
        </dgm:presLayoutVars>
      </dgm:prSet>
      <dgm:spPr/>
    </dgm:pt>
    <dgm:pt modelId="{02A2416B-1C66-704E-988A-A2DDB7CEF651}" type="pres">
      <dgm:prSet presAssocID="{DC173C9C-05DE-4631-8DB4-A99642889C1C}" presName="ThreeConn_1-2" presStyleLbl="fgAccFollowNode1" presStyleIdx="0" presStyleCnt="2">
        <dgm:presLayoutVars>
          <dgm:bulletEnabled val="1"/>
        </dgm:presLayoutVars>
      </dgm:prSet>
      <dgm:spPr/>
    </dgm:pt>
    <dgm:pt modelId="{DA215706-B0A8-D044-9658-3E9B73688806}" type="pres">
      <dgm:prSet presAssocID="{DC173C9C-05DE-4631-8DB4-A99642889C1C}" presName="ThreeConn_2-3" presStyleLbl="fgAccFollowNode1" presStyleIdx="1" presStyleCnt="2">
        <dgm:presLayoutVars>
          <dgm:bulletEnabled val="1"/>
        </dgm:presLayoutVars>
      </dgm:prSet>
      <dgm:spPr/>
    </dgm:pt>
    <dgm:pt modelId="{2342334D-472D-7D49-9A34-0392C50B71C9}" type="pres">
      <dgm:prSet presAssocID="{DC173C9C-05DE-4631-8DB4-A99642889C1C}" presName="ThreeNodes_1_text" presStyleLbl="node1" presStyleIdx="2" presStyleCnt="3">
        <dgm:presLayoutVars>
          <dgm:bulletEnabled val="1"/>
        </dgm:presLayoutVars>
      </dgm:prSet>
      <dgm:spPr/>
    </dgm:pt>
    <dgm:pt modelId="{37C4DA87-902F-5D41-96A2-B446FBB02465}" type="pres">
      <dgm:prSet presAssocID="{DC173C9C-05DE-4631-8DB4-A99642889C1C}" presName="ThreeNodes_2_text" presStyleLbl="node1" presStyleIdx="2" presStyleCnt="3">
        <dgm:presLayoutVars>
          <dgm:bulletEnabled val="1"/>
        </dgm:presLayoutVars>
      </dgm:prSet>
      <dgm:spPr/>
    </dgm:pt>
    <dgm:pt modelId="{148A828D-FBBA-6F4F-8FBA-FF2C354E1BC6}" type="pres">
      <dgm:prSet presAssocID="{DC173C9C-05DE-4631-8DB4-A99642889C1C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8B5BE201-8EF1-804D-94F7-B7AC7BFE6C2A}" type="presOf" srcId="{BA0C8BB6-7D8D-4741-BDA0-9EBFCA3CE6D2}" destId="{2342334D-472D-7D49-9A34-0392C50B71C9}" srcOrd="1" destOrd="0" presId="urn:microsoft.com/office/officeart/2005/8/layout/vProcess5"/>
    <dgm:cxn modelId="{DFC0C706-D6F1-1247-94ED-8DA5AD6E05A1}" srcId="{DC173C9C-05DE-4631-8DB4-A99642889C1C}" destId="{629D0FA7-607A-6446-A202-BAC402BAEE83}" srcOrd="1" destOrd="0" parTransId="{9AA1A283-13B0-ED44-B351-9454C51619EE}" sibTransId="{31AEFE9B-C48F-E54D-AA7C-C9FB5544F86E}"/>
    <dgm:cxn modelId="{B6234723-2E36-2F42-A0E4-DCF57C4CC20B}" type="presOf" srcId="{DC173C9C-05DE-4631-8DB4-A99642889C1C}" destId="{4928600A-B52D-2845-A90A-DD0BFCE1C1B3}" srcOrd="0" destOrd="0" presId="urn:microsoft.com/office/officeart/2005/8/layout/vProcess5"/>
    <dgm:cxn modelId="{AABE0741-55D9-4C48-8D4A-0A0CDEDE1314}" type="presOf" srcId="{A7C96968-276D-41CF-B818-CEA9177D46D6}" destId="{148A828D-FBBA-6F4F-8FBA-FF2C354E1BC6}" srcOrd="1" destOrd="0" presId="urn:microsoft.com/office/officeart/2005/8/layout/vProcess5"/>
    <dgm:cxn modelId="{26F4D18A-842A-374C-9851-C6767E961769}" type="presOf" srcId="{BA0C8BB6-7D8D-4741-BDA0-9EBFCA3CE6D2}" destId="{B2CB27DA-EE1E-F244-8806-56E1A4410486}" srcOrd="0" destOrd="0" presId="urn:microsoft.com/office/officeart/2005/8/layout/vProcess5"/>
    <dgm:cxn modelId="{3A1F1E9A-2A27-41B7-99C0-DBB1233B32E7}" srcId="{DC173C9C-05DE-4631-8DB4-A99642889C1C}" destId="{A7C96968-276D-41CF-B818-CEA9177D46D6}" srcOrd="2" destOrd="0" parTransId="{FEB4F190-B346-4E75-B484-64F52F40D0C9}" sibTransId="{48E84317-8F4F-4CD9-8674-D482C890E931}"/>
    <dgm:cxn modelId="{4068E39A-A4CD-6A46-8076-CA7931FFCAEC}" type="presOf" srcId="{31AEFE9B-C48F-E54D-AA7C-C9FB5544F86E}" destId="{DA215706-B0A8-D044-9658-3E9B73688806}" srcOrd="0" destOrd="0" presId="urn:microsoft.com/office/officeart/2005/8/layout/vProcess5"/>
    <dgm:cxn modelId="{6E68BCBE-ED72-934D-BAC2-FD91EE7EF8A7}" type="presOf" srcId="{A7C96968-276D-41CF-B818-CEA9177D46D6}" destId="{C4D3AB30-31C8-334E-B7A3-2F397AFC2697}" srcOrd="0" destOrd="0" presId="urn:microsoft.com/office/officeart/2005/8/layout/vProcess5"/>
    <dgm:cxn modelId="{806F5AC3-3823-0545-80D2-ACC90F62781C}" type="presOf" srcId="{629D0FA7-607A-6446-A202-BAC402BAEE83}" destId="{400C0E31-6DA2-1447-A778-CDF9F2881768}" srcOrd="0" destOrd="0" presId="urn:microsoft.com/office/officeart/2005/8/layout/vProcess5"/>
    <dgm:cxn modelId="{252F38CF-D42C-844F-98AA-6ED6432B9886}" type="presOf" srcId="{629D0FA7-607A-6446-A202-BAC402BAEE83}" destId="{37C4DA87-902F-5D41-96A2-B446FBB02465}" srcOrd="1" destOrd="0" presId="urn:microsoft.com/office/officeart/2005/8/layout/vProcess5"/>
    <dgm:cxn modelId="{485045E3-9279-8D47-AF46-06D500C6BB15}" type="presOf" srcId="{54586666-FE94-461E-8650-368465AFC029}" destId="{02A2416B-1C66-704E-988A-A2DDB7CEF651}" srcOrd="0" destOrd="0" presId="urn:microsoft.com/office/officeart/2005/8/layout/vProcess5"/>
    <dgm:cxn modelId="{071A5CEA-AED6-4E88-8064-6C0FF46DB225}" srcId="{DC173C9C-05DE-4631-8DB4-A99642889C1C}" destId="{BA0C8BB6-7D8D-4741-BDA0-9EBFCA3CE6D2}" srcOrd="0" destOrd="0" parTransId="{DD016FF7-CC3B-4BAA-B818-88B8D7541BE0}" sibTransId="{54586666-FE94-461E-8650-368465AFC029}"/>
    <dgm:cxn modelId="{5418D7BD-D4ED-5043-AB12-95923CF14243}" type="presParOf" srcId="{4928600A-B52D-2845-A90A-DD0BFCE1C1B3}" destId="{3C3567CB-F5AF-D64E-8419-B5B9CA74702C}" srcOrd="0" destOrd="0" presId="urn:microsoft.com/office/officeart/2005/8/layout/vProcess5"/>
    <dgm:cxn modelId="{7C45F5FA-A076-5144-9F2E-CA8AD353A9DB}" type="presParOf" srcId="{4928600A-B52D-2845-A90A-DD0BFCE1C1B3}" destId="{B2CB27DA-EE1E-F244-8806-56E1A4410486}" srcOrd="1" destOrd="0" presId="urn:microsoft.com/office/officeart/2005/8/layout/vProcess5"/>
    <dgm:cxn modelId="{2DEBEF34-2FD3-964D-A50A-D9D8F2D5280B}" type="presParOf" srcId="{4928600A-B52D-2845-A90A-DD0BFCE1C1B3}" destId="{400C0E31-6DA2-1447-A778-CDF9F2881768}" srcOrd="2" destOrd="0" presId="urn:microsoft.com/office/officeart/2005/8/layout/vProcess5"/>
    <dgm:cxn modelId="{A3B24F1B-FDF8-FE4F-AF21-4C1FFAFB2D1C}" type="presParOf" srcId="{4928600A-B52D-2845-A90A-DD0BFCE1C1B3}" destId="{C4D3AB30-31C8-334E-B7A3-2F397AFC2697}" srcOrd="3" destOrd="0" presId="urn:microsoft.com/office/officeart/2005/8/layout/vProcess5"/>
    <dgm:cxn modelId="{FD54F61E-73DA-3142-AEAD-7B6D034FB07F}" type="presParOf" srcId="{4928600A-B52D-2845-A90A-DD0BFCE1C1B3}" destId="{02A2416B-1C66-704E-988A-A2DDB7CEF651}" srcOrd="4" destOrd="0" presId="urn:microsoft.com/office/officeart/2005/8/layout/vProcess5"/>
    <dgm:cxn modelId="{CDB90838-0D36-7E4F-9FA1-E2AAD3355D9B}" type="presParOf" srcId="{4928600A-B52D-2845-A90A-DD0BFCE1C1B3}" destId="{DA215706-B0A8-D044-9658-3E9B73688806}" srcOrd="5" destOrd="0" presId="urn:microsoft.com/office/officeart/2005/8/layout/vProcess5"/>
    <dgm:cxn modelId="{9069A790-A522-AD45-A7E7-9AEBE16AB945}" type="presParOf" srcId="{4928600A-B52D-2845-A90A-DD0BFCE1C1B3}" destId="{2342334D-472D-7D49-9A34-0392C50B71C9}" srcOrd="6" destOrd="0" presId="urn:microsoft.com/office/officeart/2005/8/layout/vProcess5"/>
    <dgm:cxn modelId="{F979AA92-E543-FA49-A140-4A78095C822A}" type="presParOf" srcId="{4928600A-B52D-2845-A90A-DD0BFCE1C1B3}" destId="{37C4DA87-902F-5D41-96A2-B446FBB02465}" srcOrd="7" destOrd="0" presId="urn:microsoft.com/office/officeart/2005/8/layout/vProcess5"/>
    <dgm:cxn modelId="{0B04A574-0DF5-A844-9BFE-57D1DFAFB66B}" type="presParOf" srcId="{4928600A-B52D-2845-A90A-DD0BFCE1C1B3}" destId="{148A828D-FBBA-6F4F-8FBA-FF2C354E1BC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7EC72D0-790A-490A-BBAD-3E249A7BFFF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AD8C3A0-E6DD-49D0-9E89-066A9BB4EA06}">
      <dgm:prSet/>
      <dgm:spPr/>
      <dgm:t>
        <a:bodyPr/>
        <a:lstStyle/>
        <a:p>
          <a:r>
            <a:rPr lang="en-US"/>
            <a:t>Public opinion matters more to crown, especially public perceptions of the regime’s credit-worthiness</a:t>
          </a:r>
        </a:p>
      </dgm:t>
    </dgm:pt>
    <dgm:pt modelId="{26E84392-F446-4CDA-AAFC-4F79269DACC8}" type="parTrans" cxnId="{F063C893-4AF2-4791-91E1-2DCA19020EBF}">
      <dgm:prSet/>
      <dgm:spPr/>
      <dgm:t>
        <a:bodyPr/>
        <a:lstStyle/>
        <a:p>
          <a:endParaRPr lang="en-US"/>
        </a:p>
      </dgm:t>
    </dgm:pt>
    <dgm:pt modelId="{FFB83D85-F54C-422E-95FA-6F012D75E5AD}" type="sibTrans" cxnId="{F063C893-4AF2-4791-91E1-2DCA19020EBF}">
      <dgm:prSet/>
      <dgm:spPr/>
      <dgm:t>
        <a:bodyPr/>
        <a:lstStyle/>
        <a:p>
          <a:endParaRPr lang="en-US"/>
        </a:p>
      </dgm:t>
    </dgm:pt>
    <dgm:pt modelId="{1E9FB74F-9EB3-4544-8601-DC37CA484F78}">
      <dgm:prSet/>
      <dgm:spPr/>
      <dgm:t>
        <a:bodyPr/>
        <a:lstStyle/>
        <a:p>
          <a:r>
            <a:rPr lang="en-US"/>
            <a:t>People begin to see each other as producers and consumers (horizontal) rather than masters and subjects (vertical). Civic equality becomes thinkable.</a:t>
          </a:r>
        </a:p>
      </dgm:t>
    </dgm:pt>
    <dgm:pt modelId="{282953FE-3B97-407F-A21E-3F5DA3100132}" type="parTrans" cxnId="{AF3EBFB5-75AB-44E7-94DE-DFFC04C01EA7}">
      <dgm:prSet/>
      <dgm:spPr/>
      <dgm:t>
        <a:bodyPr/>
        <a:lstStyle/>
        <a:p>
          <a:endParaRPr lang="en-US"/>
        </a:p>
      </dgm:t>
    </dgm:pt>
    <dgm:pt modelId="{E9ECA9A9-B8ED-4E41-8D3E-3654944792F9}" type="sibTrans" cxnId="{AF3EBFB5-75AB-44E7-94DE-DFFC04C01EA7}">
      <dgm:prSet/>
      <dgm:spPr/>
      <dgm:t>
        <a:bodyPr/>
        <a:lstStyle/>
        <a:p>
          <a:endParaRPr lang="en-US"/>
        </a:p>
      </dgm:t>
    </dgm:pt>
    <dgm:pt modelId="{8CC7B402-DA77-413E-9511-B963F34EE7A6}">
      <dgm:prSet/>
      <dgm:spPr/>
      <dgm:t>
        <a:bodyPr/>
        <a:lstStyle/>
        <a:p>
          <a:r>
            <a:rPr lang="en-US"/>
            <a:t>Those who don’t produce appear as leeches on society (high clergy, nobles). </a:t>
          </a:r>
        </a:p>
      </dgm:t>
    </dgm:pt>
    <dgm:pt modelId="{9C8937AD-CBCD-4F75-911A-A5DB04BDE4FB}" type="parTrans" cxnId="{AE84B87B-ADBA-4564-B671-79D5F2D163AC}">
      <dgm:prSet/>
      <dgm:spPr/>
      <dgm:t>
        <a:bodyPr/>
        <a:lstStyle/>
        <a:p>
          <a:endParaRPr lang="en-US"/>
        </a:p>
      </dgm:t>
    </dgm:pt>
    <dgm:pt modelId="{F65D8795-C1E7-4182-A8B5-28FD1E50BB5F}" type="sibTrans" cxnId="{AE84B87B-ADBA-4564-B671-79D5F2D163AC}">
      <dgm:prSet/>
      <dgm:spPr/>
      <dgm:t>
        <a:bodyPr/>
        <a:lstStyle/>
        <a:p>
          <a:endParaRPr lang="en-US"/>
        </a:p>
      </dgm:t>
    </dgm:pt>
    <dgm:pt modelId="{1E350E25-E4D6-CB42-8D07-42B159080525}" type="pres">
      <dgm:prSet presAssocID="{D7EC72D0-790A-490A-BBAD-3E249A7BFFF9}" presName="linear" presStyleCnt="0">
        <dgm:presLayoutVars>
          <dgm:animLvl val="lvl"/>
          <dgm:resizeHandles val="exact"/>
        </dgm:presLayoutVars>
      </dgm:prSet>
      <dgm:spPr/>
    </dgm:pt>
    <dgm:pt modelId="{2EC45466-89E4-A14F-BB3E-A4C26798B408}" type="pres">
      <dgm:prSet presAssocID="{DAD8C3A0-E6DD-49D0-9E89-066A9BB4EA0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14D7E9B-803D-E54B-B973-B6BB92FF4000}" type="pres">
      <dgm:prSet presAssocID="{FFB83D85-F54C-422E-95FA-6F012D75E5AD}" presName="spacer" presStyleCnt="0"/>
      <dgm:spPr/>
    </dgm:pt>
    <dgm:pt modelId="{DDF0A53F-3D50-5347-879D-9DA07222D3FB}" type="pres">
      <dgm:prSet presAssocID="{1E9FB74F-9EB3-4544-8601-DC37CA484F7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513A04F-2A2B-9944-A9CF-5F4CF56BBE0B}" type="pres">
      <dgm:prSet presAssocID="{E9ECA9A9-B8ED-4E41-8D3E-3654944792F9}" presName="spacer" presStyleCnt="0"/>
      <dgm:spPr/>
    </dgm:pt>
    <dgm:pt modelId="{0E3ED273-D34D-2F42-B564-0C91AC76E557}" type="pres">
      <dgm:prSet presAssocID="{8CC7B402-DA77-413E-9511-B963F34EE7A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9878924-A463-EC47-8A57-1F93167D5A54}" type="presOf" srcId="{8CC7B402-DA77-413E-9511-B963F34EE7A6}" destId="{0E3ED273-D34D-2F42-B564-0C91AC76E557}" srcOrd="0" destOrd="0" presId="urn:microsoft.com/office/officeart/2005/8/layout/vList2"/>
    <dgm:cxn modelId="{42E0EB49-312C-BE4D-9E07-99757454B8CA}" type="presOf" srcId="{1E9FB74F-9EB3-4544-8601-DC37CA484F78}" destId="{DDF0A53F-3D50-5347-879D-9DA07222D3FB}" srcOrd="0" destOrd="0" presId="urn:microsoft.com/office/officeart/2005/8/layout/vList2"/>
    <dgm:cxn modelId="{AE84B87B-ADBA-4564-B671-79D5F2D163AC}" srcId="{D7EC72D0-790A-490A-BBAD-3E249A7BFFF9}" destId="{8CC7B402-DA77-413E-9511-B963F34EE7A6}" srcOrd="2" destOrd="0" parTransId="{9C8937AD-CBCD-4F75-911A-A5DB04BDE4FB}" sibTransId="{F65D8795-C1E7-4182-A8B5-28FD1E50BB5F}"/>
    <dgm:cxn modelId="{F063C893-4AF2-4791-91E1-2DCA19020EBF}" srcId="{D7EC72D0-790A-490A-BBAD-3E249A7BFFF9}" destId="{DAD8C3A0-E6DD-49D0-9E89-066A9BB4EA06}" srcOrd="0" destOrd="0" parTransId="{26E84392-F446-4CDA-AAFC-4F79269DACC8}" sibTransId="{FFB83D85-F54C-422E-95FA-6F012D75E5AD}"/>
    <dgm:cxn modelId="{1A763D9F-E518-0440-B924-DE76D6E5F6B3}" type="presOf" srcId="{D7EC72D0-790A-490A-BBAD-3E249A7BFFF9}" destId="{1E350E25-E4D6-CB42-8D07-42B159080525}" srcOrd="0" destOrd="0" presId="urn:microsoft.com/office/officeart/2005/8/layout/vList2"/>
    <dgm:cxn modelId="{AF3EBFB5-75AB-44E7-94DE-DFFC04C01EA7}" srcId="{D7EC72D0-790A-490A-BBAD-3E249A7BFFF9}" destId="{1E9FB74F-9EB3-4544-8601-DC37CA484F78}" srcOrd="1" destOrd="0" parTransId="{282953FE-3B97-407F-A21E-3F5DA3100132}" sibTransId="{E9ECA9A9-B8ED-4E41-8D3E-3654944792F9}"/>
    <dgm:cxn modelId="{9C3180E7-B8B3-0048-B14A-5E2FCA44B5DC}" type="presOf" srcId="{DAD8C3A0-E6DD-49D0-9E89-066A9BB4EA06}" destId="{2EC45466-89E4-A14F-BB3E-A4C26798B408}" srcOrd="0" destOrd="0" presId="urn:microsoft.com/office/officeart/2005/8/layout/vList2"/>
    <dgm:cxn modelId="{E9DDC617-AE74-6149-BF02-7850FD116E46}" type="presParOf" srcId="{1E350E25-E4D6-CB42-8D07-42B159080525}" destId="{2EC45466-89E4-A14F-BB3E-A4C26798B408}" srcOrd="0" destOrd="0" presId="urn:microsoft.com/office/officeart/2005/8/layout/vList2"/>
    <dgm:cxn modelId="{F3304BD7-1C68-084C-B63B-684D91D50969}" type="presParOf" srcId="{1E350E25-E4D6-CB42-8D07-42B159080525}" destId="{014D7E9B-803D-E54B-B973-B6BB92FF4000}" srcOrd="1" destOrd="0" presId="urn:microsoft.com/office/officeart/2005/8/layout/vList2"/>
    <dgm:cxn modelId="{CFE11B88-572F-1343-9471-08526EB26DFF}" type="presParOf" srcId="{1E350E25-E4D6-CB42-8D07-42B159080525}" destId="{DDF0A53F-3D50-5347-879D-9DA07222D3FB}" srcOrd="2" destOrd="0" presId="urn:microsoft.com/office/officeart/2005/8/layout/vList2"/>
    <dgm:cxn modelId="{0CEC2E0D-34E5-D648-A7D2-04742967A6C4}" type="presParOf" srcId="{1E350E25-E4D6-CB42-8D07-42B159080525}" destId="{C513A04F-2A2B-9944-A9CF-5F4CF56BBE0B}" srcOrd="3" destOrd="0" presId="urn:microsoft.com/office/officeart/2005/8/layout/vList2"/>
    <dgm:cxn modelId="{2C8EEC22-AF47-AC4B-909A-B03E36604F70}" type="presParOf" srcId="{1E350E25-E4D6-CB42-8D07-42B159080525}" destId="{0E3ED273-D34D-2F42-B564-0C91AC76E55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316F0CA-3334-481C-90B3-7F8E7102229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23552C4-FD4E-492E-831F-4CD794F7ADFD}">
      <dgm:prSet/>
      <dgm:spPr/>
      <dgm:t>
        <a:bodyPr/>
        <a:lstStyle/>
        <a:p>
          <a:r>
            <a:rPr lang="en-US" dirty="0"/>
            <a:t>Rise of empathy with novels and plays</a:t>
          </a:r>
        </a:p>
      </dgm:t>
    </dgm:pt>
    <dgm:pt modelId="{E4CEB442-977E-4EF9-BB55-DE461E6DFC8D}" type="parTrans" cxnId="{881D2D68-8D06-4A8E-993D-9E9CF2B0523B}">
      <dgm:prSet/>
      <dgm:spPr/>
      <dgm:t>
        <a:bodyPr/>
        <a:lstStyle/>
        <a:p>
          <a:endParaRPr lang="en-US"/>
        </a:p>
      </dgm:t>
    </dgm:pt>
    <dgm:pt modelId="{F5C04D19-6421-4597-8308-D22881841E50}" type="sibTrans" cxnId="{881D2D68-8D06-4A8E-993D-9E9CF2B0523B}">
      <dgm:prSet/>
      <dgm:spPr/>
      <dgm:t>
        <a:bodyPr/>
        <a:lstStyle/>
        <a:p>
          <a:endParaRPr lang="en-US"/>
        </a:p>
      </dgm:t>
    </dgm:pt>
    <dgm:pt modelId="{D5071F74-3035-4ADF-BB89-8DAB871112D6}">
      <dgm:prSet/>
      <dgm:spPr/>
      <dgm:t>
        <a:bodyPr/>
        <a:lstStyle/>
        <a:p>
          <a:r>
            <a:rPr lang="en-US" dirty="0"/>
            <a:t>Sentiment – a requirement of elites</a:t>
          </a:r>
        </a:p>
      </dgm:t>
    </dgm:pt>
    <dgm:pt modelId="{EF7AB7A4-616F-4F8B-AA7C-46C5D7E86C2B}" type="parTrans" cxnId="{E7F8C975-AF91-43BD-8F01-44B9B0877037}">
      <dgm:prSet/>
      <dgm:spPr/>
      <dgm:t>
        <a:bodyPr/>
        <a:lstStyle/>
        <a:p>
          <a:endParaRPr lang="en-US"/>
        </a:p>
      </dgm:t>
    </dgm:pt>
    <dgm:pt modelId="{34FE704A-C51A-4C02-97B7-63F1676AF30F}" type="sibTrans" cxnId="{E7F8C975-AF91-43BD-8F01-44B9B0877037}">
      <dgm:prSet/>
      <dgm:spPr/>
      <dgm:t>
        <a:bodyPr/>
        <a:lstStyle/>
        <a:p>
          <a:endParaRPr lang="en-US"/>
        </a:p>
      </dgm:t>
    </dgm:pt>
    <dgm:pt modelId="{7196CB38-50CF-4D4E-9436-DBEBE96E97CA}">
      <dgm:prSet/>
      <dgm:spPr/>
      <dgm:t>
        <a:bodyPr/>
        <a:lstStyle/>
        <a:p>
          <a:r>
            <a:rPr lang="en-US" dirty="0"/>
            <a:t>Tears, open-mouths, crying with friends</a:t>
          </a:r>
        </a:p>
      </dgm:t>
    </dgm:pt>
    <dgm:pt modelId="{334E2585-CE80-4296-BED9-1559D2CBF074}" type="parTrans" cxnId="{2A87C689-6B44-4CE3-8701-B8F78A5805EB}">
      <dgm:prSet/>
      <dgm:spPr/>
      <dgm:t>
        <a:bodyPr/>
        <a:lstStyle/>
        <a:p>
          <a:endParaRPr lang="en-US"/>
        </a:p>
      </dgm:t>
    </dgm:pt>
    <dgm:pt modelId="{C46ED769-DBDC-4DC6-99D4-2AB27B0A750C}" type="sibTrans" cxnId="{2A87C689-6B44-4CE3-8701-B8F78A5805EB}">
      <dgm:prSet/>
      <dgm:spPr/>
      <dgm:t>
        <a:bodyPr/>
        <a:lstStyle/>
        <a:p>
          <a:endParaRPr lang="en-US"/>
        </a:p>
      </dgm:t>
    </dgm:pt>
    <dgm:pt modelId="{D411345F-4E48-E141-A646-63E212D32EDC}" type="pres">
      <dgm:prSet presAssocID="{D316F0CA-3334-481C-90B3-7F8E7102229A}" presName="linear" presStyleCnt="0">
        <dgm:presLayoutVars>
          <dgm:animLvl val="lvl"/>
          <dgm:resizeHandles val="exact"/>
        </dgm:presLayoutVars>
      </dgm:prSet>
      <dgm:spPr/>
    </dgm:pt>
    <dgm:pt modelId="{990D7FB0-EE5F-8A4E-BB3E-8E34193465EB}" type="pres">
      <dgm:prSet presAssocID="{F23552C4-FD4E-492E-831F-4CD794F7ADF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F647165-392D-3E49-B761-C42190869C5E}" type="pres">
      <dgm:prSet presAssocID="{F5C04D19-6421-4597-8308-D22881841E50}" presName="spacer" presStyleCnt="0"/>
      <dgm:spPr/>
    </dgm:pt>
    <dgm:pt modelId="{5D8E2DC7-CFE9-604F-8149-AE025877B174}" type="pres">
      <dgm:prSet presAssocID="{D5071F74-3035-4ADF-BB89-8DAB871112D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37D7DD1-BD66-1A49-960D-A83E470C9E76}" type="pres">
      <dgm:prSet presAssocID="{34FE704A-C51A-4C02-97B7-63F1676AF30F}" presName="spacer" presStyleCnt="0"/>
      <dgm:spPr/>
    </dgm:pt>
    <dgm:pt modelId="{B1E7668C-D0A0-2A47-95B2-E9D8B2E898A4}" type="pres">
      <dgm:prSet presAssocID="{7196CB38-50CF-4D4E-9436-DBEBE96E97CA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B1DF6550-ECA6-7B47-8D85-9C8B228ED830}" type="presOf" srcId="{7196CB38-50CF-4D4E-9436-DBEBE96E97CA}" destId="{B1E7668C-D0A0-2A47-95B2-E9D8B2E898A4}" srcOrd="0" destOrd="0" presId="urn:microsoft.com/office/officeart/2005/8/layout/vList2"/>
    <dgm:cxn modelId="{881D2D68-8D06-4A8E-993D-9E9CF2B0523B}" srcId="{D316F0CA-3334-481C-90B3-7F8E7102229A}" destId="{F23552C4-FD4E-492E-831F-4CD794F7ADFD}" srcOrd="0" destOrd="0" parTransId="{E4CEB442-977E-4EF9-BB55-DE461E6DFC8D}" sibTransId="{F5C04D19-6421-4597-8308-D22881841E50}"/>
    <dgm:cxn modelId="{E7F8C975-AF91-43BD-8F01-44B9B0877037}" srcId="{D316F0CA-3334-481C-90B3-7F8E7102229A}" destId="{D5071F74-3035-4ADF-BB89-8DAB871112D6}" srcOrd="1" destOrd="0" parTransId="{EF7AB7A4-616F-4F8B-AA7C-46C5D7E86C2B}" sibTransId="{34FE704A-C51A-4C02-97B7-63F1676AF30F}"/>
    <dgm:cxn modelId="{2A87C689-6B44-4CE3-8701-B8F78A5805EB}" srcId="{D316F0CA-3334-481C-90B3-7F8E7102229A}" destId="{7196CB38-50CF-4D4E-9436-DBEBE96E97CA}" srcOrd="2" destOrd="0" parTransId="{334E2585-CE80-4296-BED9-1559D2CBF074}" sibTransId="{C46ED769-DBDC-4DC6-99D4-2AB27B0A750C}"/>
    <dgm:cxn modelId="{9223BA9F-6FD6-7648-8421-3F2B3DE102B2}" type="presOf" srcId="{D316F0CA-3334-481C-90B3-7F8E7102229A}" destId="{D411345F-4E48-E141-A646-63E212D32EDC}" srcOrd="0" destOrd="0" presId="urn:microsoft.com/office/officeart/2005/8/layout/vList2"/>
    <dgm:cxn modelId="{0D9DFBA0-CF20-9C43-8C37-E2DA06243A58}" type="presOf" srcId="{D5071F74-3035-4ADF-BB89-8DAB871112D6}" destId="{5D8E2DC7-CFE9-604F-8149-AE025877B174}" srcOrd="0" destOrd="0" presId="urn:microsoft.com/office/officeart/2005/8/layout/vList2"/>
    <dgm:cxn modelId="{1B1EFADE-1F3B-3D4E-95E6-C0347474A530}" type="presOf" srcId="{F23552C4-FD4E-492E-831F-4CD794F7ADFD}" destId="{990D7FB0-EE5F-8A4E-BB3E-8E34193465EB}" srcOrd="0" destOrd="0" presId="urn:microsoft.com/office/officeart/2005/8/layout/vList2"/>
    <dgm:cxn modelId="{F4ED3FC9-6581-F741-895B-0828FDDDC9CD}" type="presParOf" srcId="{D411345F-4E48-E141-A646-63E212D32EDC}" destId="{990D7FB0-EE5F-8A4E-BB3E-8E34193465EB}" srcOrd="0" destOrd="0" presId="urn:microsoft.com/office/officeart/2005/8/layout/vList2"/>
    <dgm:cxn modelId="{D9042475-0E7D-3C47-AB04-0BD55AFAE065}" type="presParOf" srcId="{D411345F-4E48-E141-A646-63E212D32EDC}" destId="{5F647165-392D-3E49-B761-C42190869C5E}" srcOrd="1" destOrd="0" presId="urn:microsoft.com/office/officeart/2005/8/layout/vList2"/>
    <dgm:cxn modelId="{C8D8C9A0-77E1-454C-BA29-C779876F618E}" type="presParOf" srcId="{D411345F-4E48-E141-A646-63E212D32EDC}" destId="{5D8E2DC7-CFE9-604F-8149-AE025877B174}" srcOrd="2" destOrd="0" presId="urn:microsoft.com/office/officeart/2005/8/layout/vList2"/>
    <dgm:cxn modelId="{4A59149F-2C3F-2045-BD8E-7ED8420685BD}" type="presParOf" srcId="{D411345F-4E48-E141-A646-63E212D32EDC}" destId="{337D7DD1-BD66-1A49-960D-A83E470C9E76}" srcOrd="3" destOrd="0" presId="urn:microsoft.com/office/officeart/2005/8/layout/vList2"/>
    <dgm:cxn modelId="{D26FB401-14A5-FC45-9A77-4A28F2FFB487}" type="presParOf" srcId="{D411345F-4E48-E141-A646-63E212D32EDC}" destId="{B1E7668C-D0A0-2A47-95B2-E9D8B2E898A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6F3772F-32CA-492B-87C2-6C8887264223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D066CB0-2601-4230-9024-DDD3F2FBE4B6}">
      <dgm:prSet/>
      <dgm:spPr/>
      <dgm:t>
        <a:bodyPr/>
        <a:lstStyle/>
        <a:p>
          <a:r>
            <a:rPr lang="en-US" dirty="0"/>
            <a:t>New ideas and sentiments (discussed)</a:t>
          </a:r>
        </a:p>
      </dgm:t>
    </dgm:pt>
    <dgm:pt modelId="{4C34419E-7F40-407F-A08D-27C14337B043}" type="parTrans" cxnId="{AA57C581-B21B-47B1-B804-0A1D77447A01}">
      <dgm:prSet/>
      <dgm:spPr/>
      <dgm:t>
        <a:bodyPr/>
        <a:lstStyle/>
        <a:p>
          <a:endParaRPr lang="en-US"/>
        </a:p>
      </dgm:t>
    </dgm:pt>
    <dgm:pt modelId="{825B182F-CEDB-4237-89C7-59D20DF29E17}" type="sibTrans" cxnId="{AA57C581-B21B-47B1-B804-0A1D77447A01}">
      <dgm:prSet/>
      <dgm:spPr/>
      <dgm:t>
        <a:bodyPr/>
        <a:lstStyle/>
        <a:p>
          <a:endParaRPr lang="en-US"/>
        </a:p>
      </dgm:t>
    </dgm:pt>
    <dgm:pt modelId="{9C3A5DD1-1355-41CC-B7CB-D844A7B8BFBD}">
      <dgm:prSet/>
      <dgm:spPr/>
      <dgm:t>
        <a:bodyPr/>
        <a:lstStyle/>
        <a:p>
          <a:r>
            <a:rPr lang="en-US" dirty="0"/>
            <a:t>Campaign to reform state and society (to be discussed in narrative section later)</a:t>
          </a:r>
        </a:p>
      </dgm:t>
    </dgm:pt>
    <dgm:pt modelId="{4E3ABDF6-2712-4FED-ADD1-57615C84E877}" type="parTrans" cxnId="{4EA015D6-4C53-41F7-9746-FFE3A1275546}">
      <dgm:prSet/>
      <dgm:spPr/>
      <dgm:t>
        <a:bodyPr/>
        <a:lstStyle/>
        <a:p>
          <a:endParaRPr lang="en-US"/>
        </a:p>
      </dgm:t>
    </dgm:pt>
    <dgm:pt modelId="{F6C84EC6-627D-4F0A-A142-4B3D1E9A99D4}" type="sibTrans" cxnId="{4EA015D6-4C53-41F7-9746-FFE3A1275546}">
      <dgm:prSet/>
      <dgm:spPr/>
      <dgm:t>
        <a:bodyPr/>
        <a:lstStyle/>
        <a:p>
          <a:endParaRPr lang="en-US"/>
        </a:p>
      </dgm:t>
    </dgm:pt>
    <dgm:pt modelId="{9B111044-B6AF-463A-8359-9953ABE94BB0}">
      <dgm:prSet/>
      <dgm:spPr/>
      <dgm:t>
        <a:bodyPr/>
        <a:lstStyle/>
        <a:p>
          <a:r>
            <a:rPr lang="en-US" u="sng"/>
            <a:t>Climate of Opinion</a:t>
          </a:r>
          <a:endParaRPr lang="en-US"/>
        </a:p>
      </dgm:t>
    </dgm:pt>
    <dgm:pt modelId="{3E4DECCD-58B5-40B5-9D6D-C6D7FFE836CC}" type="parTrans" cxnId="{C31DDB53-7801-4E00-9EDE-5D43D1C3D36D}">
      <dgm:prSet/>
      <dgm:spPr/>
      <dgm:t>
        <a:bodyPr/>
        <a:lstStyle/>
        <a:p>
          <a:endParaRPr lang="en-US"/>
        </a:p>
      </dgm:t>
    </dgm:pt>
    <dgm:pt modelId="{73127643-8C1B-42E5-855C-E2D66835BD50}" type="sibTrans" cxnId="{C31DDB53-7801-4E00-9EDE-5D43D1C3D36D}">
      <dgm:prSet/>
      <dgm:spPr/>
      <dgm:t>
        <a:bodyPr/>
        <a:lstStyle/>
        <a:p>
          <a:endParaRPr lang="en-US"/>
        </a:p>
      </dgm:t>
    </dgm:pt>
    <dgm:pt modelId="{79F15C39-EFE3-4D7F-B4A7-A3775BDD877F}">
      <dgm:prSet/>
      <dgm:spPr/>
      <dgm:t>
        <a:bodyPr/>
        <a:lstStyle/>
        <a:p>
          <a:r>
            <a:rPr lang="en-US" dirty="0"/>
            <a:t>The tribunal of ‘public opinion’</a:t>
          </a:r>
        </a:p>
      </dgm:t>
    </dgm:pt>
    <dgm:pt modelId="{46A19EE8-8E36-4989-8597-292198989B61}" type="parTrans" cxnId="{1A5B2386-03D5-441E-88E2-32848D4D8214}">
      <dgm:prSet/>
      <dgm:spPr/>
      <dgm:t>
        <a:bodyPr/>
        <a:lstStyle/>
        <a:p>
          <a:endParaRPr lang="en-US"/>
        </a:p>
      </dgm:t>
    </dgm:pt>
    <dgm:pt modelId="{25270087-F420-4005-B8E1-DB74233BD6A1}" type="sibTrans" cxnId="{1A5B2386-03D5-441E-88E2-32848D4D8214}">
      <dgm:prSet/>
      <dgm:spPr/>
      <dgm:t>
        <a:bodyPr/>
        <a:lstStyle/>
        <a:p>
          <a:endParaRPr lang="en-US"/>
        </a:p>
      </dgm:t>
    </dgm:pt>
    <dgm:pt modelId="{6A8DD30A-EC6B-154F-9F95-CF09BF61F749}" type="pres">
      <dgm:prSet presAssocID="{B6F3772F-32CA-492B-87C2-6C8887264223}" presName="Name0" presStyleCnt="0">
        <dgm:presLayoutVars>
          <dgm:dir/>
          <dgm:animLvl val="lvl"/>
          <dgm:resizeHandles val="exact"/>
        </dgm:presLayoutVars>
      </dgm:prSet>
      <dgm:spPr/>
    </dgm:pt>
    <dgm:pt modelId="{AFAEA215-A5B8-D045-9F43-987BAF4085F9}" type="pres">
      <dgm:prSet presAssocID="{9B111044-B6AF-463A-8359-9953ABE94BB0}" presName="boxAndChildren" presStyleCnt="0"/>
      <dgm:spPr/>
    </dgm:pt>
    <dgm:pt modelId="{1B3CC0CE-780F-8B46-AD16-381F7BFAC3B0}" type="pres">
      <dgm:prSet presAssocID="{9B111044-B6AF-463A-8359-9953ABE94BB0}" presName="parentTextBox" presStyleLbl="node1" presStyleIdx="0" presStyleCnt="3"/>
      <dgm:spPr/>
    </dgm:pt>
    <dgm:pt modelId="{BFDA2A19-3219-4F48-9686-C45421D28734}" type="pres">
      <dgm:prSet presAssocID="{9B111044-B6AF-463A-8359-9953ABE94BB0}" presName="entireBox" presStyleLbl="node1" presStyleIdx="0" presStyleCnt="3"/>
      <dgm:spPr/>
    </dgm:pt>
    <dgm:pt modelId="{E015624A-07FC-A748-9B98-F1ADDF8F9C7F}" type="pres">
      <dgm:prSet presAssocID="{9B111044-B6AF-463A-8359-9953ABE94BB0}" presName="descendantBox" presStyleCnt="0"/>
      <dgm:spPr/>
    </dgm:pt>
    <dgm:pt modelId="{66778170-026C-6A40-8FBF-5DCAD5F027E8}" type="pres">
      <dgm:prSet presAssocID="{79F15C39-EFE3-4D7F-B4A7-A3775BDD877F}" presName="childTextBox" presStyleLbl="fgAccFollowNode1" presStyleIdx="0" presStyleCnt="1">
        <dgm:presLayoutVars>
          <dgm:bulletEnabled val="1"/>
        </dgm:presLayoutVars>
      </dgm:prSet>
      <dgm:spPr/>
    </dgm:pt>
    <dgm:pt modelId="{D7E442BE-6107-1A4E-925F-FBCB788577B2}" type="pres">
      <dgm:prSet presAssocID="{F6C84EC6-627D-4F0A-A142-4B3D1E9A99D4}" presName="sp" presStyleCnt="0"/>
      <dgm:spPr/>
    </dgm:pt>
    <dgm:pt modelId="{DF9DEF3A-DB81-284C-A086-E51215A055FD}" type="pres">
      <dgm:prSet presAssocID="{9C3A5DD1-1355-41CC-B7CB-D844A7B8BFBD}" presName="arrowAndChildren" presStyleCnt="0"/>
      <dgm:spPr/>
    </dgm:pt>
    <dgm:pt modelId="{B045C90D-FB36-8046-9E06-4711886F16FE}" type="pres">
      <dgm:prSet presAssocID="{9C3A5DD1-1355-41CC-B7CB-D844A7B8BFBD}" presName="parentTextArrow" presStyleLbl="node1" presStyleIdx="1" presStyleCnt="3"/>
      <dgm:spPr/>
    </dgm:pt>
    <dgm:pt modelId="{288190BF-AD52-1A4D-8559-51C0C308C929}" type="pres">
      <dgm:prSet presAssocID="{825B182F-CEDB-4237-89C7-59D20DF29E17}" presName="sp" presStyleCnt="0"/>
      <dgm:spPr/>
    </dgm:pt>
    <dgm:pt modelId="{60F0205A-306E-D845-8E3C-49FFBDD23D8D}" type="pres">
      <dgm:prSet presAssocID="{2D066CB0-2601-4230-9024-DDD3F2FBE4B6}" presName="arrowAndChildren" presStyleCnt="0"/>
      <dgm:spPr/>
    </dgm:pt>
    <dgm:pt modelId="{D62AADE4-62EF-9542-8D78-2098D6CF8BDD}" type="pres">
      <dgm:prSet presAssocID="{2D066CB0-2601-4230-9024-DDD3F2FBE4B6}" presName="parentTextArrow" presStyleLbl="node1" presStyleIdx="2" presStyleCnt="3"/>
      <dgm:spPr/>
    </dgm:pt>
  </dgm:ptLst>
  <dgm:cxnLst>
    <dgm:cxn modelId="{D6164724-35BA-9E47-97FD-A2259363DE20}" type="presOf" srcId="{79F15C39-EFE3-4D7F-B4A7-A3775BDD877F}" destId="{66778170-026C-6A40-8FBF-5DCAD5F027E8}" srcOrd="0" destOrd="0" presId="urn:microsoft.com/office/officeart/2005/8/layout/process4"/>
    <dgm:cxn modelId="{F5E16929-BE4A-6243-91F5-7B06D397BB87}" type="presOf" srcId="{B6F3772F-32CA-492B-87C2-6C8887264223}" destId="{6A8DD30A-EC6B-154F-9F95-CF09BF61F749}" srcOrd="0" destOrd="0" presId="urn:microsoft.com/office/officeart/2005/8/layout/process4"/>
    <dgm:cxn modelId="{F613743F-720B-B047-9A05-A160E13D7422}" type="presOf" srcId="{9B111044-B6AF-463A-8359-9953ABE94BB0}" destId="{BFDA2A19-3219-4F48-9686-C45421D28734}" srcOrd="1" destOrd="0" presId="urn:microsoft.com/office/officeart/2005/8/layout/process4"/>
    <dgm:cxn modelId="{73176D53-0FD7-F249-82B3-6EA67D550953}" type="presOf" srcId="{9C3A5DD1-1355-41CC-B7CB-D844A7B8BFBD}" destId="{B045C90D-FB36-8046-9E06-4711886F16FE}" srcOrd="0" destOrd="0" presId="urn:microsoft.com/office/officeart/2005/8/layout/process4"/>
    <dgm:cxn modelId="{C31DDB53-7801-4E00-9EDE-5D43D1C3D36D}" srcId="{B6F3772F-32CA-492B-87C2-6C8887264223}" destId="{9B111044-B6AF-463A-8359-9953ABE94BB0}" srcOrd="2" destOrd="0" parTransId="{3E4DECCD-58B5-40B5-9D6D-C6D7FFE836CC}" sibTransId="{73127643-8C1B-42E5-855C-E2D66835BD50}"/>
    <dgm:cxn modelId="{AA57C581-B21B-47B1-B804-0A1D77447A01}" srcId="{B6F3772F-32CA-492B-87C2-6C8887264223}" destId="{2D066CB0-2601-4230-9024-DDD3F2FBE4B6}" srcOrd="0" destOrd="0" parTransId="{4C34419E-7F40-407F-A08D-27C14337B043}" sibTransId="{825B182F-CEDB-4237-89C7-59D20DF29E17}"/>
    <dgm:cxn modelId="{1A5B2386-03D5-441E-88E2-32848D4D8214}" srcId="{9B111044-B6AF-463A-8359-9953ABE94BB0}" destId="{79F15C39-EFE3-4D7F-B4A7-A3775BDD877F}" srcOrd="0" destOrd="0" parTransId="{46A19EE8-8E36-4989-8597-292198989B61}" sibTransId="{25270087-F420-4005-B8E1-DB74233BD6A1}"/>
    <dgm:cxn modelId="{4EA015D6-4C53-41F7-9746-FFE3A1275546}" srcId="{B6F3772F-32CA-492B-87C2-6C8887264223}" destId="{9C3A5DD1-1355-41CC-B7CB-D844A7B8BFBD}" srcOrd="1" destOrd="0" parTransId="{4E3ABDF6-2712-4FED-ADD1-57615C84E877}" sibTransId="{F6C84EC6-627D-4F0A-A142-4B3D1E9A99D4}"/>
    <dgm:cxn modelId="{843F00DE-1156-824B-A8CA-570CC55E384C}" type="presOf" srcId="{9B111044-B6AF-463A-8359-9953ABE94BB0}" destId="{1B3CC0CE-780F-8B46-AD16-381F7BFAC3B0}" srcOrd="0" destOrd="0" presId="urn:microsoft.com/office/officeart/2005/8/layout/process4"/>
    <dgm:cxn modelId="{FF1566DF-11F5-0149-BC07-7A9E12AFB65F}" type="presOf" srcId="{2D066CB0-2601-4230-9024-DDD3F2FBE4B6}" destId="{D62AADE4-62EF-9542-8D78-2098D6CF8BDD}" srcOrd="0" destOrd="0" presId="urn:microsoft.com/office/officeart/2005/8/layout/process4"/>
    <dgm:cxn modelId="{95C9D3EF-E3AF-6048-AFA8-A4804907CB55}" type="presParOf" srcId="{6A8DD30A-EC6B-154F-9F95-CF09BF61F749}" destId="{AFAEA215-A5B8-D045-9F43-987BAF4085F9}" srcOrd="0" destOrd="0" presId="urn:microsoft.com/office/officeart/2005/8/layout/process4"/>
    <dgm:cxn modelId="{A23F2F8A-CE9C-3649-A806-0F8F188A3568}" type="presParOf" srcId="{AFAEA215-A5B8-D045-9F43-987BAF4085F9}" destId="{1B3CC0CE-780F-8B46-AD16-381F7BFAC3B0}" srcOrd="0" destOrd="0" presId="urn:microsoft.com/office/officeart/2005/8/layout/process4"/>
    <dgm:cxn modelId="{3ACA51B6-A40B-CF4C-BADA-AF850734D9D2}" type="presParOf" srcId="{AFAEA215-A5B8-D045-9F43-987BAF4085F9}" destId="{BFDA2A19-3219-4F48-9686-C45421D28734}" srcOrd="1" destOrd="0" presId="urn:microsoft.com/office/officeart/2005/8/layout/process4"/>
    <dgm:cxn modelId="{1129B9FE-4E2E-1A43-B68A-D77A05BDB37D}" type="presParOf" srcId="{AFAEA215-A5B8-D045-9F43-987BAF4085F9}" destId="{E015624A-07FC-A748-9B98-F1ADDF8F9C7F}" srcOrd="2" destOrd="0" presId="urn:microsoft.com/office/officeart/2005/8/layout/process4"/>
    <dgm:cxn modelId="{1E5795BB-D070-4E4F-86CE-3A15272B4EDC}" type="presParOf" srcId="{E015624A-07FC-A748-9B98-F1ADDF8F9C7F}" destId="{66778170-026C-6A40-8FBF-5DCAD5F027E8}" srcOrd="0" destOrd="0" presId="urn:microsoft.com/office/officeart/2005/8/layout/process4"/>
    <dgm:cxn modelId="{A79F9FC2-28FD-534E-8E00-32FF3144DF9C}" type="presParOf" srcId="{6A8DD30A-EC6B-154F-9F95-CF09BF61F749}" destId="{D7E442BE-6107-1A4E-925F-FBCB788577B2}" srcOrd="1" destOrd="0" presId="urn:microsoft.com/office/officeart/2005/8/layout/process4"/>
    <dgm:cxn modelId="{47F2745F-A067-5144-B1C5-C32121545B10}" type="presParOf" srcId="{6A8DD30A-EC6B-154F-9F95-CF09BF61F749}" destId="{DF9DEF3A-DB81-284C-A086-E51215A055FD}" srcOrd="2" destOrd="0" presId="urn:microsoft.com/office/officeart/2005/8/layout/process4"/>
    <dgm:cxn modelId="{2B8409F3-DE69-B04A-B390-533E6F8802EC}" type="presParOf" srcId="{DF9DEF3A-DB81-284C-A086-E51215A055FD}" destId="{B045C90D-FB36-8046-9E06-4711886F16FE}" srcOrd="0" destOrd="0" presId="urn:microsoft.com/office/officeart/2005/8/layout/process4"/>
    <dgm:cxn modelId="{53E86CA4-618F-424D-9198-C449B91B163C}" type="presParOf" srcId="{6A8DD30A-EC6B-154F-9F95-CF09BF61F749}" destId="{288190BF-AD52-1A4D-8559-51C0C308C929}" srcOrd="3" destOrd="0" presId="urn:microsoft.com/office/officeart/2005/8/layout/process4"/>
    <dgm:cxn modelId="{E4A30747-3215-B845-A052-CF31C2D5A27E}" type="presParOf" srcId="{6A8DD30A-EC6B-154F-9F95-CF09BF61F749}" destId="{60F0205A-306E-D845-8E3C-49FFBDD23D8D}" srcOrd="4" destOrd="0" presId="urn:microsoft.com/office/officeart/2005/8/layout/process4"/>
    <dgm:cxn modelId="{C5482571-5832-4247-99DD-F96C2FE7A442}" type="presParOf" srcId="{60F0205A-306E-D845-8E3C-49FFBDD23D8D}" destId="{D62AADE4-62EF-9542-8D78-2098D6CF8BD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33F980F-6327-479C-BBA1-9636E3D68EAB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84FE692B-C9AF-42F0-B242-C0CD1702743C}">
      <dgm:prSet custT="1"/>
      <dgm:spPr/>
      <dgm:t>
        <a:bodyPr/>
        <a:lstStyle/>
        <a:p>
          <a:r>
            <a:rPr lang="en-GB" sz="4200" dirty="0"/>
            <a:t>Jürgen Habermas</a:t>
          </a:r>
        </a:p>
        <a:p>
          <a:r>
            <a:rPr lang="en-GB" sz="3200" dirty="0"/>
            <a:t>German social theorist</a:t>
          </a:r>
          <a:endParaRPr lang="en-US" sz="3200" dirty="0"/>
        </a:p>
      </dgm:t>
    </dgm:pt>
    <dgm:pt modelId="{668D417C-7E3E-441D-AB25-1E19CBE566DC}" type="parTrans" cxnId="{B8192AF6-BEF8-492B-95AD-25493FA05212}">
      <dgm:prSet/>
      <dgm:spPr/>
      <dgm:t>
        <a:bodyPr/>
        <a:lstStyle/>
        <a:p>
          <a:endParaRPr lang="en-US"/>
        </a:p>
      </dgm:t>
    </dgm:pt>
    <dgm:pt modelId="{A63A957B-2BD0-463E-B5CC-C9EDCC5640D5}" type="sibTrans" cxnId="{B8192AF6-BEF8-492B-95AD-25493FA05212}">
      <dgm:prSet/>
      <dgm:spPr/>
      <dgm:t>
        <a:bodyPr/>
        <a:lstStyle/>
        <a:p>
          <a:endParaRPr lang="en-US"/>
        </a:p>
      </dgm:t>
    </dgm:pt>
    <dgm:pt modelId="{C3C441BD-A8DA-4C41-A635-75A03E594439}">
      <dgm:prSet/>
      <dgm:spPr/>
      <dgm:t>
        <a:bodyPr/>
        <a:lstStyle/>
        <a:p>
          <a:r>
            <a:rPr lang="en-GB" i="1"/>
            <a:t>The Structural Transformation of the Bourgeois Public Sphere </a:t>
          </a:r>
          <a:r>
            <a:rPr lang="en-GB"/>
            <a:t>(1962)</a:t>
          </a:r>
          <a:endParaRPr lang="en-US"/>
        </a:p>
      </dgm:t>
    </dgm:pt>
    <dgm:pt modelId="{EDEB63BC-264D-4388-91DF-85A6D00D2EB4}" type="parTrans" cxnId="{32899B5D-A755-44D5-A418-4B633387E7B4}">
      <dgm:prSet/>
      <dgm:spPr/>
      <dgm:t>
        <a:bodyPr/>
        <a:lstStyle/>
        <a:p>
          <a:endParaRPr lang="en-US"/>
        </a:p>
      </dgm:t>
    </dgm:pt>
    <dgm:pt modelId="{E129F84C-C2CD-4D60-B32F-C2A7F998069F}" type="sibTrans" cxnId="{32899B5D-A755-44D5-A418-4B633387E7B4}">
      <dgm:prSet/>
      <dgm:spPr/>
      <dgm:t>
        <a:bodyPr/>
        <a:lstStyle/>
        <a:p>
          <a:endParaRPr lang="en-US"/>
        </a:p>
      </dgm:t>
    </dgm:pt>
    <dgm:pt modelId="{B92518CF-BA75-0945-9AC8-833159F5BD1A}" type="pres">
      <dgm:prSet presAssocID="{033F980F-6327-479C-BBA1-9636E3D68EAB}" presName="vert0" presStyleCnt="0">
        <dgm:presLayoutVars>
          <dgm:dir/>
          <dgm:animOne val="branch"/>
          <dgm:animLvl val="lvl"/>
        </dgm:presLayoutVars>
      </dgm:prSet>
      <dgm:spPr/>
    </dgm:pt>
    <dgm:pt modelId="{70086607-2597-7242-8BA4-DEAB55018A23}" type="pres">
      <dgm:prSet presAssocID="{84FE692B-C9AF-42F0-B242-C0CD1702743C}" presName="thickLine" presStyleLbl="alignNode1" presStyleIdx="0" presStyleCnt="2"/>
      <dgm:spPr/>
    </dgm:pt>
    <dgm:pt modelId="{10CCFE00-2DB5-D848-8FAD-62BE6DE8A3C8}" type="pres">
      <dgm:prSet presAssocID="{84FE692B-C9AF-42F0-B242-C0CD1702743C}" presName="horz1" presStyleCnt="0"/>
      <dgm:spPr/>
    </dgm:pt>
    <dgm:pt modelId="{9C092A49-A29A-C44A-92E6-9429111895AD}" type="pres">
      <dgm:prSet presAssocID="{84FE692B-C9AF-42F0-B242-C0CD1702743C}" presName="tx1" presStyleLbl="revTx" presStyleIdx="0" presStyleCnt="2"/>
      <dgm:spPr/>
    </dgm:pt>
    <dgm:pt modelId="{F64C04EA-3AF1-BC4C-94C1-9E049C518DF6}" type="pres">
      <dgm:prSet presAssocID="{84FE692B-C9AF-42F0-B242-C0CD1702743C}" presName="vert1" presStyleCnt="0"/>
      <dgm:spPr/>
    </dgm:pt>
    <dgm:pt modelId="{5C6A17C2-B92D-E949-91D1-403139E6BDBE}" type="pres">
      <dgm:prSet presAssocID="{C3C441BD-A8DA-4C41-A635-75A03E594439}" presName="thickLine" presStyleLbl="alignNode1" presStyleIdx="1" presStyleCnt="2"/>
      <dgm:spPr/>
    </dgm:pt>
    <dgm:pt modelId="{F89291AE-78A8-5D4C-A32E-D4CB948E7C71}" type="pres">
      <dgm:prSet presAssocID="{C3C441BD-A8DA-4C41-A635-75A03E594439}" presName="horz1" presStyleCnt="0"/>
      <dgm:spPr/>
    </dgm:pt>
    <dgm:pt modelId="{EC8C72B3-79A6-A245-8995-966147FB4B72}" type="pres">
      <dgm:prSet presAssocID="{C3C441BD-A8DA-4C41-A635-75A03E594439}" presName="tx1" presStyleLbl="revTx" presStyleIdx="1" presStyleCnt="2"/>
      <dgm:spPr/>
    </dgm:pt>
    <dgm:pt modelId="{CDB0F7E5-096D-754E-9409-3A94DE43E449}" type="pres">
      <dgm:prSet presAssocID="{C3C441BD-A8DA-4C41-A635-75A03E594439}" presName="vert1" presStyleCnt="0"/>
      <dgm:spPr/>
    </dgm:pt>
  </dgm:ptLst>
  <dgm:cxnLst>
    <dgm:cxn modelId="{32899B5D-A755-44D5-A418-4B633387E7B4}" srcId="{033F980F-6327-479C-BBA1-9636E3D68EAB}" destId="{C3C441BD-A8DA-4C41-A635-75A03E594439}" srcOrd="1" destOrd="0" parTransId="{EDEB63BC-264D-4388-91DF-85A6D00D2EB4}" sibTransId="{E129F84C-C2CD-4D60-B32F-C2A7F998069F}"/>
    <dgm:cxn modelId="{80BCFE5E-C788-4443-8E7A-4B426A4C6060}" type="presOf" srcId="{84FE692B-C9AF-42F0-B242-C0CD1702743C}" destId="{9C092A49-A29A-C44A-92E6-9429111895AD}" srcOrd="0" destOrd="0" presId="urn:microsoft.com/office/officeart/2008/layout/LinedList"/>
    <dgm:cxn modelId="{1670F487-03A9-ED43-98A8-20A975AF140F}" type="presOf" srcId="{033F980F-6327-479C-BBA1-9636E3D68EAB}" destId="{B92518CF-BA75-0945-9AC8-833159F5BD1A}" srcOrd="0" destOrd="0" presId="urn:microsoft.com/office/officeart/2008/layout/LinedList"/>
    <dgm:cxn modelId="{740476EA-39C0-6F46-9569-F140991917CE}" type="presOf" srcId="{C3C441BD-A8DA-4C41-A635-75A03E594439}" destId="{EC8C72B3-79A6-A245-8995-966147FB4B72}" srcOrd="0" destOrd="0" presId="urn:microsoft.com/office/officeart/2008/layout/LinedList"/>
    <dgm:cxn modelId="{B8192AF6-BEF8-492B-95AD-25493FA05212}" srcId="{033F980F-6327-479C-BBA1-9636E3D68EAB}" destId="{84FE692B-C9AF-42F0-B242-C0CD1702743C}" srcOrd="0" destOrd="0" parTransId="{668D417C-7E3E-441D-AB25-1E19CBE566DC}" sibTransId="{A63A957B-2BD0-463E-B5CC-C9EDCC5640D5}"/>
    <dgm:cxn modelId="{C3499F7F-D010-B84F-BA89-F40AD8951C7B}" type="presParOf" srcId="{B92518CF-BA75-0945-9AC8-833159F5BD1A}" destId="{70086607-2597-7242-8BA4-DEAB55018A23}" srcOrd="0" destOrd="0" presId="urn:microsoft.com/office/officeart/2008/layout/LinedList"/>
    <dgm:cxn modelId="{03A10675-0E4C-5047-80CB-25A3A5E1A54F}" type="presParOf" srcId="{B92518CF-BA75-0945-9AC8-833159F5BD1A}" destId="{10CCFE00-2DB5-D848-8FAD-62BE6DE8A3C8}" srcOrd="1" destOrd="0" presId="urn:microsoft.com/office/officeart/2008/layout/LinedList"/>
    <dgm:cxn modelId="{36A28C27-03F3-E644-BF7C-E1492878FFF2}" type="presParOf" srcId="{10CCFE00-2DB5-D848-8FAD-62BE6DE8A3C8}" destId="{9C092A49-A29A-C44A-92E6-9429111895AD}" srcOrd="0" destOrd="0" presId="urn:microsoft.com/office/officeart/2008/layout/LinedList"/>
    <dgm:cxn modelId="{A35376E9-DE9C-B849-A0C6-AB0FE0820C85}" type="presParOf" srcId="{10CCFE00-2DB5-D848-8FAD-62BE6DE8A3C8}" destId="{F64C04EA-3AF1-BC4C-94C1-9E049C518DF6}" srcOrd="1" destOrd="0" presId="urn:microsoft.com/office/officeart/2008/layout/LinedList"/>
    <dgm:cxn modelId="{1A1DF7C0-9AD7-AE46-AF3B-020C0EE25265}" type="presParOf" srcId="{B92518CF-BA75-0945-9AC8-833159F5BD1A}" destId="{5C6A17C2-B92D-E949-91D1-403139E6BDBE}" srcOrd="2" destOrd="0" presId="urn:microsoft.com/office/officeart/2008/layout/LinedList"/>
    <dgm:cxn modelId="{7B3B31B2-2848-604F-89DE-885F7CA16DB2}" type="presParOf" srcId="{B92518CF-BA75-0945-9AC8-833159F5BD1A}" destId="{F89291AE-78A8-5D4C-A32E-D4CB948E7C71}" srcOrd="3" destOrd="0" presId="urn:microsoft.com/office/officeart/2008/layout/LinedList"/>
    <dgm:cxn modelId="{64F904C1-E1DC-354E-BB6E-0EE908F9E8DC}" type="presParOf" srcId="{F89291AE-78A8-5D4C-A32E-D4CB948E7C71}" destId="{EC8C72B3-79A6-A245-8995-966147FB4B72}" srcOrd="0" destOrd="0" presId="urn:microsoft.com/office/officeart/2008/layout/LinedList"/>
    <dgm:cxn modelId="{32A6AC35-3D9F-9844-BDD4-0A192C32CAE1}" type="presParOf" srcId="{F89291AE-78A8-5D4C-A32E-D4CB948E7C71}" destId="{CDB0F7E5-096D-754E-9409-3A94DE43E44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1F9FB13-DC0A-4D82-8490-FC2C9EF1CC91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C8520A0C-7F05-4668-A43C-426F9AA08F00}">
      <dgm:prSet/>
      <dgm:spPr/>
      <dgm:t>
        <a:bodyPr/>
        <a:lstStyle/>
        <a:p>
          <a:r>
            <a:rPr lang="en-GB"/>
            <a:t>a space of rational-critical debate</a:t>
          </a:r>
          <a:endParaRPr lang="en-US"/>
        </a:p>
      </dgm:t>
    </dgm:pt>
    <dgm:pt modelId="{1E55E2BB-1051-4215-B12A-4120E62F148B}" type="parTrans" cxnId="{3B2E2A27-6C8D-4F91-BD47-4DFE02D7D6FE}">
      <dgm:prSet/>
      <dgm:spPr/>
      <dgm:t>
        <a:bodyPr/>
        <a:lstStyle/>
        <a:p>
          <a:endParaRPr lang="en-US"/>
        </a:p>
      </dgm:t>
    </dgm:pt>
    <dgm:pt modelId="{A474C1D2-B7AC-43F9-AABB-CC1A04C8448D}" type="sibTrans" cxnId="{3B2E2A27-6C8D-4F91-BD47-4DFE02D7D6FE}">
      <dgm:prSet/>
      <dgm:spPr/>
      <dgm:t>
        <a:bodyPr/>
        <a:lstStyle/>
        <a:p>
          <a:endParaRPr lang="en-US"/>
        </a:p>
      </dgm:t>
    </dgm:pt>
    <dgm:pt modelId="{4A3A2362-B1C1-4C33-A623-BD5C107CEA1F}">
      <dgm:prSet/>
      <dgm:spPr/>
      <dgm:t>
        <a:bodyPr/>
        <a:lstStyle/>
        <a:p>
          <a:r>
            <a:rPr lang="en-GB"/>
            <a:t>where private individuals come together to form a ‘public’</a:t>
          </a:r>
          <a:endParaRPr lang="en-US"/>
        </a:p>
      </dgm:t>
    </dgm:pt>
    <dgm:pt modelId="{1C8CC741-7F8A-435D-802E-E91E05C17419}" type="parTrans" cxnId="{B338192A-D982-4B96-9518-A17BFA0AFF00}">
      <dgm:prSet/>
      <dgm:spPr/>
      <dgm:t>
        <a:bodyPr/>
        <a:lstStyle/>
        <a:p>
          <a:endParaRPr lang="en-US"/>
        </a:p>
      </dgm:t>
    </dgm:pt>
    <dgm:pt modelId="{7B52E735-8560-48C1-9993-1E7522178757}" type="sibTrans" cxnId="{B338192A-D982-4B96-9518-A17BFA0AFF00}">
      <dgm:prSet/>
      <dgm:spPr/>
      <dgm:t>
        <a:bodyPr/>
        <a:lstStyle/>
        <a:p>
          <a:endParaRPr lang="en-US"/>
        </a:p>
      </dgm:t>
    </dgm:pt>
    <dgm:pt modelId="{D374112F-FC70-45DC-A978-DFFA88C4B707}">
      <dgm:prSet/>
      <dgm:spPr/>
      <dgm:t>
        <a:bodyPr/>
        <a:lstStyle/>
        <a:p>
          <a:r>
            <a:rPr lang="en-GB"/>
            <a:t>where ‘public opinion’ is formed and expressed, often in critical opposition to the state or ruling elite. </a:t>
          </a:r>
          <a:endParaRPr lang="en-US"/>
        </a:p>
      </dgm:t>
    </dgm:pt>
    <dgm:pt modelId="{059EEB16-A54F-4ACB-8336-9E371F406CA1}" type="parTrans" cxnId="{4BBA6EA3-6B34-471A-82C5-5006ED33912D}">
      <dgm:prSet/>
      <dgm:spPr/>
      <dgm:t>
        <a:bodyPr/>
        <a:lstStyle/>
        <a:p>
          <a:endParaRPr lang="en-US"/>
        </a:p>
      </dgm:t>
    </dgm:pt>
    <dgm:pt modelId="{8331B53E-2477-4CB4-A0B4-FDE66AC69644}" type="sibTrans" cxnId="{4BBA6EA3-6B34-471A-82C5-5006ED33912D}">
      <dgm:prSet/>
      <dgm:spPr/>
      <dgm:t>
        <a:bodyPr/>
        <a:lstStyle/>
        <a:p>
          <a:endParaRPr lang="en-US"/>
        </a:p>
      </dgm:t>
    </dgm:pt>
    <dgm:pt modelId="{F3C917A5-6E24-D546-AEFD-63D55F72955F}" type="pres">
      <dgm:prSet presAssocID="{71F9FB13-DC0A-4D82-8490-FC2C9EF1CC91}" presName="vert0" presStyleCnt="0">
        <dgm:presLayoutVars>
          <dgm:dir/>
          <dgm:animOne val="branch"/>
          <dgm:animLvl val="lvl"/>
        </dgm:presLayoutVars>
      </dgm:prSet>
      <dgm:spPr/>
    </dgm:pt>
    <dgm:pt modelId="{57B86EB0-FC68-7B47-B02B-454FCDBC54FB}" type="pres">
      <dgm:prSet presAssocID="{C8520A0C-7F05-4668-A43C-426F9AA08F00}" presName="thickLine" presStyleLbl="alignNode1" presStyleIdx="0" presStyleCnt="3"/>
      <dgm:spPr/>
    </dgm:pt>
    <dgm:pt modelId="{2DD38164-146B-164C-A17E-BA33861339D7}" type="pres">
      <dgm:prSet presAssocID="{C8520A0C-7F05-4668-A43C-426F9AA08F00}" presName="horz1" presStyleCnt="0"/>
      <dgm:spPr/>
    </dgm:pt>
    <dgm:pt modelId="{65EED4A1-F1E7-7C40-852E-4647B38AFC67}" type="pres">
      <dgm:prSet presAssocID="{C8520A0C-7F05-4668-A43C-426F9AA08F00}" presName="tx1" presStyleLbl="revTx" presStyleIdx="0" presStyleCnt="3"/>
      <dgm:spPr/>
    </dgm:pt>
    <dgm:pt modelId="{7667DD85-106E-BE48-B69D-0E19E459A0E7}" type="pres">
      <dgm:prSet presAssocID="{C8520A0C-7F05-4668-A43C-426F9AA08F00}" presName="vert1" presStyleCnt="0"/>
      <dgm:spPr/>
    </dgm:pt>
    <dgm:pt modelId="{C88C2A5F-20EF-9A49-A0CA-4AAA5F998642}" type="pres">
      <dgm:prSet presAssocID="{4A3A2362-B1C1-4C33-A623-BD5C107CEA1F}" presName="thickLine" presStyleLbl="alignNode1" presStyleIdx="1" presStyleCnt="3"/>
      <dgm:spPr/>
    </dgm:pt>
    <dgm:pt modelId="{E3C9AFCB-329D-594A-B30F-82CB45FACB02}" type="pres">
      <dgm:prSet presAssocID="{4A3A2362-B1C1-4C33-A623-BD5C107CEA1F}" presName="horz1" presStyleCnt="0"/>
      <dgm:spPr/>
    </dgm:pt>
    <dgm:pt modelId="{269DF19E-3522-6A4F-91DB-3B5591DB38C7}" type="pres">
      <dgm:prSet presAssocID="{4A3A2362-B1C1-4C33-A623-BD5C107CEA1F}" presName="tx1" presStyleLbl="revTx" presStyleIdx="1" presStyleCnt="3"/>
      <dgm:spPr/>
    </dgm:pt>
    <dgm:pt modelId="{0463F19E-49F0-F84D-B3F8-D108B10CD6EB}" type="pres">
      <dgm:prSet presAssocID="{4A3A2362-B1C1-4C33-A623-BD5C107CEA1F}" presName="vert1" presStyleCnt="0"/>
      <dgm:spPr/>
    </dgm:pt>
    <dgm:pt modelId="{6013015C-EC8A-6B4A-89A2-602B40B63F88}" type="pres">
      <dgm:prSet presAssocID="{D374112F-FC70-45DC-A978-DFFA88C4B707}" presName="thickLine" presStyleLbl="alignNode1" presStyleIdx="2" presStyleCnt="3"/>
      <dgm:spPr/>
    </dgm:pt>
    <dgm:pt modelId="{5F41246C-E630-A947-825F-AAD032C52E92}" type="pres">
      <dgm:prSet presAssocID="{D374112F-FC70-45DC-A978-DFFA88C4B707}" presName="horz1" presStyleCnt="0"/>
      <dgm:spPr/>
    </dgm:pt>
    <dgm:pt modelId="{3D6A3C09-C4D0-2B43-BDAA-38FA48D09E45}" type="pres">
      <dgm:prSet presAssocID="{D374112F-FC70-45DC-A978-DFFA88C4B707}" presName="tx1" presStyleLbl="revTx" presStyleIdx="2" presStyleCnt="3"/>
      <dgm:spPr/>
    </dgm:pt>
    <dgm:pt modelId="{D3E08127-33AD-0641-97DD-BAF122017157}" type="pres">
      <dgm:prSet presAssocID="{D374112F-FC70-45DC-A978-DFFA88C4B707}" presName="vert1" presStyleCnt="0"/>
      <dgm:spPr/>
    </dgm:pt>
  </dgm:ptLst>
  <dgm:cxnLst>
    <dgm:cxn modelId="{740D2123-B796-A841-A51A-1DD4897E3A3D}" type="presOf" srcId="{71F9FB13-DC0A-4D82-8490-FC2C9EF1CC91}" destId="{F3C917A5-6E24-D546-AEFD-63D55F72955F}" srcOrd="0" destOrd="0" presId="urn:microsoft.com/office/officeart/2008/layout/LinedList"/>
    <dgm:cxn modelId="{3B2E2A27-6C8D-4F91-BD47-4DFE02D7D6FE}" srcId="{71F9FB13-DC0A-4D82-8490-FC2C9EF1CC91}" destId="{C8520A0C-7F05-4668-A43C-426F9AA08F00}" srcOrd="0" destOrd="0" parTransId="{1E55E2BB-1051-4215-B12A-4120E62F148B}" sibTransId="{A474C1D2-B7AC-43F9-AABB-CC1A04C8448D}"/>
    <dgm:cxn modelId="{B338192A-D982-4B96-9518-A17BFA0AFF00}" srcId="{71F9FB13-DC0A-4D82-8490-FC2C9EF1CC91}" destId="{4A3A2362-B1C1-4C33-A623-BD5C107CEA1F}" srcOrd="1" destOrd="0" parTransId="{1C8CC741-7F8A-435D-802E-E91E05C17419}" sibTransId="{7B52E735-8560-48C1-9993-1E7522178757}"/>
    <dgm:cxn modelId="{1981203A-268D-254B-8B4D-32C93B945CDB}" type="presOf" srcId="{D374112F-FC70-45DC-A978-DFFA88C4B707}" destId="{3D6A3C09-C4D0-2B43-BDAA-38FA48D09E45}" srcOrd="0" destOrd="0" presId="urn:microsoft.com/office/officeart/2008/layout/LinedList"/>
    <dgm:cxn modelId="{4BBA6EA3-6B34-471A-82C5-5006ED33912D}" srcId="{71F9FB13-DC0A-4D82-8490-FC2C9EF1CC91}" destId="{D374112F-FC70-45DC-A978-DFFA88C4B707}" srcOrd="2" destOrd="0" parTransId="{059EEB16-A54F-4ACB-8336-9E371F406CA1}" sibTransId="{8331B53E-2477-4CB4-A0B4-FDE66AC69644}"/>
    <dgm:cxn modelId="{8138BBC1-CFF4-034E-A933-87FAB8DDC141}" type="presOf" srcId="{4A3A2362-B1C1-4C33-A623-BD5C107CEA1F}" destId="{269DF19E-3522-6A4F-91DB-3B5591DB38C7}" srcOrd="0" destOrd="0" presId="urn:microsoft.com/office/officeart/2008/layout/LinedList"/>
    <dgm:cxn modelId="{2163ECC4-0924-2F44-874A-8E0E74B591D4}" type="presOf" srcId="{C8520A0C-7F05-4668-A43C-426F9AA08F00}" destId="{65EED4A1-F1E7-7C40-852E-4647B38AFC67}" srcOrd="0" destOrd="0" presId="urn:microsoft.com/office/officeart/2008/layout/LinedList"/>
    <dgm:cxn modelId="{AB103068-A2D5-3746-AC2C-69CFA3A9D1A8}" type="presParOf" srcId="{F3C917A5-6E24-D546-AEFD-63D55F72955F}" destId="{57B86EB0-FC68-7B47-B02B-454FCDBC54FB}" srcOrd="0" destOrd="0" presId="urn:microsoft.com/office/officeart/2008/layout/LinedList"/>
    <dgm:cxn modelId="{1105D885-B00A-AC46-8DEE-BAE465A79081}" type="presParOf" srcId="{F3C917A5-6E24-D546-AEFD-63D55F72955F}" destId="{2DD38164-146B-164C-A17E-BA33861339D7}" srcOrd="1" destOrd="0" presId="urn:microsoft.com/office/officeart/2008/layout/LinedList"/>
    <dgm:cxn modelId="{3BBEE2FE-CFD3-5442-A409-C6438BAFE37F}" type="presParOf" srcId="{2DD38164-146B-164C-A17E-BA33861339D7}" destId="{65EED4A1-F1E7-7C40-852E-4647B38AFC67}" srcOrd="0" destOrd="0" presId="urn:microsoft.com/office/officeart/2008/layout/LinedList"/>
    <dgm:cxn modelId="{C53594E2-8621-6049-9797-0A760DF6F630}" type="presParOf" srcId="{2DD38164-146B-164C-A17E-BA33861339D7}" destId="{7667DD85-106E-BE48-B69D-0E19E459A0E7}" srcOrd="1" destOrd="0" presId="urn:microsoft.com/office/officeart/2008/layout/LinedList"/>
    <dgm:cxn modelId="{C1B5C9DF-25FB-6B43-ACFD-CCDEF7A06F4A}" type="presParOf" srcId="{F3C917A5-6E24-D546-AEFD-63D55F72955F}" destId="{C88C2A5F-20EF-9A49-A0CA-4AAA5F998642}" srcOrd="2" destOrd="0" presId="urn:microsoft.com/office/officeart/2008/layout/LinedList"/>
    <dgm:cxn modelId="{78B0B1AC-B0D5-5D48-A2E6-2C8A42E61D03}" type="presParOf" srcId="{F3C917A5-6E24-D546-AEFD-63D55F72955F}" destId="{E3C9AFCB-329D-594A-B30F-82CB45FACB02}" srcOrd="3" destOrd="0" presId="urn:microsoft.com/office/officeart/2008/layout/LinedList"/>
    <dgm:cxn modelId="{193316A4-5ED0-DD40-9021-69BC0C0C9E8D}" type="presParOf" srcId="{E3C9AFCB-329D-594A-B30F-82CB45FACB02}" destId="{269DF19E-3522-6A4F-91DB-3B5591DB38C7}" srcOrd="0" destOrd="0" presId="urn:microsoft.com/office/officeart/2008/layout/LinedList"/>
    <dgm:cxn modelId="{E20B2ED8-7DB1-564D-9CD5-600CEAD2B99B}" type="presParOf" srcId="{E3C9AFCB-329D-594A-B30F-82CB45FACB02}" destId="{0463F19E-49F0-F84D-B3F8-D108B10CD6EB}" srcOrd="1" destOrd="0" presId="urn:microsoft.com/office/officeart/2008/layout/LinedList"/>
    <dgm:cxn modelId="{DC49B486-E363-854C-AE40-14A12960DEB1}" type="presParOf" srcId="{F3C917A5-6E24-D546-AEFD-63D55F72955F}" destId="{6013015C-EC8A-6B4A-89A2-602B40B63F88}" srcOrd="4" destOrd="0" presId="urn:microsoft.com/office/officeart/2008/layout/LinedList"/>
    <dgm:cxn modelId="{43C866BC-A6C4-CD40-AD63-75457EB46318}" type="presParOf" srcId="{F3C917A5-6E24-D546-AEFD-63D55F72955F}" destId="{5F41246C-E630-A947-825F-AAD032C52E92}" srcOrd="5" destOrd="0" presId="urn:microsoft.com/office/officeart/2008/layout/LinedList"/>
    <dgm:cxn modelId="{8D93BB04-5B8B-9047-B8F5-4E03A71922A6}" type="presParOf" srcId="{5F41246C-E630-A947-825F-AAD032C52E92}" destId="{3D6A3C09-C4D0-2B43-BDAA-38FA48D09E45}" srcOrd="0" destOrd="0" presId="urn:microsoft.com/office/officeart/2008/layout/LinedList"/>
    <dgm:cxn modelId="{21D3D393-1177-1D41-8D23-11ECFFBB7979}" type="presParOf" srcId="{5F41246C-E630-A947-825F-AAD032C52E92}" destId="{D3E08127-33AD-0641-97DD-BAF12201715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6E769C8-21B6-4266-AEED-7BE5D569543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21B0C98-DEFF-4939-BF0C-30476E89D054}">
      <dgm:prSet/>
      <dgm:spPr/>
      <dgm:t>
        <a:bodyPr/>
        <a:lstStyle/>
        <a:p>
          <a:r>
            <a:rPr lang="en-US"/>
            <a:t>Print culture</a:t>
          </a:r>
        </a:p>
      </dgm:t>
    </dgm:pt>
    <dgm:pt modelId="{1F9BEC65-4AB3-4039-85AE-02CE1876BBF0}" type="parTrans" cxnId="{22C5A1B6-70D0-4543-95BF-2B7CE5D2E350}">
      <dgm:prSet/>
      <dgm:spPr/>
      <dgm:t>
        <a:bodyPr/>
        <a:lstStyle/>
        <a:p>
          <a:endParaRPr lang="en-US"/>
        </a:p>
      </dgm:t>
    </dgm:pt>
    <dgm:pt modelId="{BA219189-3E84-47FC-B666-C88A01E28BAC}" type="sibTrans" cxnId="{22C5A1B6-70D0-4543-95BF-2B7CE5D2E350}">
      <dgm:prSet/>
      <dgm:spPr/>
      <dgm:t>
        <a:bodyPr/>
        <a:lstStyle/>
        <a:p>
          <a:endParaRPr lang="en-US"/>
        </a:p>
      </dgm:t>
    </dgm:pt>
    <dgm:pt modelId="{46CE77ED-79C4-4B90-9C54-F7923DFA9641}">
      <dgm:prSet/>
      <dgm:spPr/>
      <dgm:t>
        <a:bodyPr/>
        <a:lstStyle/>
        <a:p>
          <a:r>
            <a:rPr lang="en-US"/>
            <a:t>High and low (treatises and libels/pornography)</a:t>
          </a:r>
        </a:p>
      </dgm:t>
    </dgm:pt>
    <dgm:pt modelId="{97880739-C32D-4206-9CBA-64B563D61CB2}" type="parTrans" cxnId="{227AA490-FA0C-4166-8131-8A81770B6C3B}">
      <dgm:prSet/>
      <dgm:spPr/>
      <dgm:t>
        <a:bodyPr/>
        <a:lstStyle/>
        <a:p>
          <a:endParaRPr lang="en-US"/>
        </a:p>
      </dgm:t>
    </dgm:pt>
    <dgm:pt modelId="{BDDF072C-B5D2-4B0E-9FDD-5C4D60450777}" type="sibTrans" cxnId="{227AA490-FA0C-4166-8131-8A81770B6C3B}">
      <dgm:prSet/>
      <dgm:spPr/>
      <dgm:t>
        <a:bodyPr/>
        <a:lstStyle/>
        <a:p>
          <a:endParaRPr lang="en-US"/>
        </a:p>
      </dgm:t>
    </dgm:pt>
    <dgm:pt modelId="{4ABB4973-4E89-488C-829C-3E97B023322B}">
      <dgm:prSet/>
      <dgm:spPr/>
      <dgm:t>
        <a:bodyPr/>
        <a:lstStyle/>
        <a:p>
          <a:r>
            <a:rPr lang="en-US"/>
            <a:t>Literacy rates double over 18</a:t>
          </a:r>
          <a:r>
            <a:rPr lang="en-US" baseline="30000"/>
            <a:t>th</a:t>
          </a:r>
          <a:r>
            <a:rPr lang="en-US"/>
            <a:t> century</a:t>
          </a:r>
        </a:p>
      </dgm:t>
    </dgm:pt>
    <dgm:pt modelId="{F20E8E57-C676-48E2-83B1-EB3B805674F5}" type="parTrans" cxnId="{1A9063DD-DA93-400B-849D-A5371E3A753E}">
      <dgm:prSet/>
      <dgm:spPr/>
      <dgm:t>
        <a:bodyPr/>
        <a:lstStyle/>
        <a:p>
          <a:endParaRPr lang="en-US"/>
        </a:p>
      </dgm:t>
    </dgm:pt>
    <dgm:pt modelId="{13D3C47C-2CC6-41C8-96F3-873A67FE8B6D}" type="sibTrans" cxnId="{1A9063DD-DA93-400B-849D-A5371E3A753E}">
      <dgm:prSet/>
      <dgm:spPr/>
      <dgm:t>
        <a:bodyPr/>
        <a:lstStyle/>
        <a:p>
          <a:endParaRPr lang="en-US"/>
        </a:p>
      </dgm:t>
    </dgm:pt>
    <dgm:pt modelId="{413FB238-3D30-4A0E-BF72-BB80BF8F551D}">
      <dgm:prSet/>
      <dgm:spPr/>
      <dgm:t>
        <a:bodyPr/>
        <a:lstStyle/>
        <a:p>
          <a:r>
            <a:rPr lang="en-GB"/>
            <a:t>Newspapers</a:t>
          </a:r>
          <a:endParaRPr lang="en-US"/>
        </a:p>
      </dgm:t>
    </dgm:pt>
    <dgm:pt modelId="{DC34944A-9EBA-44BC-8FBF-B8F7F4D6DF38}" type="parTrans" cxnId="{696D1B9C-C358-47A3-9998-7FA69CBBF334}">
      <dgm:prSet/>
      <dgm:spPr/>
      <dgm:t>
        <a:bodyPr/>
        <a:lstStyle/>
        <a:p>
          <a:endParaRPr lang="en-US"/>
        </a:p>
      </dgm:t>
    </dgm:pt>
    <dgm:pt modelId="{7FBC9D9A-9125-43E6-B3FF-F52F6B056AC1}" type="sibTrans" cxnId="{696D1B9C-C358-47A3-9998-7FA69CBBF334}">
      <dgm:prSet/>
      <dgm:spPr/>
      <dgm:t>
        <a:bodyPr/>
        <a:lstStyle/>
        <a:p>
          <a:endParaRPr lang="en-US"/>
        </a:p>
      </dgm:t>
    </dgm:pt>
    <dgm:pt modelId="{732ED2ED-08BB-45F1-9419-DDA3FE16A8B0}">
      <dgm:prSet/>
      <dgm:spPr/>
      <dgm:t>
        <a:bodyPr/>
        <a:lstStyle/>
        <a:p>
          <a:r>
            <a:rPr lang="en-GB" i="1"/>
            <a:t>Nouvelles ecclésiastiques </a:t>
          </a:r>
          <a:r>
            <a:rPr lang="en-GB"/>
            <a:t>(underground Jansenist newspaper, 1728-1803</a:t>
          </a:r>
          <a:endParaRPr lang="en-US"/>
        </a:p>
      </dgm:t>
    </dgm:pt>
    <dgm:pt modelId="{FEEA4AAD-78E9-4ECD-A466-548414402E5F}" type="parTrans" cxnId="{14D1A5ED-994C-4D86-AAD8-CBCFDF7F0FD7}">
      <dgm:prSet/>
      <dgm:spPr/>
      <dgm:t>
        <a:bodyPr/>
        <a:lstStyle/>
        <a:p>
          <a:endParaRPr lang="en-US"/>
        </a:p>
      </dgm:t>
    </dgm:pt>
    <dgm:pt modelId="{96C54EF0-3A87-43C6-9908-173F198FE9A6}" type="sibTrans" cxnId="{14D1A5ED-994C-4D86-AAD8-CBCFDF7F0FD7}">
      <dgm:prSet/>
      <dgm:spPr/>
      <dgm:t>
        <a:bodyPr/>
        <a:lstStyle/>
        <a:p>
          <a:endParaRPr lang="en-US"/>
        </a:p>
      </dgm:t>
    </dgm:pt>
    <dgm:pt modelId="{97B6E3D9-3E97-40D6-A4F3-A61B621EE16B}">
      <dgm:prSet/>
      <dgm:spPr/>
      <dgm:t>
        <a:bodyPr/>
        <a:lstStyle/>
        <a:p>
          <a:r>
            <a:rPr lang="en-GB"/>
            <a:t>Mobilised public against monarchy’s efforts to impose the </a:t>
          </a:r>
          <a:r>
            <a:rPr lang="en-GB" u="sng"/>
            <a:t>Bull of Unigenitus </a:t>
          </a:r>
          <a:r>
            <a:rPr lang="en-GB"/>
            <a:t>(which condemned Jansenism)</a:t>
          </a:r>
          <a:endParaRPr lang="en-US"/>
        </a:p>
      </dgm:t>
    </dgm:pt>
    <dgm:pt modelId="{8EA82013-6D51-4B32-987C-6E29FA1DF5D2}" type="parTrans" cxnId="{31ACC7DE-AD1D-4FF7-88FF-D55A670B06D4}">
      <dgm:prSet/>
      <dgm:spPr/>
      <dgm:t>
        <a:bodyPr/>
        <a:lstStyle/>
        <a:p>
          <a:endParaRPr lang="en-US"/>
        </a:p>
      </dgm:t>
    </dgm:pt>
    <dgm:pt modelId="{CF0B45FC-A267-425B-9B83-43650CDF0E9D}" type="sibTrans" cxnId="{31ACC7DE-AD1D-4FF7-88FF-D55A670B06D4}">
      <dgm:prSet/>
      <dgm:spPr/>
      <dgm:t>
        <a:bodyPr/>
        <a:lstStyle/>
        <a:p>
          <a:endParaRPr lang="en-US"/>
        </a:p>
      </dgm:t>
    </dgm:pt>
    <dgm:pt modelId="{B1105C78-0091-4989-A2F6-F8CC804FF224}">
      <dgm:prSet/>
      <dgm:spPr/>
      <dgm:t>
        <a:bodyPr/>
        <a:lstStyle/>
        <a:p>
          <a:r>
            <a:rPr lang="en-US"/>
            <a:t>Theatres</a:t>
          </a:r>
        </a:p>
      </dgm:t>
    </dgm:pt>
    <dgm:pt modelId="{14DBBAD0-D599-4424-B5A9-39537490D6D5}" type="parTrans" cxnId="{AFAE80FA-5ECB-4A83-B73E-00AB05B32B89}">
      <dgm:prSet/>
      <dgm:spPr/>
      <dgm:t>
        <a:bodyPr/>
        <a:lstStyle/>
        <a:p>
          <a:endParaRPr lang="en-US"/>
        </a:p>
      </dgm:t>
    </dgm:pt>
    <dgm:pt modelId="{22DAE17F-3C87-4D72-A7F6-F7FC0883A1E3}" type="sibTrans" cxnId="{AFAE80FA-5ECB-4A83-B73E-00AB05B32B89}">
      <dgm:prSet/>
      <dgm:spPr/>
      <dgm:t>
        <a:bodyPr/>
        <a:lstStyle/>
        <a:p>
          <a:endParaRPr lang="en-US"/>
        </a:p>
      </dgm:t>
    </dgm:pt>
    <dgm:pt modelId="{4346278B-62E7-4696-B01F-97B2EB133434}">
      <dgm:prSet/>
      <dgm:spPr/>
      <dgm:t>
        <a:bodyPr/>
        <a:lstStyle/>
        <a:p>
          <a:r>
            <a:rPr lang="en-US"/>
            <a:t>Who decides playbills? Who decides what a good script is?</a:t>
          </a:r>
        </a:p>
      </dgm:t>
    </dgm:pt>
    <dgm:pt modelId="{C3F43536-FBF8-40D2-9367-A084E4BF2037}" type="parTrans" cxnId="{357FEF79-EC1F-4546-9EC6-14B814EEE9E8}">
      <dgm:prSet/>
      <dgm:spPr/>
      <dgm:t>
        <a:bodyPr/>
        <a:lstStyle/>
        <a:p>
          <a:endParaRPr lang="en-US"/>
        </a:p>
      </dgm:t>
    </dgm:pt>
    <dgm:pt modelId="{16CD7E69-EC12-4C11-AF39-46955A77286F}" type="sibTrans" cxnId="{357FEF79-EC1F-4546-9EC6-14B814EEE9E8}">
      <dgm:prSet/>
      <dgm:spPr/>
      <dgm:t>
        <a:bodyPr/>
        <a:lstStyle/>
        <a:p>
          <a:endParaRPr lang="en-US"/>
        </a:p>
      </dgm:t>
    </dgm:pt>
    <dgm:pt modelId="{BF141855-5765-49C8-A0EA-B8553F9DDC34}">
      <dgm:prSet/>
      <dgm:spPr/>
      <dgm:t>
        <a:bodyPr/>
        <a:lstStyle/>
        <a:p>
          <a:r>
            <a:rPr lang="en-US"/>
            <a:t>Street theatre politics against the monopolistic privileges of elite theatres (Comédie-française)</a:t>
          </a:r>
        </a:p>
      </dgm:t>
    </dgm:pt>
    <dgm:pt modelId="{80B49ABC-719C-4844-98B1-F6D8362F68F3}" type="parTrans" cxnId="{3ADFB699-79DE-4297-80D1-3CAE684FBAF9}">
      <dgm:prSet/>
      <dgm:spPr/>
      <dgm:t>
        <a:bodyPr/>
        <a:lstStyle/>
        <a:p>
          <a:endParaRPr lang="en-US"/>
        </a:p>
      </dgm:t>
    </dgm:pt>
    <dgm:pt modelId="{3DC311AD-8473-45EC-B19D-B4B3E7E93950}" type="sibTrans" cxnId="{3ADFB699-79DE-4297-80D1-3CAE684FBAF9}">
      <dgm:prSet/>
      <dgm:spPr/>
      <dgm:t>
        <a:bodyPr/>
        <a:lstStyle/>
        <a:p>
          <a:endParaRPr lang="en-US"/>
        </a:p>
      </dgm:t>
    </dgm:pt>
    <dgm:pt modelId="{696CC017-9277-AA4F-86EA-F0ADE3314449}" type="pres">
      <dgm:prSet presAssocID="{E6E769C8-21B6-4266-AEED-7BE5D569543B}" presName="linear" presStyleCnt="0">
        <dgm:presLayoutVars>
          <dgm:animLvl val="lvl"/>
          <dgm:resizeHandles val="exact"/>
        </dgm:presLayoutVars>
      </dgm:prSet>
      <dgm:spPr/>
    </dgm:pt>
    <dgm:pt modelId="{AC3A77C3-D7FD-CE4A-BED6-BAE65403E895}" type="pres">
      <dgm:prSet presAssocID="{621B0C98-DEFF-4939-BF0C-30476E89D05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B1C71B7-6189-A745-8667-6CA3EE9C0B6F}" type="pres">
      <dgm:prSet presAssocID="{621B0C98-DEFF-4939-BF0C-30476E89D054}" presName="childText" presStyleLbl="revTx" presStyleIdx="0" presStyleCnt="3">
        <dgm:presLayoutVars>
          <dgm:bulletEnabled val="1"/>
        </dgm:presLayoutVars>
      </dgm:prSet>
      <dgm:spPr/>
    </dgm:pt>
    <dgm:pt modelId="{217D867A-A286-8A4A-B230-6EAB05FA1FA7}" type="pres">
      <dgm:prSet presAssocID="{413FB238-3D30-4A0E-BF72-BB80BF8F551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4F0FCF7-50B9-094A-AA9C-534D6514AB6A}" type="pres">
      <dgm:prSet presAssocID="{413FB238-3D30-4A0E-BF72-BB80BF8F551D}" presName="childText" presStyleLbl="revTx" presStyleIdx="1" presStyleCnt="3">
        <dgm:presLayoutVars>
          <dgm:bulletEnabled val="1"/>
        </dgm:presLayoutVars>
      </dgm:prSet>
      <dgm:spPr/>
    </dgm:pt>
    <dgm:pt modelId="{8EF0D47D-5F7F-5D45-936B-54AAA1E2C0D1}" type="pres">
      <dgm:prSet presAssocID="{B1105C78-0091-4989-A2F6-F8CC804FF224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034077C-24C2-7645-ABF2-2F9EA1CE93F9}" type="pres">
      <dgm:prSet presAssocID="{B1105C78-0091-4989-A2F6-F8CC804FF224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B8E16E3E-A249-684C-8E18-E7DD7AA0A4A9}" type="presOf" srcId="{4346278B-62E7-4696-B01F-97B2EB133434}" destId="{A034077C-24C2-7645-ABF2-2F9EA1CE93F9}" srcOrd="0" destOrd="0" presId="urn:microsoft.com/office/officeart/2005/8/layout/vList2"/>
    <dgm:cxn modelId="{876F0A40-6033-4643-B767-164CB3939495}" type="presOf" srcId="{46CE77ED-79C4-4B90-9C54-F7923DFA9641}" destId="{6B1C71B7-6189-A745-8667-6CA3EE9C0B6F}" srcOrd="0" destOrd="0" presId="urn:microsoft.com/office/officeart/2005/8/layout/vList2"/>
    <dgm:cxn modelId="{D30C9B4B-1705-1F4E-AFAB-44A4A12BCFDC}" type="presOf" srcId="{413FB238-3D30-4A0E-BF72-BB80BF8F551D}" destId="{217D867A-A286-8A4A-B230-6EAB05FA1FA7}" srcOrd="0" destOrd="0" presId="urn:microsoft.com/office/officeart/2005/8/layout/vList2"/>
    <dgm:cxn modelId="{18E5516C-AE01-4B45-8958-412F19D61431}" type="presOf" srcId="{B1105C78-0091-4989-A2F6-F8CC804FF224}" destId="{8EF0D47D-5F7F-5D45-936B-54AAA1E2C0D1}" srcOrd="0" destOrd="0" presId="urn:microsoft.com/office/officeart/2005/8/layout/vList2"/>
    <dgm:cxn modelId="{357FEF79-EC1F-4546-9EC6-14B814EEE9E8}" srcId="{B1105C78-0091-4989-A2F6-F8CC804FF224}" destId="{4346278B-62E7-4696-B01F-97B2EB133434}" srcOrd="0" destOrd="0" parTransId="{C3F43536-FBF8-40D2-9367-A084E4BF2037}" sibTransId="{16CD7E69-EC12-4C11-AF39-46955A77286F}"/>
    <dgm:cxn modelId="{223ED17A-33BA-9044-9E37-84A8BE43D740}" type="presOf" srcId="{4ABB4973-4E89-488C-829C-3E97B023322B}" destId="{6B1C71B7-6189-A745-8667-6CA3EE9C0B6F}" srcOrd="0" destOrd="1" presId="urn:microsoft.com/office/officeart/2005/8/layout/vList2"/>
    <dgm:cxn modelId="{227AA490-FA0C-4166-8131-8A81770B6C3B}" srcId="{621B0C98-DEFF-4939-BF0C-30476E89D054}" destId="{46CE77ED-79C4-4B90-9C54-F7923DFA9641}" srcOrd="0" destOrd="0" parTransId="{97880739-C32D-4206-9CBA-64B563D61CB2}" sibTransId="{BDDF072C-B5D2-4B0E-9FDD-5C4D60450777}"/>
    <dgm:cxn modelId="{3ADFB699-79DE-4297-80D1-3CAE684FBAF9}" srcId="{B1105C78-0091-4989-A2F6-F8CC804FF224}" destId="{BF141855-5765-49C8-A0EA-B8553F9DDC34}" srcOrd="1" destOrd="0" parTransId="{80B49ABC-719C-4844-98B1-F6D8362F68F3}" sibTransId="{3DC311AD-8473-45EC-B19D-B4B3E7E93950}"/>
    <dgm:cxn modelId="{696D1B9C-C358-47A3-9998-7FA69CBBF334}" srcId="{E6E769C8-21B6-4266-AEED-7BE5D569543B}" destId="{413FB238-3D30-4A0E-BF72-BB80BF8F551D}" srcOrd="1" destOrd="0" parTransId="{DC34944A-9EBA-44BC-8FBF-B8F7F4D6DF38}" sibTransId="{7FBC9D9A-9125-43E6-B3FF-F52F6B056AC1}"/>
    <dgm:cxn modelId="{22C5A1B6-70D0-4543-95BF-2B7CE5D2E350}" srcId="{E6E769C8-21B6-4266-AEED-7BE5D569543B}" destId="{621B0C98-DEFF-4939-BF0C-30476E89D054}" srcOrd="0" destOrd="0" parTransId="{1F9BEC65-4AB3-4039-85AE-02CE1876BBF0}" sibTransId="{BA219189-3E84-47FC-B666-C88A01E28BAC}"/>
    <dgm:cxn modelId="{C67AC9BD-4890-0148-8A3C-85F0A5A6BB57}" type="presOf" srcId="{97B6E3D9-3E97-40D6-A4F3-A61B621EE16B}" destId="{64F0FCF7-50B9-094A-AA9C-534D6514AB6A}" srcOrd="0" destOrd="1" presId="urn:microsoft.com/office/officeart/2005/8/layout/vList2"/>
    <dgm:cxn modelId="{CE71D7C5-EA3D-6949-B46A-292702BE0DD4}" type="presOf" srcId="{BF141855-5765-49C8-A0EA-B8553F9DDC34}" destId="{A034077C-24C2-7645-ABF2-2F9EA1CE93F9}" srcOrd="0" destOrd="1" presId="urn:microsoft.com/office/officeart/2005/8/layout/vList2"/>
    <dgm:cxn modelId="{1A9063DD-DA93-400B-849D-A5371E3A753E}" srcId="{621B0C98-DEFF-4939-BF0C-30476E89D054}" destId="{4ABB4973-4E89-488C-829C-3E97B023322B}" srcOrd="1" destOrd="0" parTransId="{F20E8E57-C676-48E2-83B1-EB3B805674F5}" sibTransId="{13D3C47C-2CC6-41C8-96F3-873A67FE8B6D}"/>
    <dgm:cxn modelId="{31ACC7DE-AD1D-4FF7-88FF-D55A670B06D4}" srcId="{413FB238-3D30-4A0E-BF72-BB80BF8F551D}" destId="{97B6E3D9-3E97-40D6-A4F3-A61B621EE16B}" srcOrd="1" destOrd="0" parTransId="{8EA82013-6D51-4B32-987C-6E29FA1DF5D2}" sibTransId="{CF0B45FC-A267-425B-9B83-43650CDF0E9D}"/>
    <dgm:cxn modelId="{B26DD4E0-553B-3E41-8A8E-7EDB9A771DD8}" type="presOf" srcId="{621B0C98-DEFF-4939-BF0C-30476E89D054}" destId="{AC3A77C3-D7FD-CE4A-BED6-BAE65403E895}" srcOrd="0" destOrd="0" presId="urn:microsoft.com/office/officeart/2005/8/layout/vList2"/>
    <dgm:cxn modelId="{6D2133E7-7010-B54E-A3AA-DD79259DEBAF}" type="presOf" srcId="{732ED2ED-08BB-45F1-9419-DDA3FE16A8B0}" destId="{64F0FCF7-50B9-094A-AA9C-534D6514AB6A}" srcOrd="0" destOrd="0" presId="urn:microsoft.com/office/officeart/2005/8/layout/vList2"/>
    <dgm:cxn modelId="{14D1A5ED-994C-4D86-AAD8-CBCFDF7F0FD7}" srcId="{413FB238-3D30-4A0E-BF72-BB80BF8F551D}" destId="{732ED2ED-08BB-45F1-9419-DDA3FE16A8B0}" srcOrd="0" destOrd="0" parTransId="{FEEA4AAD-78E9-4ECD-A466-548414402E5F}" sibTransId="{96C54EF0-3A87-43C6-9908-173F198FE9A6}"/>
    <dgm:cxn modelId="{3A91E2F2-F0C9-8241-BC0E-B725AD9D9DD8}" type="presOf" srcId="{E6E769C8-21B6-4266-AEED-7BE5D569543B}" destId="{696CC017-9277-AA4F-86EA-F0ADE3314449}" srcOrd="0" destOrd="0" presId="urn:microsoft.com/office/officeart/2005/8/layout/vList2"/>
    <dgm:cxn modelId="{AFAE80FA-5ECB-4A83-B73E-00AB05B32B89}" srcId="{E6E769C8-21B6-4266-AEED-7BE5D569543B}" destId="{B1105C78-0091-4989-A2F6-F8CC804FF224}" srcOrd="2" destOrd="0" parTransId="{14DBBAD0-D599-4424-B5A9-39537490D6D5}" sibTransId="{22DAE17F-3C87-4D72-A7F6-F7FC0883A1E3}"/>
    <dgm:cxn modelId="{DCC2A99E-5B7E-074D-BAA6-03E11FC757C1}" type="presParOf" srcId="{696CC017-9277-AA4F-86EA-F0ADE3314449}" destId="{AC3A77C3-D7FD-CE4A-BED6-BAE65403E895}" srcOrd="0" destOrd="0" presId="urn:microsoft.com/office/officeart/2005/8/layout/vList2"/>
    <dgm:cxn modelId="{5203C760-CB64-014C-BC48-E621F01870E8}" type="presParOf" srcId="{696CC017-9277-AA4F-86EA-F0ADE3314449}" destId="{6B1C71B7-6189-A745-8667-6CA3EE9C0B6F}" srcOrd="1" destOrd="0" presId="urn:microsoft.com/office/officeart/2005/8/layout/vList2"/>
    <dgm:cxn modelId="{0CF7D97C-9906-1348-BD91-537297257719}" type="presParOf" srcId="{696CC017-9277-AA4F-86EA-F0ADE3314449}" destId="{217D867A-A286-8A4A-B230-6EAB05FA1FA7}" srcOrd="2" destOrd="0" presId="urn:microsoft.com/office/officeart/2005/8/layout/vList2"/>
    <dgm:cxn modelId="{893EAFD3-6B56-0A41-ACE2-B5835A29A844}" type="presParOf" srcId="{696CC017-9277-AA4F-86EA-F0ADE3314449}" destId="{64F0FCF7-50B9-094A-AA9C-534D6514AB6A}" srcOrd="3" destOrd="0" presId="urn:microsoft.com/office/officeart/2005/8/layout/vList2"/>
    <dgm:cxn modelId="{3F41AD73-6100-B84B-A45F-DEBEDB973502}" type="presParOf" srcId="{696CC017-9277-AA4F-86EA-F0ADE3314449}" destId="{8EF0D47D-5F7F-5D45-936B-54AAA1E2C0D1}" srcOrd="4" destOrd="0" presId="urn:microsoft.com/office/officeart/2005/8/layout/vList2"/>
    <dgm:cxn modelId="{C9C881BE-A793-0349-A334-BF2AE05E3F2F}" type="presParOf" srcId="{696CC017-9277-AA4F-86EA-F0ADE3314449}" destId="{A034077C-24C2-7645-ABF2-2F9EA1CE93F9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40FFEF5-12DD-484C-94E6-61C014E85D2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CA9076E-E469-4750-9A7C-F16B903DDB82}">
      <dgm:prSet/>
      <dgm:spPr/>
      <dgm:t>
        <a:bodyPr/>
        <a:lstStyle/>
        <a:p>
          <a:r>
            <a:rPr lang="en-US"/>
            <a:t>Clubs </a:t>
          </a:r>
        </a:p>
      </dgm:t>
    </dgm:pt>
    <dgm:pt modelId="{4A6CE2BC-7A23-48D8-8C70-5B071A5720ED}" type="parTrans" cxnId="{E1CF6220-C699-499A-BE4C-6FF38A05145F}">
      <dgm:prSet/>
      <dgm:spPr/>
      <dgm:t>
        <a:bodyPr/>
        <a:lstStyle/>
        <a:p>
          <a:endParaRPr lang="en-US"/>
        </a:p>
      </dgm:t>
    </dgm:pt>
    <dgm:pt modelId="{3F564F1D-11D3-4BE5-A312-66BFDD195574}" type="sibTrans" cxnId="{E1CF6220-C699-499A-BE4C-6FF38A05145F}">
      <dgm:prSet/>
      <dgm:spPr/>
      <dgm:t>
        <a:bodyPr/>
        <a:lstStyle/>
        <a:p>
          <a:endParaRPr lang="en-US"/>
        </a:p>
      </dgm:t>
    </dgm:pt>
    <dgm:pt modelId="{0F1DFD91-F473-4B20-A853-B8BF0D9DC586}">
      <dgm:prSet/>
      <dgm:spPr/>
      <dgm:t>
        <a:bodyPr/>
        <a:lstStyle/>
        <a:p>
          <a:r>
            <a:rPr lang="en-US"/>
            <a:t>Technically banned since not authorized and given a formal privilege</a:t>
          </a:r>
        </a:p>
      </dgm:t>
    </dgm:pt>
    <dgm:pt modelId="{046AE711-43E2-41B9-9BAC-B8784311F72C}" type="parTrans" cxnId="{9D50D8B2-7578-4788-846D-80F0DDEC4CD2}">
      <dgm:prSet/>
      <dgm:spPr/>
      <dgm:t>
        <a:bodyPr/>
        <a:lstStyle/>
        <a:p>
          <a:endParaRPr lang="en-US"/>
        </a:p>
      </dgm:t>
    </dgm:pt>
    <dgm:pt modelId="{DEAAED66-7750-45C7-B39E-F51200C9F699}" type="sibTrans" cxnId="{9D50D8B2-7578-4788-846D-80F0DDEC4CD2}">
      <dgm:prSet/>
      <dgm:spPr/>
      <dgm:t>
        <a:bodyPr/>
        <a:lstStyle/>
        <a:p>
          <a:endParaRPr lang="en-US"/>
        </a:p>
      </dgm:t>
    </dgm:pt>
    <dgm:pt modelId="{9E8D67D3-6A0C-4B82-8509-100616C6D9C3}">
      <dgm:prSet/>
      <dgm:spPr/>
      <dgm:t>
        <a:bodyPr/>
        <a:lstStyle/>
        <a:p>
          <a:r>
            <a:rPr lang="en-US"/>
            <a:t>But freemasons and literary societies proliferated anyway</a:t>
          </a:r>
        </a:p>
      </dgm:t>
    </dgm:pt>
    <dgm:pt modelId="{8B570BDF-28D0-47A4-8764-BABE0E9E5032}" type="parTrans" cxnId="{9D224CFE-83C6-44DF-A474-306DCA0CF710}">
      <dgm:prSet/>
      <dgm:spPr/>
      <dgm:t>
        <a:bodyPr/>
        <a:lstStyle/>
        <a:p>
          <a:endParaRPr lang="en-US"/>
        </a:p>
      </dgm:t>
    </dgm:pt>
    <dgm:pt modelId="{AA767725-4D4B-403B-9B6B-DF62D6A2F8F8}" type="sibTrans" cxnId="{9D224CFE-83C6-44DF-A474-306DCA0CF710}">
      <dgm:prSet/>
      <dgm:spPr/>
      <dgm:t>
        <a:bodyPr/>
        <a:lstStyle/>
        <a:p>
          <a:endParaRPr lang="en-US"/>
        </a:p>
      </dgm:t>
    </dgm:pt>
    <dgm:pt modelId="{7DC9E7DA-5A44-4B1E-BAEE-E350ECE0D621}">
      <dgm:prSet/>
      <dgm:spPr/>
      <dgm:t>
        <a:bodyPr/>
        <a:lstStyle/>
        <a:p>
          <a:r>
            <a:rPr lang="en-US"/>
            <a:t>Drinking publics </a:t>
          </a:r>
        </a:p>
      </dgm:t>
    </dgm:pt>
    <dgm:pt modelId="{87F7B98A-9A75-453F-B0B8-214C763E2226}" type="parTrans" cxnId="{997E64F0-85E3-4B96-9CFE-9DB09D966458}">
      <dgm:prSet/>
      <dgm:spPr/>
      <dgm:t>
        <a:bodyPr/>
        <a:lstStyle/>
        <a:p>
          <a:endParaRPr lang="en-US"/>
        </a:p>
      </dgm:t>
    </dgm:pt>
    <dgm:pt modelId="{B4CA2FCD-9726-42BF-A968-448D397DBB9D}" type="sibTrans" cxnId="{997E64F0-85E3-4B96-9CFE-9DB09D966458}">
      <dgm:prSet/>
      <dgm:spPr/>
      <dgm:t>
        <a:bodyPr/>
        <a:lstStyle/>
        <a:p>
          <a:endParaRPr lang="en-US"/>
        </a:p>
      </dgm:t>
    </dgm:pt>
    <dgm:pt modelId="{D42C9063-0128-4025-8FCA-D01925D0C070}">
      <dgm:prSet/>
      <dgm:spPr/>
      <dgm:t>
        <a:bodyPr/>
        <a:lstStyle/>
        <a:p>
          <a:r>
            <a:rPr lang="en-US"/>
            <a:t>cafés, taverns, pubs</a:t>
          </a:r>
        </a:p>
      </dgm:t>
    </dgm:pt>
    <dgm:pt modelId="{32F08D37-488B-44DE-B5D4-24416CA401C5}" type="parTrans" cxnId="{CAB4CC18-8A3D-4C0C-BFC4-FD75A2BF6AE5}">
      <dgm:prSet/>
      <dgm:spPr/>
      <dgm:t>
        <a:bodyPr/>
        <a:lstStyle/>
        <a:p>
          <a:endParaRPr lang="en-US"/>
        </a:p>
      </dgm:t>
    </dgm:pt>
    <dgm:pt modelId="{A25C5EDF-9CDC-482D-9782-93EF4165A1EB}" type="sibTrans" cxnId="{CAB4CC18-8A3D-4C0C-BFC4-FD75A2BF6AE5}">
      <dgm:prSet/>
      <dgm:spPr/>
      <dgm:t>
        <a:bodyPr/>
        <a:lstStyle/>
        <a:p>
          <a:endParaRPr lang="en-US"/>
        </a:p>
      </dgm:t>
    </dgm:pt>
    <dgm:pt modelId="{1CE576C3-F6A2-43E4-853F-2DF5F11C2A79}">
      <dgm:prSet/>
      <dgm:spPr/>
      <dgm:t>
        <a:bodyPr/>
        <a:lstStyle/>
        <a:p>
          <a:r>
            <a:rPr lang="en-US"/>
            <a:t>Salons </a:t>
          </a:r>
        </a:p>
      </dgm:t>
    </dgm:pt>
    <dgm:pt modelId="{74416A7D-0D2C-4CED-B961-035200D35D2A}" type="parTrans" cxnId="{83A544B4-EBF0-4077-B4E2-F3030D9B9294}">
      <dgm:prSet/>
      <dgm:spPr/>
      <dgm:t>
        <a:bodyPr/>
        <a:lstStyle/>
        <a:p>
          <a:endParaRPr lang="en-US"/>
        </a:p>
      </dgm:t>
    </dgm:pt>
    <dgm:pt modelId="{690360B8-C8B2-43C6-8ECA-B76DA4B6498E}" type="sibTrans" cxnId="{83A544B4-EBF0-4077-B4E2-F3030D9B9294}">
      <dgm:prSet/>
      <dgm:spPr/>
      <dgm:t>
        <a:bodyPr/>
        <a:lstStyle/>
        <a:p>
          <a:endParaRPr lang="en-US"/>
        </a:p>
      </dgm:t>
    </dgm:pt>
    <dgm:pt modelId="{4E91E59E-0758-4C27-9A34-7B37517082F6}">
      <dgm:prSet/>
      <dgm:spPr/>
      <dgm:t>
        <a:bodyPr/>
        <a:lstStyle/>
        <a:p>
          <a:r>
            <a:rPr lang="en-US"/>
            <a:t>where cultural trends were set and patronage occurred</a:t>
          </a:r>
        </a:p>
      </dgm:t>
    </dgm:pt>
    <dgm:pt modelId="{9769AC9E-A183-43E2-9CF8-58A042835621}" type="parTrans" cxnId="{FFEA1DE3-9EC0-4649-9CB6-4DD563FEF99E}">
      <dgm:prSet/>
      <dgm:spPr/>
      <dgm:t>
        <a:bodyPr/>
        <a:lstStyle/>
        <a:p>
          <a:endParaRPr lang="en-US"/>
        </a:p>
      </dgm:t>
    </dgm:pt>
    <dgm:pt modelId="{A1F4AD43-A9BF-417B-B705-DA61B390B59A}" type="sibTrans" cxnId="{FFEA1DE3-9EC0-4649-9CB6-4DD563FEF99E}">
      <dgm:prSet/>
      <dgm:spPr/>
      <dgm:t>
        <a:bodyPr/>
        <a:lstStyle/>
        <a:p>
          <a:endParaRPr lang="en-US"/>
        </a:p>
      </dgm:t>
    </dgm:pt>
    <dgm:pt modelId="{C3292E05-7E88-414A-8DF1-A531362C5C5F}" type="pres">
      <dgm:prSet presAssocID="{640FFEF5-12DD-484C-94E6-61C014E85D2C}" presName="linear" presStyleCnt="0">
        <dgm:presLayoutVars>
          <dgm:animLvl val="lvl"/>
          <dgm:resizeHandles val="exact"/>
        </dgm:presLayoutVars>
      </dgm:prSet>
      <dgm:spPr/>
    </dgm:pt>
    <dgm:pt modelId="{792DCA7A-9ED4-E64C-BB5E-6FF5944A25D6}" type="pres">
      <dgm:prSet presAssocID="{9CA9076E-E469-4750-9A7C-F16B903DDB8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E466952-ADE0-EE43-BA1D-913B4B1C7369}" type="pres">
      <dgm:prSet presAssocID="{9CA9076E-E469-4750-9A7C-F16B903DDB82}" presName="childText" presStyleLbl="revTx" presStyleIdx="0" presStyleCnt="3">
        <dgm:presLayoutVars>
          <dgm:bulletEnabled val="1"/>
        </dgm:presLayoutVars>
      </dgm:prSet>
      <dgm:spPr/>
    </dgm:pt>
    <dgm:pt modelId="{336F856E-0FEA-1E42-807A-2C16F2000789}" type="pres">
      <dgm:prSet presAssocID="{7DC9E7DA-5A44-4B1E-BAEE-E350ECE0D62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A76C335-CE35-8849-9E50-3C54040C397A}" type="pres">
      <dgm:prSet presAssocID="{7DC9E7DA-5A44-4B1E-BAEE-E350ECE0D621}" presName="childText" presStyleLbl="revTx" presStyleIdx="1" presStyleCnt="3">
        <dgm:presLayoutVars>
          <dgm:bulletEnabled val="1"/>
        </dgm:presLayoutVars>
      </dgm:prSet>
      <dgm:spPr/>
    </dgm:pt>
    <dgm:pt modelId="{6EB28026-014C-AB4E-87C2-A50187E0E643}" type="pres">
      <dgm:prSet presAssocID="{1CE576C3-F6A2-43E4-853F-2DF5F11C2A79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3B26740-0CDB-2044-9140-07BF22CC138E}" type="pres">
      <dgm:prSet presAssocID="{1CE576C3-F6A2-43E4-853F-2DF5F11C2A79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7AB5020F-8A2B-0F4C-9EC7-B28DD2563B79}" type="presOf" srcId="{4E91E59E-0758-4C27-9A34-7B37517082F6}" destId="{73B26740-0CDB-2044-9140-07BF22CC138E}" srcOrd="0" destOrd="0" presId="urn:microsoft.com/office/officeart/2005/8/layout/vList2"/>
    <dgm:cxn modelId="{CAB4CC18-8A3D-4C0C-BFC4-FD75A2BF6AE5}" srcId="{7DC9E7DA-5A44-4B1E-BAEE-E350ECE0D621}" destId="{D42C9063-0128-4025-8FCA-D01925D0C070}" srcOrd="0" destOrd="0" parTransId="{32F08D37-488B-44DE-B5D4-24416CA401C5}" sibTransId="{A25C5EDF-9CDC-482D-9782-93EF4165A1EB}"/>
    <dgm:cxn modelId="{E1CF6220-C699-499A-BE4C-6FF38A05145F}" srcId="{640FFEF5-12DD-484C-94E6-61C014E85D2C}" destId="{9CA9076E-E469-4750-9A7C-F16B903DDB82}" srcOrd="0" destOrd="0" parTransId="{4A6CE2BC-7A23-48D8-8C70-5B071A5720ED}" sibTransId="{3F564F1D-11D3-4BE5-A312-66BFDD195574}"/>
    <dgm:cxn modelId="{0023B849-754A-BE41-BD10-C72EF5F82932}" type="presOf" srcId="{7DC9E7DA-5A44-4B1E-BAEE-E350ECE0D621}" destId="{336F856E-0FEA-1E42-807A-2C16F2000789}" srcOrd="0" destOrd="0" presId="urn:microsoft.com/office/officeart/2005/8/layout/vList2"/>
    <dgm:cxn modelId="{80385952-95CE-5E4F-B29A-8AB99BC6086C}" type="presOf" srcId="{9E8D67D3-6A0C-4B82-8509-100616C6D9C3}" destId="{1E466952-ADE0-EE43-BA1D-913B4B1C7369}" srcOrd="0" destOrd="1" presId="urn:microsoft.com/office/officeart/2005/8/layout/vList2"/>
    <dgm:cxn modelId="{6E655C53-9C67-174C-B114-47824482BE59}" type="presOf" srcId="{640FFEF5-12DD-484C-94E6-61C014E85D2C}" destId="{C3292E05-7E88-414A-8DF1-A531362C5C5F}" srcOrd="0" destOrd="0" presId="urn:microsoft.com/office/officeart/2005/8/layout/vList2"/>
    <dgm:cxn modelId="{041A9195-E2A1-824B-A5A0-7BE9320466AF}" type="presOf" srcId="{0F1DFD91-F473-4B20-A853-B8BF0D9DC586}" destId="{1E466952-ADE0-EE43-BA1D-913B4B1C7369}" srcOrd="0" destOrd="0" presId="urn:microsoft.com/office/officeart/2005/8/layout/vList2"/>
    <dgm:cxn modelId="{9D50D8B2-7578-4788-846D-80F0DDEC4CD2}" srcId="{9CA9076E-E469-4750-9A7C-F16B903DDB82}" destId="{0F1DFD91-F473-4B20-A853-B8BF0D9DC586}" srcOrd="0" destOrd="0" parTransId="{046AE711-43E2-41B9-9BAC-B8784311F72C}" sibTransId="{DEAAED66-7750-45C7-B39E-F51200C9F699}"/>
    <dgm:cxn modelId="{83A544B4-EBF0-4077-B4E2-F3030D9B9294}" srcId="{640FFEF5-12DD-484C-94E6-61C014E85D2C}" destId="{1CE576C3-F6A2-43E4-853F-2DF5F11C2A79}" srcOrd="2" destOrd="0" parTransId="{74416A7D-0D2C-4CED-B961-035200D35D2A}" sibTransId="{690360B8-C8B2-43C6-8ECA-B76DA4B6498E}"/>
    <dgm:cxn modelId="{05FBB7D7-4FE8-DA4E-873E-3E2E36BD1E38}" type="presOf" srcId="{D42C9063-0128-4025-8FCA-D01925D0C070}" destId="{7A76C335-CE35-8849-9E50-3C54040C397A}" srcOrd="0" destOrd="0" presId="urn:microsoft.com/office/officeart/2005/8/layout/vList2"/>
    <dgm:cxn modelId="{41EB59DD-2DD9-7E48-8D80-A277CC535A81}" type="presOf" srcId="{1CE576C3-F6A2-43E4-853F-2DF5F11C2A79}" destId="{6EB28026-014C-AB4E-87C2-A50187E0E643}" srcOrd="0" destOrd="0" presId="urn:microsoft.com/office/officeart/2005/8/layout/vList2"/>
    <dgm:cxn modelId="{7B1532E1-49BB-3B4A-B986-76DD338135A0}" type="presOf" srcId="{9CA9076E-E469-4750-9A7C-F16B903DDB82}" destId="{792DCA7A-9ED4-E64C-BB5E-6FF5944A25D6}" srcOrd="0" destOrd="0" presId="urn:microsoft.com/office/officeart/2005/8/layout/vList2"/>
    <dgm:cxn modelId="{FFEA1DE3-9EC0-4649-9CB6-4DD563FEF99E}" srcId="{1CE576C3-F6A2-43E4-853F-2DF5F11C2A79}" destId="{4E91E59E-0758-4C27-9A34-7B37517082F6}" srcOrd="0" destOrd="0" parTransId="{9769AC9E-A183-43E2-9CF8-58A042835621}" sibTransId="{A1F4AD43-A9BF-417B-B705-DA61B390B59A}"/>
    <dgm:cxn modelId="{997E64F0-85E3-4B96-9CFE-9DB09D966458}" srcId="{640FFEF5-12DD-484C-94E6-61C014E85D2C}" destId="{7DC9E7DA-5A44-4B1E-BAEE-E350ECE0D621}" srcOrd="1" destOrd="0" parTransId="{87F7B98A-9A75-453F-B0B8-214C763E2226}" sibTransId="{B4CA2FCD-9726-42BF-A968-448D397DBB9D}"/>
    <dgm:cxn modelId="{9D224CFE-83C6-44DF-A474-306DCA0CF710}" srcId="{9CA9076E-E469-4750-9A7C-F16B903DDB82}" destId="{9E8D67D3-6A0C-4B82-8509-100616C6D9C3}" srcOrd="1" destOrd="0" parTransId="{8B570BDF-28D0-47A4-8764-BABE0E9E5032}" sibTransId="{AA767725-4D4B-403B-9B6B-DF62D6A2F8F8}"/>
    <dgm:cxn modelId="{5C6FD467-17B3-B946-BFDB-B0C7253E572D}" type="presParOf" srcId="{C3292E05-7E88-414A-8DF1-A531362C5C5F}" destId="{792DCA7A-9ED4-E64C-BB5E-6FF5944A25D6}" srcOrd="0" destOrd="0" presId="urn:microsoft.com/office/officeart/2005/8/layout/vList2"/>
    <dgm:cxn modelId="{E8C26345-F323-8F49-9542-9B446B635125}" type="presParOf" srcId="{C3292E05-7E88-414A-8DF1-A531362C5C5F}" destId="{1E466952-ADE0-EE43-BA1D-913B4B1C7369}" srcOrd="1" destOrd="0" presId="urn:microsoft.com/office/officeart/2005/8/layout/vList2"/>
    <dgm:cxn modelId="{C4C17884-7F62-C449-A7A2-4B913C849AC8}" type="presParOf" srcId="{C3292E05-7E88-414A-8DF1-A531362C5C5F}" destId="{336F856E-0FEA-1E42-807A-2C16F2000789}" srcOrd="2" destOrd="0" presId="urn:microsoft.com/office/officeart/2005/8/layout/vList2"/>
    <dgm:cxn modelId="{A2B0F40A-5F6B-9344-9563-B6065CC7D5C2}" type="presParOf" srcId="{C3292E05-7E88-414A-8DF1-A531362C5C5F}" destId="{7A76C335-CE35-8849-9E50-3C54040C397A}" srcOrd="3" destOrd="0" presId="urn:microsoft.com/office/officeart/2005/8/layout/vList2"/>
    <dgm:cxn modelId="{94298404-4D50-3843-9B5B-D52D0F458AA3}" type="presParOf" srcId="{C3292E05-7E88-414A-8DF1-A531362C5C5F}" destId="{6EB28026-014C-AB4E-87C2-A50187E0E643}" srcOrd="4" destOrd="0" presId="urn:microsoft.com/office/officeart/2005/8/layout/vList2"/>
    <dgm:cxn modelId="{1B74FA17-5568-9A42-B5CF-1530DFF0F1A8}" type="presParOf" srcId="{C3292E05-7E88-414A-8DF1-A531362C5C5F}" destId="{73B26740-0CDB-2044-9140-07BF22CC138E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2989660-7EA6-4339-B1BF-C320EDE214ED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FB87B84-99AA-4648-AD8E-C9E44C5B3C04}">
      <dgm:prSet/>
      <dgm:spPr/>
      <dgm:t>
        <a:bodyPr/>
        <a:lstStyle/>
        <a:p>
          <a:r>
            <a:rPr lang="en-US"/>
            <a:t>Rise of popular agitation in late 18</a:t>
          </a:r>
          <a:r>
            <a:rPr lang="en-US" baseline="30000"/>
            <a:t>th</a:t>
          </a:r>
          <a:r>
            <a:rPr lang="en-US"/>
            <a:t> century</a:t>
          </a:r>
        </a:p>
      </dgm:t>
    </dgm:pt>
    <dgm:pt modelId="{09FAB2B6-EA51-4D8A-891C-6162353B45FF}" type="parTrans" cxnId="{79A79F6B-6FCA-4FD8-9E79-624C3B917EB3}">
      <dgm:prSet/>
      <dgm:spPr/>
      <dgm:t>
        <a:bodyPr/>
        <a:lstStyle/>
        <a:p>
          <a:endParaRPr lang="en-US"/>
        </a:p>
      </dgm:t>
    </dgm:pt>
    <dgm:pt modelId="{0598B106-01CD-4DC0-8A3A-9A17DDCDE7C1}" type="sibTrans" cxnId="{79A79F6B-6FCA-4FD8-9E79-624C3B917EB3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CEE38843-2CD0-4B6D-BA97-17057E6AECF9}">
      <dgm:prSet/>
      <dgm:spPr/>
      <dgm:t>
        <a:bodyPr/>
        <a:lstStyle/>
        <a:p>
          <a:r>
            <a:rPr lang="en-US"/>
            <a:t>peasant revolts</a:t>
          </a:r>
        </a:p>
      </dgm:t>
    </dgm:pt>
    <dgm:pt modelId="{38CCF8BA-B1FF-48FB-9A4B-B1355295669D}" type="parTrans" cxnId="{DD705D52-F3F7-4D42-98D6-B6A58FF82A55}">
      <dgm:prSet/>
      <dgm:spPr/>
      <dgm:t>
        <a:bodyPr/>
        <a:lstStyle/>
        <a:p>
          <a:endParaRPr lang="en-US"/>
        </a:p>
      </dgm:t>
    </dgm:pt>
    <dgm:pt modelId="{6DA8428D-8F73-4817-8C10-0833F64A1C8A}" type="sibTrans" cxnId="{DD705D52-F3F7-4D42-98D6-B6A58FF82A55}">
      <dgm:prSet/>
      <dgm:spPr/>
      <dgm:t>
        <a:bodyPr/>
        <a:lstStyle/>
        <a:p>
          <a:endParaRPr lang="en-US"/>
        </a:p>
      </dgm:t>
    </dgm:pt>
    <dgm:pt modelId="{C80B30A7-F74C-4E92-8499-AFA051D48D53}">
      <dgm:prSet/>
      <dgm:spPr/>
      <dgm:t>
        <a:bodyPr/>
        <a:lstStyle/>
        <a:p>
          <a:r>
            <a:rPr lang="en-US"/>
            <a:t>urban rebellions</a:t>
          </a:r>
        </a:p>
      </dgm:t>
    </dgm:pt>
    <dgm:pt modelId="{60DC4049-0AF6-4D03-9BA5-84A3426E52AE}" type="parTrans" cxnId="{678F8EAF-027C-446A-A642-3AE12393C3AF}">
      <dgm:prSet/>
      <dgm:spPr/>
      <dgm:t>
        <a:bodyPr/>
        <a:lstStyle/>
        <a:p>
          <a:endParaRPr lang="en-US"/>
        </a:p>
      </dgm:t>
    </dgm:pt>
    <dgm:pt modelId="{9637B364-9D24-47B3-8F22-90EF4895E269}" type="sibTrans" cxnId="{678F8EAF-027C-446A-A642-3AE12393C3AF}">
      <dgm:prSet/>
      <dgm:spPr/>
      <dgm:t>
        <a:bodyPr/>
        <a:lstStyle/>
        <a:p>
          <a:endParaRPr lang="en-US"/>
        </a:p>
      </dgm:t>
    </dgm:pt>
    <dgm:pt modelId="{BD5731C1-7DD5-48CA-865C-E21A90074EA3}">
      <dgm:prSet/>
      <dgm:spPr/>
      <dgm:t>
        <a:bodyPr/>
        <a:lstStyle/>
        <a:p>
          <a:r>
            <a:rPr lang="en-US" dirty="0"/>
            <a:t>Fear of the masses intensifies as elites retreat into wealthy enclaves</a:t>
          </a:r>
        </a:p>
      </dgm:t>
    </dgm:pt>
    <dgm:pt modelId="{71D0EBC9-2539-4962-A558-065A80B0E8F2}" type="parTrans" cxnId="{B0D92659-7EC5-49D1-A2BA-0E9E151A87A8}">
      <dgm:prSet/>
      <dgm:spPr/>
      <dgm:t>
        <a:bodyPr/>
        <a:lstStyle/>
        <a:p>
          <a:endParaRPr lang="en-US"/>
        </a:p>
      </dgm:t>
    </dgm:pt>
    <dgm:pt modelId="{2B5B5008-FD56-4E32-ADCB-B358118C8A8F}" type="sibTrans" cxnId="{B0D92659-7EC5-49D1-A2BA-0E9E151A87A8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392E35C3-BABF-46AD-B3E7-FCD4FB490DBA}">
      <dgm:prSet/>
      <dgm:spPr/>
      <dgm:t>
        <a:bodyPr/>
        <a:lstStyle/>
        <a:p>
          <a:r>
            <a:rPr lang="en-US" dirty="0"/>
            <a:t>Need to ‘enlighten’ the people into a rational public</a:t>
          </a:r>
        </a:p>
      </dgm:t>
    </dgm:pt>
    <dgm:pt modelId="{107E6ED9-0C81-4802-B2C0-6EF161E1E869}" type="parTrans" cxnId="{AA0A2634-C6F1-4E41-9D98-6E28635B5792}">
      <dgm:prSet/>
      <dgm:spPr/>
      <dgm:t>
        <a:bodyPr/>
        <a:lstStyle/>
        <a:p>
          <a:endParaRPr lang="en-US"/>
        </a:p>
      </dgm:t>
    </dgm:pt>
    <dgm:pt modelId="{A0C568C7-7620-4133-B970-A96DD1A55AE7}" type="sibTrans" cxnId="{AA0A2634-C6F1-4E41-9D98-6E28635B5792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88F561DD-93A4-344B-8E64-DFF2E7DDE47F}" type="pres">
      <dgm:prSet presAssocID="{A2989660-7EA6-4339-B1BF-C320EDE214ED}" presName="Name0" presStyleCnt="0">
        <dgm:presLayoutVars>
          <dgm:animLvl val="lvl"/>
          <dgm:resizeHandles val="exact"/>
        </dgm:presLayoutVars>
      </dgm:prSet>
      <dgm:spPr/>
    </dgm:pt>
    <dgm:pt modelId="{9BF6E56D-A3EB-7B4D-91F5-863075831901}" type="pres">
      <dgm:prSet presAssocID="{2FB87B84-99AA-4648-AD8E-C9E44C5B3C04}" presName="compositeNode" presStyleCnt="0">
        <dgm:presLayoutVars>
          <dgm:bulletEnabled val="1"/>
        </dgm:presLayoutVars>
      </dgm:prSet>
      <dgm:spPr/>
    </dgm:pt>
    <dgm:pt modelId="{80149FF6-1704-6744-8909-3D36DC88D0A6}" type="pres">
      <dgm:prSet presAssocID="{2FB87B84-99AA-4648-AD8E-C9E44C5B3C04}" presName="bgRect" presStyleLbl="bgAccFollowNode1" presStyleIdx="0" presStyleCnt="3"/>
      <dgm:spPr/>
    </dgm:pt>
    <dgm:pt modelId="{DD01F2CB-94CA-9B43-998C-62E3DF4FC303}" type="pres">
      <dgm:prSet presAssocID="{0598B106-01CD-4DC0-8A3A-9A17DDCDE7C1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663E9996-66DF-994C-B971-72B88DE94384}" type="pres">
      <dgm:prSet presAssocID="{2FB87B84-99AA-4648-AD8E-C9E44C5B3C04}" presName="bottomLine" presStyleLbl="alignNode1" presStyleIdx="1" presStyleCnt="6">
        <dgm:presLayoutVars/>
      </dgm:prSet>
      <dgm:spPr/>
    </dgm:pt>
    <dgm:pt modelId="{28FAF46D-CF6D-2B48-B68D-C5642765788C}" type="pres">
      <dgm:prSet presAssocID="{2FB87B84-99AA-4648-AD8E-C9E44C5B3C04}" presName="nodeText" presStyleLbl="bgAccFollowNode1" presStyleIdx="0" presStyleCnt="3">
        <dgm:presLayoutVars>
          <dgm:bulletEnabled val="1"/>
        </dgm:presLayoutVars>
      </dgm:prSet>
      <dgm:spPr/>
    </dgm:pt>
    <dgm:pt modelId="{EFD43285-E708-B64F-84A3-12187B1F274E}" type="pres">
      <dgm:prSet presAssocID="{0598B106-01CD-4DC0-8A3A-9A17DDCDE7C1}" presName="sibTrans" presStyleCnt="0"/>
      <dgm:spPr/>
    </dgm:pt>
    <dgm:pt modelId="{FF98C138-064A-254A-87B0-A95910765C9D}" type="pres">
      <dgm:prSet presAssocID="{BD5731C1-7DD5-48CA-865C-E21A90074EA3}" presName="compositeNode" presStyleCnt="0">
        <dgm:presLayoutVars>
          <dgm:bulletEnabled val="1"/>
        </dgm:presLayoutVars>
      </dgm:prSet>
      <dgm:spPr/>
    </dgm:pt>
    <dgm:pt modelId="{3F7AA519-9119-8A41-90BE-23EB60C122BE}" type="pres">
      <dgm:prSet presAssocID="{BD5731C1-7DD5-48CA-865C-E21A90074EA3}" presName="bgRect" presStyleLbl="bgAccFollowNode1" presStyleIdx="1" presStyleCnt="3"/>
      <dgm:spPr/>
    </dgm:pt>
    <dgm:pt modelId="{D1EAAF89-99FE-8844-A4F3-AE40C6E5823C}" type="pres">
      <dgm:prSet presAssocID="{2B5B5008-FD56-4E32-ADCB-B358118C8A8F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045C49D7-6346-AD41-827B-9E2DA1005E38}" type="pres">
      <dgm:prSet presAssocID="{BD5731C1-7DD5-48CA-865C-E21A90074EA3}" presName="bottomLine" presStyleLbl="alignNode1" presStyleIdx="3" presStyleCnt="6">
        <dgm:presLayoutVars/>
      </dgm:prSet>
      <dgm:spPr/>
    </dgm:pt>
    <dgm:pt modelId="{35095CC7-48C8-0246-9B71-2AD9AE584FF3}" type="pres">
      <dgm:prSet presAssocID="{BD5731C1-7DD5-48CA-865C-E21A90074EA3}" presName="nodeText" presStyleLbl="bgAccFollowNode1" presStyleIdx="1" presStyleCnt="3">
        <dgm:presLayoutVars>
          <dgm:bulletEnabled val="1"/>
        </dgm:presLayoutVars>
      </dgm:prSet>
      <dgm:spPr/>
    </dgm:pt>
    <dgm:pt modelId="{8CE05BAD-1074-ED4B-9632-413D89197CC5}" type="pres">
      <dgm:prSet presAssocID="{2B5B5008-FD56-4E32-ADCB-B358118C8A8F}" presName="sibTrans" presStyleCnt="0"/>
      <dgm:spPr/>
    </dgm:pt>
    <dgm:pt modelId="{778B703A-8FC5-7B41-9A04-DFEB6722DDEC}" type="pres">
      <dgm:prSet presAssocID="{392E35C3-BABF-46AD-B3E7-FCD4FB490DBA}" presName="compositeNode" presStyleCnt="0">
        <dgm:presLayoutVars>
          <dgm:bulletEnabled val="1"/>
        </dgm:presLayoutVars>
      </dgm:prSet>
      <dgm:spPr/>
    </dgm:pt>
    <dgm:pt modelId="{C231BDAE-4939-F249-93D1-C0C53F4D6E2C}" type="pres">
      <dgm:prSet presAssocID="{392E35C3-BABF-46AD-B3E7-FCD4FB490DBA}" presName="bgRect" presStyleLbl="bgAccFollowNode1" presStyleIdx="2" presStyleCnt="3"/>
      <dgm:spPr/>
    </dgm:pt>
    <dgm:pt modelId="{03B8B65F-B2C5-4B4F-B59E-05C3B4B60774}" type="pres">
      <dgm:prSet presAssocID="{A0C568C7-7620-4133-B970-A96DD1A55AE7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8024A648-ED16-9547-9165-14FAB779433E}" type="pres">
      <dgm:prSet presAssocID="{392E35C3-BABF-46AD-B3E7-FCD4FB490DBA}" presName="bottomLine" presStyleLbl="alignNode1" presStyleIdx="5" presStyleCnt="6">
        <dgm:presLayoutVars/>
      </dgm:prSet>
      <dgm:spPr/>
    </dgm:pt>
    <dgm:pt modelId="{5063DB59-33AF-5F4C-8204-0A18FF321978}" type="pres">
      <dgm:prSet presAssocID="{392E35C3-BABF-46AD-B3E7-FCD4FB490DBA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7AED2722-2992-034C-8E43-386AA1B7F22E}" type="presOf" srcId="{0598B106-01CD-4DC0-8A3A-9A17DDCDE7C1}" destId="{DD01F2CB-94CA-9B43-998C-62E3DF4FC303}" srcOrd="0" destOrd="0" presId="urn:microsoft.com/office/officeart/2016/7/layout/BasicLinearProcessNumbered"/>
    <dgm:cxn modelId="{AA0A2634-C6F1-4E41-9D98-6E28635B5792}" srcId="{A2989660-7EA6-4339-B1BF-C320EDE214ED}" destId="{392E35C3-BABF-46AD-B3E7-FCD4FB490DBA}" srcOrd="2" destOrd="0" parTransId="{107E6ED9-0C81-4802-B2C0-6EF161E1E869}" sibTransId="{A0C568C7-7620-4133-B970-A96DD1A55AE7}"/>
    <dgm:cxn modelId="{CFF19539-7EFD-E34D-967B-6EC776DE40A3}" type="presOf" srcId="{C80B30A7-F74C-4E92-8499-AFA051D48D53}" destId="{28FAF46D-CF6D-2B48-B68D-C5642765788C}" srcOrd="0" destOrd="2" presId="urn:microsoft.com/office/officeart/2016/7/layout/BasicLinearProcessNumbered"/>
    <dgm:cxn modelId="{655CE43E-D6BA-5F4C-B5E1-022B8B8C39DC}" type="presOf" srcId="{2FB87B84-99AA-4648-AD8E-C9E44C5B3C04}" destId="{28FAF46D-CF6D-2B48-B68D-C5642765788C}" srcOrd="1" destOrd="0" presId="urn:microsoft.com/office/officeart/2016/7/layout/BasicLinearProcessNumbered"/>
    <dgm:cxn modelId="{DD705D52-F3F7-4D42-98D6-B6A58FF82A55}" srcId="{2FB87B84-99AA-4648-AD8E-C9E44C5B3C04}" destId="{CEE38843-2CD0-4B6D-BA97-17057E6AECF9}" srcOrd="0" destOrd="0" parTransId="{38CCF8BA-B1FF-48FB-9A4B-B1355295669D}" sibTransId="{6DA8428D-8F73-4817-8C10-0833F64A1C8A}"/>
    <dgm:cxn modelId="{B0D92659-7EC5-49D1-A2BA-0E9E151A87A8}" srcId="{A2989660-7EA6-4339-B1BF-C320EDE214ED}" destId="{BD5731C1-7DD5-48CA-865C-E21A90074EA3}" srcOrd="1" destOrd="0" parTransId="{71D0EBC9-2539-4962-A558-065A80B0E8F2}" sibTransId="{2B5B5008-FD56-4E32-ADCB-B358118C8A8F}"/>
    <dgm:cxn modelId="{A526F163-A5E7-6A47-A471-1C9D0FC9AA4A}" type="presOf" srcId="{A2989660-7EA6-4339-B1BF-C320EDE214ED}" destId="{88F561DD-93A4-344B-8E64-DFF2E7DDE47F}" srcOrd="0" destOrd="0" presId="urn:microsoft.com/office/officeart/2016/7/layout/BasicLinearProcessNumbered"/>
    <dgm:cxn modelId="{96B3656A-96F1-0F45-9061-0925956DAADD}" type="presOf" srcId="{2FB87B84-99AA-4648-AD8E-C9E44C5B3C04}" destId="{80149FF6-1704-6744-8909-3D36DC88D0A6}" srcOrd="0" destOrd="0" presId="urn:microsoft.com/office/officeart/2016/7/layout/BasicLinearProcessNumbered"/>
    <dgm:cxn modelId="{79A79F6B-6FCA-4FD8-9E79-624C3B917EB3}" srcId="{A2989660-7EA6-4339-B1BF-C320EDE214ED}" destId="{2FB87B84-99AA-4648-AD8E-C9E44C5B3C04}" srcOrd="0" destOrd="0" parTransId="{09FAB2B6-EA51-4D8A-891C-6162353B45FF}" sibTransId="{0598B106-01CD-4DC0-8A3A-9A17DDCDE7C1}"/>
    <dgm:cxn modelId="{FD92E8A2-D936-7C4C-89B9-EE28DA92A8A1}" type="presOf" srcId="{BD5731C1-7DD5-48CA-865C-E21A90074EA3}" destId="{35095CC7-48C8-0246-9B71-2AD9AE584FF3}" srcOrd="1" destOrd="0" presId="urn:microsoft.com/office/officeart/2016/7/layout/BasicLinearProcessNumbered"/>
    <dgm:cxn modelId="{C2420EAC-A996-4642-B2F7-5D06A78141B7}" type="presOf" srcId="{392E35C3-BABF-46AD-B3E7-FCD4FB490DBA}" destId="{C231BDAE-4939-F249-93D1-C0C53F4D6E2C}" srcOrd="0" destOrd="0" presId="urn:microsoft.com/office/officeart/2016/7/layout/BasicLinearProcessNumbered"/>
    <dgm:cxn modelId="{678F8EAF-027C-446A-A642-3AE12393C3AF}" srcId="{2FB87B84-99AA-4648-AD8E-C9E44C5B3C04}" destId="{C80B30A7-F74C-4E92-8499-AFA051D48D53}" srcOrd="1" destOrd="0" parTransId="{60DC4049-0AF6-4D03-9BA5-84A3426E52AE}" sibTransId="{9637B364-9D24-47B3-8F22-90EF4895E269}"/>
    <dgm:cxn modelId="{9E618DBB-4355-A746-9B6F-6850136FC053}" type="presOf" srcId="{A0C568C7-7620-4133-B970-A96DD1A55AE7}" destId="{03B8B65F-B2C5-4B4F-B59E-05C3B4B60774}" srcOrd="0" destOrd="0" presId="urn:microsoft.com/office/officeart/2016/7/layout/BasicLinearProcessNumbered"/>
    <dgm:cxn modelId="{7EB5F5C6-3C5A-0347-B4B0-696BE867168B}" type="presOf" srcId="{2B5B5008-FD56-4E32-ADCB-B358118C8A8F}" destId="{D1EAAF89-99FE-8844-A4F3-AE40C6E5823C}" srcOrd="0" destOrd="0" presId="urn:microsoft.com/office/officeart/2016/7/layout/BasicLinearProcessNumbered"/>
    <dgm:cxn modelId="{5AFFD5EC-9188-0B49-AEB3-32BDECDDFD67}" type="presOf" srcId="{BD5731C1-7DD5-48CA-865C-E21A90074EA3}" destId="{3F7AA519-9119-8A41-90BE-23EB60C122BE}" srcOrd="0" destOrd="0" presId="urn:microsoft.com/office/officeart/2016/7/layout/BasicLinearProcessNumbered"/>
    <dgm:cxn modelId="{C3EB19FA-833F-4140-A1C0-0CB39449996E}" type="presOf" srcId="{392E35C3-BABF-46AD-B3E7-FCD4FB490DBA}" destId="{5063DB59-33AF-5F4C-8204-0A18FF321978}" srcOrd="1" destOrd="0" presId="urn:microsoft.com/office/officeart/2016/7/layout/BasicLinearProcessNumbered"/>
    <dgm:cxn modelId="{193CA1FD-FC39-6A4A-BD64-DEF3519696E0}" type="presOf" srcId="{CEE38843-2CD0-4B6D-BA97-17057E6AECF9}" destId="{28FAF46D-CF6D-2B48-B68D-C5642765788C}" srcOrd="0" destOrd="1" presId="urn:microsoft.com/office/officeart/2016/7/layout/BasicLinearProcessNumbered"/>
    <dgm:cxn modelId="{8857A4CA-1196-AB4B-91A7-9F48DE3BB978}" type="presParOf" srcId="{88F561DD-93A4-344B-8E64-DFF2E7DDE47F}" destId="{9BF6E56D-A3EB-7B4D-91F5-863075831901}" srcOrd="0" destOrd="0" presId="urn:microsoft.com/office/officeart/2016/7/layout/BasicLinearProcessNumbered"/>
    <dgm:cxn modelId="{20DD4877-7548-794D-9027-2512D6344E92}" type="presParOf" srcId="{9BF6E56D-A3EB-7B4D-91F5-863075831901}" destId="{80149FF6-1704-6744-8909-3D36DC88D0A6}" srcOrd="0" destOrd="0" presId="urn:microsoft.com/office/officeart/2016/7/layout/BasicLinearProcessNumbered"/>
    <dgm:cxn modelId="{2E7DBE1E-7E9A-3B43-B2D2-58DADD41597A}" type="presParOf" srcId="{9BF6E56D-A3EB-7B4D-91F5-863075831901}" destId="{DD01F2CB-94CA-9B43-998C-62E3DF4FC303}" srcOrd="1" destOrd="0" presId="urn:microsoft.com/office/officeart/2016/7/layout/BasicLinearProcessNumbered"/>
    <dgm:cxn modelId="{15696D00-0B9E-AF4F-BE74-6B76CFC33139}" type="presParOf" srcId="{9BF6E56D-A3EB-7B4D-91F5-863075831901}" destId="{663E9996-66DF-994C-B971-72B88DE94384}" srcOrd="2" destOrd="0" presId="urn:microsoft.com/office/officeart/2016/7/layout/BasicLinearProcessNumbered"/>
    <dgm:cxn modelId="{49DA3087-2CBF-5343-B631-88A4CE6CF5AF}" type="presParOf" srcId="{9BF6E56D-A3EB-7B4D-91F5-863075831901}" destId="{28FAF46D-CF6D-2B48-B68D-C5642765788C}" srcOrd="3" destOrd="0" presId="urn:microsoft.com/office/officeart/2016/7/layout/BasicLinearProcessNumbered"/>
    <dgm:cxn modelId="{CBD25DBF-0EF0-3E43-A9EA-59733F020BF4}" type="presParOf" srcId="{88F561DD-93A4-344B-8E64-DFF2E7DDE47F}" destId="{EFD43285-E708-B64F-84A3-12187B1F274E}" srcOrd="1" destOrd="0" presId="urn:microsoft.com/office/officeart/2016/7/layout/BasicLinearProcessNumbered"/>
    <dgm:cxn modelId="{4234E5DA-F66F-6546-AFD6-18A219A7DA1C}" type="presParOf" srcId="{88F561DD-93A4-344B-8E64-DFF2E7DDE47F}" destId="{FF98C138-064A-254A-87B0-A95910765C9D}" srcOrd="2" destOrd="0" presId="urn:microsoft.com/office/officeart/2016/7/layout/BasicLinearProcessNumbered"/>
    <dgm:cxn modelId="{536CA5EB-CD24-C944-8244-5D5C87D33EF6}" type="presParOf" srcId="{FF98C138-064A-254A-87B0-A95910765C9D}" destId="{3F7AA519-9119-8A41-90BE-23EB60C122BE}" srcOrd="0" destOrd="0" presId="urn:microsoft.com/office/officeart/2016/7/layout/BasicLinearProcessNumbered"/>
    <dgm:cxn modelId="{F6D09426-36FC-0048-B033-003CA83EEA1D}" type="presParOf" srcId="{FF98C138-064A-254A-87B0-A95910765C9D}" destId="{D1EAAF89-99FE-8844-A4F3-AE40C6E5823C}" srcOrd="1" destOrd="0" presId="urn:microsoft.com/office/officeart/2016/7/layout/BasicLinearProcessNumbered"/>
    <dgm:cxn modelId="{2ACED09B-8255-D04B-8F3F-07CF0C314EFB}" type="presParOf" srcId="{FF98C138-064A-254A-87B0-A95910765C9D}" destId="{045C49D7-6346-AD41-827B-9E2DA1005E38}" srcOrd="2" destOrd="0" presId="urn:microsoft.com/office/officeart/2016/7/layout/BasicLinearProcessNumbered"/>
    <dgm:cxn modelId="{5967D4B5-AA07-7A48-B479-701DF702EA54}" type="presParOf" srcId="{FF98C138-064A-254A-87B0-A95910765C9D}" destId="{35095CC7-48C8-0246-9B71-2AD9AE584FF3}" srcOrd="3" destOrd="0" presId="urn:microsoft.com/office/officeart/2016/7/layout/BasicLinearProcessNumbered"/>
    <dgm:cxn modelId="{BB8B2FB9-A9DD-2B42-A205-470DD3924F42}" type="presParOf" srcId="{88F561DD-93A4-344B-8E64-DFF2E7DDE47F}" destId="{8CE05BAD-1074-ED4B-9632-413D89197CC5}" srcOrd="3" destOrd="0" presId="urn:microsoft.com/office/officeart/2016/7/layout/BasicLinearProcessNumbered"/>
    <dgm:cxn modelId="{DB01F678-7171-A841-9229-FE2657B2AF17}" type="presParOf" srcId="{88F561DD-93A4-344B-8E64-DFF2E7DDE47F}" destId="{778B703A-8FC5-7B41-9A04-DFEB6722DDEC}" srcOrd="4" destOrd="0" presId="urn:microsoft.com/office/officeart/2016/7/layout/BasicLinearProcessNumbered"/>
    <dgm:cxn modelId="{5898257B-DA1A-6E4A-ACE5-03B45F3371DD}" type="presParOf" srcId="{778B703A-8FC5-7B41-9A04-DFEB6722DDEC}" destId="{C231BDAE-4939-F249-93D1-C0C53F4D6E2C}" srcOrd="0" destOrd="0" presId="urn:microsoft.com/office/officeart/2016/7/layout/BasicLinearProcessNumbered"/>
    <dgm:cxn modelId="{4735BF0A-DC5F-E94D-9C22-6FE833D5C978}" type="presParOf" srcId="{778B703A-8FC5-7B41-9A04-DFEB6722DDEC}" destId="{03B8B65F-B2C5-4B4F-B59E-05C3B4B60774}" srcOrd="1" destOrd="0" presId="urn:microsoft.com/office/officeart/2016/7/layout/BasicLinearProcessNumbered"/>
    <dgm:cxn modelId="{4CD9BE40-4A3D-A945-9B26-D8B171A1B1CA}" type="presParOf" srcId="{778B703A-8FC5-7B41-9A04-DFEB6722DDEC}" destId="{8024A648-ED16-9547-9165-14FAB779433E}" srcOrd="2" destOrd="0" presId="urn:microsoft.com/office/officeart/2016/7/layout/BasicLinearProcessNumbered"/>
    <dgm:cxn modelId="{4D289E45-31F4-1C49-90C9-EF5DFCA91961}" type="presParOf" srcId="{778B703A-8FC5-7B41-9A04-DFEB6722DDEC}" destId="{5063DB59-33AF-5F4C-8204-0A18FF321978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C734930-876B-4673-9B4D-B161561F1BB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41AAF74-ED23-4590-83D6-4DF45F843812}">
      <dgm:prSet/>
      <dgm:spPr/>
      <dgm:t>
        <a:bodyPr/>
        <a:lstStyle/>
        <a:p>
          <a:r>
            <a:rPr lang="en-US" dirty="0"/>
            <a:t>Archbishop of Paris, Christophe de Beaumont, requires suspected Jansenists to submit to the Bull of </a:t>
          </a:r>
          <a:r>
            <a:rPr lang="en-US" dirty="0" err="1"/>
            <a:t>Unigenitus</a:t>
          </a:r>
          <a:r>
            <a:rPr lang="en-US" dirty="0"/>
            <a:t> (which condemned Jansenism) or be denied the sacraments, including last rites (without which one goes to hell).</a:t>
          </a:r>
        </a:p>
      </dgm:t>
    </dgm:pt>
    <dgm:pt modelId="{3D06D225-00BB-4F99-B359-C6E96A011FEA}" type="parTrans" cxnId="{B43889A5-1A57-42B3-AD0B-FB39A4DC9BA5}">
      <dgm:prSet/>
      <dgm:spPr/>
      <dgm:t>
        <a:bodyPr/>
        <a:lstStyle/>
        <a:p>
          <a:endParaRPr lang="en-US"/>
        </a:p>
      </dgm:t>
    </dgm:pt>
    <dgm:pt modelId="{A432212D-D08A-4774-8BFD-EABBDCBB468B}" type="sibTrans" cxnId="{B43889A5-1A57-42B3-AD0B-FB39A4DC9BA5}">
      <dgm:prSet/>
      <dgm:spPr/>
      <dgm:t>
        <a:bodyPr/>
        <a:lstStyle/>
        <a:p>
          <a:endParaRPr lang="en-US"/>
        </a:p>
      </dgm:t>
    </dgm:pt>
    <dgm:pt modelId="{B6B139C1-B25C-4358-9AF1-C7D5B6C78255}">
      <dgm:prSet/>
      <dgm:spPr>
        <a:solidFill>
          <a:srgbClr val="00B050"/>
        </a:solidFill>
      </dgm:spPr>
      <dgm:t>
        <a:bodyPr/>
        <a:lstStyle/>
        <a:p>
          <a:r>
            <a:rPr lang="en-US" dirty="0" err="1"/>
            <a:t>Parlement</a:t>
          </a:r>
          <a:r>
            <a:rPr lang="en-US" dirty="0"/>
            <a:t> pursues Archbishop Beaumont in 1752, seizing his property</a:t>
          </a:r>
        </a:p>
      </dgm:t>
    </dgm:pt>
    <dgm:pt modelId="{D50819EA-B58D-45F8-9A37-5CABE4971B0B}" type="parTrans" cxnId="{503A25E9-8E10-4634-A8A4-04967EF1B079}">
      <dgm:prSet/>
      <dgm:spPr/>
      <dgm:t>
        <a:bodyPr/>
        <a:lstStyle/>
        <a:p>
          <a:endParaRPr lang="en-US"/>
        </a:p>
      </dgm:t>
    </dgm:pt>
    <dgm:pt modelId="{7CA5AA64-26A0-4D62-8E23-018D2BBB7EF8}" type="sibTrans" cxnId="{503A25E9-8E10-4634-A8A4-04967EF1B079}">
      <dgm:prSet/>
      <dgm:spPr/>
      <dgm:t>
        <a:bodyPr/>
        <a:lstStyle/>
        <a:p>
          <a:endParaRPr lang="en-US"/>
        </a:p>
      </dgm:t>
    </dgm:pt>
    <dgm:pt modelId="{8A5FDE12-49EC-4847-BB0B-79C44BD7ADF5}">
      <dgm:prSet/>
      <dgm:spPr/>
      <dgm:t>
        <a:bodyPr/>
        <a:lstStyle/>
        <a:p>
          <a:r>
            <a:rPr lang="en-US"/>
            <a:t>Several ‘laws of silence’ and </a:t>
          </a:r>
          <a:r>
            <a:rPr lang="en-US" i="1"/>
            <a:t>lits de justice </a:t>
          </a:r>
          <a:r>
            <a:rPr lang="en-US"/>
            <a:t>by king, exiling the magistrates until they agreed</a:t>
          </a:r>
        </a:p>
      </dgm:t>
    </dgm:pt>
    <dgm:pt modelId="{5D01EA25-C2FE-43FF-8592-629851B5481F}" type="parTrans" cxnId="{5DB43EDF-C88C-4AAA-9DDF-B4AEBD776E9C}">
      <dgm:prSet/>
      <dgm:spPr/>
      <dgm:t>
        <a:bodyPr/>
        <a:lstStyle/>
        <a:p>
          <a:endParaRPr lang="en-US"/>
        </a:p>
      </dgm:t>
    </dgm:pt>
    <dgm:pt modelId="{24659B43-4464-48C1-AAE5-020976728171}" type="sibTrans" cxnId="{5DB43EDF-C88C-4AAA-9DDF-B4AEBD776E9C}">
      <dgm:prSet/>
      <dgm:spPr/>
      <dgm:t>
        <a:bodyPr/>
        <a:lstStyle/>
        <a:p>
          <a:endParaRPr lang="en-US"/>
        </a:p>
      </dgm:t>
    </dgm:pt>
    <dgm:pt modelId="{8A7F4779-5BC8-1A4D-9663-FA41AC09328D}" type="pres">
      <dgm:prSet presAssocID="{5C734930-876B-4673-9B4D-B161561F1BB9}" presName="linear" presStyleCnt="0">
        <dgm:presLayoutVars>
          <dgm:animLvl val="lvl"/>
          <dgm:resizeHandles val="exact"/>
        </dgm:presLayoutVars>
      </dgm:prSet>
      <dgm:spPr/>
    </dgm:pt>
    <dgm:pt modelId="{DF86D8C0-82E2-9645-93EB-752021BBD7D6}" type="pres">
      <dgm:prSet presAssocID="{241AAF74-ED23-4590-83D6-4DF45F84381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506F57B-53CF-DA40-A532-BDE21BEE8569}" type="pres">
      <dgm:prSet presAssocID="{A432212D-D08A-4774-8BFD-EABBDCBB468B}" presName="spacer" presStyleCnt="0"/>
      <dgm:spPr/>
    </dgm:pt>
    <dgm:pt modelId="{1E2F9388-A459-B64C-AD91-F3E1EAD76DB1}" type="pres">
      <dgm:prSet presAssocID="{B6B139C1-B25C-4358-9AF1-C7D5B6C7825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7CB6570-883A-FE4D-8D66-856EAC586750}" type="pres">
      <dgm:prSet presAssocID="{7CA5AA64-26A0-4D62-8E23-018D2BBB7EF8}" presName="spacer" presStyleCnt="0"/>
      <dgm:spPr/>
    </dgm:pt>
    <dgm:pt modelId="{7BCE514F-B44A-2546-B432-06CF2E6E423D}" type="pres">
      <dgm:prSet presAssocID="{8A5FDE12-49EC-4847-BB0B-79C44BD7ADF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7B0C904-D3B2-6743-B733-153B31A80715}" type="presOf" srcId="{B6B139C1-B25C-4358-9AF1-C7D5B6C78255}" destId="{1E2F9388-A459-B64C-AD91-F3E1EAD76DB1}" srcOrd="0" destOrd="0" presId="urn:microsoft.com/office/officeart/2005/8/layout/vList2"/>
    <dgm:cxn modelId="{8392D73C-2268-C644-8204-62DEFBC302E2}" type="presOf" srcId="{5C734930-876B-4673-9B4D-B161561F1BB9}" destId="{8A7F4779-5BC8-1A4D-9663-FA41AC09328D}" srcOrd="0" destOrd="0" presId="urn:microsoft.com/office/officeart/2005/8/layout/vList2"/>
    <dgm:cxn modelId="{2C2ED141-6C9C-2344-9C80-9060929D3FAC}" type="presOf" srcId="{8A5FDE12-49EC-4847-BB0B-79C44BD7ADF5}" destId="{7BCE514F-B44A-2546-B432-06CF2E6E423D}" srcOrd="0" destOrd="0" presId="urn:microsoft.com/office/officeart/2005/8/layout/vList2"/>
    <dgm:cxn modelId="{CAC93F61-5EBF-254E-B455-61476EDD3527}" type="presOf" srcId="{241AAF74-ED23-4590-83D6-4DF45F843812}" destId="{DF86D8C0-82E2-9645-93EB-752021BBD7D6}" srcOrd="0" destOrd="0" presId="urn:microsoft.com/office/officeart/2005/8/layout/vList2"/>
    <dgm:cxn modelId="{B43889A5-1A57-42B3-AD0B-FB39A4DC9BA5}" srcId="{5C734930-876B-4673-9B4D-B161561F1BB9}" destId="{241AAF74-ED23-4590-83D6-4DF45F843812}" srcOrd="0" destOrd="0" parTransId="{3D06D225-00BB-4F99-B359-C6E96A011FEA}" sibTransId="{A432212D-D08A-4774-8BFD-EABBDCBB468B}"/>
    <dgm:cxn modelId="{5DB43EDF-C88C-4AAA-9DDF-B4AEBD776E9C}" srcId="{5C734930-876B-4673-9B4D-B161561F1BB9}" destId="{8A5FDE12-49EC-4847-BB0B-79C44BD7ADF5}" srcOrd="2" destOrd="0" parTransId="{5D01EA25-C2FE-43FF-8592-629851B5481F}" sibTransId="{24659B43-4464-48C1-AAE5-020976728171}"/>
    <dgm:cxn modelId="{503A25E9-8E10-4634-A8A4-04967EF1B079}" srcId="{5C734930-876B-4673-9B4D-B161561F1BB9}" destId="{B6B139C1-B25C-4358-9AF1-C7D5B6C78255}" srcOrd="1" destOrd="0" parTransId="{D50819EA-B58D-45F8-9A37-5CABE4971B0B}" sibTransId="{7CA5AA64-26A0-4D62-8E23-018D2BBB7EF8}"/>
    <dgm:cxn modelId="{51FD00FE-4F24-6348-9E03-AB3C3FF31DEE}" type="presParOf" srcId="{8A7F4779-5BC8-1A4D-9663-FA41AC09328D}" destId="{DF86D8C0-82E2-9645-93EB-752021BBD7D6}" srcOrd="0" destOrd="0" presId="urn:microsoft.com/office/officeart/2005/8/layout/vList2"/>
    <dgm:cxn modelId="{41426A08-A472-E640-95B8-3CF8A807E378}" type="presParOf" srcId="{8A7F4779-5BC8-1A4D-9663-FA41AC09328D}" destId="{A506F57B-53CF-DA40-A532-BDE21BEE8569}" srcOrd="1" destOrd="0" presId="urn:microsoft.com/office/officeart/2005/8/layout/vList2"/>
    <dgm:cxn modelId="{7043477A-7E4C-FF4F-A1DA-DC1606A3F464}" type="presParOf" srcId="{8A7F4779-5BC8-1A4D-9663-FA41AC09328D}" destId="{1E2F9388-A459-B64C-AD91-F3E1EAD76DB1}" srcOrd="2" destOrd="0" presId="urn:microsoft.com/office/officeart/2005/8/layout/vList2"/>
    <dgm:cxn modelId="{58E30C0E-E057-BF44-A03A-9042243787CC}" type="presParOf" srcId="{8A7F4779-5BC8-1A4D-9663-FA41AC09328D}" destId="{17CB6570-883A-FE4D-8D66-856EAC586750}" srcOrd="3" destOrd="0" presId="urn:microsoft.com/office/officeart/2005/8/layout/vList2"/>
    <dgm:cxn modelId="{6B9A5B68-8F80-FF4C-B738-40E335DFEA67}" type="presParOf" srcId="{8A7F4779-5BC8-1A4D-9663-FA41AC09328D}" destId="{7BCE514F-B44A-2546-B432-06CF2E6E423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8A5E0D-EDDC-42A8-84D7-4DEBAFB1105C}" type="doc">
      <dgm:prSet loTypeId="urn:microsoft.com/office/officeart/2005/8/layout/list1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AA97B286-1425-47FE-8BEA-5D1BDF43A6C0}">
      <dgm:prSet/>
      <dgm:spPr/>
      <dgm:t>
        <a:bodyPr/>
        <a:lstStyle/>
        <a:p>
          <a:r>
            <a:rPr lang="en-US" dirty="0"/>
            <a:t>Catholic</a:t>
          </a:r>
        </a:p>
      </dgm:t>
    </dgm:pt>
    <dgm:pt modelId="{F5EC8E68-E093-41F4-BCBC-3BE723172B34}" type="parTrans" cxnId="{419907FA-8482-47FB-849D-F954E05EA473}">
      <dgm:prSet/>
      <dgm:spPr/>
      <dgm:t>
        <a:bodyPr/>
        <a:lstStyle/>
        <a:p>
          <a:endParaRPr lang="en-US"/>
        </a:p>
      </dgm:t>
    </dgm:pt>
    <dgm:pt modelId="{49DDCFB1-B590-42DF-B47C-DF1E5E9D8B08}" type="sibTrans" cxnId="{419907FA-8482-47FB-849D-F954E05EA473}">
      <dgm:prSet/>
      <dgm:spPr/>
      <dgm:t>
        <a:bodyPr/>
        <a:lstStyle/>
        <a:p>
          <a:endParaRPr lang="en-US"/>
        </a:p>
      </dgm:t>
    </dgm:pt>
    <dgm:pt modelId="{32F1E5C7-129B-4A0B-A714-A392D6FB38A1}">
      <dgm:prSet/>
      <dgm:spPr/>
      <dgm:t>
        <a:bodyPr/>
        <a:lstStyle/>
        <a:p>
          <a:r>
            <a:rPr lang="en-US" dirty="0"/>
            <a:t>Owned 12% of all property in metropolitan France</a:t>
          </a:r>
        </a:p>
      </dgm:t>
    </dgm:pt>
    <dgm:pt modelId="{3EE5802D-9DEB-4223-B786-0D3840F5FA61}" type="parTrans" cxnId="{CF289743-3463-4A13-BFB5-5856EA53B89C}">
      <dgm:prSet/>
      <dgm:spPr/>
      <dgm:t>
        <a:bodyPr/>
        <a:lstStyle/>
        <a:p>
          <a:endParaRPr lang="en-US"/>
        </a:p>
      </dgm:t>
    </dgm:pt>
    <dgm:pt modelId="{0780CE2D-2738-477C-B195-2855C258B04F}" type="sibTrans" cxnId="{CF289743-3463-4A13-BFB5-5856EA53B89C}">
      <dgm:prSet/>
      <dgm:spPr/>
      <dgm:t>
        <a:bodyPr/>
        <a:lstStyle/>
        <a:p>
          <a:endParaRPr lang="en-US"/>
        </a:p>
      </dgm:t>
    </dgm:pt>
    <dgm:pt modelId="{7A9032D9-467F-4D2D-A519-FF4D5B05FD05}">
      <dgm:prSet/>
      <dgm:spPr/>
      <dgm:t>
        <a:bodyPr/>
        <a:lstStyle/>
        <a:p>
          <a:r>
            <a:rPr lang="en-US" dirty="0"/>
            <a:t>Feudal owner of land and urban property</a:t>
          </a:r>
        </a:p>
      </dgm:t>
    </dgm:pt>
    <dgm:pt modelId="{56062327-5C0E-4438-AD77-BDE28DF40265}" type="parTrans" cxnId="{30AF6360-F675-4234-A8A6-1B143EBAB476}">
      <dgm:prSet/>
      <dgm:spPr/>
      <dgm:t>
        <a:bodyPr/>
        <a:lstStyle/>
        <a:p>
          <a:endParaRPr lang="en-US"/>
        </a:p>
      </dgm:t>
    </dgm:pt>
    <dgm:pt modelId="{5539F210-4C58-4663-B8A6-57B94172C6E9}" type="sibTrans" cxnId="{30AF6360-F675-4234-A8A6-1B143EBAB476}">
      <dgm:prSet/>
      <dgm:spPr/>
      <dgm:t>
        <a:bodyPr/>
        <a:lstStyle/>
        <a:p>
          <a:endParaRPr lang="en-US"/>
        </a:p>
      </dgm:t>
    </dgm:pt>
    <dgm:pt modelId="{5FBCF3C8-9692-44BC-92C7-DC39441F6070}">
      <dgm:prSet/>
      <dgm:spPr/>
      <dgm:t>
        <a:bodyPr/>
        <a:lstStyle/>
        <a:p>
          <a:r>
            <a:rPr lang="en-US" dirty="0"/>
            <a:t>Cathedrals, Bishops (wealth, power)</a:t>
          </a:r>
        </a:p>
      </dgm:t>
    </dgm:pt>
    <dgm:pt modelId="{25A95751-D0CB-4280-8333-11E77316E8D6}" type="parTrans" cxnId="{AFFDD8A6-47AA-4D8A-94DB-DF09ED8B91A7}">
      <dgm:prSet/>
      <dgm:spPr/>
      <dgm:t>
        <a:bodyPr/>
        <a:lstStyle/>
        <a:p>
          <a:endParaRPr lang="en-US"/>
        </a:p>
      </dgm:t>
    </dgm:pt>
    <dgm:pt modelId="{295A5029-6C4F-41D4-B10A-F6F10E78A884}" type="sibTrans" cxnId="{AFFDD8A6-47AA-4D8A-94DB-DF09ED8B91A7}">
      <dgm:prSet/>
      <dgm:spPr/>
      <dgm:t>
        <a:bodyPr/>
        <a:lstStyle/>
        <a:p>
          <a:endParaRPr lang="en-US"/>
        </a:p>
      </dgm:t>
    </dgm:pt>
    <dgm:pt modelId="{76959A63-CA71-4854-A97A-D70F3DA5F412}">
      <dgm:prSet/>
      <dgm:spPr/>
      <dgm:t>
        <a:bodyPr/>
        <a:lstStyle/>
        <a:p>
          <a:r>
            <a:rPr lang="en-US" dirty="0"/>
            <a:t>Parish priests (often poor, well-liked, pastoral care)</a:t>
          </a:r>
        </a:p>
      </dgm:t>
    </dgm:pt>
    <dgm:pt modelId="{D145FC29-62D5-4C7E-A409-581CD92E8CB3}" type="parTrans" cxnId="{14E12997-0128-403D-9EF7-DE6B2641C7F7}">
      <dgm:prSet/>
      <dgm:spPr/>
      <dgm:t>
        <a:bodyPr/>
        <a:lstStyle/>
        <a:p>
          <a:endParaRPr lang="en-US"/>
        </a:p>
      </dgm:t>
    </dgm:pt>
    <dgm:pt modelId="{B496EAB8-C3AF-438B-B57D-8F008965A9DE}" type="sibTrans" cxnId="{14E12997-0128-403D-9EF7-DE6B2641C7F7}">
      <dgm:prSet/>
      <dgm:spPr/>
      <dgm:t>
        <a:bodyPr/>
        <a:lstStyle/>
        <a:p>
          <a:endParaRPr lang="en-US"/>
        </a:p>
      </dgm:t>
    </dgm:pt>
    <dgm:pt modelId="{41A80767-D2D2-432D-9C0E-84DB768C7039}">
      <dgm:prSet/>
      <dgm:spPr/>
      <dgm:t>
        <a:bodyPr/>
        <a:lstStyle/>
        <a:p>
          <a:r>
            <a:rPr lang="en-US" dirty="0"/>
            <a:t>Monasteries and Convents (un-useful orders in an Enlightenment age of ‘utility’)</a:t>
          </a:r>
        </a:p>
      </dgm:t>
    </dgm:pt>
    <dgm:pt modelId="{87E19D63-8E7C-4FB6-ADC1-DDD857D1A6AC}" type="parTrans" cxnId="{6D05A20A-A1B0-4732-8B69-4E5D0F5C63A2}">
      <dgm:prSet/>
      <dgm:spPr/>
      <dgm:t>
        <a:bodyPr/>
        <a:lstStyle/>
        <a:p>
          <a:endParaRPr lang="en-US"/>
        </a:p>
      </dgm:t>
    </dgm:pt>
    <dgm:pt modelId="{55E255BA-2551-460C-893D-264288BDBDB3}" type="sibTrans" cxnId="{6D05A20A-A1B0-4732-8B69-4E5D0F5C63A2}">
      <dgm:prSet/>
      <dgm:spPr/>
      <dgm:t>
        <a:bodyPr/>
        <a:lstStyle/>
        <a:p>
          <a:endParaRPr lang="en-US"/>
        </a:p>
      </dgm:t>
    </dgm:pt>
    <dgm:pt modelId="{7289378D-847A-4B41-94BD-D1ED4673B246}">
      <dgm:prSet/>
      <dgm:spPr/>
      <dgm:t>
        <a:bodyPr/>
        <a:lstStyle/>
        <a:p>
          <a:r>
            <a:rPr lang="en-US" dirty="0"/>
            <a:t>Religious deviance</a:t>
          </a:r>
        </a:p>
      </dgm:t>
    </dgm:pt>
    <dgm:pt modelId="{B0364065-03BC-4159-A161-6F4ABA52A7A3}" type="parTrans" cxnId="{AEAF2F0D-0D97-4D62-828E-7B4C60685327}">
      <dgm:prSet/>
      <dgm:spPr/>
      <dgm:t>
        <a:bodyPr/>
        <a:lstStyle/>
        <a:p>
          <a:endParaRPr lang="en-US"/>
        </a:p>
      </dgm:t>
    </dgm:pt>
    <dgm:pt modelId="{C093895D-2FD3-48C0-B5C5-290002E52CF2}" type="sibTrans" cxnId="{AEAF2F0D-0D97-4D62-828E-7B4C60685327}">
      <dgm:prSet/>
      <dgm:spPr/>
      <dgm:t>
        <a:bodyPr/>
        <a:lstStyle/>
        <a:p>
          <a:endParaRPr lang="en-US"/>
        </a:p>
      </dgm:t>
    </dgm:pt>
    <dgm:pt modelId="{5D549D36-4DBA-465C-9711-4ED94F66C1CF}">
      <dgm:prSet/>
      <dgm:spPr/>
      <dgm:t>
        <a:bodyPr/>
        <a:lstStyle/>
        <a:p>
          <a:r>
            <a:rPr lang="en-US" dirty="0"/>
            <a:t>Protestant ‘Huguenots’ – outlawed in 1685</a:t>
          </a:r>
        </a:p>
      </dgm:t>
    </dgm:pt>
    <dgm:pt modelId="{99C39BC2-CB5C-4220-A3FA-2294DE3A1933}" type="parTrans" cxnId="{E8677500-6772-48AF-ADA4-6060EE68FDE3}">
      <dgm:prSet/>
      <dgm:spPr/>
      <dgm:t>
        <a:bodyPr/>
        <a:lstStyle/>
        <a:p>
          <a:endParaRPr lang="en-US"/>
        </a:p>
      </dgm:t>
    </dgm:pt>
    <dgm:pt modelId="{F152ECE4-4235-4B0D-ABAE-40D80E01DB39}" type="sibTrans" cxnId="{E8677500-6772-48AF-ADA4-6060EE68FDE3}">
      <dgm:prSet/>
      <dgm:spPr/>
      <dgm:t>
        <a:bodyPr/>
        <a:lstStyle/>
        <a:p>
          <a:endParaRPr lang="en-US"/>
        </a:p>
      </dgm:t>
    </dgm:pt>
    <dgm:pt modelId="{988906D0-AEE5-496C-A389-62FA8D75F21E}">
      <dgm:prSet/>
      <dgm:spPr/>
      <dgm:t>
        <a:bodyPr/>
        <a:lstStyle/>
        <a:p>
          <a:r>
            <a:rPr lang="en-US" dirty="0"/>
            <a:t>Jansenists – outlawed in 1713 but ever-present in the Church. </a:t>
          </a:r>
          <a:r>
            <a:rPr lang="en-US" dirty="0" err="1"/>
            <a:t>Parlements</a:t>
          </a:r>
          <a:r>
            <a:rPr lang="en-US" dirty="0"/>
            <a:t> defend them against the will of the crown.</a:t>
          </a:r>
        </a:p>
      </dgm:t>
    </dgm:pt>
    <dgm:pt modelId="{F1499464-F043-49EC-BB59-7DF6E8FA6199}" type="parTrans" cxnId="{D6865DE6-BE7D-4896-B4A5-9EF9DB65128B}">
      <dgm:prSet/>
      <dgm:spPr/>
      <dgm:t>
        <a:bodyPr/>
        <a:lstStyle/>
        <a:p>
          <a:endParaRPr lang="en-US"/>
        </a:p>
      </dgm:t>
    </dgm:pt>
    <dgm:pt modelId="{658475D2-FBBF-4C0A-BCF1-AA6A70AFD13A}" type="sibTrans" cxnId="{D6865DE6-BE7D-4896-B4A5-9EF9DB65128B}">
      <dgm:prSet/>
      <dgm:spPr/>
      <dgm:t>
        <a:bodyPr/>
        <a:lstStyle/>
        <a:p>
          <a:endParaRPr lang="en-US"/>
        </a:p>
      </dgm:t>
    </dgm:pt>
    <dgm:pt modelId="{CE211030-6F0E-024A-919B-62221407C9A0}" type="pres">
      <dgm:prSet presAssocID="{D78A5E0D-EDDC-42A8-84D7-4DEBAFB1105C}" presName="linear" presStyleCnt="0">
        <dgm:presLayoutVars>
          <dgm:dir/>
          <dgm:animLvl val="lvl"/>
          <dgm:resizeHandles val="exact"/>
        </dgm:presLayoutVars>
      </dgm:prSet>
      <dgm:spPr/>
    </dgm:pt>
    <dgm:pt modelId="{4F54EF3C-429E-CC49-A23F-40376DA5B0C5}" type="pres">
      <dgm:prSet presAssocID="{AA97B286-1425-47FE-8BEA-5D1BDF43A6C0}" presName="parentLin" presStyleCnt="0"/>
      <dgm:spPr/>
    </dgm:pt>
    <dgm:pt modelId="{1A8FF76C-B7DF-7746-BBC3-57708CD5CC7E}" type="pres">
      <dgm:prSet presAssocID="{AA97B286-1425-47FE-8BEA-5D1BDF43A6C0}" presName="parentLeftMargin" presStyleLbl="node1" presStyleIdx="0" presStyleCnt="2"/>
      <dgm:spPr/>
    </dgm:pt>
    <dgm:pt modelId="{ABDBA5F5-B9DB-8044-A86A-8B7F1FAC6E9E}" type="pres">
      <dgm:prSet presAssocID="{AA97B286-1425-47FE-8BEA-5D1BDF43A6C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8319EA2-7014-914A-BAFD-71A191771D6F}" type="pres">
      <dgm:prSet presAssocID="{AA97B286-1425-47FE-8BEA-5D1BDF43A6C0}" presName="negativeSpace" presStyleCnt="0"/>
      <dgm:spPr/>
    </dgm:pt>
    <dgm:pt modelId="{42EA2548-B7C0-0446-8A87-115EB10E1611}" type="pres">
      <dgm:prSet presAssocID="{AA97B286-1425-47FE-8BEA-5D1BDF43A6C0}" presName="childText" presStyleLbl="conFgAcc1" presStyleIdx="0" presStyleCnt="2">
        <dgm:presLayoutVars>
          <dgm:bulletEnabled val="1"/>
        </dgm:presLayoutVars>
      </dgm:prSet>
      <dgm:spPr/>
    </dgm:pt>
    <dgm:pt modelId="{636ED4A0-42C0-5E45-A51D-9D03760C749A}" type="pres">
      <dgm:prSet presAssocID="{49DDCFB1-B590-42DF-B47C-DF1E5E9D8B08}" presName="spaceBetweenRectangles" presStyleCnt="0"/>
      <dgm:spPr/>
    </dgm:pt>
    <dgm:pt modelId="{1E72DCF5-BC86-1346-A86C-126694AA0A4D}" type="pres">
      <dgm:prSet presAssocID="{7289378D-847A-4B41-94BD-D1ED4673B246}" presName="parentLin" presStyleCnt="0"/>
      <dgm:spPr/>
    </dgm:pt>
    <dgm:pt modelId="{E904D86C-70A9-494F-B0C8-E5C0C768E32E}" type="pres">
      <dgm:prSet presAssocID="{7289378D-847A-4B41-94BD-D1ED4673B246}" presName="parentLeftMargin" presStyleLbl="node1" presStyleIdx="0" presStyleCnt="2"/>
      <dgm:spPr/>
    </dgm:pt>
    <dgm:pt modelId="{CC4D6631-AE3C-7648-B9CA-E7B982EED4A4}" type="pres">
      <dgm:prSet presAssocID="{7289378D-847A-4B41-94BD-D1ED4673B246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50EC8F67-D734-6040-AFD8-BDC451008E92}" type="pres">
      <dgm:prSet presAssocID="{7289378D-847A-4B41-94BD-D1ED4673B246}" presName="negativeSpace" presStyleCnt="0"/>
      <dgm:spPr/>
    </dgm:pt>
    <dgm:pt modelId="{A542C40E-36E8-254B-B8B8-E16E47B09B26}" type="pres">
      <dgm:prSet presAssocID="{7289378D-847A-4B41-94BD-D1ED4673B246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E8677500-6772-48AF-ADA4-6060EE68FDE3}" srcId="{7289378D-847A-4B41-94BD-D1ED4673B246}" destId="{5D549D36-4DBA-465C-9711-4ED94F66C1CF}" srcOrd="0" destOrd="0" parTransId="{99C39BC2-CB5C-4220-A3FA-2294DE3A1933}" sibTransId="{F152ECE4-4235-4B0D-ABAE-40D80E01DB39}"/>
    <dgm:cxn modelId="{6D05A20A-A1B0-4732-8B69-4E5D0F5C63A2}" srcId="{AA97B286-1425-47FE-8BEA-5D1BDF43A6C0}" destId="{41A80767-D2D2-432D-9C0E-84DB768C7039}" srcOrd="4" destOrd="0" parTransId="{87E19D63-8E7C-4FB6-ADC1-DDD857D1A6AC}" sibTransId="{55E255BA-2551-460C-893D-264288BDBDB3}"/>
    <dgm:cxn modelId="{AEAF2F0D-0D97-4D62-828E-7B4C60685327}" srcId="{D78A5E0D-EDDC-42A8-84D7-4DEBAFB1105C}" destId="{7289378D-847A-4B41-94BD-D1ED4673B246}" srcOrd="1" destOrd="0" parTransId="{B0364065-03BC-4159-A161-6F4ABA52A7A3}" sibTransId="{C093895D-2FD3-48C0-B5C5-290002E52CF2}"/>
    <dgm:cxn modelId="{642D4E23-1EB1-0746-8CD8-F2E143B3D0D7}" type="presOf" srcId="{76959A63-CA71-4854-A97A-D70F3DA5F412}" destId="{42EA2548-B7C0-0446-8A87-115EB10E1611}" srcOrd="0" destOrd="3" presId="urn:microsoft.com/office/officeart/2005/8/layout/list1"/>
    <dgm:cxn modelId="{2377C32A-4D92-6144-A10D-F5D472C97115}" type="presOf" srcId="{988906D0-AEE5-496C-A389-62FA8D75F21E}" destId="{A542C40E-36E8-254B-B8B8-E16E47B09B26}" srcOrd="0" destOrd="1" presId="urn:microsoft.com/office/officeart/2005/8/layout/list1"/>
    <dgm:cxn modelId="{6C8EBF42-16AA-DD43-8E45-6E6EED872278}" type="presOf" srcId="{AA97B286-1425-47FE-8BEA-5D1BDF43A6C0}" destId="{1A8FF76C-B7DF-7746-BBC3-57708CD5CC7E}" srcOrd="0" destOrd="0" presId="urn:microsoft.com/office/officeart/2005/8/layout/list1"/>
    <dgm:cxn modelId="{CF289743-3463-4A13-BFB5-5856EA53B89C}" srcId="{AA97B286-1425-47FE-8BEA-5D1BDF43A6C0}" destId="{32F1E5C7-129B-4A0B-A714-A392D6FB38A1}" srcOrd="0" destOrd="0" parTransId="{3EE5802D-9DEB-4223-B786-0D3840F5FA61}" sibTransId="{0780CE2D-2738-477C-B195-2855C258B04F}"/>
    <dgm:cxn modelId="{AE6DA647-15D5-CE4B-89DA-838D53301233}" type="presOf" srcId="{7A9032D9-467F-4D2D-A519-FF4D5B05FD05}" destId="{42EA2548-B7C0-0446-8A87-115EB10E1611}" srcOrd="0" destOrd="1" presId="urn:microsoft.com/office/officeart/2005/8/layout/list1"/>
    <dgm:cxn modelId="{7B802E4A-FD56-EF47-AF3F-F1E893ECA713}" type="presOf" srcId="{7289378D-847A-4B41-94BD-D1ED4673B246}" destId="{E904D86C-70A9-494F-B0C8-E5C0C768E32E}" srcOrd="0" destOrd="0" presId="urn:microsoft.com/office/officeart/2005/8/layout/list1"/>
    <dgm:cxn modelId="{C4F4E45B-7BAF-9142-A059-BD97463186B3}" type="presOf" srcId="{5FBCF3C8-9692-44BC-92C7-DC39441F6070}" destId="{42EA2548-B7C0-0446-8A87-115EB10E1611}" srcOrd="0" destOrd="2" presId="urn:microsoft.com/office/officeart/2005/8/layout/list1"/>
    <dgm:cxn modelId="{30AF6360-F675-4234-A8A6-1B143EBAB476}" srcId="{AA97B286-1425-47FE-8BEA-5D1BDF43A6C0}" destId="{7A9032D9-467F-4D2D-A519-FF4D5B05FD05}" srcOrd="1" destOrd="0" parTransId="{56062327-5C0E-4438-AD77-BDE28DF40265}" sibTransId="{5539F210-4C58-4663-B8A6-57B94172C6E9}"/>
    <dgm:cxn modelId="{54E71B81-3DA3-DD41-9200-1E34013C1C41}" type="presOf" srcId="{32F1E5C7-129B-4A0B-A714-A392D6FB38A1}" destId="{42EA2548-B7C0-0446-8A87-115EB10E1611}" srcOrd="0" destOrd="0" presId="urn:microsoft.com/office/officeart/2005/8/layout/list1"/>
    <dgm:cxn modelId="{14E12997-0128-403D-9EF7-DE6B2641C7F7}" srcId="{AA97B286-1425-47FE-8BEA-5D1BDF43A6C0}" destId="{76959A63-CA71-4854-A97A-D70F3DA5F412}" srcOrd="3" destOrd="0" parTransId="{D145FC29-62D5-4C7E-A409-581CD92E8CB3}" sibTransId="{B496EAB8-C3AF-438B-B57D-8F008965A9DE}"/>
    <dgm:cxn modelId="{63C5EDA5-96B8-7949-BF30-975D15437EBE}" type="presOf" srcId="{7289378D-847A-4B41-94BD-D1ED4673B246}" destId="{CC4D6631-AE3C-7648-B9CA-E7B982EED4A4}" srcOrd="1" destOrd="0" presId="urn:microsoft.com/office/officeart/2005/8/layout/list1"/>
    <dgm:cxn modelId="{AFFDD8A6-47AA-4D8A-94DB-DF09ED8B91A7}" srcId="{AA97B286-1425-47FE-8BEA-5D1BDF43A6C0}" destId="{5FBCF3C8-9692-44BC-92C7-DC39441F6070}" srcOrd="2" destOrd="0" parTransId="{25A95751-D0CB-4280-8333-11E77316E8D6}" sibTransId="{295A5029-6C4F-41D4-B10A-F6F10E78A884}"/>
    <dgm:cxn modelId="{149B08BC-0358-D145-A275-D393F71A7882}" type="presOf" srcId="{AA97B286-1425-47FE-8BEA-5D1BDF43A6C0}" destId="{ABDBA5F5-B9DB-8044-A86A-8B7F1FAC6E9E}" srcOrd="1" destOrd="0" presId="urn:microsoft.com/office/officeart/2005/8/layout/list1"/>
    <dgm:cxn modelId="{080106BE-12B9-7C47-A4C5-1544FB5622CC}" type="presOf" srcId="{D78A5E0D-EDDC-42A8-84D7-4DEBAFB1105C}" destId="{CE211030-6F0E-024A-919B-62221407C9A0}" srcOrd="0" destOrd="0" presId="urn:microsoft.com/office/officeart/2005/8/layout/list1"/>
    <dgm:cxn modelId="{C292AFC0-B13A-4941-9B14-CA17F9CD4862}" type="presOf" srcId="{41A80767-D2D2-432D-9C0E-84DB768C7039}" destId="{42EA2548-B7C0-0446-8A87-115EB10E1611}" srcOrd="0" destOrd="4" presId="urn:microsoft.com/office/officeart/2005/8/layout/list1"/>
    <dgm:cxn modelId="{D6865DE6-BE7D-4896-B4A5-9EF9DB65128B}" srcId="{7289378D-847A-4B41-94BD-D1ED4673B246}" destId="{988906D0-AEE5-496C-A389-62FA8D75F21E}" srcOrd="1" destOrd="0" parTransId="{F1499464-F043-49EC-BB59-7DF6E8FA6199}" sibTransId="{658475D2-FBBF-4C0A-BCF1-AA6A70AFD13A}"/>
    <dgm:cxn modelId="{C66BFBE8-6A85-7140-8CB1-AD464AB69448}" type="presOf" srcId="{5D549D36-4DBA-465C-9711-4ED94F66C1CF}" destId="{A542C40E-36E8-254B-B8B8-E16E47B09B26}" srcOrd="0" destOrd="0" presId="urn:microsoft.com/office/officeart/2005/8/layout/list1"/>
    <dgm:cxn modelId="{419907FA-8482-47FB-849D-F954E05EA473}" srcId="{D78A5E0D-EDDC-42A8-84D7-4DEBAFB1105C}" destId="{AA97B286-1425-47FE-8BEA-5D1BDF43A6C0}" srcOrd="0" destOrd="0" parTransId="{F5EC8E68-E093-41F4-BCBC-3BE723172B34}" sibTransId="{49DDCFB1-B590-42DF-B47C-DF1E5E9D8B08}"/>
    <dgm:cxn modelId="{0AFAAC3A-3BB8-984B-97C2-CF84D8893A4B}" type="presParOf" srcId="{CE211030-6F0E-024A-919B-62221407C9A0}" destId="{4F54EF3C-429E-CC49-A23F-40376DA5B0C5}" srcOrd="0" destOrd="0" presId="urn:microsoft.com/office/officeart/2005/8/layout/list1"/>
    <dgm:cxn modelId="{A0EEA948-C703-BC43-9843-85B426B77840}" type="presParOf" srcId="{4F54EF3C-429E-CC49-A23F-40376DA5B0C5}" destId="{1A8FF76C-B7DF-7746-BBC3-57708CD5CC7E}" srcOrd="0" destOrd="0" presId="urn:microsoft.com/office/officeart/2005/8/layout/list1"/>
    <dgm:cxn modelId="{417DADBC-CA44-1E40-8FDF-A11F66D4D043}" type="presParOf" srcId="{4F54EF3C-429E-CC49-A23F-40376DA5B0C5}" destId="{ABDBA5F5-B9DB-8044-A86A-8B7F1FAC6E9E}" srcOrd="1" destOrd="0" presId="urn:microsoft.com/office/officeart/2005/8/layout/list1"/>
    <dgm:cxn modelId="{EF9F8F5B-50F5-8F47-992E-BA84B3A5DB33}" type="presParOf" srcId="{CE211030-6F0E-024A-919B-62221407C9A0}" destId="{98319EA2-7014-914A-BAFD-71A191771D6F}" srcOrd="1" destOrd="0" presId="urn:microsoft.com/office/officeart/2005/8/layout/list1"/>
    <dgm:cxn modelId="{1EA0E0F2-CEC4-BE42-9E56-B18C4DA979AB}" type="presParOf" srcId="{CE211030-6F0E-024A-919B-62221407C9A0}" destId="{42EA2548-B7C0-0446-8A87-115EB10E1611}" srcOrd="2" destOrd="0" presId="urn:microsoft.com/office/officeart/2005/8/layout/list1"/>
    <dgm:cxn modelId="{96219C97-5637-064F-8AC1-E108DA911E92}" type="presParOf" srcId="{CE211030-6F0E-024A-919B-62221407C9A0}" destId="{636ED4A0-42C0-5E45-A51D-9D03760C749A}" srcOrd="3" destOrd="0" presId="urn:microsoft.com/office/officeart/2005/8/layout/list1"/>
    <dgm:cxn modelId="{564414AC-070E-8C46-B9BA-0C84FEE242A8}" type="presParOf" srcId="{CE211030-6F0E-024A-919B-62221407C9A0}" destId="{1E72DCF5-BC86-1346-A86C-126694AA0A4D}" srcOrd="4" destOrd="0" presId="urn:microsoft.com/office/officeart/2005/8/layout/list1"/>
    <dgm:cxn modelId="{E80BFDBE-DE88-EE43-AB10-2F157B2F9BE7}" type="presParOf" srcId="{1E72DCF5-BC86-1346-A86C-126694AA0A4D}" destId="{E904D86C-70A9-494F-B0C8-E5C0C768E32E}" srcOrd="0" destOrd="0" presId="urn:microsoft.com/office/officeart/2005/8/layout/list1"/>
    <dgm:cxn modelId="{6C117BB6-92D9-C14C-92D3-7AE3972A096D}" type="presParOf" srcId="{1E72DCF5-BC86-1346-A86C-126694AA0A4D}" destId="{CC4D6631-AE3C-7648-B9CA-E7B982EED4A4}" srcOrd="1" destOrd="0" presId="urn:microsoft.com/office/officeart/2005/8/layout/list1"/>
    <dgm:cxn modelId="{52B5B865-F868-B34A-A961-41BF3DD58B85}" type="presParOf" srcId="{CE211030-6F0E-024A-919B-62221407C9A0}" destId="{50EC8F67-D734-6040-AFD8-BDC451008E92}" srcOrd="5" destOrd="0" presId="urn:microsoft.com/office/officeart/2005/8/layout/list1"/>
    <dgm:cxn modelId="{6D0C64B8-3B3D-CC4D-8601-15E626CEAFC1}" type="presParOf" srcId="{CE211030-6F0E-024A-919B-62221407C9A0}" destId="{A542C40E-36E8-254B-B8B8-E16E47B09B26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AE5FCF8-2A1C-4EA7-A6C8-463D8D2267D3}" type="doc">
      <dgm:prSet loTypeId="urn:microsoft.com/office/officeart/2008/layout/LinedList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46B1FF4F-A31E-4B6E-9718-4B5B4C5233F1}">
      <dgm:prSet/>
      <dgm:spPr/>
      <dgm:t>
        <a:bodyPr/>
        <a:lstStyle/>
        <a:p>
          <a:r>
            <a:rPr lang="en-US"/>
            <a:t>Attempted assassination of Louis XV</a:t>
          </a:r>
        </a:p>
      </dgm:t>
    </dgm:pt>
    <dgm:pt modelId="{3205DE0A-0F45-4938-83E7-49581755E621}" type="parTrans" cxnId="{CEFF6E76-64D6-4441-AD57-8DFEA0CC2857}">
      <dgm:prSet/>
      <dgm:spPr/>
      <dgm:t>
        <a:bodyPr/>
        <a:lstStyle/>
        <a:p>
          <a:endParaRPr lang="en-US"/>
        </a:p>
      </dgm:t>
    </dgm:pt>
    <dgm:pt modelId="{2B85C555-80D5-4DC5-9D61-7A1262E1E476}" type="sibTrans" cxnId="{CEFF6E76-64D6-4441-AD57-8DFEA0CC2857}">
      <dgm:prSet/>
      <dgm:spPr/>
      <dgm:t>
        <a:bodyPr/>
        <a:lstStyle/>
        <a:p>
          <a:endParaRPr lang="en-US"/>
        </a:p>
      </dgm:t>
    </dgm:pt>
    <dgm:pt modelId="{4BA43F37-3E8B-4454-988A-E21B722EEAB7}">
      <dgm:prSet/>
      <dgm:spPr/>
      <dgm:t>
        <a:bodyPr/>
        <a:lstStyle/>
        <a:p>
          <a:r>
            <a:rPr lang="en-US"/>
            <a:t>Damiens: servant for a parlementary magistrate (risked making the Parlement and Jansenists look like regicides)</a:t>
          </a:r>
        </a:p>
      </dgm:t>
    </dgm:pt>
    <dgm:pt modelId="{E199AA95-C6BA-4172-9C1A-17F434C5DE03}" type="parTrans" cxnId="{607D1379-5DC3-44A3-908D-38AC7F5D268F}">
      <dgm:prSet/>
      <dgm:spPr/>
      <dgm:t>
        <a:bodyPr/>
        <a:lstStyle/>
        <a:p>
          <a:endParaRPr lang="en-US"/>
        </a:p>
      </dgm:t>
    </dgm:pt>
    <dgm:pt modelId="{08FCE6AB-CCF6-428D-9B64-F5FDB862107A}" type="sibTrans" cxnId="{607D1379-5DC3-44A3-908D-38AC7F5D268F}">
      <dgm:prSet/>
      <dgm:spPr/>
      <dgm:t>
        <a:bodyPr/>
        <a:lstStyle/>
        <a:p>
          <a:endParaRPr lang="en-US"/>
        </a:p>
      </dgm:t>
    </dgm:pt>
    <dgm:pt modelId="{0A2404D7-A593-462A-A8CB-040BA03A4F9C}">
      <dgm:prSet/>
      <dgm:spPr/>
      <dgm:t>
        <a:bodyPr/>
        <a:lstStyle/>
        <a:p>
          <a:r>
            <a:rPr lang="en-US"/>
            <a:t>Spectacular execution of Damiens – attitudes about punishment change. Being drawn and quartered begins to look barbarous</a:t>
          </a:r>
        </a:p>
      </dgm:t>
    </dgm:pt>
    <dgm:pt modelId="{ABBADB1E-CA1A-434E-937E-7625C795A36F}" type="parTrans" cxnId="{0E05E3D2-DEB1-4C0A-8C0F-751B5AB999D1}">
      <dgm:prSet/>
      <dgm:spPr/>
      <dgm:t>
        <a:bodyPr/>
        <a:lstStyle/>
        <a:p>
          <a:endParaRPr lang="en-US"/>
        </a:p>
      </dgm:t>
    </dgm:pt>
    <dgm:pt modelId="{33BABE10-99A6-4755-99EB-536FEDAA8A5A}" type="sibTrans" cxnId="{0E05E3D2-DEB1-4C0A-8C0F-751B5AB999D1}">
      <dgm:prSet/>
      <dgm:spPr/>
      <dgm:t>
        <a:bodyPr/>
        <a:lstStyle/>
        <a:p>
          <a:endParaRPr lang="en-US"/>
        </a:p>
      </dgm:t>
    </dgm:pt>
    <dgm:pt modelId="{A13E487A-5D5B-4CCD-A685-8C42601847A8}">
      <dgm:prSet/>
      <dgm:spPr/>
      <dgm:t>
        <a:bodyPr/>
        <a:lstStyle/>
        <a:p>
          <a:r>
            <a:rPr lang="en-US" i="1"/>
            <a:t>Encyclopédie </a:t>
          </a:r>
          <a:r>
            <a:rPr lang="en-US"/>
            <a:t>goes underground</a:t>
          </a:r>
        </a:p>
      </dgm:t>
    </dgm:pt>
    <dgm:pt modelId="{5794ED7E-9E09-4BD5-91A4-9265B16B59DE}" type="parTrans" cxnId="{EC4B9FC9-97EB-4771-B2D4-F89FF74BAECB}">
      <dgm:prSet/>
      <dgm:spPr/>
      <dgm:t>
        <a:bodyPr/>
        <a:lstStyle/>
        <a:p>
          <a:endParaRPr lang="en-US"/>
        </a:p>
      </dgm:t>
    </dgm:pt>
    <dgm:pt modelId="{7F273173-5E8E-4A8C-AEA4-8B2C54FFA996}" type="sibTrans" cxnId="{EC4B9FC9-97EB-4771-B2D4-F89FF74BAECB}">
      <dgm:prSet/>
      <dgm:spPr/>
      <dgm:t>
        <a:bodyPr/>
        <a:lstStyle/>
        <a:p>
          <a:endParaRPr lang="en-US"/>
        </a:p>
      </dgm:t>
    </dgm:pt>
    <dgm:pt modelId="{1BA43762-ED11-C842-B078-EE6A8ADBBADF}" type="pres">
      <dgm:prSet presAssocID="{DAE5FCF8-2A1C-4EA7-A6C8-463D8D2267D3}" presName="vert0" presStyleCnt="0">
        <dgm:presLayoutVars>
          <dgm:dir/>
          <dgm:animOne val="branch"/>
          <dgm:animLvl val="lvl"/>
        </dgm:presLayoutVars>
      </dgm:prSet>
      <dgm:spPr/>
    </dgm:pt>
    <dgm:pt modelId="{1CF1234F-155F-9248-9C92-4FB7FB4F1FE9}" type="pres">
      <dgm:prSet presAssocID="{46B1FF4F-A31E-4B6E-9718-4B5B4C5233F1}" presName="thickLine" presStyleLbl="alignNode1" presStyleIdx="0" presStyleCnt="4"/>
      <dgm:spPr/>
    </dgm:pt>
    <dgm:pt modelId="{13C56F1B-AAB4-F942-BEA4-283FD3AE966E}" type="pres">
      <dgm:prSet presAssocID="{46B1FF4F-A31E-4B6E-9718-4B5B4C5233F1}" presName="horz1" presStyleCnt="0"/>
      <dgm:spPr/>
    </dgm:pt>
    <dgm:pt modelId="{5F17D4AE-9EBE-E547-8975-CD996236763F}" type="pres">
      <dgm:prSet presAssocID="{46B1FF4F-A31E-4B6E-9718-4B5B4C5233F1}" presName="tx1" presStyleLbl="revTx" presStyleIdx="0" presStyleCnt="4"/>
      <dgm:spPr/>
    </dgm:pt>
    <dgm:pt modelId="{382289E0-2699-954B-A664-F579956C03A1}" type="pres">
      <dgm:prSet presAssocID="{46B1FF4F-A31E-4B6E-9718-4B5B4C5233F1}" presName="vert1" presStyleCnt="0"/>
      <dgm:spPr/>
    </dgm:pt>
    <dgm:pt modelId="{1AA33539-C26E-CE4E-BA0B-7AC41D0C0E17}" type="pres">
      <dgm:prSet presAssocID="{4BA43F37-3E8B-4454-988A-E21B722EEAB7}" presName="thickLine" presStyleLbl="alignNode1" presStyleIdx="1" presStyleCnt="4"/>
      <dgm:spPr/>
    </dgm:pt>
    <dgm:pt modelId="{EFC1A4EC-B86C-8B4F-A201-1299D4F2EAFA}" type="pres">
      <dgm:prSet presAssocID="{4BA43F37-3E8B-4454-988A-E21B722EEAB7}" presName="horz1" presStyleCnt="0"/>
      <dgm:spPr/>
    </dgm:pt>
    <dgm:pt modelId="{C5738977-D5E3-6F4B-A686-A93E68D8B3FF}" type="pres">
      <dgm:prSet presAssocID="{4BA43F37-3E8B-4454-988A-E21B722EEAB7}" presName="tx1" presStyleLbl="revTx" presStyleIdx="1" presStyleCnt="4"/>
      <dgm:spPr/>
    </dgm:pt>
    <dgm:pt modelId="{27640974-2443-E840-8B36-E7080A94233B}" type="pres">
      <dgm:prSet presAssocID="{4BA43F37-3E8B-4454-988A-E21B722EEAB7}" presName="vert1" presStyleCnt="0"/>
      <dgm:spPr/>
    </dgm:pt>
    <dgm:pt modelId="{50B1C1D3-A6B7-6840-9F9D-F305A9B16783}" type="pres">
      <dgm:prSet presAssocID="{0A2404D7-A593-462A-A8CB-040BA03A4F9C}" presName="thickLine" presStyleLbl="alignNode1" presStyleIdx="2" presStyleCnt="4"/>
      <dgm:spPr/>
    </dgm:pt>
    <dgm:pt modelId="{4023A3DF-B25E-2C47-854F-9F4360E99890}" type="pres">
      <dgm:prSet presAssocID="{0A2404D7-A593-462A-A8CB-040BA03A4F9C}" presName="horz1" presStyleCnt="0"/>
      <dgm:spPr/>
    </dgm:pt>
    <dgm:pt modelId="{D7D7107C-BD53-8149-83C4-48B0C58884D2}" type="pres">
      <dgm:prSet presAssocID="{0A2404D7-A593-462A-A8CB-040BA03A4F9C}" presName="tx1" presStyleLbl="revTx" presStyleIdx="2" presStyleCnt="4"/>
      <dgm:spPr/>
    </dgm:pt>
    <dgm:pt modelId="{5D4C077A-A297-E14A-85AE-4DF57775D26A}" type="pres">
      <dgm:prSet presAssocID="{0A2404D7-A593-462A-A8CB-040BA03A4F9C}" presName="vert1" presStyleCnt="0"/>
      <dgm:spPr/>
    </dgm:pt>
    <dgm:pt modelId="{CDB7332A-33DC-1C4B-9296-57CC2880993A}" type="pres">
      <dgm:prSet presAssocID="{A13E487A-5D5B-4CCD-A685-8C42601847A8}" presName="thickLine" presStyleLbl="alignNode1" presStyleIdx="3" presStyleCnt="4"/>
      <dgm:spPr/>
    </dgm:pt>
    <dgm:pt modelId="{24ABE40C-2B77-AE43-9324-28241B0C017C}" type="pres">
      <dgm:prSet presAssocID="{A13E487A-5D5B-4CCD-A685-8C42601847A8}" presName="horz1" presStyleCnt="0"/>
      <dgm:spPr/>
    </dgm:pt>
    <dgm:pt modelId="{594CDDA3-48BE-A948-9066-B4AF6357429B}" type="pres">
      <dgm:prSet presAssocID="{A13E487A-5D5B-4CCD-A685-8C42601847A8}" presName="tx1" presStyleLbl="revTx" presStyleIdx="3" presStyleCnt="4"/>
      <dgm:spPr/>
    </dgm:pt>
    <dgm:pt modelId="{EE1C9367-10BD-2745-8750-68068869A50D}" type="pres">
      <dgm:prSet presAssocID="{A13E487A-5D5B-4CCD-A685-8C42601847A8}" presName="vert1" presStyleCnt="0"/>
      <dgm:spPr/>
    </dgm:pt>
  </dgm:ptLst>
  <dgm:cxnLst>
    <dgm:cxn modelId="{37FDF33A-40B0-FB48-863C-9C3CE1BA9EA3}" type="presOf" srcId="{DAE5FCF8-2A1C-4EA7-A6C8-463D8D2267D3}" destId="{1BA43762-ED11-C842-B078-EE6A8ADBBADF}" srcOrd="0" destOrd="0" presId="urn:microsoft.com/office/officeart/2008/layout/LinedList"/>
    <dgm:cxn modelId="{8164EF4F-A609-9D40-BC6B-48BCAFDB9985}" type="presOf" srcId="{4BA43F37-3E8B-4454-988A-E21B722EEAB7}" destId="{C5738977-D5E3-6F4B-A686-A93E68D8B3FF}" srcOrd="0" destOrd="0" presId="urn:microsoft.com/office/officeart/2008/layout/LinedList"/>
    <dgm:cxn modelId="{69B23874-CA71-D949-88BB-F249DA8955CE}" type="presOf" srcId="{A13E487A-5D5B-4CCD-A685-8C42601847A8}" destId="{594CDDA3-48BE-A948-9066-B4AF6357429B}" srcOrd="0" destOrd="0" presId="urn:microsoft.com/office/officeart/2008/layout/LinedList"/>
    <dgm:cxn modelId="{CEFF6E76-64D6-4441-AD57-8DFEA0CC2857}" srcId="{DAE5FCF8-2A1C-4EA7-A6C8-463D8D2267D3}" destId="{46B1FF4F-A31E-4B6E-9718-4B5B4C5233F1}" srcOrd="0" destOrd="0" parTransId="{3205DE0A-0F45-4938-83E7-49581755E621}" sibTransId="{2B85C555-80D5-4DC5-9D61-7A1262E1E476}"/>
    <dgm:cxn modelId="{ABBD8E76-1FC1-1D42-9F61-E0A5D19795BE}" type="presOf" srcId="{0A2404D7-A593-462A-A8CB-040BA03A4F9C}" destId="{D7D7107C-BD53-8149-83C4-48B0C58884D2}" srcOrd="0" destOrd="0" presId="urn:microsoft.com/office/officeart/2008/layout/LinedList"/>
    <dgm:cxn modelId="{607D1379-5DC3-44A3-908D-38AC7F5D268F}" srcId="{DAE5FCF8-2A1C-4EA7-A6C8-463D8D2267D3}" destId="{4BA43F37-3E8B-4454-988A-E21B722EEAB7}" srcOrd="1" destOrd="0" parTransId="{E199AA95-C6BA-4172-9C1A-17F434C5DE03}" sibTransId="{08FCE6AB-CCF6-428D-9B64-F5FDB862107A}"/>
    <dgm:cxn modelId="{EC4B9FC9-97EB-4771-B2D4-F89FF74BAECB}" srcId="{DAE5FCF8-2A1C-4EA7-A6C8-463D8D2267D3}" destId="{A13E487A-5D5B-4CCD-A685-8C42601847A8}" srcOrd="3" destOrd="0" parTransId="{5794ED7E-9E09-4BD5-91A4-9265B16B59DE}" sibTransId="{7F273173-5E8E-4A8C-AEA4-8B2C54FFA996}"/>
    <dgm:cxn modelId="{0E05E3D2-DEB1-4C0A-8C0F-751B5AB999D1}" srcId="{DAE5FCF8-2A1C-4EA7-A6C8-463D8D2267D3}" destId="{0A2404D7-A593-462A-A8CB-040BA03A4F9C}" srcOrd="2" destOrd="0" parTransId="{ABBADB1E-CA1A-434E-937E-7625C795A36F}" sibTransId="{33BABE10-99A6-4755-99EB-536FEDAA8A5A}"/>
    <dgm:cxn modelId="{5ED3DFD4-8990-6549-BC6D-2C2DCDD23DC7}" type="presOf" srcId="{46B1FF4F-A31E-4B6E-9718-4B5B4C5233F1}" destId="{5F17D4AE-9EBE-E547-8975-CD996236763F}" srcOrd="0" destOrd="0" presId="urn:microsoft.com/office/officeart/2008/layout/LinedList"/>
    <dgm:cxn modelId="{AEC2168F-DF53-1C47-8BE1-9C21CBE13FBA}" type="presParOf" srcId="{1BA43762-ED11-C842-B078-EE6A8ADBBADF}" destId="{1CF1234F-155F-9248-9C92-4FB7FB4F1FE9}" srcOrd="0" destOrd="0" presId="urn:microsoft.com/office/officeart/2008/layout/LinedList"/>
    <dgm:cxn modelId="{AF73F97F-D6D0-E142-A42B-2AD9C56DF1F6}" type="presParOf" srcId="{1BA43762-ED11-C842-B078-EE6A8ADBBADF}" destId="{13C56F1B-AAB4-F942-BEA4-283FD3AE966E}" srcOrd="1" destOrd="0" presId="urn:microsoft.com/office/officeart/2008/layout/LinedList"/>
    <dgm:cxn modelId="{CDCDD3B2-2DA1-F147-ACF0-8F6219F90237}" type="presParOf" srcId="{13C56F1B-AAB4-F942-BEA4-283FD3AE966E}" destId="{5F17D4AE-9EBE-E547-8975-CD996236763F}" srcOrd="0" destOrd="0" presId="urn:microsoft.com/office/officeart/2008/layout/LinedList"/>
    <dgm:cxn modelId="{54E7E3F4-F08F-484B-8C48-D3E1A786D480}" type="presParOf" srcId="{13C56F1B-AAB4-F942-BEA4-283FD3AE966E}" destId="{382289E0-2699-954B-A664-F579956C03A1}" srcOrd="1" destOrd="0" presId="urn:microsoft.com/office/officeart/2008/layout/LinedList"/>
    <dgm:cxn modelId="{599707F4-0386-1B45-A1A5-3EEAD43875E6}" type="presParOf" srcId="{1BA43762-ED11-C842-B078-EE6A8ADBBADF}" destId="{1AA33539-C26E-CE4E-BA0B-7AC41D0C0E17}" srcOrd="2" destOrd="0" presId="urn:microsoft.com/office/officeart/2008/layout/LinedList"/>
    <dgm:cxn modelId="{1E57C001-FDFF-2C45-BA34-FC765416C673}" type="presParOf" srcId="{1BA43762-ED11-C842-B078-EE6A8ADBBADF}" destId="{EFC1A4EC-B86C-8B4F-A201-1299D4F2EAFA}" srcOrd="3" destOrd="0" presId="urn:microsoft.com/office/officeart/2008/layout/LinedList"/>
    <dgm:cxn modelId="{A6C03F66-8390-3A42-B841-C59A12C568BD}" type="presParOf" srcId="{EFC1A4EC-B86C-8B4F-A201-1299D4F2EAFA}" destId="{C5738977-D5E3-6F4B-A686-A93E68D8B3FF}" srcOrd="0" destOrd="0" presId="urn:microsoft.com/office/officeart/2008/layout/LinedList"/>
    <dgm:cxn modelId="{BCCA614C-65DA-0A49-979D-0143316B988D}" type="presParOf" srcId="{EFC1A4EC-B86C-8B4F-A201-1299D4F2EAFA}" destId="{27640974-2443-E840-8B36-E7080A94233B}" srcOrd="1" destOrd="0" presId="urn:microsoft.com/office/officeart/2008/layout/LinedList"/>
    <dgm:cxn modelId="{799D409A-2138-C144-B9BB-648C9F65F8B7}" type="presParOf" srcId="{1BA43762-ED11-C842-B078-EE6A8ADBBADF}" destId="{50B1C1D3-A6B7-6840-9F9D-F305A9B16783}" srcOrd="4" destOrd="0" presId="urn:microsoft.com/office/officeart/2008/layout/LinedList"/>
    <dgm:cxn modelId="{5394CA0D-F14B-F14E-B7CD-9AAE4CA9B80E}" type="presParOf" srcId="{1BA43762-ED11-C842-B078-EE6A8ADBBADF}" destId="{4023A3DF-B25E-2C47-854F-9F4360E99890}" srcOrd="5" destOrd="0" presId="urn:microsoft.com/office/officeart/2008/layout/LinedList"/>
    <dgm:cxn modelId="{D549D943-A067-F54D-B1B4-C6850C9DBAF9}" type="presParOf" srcId="{4023A3DF-B25E-2C47-854F-9F4360E99890}" destId="{D7D7107C-BD53-8149-83C4-48B0C58884D2}" srcOrd="0" destOrd="0" presId="urn:microsoft.com/office/officeart/2008/layout/LinedList"/>
    <dgm:cxn modelId="{7AED78B7-8736-114D-9E99-4B914B24D749}" type="presParOf" srcId="{4023A3DF-B25E-2C47-854F-9F4360E99890}" destId="{5D4C077A-A297-E14A-85AE-4DF57775D26A}" srcOrd="1" destOrd="0" presId="urn:microsoft.com/office/officeart/2008/layout/LinedList"/>
    <dgm:cxn modelId="{C23B2660-5F7D-4D42-93BC-A327A78BB2AA}" type="presParOf" srcId="{1BA43762-ED11-C842-B078-EE6A8ADBBADF}" destId="{CDB7332A-33DC-1C4B-9296-57CC2880993A}" srcOrd="6" destOrd="0" presId="urn:microsoft.com/office/officeart/2008/layout/LinedList"/>
    <dgm:cxn modelId="{BDE896F1-8066-7B4A-9957-6728935FD357}" type="presParOf" srcId="{1BA43762-ED11-C842-B078-EE6A8ADBBADF}" destId="{24ABE40C-2B77-AE43-9324-28241B0C017C}" srcOrd="7" destOrd="0" presId="urn:microsoft.com/office/officeart/2008/layout/LinedList"/>
    <dgm:cxn modelId="{52FA0B75-287F-F648-A852-DCDF88872595}" type="presParOf" srcId="{24ABE40C-2B77-AE43-9324-28241B0C017C}" destId="{594CDDA3-48BE-A948-9066-B4AF6357429B}" srcOrd="0" destOrd="0" presId="urn:microsoft.com/office/officeart/2008/layout/LinedList"/>
    <dgm:cxn modelId="{5F3C62A8-E022-6647-9BE7-064D734F0E28}" type="presParOf" srcId="{24ABE40C-2B77-AE43-9324-28241B0C017C}" destId="{EE1C9367-10BD-2745-8750-68068869A50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6DB35A-B604-49AA-BCDC-F61E7CF4B9C6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DAC60C9-4BC9-4582-8896-57633468B9E0}">
      <dgm:prSet/>
      <dgm:spPr/>
      <dgm:t>
        <a:bodyPr/>
        <a:lstStyle/>
        <a:p>
          <a:r>
            <a:rPr lang="en-US" dirty="0"/>
            <a:t>13 sovereign courts of magistrates. Magistrates were nobles, often owned land and often defended Jansenists. Thorn in crown’s side</a:t>
          </a:r>
        </a:p>
      </dgm:t>
    </dgm:pt>
    <dgm:pt modelId="{F047995D-3C9E-46C6-9D5E-F0BFD032BFF7}" type="parTrans" cxnId="{2F1EEC33-CE5F-423B-97F5-2FBC9806CB86}">
      <dgm:prSet/>
      <dgm:spPr/>
      <dgm:t>
        <a:bodyPr/>
        <a:lstStyle/>
        <a:p>
          <a:endParaRPr lang="en-US"/>
        </a:p>
      </dgm:t>
    </dgm:pt>
    <dgm:pt modelId="{492E99E4-C573-4C46-940E-69F089FC1730}" type="sibTrans" cxnId="{2F1EEC33-CE5F-423B-97F5-2FBC9806CB86}">
      <dgm:prSet/>
      <dgm:spPr/>
      <dgm:t>
        <a:bodyPr/>
        <a:lstStyle/>
        <a:p>
          <a:endParaRPr lang="en-US"/>
        </a:p>
      </dgm:t>
    </dgm:pt>
    <dgm:pt modelId="{C07F26B5-D0FF-4A3D-801C-01DC44593823}">
      <dgm:prSet/>
      <dgm:spPr/>
      <dgm:t>
        <a:bodyPr/>
        <a:lstStyle/>
        <a:p>
          <a:r>
            <a:rPr lang="en-US" dirty="0"/>
            <a:t>Responsible for registering royal decrees (might refuse – political clashes – forced shutdowns by crown)</a:t>
          </a:r>
        </a:p>
      </dgm:t>
    </dgm:pt>
    <dgm:pt modelId="{7654DEBB-BBA9-497B-9251-F4F1FD87E7E9}" type="parTrans" cxnId="{4ABB81DE-EB82-461C-A48F-003433B9D443}">
      <dgm:prSet/>
      <dgm:spPr/>
      <dgm:t>
        <a:bodyPr/>
        <a:lstStyle/>
        <a:p>
          <a:endParaRPr lang="en-US"/>
        </a:p>
      </dgm:t>
    </dgm:pt>
    <dgm:pt modelId="{877E6584-EFE2-465D-8337-5918AB837F40}" type="sibTrans" cxnId="{4ABB81DE-EB82-461C-A48F-003433B9D443}">
      <dgm:prSet/>
      <dgm:spPr/>
      <dgm:t>
        <a:bodyPr/>
        <a:lstStyle/>
        <a:p>
          <a:endParaRPr lang="en-US"/>
        </a:p>
      </dgm:t>
    </dgm:pt>
    <dgm:pt modelId="{6819805A-1ED6-445F-8680-14C86CF1DC37}">
      <dgm:prSet/>
      <dgm:spPr/>
      <dgm:t>
        <a:bodyPr/>
        <a:lstStyle/>
        <a:p>
          <a:r>
            <a:rPr lang="en-US" dirty="0"/>
            <a:t>High courts (appellate courts for most; first courts for nobles)</a:t>
          </a:r>
        </a:p>
      </dgm:t>
    </dgm:pt>
    <dgm:pt modelId="{55B8E289-EA77-498F-BC1A-9ADE2A65EC2A}" type="parTrans" cxnId="{F3E9EBD6-EA4E-4982-9304-824EF81CEB22}">
      <dgm:prSet/>
      <dgm:spPr/>
      <dgm:t>
        <a:bodyPr/>
        <a:lstStyle/>
        <a:p>
          <a:endParaRPr lang="en-US"/>
        </a:p>
      </dgm:t>
    </dgm:pt>
    <dgm:pt modelId="{F9D66822-1FCA-4CAF-AF65-AA500D9A1200}" type="sibTrans" cxnId="{F3E9EBD6-EA4E-4982-9304-824EF81CEB22}">
      <dgm:prSet/>
      <dgm:spPr/>
      <dgm:t>
        <a:bodyPr/>
        <a:lstStyle/>
        <a:p>
          <a:endParaRPr lang="en-US"/>
        </a:p>
      </dgm:t>
    </dgm:pt>
    <dgm:pt modelId="{ABA74619-C5E9-4848-9BAB-85E8A1D261CA}">
      <dgm:prSet/>
      <dgm:spPr/>
      <dgm:t>
        <a:bodyPr/>
        <a:lstStyle/>
        <a:p>
          <a:r>
            <a:rPr lang="en-US" dirty="0" err="1"/>
            <a:t>Parlement</a:t>
          </a:r>
          <a:r>
            <a:rPr lang="en-US" dirty="0"/>
            <a:t> of Paris covered more than half the French population – most important one. Other </a:t>
          </a:r>
          <a:r>
            <a:rPr lang="en-US" dirty="0" err="1"/>
            <a:t>parlements</a:t>
          </a:r>
          <a:r>
            <a:rPr lang="en-US" dirty="0"/>
            <a:t> tended to follow its lead.</a:t>
          </a:r>
        </a:p>
      </dgm:t>
    </dgm:pt>
    <dgm:pt modelId="{BD8860CC-39AC-4076-B9ED-403DE8022719}" type="parTrans" cxnId="{290525B1-19BB-41F8-B872-587BB5DD5AD5}">
      <dgm:prSet/>
      <dgm:spPr/>
      <dgm:t>
        <a:bodyPr/>
        <a:lstStyle/>
        <a:p>
          <a:endParaRPr lang="en-US"/>
        </a:p>
      </dgm:t>
    </dgm:pt>
    <dgm:pt modelId="{2B32D036-E1B3-4DDD-BDB0-1FCA4243E15C}" type="sibTrans" cxnId="{290525B1-19BB-41F8-B872-587BB5DD5AD5}">
      <dgm:prSet/>
      <dgm:spPr/>
      <dgm:t>
        <a:bodyPr/>
        <a:lstStyle/>
        <a:p>
          <a:endParaRPr lang="en-US"/>
        </a:p>
      </dgm:t>
    </dgm:pt>
    <dgm:pt modelId="{F4DF2333-D375-D24B-8ED5-3DB54ED5250F}" type="pres">
      <dgm:prSet presAssocID="{4B6DB35A-B604-49AA-BCDC-F61E7CF4B9C6}" presName="vert0" presStyleCnt="0">
        <dgm:presLayoutVars>
          <dgm:dir/>
          <dgm:animOne val="branch"/>
          <dgm:animLvl val="lvl"/>
        </dgm:presLayoutVars>
      </dgm:prSet>
      <dgm:spPr/>
    </dgm:pt>
    <dgm:pt modelId="{9E7285D5-2D0C-EA4F-93C2-4E584F4DF0DD}" type="pres">
      <dgm:prSet presAssocID="{3DAC60C9-4BC9-4582-8896-57633468B9E0}" presName="thickLine" presStyleLbl="alignNode1" presStyleIdx="0" presStyleCnt="4"/>
      <dgm:spPr/>
    </dgm:pt>
    <dgm:pt modelId="{CB8C757C-7788-4D44-8BBE-0299745D7CD1}" type="pres">
      <dgm:prSet presAssocID="{3DAC60C9-4BC9-4582-8896-57633468B9E0}" presName="horz1" presStyleCnt="0"/>
      <dgm:spPr/>
    </dgm:pt>
    <dgm:pt modelId="{C5926A0A-8565-CA4F-86FE-3CC4674C6A4F}" type="pres">
      <dgm:prSet presAssocID="{3DAC60C9-4BC9-4582-8896-57633468B9E0}" presName="tx1" presStyleLbl="revTx" presStyleIdx="0" presStyleCnt="4"/>
      <dgm:spPr/>
    </dgm:pt>
    <dgm:pt modelId="{00B37463-8533-B747-AFC0-06ABB8A0F9BF}" type="pres">
      <dgm:prSet presAssocID="{3DAC60C9-4BC9-4582-8896-57633468B9E0}" presName="vert1" presStyleCnt="0"/>
      <dgm:spPr/>
    </dgm:pt>
    <dgm:pt modelId="{A6BC1A74-F81F-8A4E-BB23-76D283047D5C}" type="pres">
      <dgm:prSet presAssocID="{ABA74619-C5E9-4848-9BAB-85E8A1D261CA}" presName="thickLine" presStyleLbl="alignNode1" presStyleIdx="1" presStyleCnt="4"/>
      <dgm:spPr/>
    </dgm:pt>
    <dgm:pt modelId="{0BF09ADB-5F06-CB41-B6AE-21F97800D82B}" type="pres">
      <dgm:prSet presAssocID="{ABA74619-C5E9-4848-9BAB-85E8A1D261CA}" presName="horz1" presStyleCnt="0"/>
      <dgm:spPr/>
    </dgm:pt>
    <dgm:pt modelId="{DB51FCEE-7846-1C41-B007-651EA1740D3E}" type="pres">
      <dgm:prSet presAssocID="{ABA74619-C5E9-4848-9BAB-85E8A1D261CA}" presName="tx1" presStyleLbl="revTx" presStyleIdx="1" presStyleCnt="4"/>
      <dgm:spPr/>
    </dgm:pt>
    <dgm:pt modelId="{0F9B3893-296E-7842-9FF9-C9D8ECF2FF7B}" type="pres">
      <dgm:prSet presAssocID="{ABA74619-C5E9-4848-9BAB-85E8A1D261CA}" presName="vert1" presStyleCnt="0"/>
      <dgm:spPr/>
    </dgm:pt>
    <dgm:pt modelId="{78732CF8-5029-9941-890C-080EA36BF16C}" type="pres">
      <dgm:prSet presAssocID="{C07F26B5-D0FF-4A3D-801C-01DC44593823}" presName="thickLine" presStyleLbl="alignNode1" presStyleIdx="2" presStyleCnt="4"/>
      <dgm:spPr/>
    </dgm:pt>
    <dgm:pt modelId="{10CA1FA3-8AB6-9F4C-9604-76E75FFE4CFE}" type="pres">
      <dgm:prSet presAssocID="{C07F26B5-D0FF-4A3D-801C-01DC44593823}" presName="horz1" presStyleCnt="0"/>
      <dgm:spPr/>
    </dgm:pt>
    <dgm:pt modelId="{EEA89799-1C7E-3441-8CFA-61C807A55EC7}" type="pres">
      <dgm:prSet presAssocID="{C07F26B5-D0FF-4A3D-801C-01DC44593823}" presName="tx1" presStyleLbl="revTx" presStyleIdx="2" presStyleCnt="4"/>
      <dgm:spPr/>
    </dgm:pt>
    <dgm:pt modelId="{379EE4E9-DA46-D941-B6DD-FAF413AEEDAF}" type="pres">
      <dgm:prSet presAssocID="{C07F26B5-D0FF-4A3D-801C-01DC44593823}" presName="vert1" presStyleCnt="0"/>
      <dgm:spPr/>
    </dgm:pt>
    <dgm:pt modelId="{FAEEE9DB-59A3-1940-8072-FDA58EB33BC8}" type="pres">
      <dgm:prSet presAssocID="{6819805A-1ED6-445F-8680-14C86CF1DC37}" presName="thickLine" presStyleLbl="alignNode1" presStyleIdx="3" presStyleCnt="4"/>
      <dgm:spPr/>
    </dgm:pt>
    <dgm:pt modelId="{46107F99-B723-7944-AE0D-BA5C576485BC}" type="pres">
      <dgm:prSet presAssocID="{6819805A-1ED6-445F-8680-14C86CF1DC37}" presName="horz1" presStyleCnt="0"/>
      <dgm:spPr/>
    </dgm:pt>
    <dgm:pt modelId="{5A7E7EB3-CBB4-DE41-A578-DD23F03DFA79}" type="pres">
      <dgm:prSet presAssocID="{6819805A-1ED6-445F-8680-14C86CF1DC37}" presName="tx1" presStyleLbl="revTx" presStyleIdx="3" presStyleCnt="4"/>
      <dgm:spPr/>
    </dgm:pt>
    <dgm:pt modelId="{ADED7089-554F-7C41-BA27-617AB1C001DF}" type="pres">
      <dgm:prSet presAssocID="{6819805A-1ED6-445F-8680-14C86CF1DC37}" presName="vert1" presStyleCnt="0"/>
      <dgm:spPr/>
    </dgm:pt>
  </dgm:ptLst>
  <dgm:cxnLst>
    <dgm:cxn modelId="{7122E325-304E-934E-90F9-6E177CCA3B0C}" type="presOf" srcId="{6819805A-1ED6-445F-8680-14C86CF1DC37}" destId="{5A7E7EB3-CBB4-DE41-A578-DD23F03DFA79}" srcOrd="0" destOrd="0" presId="urn:microsoft.com/office/officeart/2008/layout/LinedList"/>
    <dgm:cxn modelId="{21593D2F-F2EC-7D42-A8B2-BBC98E8D6DB9}" type="presOf" srcId="{C07F26B5-D0FF-4A3D-801C-01DC44593823}" destId="{EEA89799-1C7E-3441-8CFA-61C807A55EC7}" srcOrd="0" destOrd="0" presId="urn:microsoft.com/office/officeart/2008/layout/LinedList"/>
    <dgm:cxn modelId="{2F1EEC33-CE5F-423B-97F5-2FBC9806CB86}" srcId="{4B6DB35A-B604-49AA-BCDC-F61E7CF4B9C6}" destId="{3DAC60C9-4BC9-4582-8896-57633468B9E0}" srcOrd="0" destOrd="0" parTransId="{F047995D-3C9E-46C6-9D5E-F0BFD032BFF7}" sibTransId="{492E99E4-C573-4C46-940E-69F089FC1730}"/>
    <dgm:cxn modelId="{9144DB4C-C58E-7D40-89E8-6E4DF4FEAF36}" type="presOf" srcId="{ABA74619-C5E9-4848-9BAB-85E8A1D261CA}" destId="{DB51FCEE-7846-1C41-B007-651EA1740D3E}" srcOrd="0" destOrd="0" presId="urn:microsoft.com/office/officeart/2008/layout/LinedList"/>
    <dgm:cxn modelId="{F6AB8380-DA55-4B44-ADA9-8AF9BE41EC17}" type="presOf" srcId="{4B6DB35A-B604-49AA-BCDC-F61E7CF4B9C6}" destId="{F4DF2333-D375-D24B-8ED5-3DB54ED5250F}" srcOrd="0" destOrd="0" presId="urn:microsoft.com/office/officeart/2008/layout/LinedList"/>
    <dgm:cxn modelId="{290525B1-19BB-41F8-B872-587BB5DD5AD5}" srcId="{4B6DB35A-B604-49AA-BCDC-F61E7CF4B9C6}" destId="{ABA74619-C5E9-4848-9BAB-85E8A1D261CA}" srcOrd="1" destOrd="0" parTransId="{BD8860CC-39AC-4076-B9ED-403DE8022719}" sibTransId="{2B32D036-E1B3-4DDD-BDB0-1FCA4243E15C}"/>
    <dgm:cxn modelId="{F3E9EBD6-EA4E-4982-9304-824EF81CEB22}" srcId="{4B6DB35A-B604-49AA-BCDC-F61E7CF4B9C6}" destId="{6819805A-1ED6-445F-8680-14C86CF1DC37}" srcOrd="3" destOrd="0" parTransId="{55B8E289-EA77-498F-BC1A-9ADE2A65EC2A}" sibTransId="{F9D66822-1FCA-4CAF-AF65-AA500D9A1200}"/>
    <dgm:cxn modelId="{8D53FDDD-1825-4346-A911-84781067DC37}" type="presOf" srcId="{3DAC60C9-4BC9-4582-8896-57633468B9E0}" destId="{C5926A0A-8565-CA4F-86FE-3CC4674C6A4F}" srcOrd="0" destOrd="0" presId="urn:microsoft.com/office/officeart/2008/layout/LinedList"/>
    <dgm:cxn modelId="{4ABB81DE-EB82-461C-A48F-003433B9D443}" srcId="{4B6DB35A-B604-49AA-BCDC-F61E7CF4B9C6}" destId="{C07F26B5-D0FF-4A3D-801C-01DC44593823}" srcOrd="2" destOrd="0" parTransId="{7654DEBB-BBA9-497B-9251-F4F1FD87E7E9}" sibTransId="{877E6584-EFE2-465D-8337-5918AB837F40}"/>
    <dgm:cxn modelId="{3DEB59F8-FE2C-424C-9298-0F561A087786}" type="presParOf" srcId="{F4DF2333-D375-D24B-8ED5-3DB54ED5250F}" destId="{9E7285D5-2D0C-EA4F-93C2-4E584F4DF0DD}" srcOrd="0" destOrd="0" presId="urn:microsoft.com/office/officeart/2008/layout/LinedList"/>
    <dgm:cxn modelId="{CE83C4B3-BA80-BE42-A535-9ABE7E2C8B40}" type="presParOf" srcId="{F4DF2333-D375-D24B-8ED5-3DB54ED5250F}" destId="{CB8C757C-7788-4D44-8BBE-0299745D7CD1}" srcOrd="1" destOrd="0" presId="urn:microsoft.com/office/officeart/2008/layout/LinedList"/>
    <dgm:cxn modelId="{CB5CE77F-2866-6B47-8495-8804CB9F757C}" type="presParOf" srcId="{CB8C757C-7788-4D44-8BBE-0299745D7CD1}" destId="{C5926A0A-8565-CA4F-86FE-3CC4674C6A4F}" srcOrd="0" destOrd="0" presId="urn:microsoft.com/office/officeart/2008/layout/LinedList"/>
    <dgm:cxn modelId="{4533A7A6-443C-4143-B797-FEE0E172CD06}" type="presParOf" srcId="{CB8C757C-7788-4D44-8BBE-0299745D7CD1}" destId="{00B37463-8533-B747-AFC0-06ABB8A0F9BF}" srcOrd="1" destOrd="0" presId="urn:microsoft.com/office/officeart/2008/layout/LinedList"/>
    <dgm:cxn modelId="{160DCF99-B6C9-4A45-8AD6-06F5B15651DB}" type="presParOf" srcId="{F4DF2333-D375-D24B-8ED5-3DB54ED5250F}" destId="{A6BC1A74-F81F-8A4E-BB23-76D283047D5C}" srcOrd="2" destOrd="0" presId="urn:microsoft.com/office/officeart/2008/layout/LinedList"/>
    <dgm:cxn modelId="{841A6864-AED1-A448-8EE3-7D8F052E278C}" type="presParOf" srcId="{F4DF2333-D375-D24B-8ED5-3DB54ED5250F}" destId="{0BF09ADB-5F06-CB41-B6AE-21F97800D82B}" srcOrd="3" destOrd="0" presId="urn:microsoft.com/office/officeart/2008/layout/LinedList"/>
    <dgm:cxn modelId="{E8D1A8F5-431F-FE49-967D-F50B1B06FACF}" type="presParOf" srcId="{0BF09ADB-5F06-CB41-B6AE-21F97800D82B}" destId="{DB51FCEE-7846-1C41-B007-651EA1740D3E}" srcOrd="0" destOrd="0" presId="urn:microsoft.com/office/officeart/2008/layout/LinedList"/>
    <dgm:cxn modelId="{5F29E716-B847-EE4F-B9D1-8D2A853086F4}" type="presParOf" srcId="{0BF09ADB-5F06-CB41-B6AE-21F97800D82B}" destId="{0F9B3893-296E-7842-9FF9-C9D8ECF2FF7B}" srcOrd="1" destOrd="0" presId="urn:microsoft.com/office/officeart/2008/layout/LinedList"/>
    <dgm:cxn modelId="{7E45B2E3-1CF8-2341-A8DE-508E51A67F65}" type="presParOf" srcId="{F4DF2333-D375-D24B-8ED5-3DB54ED5250F}" destId="{78732CF8-5029-9941-890C-080EA36BF16C}" srcOrd="4" destOrd="0" presId="urn:microsoft.com/office/officeart/2008/layout/LinedList"/>
    <dgm:cxn modelId="{38C88833-420E-D24F-9304-D0194563BDDC}" type="presParOf" srcId="{F4DF2333-D375-D24B-8ED5-3DB54ED5250F}" destId="{10CA1FA3-8AB6-9F4C-9604-76E75FFE4CFE}" srcOrd="5" destOrd="0" presId="urn:microsoft.com/office/officeart/2008/layout/LinedList"/>
    <dgm:cxn modelId="{AD0D627C-B10E-A546-8C48-52DDCF19BCA4}" type="presParOf" srcId="{10CA1FA3-8AB6-9F4C-9604-76E75FFE4CFE}" destId="{EEA89799-1C7E-3441-8CFA-61C807A55EC7}" srcOrd="0" destOrd="0" presId="urn:microsoft.com/office/officeart/2008/layout/LinedList"/>
    <dgm:cxn modelId="{3F7E1308-F111-564B-A7E2-418FF34155E0}" type="presParOf" srcId="{10CA1FA3-8AB6-9F4C-9604-76E75FFE4CFE}" destId="{379EE4E9-DA46-D941-B6DD-FAF413AEEDAF}" srcOrd="1" destOrd="0" presId="urn:microsoft.com/office/officeart/2008/layout/LinedList"/>
    <dgm:cxn modelId="{80AC5786-723D-AD4A-95EA-87E2A27AD650}" type="presParOf" srcId="{F4DF2333-D375-D24B-8ED5-3DB54ED5250F}" destId="{FAEEE9DB-59A3-1940-8072-FDA58EB33BC8}" srcOrd="6" destOrd="0" presId="urn:microsoft.com/office/officeart/2008/layout/LinedList"/>
    <dgm:cxn modelId="{9628F246-2C46-6D48-A043-BFEA85781C72}" type="presParOf" srcId="{F4DF2333-D375-D24B-8ED5-3DB54ED5250F}" destId="{46107F99-B723-7944-AE0D-BA5C576485BC}" srcOrd="7" destOrd="0" presId="urn:microsoft.com/office/officeart/2008/layout/LinedList"/>
    <dgm:cxn modelId="{63AEAD84-DC56-CC41-A972-E521EC2EFF04}" type="presParOf" srcId="{46107F99-B723-7944-AE0D-BA5C576485BC}" destId="{5A7E7EB3-CBB4-DE41-A578-DD23F03DFA79}" srcOrd="0" destOrd="0" presId="urn:microsoft.com/office/officeart/2008/layout/LinedList"/>
    <dgm:cxn modelId="{27FEF95C-85B4-7847-BF30-FB6D1484C733}" type="presParOf" srcId="{46107F99-B723-7944-AE0D-BA5C576485BC}" destId="{ADED7089-554F-7C41-BA27-617AB1C001D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512CC5-E23B-4DE9-BBC6-A9FFFFB580D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BF9518A-6E73-4F1A-9EF6-26A72687E90F}">
      <dgm:prSet/>
      <dgm:spPr/>
      <dgm:t>
        <a:bodyPr/>
        <a:lstStyle/>
        <a:p>
          <a:r>
            <a:rPr lang="en-US" dirty="0" err="1"/>
            <a:t>Lettres</a:t>
          </a:r>
          <a:r>
            <a:rPr lang="en-US" dirty="0"/>
            <a:t> </a:t>
          </a:r>
          <a:r>
            <a:rPr lang="en-US" dirty="0" err="1"/>
            <a:t>patentes</a:t>
          </a:r>
          <a:r>
            <a:rPr lang="en-US" dirty="0"/>
            <a:t> from the king authorizing their existence</a:t>
          </a:r>
        </a:p>
      </dgm:t>
    </dgm:pt>
    <dgm:pt modelId="{E6F98504-C275-4AF5-BFC8-B6E97D562372}" type="parTrans" cxnId="{5B6A4CC8-7525-4733-8CF7-A0C85EC845CA}">
      <dgm:prSet/>
      <dgm:spPr/>
      <dgm:t>
        <a:bodyPr/>
        <a:lstStyle/>
        <a:p>
          <a:endParaRPr lang="en-US"/>
        </a:p>
      </dgm:t>
    </dgm:pt>
    <dgm:pt modelId="{3D729B37-5990-4C38-9061-E31A7F19E13C}" type="sibTrans" cxnId="{5B6A4CC8-7525-4733-8CF7-A0C85EC845CA}">
      <dgm:prSet/>
      <dgm:spPr/>
      <dgm:t>
        <a:bodyPr/>
        <a:lstStyle/>
        <a:p>
          <a:endParaRPr lang="en-US"/>
        </a:p>
      </dgm:t>
    </dgm:pt>
    <dgm:pt modelId="{F8AC97F5-8B9D-4D4D-8DE6-DACC2D206741}">
      <dgm:prSet/>
      <dgm:spPr/>
      <dgm:t>
        <a:bodyPr/>
        <a:lstStyle/>
        <a:p>
          <a:r>
            <a:rPr lang="en-US" dirty="0"/>
            <a:t>Monopolies over certain functions and/or markets</a:t>
          </a:r>
        </a:p>
      </dgm:t>
    </dgm:pt>
    <dgm:pt modelId="{89D708FB-EBA5-4DF7-85D5-932A6CD2C4E5}" type="parTrans" cxnId="{7425D568-16B0-425B-8113-7DD4F352CA05}">
      <dgm:prSet/>
      <dgm:spPr/>
      <dgm:t>
        <a:bodyPr/>
        <a:lstStyle/>
        <a:p>
          <a:endParaRPr lang="en-US"/>
        </a:p>
      </dgm:t>
    </dgm:pt>
    <dgm:pt modelId="{56705C88-8025-4D72-84A2-E0A6737D965A}" type="sibTrans" cxnId="{7425D568-16B0-425B-8113-7DD4F352CA05}">
      <dgm:prSet/>
      <dgm:spPr/>
      <dgm:t>
        <a:bodyPr/>
        <a:lstStyle/>
        <a:p>
          <a:endParaRPr lang="en-US"/>
        </a:p>
      </dgm:t>
    </dgm:pt>
    <dgm:pt modelId="{F1B44D70-A5D8-461C-A513-997042E69230}">
      <dgm:prSet/>
      <dgm:spPr/>
      <dgm:t>
        <a:bodyPr/>
        <a:lstStyle/>
        <a:p>
          <a:r>
            <a:rPr lang="en-US" dirty="0"/>
            <a:t>Sometimes had their own courts and political structures</a:t>
          </a:r>
        </a:p>
      </dgm:t>
    </dgm:pt>
    <dgm:pt modelId="{5C81DF1D-6226-4212-8FBA-3C815973F83D}" type="parTrans" cxnId="{1F2839AD-C117-4968-9489-36F89F8DC63D}">
      <dgm:prSet/>
      <dgm:spPr/>
      <dgm:t>
        <a:bodyPr/>
        <a:lstStyle/>
        <a:p>
          <a:endParaRPr lang="en-US"/>
        </a:p>
      </dgm:t>
    </dgm:pt>
    <dgm:pt modelId="{4588D391-471A-4F4E-89FD-2B2AB727FE63}" type="sibTrans" cxnId="{1F2839AD-C117-4968-9489-36F89F8DC63D}">
      <dgm:prSet/>
      <dgm:spPr/>
      <dgm:t>
        <a:bodyPr/>
        <a:lstStyle/>
        <a:p>
          <a:endParaRPr lang="en-US"/>
        </a:p>
      </dgm:t>
    </dgm:pt>
    <dgm:pt modelId="{D61BC474-7BBD-46DA-99F0-4EA9ADA0C1B1}">
      <dgm:prSet/>
      <dgm:spPr/>
      <dgm:t>
        <a:bodyPr/>
        <a:lstStyle/>
        <a:p>
          <a:r>
            <a:rPr lang="en-US" dirty="0"/>
            <a:t>Examples: trade guilds, but also barristers, magistrates</a:t>
          </a:r>
        </a:p>
      </dgm:t>
    </dgm:pt>
    <dgm:pt modelId="{B6F3C7D8-851D-4542-BF42-59D457268509}" type="parTrans" cxnId="{5A3E19D5-136B-4AF1-AC1C-0119242A804A}">
      <dgm:prSet/>
      <dgm:spPr/>
      <dgm:t>
        <a:bodyPr/>
        <a:lstStyle/>
        <a:p>
          <a:endParaRPr lang="en-US"/>
        </a:p>
      </dgm:t>
    </dgm:pt>
    <dgm:pt modelId="{664EB7E6-01E7-42F2-92AE-24E1E99E9BDE}" type="sibTrans" cxnId="{5A3E19D5-136B-4AF1-AC1C-0119242A804A}">
      <dgm:prSet/>
      <dgm:spPr/>
      <dgm:t>
        <a:bodyPr/>
        <a:lstStyle/>
        <a:p>
          <a:endParaRPr lang="en-US"/>
        </a:p>
      </dgm:t>
    </dgm:pt>
    <dgm:pt modelId="{54E70B50-592B-F244-B825-64F12BD36B7A}">
      <dgm:prSet/>
      <dgm:spPr/>
      <dgm:t>
        <a:bodyPr/>
        <a:lstStyle/>
        <a:p>
          <a:r>
            <a:rPr lang="en-GB" dirty="0"/>
            <a:t>Growing commercial pressures made them appear less legitimate to some – obstacles to free markets</a:t>
          </a:r>
        </a:p>
      </dgm:t>
    </dgm:pt>
    <dgm:pt modelId="{48EDAB7C-1C45-D945-B8CC-57A8A87796DC}" type="parTrans" cxnId="{02B19DA3-D692-DD40-80E0-E59E1961F2F8}">
      <dgm:prSet/>
      <dgm:spPr/>
    </dgm:pt>
    <dgm:pt modelId="{ABB99195-718B-B545-97B8-D8FB5DB07095}" type="sibTrans" cxnId="{02B19DA3-D692-DD40-80E0-E59E1961F2F8}">
      <dgm:prSet/>
      <dgm:spPr/>
    </dgm:pt>
    <dgm:pt modelId="{BFE9CEC3-BE31-674C-BE6C-A57C78904D1B}" type="pres">
      <dgm:prSet presAssocID="{A9512CC5-E23B-4DE9-BBC6-A9FFFFB580DD}" presName="linear" presStyleCnt="0">
        <dgm:presLayoutVars>
          <dgm:animLvl val="lvl"/>
          <dgm:resizeHandles val="exact"/>
        </dgm:presLayoutVars>
      </dgm:prSet>
      <dgm:spPr/>
    </dgm:pt>
    <dgm:pt modelId="{5C749D7E-573C-B44B-B31D-BD24A00D98B7}" type="pres">
      <dgm:prSet presAssocID="{0BF9518A-6E73-4F1A-9EF6-26A72687E90F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20F03D93-FF80-E942-AB31-297BEE9E0F78}" type="pres">
      <dgm:prSet presAssocID="{3D729B37-5990-4C38-9061-E31A7F19E13C}" presName="spacer" presStyleCnt="0"/>
      <dgm:spPr/>
    </dgm:pt>
    <dgm:pt modelId="{FB7D78A3-D966-634A-9BAD-9A84BA594A42}" type="pres">
      <dgm:prSet presAssocID="{F8AC97F5-8B9D-4D4D-8DE6-DACC2D20674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17AA903-B263-D946-9B3F-AEB472F959B5}" type="pres">
      <dgm:prSet presAssocID="{56705C88-8025-4D72-84A2-E0A6737D965A}" presName="spacer" presStyleCnt="0"/>
      <dgm:spPr/>
    </dgm:pt>
    <dgm:pt modelId="{9FD9D765-DF26-D643-A5EC-5C0E66466BB7}" type="pres">
      <dgm:prSet presAssocID="{F1B44D70-A5D8-461C-A513-997042E69230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899853D3-C67F-5B4F-BF21-087BA7A0D346}" type="pres">
      <dgm:prSet presAssocID="{4588D391-471A-4F4E-89FD-2B2AB727FE63}" presName="spacer" presStyleCnt="0"/>
      <dgm:spPr/>
    </dgm:pt>
    <dgm:pt modelId="{2C1D69E6-D4EA-824D-9EE1-4F6A99B05013}" type="pres">
      <dgm:prSet presAssocID="{D61BC474-7BBD-46DA-99F0-4EA9ADA0C1B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F30F153-D8C3-7E4D-82DF-24EFD120628C}" type="pres">
      <dgm:prSet presAssocID="{664EB7E6-01E7-42F2-92AE-24E1E99E9BDE}" presName="spacer" presStyleCnt="0"/>
      <dgm:spPr/>
    </dgm:pt>
    <dgm:pt modelId="{502A33DB-0FC9-AA4A-AEDE-C7E89672C4A7}" type="pres">
      <dgm:prSet presAssocID="{54E70B50-592B-F244-B825-64F12BD36B7A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75D551A-CC38-BD48-BD91-8160117EBBAA}" type="presOf" srcId="{0BF9518A-6E73-4F1A-9EF6-26A72687E90F}" destId="{5C749D7E-573C-B44B-B31D-BD24A00D98B7}" srcOrd="0" destOrd="0" presId="urn:microsoft.com/office/officeart/2005/8/layout/vList2"/>
    <dgm:cxn modelId="{1B365C46-7A37-574D-970F-0C7C21E69AB0}" type="presOf" srcId="{F1B44D70-A5D8-461C-A513-997042E69230}" destId="{9FD9D765-DF26-D643-A5EC-5C0E66466BB7}" srcOrd="0" destOrd="0" presId="urn:microsoft.com/office/officeart/2005/8/layout/vList2"/>
    <dgm:cxn modelId="{4262E54B-6570-7446-8983-0A4A82DB26FB}" type="presOf" srcId="{F8AC97F5-8B9D-4D4D-8DE6-DACC2D206741}" destId="{FB7D78A3-D966-634A-9BAD-9A84BA594A42}" srcOrd="0" destOrd="0" presId="urn:microsoft.com/office/officeart/2005/8/layout/vList2"/>
    <dgm:cxn modelId="{7425D568-16B0-425B-8113-7DD4F352CA05}" srcId="{A9512CC5-E23B-4DE9-BBC6-A9FFFFB580DD}" destId="{F8AC97F5-8B9D-4D4D-8DE6-DACC2D206741}" srcOrd="1" destOrd="0" parTransId="{89D708FB-EBA5-4DF7-85D5-932A6CD2C4E5}" sibTransId="{56705C88-8025-4D72-84A2-E0A6737D965A}"/>
    <dgm:cxn modelId="{E6B03F9D-3204-6048-94BF-8753736923A0}" type="presOf" srcId="{D61BC474-7BBD-46DA-99F0-4EA9ADA0C1B1}" destId="{2C1D69E6-D4EA-824D-9EE1-4F6A99B05013}" srcOrd="0" destOrd="0" presId="urn:microsoft.com/office/officeart/2005/8/layout/vList2"/>
    <dgm:cxn modelId="{02B19DA3-D692-DD40-80E0-E59E1961F2F8}" srcId="{A9512CC5-E23B-4DE9-BBC6-A9FFFFB580DD}" destId="{54E70B50-592B-F244-B825-64F12BD36B7A}" srcOrd="4" destOrd="0" parTransId="{48EDAB7C-1C45-D945-B8CC-57A8A87796DC}" sibTransId="{ABB99195-718B-B545-97B8-D8FB5DB07095}"/>
    <dgm:cxn modelId="{1F2839AD-C117-4968-9489-36F89F8DC63D}" srcId="{A9512CC5-E23B-4DE9-BBC6-A9FFFFB580DD}" destId="{F1B44D70-A5D8-461C-A513-997042E69230}" srcOrd="2" destOrd="0" parTransId="{5C81DF1D-6226-4212-8FBA-3C815973F83D}" sibTransId="{4588D391-471A-4F4E-89FD-2B2AB727FE63}"/>
    <dgm:cxn modelId="{5B6A4CC8-7525-4733-8CF7-A0C85EC845CA}" srcId="{A9512CC5-E23B-4DE9-BBC6-A9FFFFB580DD}" destId="{0BF9518A-6E73-4F1A-9EF6-26A72687E90F}" srcOrd="0" destOrd="0" parTransId="{E6F98504-C275-4AF5-BFC8-B6E97D562372}" sibTransId="{3D729B37-5990-4C38-9061-E31A7F19E13C}"/>
    <dgm:cxn modelId="{4335B1D3-175B-0847-907E-00839AA2ABA7}" type="presOf" srcId="{A9512CC5-E23B-4DE9-BBC6-A9FFFFB580DD}" destId="{BFE9CEC3-BE31-674C-BE6C-A57C78904D1B}" srcOrd="0" destOrd="0" presId="urn:microsoft.com/office/officeart/2005/8/layout/vList2"/>
    <dgm:cxn modelId="{5A3E19D5-136B-4AF1-AC1C-0119242A804A}" srcId="{A9512CC5-E23B-4DE9-BBC6-A9FFFFB580DD}" destId="{D61BC474-7BBD-46DA-99F0-4EA9ADA0C1B1}" srcOrd="3" destOrd="0" parTransId="{B6F3C7D8-851D-4542-BF42-59D457268509}" sibTransId="{664EB7E6-01E7-42F2-92AE-24E1E99E9BDE}"/>
    <dgm:cxn modelId="{FCD738F5-A21E-3249-B71F-62BBC504CD70}" type="presOf" srcId="{54E70B50-592B-F244-B825-64F12BD36B7A}" destId="{502A33DB-0FC9-AA4A-AEDE-C7E89672C4A7}" srcOrd="0" destOrd="0" presId="urn:microsoft.com/office/officeart/2005/8/layout/vList2"/>
    <dgm:cxn modelId="{4A0E0D61-2106-C84A-A86A-0B27746907B9}" type="presParOf" srcId="{BFE9CEC3-BE31-674C-BE6C-A57C78904D1B}" destId="{5C749D7E-573C-B44B-B31D-BD24A00D98B7}" srcOrd="0" destOrd="0" presId="urn:microsoft.com/office/officeart/2005/8/layout/vList2"/>
    <dgm:cxn modelId="{246AE9F8-6D26-BA48-8DED-4EA3A74B16B8}" type="presParOf" srcId="{BFE9CEC3-BE31-674C-BE6C-A57C78904D1B}" destId="{20F03D93-FF80-E942-AB31-297BEE9E0F78}" srcOrd="1" destOrd="0" presId="urn:microsoft.com/office/officeart/2005/8/layout/vList2"/>
    <dgm:cxn modelId="{4FAC264A-47B1-3444-ABD8-7B1DF3098FD3}" type="presParOf" srcId="{BFE9CEC3-BE31-674C-BE6C-A57C78904D1B}" destId="{FB7D78A3-D966-634A-9BAD-9A84BA594A42}" srcOrd="2" destOrd="0" presId="urn:microsoft.com/office/officeart/2005/8/layout/vList2"/>
    <dgm:cxn modelId="{B4C20B04-8E15-8246-82D9-B1DB5D033869}" type="presParOf" srcId="{BFE9CEC3-BE31-674C-BE6C-A57C78904D1B}" destId="{017AA903-B263-D946-9B3F-AEB472F959B5}" srcOrd="3" destOrd="0" presId="urn:microsoft.com/office/officeart/2005/8/layout/vList2"/>
    <dgm:cxn modelId="{23901D0A-8415-AC49-9471-4A9F14D5FA1C}" type="presParOf" srcId="{BFE9CEC3-BE31-674C-BE6C-A57C78904D1B}" destId="{9FD9D765-DF26-D643-A5EC-5C0E66466BB7}" srcOrd="4" destOrd="0" presId="urn:microsoft.com/office/officeart/2005/8/layout/vList2"/>
    <dgm:cxn modelId="{FF58AFF4-2A1E-714D-BE64-AFF4E58C7EDC}" type="presParOf" srcId="{BFE9CEC3-BE31-674C-BE6C-A57C78904D1B}" destId="{899853D3-C67F-5B4F-BF21-087BA7A0D346}" srcOrd="5" destOrd="0" presId="urn:microsoft.com/office/officeart/2005/8/layout/vList2"/>
    <dgm:cxn modelId="{AD8FF39C-9AA8-1942-ABD0-C513E405DD0D}" type="presParOf" srcId="{BFE9CEC3-BE31-674C-BE6C-A57C78904D1B}" destId="{2C1D69E6-D4EA-824D-9EE1-4F6A99B05013}" srcOrd="6" destOrd="0" presId="urn:microsoft.com/office/officeart/2005/8/layout/vList2"/>
    <dgm:cxn modelId="{F75812F8-5236-354C-941F-67E25DBA9677}" type="presParOf" srcId="{BFE9CEC3-BE31-674C-BE6C-A57C78904D1B}" destId="{9F30F153-D8C3-7E4D-82DF-24EFD120628C}" srcOrd="7" destOrd="0" presId="urn:microsoft.com/office/officeart/2005/8/layout/vList2"/>
    <dgm:cxn modelId="{894720DB-292C-624F-8047-6F527578B915}" type="presParOf" srcId="{BFE9CEC3-BE31-674C-BE6C-A57C78904D1B}" destId="{502A33DB-0FC9-AA4A-AEDE-C7E89672C4A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073384-3AE0-465C-8A03-40AE2CB5741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99FE58E-7444-49C8-ABF3-F221122524E6}">
      <dgm:prSet/>
      <dgm:spPr/>
      <dgm:t>
        <a:bodyPr/>
        <a:lstStyle/>
        <a:p>
          <a:r>
            <a:rPr lang="en-US" dirty="0"/>
            <a:t>Vertical chain of ownership – rights and duties not the same for all</a:t>
          </a:r>
        </a:p>
      </dgm:t>
    </dgm:pt>
    <dgm:pt modelId="{BFA9F684-D7F2-40C4-A242-C96EFA5195F4}" type="parTrans" cxnId="{172C2D2F-BD3F-478F-8886-82B02B48B0A0}">
      <dgm:prSet/>
      <dgm:spPr/>
      <dgm:t>
        <a:bodyPr/>
        <a:lstStyle/>
        <a:p>
          <a:endParaRPr lang="en-US"/>
        </a:p>
      </dgm:t>
    </dgm:pt>
    <dgm:pt modelId="{5DA8BCE7-C19F-4CAD-A8CA-98B9B91E5516}" type="sibTrans" cxnId="{172C2D2F-BD3F-478F-8886-82B02B48B0A0}">
      <dgm:prSet/>
      <dgm:spPr/>
      <dgm:t>
        <a:bodyPr/>
        <a:lstStyle/>
        <a:p>
          <a:endParaRPr lang="en-US"/>
        </a:p>
      </dgm:t>
    </dgm:pt>
    <dgm:pt modelId="{3B9D494B-C822-47E9-97B0-A928417083F8}">
      <dgm:prSet/>
      <dgm:spPr/>
      <dgm:t>
        <a:bodyPr/>
        <a:lstStyle/>
        <a:p>
          <a:r>
            <a:rPr lang="en-US" dirty="0"/>
            <a:t>Seigneurs hold public powers (seigneurial courts and administration)</a:t>
          </a:r>
        </a:p>
      </dgm:t>
    </dgm:pt>
    <dgm:pt modelId="{CBCE2DB8-62AC-4941-BCCA-AC71D930E2AE}" type="parTrans" cxnId="{C6FF0CE6-FE72-426C-8C0C-0F70A5F3AD2E}">
      <dgm:prSet/>
      <dgm:spPr/>
      <dgm:t>
        <a:bodyPr/>
        <a:lstStyle/>
        <a:p>
          <a:endParaRPr lang="en-US"/>
        </a:p>
      </dgm:t>
    </dgm:pt>
    <dgm:pt modelId="{B089CFD3-4A66-4034-8A4A-AB5418F68002}" type="sibTrans" cxnId="{C6FF0CE6-FE72-426C-8C0C-0F70A5F3AD2E}">
      <dgm:prSet/>
      <dgm:spPr/>
      <dgm:t>
        <a:bodyPr/>
        <a:lstStyle/>
        <a:p>
          <a:endParaRPr lang="en-US"/>
        </a:p>
      </dgm:t>
    </dgm:pt>
    <dgm:pt modelId="{330D9B4B-AB53-4DF6-AA8C-A279EDC7BFB4}">
      <dgm:prSet/>
      <dgm:spPr/>
      <dgm:t>
        <a:bodyPr/>
        <a:lstStyle/>
        <a:p>
          <a:r>
            <a:rPr lang="en-US" dirty="0"/>
            <a:t>Rent-seeking (dues, fees. Use of armies to collect them)</a:t>
          </a:r>
        </a:p>
      </dgm:t>
    </dgm:pt>
    <dgm:pt modelId="{07059C2C-742E-4897-956C-4930BC908D7F}" type="parTrans" cxnId="{A710AA55-F076-43F5-BD69-967839E39EC9}">
      <dgm:prSet/>
      <dgm:spPr/>
      <dgm:t>
        <a:bodyPr/>
        <a:lstStyle/>
        <a:p>
          <a:endParaRPr lang="en-US"/>
        </a:p>
      </dgm:t>
    </dgm:pt>
    <dgm:pt modelId="{0E1CBE80-2A7D-4F31-9B6B-815632AFECB1}" type="sibTrans" cxnId="{A710AA55-F076-43F5-BD69-967839E39EC9}">
      <dgm:prSet/>
      <dgm:spPr/>
      <dgm:t>
        <a:bodyPr/>
        <a:lstStyle/>
        <a:p>
          <a:endParaRPr lang="en-US"/>
        </a:p>
      </dgm:t>
    </dgm:pt>
    <dgm:pt modelId="{67FA2516-D44F-4E80-8878-165B420A3F47}">
      <dgm:prSet/>
      <dgm:spPr/>
      <dgm:t>
        <a:bodyPr/>
        <a:lstStyle/>
        <a:p>
          <a:r>
            <a:rPr lang="en-US" dirty="0"/>
            <a:t>Absenteeism: lords need more money… squeeze the peasantry further</a:t>
          </a:r>
        </a:p>
      </dgm:t>
    </dgm:pt>
    <dgm:pt modelId="{059834ED-5C33-4F97-8C7A-ED9A5A7C2C07}" type="parTrans" cxnId="{D79CC1CF-AB41-4249-991F-4B7FA765C30E}">
      <dgm:prSet/>
      <dgm:spPr/>
      <dgm:t>
        <a:bodyPr/>
        <a:lstStyle/>
        <a:p>
          <a:endParaRPr lang="en-US"/>
        </a:p>
      </dgm:t>
    </dgm:pt>
    <dgm:pt modelId="{2C083504-AACD-4C34-96F0-86A86DC9D66A}" type="sibTrans" cxnId="{D79CC1CF-AB41-4249-991F-4B7FA765C30E}">
      <dgm:prSet/>
      <dgm:spPr/>
      <dgm:t>
        <a:bodyPr/>
        <a:lstStyle/>
        <a:p>
          <a:endParaRPr lang="en-US"/>
        </a:p>
      </dgm:t>
    </dgm:pt>
    <dgm:pt modelId="{90060EFF-B062-408B-A04D-2A3EE9F8AE8E}">
      <dgm:prSet/>
      <dgm:spPr/>
      <dgm:t>
        <a:bodyPr/>
        <a:lstStyle/>
        <a:p>
          <a:r>
            <a:rPr lang="en-US" dirty="0"/>
            <a:t>Hire management companies to run administration and justice</a:t>
          </a:r>
        </a:p>
      </dgm:t>
    </dgm:pt>
    <dgm:pt modelId="{B322E306-43A3-4825-97C1-02EE0ECA11A4}" type="parTrans" cxnId="{B3F23ADE-A90B-469C-9BFA-E5E89FB2F123}">
      <dgm:prSet/>
      <dgm:spPr/>
      <dgm:t>
        <a:bodyPr/>
        <a:lstStyle/>
        <a:p>
          <a:endParaRPr lang="en-US"/>
        </a:p>
      </dgm:t>
    </dgm:pt>
    <dgm:pt modelId="{72B9384B-B8C2-46F4-83DA-715212FB601E}" type="sibTrans" cxnId="{B3F23ADE-A90B-469C-9BFA-E5E89FB2F123}">
      <dgm:prSet/>
      <dgm:spPr/>
      <dgm:t>
        <a:bodyPr/>
        <a:lstStyle/>
        <a:p>
          <a:endParaRPr lang="en-US"/>
        </a:p>
      </dgm:t>
    </dgm:pt>
    <dgm:pt modelId="{735AADC5-BF47-4282-9258-893088F6C995}">
      <dgm:prSet/>
      <dgm:spPr/>
      <dgm:t>
        <a:bodyPr/>
        <a:lstStyle/>
        <a:p>
          <a:r>
            <a:rPr lang="en-US" dirty="0" err="1"/>
            <a:t>Commercialisation</a:t>
          </a:r>
          <a:r>
            <a:rPr lang="en-US" dirty="0"/>
            <a:t> – sell off privileges and associated revenue streams</a:t>
          </a:r>
        </a:p>
      </dgm:t>
    </dgm:pt>
    <dgm:pt modelId="{4ECC44FD-09CF-43D4-B914-47A92DBF05DA}" type="parTrans" cxnId="{CE25FFD3-6DF0-4065-BCFF-7DCDB80213EA}">
      <dgm:prSet/>
      <dgm:spPr/>
      <dgm:t>
        <a:bodyPr/>
        <a:lstStyle/>
        <a:p>
          <a:endParaRPr lang="en-US"/>
        </a:p>
      </dgm:t>
    </dgm:pt>
    <dgm:pt modelId="{34003755-196B-48D0-96CE-30FFDC4EB3B5}" type="sibTrans" cxnId="{CE25FFD3-6DF0-4065-BCFF-7DCDB80213EA}">
      <dgm:prSet/>
      <dgm:spPr/>
      <dgm:t>
        <a:bodyPr/>
        <a:lstStyle/>
        <a:p>
          <a:endParaRPr lang="en-US"/>
        </a:p>
      </dgm:t>
    </dgm:pt>
    <dgm:pt modelId="{477F0524-B637-4983-BFD1-F5097DC8C3D0}">
      <dgm:prSet/>
      <dgm:spPr/>
      <dgm:t>
        <a:bodyPr/>
        <a:lstStyle/>
        <a:p>
          <a:r>
            <a:rPr lang="en-US" dirty="0"/>
            <a:t>Indebt peasants then seize their property</a:t>
          </a:r>
        </a:p>
      </dgm:t>
    </dgm:pt>
    <dgm:pt modelId="{A24F36D0-A053-4811-A6B2-9D699F8F46F2}" type="parTrans" cxnId="{15F06A25-A483-4C36-8BBE-1607770C7609}">
      <dgm:prSet/>
      <dgm:spPr/>
      <dgm:t>
        <a:bodyPr/>
        <a:lstStyle/>
        <a:p>
          <a:endParaRPr lang="en-US"/>
        </a:p>
      </dgm:t>
    </dgm:pt>
    <dgm:pt modelId="{B2E799CD-8C53-4E78-B98C-5646466AC95D}" type="sibTrans" cxnId="{15F06A25-A483-4C36-8BBE-1607770C7609}">
      <dgm:prSet/>
      <dgm:spPr/>
      <dgm:t>
        <a:bodyPr/>
        <a:lstStyle/>
        <a:p>
          <a:endParaRPr lang="en-US"/>
        </a:p>
      </dgm:t>
    </dgm:pt>
    <dgm:pt modelId="{B6B2C361-C32A-1741-8A7B-3FE7511C5F21}">
      <dgm:prSet/>
      <dgm:spPr/>
      <dgm:t>
        <a:bodyPr/>
        <a:lstStyle/>
        <a:p>
          <a:r>
            <a:rPr lang="en-GB" dirty="0"/>
            <a:t>Feudalist – lawyers who try to find old dues on the books and revive them</a:t>
          </a:r>
        </a:p>
      </dgm:t>
    </dgm:pt>
    <dgm:pt modelId="{FD2BEFBD-8662-5140-8F2D-2CECDA0F6E5E}" type="parTrans" cxnId="{169D1C17-217D-104A-BC78-4C4EB7BEBA52}">
      <dgm:prSet/>
      <dgm:spPr/>
      <dgm:t>
        <a:bodyPr/>
        <a:lstStyle/>
        <a:p>
          <a:endParaRPr lang="en-GB"/>
        </a:p>
      </dgm:t>
    </dgm:pt>
    <dgm:pt modelId="{D2700F66-C71D-F64D-8D03-BC8EE89DAC75}" type="sibTrans" cxnId="{169D1C17-217D-104A-BC78-4C4EB7BEBA52}">
      <dgm:prSet/>
      <dgm:spPr/>
      <dgm:t>
        <a:bodyPr/>
        <a:lstStyle/>
        <a:p>
          <a:endParaRPr lang="en-GB"/>
        </a:p>
      </dgm:t>
    </dgm:pt>
    <dgm:pt modelId="{3ADAF186-2CB9-8E43-B0DB-FE6194443B61}" type="pres">
      <dgm:prSet presAssocID="{E1073384-3AE0-465C-8A03-40AE2CB57416}" presName="linear" presStyleCnt="0">
        <dgm:presLayoutVars>
          <dgm:animLvl val="lvl"/>
          <dgm:resizeHandles val="exact"/>
        </dgm:presLayoutVars>
      </dgm:prSet>
      <dgm:spPr/>
    </dgm:pt>
    <dgm:pt modelId="{0DEE3BA3-58AA-1944-85E3-A65E428DE0C0}" type="pres">
      <dgm:prSet presAssocID="{B99FE58E-7444-49C8-ABF3-F221122524E6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D5E5A54E-AFB3-654A-A583-26CAF9317CAB}" type="pres">
      <dgm:prSet presAssocID="{5DA8BCE7-C19F-4CAD-A8CA-98B9B91E5516}" presName="spacer" presStyleCnt="0"/>
      <dgm:spPr/>
    </dgm:pt>
    <dgm:pt modelId="{3FFFA4ED-05B7-0049-BCC3-78A69713B828}" type="pres">
      <dgm:prSet presAssocID="{3B9D494B-C822-47E9-97B0-A928417083F8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CF670551-AD1B-9449-866B-92B9A2CE0E8E}" type="pres">
      <dgm:prSet presAssocID="{B089CFD3-4A66-4034-8A4A-AB5418F68002}" presName="spacer" presStyleCnt="0"/>
      <dgm:spPr/>
    </dgm:pt>
    <dgm:pt modelId="{D3579B64-06F1-F841-B824-22D4F35A1920}" type="pres">
      <dgm:prSet presAssocID="{330D9B4B-AB53-4DF6-AA8C-A279EDC7BFB4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E9CCC026-061B-3F48-9371-05E44842E673}" type="pres">
      <dgm:prSet presAssocID="{0E1CBE80-2A7D-4F31-9B6B-815632AFECB1}" presName="spacer" presStyleCnt="0"/>
      <dgm:spPr/>
    </dgm:pt>
    <dgm:pt modelId="{614F5255-13A6-2E47-BCDA-A1F8AC079E51}" type="pres">
      <dgm:prSet presAssocID="{67FA2516-D44F-4E80-8878-165B420A3F47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7994AD4A-A29A-7E43-9734-535BB298C473}" type="pres">
      <dgm:prSet presAssocID="{2C083504-AACD-4C34-96F0-86A86DC9D66A}" presName="spacer" presStyleCnt="0"/>
      <dgm:spPr/>
    </dgm:pt>
    <dgm:pt modelId="{8057226A-EF57-634E-AD5C-838B64101521}" type="pres">
      <dgm:prSet presAssocID="{B6B2C361-C32A-1741-8A7B-3FE7511C5F21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53135015-BA09-6C43-A467-50CA2915D2F9}" type="pres">
      <dgm:prSet presAssocID="{D2700F66-C71D-F64D-8D03-BC8EE89DAC75}" presName="spacer" presStyleCnt="0"/>
      <dgm:spPr/>
    </dgm:pt>
    <dgm:pt modelId="{B715964F-206D-4F49-AEA4-05652566A6E7}" type="pres">
      <dgm:prSet presAssocID="{90060EFF-B062-408B-A04D-2A3EE9F8AE8E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86C7FB7E-2DBD-EF4D-A087-5C0484C1A734}" type="pres">
      <dgm:prSet presAssocID="{72B9384B-B8C2-46F4-83DA-715212FB601E}" presName="spacer" presStyleCnt="0"/>
      <dgm:spPr/>
    </dgm:pt>
    <dgm:pt modelId="{F2BD7CAA-8ABB-0D49-B08F-B7CE0FA7828D}" type="pres">
      <dgm:prSet presAssocID="{735AADC5-BF47-4282-9258-893088F6C995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3124072E-AAFB-E043-8B02-F5B3EA2D74DC}" type="pres">
      <dgm:prSet presAssocID="{34003755-196B-48D0-96CE-30FFDC4EB3B5}" presName="spacer" presStyleCnt="0"/>
      <dgm:spPr/>
    </dgm:pt>
    <dgm:pt modelId="{773CE891-B6AA-504C-83B3-A37A7BA54AD4}" type="pres">
      <dgm:prSet presAssocID="{477F0524-B637-4983-BFD1-F5097DC8C3D0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951EB512-157B-794B-AC19-231D7F6E3638}" type="presOf" srcId="{3B9D494B-C822-47E9-97B0-A928417083F8}" destId="{3FFFA4ED-05B7-0049-BCC3-78A69713B828}" srcOrd="0" destOrd="0" presId="urn:microsoft.com/office/officeart/2005/8/layout/vList2"/>
    <dgm:cxn modelId="{169D1C17-217D-104A-BC78-4C4EB7BEBA52}" srcId="{E1073384-3AE0-465C-8A03-40AE2CB57416}" destId="{B6B2C361-C32A-1741-8A7B-3FE7511C5F21}" srcOrd="4" destOrd="0" parTransId="{FD2BEFBD-8662-5140-8F2D-2CECDA0F6E5E}" sibTransId="{D2700F66-C71D-F64D-8D03-BC8EE89DAC75}"/>
    <dgm:cxn modelId="{EC1BD71C-3654-7644-B3B1-6749D2013D44}" type="presOf" srcId="{B99FE58E-7444-49C8-ABF3-F221122524E6}" destId="{0DEE3BA3-58AA-1944-85E3-A65E428DE0C0}" srcOrd="0" destOrd="0" presId="urn:microsoft.com/office/officeart/2005/8/layout/vList2"/>
    <dgm:cxn modelId="{15F06A25-A483-4C36-8BBE-1607770C7609}" srcId="{E1073384-3AE0-465C-8A03-40AE2CB57416}" destId="{477F0524-B637-4983-BFD1-F5097DC8C3D0}" srcOrd="7" destOrd="0" parTransId="{A24F36D0-A053-4811-A6B2-9D699F8F46F2}" sibTransId="{B2E799CD-8C53-4E78-B98C-5646466AC95D}"/>
    <dgm:cxn modelId="{172C2D2F-BD3F-478F-8886-82B02B48B0A0}" srcId="{E1073384-3AE0-465C-8A03-40AE2CB57416}" destId="{B99FE58E-7444-49C8-ABF3-F221122524E6}" srcOrd="0" destOrd="0" parTransId="{BFA9F684-D7F2-40C4-A242-C96EFA5195F4}" sibTransId="{5DA8BCE7-C19F-4CAD-A8CA-98B9B91E5516}"/>
    <dgm:cxn modelId="{A710AA55-F076-43F5-BD69-967839E39EC9}" srcId="{E1073384-3AE0-465C-8A03-40AE2CB57416}" destId="{330D9B4B-AB53-4DF6-AA8C-A279EDC7BFB4}" srcOrd="2" destOrd="0" parTransId="{07059C2C-742E-4897-956C-4930BC908D7F}" sibTransId="{0E1CBE80-2A7D-4F31-9B6B-815632AFECB1}"/>
    <dgm:cxn modelId="{9EE8985D-411B-2F4C-8560-B5945A0E6CE9}" type="presOf" srcId="{90060EFF-B062-408B-A04D-2A3EE9F8AE8E}" destId="{B715964F-206D-4F49-AEA4-05652566A6E7}" srcOrd="0" destOrd="0" presId="urn:microsoft.com/office/officeart/2005/8/layout/vList2"/>
    <dgm:cxn modelId="{461822AA-6C22-3C41-8DC1-C2C4056C43F0}" type="presOf" srcId="{477F0524-B637-4983-BFD1-F5097DC8C3D0}" destId="{773CE891-B6AA-504C-83B3-A37A7BA54AD4}" srcOrd="0" destOrd="0" presId="urn:microsoft.com/office/officeart/2005/8/layout/vList2"/>
    <dgm:cxn modelId="{D17AAFAB-7B46-7147-BD19-53DEF44FAA92}" type="presOf" srcId="{330D9B4B-AB53-4DF6-AA8C-A279EDC7BFB4}" destId="{D3579B64-06F1-F841-B824-22D4F35A1920}" srcOrd="0" destOrd="0" presId="urn:microsoft.com/office/officeart/2005/8/layout/vList2"/>
    <dgm:cxn modelId="{2CCF1FBA-C0A3-4D42-B3ED-52DAC03A57E3}" type="presOf" srcId="{67FA2516-D44F-4E80-8878-165B420A3F47}" destId="{614F5255-13A6-2E47-BCDA-A1F8AC079E51}" srcOrd="0" destOrd="0" presId="urn:microsoft.com/office/officeart/2005/8/layout/vList2"/>
    <dgm:cxn modelId="{D79CC1CF-AB41-4249-991F-4B7FA765C30E}" srcId="{E1073384-3AE0-465C-8A03-40AE2CB57416}" destId="{67FA2516-D44F-4E80-8878-165B420A3F47}" srcOrd="3" destOrd="0" parTransId="{059834ED-5C33-4F97-8C7A-ED9A5A7C2C07}" sibTransId="{2C083504-AACD-4C34-96F0-86A86DC9D66A}"/>
    <dgm:cxn modelId="{CE25FFD3-6DF0-4065-BCFF-7DCDB80213EA}" srcId="{E1073384-3AE0-465C-8A03-40AE2CB57416}" destId="{735AADC5-BF47-4282-9258-893088F6C995}" srcOrd="6" destOrd="0" parTransId="{4ECC44FD-09CF-43D4-B914-47A92DBF05DA}" sibTransId="{34003755-196B-48D0-96CE-30FFDC4EB3B5}"/>
    <dgm:cxn modelId="{63C7D9D4-88E0-6E4C-992E-0AFBEB9F6590}" type="presOf" srcId="{735AADC5-BF47-4282-9258-893088F6C995}" destId="{F2BD7CAA-8ABB-0D49-B08F-B7CE0FA7828D}" srcOrd="0" destOrd="0" presId="urn:microsoft.com/office/officeart/2005/8/layout/vList2"/>
    <dgm:cxn modelId="{4C10F7D7-DECD-9344-9F96-F1F8C70E9B43}" type="presOf" srcId="{B6B2C361-C32A-1741-8A7B-3FE7511C5F21}" destId="{8057226A-EF57-634E-AD5C-838B64101521}" srcOrd="0" destOrd="0" presId="urn:microsoft.com/office/officeart/2005/8/layout/vList2"/>
    <dgm:cxn modelId="{191FE1DC-B9D6-1B49-9796-720E58480CFC}" type="presOf" srcId="{E1073384-3AE0-465C-8A03-40AE2CB57416}" destId="{3ADAF186-2CB9-8E43-B0DB-FE6194443B61}" srcOrd="0" destOrd="0" presId="urn:microsoft.com/office/officeart/2005/8/layout/vList2"/>
    <dgm:cxn modelId="{B3F23ADE-A90B-469C-9BFA-E5E89FB2F123}" srcId="{E1073384-3AE0-465C-8A03-40AE2CB57416}" destId="{90060EFF-B062-408B-A04D-2A3EE9F8AE8E}" srcOrd="5" destOrd="0" parTransId="{B322E306-43A3-4825-97C1-02EE0ECA11A4}" sibTransId="{72B9384B-B8C2-46F4-83DA-715212FB601E}"/>
    <dgm:cxn modelId="{C6FF0CE6-FE72-426C-8C0C-0F70A5F3AD2E}" srcId="{E1073384-3AE0-465C-8A03-40AE2CB57416}" destId="{3B9D494B-C822-47E9-97B0-A928417083F8}" srcOrd="1" destOrd="0" parTransId="{CBCE2DB8-62AC-4941-BCCA-AC71D930E2AE}" sibTransId="{B089CFD3-4A66-4034-8A4A-AB5418F68002}"/>
    <dgm:cxn modelId="{6A4F117C-4EA2-F044-860B-5F45757A6E6D}" type="presParOf" srcId="{3ADAF186-2CB9-8E43-B0DB-FE6194443B61}" destId="{0DEE3BA3-58AA-1944-85E3-A65E428DE0C0}" srcOrd="0" destOrd="0" presId="urn:microsoft.com/office/officeart/2005/8/layout/vList2"/>
    <dgm:cxn modelId="{53040733-0BAB-C845-8CA7-69888D3CDF13}" type="presParOf" srcId="{3ADAF186-2CB9-8E43-B0DB-FE6194443B61}" destId="{D5E5A54E-AFB3-654A-A583-26CAF9317CAB}" srcOrd="1" destOrd="0" presId="urn:microsoft.com/office/officeart/2005/8/layout/vList2"/>
    <dgm:cxn modelId="{9D1FFFA9-9A00-5C4B-8F52-1370CF8909FF}" type="presParOf" srcId="{3ADAF186-2CB9-8E43-B0DB-FE6194443B61}" destId="{3FFFA4ED-05B7-0049-BCC3-78A69713B828}" srcOrd="2" destOrd="0" presId="urn:microsoft.com/office/officeart/2005/8/layout/vList2"/>
    <dgm:cxn modelId="{DBBF6FCC-3E72-724E-8327-17A039EB1535}" type="presParOf" srcId="{3ADAF186-2CB9-8E43-B0DB-FE6194443B61}" destId="{CF670551-AD1B-9449-866B-92B9A2CE0E8E}" srcOrd="3" destOrd="0" presId="urn:microsoft.com/office/officeart/2005/8/layout/vList2"/>
    <dgm:cxn modelId="{0195CD96-EC31-2743-BF3A-8E09838C0028}" type="presParOf" srcId="{3ADAF186-2CB9-8E43-B0DB-FE6194443B61}" destId="{D3579B64-06F1-F841-B824-22D4F35A1920}" srcOrd="4" destOrd="0" presId="urn:microsoft.com/office/officeart/2005/8/layout/vList2"/>
    <dgm:cxn modelId="{E50E7EE4-6380-C045-B58E-8BF1443BB2EA}" type="presParOf" srcId="{3ADAF186-2CB9-8E43-B0DB-FE6194443B61}" destId="{E9CCC026-061B-3F48-9371-05E44842E673}" srcOrd="5" destOrd="0" presId="urn:microsoft.com/office/officeart/2005/8/layout/vList2"/>
    <dgm:cxn modelId="{4EAC57D3-2240-2542-B1F2-D410D1B2118D}" type="presParOf" srcId="{3ADAF186-2CB9-8E43-B0DB-FE6194443B61}" destId="{614F5255-13A6-2E47-BCDA-A1F8AC079E51}" srcOrd="6" destOrd="0" presId="urn:microsoft.com/office/officeart/2005/8/layout/vList2"/>
    <dgm:cxn modelId="{47DE8AB0-9059-4F4C-96CB-2B60B8B96CA2}" type="presParOf" srcId="{3ADAF186-2CB9-8E43-B0DB-FE6194443B61}" destId="{7994AD4A-A29A-7E43-9734-535BB298C473}" srcOrd="7" destOrd="0" presId="urn:microsoft.com/office/officeart/2005/8/layout/vList2"/>
    <dgm:cxn modelId="{1564F255-CA1C-0548-8361-CF22E961ACF1}" type="presParOf" srcId="{3ADAF186-2CB9-8E43-B0DB-FE6194443B61}" destId="{8057226A-EF57-634E-AD5C-838B64101521}" srcOrd="8" destOrd="0" presId="urn:microsoft.com/office/officeart/2005/8/layout/vList2"/>
    <dgm:cxn modelId="{3BC6BC51-E136-494F-8EFE-2245DB6C8744}" type="presParOf" srcId="{3ADAF186-2CB9-8E43-B0DB-FE6194443B61}" destId="{53135015-BA09-6C43-A467-50CA2915D2F9}" srcOrd="9" destOrd="0" presId="urn:microsoft.com/office/officeart/2005/8/layout/vList2"/>
    <dgm:cxn modelId="{D3D7DC69-9218-F045-8D5A-79DC85B3CC84}" type="presParOf" srcId="{3ADAF186-2CB9-8E43-B0DB-FE6194443B61}" destId="{B715964F-206D-4F49-AEA4-05652566A6E7}" srcOrd="10" destOrd="0" presId="urn:microsoft.com/office/officeart/2005/8/layout/vList2"/>
    <dgm:cxn modelId="{DD0D42AB-C8B7-CD49-A453-8C509906888A}" type="presParOf" srcId="{3ADAF186-2CB9-8E43-B0DB-FE6194443B61}" destId="{86C7FB7E-2DBD-EF4D-A087-5C0484C1A734}" srcOrd="11" destOrd="0" presId="urn:microsoft.com/office/officeart/2005/8/layout/vList2"/>
    <dgm:cxn modelId="{FB001D10-999C-054D-8A9C-9D919184C09A}" type="presParOf" srcId="{3ADAF186-2CB9-8E43-B0DB-FE6194443B61}" destId="{F2BD7CAA-8ABB-0D49-B08F-B7CE0FA7828D}" srcOrd="12" destOrd="0" presId="urn:microsoft.com/office/officeart/2005/8/layout/vList2"/>
    <dgm:cxn modelId="{D9EEDD02-7C7A-4741-B0B3-D190421F41D4}" type="presParOf" srcId="{3ADAF186-2CB9-8E43-B0DB-FE6194443B61}" destId="{3124072E-AAFB-E043-8B02-F5B3EA2D74DC}" srcOrd="13" destOrd="0" presId="urn:microsoft.com/office/officeart/2005/8/layout/vList2"/>
    <dgm:cxn modelId="{BAB12602-1412-664C-9F9F-12D1086399A0}" type="presParOf" srcId="{3ADAF186-2CB9-8E43-B0DB-FE6194443B61}" destId="{773CE891-B6AA-504C-83B3-A37A7BA54AD4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F3BC8A-42FD-4F8E-9B09-EB7EB1BE79C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FA7D391-2A8C-4DC3-970A-DB4320F69190}">
      <dgm:prSet/>
      <dgm:spPr/>
      <dgm:t>
        <a:bodyPr/>
        <a:lstStyle/>
        <a:p>
          <a:r>
            <a:rPr lang="en-US"/>
            <a:t>From social hierarchy to civic equality</a:t>
          </a:r>
        </a:p>
      </dgm:t>
    </dgm:pt>
    <dgm:pt modelId="{319AF9AF-59D8-4746-910A-43862E272378}" type="parTrans" cxnId="{DD475C91-FD55-4A09-969F-0CA2AB936C12}">
      <dgm:prSet/>
      <dgm:spPr/>
      <dgm:t>
        <a:bodyPr/>
        <a:lstStyle/>
        <a:p>
          <a:endParaRPr lang="en-US"/>
        </a:p>
      </dgm:t>
    </dgm:pt>
    <dgm:pt modelId="{D09B6D19-2736-4D43-A5BC-2F195C7DF731}" type="sibTrans" cxnId="{DD475C91-FD55-4A09-969F-0CA2AB936C12}">
      <dgm:prSet/>
      <dgm:spPr/>
      <dgm:t>
        <a:bodyPr/>
        <a:lstStyle/>
        <a:p>
          <a:endParaRPr lang="en-US"/>
        </a:p>
      </dgm:t>
    </dgm:pt>
    <dgm:pt modelId="{C1935A64-B9B2-4F6F-B78E-E73AB9796F07}">
      <dgm:prSet/>
      <dgm:spPr/>
      <dgm:t>
        <a:bodyPr/>
        <a:lstStyle/>
        <a:p>
          <a:r>
            <a:rPr lang="en-US"/>
            <a:t>A society of producers and consumers rather than masters and subjects</a:t>
          </a:r>
        </a:p>
      </dgm:t>
    </dgm:pt>
    <dgm:pt modelId="{EDBC879D-87DE-4388-AF3B-AC4DF726A11A}" type="parTrans" cxnId="{F032A982-6D59-4581-9003-34889A9CBE7C}">
      <dgm:prSet/>
      <dgm:spPr/>
      <dgm:t>
        <a:bodyPr/>
        <a:lstStyle/>
        <a:p>
          <a:endParaRPr lang="en-US"/>
        </a:p>
      </dgm:t>
    </dgm:pt>
    <dgm:pt modelId="{8F9FB593-EA03-44B8-A019-C6DB64DD3AD1}" type="sibTrans" cxnId="{F032A982-6D59-4581-9003-34889A9CBE7C}">
      <dgm:prSet/>
      <dgm:spPr/>
      <dgm:t>
        <a:bodyPr/>
        <a:lstStyle/>
        <a:p>
          <a:endParaRPr lang="en-US"/>
        </a:p>
      </dgm:t>
    </dgm:pt>
    <dgm:pt modelId="{6BAAA66F-0A5B-460D-AEFC-9E6F20877CC6}">
      <dgm:prSet/>
      <dgm:spPr/>
      <dgm:t>
        <a:bodyPr/>
        <a:lstStyle/>
        <a:p>
          <a:r>
            <a:rPr lang="en-US"/>
            <a:t>Value of the individual: from birth to productivity</a:t>
          </a:r>
        </a:p>
      </dgm:t>
    </dgm:pt>
    <dgm:pt modelId="{32F267D3-5485-4B6B-A7C3-42EB0081E9E2}" type="parTrans" cxnId="{6DC38CEA-B6CB-43C0-86AC-6E109B8D24A9}">
      <dgm:prSet/>
      <dgm:spPr/>
      <dgm:t>
        <a:bodyPr/>
        <a:lstStyle/>
        <a:p>
          <a:endParaRPr lang="en-US"/>
        </a:p>
      </dgm:t>
    </dgm:pt>
    <dgm:pt modelId="{7FC5BF35-AF7D-4940-9995-307BD3688837}" type="sibTrans" cxnId="{6DC38CEA-B6CB-43C0-86AC-6E109B8D24A9}">
      <dgm:prSet/>
      <dgm:spPr/>
      <dgm:t>
        <a:bodyPr/>
        <a:lstStyle/>
        <a:p>
          <a:endParaRPr lang="en-US"/>
        </a:p>
      </dgm:t>
    </dgm:pt>
    <dgm:pt modelId="{693DF332-ADA9-4DF2-9E34-C24A9A447EFC}">
      <dgm:prSet/>
      <dgm:spPr/>
      <dgm:t>
        <a:bodyPr/>
        <a:lstStyle/>
        <a:p>
          <a:r>
            <a:rPr lang="en-US" dirty="0"/>
            <a:t>Need for legal system to enforce business contracts </a:t>
          </a:r>
          <a:r>
            <a:rPr lang="en-US" i="1" dirty="0"/>
            <a:t>between legal equals</a:t>
          </a:r>
          <a:endParaRPr lang="en-US" dirty="0"/>
        </a:p>
      </dgm:t>
    </dgm:pt>
    <dgm:pt modelId="{4BE961D1-E257-44C6-AAF4-7011607B51DC}" type="parTrans" cxnId="{BDAE6A0A-ED3F-445E-826C-1095DDDD948D}">
      <dgm:prSet/>
      <dgm:spPr/>
      <dgm:t>
        <a:bodyPr/>
        <a:lstStyle/>
        <a:p>
          <a:endParaRPr lang="en-US"/>
        </a:p>
      </dgm:t>
    </dgm:pt>
    <dgm:pt modelId="{8278CD4D-377A-4F11-A884-70D721A8584A}" type="sibTrans" cxnId="{BDAE6A0A-ED3F-445E-826C-1095DDDD948D}">
      <dgm:prSet/>
      <dgm:spPr/>
      <dgm:t>
        <a:bodyPr/>
        <a:lstStyle/>
        <a:p>
          <a:endParaRPr lang="en-US"/>
        </a:p>
      </dgm:t>
    </dgm:pt>
    <dgm:pt modelId="{B9BC1B23-ABDC-42B0-AC02-C8C29F7E2924}">
      <dgm:prSet/>
      <dgm:spPr/>
      <dgm:t>
        <a:bodyPr/>
        <a:lstStyle/>
        <a:p>
          <a:r>
            <a:rPr lang="en-US" dirty="0"/>
            <a:t>Sumptuary Laws decline: anyone with money can look like a noble… fashion reinforces the measure of money rather than blood</a:t>
          </a:r>
        </a:p>
      </dgm:t>
    </dgm:pt>
    <dgm:pt modelId="{2186BDA8-25F3-4B28-A20E-600E40EC8C09}" type="parTrans" cxnId="{31058E91-CD6C-437D-ADF8-8A30391D2485}">
      <dgm:prSet/>
      <dgm:spPr/>
      <dgm:t>
        <a:bodyPr/>
        <a:lstStyle/>
        <a:p>
          <a:endParaRPr lang="en-US"/>
        </a:p>
      </dgm:t>
    </dgm:pt>
    <dgm:pt modelId="{25C2C08D-4EE3-455F-92F5-8D4B7850E02B}" type="sibTrans" cxnId="{31058E91-CD6C-437D-ADF8-8A30391D2485}">
      <dgm:prSet/>
      <dgm:spPr/>
      <dgm:t>
        <a:bodyPr/>
        <a:lstStyle/>
        <a:p>
          <a:endParaRPr lang="en-US"/>
        </a:p>
      </dgm:t>
    </dgm:pt>
    <dgm:pt modelId="{DD589FCB-4006-EF48-862B-91A4D79C16CB}" type="pres">
      <dgm:prSet presAssocID="{D6F3BC8A-42FD-4F8E-9B09-EB7EB1BE79C1}" presName="diagram" presStyleCnt="0">
        <dgm:presLayoutVars>
          <dgm:dir/>
          <dgm:resizeHandles val="exact"/>
        </dgm:presLayoutVars>
      </dgm:prSet>
      <dgm:spPr/>
    </dgm:pt>
    <dgm:pt modelId="{07B1846D-AACB-DC4A-9E80-980AC8A75352}" type="pres">
      <dgm:prSet presAssocID="{FFA7D391-2A8C-4DC3-970A-DB4320F69190}" presName="node" presStyleLbl="node1" presStyleIdx="0" presStyleCnt="5">
        <dgm:presLayoutVars>
          <dgm:bulletEnabled val="1"/>
        </dgm:presLayoutVars>
      </dgm:prSet>
      <dgm:spPr/>
    </dgm:pt>
    <dgm:pt modelId="{8FD7195E-7B40-2847-A94F-F39EEA80FBD0}" type="pres">
      <dgm:prSet presAssocID="{D09B6D19-2736-4D43-A5BC-2F195C7DF731}" presName="sibTrans" presStyleCnt="0"/>
      <dgm:spPr/>
    </dgm:pt>
    <dgm:pt modelId="{B56B5FFF-78F2-8943-BF34-7CC388FAAE20}" type="pres">
      <dgm:prSet presAssocID="{C1935A64-B9B2-4F6F-B78E-E73AB9796F07}" presName="node" presStyleLbl="node1" presStyleIdx="1" presStyleCnt="5">
        <dgm:presLayoutVars>
          <dgm:bulletEnabled val="1"/>
        </dgm:presLayoutVars>
      </dgm:prSet>
      <dgm:spPr/>
    </dgm:pt>
    <dgm:pt modelId="{6397E05D-9ECA-3B43-95ED-49E595FD8D02}" type="pres">
      <dgm:prSet presAssocID="{8F9FB593-EA03-44B8-A019-C6DB64DD3AD1}" presName="sibTrans" presStyleCnt="0"/>
      <dgm:spPr/>
    </dgm:pt>
    <dgm:pt modelId="{2C947761-9669-E442-B05E-3BF0E0653232}" type="pres">
      <dgm:prSet presAssocID="{6BAAA66F-0A5B-460D-AEFC-9E6F20877CC6}" presName="node" presStyleLbl="node1" presStyleIdx="2" presStyleCnt="5">
        <dgm:presLayoutVars>
          <dgm:bulletEnabled val="1"/>
        </dgm:presLayoutVars>
      </dgm:prSet>
      <dgm:spPr/>
    </dgm:pt>
    <dgm:pt modelId="{16899FCA-0B95-9445-9D58-FDEB9354A42B}" type="pres">
      <dgm:prSet presAssocID="{7FC5BF35-AF7D-4940-9995-307BD3688837}" presName="sibTrans" presStyleCnt="0"/>
      <dgm:spPr/>
    </dgm:pt>
    <dgm:pt modelId="{3FC5C93E-57C8-734C-B045-43EED8158635}" type="pres">
      <dgm:prSet presAssocID="{693DF332-ADA9-4DF2-9E34-C24A9A447EFC}" presName="node" presStyleLbl="node1" presStyleIdx="3" presStyleCnt="5">
        <dgm:presLayoutVars>
          <dgm:bulletEnabled val="1"/>
        </dgm:presLayoutVars>
      </dgm:prSet>
      <dgm:spPr/>
    </dgm:pt>
    <dgm:pt modelId="{E6BBDCCB-DA3C-C341-B8F8-64241CA1DAEF}" type="pres">
      <dgm:prSet presAssocID="{8278CD4D-377A-4F11-A884-70D721A8584A}" presName="sibTrans" presStyleCnt="0"/>
      <dgm:spPr/>
    </dgm:pt>
    <dgm:pt modelId="{D1A74436-C69E-8F4E-9782-30E605C457C6}" type="pres">
      <dgm:prSet presAssocID="{B9BC1B23-ABDC-42B0-AC02-C8C29F7E2924}" presName="node" presStyleLbl="node1" presStyleIdx="4" presStyleCnt="5">
        <dgm:presLayoutVars>
          <dgm:bulletEnabled val="1"/>
        </dgm:presLayoutVars>
      </dgm:prSet>
      <dgm:spPr/>
    </dgm:pt>
  </dgm:ptLst>
  <dgm:cxnLst>
    <dgm:cxn modelId="{BDAE6A0A-ED3F-445E-826C-1095DDDD948D}" srcId="{D6F3BC8A-42FD-4F8E-9B09-EB7EB1BE79C1}" destId="{693DF332-ADA9-4DF2-9E34-C24A9A447EFC}" srcOrd="3" destOrd="0" parTransId="{4BE961D1-E257-44C6-AAF4-7011607B51DC}" sibTransId="{8278CD4D-377A-4F11-A884-70D721A8584A}"/>
    <dgm:cxn modelId="{C6E37928-A344-C243-B90E-958349772371}" type="presOf" srcId="{C1935A64-B9B2-4F6F-B78E-E73AB9796F07}" destId="{B56B5FFF-78F2-8943-BF34-7CC388FAAE20}" srcOrd="0" destOrd="0" presId="urn:microsoft.com/office/officeart/2005/8/layout/default"/>
    <dgm:cxn modelId="{83458E60-BE60-1442-AC09-2D95A6B71174}" type="presOf" srcId="{6BAAA66F-0A5B-460D-AEFC-9E6F20877CC6}" destId="{2C947761-9669-E442-B05E-3BF0E0653232}" srcOrd="0" destOrd="0" presId="urn:microsoft.com/office/officeart/2005/8/layout/default"/>
    <dgm:cxn modelId="{480B6276-01DE-4E47-8F3C-A046427A8734}" type="presOf" srcId="{B9BC1B23-ABDC-42B0-AC02-C8C29F7E2924}" destId="{D1A74436-C69E-8F4E-9782-30E605C457C6}" srcOrd="0" destOrd="0" presId="urn:microsoft.com/office/officeart/2005/8/layout/default"/>
    <dgm:cxn modelId="{4081057B-8323-D342-993F-07B66BFBF3AA}" type="presOf" srcId="{FFA7D391-2A8C-4DC3-970A-DB4320F69190}" destId="{07B1846D-AACB-DC4A-9E80-980AC8A75352}" srcOrd="0" destOrd="0" presId="urn:microsoft.com/office/officeart/2005/8/layout/default"/>
    <dgm:cxn modelId="{F032A982-6D59-4581-9003-34889A9CBE7C}" srcId="{D6F3BC8A-42FD-4F8E-9B09-EB7EB1BE79C1}" destId="{C1935A64-B9B2-4F6F-B78E-E73AB9796F07}" srcOrd="1" destOrd="0" parTransId="{EDBC879D-87DE-4388-AF3B-AC4DF726A11A}" sibTransId="{8F9FB593-EA03-44B8-A019-C6DB64DD3AD1}"/>
    <dgm:cxn modelId="{DD475C91-FD55-4A09-969F-0CA2AB936C12}" srcId="{D6F3BC8A-42FD-4F8E-9B09-EB7EB1BE79C1}" destId="{FFA7D391-2A8C-4DC3-970A-DB4320F69190}" srcOrd="0" destOrd="0" parTransId="{319AF9AF-59D8-4746-910A-43862E272378}" sibTransId="{D09B6D19-2736-4D43-A5BC-2F195C7DF731}"/>
    <dgm:cxn modelId="{31058E91-CD6C-437D-ADF8-8A30391D2485}" srcId="{D6F3BC8A-42FD-4F8E-9B09-EB7EB1BE79C1}" destId="{B9BC1B23-ABDC-42B0-AC02-C8C29F7E2924}" srcOrd="4" destOrd="0" parTransId="{2186BDA8-25F3-4B28-A20E-600E40EC8C09}" sibTransId="{25C2C08D-4EE3-455F-92F5-8D4B7850E02B}"/>
    <dgm:cxn modelId="{F4788C9D-0265-9C48-B27F-02BADED9AEDE}" type="presOf" srcId="{693DF332-ADA9-4DF2-9E34-C24A9A447EFC}" destId="{3FC5C93E-57C8-734C-B045-43EED8158635}" srcOrd="0" destOrd="0" presId="urn:microsoft.com/office/officeart/2005/8/layout/default"/>
    <dgm:cxn modelId="{6ECF2CE2-C0E8-914E-AC07-A197E0BF6C86}" type="presOf" srcId="{D6F3BC8A-42FD-4F8E-9B09-EB7EB1BE79C1}" destId="{DD589FCB-4006-EF48-862B-91A4D79C16CB}" srcOrd="0" destOrd="0" presId="urn:microsoft.com/office/officeart/2005/8/layout/default"/>
    <dgm:cxn modelId="{6DC38CEA-B6CB-43C0-86AC-6E109B8D24A9}" srcId="{D6F3BC8A-42FD-4F8E-9B09-EB7EB1BE79C1}" destId="{6BAAA66F-0A5B-460D-AEFC-9E6F20877CC6}" srcOrd="2" destOrd="0" parTransId="{32F267D3-5485-4B6B-A7C3-42EB0081E9E2}" sibTransId="{7FC5BF35-AF7D-4940-9995-307BD3688837}"/>
    <dgm:cxn modelId="{2F0ED62E-5AD2-D74D-B13A-F4ADF8755123}" type="presParOf" srcId="{DD589FCB-4006-EF48-862B-91A4D79C16CB}" destId="{07B1846D-AACB-DC4A-9E80-980AC8A75352}" srcOrd="0" destOrd="0" presId="urn:microsoft.com/office/officeart/2005/8/layout/default"/>
    <dgm:cxn modelId="{A843E2F0-15C0-2D4C-96C4-CC8F7004FD3E}" type="presParOf" srcId="{DD589FCB-4006-EF48-862B-91A4D79C16CB}" destId="{8FD7195E-7B40-2847-A94F-F39EEA80FBD0}" srcOrd="1" destOrd="0" presId="urn:microsoft.com/office/officeart/2005/8/layout/default"/>
    <dgm:cxn modelId="{739BB61D-599A-2D43-8164-32FD18660829}" type="presParOf" srcId="{DD589FCB-4006-EF48-862B-91A4D79C16CB}" destId="{B56B5FFF-78F2-8943-BF34-7CC388FAAE20}" srcOrd="2" destOrd="0" presId="urn:microsoft.com/office/officeart/2005/8/layout/default"/>
    <dgm:cxn modelId="{BD5DF38E-BE29-714F-8416-73820CAB6B0F}" type="presParOf" srcId="{DD589FCB-4006-EF48-862B-91A4D79C16CB}" destId="{6397E05D-9ECA-3B43-95ED-49E595FD8D02}" srcOrd="3" destOrd="0" presId="urn:microsoft.com/office/officeart/2005/8/layout/default"/>
    <dgm:cxn modelId="{F6253357-73A2-D246-AAA1-966F9BC5B4FC}" type="presParOf" srcId="{DD589FCB-4006-EF48-862B-91A4D79C16CB}" destId="{2C947761-9669-E442-B05E-3BF0E0653232}" srcOrd="4" destOrd="0" presId="urn:microsoft.com/office/officeart/2005/8/layout/default"/>
    <dgm:cxn modelId="{08565CAE-19EB-0945-83D7-721479F086D3}" type="presParOf" srcId="{DD589FCB-4006-EF48-862B-91A4D79C16CB}" destId="{16899FCA-0B95-9445-9D58-FDEB9354A42B}" srcOrd="5" destOrd="0" presId="urn:microsoft.com/office/officeart/2005/8/layout/default"/>
    <dgm:cxn modelId="{5BE4BF59-04B9-EF4B-B889-CF0066176662}" type="presParOf" srcId="{DD589FCB-4006-EF48-862B-91A4D79C16CB}" destId="{3FC5C93E-57C8-734C-B045-43EED8158635}" srcOrd="6" destOrd="0" presId="urn:microsoft.com/office/officeart/2005/8/layout/default"/>
    <dgm:cxn modelId="{59D9E721-9B89-1044-81B8-A8A38B7826CD}" type="presParOf" srcId="{DD589FCB-4006-EF48-862B-91A4D79C16CB}" destId="{E6BBDCCB-DA3C-C341-B8F8-64241CA1DAEF}" srcOrd="7" destOrd="0" presId="urn:microsoft.com/office/officeart/2005/8/layout/default"/>
    <dgm:cxn modelId="{C526AEAA-5540-4643-A7DD-84263ACAF06E}" type="presParOf" srcId="{DD589FCB-4006-EF48-862B-91A4D79C16CB}" destId="{D1A74436-C69E-8F4E-9782-30E605C457C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2C6D556-2597-4931-8178-96269D394BE1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26A3B73-6D13-4F98-AD7A-8D7999D7A459}">
      <dgm:prSet/>
      <dgm:spPr/>
      <dgm:t>
        <a:bodyPr/>
        <a:lstStyle/>
        <a:p>
          <a:r>
            <a:rPr lang="en-US"/>
            <a:t>Market demand outstrips guilds/corporations</a:t>
          </a:r>
        </a:p>
      </dgm:t>
    </dgm:pt>
    <dgm:pt modelId="{AD6D38DE-6BC0-4007-B0D5-E13C1621C48B}" type="parTrans" cxnId="{CE2EAEA1-7256-442C-B5B1-9EAD22493784}">
      <dgm:prSet/>
      <dgm:spPr/>
      <dgm:t>
        <a:bodyPr/>
        <a:lstStyle/>
        <a:p>
          <a:endParaRPr lang="en-US"/>
        </a:p>
      </dgm:t>
    </dgm:pt>
    <dgm:pt modelId="{F04B68D4-4CEF-4263-91A7-B49638A19253}" type="sibTrans" cxnId="{CE2EAEA1-7256-442C-B5B1-9EAD22493784}">
      <dgm:prSet/>
      <dgm:spPr/>
      <dgm:t>
        <a:bodyPr/>
        <a:lstStyle/>
        <a:p>
          <a:endParaRPr lang="en-US"/>
        </a:p>
      </dgm:t>
    </dgm:pt>
    <dgm:pt modelId="{07C77CDD-3014-4770-A5F3-54047386FDA7}">
      <dgm:prSet/>
      <dgm:spPr/>
      <dgm:t>
        <a:bodyPr/>
        <a:lstStyle/>
        <a:p>
          <a:r>
            <a:rPr lang="en-US"/>
            <a:t>Tensions between masters and workers</a:t>
          </a:r>
        </a:p>
      </dgm:t>
    </dgm:pt>
    <dgm:pt modelId="{4F0ABEB6-B133-4699-A1EA-53623C65A086}" type="parTrans" cxnId="{5F722DF7-9EC4-4FE4-B92F-A1F55FF8216C}">
      <dgm:prSet/>
      <dgm:spPr/>
      <dgm:t>
        <a:bodyPr/>
        <a:lstStyle/>
        <a:p>
          <a:endParaRPr lang="en-US"/>
        </a:p>
      </dgm:t>
    </dgm:pt>
    <dgm:pt modelId="{214765AC-E5AD-4293-8234-01EE72B59471}" type="sibTrans" cxnId="{5F722DF7-9EC4-4FE4-B92F-A1F55FF8216C}">
      <dgm:prSet/>
      <dgm:spPr/>
      <dgm:t>
        <a:bodyPr/>
        <a:lstStyle/>
        <a:p>
          <a:endParaRPr lang="en-US"/>
        </a:p>
      </dgm:t>
    </dgm:pt>
    <dgm:pt modelId="{024FDA8C-FD12-4D33-8B1C-3566C2A5B314}">
      <dgm:prSet/>
      <dgm:spPr/>
      <dgm:t>
        <a:bodyPr/>
        <a:lstStyle/>
        <a:p>
          <a:r>
            <a:rPr lang="en-US" dirty="0"/>
            <a:t>Tensions between guilds and consumers</a:t>
          </a:r>
        </a:p>
      </dgm:t>
    </dgm:pt>
    <dgm:pt modelId="{D59C22B0-E579-42EB-81CB-485D724EC4A7}" type="parTrans" cxnId="{25BE87D9-BD07-4930-80F9-02906AC85D0B}">
      <dgm:prSet/>
      <dgm:spPr/>
      <dgm:t>
        <a:bodyPr/>
        <a:lstStyle/>
        <a:p>
          <a:endParaRPr lang="en-US"/>
        </a:p>
      </dgm:t>
    </dgm:pt>
    <dgm:pt modelId="{EFFE7445-6BD8-4586-8504-60E0D396707B}" type="sibTrans" cxnId="{25BE87D9-BD07-4930-80F9-02906AC85D0B}">
      <dgm:prSet/>
      <dgm:spPr/>
      <dgm:t>
        <a:bodyPr/>
        <a:lstStyle/>
        <a:p>
          <a:endParaRPr lang="en-US"/>
        </a:p>
      </dgm:t>
    </dgm:pt>
    <dgm:pt modelId="{1BDF2B02-8583-4B35-A0C7-F2E0FBFCD34E}">
      <dgm:prSet/>
      <dgm:spPr/>
      <dgm:t>
        <a:bodyPr/>
        <a:lstStyle/>
        <a:p>
          <a:r>
            <a:rPr lang="en-US"/>
            <a:t>Global trade – colonialism</a:t>
          </a:r>
        </a:p>
      </dgm:t>
    </dgm:pt>
    <dgm:pt modelId="{9976A8D0-EF94-4A37-A3C9-6750FB5FA537}" type="parTrans" cxnId="{7EB6484B-861B-47BF-8E0F-4E3F1E27C8BC}">
      <dgm:prSet/>
      <dgm:spPr/>
      <dgm:t>
        <a:bodyPr/>
        <a:lstStyle/>
        <a:p>
          <a:endParaRPr lang="en-US"/>
        </a:p>
      </dgm:t>
    </dgm:pt>
    <dgm:pt modelId="{CF06D8B4-E860-4784-8C09-EE5CAD05C13E}" type="sibTrans" cxnId="{7EB6484B-861B-47BF-8E0F-4E3F1E27C8BC}">
      <dgm:prSet/>
      <dgm:spPr/>
      <dgm:t>
        <a:bodyPr/>
        <a:lstStyle/>
        <a:p>
          <a:endParaRPr lang="en-US"/>
        </a:p>
      </dgm:t>
    </dgm:pt>
    <dgm:pt modelId="{0D6434B3-C36A-444C-9A9F-0DE10416C0FC}">
      <dgm:prSet/>
      <dgm:spPr/>
      <dgm:t>
        <a:bodyPr/>
        <a:lstStyle/>
        <a:p>
          <a:r>
            <a:rPr lang="en-US" dirty="0"/>
            <a:t>Losses of empire upon defeat in the Seven Years’ War (1756-1763)</a:t>
          </a:r>
        </a:p>
      </dgm:t>
    </dgm:pt>
    <dgm:pt modelId="{EF29EC7A-26DE-41E3-BB2D-ED17C24F72D1}" type="parTrans" cxnId="{E96BC32C-6168-449B-B3E2-2E457B2A1B96}">
      <dgm:prSet/>
      <dgm:spPr/>
      <dgm:t>
        <a:bodyPr/>
        <a:lstStyle/>
        <a:p>
          <a:endParaRPr lang="en-US"/>
        </a:p>
      </dgm:t>
    </dgm:pt>
    <dgm:pt modelId="{181C7612-BDBF-4F91-80E7-3ADB7D537D32}" type="sibTrans" cxnId="{E96BC32C-6168-449B-B3E2-2E457B2A1B96}">
      <dgm:prSet/>
      <dgm:spPr/>
      <dgm:t>
        <a:bodyPr/>
        <a:lstStyle/>
        <a:p>
          <a:endParaRPr lang="en-US"/>
        </a:p>
      </dgm:t>
    </dgm:pt>
    <dgm:pt modelId="{F2811D23-7218-41D5-8452-4BB8D4A7991C}">
      <dgm:prSet/>
      <dgm:spPr/>
      <dgm:t>
        <a:bodyPr/>
        <a:lstStyle/>
        <a:p>
          <a:r>
            <a:rPr lang="en-US" dirty="0"/>
            <a:t>Intensifies slavery in Caribbean, especially Saint-Domingue</a:t>
          </a:r>
        </a:p>
      </dgm:t>
    </dgm:pt>
    <dgm:pt modelId="{04530900-20AB-466A-B082-22306D4A36F5}" type="parTrans" cxnId="{95D4F29A-E494-4637-ABB8-5D0E2D1C6320}">
      <dgm:prSet/>
      <dgm:spPr/>
      <dgm:t>
        <a:bodyPr/>
        <a:lstStyle/>
        <a:p>
          <a:endParaRPr lang="en-US"/>
        </a:p>
      </dgm:t>
    </dgm:pt>
    <dgm:pt modelId="{9AF99169-7C9D-4608-8FDB-48108D8303FD}" type="sibTrans" cxnId="{95D4F29A-E494-4637-ABB8-5D0E2D1C6320}">
      <dgm:prSet/>
      <dgm:spPr/>
      <dgm:t>
        <a:bodyPr/>
        <a:lstStyle/>
        <a:p>
          <a:endParaRPr lang="en-US"/>
        </a:p>
      </dgm:t>
    </dgm:pt>
    <dgm:pt modelId="{B85599A3-EEE0-0B48-93E6-20D9D957E12B}">
      <dgm:prSet/>
      <dgm:spPr/>
      <dgm:t>
        <a:bodyPr/>
        <a:lstStyle/>
        <a:p>
          <a:r>
            <a:rPr lang="en-US" dirty="0"/>
            <a:t>Tensions between guilds and non-guild production</a:t>
          </a:r>
        </a:p>
      </dgm:t>
    </dgm:pt>
    <dgm:pt modelId="{5116BF19-67ED-964A-B899-31CF04BA2B77}" type="parTrans" cxnId="{60825FA3-0F28-A54A-828D-33811BF301A9}">
      <dgm:prSet/>
      <dgm:spPr/>
      <dgm:t>
        <a:bodyPr/>
        <a:lstStyle/>
        <a:p>
          <a:endParaRPr lang="en-GB"/>
        </a:p>
      </dgm:t>
    </dgm:pt>
    <dgm:pt modelId="{A006789F-38F7-D942-B566-E9B0020F363D}" type="sibTrans" cxnId="{60825FA3-0F28-A54A-828D-33811BF301A9}">
      <dgm:prSet/>
      <dgm:spPr/>
      <dgm:t>
        <a:bodyPr/>
        <a:lstStyle/>
        <a:p>
          <a:endParaRPr lang="en-GB"/>
        </a:p>
      </dgm:t>
    </dgm:pt>
    <dgm:pt modelId="{46AEA30F-BD17-0148-9614-CE82102C036C}" type="pres">
      <dgm:prSet presAssocID="{D2C6D556-2597-4931-8178-96269D394BE1}" presName="Name0" presStyleCnt="0">
        <dgm:presLayoutVars>
          <dgm:dir/>
          <dgm:animLvl val="lvl"/>
          <dgm:resizeHandles val="exact"/>
        </dgm:presLayoutVars>
      </dgm:prSet>
      <dgm:spPr/>
    </dgm:pt>
    <dgm:pt modelId="{9A2C08EE-B3DF-BA40-A0C2-D10D8792E00D}" type="pres">
      <dgm:prSet presAssocID="{226A3B73-6D13-4F98-AD7A-8D7999D7A459}" presName="composite" presStyleCnt="0"/>
      <dgm:spPr/>
    </dgm:pt>
    <dgm:pt modelId="{DBED6E28-18AB-AC45-977D-7C4F515DD6BA}" type="pres">
      <dgm:prSet presAssocID="{226A3B73-6D13-4F98-AD7A-8D7999D7A45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09D345BC-AD10-1242-9FEB-77DDAD973405}" type="pres">
      <dgm:prSet presAssocID="{226A3B73-6D13-4F98-AD7A-8D7999D7A459}" presName="desTx" presStyleLbl="alignAccFollowNode1" presStyleIdx="0" presStyleCnt="2">
        <dgm:presLayoutVars>
          <dgm:bulletEnabled val="1"/>
        </dgm:presLayoutVars>
      </dgm:prSet>
      <dgm:spPr/>
    </dgm:pt>
    <dgm:pt modelId="{641A3A13-9AC5-E049-BA57-F1177BC6DA4F}" type="pres">
      <dgm:prSet presAssocID="{F04B68D4-4CEF-4263-91A7-B49638A19253}" presName="space" presStyleCnt="0"/>
      <dgm:spPr/>
    </dgm:pt>
    <dgm:pt modelId="{423B120D-5F9D-984C-8449-6AF26DC3A091}" type="pres">
      <dgm:prSet presAssocID="{1BDF2B02-8583-4B35-A0C7-F2E0FBFCD34E}" presName="composite" presStyleCnt="0"/>
      <dgm:spPr/>
    </dgm:pt>
    <dgm:pt modelId="{5F32B704-44C0-1845-993A-9AD0D18E8FA6}" type="pres">
      <dgm:prSet presAssocID="{1BDF2B02-8583-4B35-A0C7-F2E0FBFCD34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ACEF0F75-AEED-164A-BA10-61EFEE14406B}" type="pres">
      <dgm:prSet presAssocID="{1BDF2B02-8583-4B35-A0C7-F2E0FBFCD34E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66281527-FC5E-3C4A-977E-57641D9D2FBD}" type="presOf" srcId="{024FDA8C-FD12-4D33-8B1C-3566C2A5B314}" destId="{09D345BC-AD10-1242-9FEB-77DDAD973405}" srcOrd="0" destOrd="1" presId="urn:microsoft.com/office/officeart/2005/8/layout/hList1"/>
    <dgm:cxn modelId="{E96BC32C-6168-449B-B3E2-2E457B2A1B96}" srcId="{1BDF2B02-8583-4B35-A0C7-F2E0FBFCD34E}" destId="{0D6434B3-C36A-444C-9A9F-0DE10416C0FC}" srcOrd="0" destOrd="0" parTransId="{EF29EC7A-26DE-41E3-BB2D-ED17C24F72D1}" sibTransId="{181C7612-BDBF-4F91-80E7-3ADB7D537D32}"/>
    <dgm:cxn modelId="{F102EE37-CDBF-3148-9925-CECD8E4266C0}" type="presOf" srcId="{0D6434B3-C36A-444C-9A9F-0DE10416C0FC}" destId="{ACEF0F75-AEED-164A-BA10-61EFEE14406B}" srcOrd="0" destOrd="0" presId="urn:microsoft.com/office/officeart/2005/8/layout/hList1"/>
    <dgm:cxn modelId="{6461C645-DB6D-084C-A328-B33031841897}" type="presOf" srcId="{B85599A3-EEE0-0B48-93E6-20D9D957E12B}" destId="{09D345BC-AD10-1242-9FEB-77DDAD973405}" srcOrd="0" destOrd="2" presId="urn:microsoft.com/office/officeart/2005/8/layout/hList1"/>
    <dgm:cxn modelId="{7EB6484B-861B-47BF-8E0F-4E3F1E27C8BC}" srcId="{D2C6D556-2597-4931-8178-96269D394BE1}" destId="{1BDF2B02-8583-4B35-A0C7-F2E0FBFCD34E}" srcOrd="1" destOrd="0" parTransId="{9976A8D0-EF94-4A37-A3C9-6750FB5FA537}" sibTransId="{CF06D8B4-E860-4784-8C09-EE5CAD05C13E}"/>
    <dgm:cxn modelId="{9ECF3073-E9D6-4541-827F-D87CE55F8303}" type="presOf" srcId="{F2811D23-7218-41D5-8452-4BB8D4A7991C}" destId="{ACEF0F75-AEED-164A-BA10-61EFEE14406B}" srcOrd="0" destOrd="1" presId="urn:microsoft.com/office/officeart/2005/8/layout/hList1"/>
    <dgm:cxn modelId="{95D4F29A-E494-4637-ABB8-5D0E2D1C6320}" srcId="{1BDF2B02-8583-4B35-A0C7-F2E0FBFCD34E}" destId="{F2811D23-7218-41D5-8452-4BB8D4A7991C}" srcOrd="1" destOrd="0" parTransId="{04530900-20AB-466A-B082-22306D4A36F5}" sibTransId="{9AF99169-7C9D-4608-8FDB-48108D8303FD}"/>
    <dgm:cxn modelId="{CE2EAEA1-7256-442C-B5B1-9EAD22493784}" srcId="{D2C6D556-2597-4931-8178-96269D394BE1}" destId="{226A3B73-6D13-4F98-AD7A-8D7999D7A459}" srcOrd="0" destOrd="0" parTransId="{AD6D38DE-6BC0-4007-B0D5-E13C1621C48B}" sibTransId="{F04B68D4-4CEF-4263-91A7-B49638A19253}"/>
    <dgm:cxn modelId="{60825FA3-0F28-A54A-828D-33811BF301A9}" srcId="{226A3B73-6D13-4F98-AD7A-8D7999D7A459}" destId="{B85599A3-EEE0-0B48-93E6-20D9D957E12B}" srcOrd="2" destOrd="0" parTransId="{5116BF19-67ED-964A-B899-31CF04BA2B77}" sibTransId="{A006789F-38F7-D942-B566-E9B0020F363D}"/>
    <dgm:cxn modelId="{E14779C4-EA7F-1C46-8FF8-A77E73C4F007}" type="presOf" srcId="{07C77CDD-3014-4770-A5F3-54047386FDA7}" destId="{09D345BC-AD10-1242-9FEB-77DDAD973405}" srcOrd="0" destOrd="0" presId="urn:microsoft.com/office/officeart/2005/8/layout/hList1"/>
    <dgm:cxn modelId="{1F223AD3-24C1-6F43-940C-35B8AC936895}" type="presOf" srcId="{1BDF2B02-8583-4B35-A0C7-F2E0FBFCD34E}" destId="{5F32B704-44C0-1845-993A-9AD0D18E8FA6}" srcOrd="0" destOrd="0" presId="urn:microsoft.com/office/officeart/2005/8/layout/hList1"/>
    <dgm:cxn modelId="{25BE87D9-BD07-4930-80F9-02906AC85D0B}" srcId="{226A3B73-6D13-4F98-AD7A-8D7999D7A459}" destId="{024FDA8C-FD12-4D33-8B1C-3566C2A5B314}" srcOrd="1" destOrd="0" parTransId="{D59C22B0-E579-42EB-81CB-485D724EC4A7}" sibTransId="{EFFE7445-6BD8-4586-8504-60E0D396707B}"/>
    <dgm:cxn modelId="{5F722DF7-9EC4-4FE4-B92F-A1F55FF8216C}" srcId="{226A3B73-6D13-4F98-AD7A-8D7999D7A459}" destId="{07C77CDD-3014-4770-A5F3-54047386FDA7}" srcOrd="0" destOrd="0" parTransId="{4F0ABEB6-B133-4699-A1EA-53623C65A086}" sibTransId="{214765AC-E5AD-4293-8234-01EE72B59471}"/>
    <dgm:cxn modelId="{45278BFB-B63C-CC43-B0AA-9A3EE362DD46}" type="presOf" srcId="{226A3B73-6D13-4F98-AD7A-8D7999D7A459}" destId="{DBED6E28-18AB-AC45-977D-7C4F515DD6BA}" srcOrd="0" destOrd="0" presId="urn:microsoft.com/office/officeart/2005/8/layout/hList1"/>
    <dgm:cxn modelId="{7C4DB5FE-F9F6-6049-BADB-46154D468609}" type="presOf" srcId="{D2C6D556-2597-4931-8178-96269D394BE1}" destId="{46AEA30F-BD17-0148-9614-CE82102C036C}" srcOrd="0" destOrd="0" presId="urn:microsoft.com/office/officeart/2005/8/layout/hList1"/>
    <dgm:cxn modelId="{04F9D4F2-2B51-244E-A1BC-BE710F632474}" type="presParOf" srcId="{46AEA30F-BD17-0148-9614-CE82102C036C}" destId="{9A2C08EE-B3DF-BA40-A0C2-D10D8792E00D}" srcOrd="0" destOrd="0" presId="urn:microsoft.com/office/officeart/2005/8/layout/hList1"/>
    <dgm:cxn modelId="{C0F9691D-D8E7-554F-A36B-A607207C5E22}" type="presParOf" srcId="{9A2C08EE-B3DF-BA40-A0C2-D10D8792E00D}" destId="{DBED6E28-18AB-AC45-977D-7C4F515DD6BA}" srcOrd="0" destOrd="0" presId="urn:microsoft.com/office/officeart/2005/8/layout/hList1"/>
    <dgm:cxn modelId="{82B98595-DD9D-2346-93C3-9E6178BEF68B}" type="presParOf" srcId="{9A2C08EE-B3DF-BA40-A0C2-D10D8792E00D}" destId="{09D345BC-AD10-1242-9FEB-77DDAD973405}" srcOrd="1" destOrd="0" presId="urn:microsoft.com/office/officeart/2005/8/layout/hList1"/>
    <dgm:cxn modelId="{02436D44-0C27-BF41-AAC3-CC6AF1E7AFD3}" type="presParOf" srcId="{46AEA30F-BD17-0148-9614-CE82102C036C}" destId="{641A3A13-9AC5-E049-BA57-F1177BC6DA4F}" srcOrd="1" destOrd="0" presId="urn:microsoft.com/office/officeart/2005/8/layout/hList1"/>
    <dgm:cxn modelId="{3D6C01AC-B1D2-6B42-AB1A-F14E15990C5E}" type="presParOf" srcId="{46AEA30F-BD17-0148-9614-CE82102C036C}" destId="{423B120D-5F9D-984C-8449-6AF26DC3A091}" srcOrd="2" destOrd="0" presId="urn:microsoft.com/office/officeart/2005/8/layout/hList1"/>
    <dgm:cxn modelId="{9E9D5883-6993-EE48-A732-A6E279658E16}" type="presParOf" srcId="{423B120D-5F9D-984C-8449-6AF26DC3A091}" destId="{5F32B704-44C0-1845-993A-9AD0D18E8FA6}" srcOrd="0" destOrd="0" presId="urn:microsoft.com/office/officeart/2005/8/layout/hList1"/>
    <dgm:cxn modelId="{2F1BBD91-B769-9349-AD3F-D88CDA67D5B9}" type="presParOf" srcId="{423B120D-5F9D-984C-8449-6AF26DC3A091}" destId="{ACEF0F75-AEED-164A-BA10-61EFEE14406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F22EDC7-8A04-4251-BF43-A819F2AE271D}" type="doc">
      <dgm:prSet loTypeId="urn:microsoft.com/office/officeart/2017/3/layout/DropPinTimeline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D9EAE1D-84C7-47FF-A6F9-5F13899946DA}">
      <dgm:prSet/>
      <dgm:spPr/>
      <dgm:t>
        <a:bodyPr/>
        <a:lstStyle/>
        <a:p>
          <a:pPr>
            <a:defRPr b="1"/>
          </a:pPr>
          <a:r>
            <a:rPr lang="en-US"/>
            <a:t>1700–1721</a:t>
          </a:r>
        </a:p>
      </dgm:t>
    </dgm:pt>
    <dgm:pt modelId="{D281638E-1B0B-4585-91EE-57B488F29916}" type="parTrans" cxnId="{8B9C33D9-AD95-4C0B-80D0-EC08A4E6317E}">
      <dgm:prSet/>
      <dgm:spPr/>
      <dgm:t>
        <a:bodyPr/>
        <a:lstStyle/>
        <a:p>
          <a:endParaRPr lang="en-US"/>
        </a:p>
      </dgm:t>
    </dgm:pt>
    <dgm:pt modelId="{C073E7C9-86AC-473C-93EB-EBC5AAD3645E}" type="sibTrans" cxnId="{8B9C33D9-AD95-4C0B-80D0-EC08A4E6317E}">
      <dgm:prSet/>
      <dgm:spPr/>
      <dgm:t>
        <a:bodyPr/>
        <a:lstStyle/>
        <a:p>
          <a:endParaRPr lang="en-US"/>
        </a:p>
      </dgm:t>
    </dgm:pt>
    <dgm:pt modelId="{49659D53-C15B-4496-9FFB-C342363BA845}">
      <dgm:prSet/>
      <dgm:spPr/>
      <dgm:t>
        <a:bodyPr/>
        <a:lstStyle/>
        <a:p>
          <a:pPr>
            <a:buNone/>
          </a:pPr>
          <a:r>
            <a:rPr lang="en-US" u="sng" dirty="0"/>
            <a:t>21 million</a:t>
          </a:r>
        </a:p>
        <a:p>
          <a:pPr>
            <a:buFont typeface="Arial" panose="020B0604020202020204" pitchFamily="34" charset="0"/>
            <a:buChar char="•"/>
          </a:pPr>
          <a:r>
            <a:rPr lang="en-US" dirty="0"/>
            <a:t>   not much higher than in 1300</a:t>
          </a:r>
        </a:p>
      </dgm:t>
    </dgm:pt>
    <dgm:pt modelId="{54F556DC-D79E-4C53-9458-96A4E6A4D23A}" type="parTrans" cxnId="{DFC360AB-F5D9-4B28-A3F7-A353762C910C}">
      <dgm:prSet/>
      <dgm:spPr/>
      <dgm:t>
        <a:bodyPr/>
        <a:lstStyle/>
        <a:p>
          <a:endParaRPr lang="en-US"/>
        </a:p>
      </dgm:t>
    </dgm:pt>
    <dgm:pt modelId="{7E332A5F-BABF-4D35-AADD-948C18B3E826}" type="sibTrans" cxnId="{DFC360AB-F5D9-4B28-A3F7-A353762C910C}">
      <dgm:prSet/>
      <dgm:spPr/>
      <dgm:t>
        <a:bodyPr/>
        <a:lstStyle/>
        <a:p>
          <a:endParaRPr lang="en-US"/>
        </a:p>
      </dgm:t>
    </dgm:pt>
    <dgm:pt modelId="{3BCAEFDC-20C5-469B-A305-A16656D05831}">
      <dgm:prSet/>
      <dgm:spPr/>
      <dgm:t>
        <a:bodyPr/>
        <a:lstStyle/>
        <a:p>
          <a:pPr>
            <a:defRPr b="1"/>
          </a:pPr>
          <a:r>
            <a:rPr lang="en-US"/>
            <a:t>1789</a:t>
          </a:r>
        </a:p>
      </dgm:t>
    </dgm:pt>
    <dgm:pt modelId="{131C309B-7113-4B98-BE94-FF54A19EA4A3}" type="parTrans" cxnId="{7D7A473E-348C-46DC-8E12-A7EDEEA775B6}">
      <dgm:prSet/>
      <dgm:spPr/>
      <dgm:t>
        <a:bodyPr/>
        <a:lstStyle/>
        <a:p>
          <a:endParaRPr lang="en-US"/>
        </a:p>
      </dgm:t>
    </dgm:pt>
    <dgm:pt modelId="{28282751-5788-4280-B323-F467E4F35F24}" type="sibTrans" cxnId="{7D7A473E-348C-46DC-8E12-A7EDEEA775B6}">
      <dgm:prSet/>
      <dgm:spPr/>
      <dgm:t>
        <a:bodyPr/>
        <a:lstStyle/>
        <a:p>
          <a:endParaRPr lang="en-US"/>
        </a:p>
      </dgm:t>
    </dgm:pt>
    <dgm:pt modelId="{5058CD86-1317-4220-BCDE-6783322667D2}">
      <dgm:prSet/>
      <dgm:spPr/>
      <dgm:t>
        <a:bodyPr/>
        <a:lstStyle/>
        <a:p>
          <a:r>
            <a:rPr lang="en-US" u="sng" dirty="0"/>
            <a:t>28 million</a:t>
          </a:r>
        </a:p>
      </dgm:t>
    </dgm:pt>
    <dgm:pt modelId="{0CB80301-F388-4115-882C-DDB511DD1CC6}" type="parTrans" cxnId="{73B146DD-708A-468A-9E96-9633ADFE1715}">
      <dgm:prSet/>
      <dgm:spPr/>
      <dgm:t>
        <a:bodyPr/>
        <a:lstStyle/>
        <a:p>
          <a:endParaRPr lang="en-US"/>
        </a:p>
      </dgm:t>
    </dgm:pt>
    <dgm:pt modelId="{ED6322D1-6C2B-48C0-B7B9-4701E3344107}" type="sibTrans" cxnId="{73B146DD-708A-468A-9E96-9633ADFE1715}">
      <dgm:prSet/>
      <dgm:spPr/>
      <dgm:t>
        <a:bodyPr/>
        <a:lstStyle/>
        <a:p>
          <a:endParaRPr lang="en-US"/>
        </a:p>
      </dgm:t>
    </dgm:pt>
    <dgm:pt modelId="{2817EF6E-38EB-43B4-8FEB-0248846EAF2F}">
      <dgm:prSet/>
      <dgm:spPr/>
      <dgm:t>
        <a:bodyPr/>
        <a:lstStyle/>
        <a:p>
          <a:r>
            <a:rPr lang="en-US"/>
            <a:t>Last plague in Provence in 1720 – well contained)</a:t>
          </a:r>
        </a:p>
      </dgm:t>
    </dgm:pt>
    <dgm:pt modelId="{D2B5FF4B-2C92-45B9-8515-023519D0B453}" type="parTrans" cxnId="{7B97E65E-226E-4D86-9716-7DF7CAE54720}">
      <dgm:prSet/>
      <dgm:spPr/>
      <dgm:t>
        <a:bodyPr/>
        <a:lstStyle/>
        <a:p>
          <a:endParaRPr lang="en-US"/>
        </a:p>
      </dgm:t>
    </dgm:pt>
    <dgm:pt modelId="{630FDCF0-2698-4B9E-AAD6-1216A558F886}" type="sibTrans" cxnId="{7B97E65E-226E-4D86-9716-7DF7CAE54720}">
      <dgm:prSet/>
      <dgm:spPr/>
      <dgm:t>
        <a:bodyPr/>
        <a:lstStyle/>
        <a:p>
          <a:endParaRPr lang="en-US"/>
        </a:p>
      </dgm:t>
    </dgm:pt>
    <dgm:pt modelId="{6572FACB-DA03-4C09-B85B-B0457E4531C6}">
      <dgm:prSet/>
      <dgm:spPr/>
      <dgm:t>
        <a:bodyPr/>
        <a:lstStyle/>
        <a:p>
          <a:r>
            <a:rPr lang="en-US" dirty="0"/>
            <a:t>End of religious wars (last flare-ups in early 1700s)</a:t>
          </a:r>
        </a:p>
      </dgm:t>
    </dgm:pt>
    <dgm:pt modelId="{08BEA7B2-E8FE-40CE-9CB8-8045F9A8890D}" type="parTrans" cxnId="{F1C725A8-502E-4A64-9474-71A8F5319BBA}">
      <dgm:prSet/>
      <dgm:spPr/>
      <dgm:t>
        <a:bodyPr/>
        <a:lstStyle/>
        <a:p>
          <a:endParaRPr lang="en-US"/>
        </a:p>
      </dgm:t>
    </dgm:pt>
    <dgm:pt modelId="{75150601-2317-47E4-BD3D-CB4C6111041F}" type="sibTrans" cxnId="{F1C725A8-502E-4A64-9474-71A8F5319BBA}">
      <dgm:prSet/>
      <dgm:spPr/>
      <dgm:t>
        <a:bodyPr/>
        <a:lstStyle/>
        <a:p>
          <a:endParaRPr lang="en-US"/>
        </a:p>
      </dgm:t>
    </dgm:pt>
    <dgm:pt modelId="{F36EE85B-D3D4-449A-AC56-3714C235B053}">
      <dgm:prSet/>
      <dgm:spPr/>
      <dgm:t>
        <a:bodyPr/>
        <a:lstStyle/>
        <a:p>
          <a:r>
            <a:rPr lang="en-US"/>
            <a:t>Favourable climatic conditions between 1710-1739)</a:t>
          </a:r>
        </a:p>
      </dgm:t>
    </dgm:pt>
    <dgm:pt modelId="{41068A1C-81A5-4CCB-85F0-4C94EB7B5A5F}" type="parTrans" cxnId="{4AD826B1-15CB-4FB0-B210-40B499A1A987}">
      <dgm:prSet/>
      <dgm:spPr/>
      <dgm:t>
        <a:bodyPr/>
        <a:lstStyle/>
        <a:p>
          <a:endParaRPr lang="en-US"/>
        </a:p>
      </dgm:t>
    </dgm:pt>
    <dgm:pt modelId="{F6386CB9-1178-4E77-9430-03AA4C4092A2}" type="sibTrans" cxnId="{4AD826B1-15CB-4FB0-B210-40B499A1A987}">
      <dgm:prSet/>
      <dgm:spPr/>
      <dgm:t>
        <a:bodyPr/>
        <a:lstStyle/>
        <a:p>
          <a:endParaRPr lang="en-US"/>
        </a:p>
      </dgm:t>
    </dgm:pt>
    <dgm:pt modelId="{50272D93-AB78-45B3-8937-A225E17F3953}">
      <dgm:prSet/>
      <dgm:spPr/>
      <dgm:t>
        <a:bodyPr/>
        <a:lstStyle/>
        <a:p>
          <a:r>
            <a:rPr lang="en-US"/>
            <a:t>Introduction of the potato – ended mass starvation</a:t>
          </a:r>
        </a:p>
      </dgm:t>
    </dgm:pt>
    <dgm:pt modelId="{3EBBCD6B-5645-4D4E-B7D5-7EDA8D32104E}" type="parTrans" cxnId="{81981CA9-A4CE-4992-BE95-71E19E96DF5A}">
      <dgm:prSet/>
      <dgm:spPr/>
      <dgm:t>
        <a:bodyPr/>
        <a:lstStyle/>
        <a:p>
          <a:endParaRPr lang="en-US"/>
        </a:p>
      </dgm:t>
    </dgm:pt>
    <dgm:pt modelId="{14D47AA1-1AC1-4368-A541-7E161471DC04}" type="sibTrans" cxnId="{81981CA9-A4CE-4992-BE95-71E19E96DF5A}">
      <dgm:prSet/>
      <dgm:spPr/>
      <dgm:t>
        <a:bodyPr/>
        <a:lstStyle/>
        <a:p>
          <a:endParaRPr lang="en-US"/>
        </a:p>
      </dgm:t>
    </dgm:pt>
    <dgm:pt modelId="{1CD28F52-91C9-7942-A7AB-32EAD6C0B0EA}" type="pres">
      <dgm:prSet presAssocID="{0F22EDC7-8A04-4251-BF43-A819F2AE271D}" presName="root" presStyleCnt="0">
        <dgm:presLayoutVars>
          <dgm:chMax/>
          <dgm:chPref/>
          <dgm:animLvl val="lvl"/>
        </dgm:presLayoutVars>
      </dgm:prSet>
      <dgm:spPr/>
    </dgm:pt>
    <dgm:pt modelId="{53949E56-21F7-994C-B01C-0EF61A6DFB37}" type="pres">
      <dgm:prSet presAssocID="{0F22EDC7-8A04-4251-BF43-A819F2AE271D}" presName="divider" presStyleLbl="fgAcc1" presStyleIdx="0" presStyleCnt="3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triangle" w="lg" len="lg"/>
        </a:ln>
        <a:effectLst/>
      </dgm:spPr>
    </dgm:pt>
    <dgm:pt modelId="{214EF212-FE56-0243-AB6E-ED03BE7BB468}" type="pres">
      <dgm:prSet presAssocID="{0F22EDC7-8A04-4251-BF43-A819F2AE271D}" presName="nodes" presStyleCnt="0">
        <dgm:presLayoutVars>
          <dgm:chMax/>
          <dgm:chPref/>
          <dgm:animLvl val="lvl"/>
        </dgm:presLayoutVars>
      </dgm:prSet>
      <dgm:spPr/>
    </dgm:pt>
    <dgm:pt modelId="{B62CF758-E78B-624A-A07D-C35013E76725}" type="pres">
      <dgm:prSet presAssocID="{0D9EAE1D-84C7-47FF-A6F9-5F13899946DA}" presName="composite1" presStyleCnt="0"/>
      <dgm:spPr/>
    </dgm:pt>
    <dgm:pt modelId="{7280BB5A-34B9-944A-8D78-22A8C56CDB1B}" type="pres">
      <dgm:prSet presAssocID="{0D9EAE1D-84C7-47FF-A6F9-5F13899946DA}" presName="ConnectorPoint1" presStyleLbl="lnNode1" presStyleIdx="0" presStyleCnt="2"/>
      <dgm:spPr/>
    </dgm:pt>
    <dgm:pt modelId="{4068E7E5-269E-6947-8D45-CF9F6331E6B1}" type="pres">
      <dgm:prSet presAssocID="{0D9EAE1D-84C7-47FF-A6F9-5F13899946DA}" presName="DropPinPlaceHolder1" presStyleCnt="0"/>
      <dgm:spPr/>
    </dgm:pt>
    <dgm:pt modelId="{CF84E1AF-0A08-D04A-A830-E026F4CE64B3}" type="pres">
      <dgm:prSet presAssocID="{0D9EAE1D-84C7-47FF-A6F9-5F13899946DA}" presName="DropPin1" presStyleLbl="alignNode1" presStyleIdx="0" presStyleCnt="2"/>
      <dgm:spPr/>
    </dgm:pt>
    <dgm:pt modelId="{29F38D14-69F5-0E4C-9006-FADCECB05FBB}" type="pres">
      <dgm:prSet presAssocID="{0D9EAE1D-84C7-47FF-A6F9-5F13899946DA}" presName="Ellipse1" presStyleLbl="fgAcc1" presStyleIdx="1" presStyleCnt="3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gm:spPr>
    </dgm:pt>
    <dgm:pt modelId="{A71BAF44-4E5F-F743-AB85-0FEA19F26105}" type="pres">
      <dgm:prSet presAssocID="{0D9EAE1D-84C7-47FF-A6F9-5F13899946DA}" presName="L2TextContainer1" presStyleLbl="revTx" presStyleIdx="0" presStyleCnt="4">
        <dgm:presLayoutVars>
          <dgm:bulletEnabled val="1"/>
        </dgm:presLayoutVars>
      </dgm:prSet>
      <dgm:spPr/>
    </dgm:pt>
    <dgm:pt modelId="{B42D990D-84B6-2942-A8EE-EEB4BDA7CF96}" type="pres">
      <dgm:prSet presAssocID="{0D9EAE1D-84C7-47FF-A6F9-5F13899946DA}" presName="L1TextContainer1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4ADC523D-B325-BD40-923D-99B6D83F0810}" type="pres">
      <dgm:prSet presAssocID="{0D9EAE1D-84C7-47FF-A6F9-5F13899946DA}" presName="ConnectLine1" presStyleLbl="sibTrans1D1" presStyleIdx="0" presStyleCnt="2"/>
      <dgm:spPr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D6553474-064E-2645-9E62-BE5E51A2D0A2}" type="pres">
      <dgm:prSet presAssocID="{0D9EAE1D-84C7-47FF-A6F9-5F13899946DA}" presName="EmptyPlaceHolder1" presStyleCnt="0"/>
      <dgm:spPr/>
    </dgm:pt>
    <dgm:pt modelId="{64F19555-D394-3544-965B-C96B37A5B004}" type="pres">
      <dgm:prSet presAssocID="{C073E7C9-86AC-473C-93EB-EBC5AAD3645E}" presName="spaceBetweenRectangles1" presStyleCnt="0"/>
      <dgm:spPr/>
    </dgm:pt>
    <dgm:pt modelId="{595EFD18-8FA2-AA42-8C61-10EB4A553DA8}" type="pres">
      <dgm:prSet presAssocID="{3BCAEFDC-20C5-469B-A305-A16656D05831}" presName="composite1" presStyleCnt="0"/>
      <dgm:spPr/>
    </dgm:pt>
    <dgm:pt modelId="{3A39A36F-DC91-0948-9C7F-4E8DF28F836F}" type="pres">
      <dgm:prSet presAssocID="{3BCAEFDC-20C5-469B-A305-A16656D05831}" presName="ConnectorPoint1" presStyleLbl="lnNode1" presStyleIdx="1" presStyleCnt="2"/>
      <dgm:spPr/>
    </dgm:pt>
    <dgm:pt modelId="{20EA5A95-4998-3A43-8A57-B943ED6D305B}" type="pres">
      <dgm:prSet presAssocID="{3BCAEFDC-20C5-469B-A305-A16656D05831}" presName="DropPinPlaceHolder1" presStyleCnt="0"/>
      <dgm:spPr/>
    </dgm:pt>
    <dgm:pt modelId="{D7DF7DC3-2E53-0F4A-8762-177EFB2704EA}" type="pres">
      <dgm:prSet presAssocID="{3BCAEFDC-20C5-469B-A305-A16656D05831}" presName="DropPin1" presStyleLbl="alignNode1" presStyleIdx="1" presStyleCnt="2"/>
      <dgm:spPr/>
    </dgm:pt>
    <dgm:pt modelId="{70D56050-AB66-F24B-BF95-76ABAD16E45A}" type="pres">
      <dgm:prSet presAssocID="{3BCAEFDC-20C5-469B-A305-A16656D05831}" presName="Ellipse1" presStyleLbl="fgAcc1" presStyleIdx="2" presStyleCnt="3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gm:spPr>
    </dgm:pt>
    <dgm:pt modelId="{EF9919EE-EC82-264C-9259-6C3BE3A2C11B}" type="pres">
      <dgm:prSet presAssocID="{3BCAEFDC-20C5-469B-A305-A16656D05831}" presName="L2TextContainer1" presStyleLbl="revTx" presStyleIdx="2" presStyleCnt="4">
        <dgm:presLayoutVars>
          <dgm:bulletEnabled val="1"/>
        </dgm:presLayoutVars>
      </dgm:prSet>
      <dgm:spPr/>
    </dgm:pt>
    <dgm:pt modelId="{C26EF378-D066-5D47-9BD3-AADA94656A49}" type="pres">
      <dgm:prSet presAssocID="{3BCAEFDC-20C5-469B-A305-A16656D05831}" presName="L1TextContainer1" presStyleLbl="revTx" presStyleIdx="3" presStyleCnt="4">
        <dgm:presLayoutVars>
          <dgm:chMax val="1"/>
          <dgm:chPref val="1"/>
          <dgm:bulletEnabled val="1"/>
        </dgm:presLayoutVars>
      </dgm:prSet>
      <dgm:spPr/>
    </dgm:pt>
    <dgm:pt modelId="{E0924D1D-331F-FC42-9532-5EA3474A92CC}" type="pres">
      <dgm:prSet presAssocID="{3BCAEFDC-20C5-469B-A305-A16656D05831}" presName="ConnectLine1" presStyleLbl="sibTrans1D1" presStyleIdx="1" presStyleCnt="2"/>
      <dgm:spPr>
        <a:noFill/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dash"/>
        </a:ln>
        <a:effectLst/>
      </dgm:spPr>
    </dgm:pt>
    <dgm:pt modelId="{8B082B55-C9E4-D54E-9DDD-98F1B99735C2}" type="pres">
      <dgm:prSet presAssocID="{3BCAEFDC-20C5-469B-A305-A16656D05831}" presName="EmptyPlaceHolder1" presStyleCnt="0"/>
      <dgm:spPr/>
    </dgm:pt>
  </dgm:ptLst>
  <dgm:cxnLst>
    <dgm:cxn modelId="{6831FB2E-376C-2D4E-927C-F99AB512787D}" type="presOf" srcId="{0F22EDC7-8A04-4251-BF43-A819F2AE271D}" destId="{1CD28F52-91C9-7942-A7AB-32EAD6C0B0EA}" srcOrd="0" destOrd="0" presId="urn:microsoft.com/office/officeart/2017/3/layout/DropPinTimeline"/>
    <dgm:cxn modelId="{7D7A473E-348C-46DC-8E12-A7EDEEA775B6}" srcId="{0F22EDC7-8A04-4251-BF43-A819F2AE271D}" destId="{3BCAEFDC-20C5-469B-A305-A16656D05831}" srcOrd="1" destOrd="0" parTransId="{131C309B-7113-4B98-BE94-FF54A19EA4A3}" sibTransId="{28282751-5788-4280-B323-F467E4F35F24}"/>
    <dgm:cxn modelId="{7B97E65E-226E-4D86-9716-7DF7CAE54720}" srcId="{5058CD86-1317-4220-BCDE-6783322667D2}" destId="{2817EF6E-38EB-43B4-8FEB-0248846EAF2F}" srcOrd="0" destOrd="0" parTransId="{D2B5FF4B-2C92-45B9-8515-023519D0B453}" sibTransId="{630FDCF0-2698-4B9E-AAD6-1216A558F886}"/>
    <dgm:cxn modelId="{F1C725A8-502E-4A64-9474-71A8F5319BBA}" srcId="{5058CD86-1317-4220-BCDE-6783322667D2}" destId="{6572FACB-DA03-4C09-B85B-B0457E4531C6}" srcOrd="1" destOrd="0" parTransId="{08BEA7B2-E8FE-40CE-9CB8-8045F9A8890D}" sibTransId="{75150601-2317-47E4-BD3D-CB4C6111041F}"/>
    <dgm:cxn modelId="{81981CA9-A4CE-4992-BE95-71E19E96DF5A}" srcId="{5058CD86-1317-4220-BCDE-6783322667D2}" destId="{50272D93-AB78-45B3-8937-A225E17F3953}" srcOrd="3" destOrd="0" parTransId="{3EBBCD6B-5645-4D4E-B7D5-7EDA8D32104E}" sibTransId="{14D47AA1-1AC1-4368-A541-7E161471DC04}"/>
    <dgm:cxn modelId="{DFC360AB-F5D9-4B28-A3F7-A353762C910C}" srcId="{0D9EAE1D-84C7-47FF-A6F9-5F13899946DA}" destId="{49659D53-C15B-4496-9FFB-C342363BA845}" srcOrd="0" destOrd="0" parTransId="{54F556DC-D79E-4C53-9458-96A4E6A4D23A}" sibTransId="{7E332A5F-BABF-4D35-AADD-948C18B3E826}"/>
    <dgm:cxn modelId="{DDEE69AD-F24C-8D4D-B4A6-093472CCC5AF}" type="presOf" srcId="{F36EE85B-D3D4-449A-AC56-3714C235B053}" destId="{EF9919EE-EC82-264C-9259-6C3BE3A2C11B}" srcOrd="0" destOrd="3" presId="urn:microsoft.com/office/officeart/2017/3/layout/DropPinTimeline"/>
    <dgm:cxn modelId="{4AD826B1-15CB-4FB0-B210-40B499A1A987}" srcId="{5058CD86-1317-4220-BCDE-6783322667D2}" destId="{F36EE85B-D3D4-449A-AC56-3714C235B053}" srcOrd="2" destOrd="0" parTransId="{41068A1C-81A5-4CCB-85F0-4C94EB7B5A5F}" sibTransId="{F6386CB9-1178-4E77-9430-03AA4C4092A2}"/>
    <dgm:cxn modelId="{8C3499C3-1CC6-5347-9370-156C279EEAAF}" type="presOf" srcId="{0D9EAE1D-84C7-47FF-A6F9-5F13899946DA}" destId="{B42D990D-84B6-2942-A8EE-EEB4BDA7CF96}" srcOrd="0" destOrd="0" presId="urn:microsoft.com/office/officeart/2017/3/layout/DropPinTimeline"/>
    <dgm:cxn modelId="{C3C458C4-453D-6045-8C72-94EE37750FE3}" type="presOf" srcId="{49659D53-C15B-4496-9FFB-C342363BA845}" destId="{A71BAF44-4E5F-F743-AB85-0FEA19F26105}" srcOrd="0" destOrd="0" presId="urn:microsoft.com/office/officeart/2017/3/layout/DropPinTimeline"/>
    <dgm:cxn modelId="{CB6377CC-1560-BA4E-953F-5A888F5246FE}" type="presOf" srcId="{5058CD86-1317-4220-BCDE-6783322667D2}" destId="{EF9919EE-EC82-264C-9259-6C3BE3A2C11B}" srcOrd="0" destOrd="0" presId="urn:microsoft.com/office/officeart/2017/3/layout/DropPinTimeline"/>
    <dgm:cxn modelId="{C51E6FD8-C23D-D542-8039-924A83D7735A}" type="presOf" srcId="{2817EF6E-38EB-43B4-8FEB-0248846EAF2F}" destId="{EF9919EE-EC82-264C-9259-6C3BE3A2C11B}" srcOrd="0" destOrd="1" presId="urn:microsoft.com/office/officeart/2017/3/layout/DropPinTimeline"/>
    <dgm:cxn modelId="{8B9C33D9-AD95-4C0B-80D0-EC08A4E6317E}" srcId="{0F22EDC7-8A04-4251-BF43-A819F2AE271D}" destId="{0D9EAE1D-84C7-47FF-A6F9-5F13899946DA}" srcOrd="0" destOrd="0" parTransId="{D281638E-1B0B-4585-91EE-57B488F29916}" sibTransId="{C073E7C9-86AC-473C-93EB-EBC5AAD3645E}"/>
    <dgm:cxn modelId="{F4F21ADA-B07F-5547-9E93-46F109161010}" type="presOf" srcId="{3BCAEFDC-20C5-469B-A305-A16656D05831}" destId="{C26EF378-D066-5D47-9BD3-AADA94656A49}" srcOrd="0" destOrd="0" presId="urn:microsoft.com/office/officeart/2017/3/layout/DropPinTimeline"/>
    <dgm:cxn modelId="{73B146DD-708A-468A-9E96-9633ADFE1715}" srcId="{3BCAEFDC-20C5-469B-A305-A16656D05831}" destId="{5058CD86-1317-4220-BCDE-6783322667D2}" srcOrd="0" destOrd="0" parTransId="{0CB80301-F388-4115-882C-DDB511DD1CC6}" sibTransId="{ED6322D1-6C2B-48C0-B7B9-4701E3344107}"/>
    <dgm:cxn modelId="{E1C837E6-B35D-A347-A4DE-8FA1778F109E}" type="presOf" srcId="{6572FACB-DA03-4C09-B85B-B0457E4531C6}" destId="{EF9919EE-EC82-264C-9259-6C3BE3A2C11B}" srcOrd="0" destOrd="2" presId="urn:microsoft.com/office/officeart/2017/3/layout/DropPinTimeline"/>
    <dgm:cxn modelId="{D3D205F5-9CF3-7D4A-ABB6-36CFADC0A086}" type="presOf" srcId="{50272D93-AB78-45B3-8937-A225E17F3953}" destId="{EF9919EE-EC82-264C-9259-6C3BE3A2C11B}" srcOrd="0" destOrd="4" presId="urn:microsoft.com/office/officeart/2017/3/layout/DropPinTimeline"/>
    <dgm:cxn modelId="{CA4ADF7B-AA11-2145-81A6-E67DA3A0F610}" type="presParOf" srcId="{1CD28F52-91C9-7942-A7AB-32EAD6C0B0EA}" destId="{53949E56-21F7-994C-B01C-0EF61A6DFB37}" srcOrd="0" destOrd="0" presId="urn:microsoft.com/office/officeart/2017/3/layout/DropPinTimeline"/>
    <dgm:cxn modelId="{ED731E8D-56DF-EA46-9334-F5D282B8BF10}" type="presParOf" srcId="{1CD28F52-91C9-7942-A7AB-32EAD6C0B0EA}" destId="{214EF212-FE56-0243-AB6E-ED03BE7BB468}" srcOrd="1" destOrd="0" presId="urn:microsoft.com/office/officeart/2017/3/layout/DropPinTimeline"/>
    <dgm:cxn modelId="{501214CA-8858-D444-80D1-209DAF109035}" type="presParOf" srcId="{214EF212-FE56-0243-AB6E-ED03BE7BB468}" destId="{B62CF758-E78B-624A-A07D-C35013E76725}" srcOrd="0" destOrd="0" presId="urn:microsoft.com/office/officeart/2017/3/layout/DropPinTimeline"/>
    <dgm:cxn modelId="{6FADF436-7BA4-3247-91D1-45ECC924BC6C}" type="presParOf" srcId="{B62CF758-E78B-624A-A07D-C35013E76725}" destId="{7280BB5A-34B9-944A-8D78-22A8C56CDB1B}" srcOrd="0" destOrd="0" presId="urn:microsoft.com/office/officeart/2017/3/layout/DropPinTimeline"/>
    <dgm:cxn modelId="{F8344EA8-8DC7-4345-B3C5-7E8ACB5FB477}" type="presParOf" srcId="{B62CF758-E78B-624A-A07D-C35013E76725}" destId="{4068E7E5-269E-6947-8D45-CF9F6331E6B1}" srcOrd="1" destOrd="0" presId="urn:microsoft.com/office/officeart/2017/3/layout/DropPinTimeline"/>
    <dgm:cxn modelId="{6E85AD9B-5C21-B042-951B-543F348ECA7E}" type="presParOf" srcId="{4068E7E5-269E-6947-8D45-CF9F6331E6B1}" destId="{CF84E1AF-0A08-D04A-A830-E026F4CE64B3}" srcOrd="0" destOrd="0" presId="urn:microsoft.com/office/officeart/2017/3/layout/DropPinTimeline"/>
    <dgm:cxn modelId="{4904A1A5-D7B3-1C46-B109-4A6F7C608048}" type="presParOf" srcId="{4068E7E5-269E-6947-8D45-CF9F6331E6B1}" destId="{29F38D14-69F5-0E4C-9006-FADCECB05FBB}" srcOrd="1" destOrd="0" presId="urn:microsoft.com/office/officeart/2017/3/layout/DropPinTimeline"/>
    <dgm:cxn modelId="{8DEABF5B-0247-9243-BA87-D7D4B563442C}" type="presParOf" srcId="{B62CF758-E78B-624A-A07D-C35013E76725}" destId="{A71BAF44-4E5F-F743-AB85-0FEA19F26105}" srcOrd="2" destOrd="0" presId="urn:microsoft.com/office/officeart/2017/3/layout/DropPinTimeline"/>
    <dgm:cxn modelId="{7A06B4ED-4C4E-B64A-A0C3-532AE5F67604}" type="presParOf" srcId="{B62CF758-E78B-624A-A07D-C35013E76725}" destId="{B42D990D-84B6-2942-A8EE-EEB4BDA7CF96}" srcOrd="3" destOrd="0" presId="urn:microsoft.com/office/officeart/2017/3/layout/DropPinTimeline"/>
    <dgm:cxn modelId="{6C5984DD-CF96-6B44-AAF8-5D8DCF85815F}" type="presParOf" srcId="{B62CF758-E78B-624A-A07D-C35013E76725}" destId="{4ADC523D-B325-BD40-923D-99B6D83F0810}" srcOrd="4" destOrd="0" presId="urn:microsoft.com/office/officeart/2017/3/layout/DropPinTimeline"/>
    <dgm:cxn modelId="{8063CE5A-EE01-6041-8053-DF70C764CB40}" type="presParOf" srcId="{B62CF758-E78B-624A-A07D-C35013E76725}" destId="{D6553474-064E-2645-9E62-BE5E51A2D0A2}" srcOrd="5" destOrd="0" presId="urn:microsoft.com/office/officeart/2017/3/layout/DropPinTimeline"/>
    <dgm:cxn modelId="{11F91546-09A0-F447-8F84-9F1BC5035B4E}" type="presParOf" srcId="{214EF212-FE56-0243-AB6E-ED03BE7BB468}" destId="{64F19555-D394-3544-965B-C96B37A5B004}" srcOrd="1" destOrd="0" presId="urn:microsoft.com/office/officeart/2017/3/layout/DropPinTimeline"/>
    <dgm:cxn modelId="{B344988D-E250-D441-B0BD-4F3F181B0879}" type="presParOf" srcId="{214EF212-FE56-0243-AB6E-ED03BE7BB468}" destId="{595EFD18-8FA2-AA42-8C61-10EB4A553DA8}" srcOrd="2" destOrd="0" presId="urn:microsoft.com/office/officeart/2017/3/layout/DropPinTimeline"/>
    <dgm:cxn modelId="{C0FE117B-5A47-4240-BD03-367407C291E4}" type="presParOf" srcId="{595EFD18-8FA2-AA42-8C61-10EB4A553DA8}" destId="{3A39A36F-DC91-0948-9C7F-4E8DF28F836F}" srcOrd="0" destOrd="0" presId="urn:microsoft.com/office/officeart/2017/3/layout/DropPinTimeline"/>
    <dgm:cxn modelId="{2F2BE3C6-5326-3842-B9C9-83FF96778E20}" type="presParOf" srcId="{595EFD18-8FA2-AA42-8C61-10EB4A553DA8}" destId="{20EA5A95-4998-3A43-8A57-B943ED6D305B}" srcOrd="1" destOrd="0" presId="urn:microsoft.com/office/officeart/2017/3/layout/DropPinTimeline"/>
    <dgm:cxn modelId="{713589BB-8C0C-F441-B138-A8BD70F81020}" type="presParOf" srcId="{20EA5A95-4998-3A43-8A57-B943ED6D305B}" destId="{D7DF7DC3-2E53-0F4A-8762-177EFB2704EA}" srcOrd="0" destOrd="0" presId="urn:microsoft.com/office/officeart/2017/3/layout/DropPinTimeline"/>
    <dgm:cxn modelId="{C5C3CA21-56D8-9340-A3EB-7AB7CD86C7B7}" type="presParOf" srcId="{20EA5A95-4998-3A43-8A57-B943ED6D305B}" destId="{70D56050-AB66-F24B-BF95-76ABAD16E45A}" srcOrd="1" destOrd="0" presId="urn:microsoft.com/office/officeart/2017/3/layout/DropPinTimeline"/>
    <dgm:cxn modelId="{E608536D-EBE7-8643-9E64-1B8BF6B7CB77}" type="presParOf" srcId="{595EFD18-8FA2-AA42-8C61-10EB4A553DA8}" destId="{EF9919EE-EC82-264C-9259-6C3BE3A2C11B}" srcOrd="2" destOrd="0" presId="urn:microsoft.com/office/officeart/2017/3/layout/DropPinTimeline"/>
    <dgm:cxn modelId="{7F610E03-AC2D-3942-BAE4-154D63688856}" type="presParOf" srcId="{595EFD18-8FA2-AA42-8C61-10EB4A553DA8}" destId="{C26EF378-D066-5D47-9BD3-AADA94656A49}" srcOrd="3" destOrd="0" presId="urn:microsoft.com/office/officeart/2017/3/layout/DropPinTimeline"/>
    <dgm:cxn modelId="{91F17E97-2FCA-5943-B194-2CAF08CD2A01}" type="presParOf" srcId="{595EFD18-8FA2-AA42-8C61-10EB4A553DA8}" destId="{E0924D1D-331F-FC42-9532-5EA3474A92CC}" srcOrd="4" destOrd="0" presId="urn:microsoft.com/office/officeart/2017/3/layout/DropPinTimeline"/>
    <dgm:cxn modelId="{2B632479-68AF-584A-9495-10B78306EA7C}" type="presParOf" srcId="{595EFD18-8FA2-AA42-8C61-10EB4A553DA8}" destId="{8B082B55-C9E4-D54E-9DDD-98F1B99735C2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E28D0D5-1B85-4316-9E7D-81C8B814A38D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7E6B982-86B9-41B6-A31F-3D9E509E24E7}">
      <dgm:prSet/>
      <dgm:spPr/>
      <dgm:t>
        <a:bodyPr/>
        <a:lstStyle/>
        <a:p>
          <a:r>
            <a:rPr lang="en-US"/>
            <a:t>More economic productivity, but</a:t>
          </a:r>
        </a:p>
      </dgm:t>
    </dgm:pt>
    <dgm:pt modelId="{EFEA0B53-86D8-4759-A6EA-9E10AF9C877F}" type="parTrans" cxnId="{54827466-F2F3-402C-A4D7-12E8C9F804EA}">
      <dgm:prSet/>
      <dgm:spPr/>
      <dgm:t>
        <a:bodyPr/>
        <a:lstStyle/>
        <a:p>
          <a:endParaRPr lang="en-US"/>
        </a:p>
      </dgm:t>
    </dgm:pt>
    <dgm:pt modelId="{D1A4817B-03DF-4F83-BB27-72D3CB470651}" type="sibTrans" cxnId="{54827466-F2F3-402C-A4D7-12E8C9F804EA}">
      <dgm:prSet/>
      <dgm:spPr/>
      <dgm:t>
        <a:bodyPr/>
        <a:lstStyle/>
        <a:p>
          <a:endParaRPr lang="en-US"/>
        </a:p>
      </dgm:t>
    </dgm:pt>
    <dgm:pt modelId="{41641A33-4FEE-4331-9512-3EC30F476828}">
      <dgm:prSet/>
      <dgm:spPr/>
      <dgm:t>
        <a:bodyPr/>
        <a:lstStyle/>
        <a:p>
          <a:r>
            <a:rPr lang="en-US"/>
            <a:t>Strains on resources</a:t>
          </a:r>
        </a:p>
      </dgm:t>
    </dgm:pt>
    <dgm:pt modelId="{25A34370-832F-4F46-9926-5E3E250740CC}" type="parTrans" cxnId="{CCA30D06-CC3F-4CB8-BDA5-3D72B00562C8}">
      <dgm:prSet/>
      <dgm:spPr/>
      <dgm:t>
        <a:bodyPr/>
        <a:lstStyle/>
        <a:p>
          <a:endParaRPr lang="en-US"/>
        </a:p>
      </dgm:t>
    </dgm:pt>
    <dgm:pt modelId="{C0DDD531-F48F-4722-8C02-7B64D3DE924C}" type="sibTrans" cxnId="{CCA30D06-CC3F-4CB8-BDA5-3D72B00562C8}">
      <dgm:prSet/>
      <dgm:spPr/>
      <dgm:t>
        <a:bodyPr/>
        <a:lstStyle/>
        <a:p>
          <a:endParaRPr lang="en-US"/>
        </a:p>
      </dgm:t>
    </dgm:pt>
    <dgm:pt modelId="{A8C9D741-F378-4ABD-9A2C-EF234ED355BA}">
      <dgm:prSet/>
      <dgm:spPr/>
      <dgm:t>
        <a:bodyPr/>
        <a:lstStyle/>
        <a:p>
          <a:r>
            <a:rPr lang="en-US"/>
            <a:t>Inheritances divided amongst more heirs, impoverishment</a:t>
          </a:r>
        </a:p>
      </dgm:t>
    </dgm:pt>
    <dgm:pt modelId="{D5764B97-81BB-4D91-B7C9-9C3D196B2985}" type="parTrans" cxnId="{0DD97AA6-D4F1-4BB9-9102-62BB272C403A}">
      <dgm:prSet/>
      <dgm:spPr/>
      <dgm:t>
        <a:bodyPr/>
        <a:lstStyle/>
        <a:p>
          <a:endParaRPr lang="en-US"/>
        </a:p>
      </dgm:t>
    </dgm:pt>
    <dgm:pt modelId="{8C5B3BA6-C9FE-4387-96F4-4235CB19CD08}" type="sibTrans" cxnId="{0DD97AA6-D4F1-4BB9-9102-62BB272C403A}">
      <dgm:prSet/>
      <dgm:spPr/>
      <dgm:t>
        <a:bodyPr/>
        <a:lstStyle/>
        <a:p>
          <a:endParaRPr lang="en-US"/>
        </a:p>
      </dgm:t>
    </dgm:pt>
    <dgm:pt modelId="{B7055044-AC6E-4C41-A064-8E6F5204FBAB}">
      <dgm:prSet/>
      <dgm:spPr/>
      <dgm:t>
        <a:bodyPr/>
        <a:lstStyle/>
        <a:p>
          <a:r>
            <a:rPr lang="en-US"/>
            <a:t>Higher landless population, indigence</a:t>
          </a:r>
        </a:p>
      </dgm:t>
    </dgm:pt>
    <dgm:pt modelId="{D4B2C9F1-A43F-41B0-A023-FFB90F45B8F6}" type="parTrans" cxnId="{B5048BC3-058C-4654-8972-A36B63713CCD}">
      <dgm:prSet/>
      <dgm:spPr/>
      <dgm:t>
        <a:bodyPr/>
        <a:lstStyle/>
        <a:p>
          <a:endParaRPr lang="en-US"/>
        </a:p>
      </dgm:t>
    </dgm:pt>
    <dgm:pt modelId="{57D99677-C277-4B5D-8D1F-FC44A50928A0}" type="sibTrans" cxnId="{B5048BC3-058C-4654-8972-A36B63713CCD}">
      <dgm:prSet/>
      <dgm:spPr/>
      <dgm:t>
        <a:bodyPr/>
        <a:lstStyle/>
        <a:p>
          <a:endParaRPr lang="en-US"/>
        </a:p>
      </dgm:t>
    </dgm:pt>
    <dgm:pt modelId="{205136C8-CE72-44A0-A1F7-EA3E0D305363}">
      <dgm:prSet/>
      <dgm:spPr/>
      <dgm:t>
        <a:bodyPr/>
        <a:lstStyle/>
        <a:p>
          <a:r>
            <a:rPr lang="en-US"/>
            <a:t>Peasants borrow to get by – greater indebtedness</a:t>
          </a:r>
        </a:p>
      </dgm:t>
    </dgm:pt>
    <dgm:pt modelId="{6053D62B-B55A-450F-9486-BC2BBEF8CA7F}" type="parTrans" cxnId="{EDA88A47-7B06-49CE-B26E-77233BA05796}">
      <dgm:prSet/>
      <dgm:spPr/>
      <dgm:t>
        <a:bodyPr/>
        <a:lstStyle/>
        <a:p>
          <a:endParaRPr lang="en-US"/>
        </a:p>
      </dgm:t>
    </dgm:pt>
    <dgm:pt modelId="{B9E84EC6-AB0D-410E-8D58-AAAA17F94AC3}" type="sibTrans" cxnId="{EDA88A47-7B06-49CE-B26E-77233BA05796}">
      <dgm:prSet/>
      <dgm:spPr/>
      <dgm:t>
        <a:bodyPr/>
        <a:lstStyle/>
        <a:p>
          <a:endParaRPr lang="en-US"/>
        </a:p>
      </dgm:t>
    </dgm:pt>
    <dgm:pt modelId="{FD6D2BA7-E275-9141-A29F-E83FD53CAE20}" type="pres">
      <dgm:prSet presAssocID="{CE28D0D5-1B85-4316-9E7D-81C8B814A38D}" presName="diagram" presStyleCnt="0">
        <dgm:presLayoutVars>
          <dgm:dir/>
          <dgm:resizeHandles val="exact"/>
        </dgm:presLayoutVars>
      </dgm:prSet>
      <dgm:spPr/>
    </dgm:pt>
    <dgm:pt modelId="{3CDB2F16-4ED8-AD44-A355-F8AC06AD965F}" type="pres">
      <dgm:prSet presAssocID="{E7E6B982-86B9-41B6-A31F-3D9E509E24E7}" presName="node" presStyleLbl="node1" presStyleIdx="0" presStyleCnt="5">
        <dgm:presLayoutVars>
          <dgm:bulletEnabled val="1"/>
        </dgm:presLayoutVars>
      </dgm:prSet>
      <dgm:spPr/>
    </dgm:pt>
    <dgm:pt modelId="{5AF1DA20-C23D-0C49-AD50-6CE3117BF282}" type="pres">
      <dgm:prSet presAssocID="{D1A4817B-03DF-4F83-BB27-72D3CB470651}" presName="sibTrans" presStyleCnt="0"/>
      <dgm:spPr/>
    </dgm:pt>
    <dgm:pt modelId="{D96C4D17-733E-D840-8948-BF58EE965FD6}" type="pres">
      <dgm:prSet presAssocID="{41641A33-4FEE-4331-9512-3EC30F476828}" presName="node" presStyleLbl="node1" presStyleIdx="1" presStyleCnt="5">
        <dgm:presLayoutVars>
          <dgm:bulletEnabled val="1"/>
        </dgm:presLayoutVars>
      </dgm:prSet>
      <dgm:spPr/>
    </dgm:pt>
    <dgm:pt modelId="{D6C3D6CB-C550-8946-A858-A3E318F01DA9}" type="pres">
      <dgm:prSet presAssocID="{C0DDD531-F48F-4722-8C02-7B64D3DE924C}" presName="sibTrans" presStyleCnt="0"/>
      <dgm:spPr/>
    </dgm:pt>
    <dgm:pt modelId="{B43ADF42-9C9E-4A4F-86C9-C64B9CE81D06}" type="pres">
      <dgm:prSet presAssocID="{A8C9D741-F378-4ABD-9A2C-EF234ED355BA}" presName="node" presStyleLbl="node1" presStyleIdx="2" presStyleCnt="5">
        <dgm:presLayoutVars>
          <dgm:bulletEnabled val="1"/>
        </dgm:presLayoutVars>
      </dgm:prSet>
      <dgm:spPr/>
    </dgm:pt>
    <dgm:pt modelId="{A0EB8D45-BA15-2942-9D96-15354DFDAD34}" type="pres">
      <dgm:prSet presAssocID="{8C5B3BA6-C9FE-4387-96F4-4235CB19CD08}" presName="sibTrans" presStyleCnt="0"/>
      <dgm:spPr/>
    </dgm:pt>
    <dgm:pt modelId="{B52F2488-42EC-8D4F-A773-DB25E4EFB474}" type="pres">
      <dgm:prSet presAssocID="{B7055044-AC6E-4C41-A064-8E6F5204FBAB}" presName="node" presStyleLbl="node1" presStyleIdx="3" presStyleCnt="5">
        <dgm:presLayoutVars>
          <dgm:bulletEnabled val="1"/>
        </dgm:presLayoutVars>
      </dgm:prSet>
      <dgm:spPr/>
    </dgm:pt>
    <dgm:pt modelId="{2D09E2FD-2988-304F-BA83-A459B9441463}" type="pres">
      <dgm:prSet presAssocID="{57D99677-C277-4B5D-8D1F-FC44A50928A0}" presName="sibTrans" presStyleCnt="0"/>
      <dgm:spPr/>
    </dgm:pt>
    <dgm:pt modelId="{8EA2AB6D-3696-B84D-A7DB-F21DAD2E70E5}" type="pres">
      <dgm:prSet presAssocID="{205136C8-CE72-44A0-A1F7-EA3E0D305363}" presName="node" presStyleLbl="node1" presStyleIdx="4" presStyleCnt="5">
        <dgm:presLayoutVars>
          <dgm:bulletEnabled val="1"/>
        </dgm:presLayoutVars>
      </dgm:prSet>
      <dgm:spPr/>
    </dgm:pt>
  </dgm:ptLst>
  <dgm:cxnLst>
    <dgm:cxn modelId="{CCA30D06-CC3F-4CB8-BDA5-3D72B00562C8}" srcId="{CE28D0D5-1B85-4316-9E7D-81C8B814A38D}" destId="{41641A33-4FEE-4331-9512-3EC30F476828}" srcOrd="1" destOrd="0" parTransId="{25A34370-832F-4F46-9926-5E3E250740CC}" sibTransId="{C0DDD531-F48F-4722-8C02-7B64D3DE924C}"/>
    <dgm:cxn modelId="{FABB0809-CC44-2F45-B8EC-B90E5310E227}" type="presOf" srcId="{CE28D0D5-1B85-4316-9E7D-81C8B814A38D}" destId="{FD6D2BA7-E275-9141-A29F-E83FD53CAE20}" srcOrd="0" destOrd="0" presId="urn:microsoft.com/office/officeart/2005/8/layout/default"/>
    <dgm:cxn modelId="{B2D6AB12-702D-3347-AE08-F81A6510A0FF}" type="presOf" srcId="{205136C8-CE72-44A0-A1F7-EA3E0D305363}" destId="{8EA2AB6D-3696-B84D-A7DB-F21DAD2E70E5}" srcOrd="0" destOrd="0" presId="urn:microsoft.com/office/officeart/2005/8/layout/default"/>
    <dgm:cxn modelId="{EDA88A47-7B06-49CE-B26E-77233BA05796}" srcId="{CE28D0D5-1B85-4316-9E7D-81C8B814A38D}" destId="{205136C8-CE72-44A0-A1F7-EA3E0D305363}" srcOrd="4" destOrd="0" parTransId="{6053D62B-B55A-450F-9486-BC2BBEF8CA7F}" sibTransId="{B9E84EC6-AB0D-410E-8D58-AAAA17F94AC3}"/>
    <dgm:cxn modelId="{54827466-F2F3-402C-A4D7-12E8C9F804EA}" srcId="{CE28D0D5-1B85-4316-9E7D-81C8B814A38D}" destId="{E7E6B982-86B9-41B6-A31F-3D9E509E24E7}" srcOrd="0" destOrd="0" parTransId="{EFEA0B53-86D8-4759-A6EA-9E10AF9C877F}" sibTransId="{D1A4817B-03DF-4F83-BB27-72D3CB470651}"/>
    <dgm:cxn modelId="{55D08D6A-6C28-E842-AF72-4BD89B206C64}" type="presOf" srcId="{A8C9D741-F378-4ABD-9A2C-EF234ED355BA}" destId="{B43ADF42-9C9E-4A4F-86C9-C64B9CE81D06}" srcOrd="0" destOrd="0" presId="urn:microsoft.com/office/officeart/2005/8/layout/default"/>
    <dgm:cxn modelId="{D180F07C-B321-4145-A1A8-620951C1978E}" type="presOf" srcId="{E7E6B982-86B9-41B6-A31F-3D9E509E24E7}" destId="{3CDB2F16-4ED8-AD44-A355-F8AC06AD965F}" srcOrd="0" destOrd="0" presId="urn:microsoft.com/office/officeart/2005/8/layout/default"/>
    <dgm:cxn modelId="{0DD97AA6-D4F1-4BB9-9102-62BB272C403A}" srcId="{CE28D0D5-1B85-4316-9E7D-81C8B814A38D}" destId="{A8C9D741-F378-4ABD-9A2C-EF234ED355BA}" srcOrd="2" destOrd="0" parTransId="{D5764B97-81BB-4D91-B7C9-9C3D196B2985}" sibTransId="{8C5B3BA6-C9FE-4387-96F4-4235CB19CD08}"/>
    <dgm:cxn modelId="{F97EEABC-54F8-FB49-9DA7-9E3D24CFFCA4}" type="presOf" srcId="{41641A33-4FEE-4331-9512-3EC30F476828}" destId="{D96C4D17-733E-D840-8948-BF58EE965FD6}" srcOrd="0" destOrd="0" presId="urn:microsoft.com/office/officeart/2005/8/layout/default"/>
    <dgm:cxn modelId="{B5048BC3-058C-4654-8972-A36B63713CCD}" srcId="{CE28D0D5-1B85-4316-9E7D-81C8B814A38D}" destId="{B7055044-AC6E-4C41-A064-8E6F5204FBAB}" srcOrd="3" destOrd="0" parTransId="{D4B2C9F1-A43F-41B0-A023-FFB90F45B8F6}" sibTransId="{57D99677-C277-4B5D-8D1F-FC44A50928A0}"/>
    <dgm:cxn modelId="{C2E848F8-4E62-6F4B-9330-D6C49222557A}" type="presOf" srcId="{B7055044-AC6E-4C41-A064-8E6F5204FBAB}" destId="{B52F2488-42EC-8D4F-A773-DB25E4EFB474}" srcOrd="0" destOrd="0" presId="urn:microsoft.com/office/officeart/2005/8/layout/default"/>
    <dgm:cxn modelId="{B1CE95E8-6780-DC4E-A2CC-B14533BAE708}" type="presParOf" srcId="{FD6D2BA7-E275-9141-A29F-E83FD53CAE20}" destId="{3CDB2F16-4ED8-AD44-A355-F8AC06AD965F}" srcOrd="0" destOrd="0" presId="urn:microsoft.com/office/officeart/2005/8/layout/default"/>
    <dgm:cxn modelId="{47473B61-213B-D649-9641-6BD9B0B318B0}" type="presParOf" srcId="{FD6D2BA7-E275-9141-A29F-E83FD53CAE20}" destId="{5AF1DA20-C23D-0C49-AD50-6CE3117BF282}" srcOrd="1" destOrd="0" presId="urn:microsoft.com/office/officeart/2005/8/layout/default"/>
    <dgm:cxn modelId="{98B2D50B-DA31-B947-8833-4D734E2B6408}" type="presParOf" srcId="{FD6D2BA7-E275-9141-A29F-E83FD53CAE20}" destId="{D96C4D17-733E-D840-8948-BF58EE965FD6}" srcOrd="2" destOrd="0" presId="urn:microsoft.com/office/officeart/2005/8/layout/default"/>
    <dgm:cxn modelId="{C6A1348F-015E-3C45-8012-7FB1DE4638F8}" type="presParOf" srcId="{FD6D2BA7-E275-9141-A29F-E83FD53CAE20}" destId="{D6C3D6CB-C550-8946-A858-A3E318F01DA9}" srcOrd="3" destOrd="0" presId="urn:microsoft.com/office/officeart/2005/8/layout/default"/>
    <dgm:cxn modelId="{3B95F76B-08A3-F743-B2B5-89D1B3985F3F}" type="presParOf" srcId="{FD6D2BA7-E275-9141-A29F-E83FD53CAE20}" destId="{B43ADF42-9C9E-4A4F-86C9-C64B9CE81D06}" srcOrd="4" destOrd="0" presId="urn:microsoft.com/office/officeart/2005/8/layout/default"/>
    <dgm:cxn modelId="{6D48C357-7135-E248-9E92-DF8F2DC70A03}" type="presParOf" srcId="{FD6D2BA7-E275-9141-A29F-E83FD53CAE20}" destId="{A0EB8D45-BA15-2942-9D96-15354DFDAD34}" srcOrd="5" destOrd="0" presId="urn:microsoft.com/office/officeart/2005/8/layout/default"/>
    <dgm:cxn modelId="{6C50EF8B-EE66-984E-B837-D7D430181B8A}" type="presParOf" srcId="{FD6D2BA7-E275-9141-A29F-E83FD53CAE20}" destId="{B52F2488-42EC-8D4F-A773-DB25E4EFB474}" srcOrd="6" destOrd="0" presId="urn:microsoft.com/office/officeart/2005/8/layout/default"/>
    <dgm:cxn modelId="{540140DF-BDA0-244A-ADF1-E9784B21115A}" type="presParOf" srcId="{FD6D2BA7-E275-9141-A29F-E83FD53CAE20}" destId="{2D09E2FD-2988-304F-BA83-A459B9441463}" srcOrd="7" destOrd="0" presId="urn:microsoft.com/office/officeart/2005/8/layout/default"/>
    <dgm:cxn modelId="{6307BC13-56B0-984F-B8B7-8A3395D77F48}" type="presParOf" srcId="{FD6D2BA7-E275-9141-A29F-E83FD53CAE20}" destId="{8EA2AB6D-3696-B84D-A7DB-F21DAD2E70E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30ABD4-BCAC-F640-84DE-2B7A495DCB15}">
      <dsp:nvSpPr>
        <dsp:cNvPr id="0" name=""/>
        <dsp:cNvSpPr/>
      </dsp:nvSpPr>
      <dsp:spPr>
        <a:xfrm>
          <a:off x="0" y="405404"/>
          <a:ext cx="3968747" cy="5561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Liberal Phase – 1789-1792 (constitutional monarchy)</a:t>
          </a:r>
        </a:p>
      </dsp:txBody>
      <dsp:txXfrm>
        <a:off x="27149" y="432553"/>
        <a:ext cx="3914449" cy="501854"/>
      </dsp:txXfrm>
    </dsp:sp>
    <dsp:sp modelId="{576D5A60-B74B-684D-BCE5-412E7CD5B729}">
      <dsp:nvSpPr>
        <dsp:cNvPr id="0" name=""/>
        <dsp:cNvSpPr/>
      </dsp:nvSpPr>
      <dsp:spPr>
        <a:xfrm>
          <a:off x="0" y="1001876"/>
          <a:ext cx="3968747" cy="556152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Radical Phase – 1792-1794 (republic, terror)</a:t>
          </a:r>
        </a:p>
      </dsp:txBody>
      <dsp:txXfrm>
        <a:off x="27149" y="1029025"/>
        <a:ext cx="3914449" cy="501854"/>
      </dsp:txXfrm>
    </dsp:sp>
    <dsp:sp modelId="{BDD781A3-9A74-1843-B9D3-C4AAFDC3DB74}">
      <dsp:nvSpPr>
        <dsp:cNvPr id="0" name=""/>
        <dsp:cNvSpPr/>
      </dsp:nvSpPr>
      <dsp:spPr>
        <a:xfrm>
          <a:off x="0" y="1598348"/>
          <a:ext cx="3968747" cy="556152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Thermidor – 1794-1795 (republic, reaction)</a:t>
          </a:r>
        </a:p>
      </dsp:txBody>
      <dsp:txXfrm>
        <a:off x="27149" y="1625497"/>
        <a:ext cx="3914449" cy="501854"/>
      </dsp:txXfrm>
    </dsp:sp>
    <dsp:sp modelId="{18912009-3167-9F44-AA84-4BA22B7AC75E}">
      <dsp:nvSpPr>
        <dsp:cNvPr id="0" name=""/>
        <dsp:cNvSpPr/>
      </dsp:nvSpPr>
      <dsp:spPr>
        <a:xfrm>
          <a:off x="0" y="2194820"/>
          <a:ext cx="3968747" cy="556152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Directory – 1795-1799 (unstable republic, repeated coups, increasingly corrupt and authoritarian)</a:t>
          </a:r>
        </a:p>
      </dsp:txBody>
      <dsp:txXfrm>
        <a:off x="27149" y="2221969"/>
        <a:ext cx="3914449" cy="501854"/>
      </dsp:txXfrm>
    </dsp:sp>
    <dsp:sp modelId="{C80DB4D5-582C-674B-A7F4-859F0E857909}">
      <dsp:nvSpPr>
        <dsp:cNvPr id="0" name=""/>
        <dsp:cNvSpPr/>
      </dsp:nvSpPr>
      <dsp:spPr>
        <a:xfrm>
          <a:off x="0" y="2791292"/>
          <a:ext cx="3968747" cy="556152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Consulate &amp; Empire – 1799-1814 (Napoleon)</a:t>
          </a:r>
        </a:p>
      </dsp:txBody>
      <dsp:txXfrm>
        <a:off x="27149" y="2818441"/>
        <a:ext cx="3914449" cy="50185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CB27DA-EE1E-F244-8806-56E1A4410486}">
      <dsp:nvSpPr>
        <dsp:cNvPr id="0" name=""/>
        <dsp:cNvSpPr/>
      </dsp:nvSpPr>
      <dsp:spPr>
        <a:xfrm>
          <a:off x="0" y="0"/>
          <a:ext cx="6966490" cy="11068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Crown borrows from officeholders, church, guilds and corporations. Why? They can borrow at lower interest rates than the crown. Debt runs through the whole society.</a:t>
          </a:r>
        </a:p>
      </dsp:txBody>
      <dsp:txXfrm>
        <a:off x="32418" y="32418"/>
        <a:ext cx="5772143" cy="1041985"/>
      </dsp:txXfrm>
    </dsp:sp>
    <dsp:sp modelId="{400C0E31-6DA2-1447-A778-CDF9F2881768}">
      <dsp:nvSpPr>
        <dsp:cNvPr id="0" name=""/>
        <dsp:cNvSpPr/>
      </dsp:nvSpPr>
      <dsp:spPr>
        <a:xfrm>
          <a:off x="614690" y="1291291"/>
          <a:ext cx="6966490" cy="1106821"/>
        </a:xfrm>
        <a:prstGeom prst="roundRect">
          <a:avLst>
            <a:gd name="adj" fmla="val 10000"/>
          </a:avLst>
        </a:prstGeom>
        <a:solidFill>
          <a:schemeClr val="accent2">
            <a:hueOff val="2340760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By 1787, 50% of state's revenues are going to debt-servicing</a:t>
          </a:r>
        </a:p>
      </dsp:txBody>
      <dsp:txXfrm>
        <a:off x="647108" y="1323709"/>
        <a:ext cx="5567530" cy="1041985"/>
      </dsp:txXfrm>
    </dsp:sp>
    <dsp:sp modelId="{C4D3AB30-31C8-334E-B7A3-2F397AFC2697}">
      <dsp:nvSpPr>
        <dsp:cNvPr id="0" name=""/>
        <dsp:cNvSpPr/>
      </dsp:nvSpPr>
      <dsp:spPr>
        <a:xfrm>
          <a:off x="1229380" y="2582583"/>
          <a:ext cx="6966490" cy="1106821"/>
        </a:xfrm>
        <a:prstGeom prst="roundRect">
          <a:avLst>
            <a:gd name="adj" fmla="val 10000"/>
          </a:avLst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Regime debt becomes marketized. It becomes harder for the crown to default on a mass of creditors than it used to be on a few wealthy financiers, who can be bullied or bribed.</a:t>
          </a:r>
        </a:p>
      </dsp:txBody>
      <dsp:txXfrm>
        <a:off x="1261798" y="2615001"/>
        <a:ext cx="5567530" cy="1041985"/>
      </dsp:txXfrm>
    </dsp:sp>
    <dsp:sp modelId="{02A2416B-1C66-704E-988A-A2DDB7CEF651}">
      <dsp:nvSpPr>
        <dsp:cNvPr id="0" name=""/>
        <dsp:cNvSpPr/>
      </dsp:nvSpPr>
      <dsp:spPr>
        <a:xfrm>
          <a:off x="6247056" y="839339"/>
          <a:ext cx="719433" cy="71943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/>
        </a:p>
      </dsp:txBody>
      <dsp:txXfrm>
        <a:off x="6408928" y="839339"/>
        <a:ext cx="395689" cy="541373"/>
      </dsp:txXfrm>
    </dsp:sp>
    <dsp:sp modelId="{DA215706-B0A8-D044-9658-3E9B73688806}">
      <dsp:nvSpPr>
        <dsp:cNvPr id="0" name=""/>
        <dsp:cNvSpPr/>
      </dsp:nvSpPr>
      <dsp:spPr>
        <a:xfrm>
          <a:off x="6861746" y="2123252"/>
          <a:ext cx="719433" cy="71943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/>
        </a:p>
      </dsp:txBody>
      <dsp:txXfrm>
        <a:off x="7023618" y="2123252"/>
        <a:ext cx="395689" cy="54137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45466-89E4-A14F-BB3E-A4C26798B408}">
      <dsp:nvSpPr>
        <dsp:cNvPr id="0" name=""/>
        <dsp:cNvSpPr/>
      </dsp:nvSpPr>
      <dsp:spPr>
        <a:xfrm>
          <a:off x="0" y="22092"/>
          <a:ext cx="8195871" cy="11747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Public opinion matters more to crown, especially public perceptions of the regime’s credit-worthiness</a:t>
          </a:r>
        </a:p>
      </dsp:txBody>
      <dsp:txXfrm>
        <a:off x="57347" y="79439"/>
        <a:ext cx="8081177" cy="1060059"/>
      </dsp:txXfrm>
    </dsp:sp>
    <dsp:sp modelId="{DDF0A53F-3D50-5347-879D-9DA07222D3FB}">
      <dsp:nvSpPr>
        <dsp:cNvPr id="0" name=""/>
        <dsp:cNvSpPr/>
      </dsp:nvSpPr>
      <dsp:spPr>
        <a:xfrm>
          <a:off x="0" y="1257325"/>
          <a:ext cx="8195871" cy="1174753"/>
        </a:xfrm>
        <a:prstGeom prst="roundRect">
          <a:avLst/>
        </a:prstGeom>
        <a:solidFill>
          <a:schemeClr val="accent2">
            <a:hueOff val="2340760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People begin to see each other as producers and consumers (horizontal) rather than masters and subjects (vertical). Civic equality becomes thinkable.</a:t>
          </a:r>
        </a:p>
      </dsp:txBody>
      <dsp:txXfrm>
        <a:off x="57347" y="1314672"/>
        <a:ext cx="8081177" cy="1060059"/>
      </dsp:txXfrm>
    </dsp:sp>
    <dsp:sp modelId="{0E3ED273-D34D-2F42-B564-0C91AC76E557}">
      <dsp:nvSpPr>
        <dsp:cNvPr id="0" name=""/>
        <dsp:cNvSpPr/>
      </dsp:nvSpPr>
      <dsp:spPr>
        <a:xfrm>
          <a:off x="0" y="2492559"/>
          <a:ext cx="8195871" cy="1174753"/>
        </a:xfrm>
        <a:prstGeom prst="roundRect">
          <a:avLst/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Those who don’t produce appear as leeches on society (high clergy, nobles). </a:t>
          </a:r>
        </a:p>
      </dsp:txBody>
      <dsp:txXfrm>
        <a:off x="57347" y="2549906"/>
        <a:ext cx="8081177" cy="106005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0D7FB0-EE5F-8A4E-BB3E-8E34193465EB}">
      <dsp:nvSpPr>
        <dsp:cNvPr id="0" name=""/>
        <dsp:cNvSpPr/>
      </dsp:nvSpPr>
      <dsp:spPr>
        <a:xfrm>
          <a:off x="0" y="368117"/>
          <a:ext cx="8195871" cy="9114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Rise of empathy with novels and plays</a:t>
          </a:r>
        </a:p>
      </dsp:txBody>
      <dsp:txXfrm>
        <a:off x="44492" y="412609"/>
        <a:ext cx="8106887" cy="822446"/>
      </dsp:txXfrm>
    </dsp:sp>
    <dsp:sp modelId="{5D8E2DC7-CFE9-604F-8149-AE025877B174}">
      <dsp:nvSpPr>
        <dsp:cNvPr id="0" name=""/>
        <dsp:cNvSpPr/>
      </dsp:nvSpPr>
      <dsp:spPr>
        <a:xfrm>
          <a:off x="0" y="1388987"/>
          <a:ext cx="8195871" cy="911430"/>
        </a:xfrm>
        <a:prstGeom prst="roundRect">
          <a:avLst/>
        </a:prstGeom>
        <a:solidFill>
          <a:schemeClr val="accent2">
            <a:hueOff val="2340760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Sentiment – a requirement of elites</a:t>
          </a:r>
        </a:p>
      </dsp:txBody>
      <dsp:txXfrm>
        <a:off x="44492" y="1433479"/>
        <a:ext cx="8106887" cy="822446"/>
      </dsp:txXfrm>
    </dsp:sp>
    <dsp:sp modelId="{B1E7668C-D0A0-2A47-95B2-E9D8B2E898A4}">
      <dsp:nvSpPr>
        <dsp:cNvPr id="0" name=""/>
        <dsp:cNvSpPr/>
      </dsp:nvSpPr>
      <dsp:spPr>
        <a:xfrm>
          <a:off x="0" y="2409857"/>
          <a:ext cx="8195871" cy="911430"/>
        </a:xfrm>
        <a:prstGeom prst="roundRect">
          <a:avLst/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Tears, open-mouths, crying with friends</a:t>
          </a:r>
        </a:p>
      </dsp:txBody>
      <dsp:txXfrm>
        <a:off x="44492" y="2454349"/>
        <a:ext cx="8106887" cy="82244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A2A19-3219-4F48-9686-C45421D28734}">
      <dsp:nvSpPr>
        <dsp:cNvPr id="0" name=""/>
        <dsp:cNvSpPr/>
      </dsp:nvSpPr>
      <dsp:spPr>
        <a:xfrm>
          <a:off x="0" y="4197929"/>
          <a:ext cx="4797363" cy="137785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u="sng" kern="1200"/>
            <a:t>Climate of Opinion</a:t>
          </a:r>
          <a:endParaRPr lang="en-US" sz="2400" kern="1200"/>
        </a:p>
      </dsp:txBody>
      <dsp:txXfrm>
        <a:off x="0" y="4197929"/>
        <a:ext cx="4797363" cy="744041"/>
      </dsp:txXfrm>
    </dsp:sp>
    <dsp:sp modelId="{66778170-026C-6A40-8FBF-5DCAD5F027E8}">
      <dsp:nvSpPr>
        <dsp:cNvPr id="0" name=""/>
        <dsp:cNvSpPr/>
      </dsp:nvSpPr>
      <dsp:spPr>
        <a:xfrm>
          <a:off x="0" y="4914414"/>
          <a:ext cx="4797363" cy="63381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The tribunal of ‘public opinion’</a:t>
          </a:r>
        </a:p>
      </dsp:txBody>
      <dsp:txXfrm>
        <a:off x="0" y="4914414"/>
        <a:ext cx="4797363" cy="633812"/>
      </dsp:txXfrm>
    </dsp:sp>
    <dsp:sp modelId="{B045C90D-FB36-8046-9E06-4711886F16FE}">
      <dsp:nvSpPr>
        <dsp:cNvPr id="0" name=""/>
        <dsp:cNvSpPr/>
      </dsp:nvSpPr>
      <dsp:spPr>
        <a:xfrm rot="10800000">
          <a:off x="0" y="2099457"/>
          <a:ext cx="4797363" cy="2119139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Campaign to reform state and society (to be discussed in narrative section later)</a:t>
          </a:r>
        </a:p>
      </dsp:txBody>
      <dsp:txXfrm rot="10800000">
        <a:off x="0" y="2099457"/>
        <a:ext cx="4797363" cy="1376953"/>
      </dsp:txXfrm>
    </dsp:sp>
    <dsp:sp modelId="{D62AADE4-62EF-9542-8D78-2098D6CF8BDD}">
      <dsp:nvSpPr>
        <dsp:cNvPr id="0" name=""/>
        <dsp:cNvSpPr/>
      </dsp:nvSpPr>
      <dsp:spPr>
        <a:xfrm rot="10800000">
          <a:off x="0" y="985"/>
          <a:ext cx="4797363" cy="2119139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New ideas and sentiments (discussed)</a:t>
          </a:r>
        </a:p>
      </dsp:txBody>
      <dsp:txXfrm rot="10800000">
        <a:off x="0" y="985"/>
        <a:ext cx="4797363" cy="137695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86607-2597-7242-8BA4-DEAB55018A23}">
      <dsp:nvSpPr>
        <dsp:cNvPr id="0" name=""/>
        <dsp:cNvSpPr/>
      </dsp:nvSpPr>
      <dsp:spPr>
        <a:xfrm>
          <a:off x="0" y="0"/>
          <a:ext cx="479736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092A49-A29A-C44A-92E6-9429111895AD}">
      <dsp:nvSpPr>
        <dsp:cNvPr id="0" name=""/>
        <dsp:cNvSpPr/>
      </dsp:nvSpPr>
      <dsp:spPr>
        <a:xfrm>
          <a:off x="0" y="0"/>
          <a:ext cx="4797363" cy="2788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200" kern="1200" dirty="0"/>
            <a:t>Jürgen Habermas</a:t>
          </a:r>
        </a:p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German social theorist</a:t>
          </a:r>
          <a:endParaRPr lang="en-US" sz="3200" kern="1200" dirty="0"/>
        </a:p>
      </dsp:txBody>
      <dsp:txXfrm>
        <a:off x="0" y="0"/>
        <a:ext cx="4797363" cy="2788384"/>
      </dsp:txXfrm>
    </dsp:sp>
    <dsp:sp modelId="{5C6A17C2-B92D-E949-91D1-403139E6BDBE}">
      <dsp:nvSpPr>
        <dsp:cNvPr id="0" name=""/>
        <dsp:cNvSpPr/>
      </dsp:nvSpPr>
      <dsp:spPr>
        <a:xfrm>
          <a:off x="0" y="2788384"/>
          <a:ext cx="479736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8C72B3-79A6-A245-8995-966147FB4B72}">
      <dsp:nvSpPr>
        <dsp:cNvPr id="0" name=""/>
        <dsp:cNvSpPr/>
      </dsp:nvSpPr>
      <dsp:spPr>
        <a:xfrm>
          <a:off x="0" y="2788384"/>
          <a:ext cx="4797363" cy="2788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200" i="1" kern="1200"/>
            <a:t>The Structural Transformation of the Bourgeois Public Sphere </a:t>
          </a:r>
          <a:r>
            <a:rPr lang="en-GB" sz="4200" kern="1200"/>
            <a:t>(1962)</a:t>
          </a:r>
          <a:endParaRPr lang="en-US" sz="4200" kern="1200"/>
        </a:p>
      </dsp:txBody>
      <dsp:txXfrm>
        <a:off x="0" y="2788384"/>
        <a:ext cx="4797363" cy="278838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B86EB0-FC68-7B47-B02B-454FCDBC54FB}">
      <dsp:nvSpPr>
        <dsp:cNvPr id="0" name=""/>
        <dsp:cNvSpPr/>
      </dsp:nvSpPr>
      <dsp:spPr>
        <a:xfrm>
          <a:off x="0" y="2723"/>
          <a:ext cx="479736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EED4A1-F1E7-7C40-852E-4647B38AFC67}">
      <dsp:nvSpPr>
        <dsp:cNvPr id="0" name=""/>
        <dsp:cNvSpPr/>
      </dsp:nvSpPr>
      <dsp:spPr>
        <a:xfrm>
          <a:off x="0" y="2723"/>
          <a:ext cx="4797363" cy="1857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/>
            <a:t>a space of rational-critical debate</a:t>
          </a:r>
          <a:endParaRPr lang="en-US" sz="2900" kern="1200"/>
        </a:p>
      </dsp:txBody>
      <dsp:txXfrm>
        <a:off x="0" y="2723"/>
        <a:ext cx="4797363" cy="1857107"/>
      </dsp:txXfrm>
    </dsp:sp>
    <dsp:sp modelId="{C88C2A5F-20EF-9A49-A0CA-4AAA5F998642}">
      <dsp:nvSpPr>
        <dsp:cNvPr id="0" name=""/>
        <dsp:cNvSpPr/>
      </dsp:nvSpPr>
      <dsp:spPr>
        <a:xfrm>
          <a:off x="0" y="1859831"/>
          <a:ext cx="479736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9DF19E-3522-6A4F-91DB-3B5591DB38C7}">
      <dsp:nvSpPr>
        <dsp:cNvPr id="0" name=""/>
        <dsp:cNvSpPr/>
      </dsp:nvSpPr>
      <dsp:spPr>
        <a:xfrm>
          <a:off x="0" y="1859831"/>
          <a:ext cx="4797363" cy="1857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/>
            <a:t>where private individuals come together to form a ‘public’</a:t>
          </a:r>
          <a:endParaRPr lang="en-US" sz="2900" kern="1200"/>
        </a:p>
      </dsp:txBody>
      <dsp:txXfrm>
        <a:off x="0" y="1859831"/>
        <a:ext cx="4797363" cy="1857107"/>
      </dsp:txXfrm>
    </dsp:sp>
    <dsp:sp modelId="{6013015C-EC8A-6B4A-89A2-602B40B63F88}">
      <dsp:nvSpPr>
        <dsp:cNvPr id="0" name=""/>
        <dsp:cNvSpPr/>
      </dsp:nvSpPr>
      <dsp:spPr>
        <a:xfrm>
          <a:off x="0" y="3716938"/>
          <a:ext cx="479736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A3C09-C4D0-2B43-BDAA-38FA48D09E45}">
      <dsp:nvSpPr>
        <dsp:cNvPr id="0" name=""/>
        <dsp:cNvSpPr/>
      </dsp:nvSpPr>
      <dsp:spPr>
        <a:xfrm>
          <a:off x="0" y="3716938"/>
          <a:ext cx="4797363" cy="1857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/>
            <a:t>where ‘public opinion’ is formed and expressed, often in critical opposition to the state or ruling elite. </a:t>
          </a:r>
          <a:endParaRPr lang="en-US" sz="2900" kern="1200"/>
        </a:p>
      </dsp:txBody>
      <dsp:txXfrm>
        <a:off x="0" y="3716938"/>
        <a:ext cx="4797363" cy="185710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3A77C3-D7FD-CE4A-BED6-BAE65403E895}">
      <dsp:nvSpPr>
        <dsp:cNvPr id="0" name=""/>
        <dsp:cNvSpPr/>
      </dsp:nvSpPr>
      <dsp:spPr>
        <a:xfrm>
          <a:off x="0" y="187161"/>
          <a:ext cx="5669628" cy="647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Print culture</a:t>
          </a:r>
        </a:p>
      </dsp:txBody>
      <dsp:txXfrm>
        <a:off x="31613" y="218774"/>
        <a:ext cx="5606402" cy="584369"/>
      </dsp:txXfrm>
    </dsp:sp>
    <dsp:sp modelId="{6B1C71B7-6189-A745-8667-6CA3EE9C0B6F}">
      <dsp:nvSpPr>
        <dsp:cNvPr id="0" name=""/>
        <dsp:cNvSpPr/>
      </dsp:nvSpPr>
      <dsp:spPr>
        <a:xfrm>
          <a:off x="0" y="834756"/>
          <a:ext cx="5669628" cy="1033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1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/>
            <a:t>High and low (treatises and libels/pornography)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/>
            <a:t>Literacy rates double over 18</a:t>
          </a:r>
          <a:r>
            <a:rPr lang="en-US" sz="2100" kern="1200" baseline="30000"/>
            <a:t>th</a:t>
          </a:r>
          <a:r>
            <a:rPr lang="en-US" sz="2100" kern="1200"/>
            <a:t> century</a:t>
          </a:r>
        </a:p>
      </dsp:txBody>
      <dsp:txXfrm>
        <a:off x="0" y="834756"/>
        <a:ext cx="5669628" cy="1033964"/>
      </dsp:txXfrm>
    </dsp:sp>
    <dsp:sp modelId="{217D867A-A286-8A4A-B230-6EAB05FA1FA7}">
      <dsp:nvSpPr>
        <dsp:cNvPr id="0" name=""/>
        <dsp:cNvSpPr/>
      </dsp:nvSpPr>
      <dsp:spPr>
        <a:xfrm>
          <a:off x="0" y="1868721"/>
          <a:ext cx="5669628" cy="647595"/>
        </a:xfrm>
        <a:prstGeom prst="roundRect">
          <a:avLst/>
        </a:prstGeom>
        <a:solidFill>
          <a:schemeClr val="accent2">
            <a:hueOff val="2340760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Newspapers</a:t>
          </a:r>
          <a:endParaRPr lang="en-US" sz="2700" kern="1200"/>
        </a:p>
      </dsp:txBody>
      <dsp:txXfrm>
        <a:off x="31613" y="1900334"/>
        <a:ext cx="5606402" cy="584369"/>
      </dsp:txXfrm>
    </dsp:sp>
    <dsp:sp modelId="{64F0FCF7-50B9-094A-AA9C-534D6514AB6A}">
      <dsp:nvSpPr>
        <dsp:cNvPr id="0" name=""/>
        <dsp:cNvSpPr/>
      </dsp:nvSpPr>
      <dsp:spPr>
        <a:xfrm>
          <a:off x="0" y="2516316"/>
          <a:ext cx="5669628" cy="1620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1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i="1" kern="1200"/>
            <a:t>Nouvelles ecclésiastiques </a:t>
          </a:r>
          <a:r>
            <a:rPr lang="en-GB" sz="2100" kern="1200"/>
            <a:t>(underground Jansenist newspaper, 1728-1803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/>
            <a:t>Mobilised public against monarchy’s efforts to impose the </a:t>
          </a:r>
          <a:r>
            <a:rPr lang="en-GB" sz="2100" u="sng" kern="1200"/>
            <a:t>Bull of Unigenitus </a:t>
          </a:r>
          <a:r>
            <a:rPr lang="en-GB" sz="2100" kern="1200"/>
            <a:t>(which condemned Jansenism)</a:t>
          </a:r>
          <a:endParaRPr lang="en-US" sz="2100" kern="1200"/>
        </a:p>
      </dsp:txBody>
      <dsp:txXfrm>
        <a:off x="0" y="2516316"/>
        <a:ext cx="5669628" cy="1620809"/>
      </dsp:txXfrm>
    </dsp:sp>
    <dsp:sp modelId="{8EF0D47D-5F7F-5D45-936B-54AAA1E2C0D1}">
      <dsp:nvSpPr>
        <dsp:cNvPr id="0" name=""/>
        <dsp:cNvSpPr/>
      </dsp:nvSpPr>
      <dsp:spPr>
        <a:xfrm>
          <a:off x="0" y="4137126"/>
          <a:ext cx="5669628" cy="647595"/>
        </a:xfrm>
        <a:prstGeom prst="roundRect">
          <a:avLst/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Theatres</a:t>
          </a:r>
        </a:p>
      </dsp:txBody>
      <dsp:txXfrm>
        <a:off x="31613" y="4168739"/>
        <a:ext cx="5606402" cy="584369"/>
      </dsp:txXfrm>
    </dsp:sp>
    <dsp:sp modelId="{A034077C-24C2-7645-ABF2-2F9EA1CE93F9}">
      <dsp:nvSpPr>
        <dsp:cNvPr id="0" name=""/>
        <dsp:cNvSpPr/>
      </dsp:nvSpPr>
      <dsp:spPr>
        <a:xfrm>
          <a:off x="0" y="4784721"/>
          <a:ext cx="5669628" cy="13134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1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/>
            <a:t>Who decides playbills? Who decides what a good script is?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/>
            <a:t>Street theatre politics against the monopolistic privileges of elite theatres (Comédie-française)</a:t>
          </a:r>
        </a:p>
      </dsp:txBody>
      <dsp:txXfrm>
        <a:off x="0" y="4784721"/>
        <a:ext cx="5669628" cy="131341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2DCA7A-9ED4-E64C-BB5E-6FF5944A25D6}">
      <dsp:nvSpPr>
        <dsp:cNvPr id="0" name=""/>
        <dsp:cNvSpPr/>
      </dsp:nvSpPr>
      <dsp:spPr>
        <a:xfrm>
          <a:off x="0" y="31033"/>
          <a:ext cx="5669628" cy="8634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Clubs </a:t>
          </a:r>
        </a:p>
      </dsp:txBody>
      <dsp:txXfrm>
        <a:off x="42151" y="73184"/>
        <a:ext cx="5585326" cy="779158"/>
      </dsp:txXfrm>
    </dsp:sp>
    <dsp:sp modelId="{1E466952-ADE0-EE43-BA1D-913B4B1C7369}">
      <dsp:nvSpPr>
        <dsp:cNvPr id="0" name=""/>
        <dsp:cNvSpPr/>
      </dsp:nvSpPr>
      <dsp:spPr>
        <a:xfrm>
          <a:off x="0" y="894493"/>
          <a:ext cx="5669628" cy="2161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11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Technically banned since not authorized and given a formal privilege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But freemasons and literary societies proliferated anyway</a:t>
          </a:r>
        </a:p>
      </dsp:txBody>
      <dsp:txXfrm>
        <a:off x="0" y="894493"/>
        <a:ext cx="5669628" cy="2161080"/>
      </dsp:txXfrm>
    </dsp:sp>
    <dsp:sp modelId="{336F856E-0FEA-1E42-807A-2C16F2000789}">
      <dsp:nvSpPr>
        <dsp:cNvPr id="0" name=""/>
        <dsp:cNvSpPr/>
      </dsp:nvSpPr>
      <dsp:spPr>
        <a:xfrm>
          <a:off x="0" y="3055573"/>
          <a:ext cx="5669628" cy="863460"/>
        </a:xfrm>
        <a:prstGeom prst="roundRect">
          <a:avLst/>
        </a:prstGeom>
        <a:solidFill>
          <a:schemeClr val="accent2">
            <a:hueOff val="2340760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Drinking publics </a:t>
          </a:r>
        </a:p>
      </dsp:txBody>
      <dsp:txXfrm>
        <a:off x="42151" y="3097724"/>
        <a:ext cx="5585326" cy="779158"/>
      </dsp:txXfrm>
    </dsp:sp>
    <dsp:sp modelId="{7A76C335-CE35-8849-9E50-3C54040C397A}">
      <dsp:nvSpPr>
        <dsp:cNvPr id="0" name=""/>
        <dsp:cNvSpPr/>
      </dsp:nvSpPr>
      <dsp:spPr>
        <a:xfrm>
          <a:off x="0" y="3919033"/>
          <a:ext cx="5669628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11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cafés, taverns, pubs</a:t>
          </a:r>
        </a:p>
      </dsp:txBody>
      <dsp:txXfrm>
        <a:off x="0" y="3919033"/>
        <a:ext cx="5669628" cy="596160"/>
      </dsp:txXfrm>
    </dsp:sp>
    <dsp:sp modelId="{6EB28026-014C-AB4E-87C2-A50187E0E643}">
      <dsp:nvSpPr>
        <dsp:cNvPr id="0" name=""/>
        <dsp:cNvSpPr/>
      </dsp:nvSpPr>
      <dsp:spPr>
        <a:xfrm>
          <a:off x="0" y="4515193"/>
          <a:ext cx="5669628" cy="863460"/>
        </a:xfrm>
        <a:prstGeom prst="roundRect">
          <a:avLst/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Salons </a:t>
          </a:r>
        </a:p>
      </dsp:txBody>
      <dsp:txXfrm>
        <a:off x="42151" y="4557344"/>
        <a:ext cx="5585326" cy="779158"/>
      </dsp:txXfrm>
    </dsp:sp>
    <dsp:sp modelId="{73B26740-0CDB-2044-9140-07BF22CC138E}">
      <dsp:nvSpPr>
        <dsp:cNvPr id="0" name=""/>
        <dsp:cNvSpPr/>
      </dsp:nvSpPr>
      <dsp:spPr>
        <a:xfrm>
          <a:off x="0" y="5378653"/>
          <a:ext cx="5669628" cy="875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11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where cultural trends were set and patronage occurred</a:t>
          </a:r>
        </a:p>
      </dsp:txBody>
      <dsp:txXfrm>
        <a:off x="0" y="5378653"/>
        <a:ext cx="5669628" cy="87561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149FF6-1704-6744-8909-3D36DC88D0A6}">
      <dsp:nvSpPr>
        <dsp:cNvPr id="0" name=""/>
        <dsp:cNvSpPr/>
      </dsp:nvSpPr>
      <dsp:spPr>
        <a:xfrm>
          <a:off x="0" y="51855"/>
          <a:ext cx="2561209" cy="358569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682" tIns="330200" rIns="199682" bIns="33020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Rise of popular agitation in late 18</a:t>
          </a:r>
          <a:r>
            <a:rPr lang="en-US" sz="2100" kern="1200" baseline="30000"/>
            <a:t>th</a:t>
          </a:r>
          <a:r>
            <a:rPr lang="en-US" sz="2100" kern="1200"/>
            <a:t> century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peasant revolts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urban rebellions</a:t>
          </a:r>
        </a:p>
      </dsp:txBody>
      <dsp:txXfrm>
        <a:off x="0" y="1414419"/>
        <a:ext cx="2561209" cy="2151416"/>
      </dsp:txXfrm>
    </dsp:sp>
    <dsp:sp modelId="{DD01F2CB-94CA-9B43-998C-62E3DF4FC303}">
      <dsp:nvSpPr>
        <dsp:cNvPr id="0" name=""/>
        <dsp:cNvSpPr/>
      </dsp:nvSpPr>
      <dsp:spPr>
        <a:xfrm>
          <a:off x="742750" y="410425"/>
          <a:ext cx="1075708" cy="107570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66" tIns="12700" rIns="83866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900284" y="567959"/>
        <a:ext cx="760640" cy="760640"/>
      </dsp:txXfrm>
    </dsp:sp>
    <dsp:sp modelId="{663E9996-66DF-994C-B971-72B88DE94384}">
      <dsp:nvSpPr>
        <dsp:cNvPr id="0" name=""/>
        <dsp:cNvSpPr/>
      </dsp:nvSpPr>
      <dsp:spPr>
        <a:xfrm>
          <a:off x="0" y="3637477"/>
          <a:ext cx="2561209" cy="72"/>
        </a:xfrm>
        <a:prstGeom prst="rect">
          <a:avLst/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25400" cap="flat" cmpd="sng" algn="ctr">
          <a:solidFill>
            <a:schemeClr val="accent2">
              <a:hueOff val="936304"/>
              <a:satOff val="-1168"/>
              <a:lumOff val="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7AA519-9119-8A41-90BE-23EB60C122BE}">
      <dsp:nvSpPr>
        <dsp:cNvPr id="0" name=""/>
        <dsp:cNvSpPr/>
      </dsp:nvSpPr>
      <dsp:spPr>
        <a:xfrm>
          <a:off x="2817330" y="51855"/>
          <a:ext cx="2561209" cy="3585693"/>
        </a:xfrm>
        <a:prstGeom prst="rect">
          <a:avLst/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682" tIns="330200" rIns="199682" bIns="33020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Fear of the masses intensifies as elites retreat into wealthy enclaves</a:t>
          </a:r>
        </a:p>
      </dsp:txBody>
      <dsp:txXfrm>
        <a:off x="2817330" y="1414419"/>
        <a:ext cx="2561209" cy="2151416"/>
      </dsp:txXfrm>
    </dsp:sp>
    <dsp:sp modelId="{D1EAAF89-99FE-8844-A4F3-AE40C6E5823C}">
      <dsp:nvSpPr>
        <dsp:cNvPr id="0" name=""/>
        <dsp:cNvSpPr/>
      </dsp:nvSpPr>
      <dsp:spPr>
        <a:xfrm>
          <a:off x="3560081" y="410425"/>
          <a:ext cx="1075708" cy="1075708"/>
        </a:xfrm>
        <a:prstGeom prst="ellipse">
          <a:avLst/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accent2">
              <a:hueOff val="1872608"/>
              <a:satOff val="-2336"/>
              <a:lumOff val="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66" tIns="12700" rIns="83866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3717615" y="567959"/>
        <a:ext cx="760640" cy="760640"/>
      </dsp:txXfrm>
    </dsp:sp>
    <dsp:sp modelId="{045C49D7-6346-AD41-827B-9E2DA1005E38}">
      <dsp:nvSpPr>
        <dsp:cNvPr id="0" name=""/>
        <dsp:cNvSpPr/>
      </dsp:nvSpPr>
      <dsp:spPr>
        <a:xfrm>
          <a:off x="2817330" y="3637477"/>
          <a:ext cx="2561209" cy="72"/>
        </a:xfrm>
        <a:prstGeom prst="rect">
          <a:avLst/>
        </a:prstGeom>
        <a:solidFill>
          <a:schemeClr val="accent2">
            <a:hueOff val="2808912"/>
            <a:satOff val="-3503"/>
            <a:lumOff val="824"/>
            <a:alphaOff val="0"/>
          </a:schemeClr>
        </a:solidFill>
        <a:ln w="25400" cap="flat" cmpd="sng" algn="ctr">
          <a:solidFill>
            <a:schemeClr val="accent2">
              <a:hueOff val="2808912"/>
              <a:satOff val="-3503"/>
              <a:lumOff val="8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31BDAE-4939-F249-93D1-C0C53F4D6E2C}">
      <dsp:nvSpPr>
        <dsp:cNvPr id="0" name=""/>
        <dsp:cNvSpPr/>
      </dsp:nvSpPr>
      <dsp:spPr>
        <a:xfrm>
          <a:off x="5634661" y="51855"/>
          <a:ext cx="2561209" cy="3585693"/>
        </a:xfrm>
        <a:prstGeom prst="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682" tIns="330200" rIns="199682" bIns="33020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Need to ‘enlighten’ the people into a rational public</a:t>
          </a:r>
        </a:p>
      </dsp:txBody>
      <dsp:txXfrm>
        <a:off x="5634661" y="1414419"/>
        <a:ext cx="2561209" cy="2151416"/>
      </dsp:txXfrm>
    </dsp:sp>
    <dsp:sp modelId="{03B8B65F-B2C5-4B4F-B59E-05C3B4B60774}">
      <dsp:nvSpPr>
        <dsp:cNvPr id="0" name=""/>
        <dsp:cNvSpPr/>
      </dsp:nvSpPr>
      <dsp:spPr>
        <a:xfrm>
          <a:off x="6377412" y="410425"/>
          <a:ext cx="1075708" cy="1075708"/>
        </a:xfrm>
        <a:prstGeom prst="ellipse">
          <a:avLst/>
        </a:prstGeom>
        <a:solidFill>
          <a:schemeClr val="accent2">
            <a:hueOff val="3745216"/>
            <a:satOff val="-4671"/>
            <a:lumOff val="1098"/>
            <a:alphaOff val="0"/>
          </a:schemeClr>
        </a:solidFill>
        <a:ln w="25400" cap="flat" cmpd="sng" algn="ctr">
          <a:solidFill>
            <a:schemeClr val="accent2">
              <a:hueOff val="3745216"/>
              <a:satOff val="-4671"/>
              <a:lumOff val="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66" tIns="12700" rIns="83866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6534946" y="567959"/>
        <a:ext cx="760640" cy="760640"/>
      </dsp:txXfrm>
    </dsp:sp>
    <dsp:sp modelId="{8024A648-ED16-9547-9165-14FAB779433E}">
      <dsp:nvSpPr>
        <dsp:cNvPr id="0" name=""/>
        <dsp:cNvSpPr/>
      </dsp:nvSpPr>
      <dsp:spPr>
        <a:xfrm>
          <a:off x="5634661" y="3637477"/>
          <a:ext cx="2561209" cy="72"/>
        </a:xfrm>
        <a:prstGeom prst="rect">
          <a:avLst/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20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86D8C0-82E2-9645-93EB-752021BBD7D6}">
      <dsp:nvSpPr>
        <dsp:cNvPr id="0" name=""/>
        <dsp:cNvSpPr/>
      </dsp:nvSpPr>
      <dsp:spPr>
        <a:xfrm>
          <a:off x="0" y="466177"/>
          <a:ext cx="3621129" cy="1544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Archbishop of Paris, Christophe de Beaumont, requires suspected Jansenists to submit to the Bull of </a:t>
          </a:r>
          <a:r>
            <a:rPr lang="en-US" sz="1500" kern="1200" dirty="0" err="1"/>
            <a:t>Unigenitus</a:t>
          </a:r>
          <a:r>
            <a:rPr lang="en-US" sz="1500" kern="1200" dirty="0"/>
            <a:t> (which condemned Jansenism) or be denied the sacraments, including last rites (without which one goes to hell).</a:t>
          </a:r>
        </a:p>
      </dsp:txBody>
      <dsp:txXfrm>
        <a:off x="75391" y="541568"/>
        <a:ext cx="3470347" cy="1393618"/>
      </dsp:txXfrm>
    </dsp:sp>
    <dsp:sp modelId="{1E2F9388-A459-B64C-AD91-F3E1EAD76DB1}">
      <dsp:nvSpPr>
        <dsp:cNvPr id="0" name=""/>
        <dsp:cNvSpPr/>
      </dsp:nvSpPr>
      <dsp:spPr>
        <a:xfrm>
          <a:off x="0" y="2053777"/>
          <a:ext cx="3621129" cy="154440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/>
            <a:t>Parlement</a:t>
          </a:r>
          <a:r>
            <a:rPr lang="en-US" sz="1500" kern="1200" dirty="0"/>
            <a:t> pursues Archbishop Beaumont in 1752, seizing his property</a:t>
          </a:r>
        </a:p>
      </dsp:txBody>
      <dsp:txXfrm>
        <a:off x="75391" y="2129168"/>
        <a:ext cx="3470347" cy="1393618"/>
      </dsp:txXfrm>
    </dsp:sp>
    <dsp:sp modelId="{7BCE514F-B44A-2546-B432-06CF2E6E423D}">
      <dsp:nvSpPr>
        <dsp:cNvPr id="0" name=""/>
        <dsp:cNvSpPr/>
      </dsp:nvSpPr>
      <dsp:spPr>
        <a:xfrm>
          <a:off x="0" y="3641377"/>
          <a:ext cx="3621129" cy="154440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Several ‘laws of silence’ and </a:t>
          </a:r>
          <a:r>
            <a:rPr lang="en-US" sz="1500" i="1" kern="1200"/>
            <a:t>lits de justice </a:t>
          </a:r>
          <a:r>
            <a:rPr lang="en-US" sz="1500" kern="1200"/>
            <a:t>by king, exiling the magistrates until they agreed</a:t>
          </a:r>
        </a:p>
      </dsp:txBody>
      <dsp:txXfrm>
        <a:off x="75391" y="3716768"/>
        <a:ext cx="3470347" cy="13936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EA2548-B7C0-0446-8A87-115EB10E1611}">
      <dsp:nvSpPr>
        <dsp:cNvPr id="0" name=""/>
        <dsp:cNvSpPr/>
      </dsp:nvSpPr>
      <dsp:spPr>
        <a:xfrm>
          <a:off x="0" y="333808"/>
          <a:ext cx="4238293" cy="30523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8939" tIns="354076" rIns="328939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Owned 12% of all property in metropolitan France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Feudal owner of land and urban property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Cathedrals, Bishops (wealth, power)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Parish priests (often poor, well-liked, pastoral care)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Monasteries and Convents (un-useful orders in an Enlightenment age of ‘utility’)</a:t>
          </a:r>
        </a:p>
      </dsp:txBody>
      <dsp:txXfrm>
        <a:off x="0" y="333808"/>
        <a:ext cx="4238293" cy="3052349"/>
      </dsp:txXfrm>
    </dsp:sp>
    <dsp:sp modelId="{ABDBA5F5-B9DB-8044-A86A-8B7F1FAC6E9E}">
      <dsp:nvSpPr>
        <dsp:cNvPr id="0" name=""/>
        <dsp:cNvSpPr/>
      </dsp:nvSpPr>
      <dsp:spPr>
        <a:xfrm>
          <a:off x="211914" y="82888"/>
          <a:ext cx="2966805" cy="501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138" tIns="0" rIns="112138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Catholic</a:t>
          </a:r>
        </a:p>
      </dsp:txBody>
      <dsp:txXfrm>
        <a:off x="236412" y="107386"/>
        <a:ext cx="2917809" cy="452844"/>
      </dsp:txXfrm>
    </dsp:sp>
    <dsp:sp modelId="{A542C40E-36E8-254B-B8B8-E16E47B09B26}">
      <dsp:nvSpPr>
        <dsp:cNvPr id="0" name=""/>
        <dsp:cNvSpPr/>
      </dsp:nvSpPr>
      <dsp:spPr>
        <a:xfrm>
          <a:off x="0" y="3728878"/>
          <a:ext cx="4238293" cy="1981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8939" tIns="354076" rIns="328939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Protestant ‘Huguenots’ – outlawed in 1685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Jansenists – outlawed in 1713 but ever-present in the Church. </a:t>
          </a:r>
          <a:r>
            <a:rPr lang="en-US" sz="1700" kern="1200" dirty="0" err="1"/>
            <a:t>Parlements</a:t>
          </a:r>
          <a:r>
            <a:rPr lang="en-US" sz="1700" kern="1200" dirty="0"/>
            <a:t> defend them against the will of the crown.</a:t>
          </a:r>
        </a:p>
      </dsp:txBody>
      <dsp:txXfrm>
        <a:off x="0" y="3728878"/>
        <a:ext cx="4238293" cy="1981350"/>
      </dsp:txXfrm>
    </dsp:sp>
    <dsp:sp modelId="{CC4D6631-AE3C-7648-B9CA-E7B982EED4A4}">
      <dsp:nvSpPr>
        <dsp:cNvPr id="0" name=""/>
        <dsp:cNvSpPr/>
      </dsp:nvSpPr>
      <dsp:spPr>
        <a:xfrm>
          <a:off x="211914" y="3477958"/>
          <a:ext cx="2966805" cy="501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138" tIns="0" rIns="112138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Religious deviance</a:t>
          </a:r>
        </a:p>
      </dsp:txBody>
      <dsp:txXfrm>
        <a:off x="236412" y="3502456"/>
        <a:ext cx="2917809" cy="45284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F1234F-155F-9248-9C92-4FB7FB4F1FE9}">
      <dsp:nvSpPr>
        <dsp:cNvPr id="0" name=""/>
        <dsp:cNvSpPr/>
      </dsp:nvSpPr>
      <dsp:spPr>
        <a:xfrm>
          <a:off x="0" y="0"/>
          <a:ext cx="5000124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17D4AE-9EBE-E547-8975-CD996236763F}">
      <dsp:nvSpPr>
        <dsp:cNvPr id="0" name=""/>
        <dsp:cNvSpPr/>
      </dsp:nvSpPr>
      <dsp:spPr>
        <a:xfrm>
          <a:off x="0" y="0"/>
          <a:ext cx="5000124" cy="1363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Attempted assassination of Louis XV</a:t>
          </a:r>
        </a:p>
      </dsp:txBody>
      <dsp:txXfrm>
        <a:off x="0" y="0"/>
        <a:ext cx="5000124" cy="1363480"/>
      </dsp:txXfrm>
    </dsp:sp>
    <dsp:sp modelId="{1AA33539-C26E-CE4E-BA0B-7AC41D0C0E17}">
      <dsp:nvSpPr>
        <dsp:cNvPr id="0" name=""/>
        <dsp:cNvSpPr/>
      </dsp:nvSpPr>
      <dsp:spPr>
        <a:xfrm>
          <a:off x="0" y="1363480"/>
          <a:ext cx="5000124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738977-D5E3-6F4B-A686-A93E68D8B3FF}">
      <dsp:nvSpPr>
        <dsp:cNvPr id="0" name=""/>
        <dsp:cNvSpPr/>
      </dsp:nvSpPr>
      <dsp:spPr>
        <a:xfrm>
          <a:off x="0" y="1363480"/>
          <a:ext cx="5000124" cy="1363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Damiens: servant for a parlementary magistrate (risked making the Parlement and Jansenists look like regicides)</a:t>
          </a:r>
        </a:p>
      </dsp:txBody>
      <dsp:txXfrm>
        <a:off x="0" y="1363480"/>
        <a:ext cx="5000124" cy="1363480"/>
      </dsp:txXfrm>
    </dsp:sp>
    <dsp:sp modelId="{50B1C1D3-A6B7-6840-9F9D-F305A9B16783}">
      <dsp:nvSpPr>
        <dsp:cNvPr id="0" name=""/>
        <dsp:cNvSpPr/>
      </dsp:nvSpPr>
      <dsp:spPr>
        <a:xfrm>
          <a:off x="0" y="2726960"/>
          <a:ext cx="5000124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D7107C-BD53-8149-83C4-48B0C58884D2}">
      <dsp:nvSpPr>
        <dsp:cNvPr id="0" name=""/>
        <dsp:cNvSpPr/>
      </dsp:nvSpPr>
      <dsp:spPr>
        <a:xfrm>
          <a:off x="0" y="2726960"/>
          <a:ext cx="5000124" cy="1363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Spectacular execution of Damiens – attitudes about punishment change. Being drawn and quartered begins to look barbarous</a:t>
          </a:r>
        </a:p>
      </dsp:txBody>
      <dsp:txXfrm>
        <a:off x="0" y="2726960"/>
        <a:ext cx="5000124" cy="1363480"/>
      </dsp:txXfrm>
    </dsp:sp>
    <dsp:sp modelId="{CDB7332A-33DC-1C4B-9296-57CC2880993A}">
      <dsp:nvSpPr>
        <dsp:cNvPr id="0" name=""/>
        <dsp:cNvSpPr/>
      </dsp:nvSpPr>
      <dsp:spPr>
        <a:xfrm>
          <a:off x="0" y="4090440"/>
          <a:ext cx="5000124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4CDDA3-48BE-A948-9066-B4AF6357429B}">
      <dsp:nvSpPr>
        <dsp:cNvPr id="0" name=""/>
        <dsp:cNvSpPr/>
      </dsp:nvSpPr>
      <dsp:spPr>
        <a:xfrm>
          <a:off x="0" y="4090440"/>
          <a:ext cx="5000124" cy="1363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i="1" kern="1200"/>
            <a:t>Encyclopédie </a:t>
          </a:r>
          <a:r>
            <a:rPr lang="en-US" sz="2100" kern="1200"/>
            <a:t>goes underground</a:t>
          </a:r>
        </a:p>
      </dsp:txBody>
      <dsp:txXfrm>
        <a:off x="0" y="4090440"/>
        <a:ext cx="5000124" cy="13634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285D5-2D0C-EA4F-93C2-4E584F4DF0DD}">
      <dsp:nvSpPr>
        <dsp:cNvPr id="0" name=""/>
        <dsp:cNvSpPr/>
      </dsp:nvSpPr>
      <dsp:spPr>
        <a:xfrm>
          <a:off x="0" y="0"/>
          <a:ext cx="78867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926A0A-8565-CA4F-86FE-3CC4674C6A4F}">
      <dsp:nvSpPr>
        <dsp:cNvPr id="0" name=""/>
        <dsp:cNvSpPr/>
      </dsp:nvSpPr>
      <dsp:spPr>
        <a:xfrm>
          <a:off x="0" y="0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13 sovereign courts of magistrates. Magistrates were nobles, often owned land and often defended Jansenists. Thorn in crown’s side</a:t>
          </a:r>
        </a:p>
      </dsp:txBody>
      <dsp:txXfrm>
        <a:off x="0" y="0"/>
        <a:ext cx="7886700" cy="1087834"/>
      </dsp:txXfrm>
    </dsp:sp>
    <dsp:sp modelId="{A6BC1A74-F81F-8A4E-BB23-76D283047D5C}">
      <dsp:nvSpPr>
        <dsp:cNvPr id="0" name=""/>
        <dsp:cNvSpPr/>
      </dsp:nvSpPr>
      <dsp:spPr>
        <a:xfrm>
          <a:off x="0" y="1087834"/>
          <a:ext cx="7886700" cy="0"/>
        </a:xfrm>
        <a:prstGeom prst="lin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1FCEE-7846-1C41-B007-651EA1740D3E}">
      <dsp:nvSpPr>
        <dsp:cNvPr id="0" name=""/>
        <dsp:cNvSpPr/>
      </dsp:nvSpPr>
      <dsp:spPr>
        <a:xfrm>
          <a:off x="0" y="1087834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Parlement</a:t>
          </a:r>
          <a:r>
            <a:rPr lang="en-US" sz="2200" kern="1200" dirty="0"/>
            <a:t> of Paris covered more than half the French population – most important one. Other </a:t>
          </a:r>
          <a:r>
            <a:rPr lang="en-US" sz="2200" kern="1200" dirty="0" err="1"/>
            <a:t>parlements</a:t>
          </a:r>
          <a:r>
            <a:rPr lang="en-US" sz="2200" kern="1200" dirty="0"/>
            <a:t> tended to follow its lead.</a:t>
          </a:r>
        </a:p>
      </dsp:txBody>
      <dsp:txXfrm>
        <a:off x="0" y="1087834"/>
        <a:ext cx="7886700" cy="1087834"/>
      </dsp:txXfrm>
    </dsp:sp>
    <dsp:sp modelId="{78732CF8-5029-9941-890C-080EA36BF16C}">
      <dsp:nvSpPr>
        <dsp:cNvPr id="0" name=""/>
        <dsp:cNvSpPr/>
      </dsp:nvSpPr>
      <dsp:spPr>
        <a:xfrm>
          <a:off x="0" y="2175669"/>
          <a:ext cx="7886700" cy="0"/>
        </a:xfrm>
        <a:prstGeom prst="lin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A89799-1C7E-3441-8CFA-61C807A55EC7}">
      <dsp:nvSpPr>
        <dsp:cNvPr id="0" name=""/>
        <dsp:cNvSpPr/>
      </dsp:nvSpPr>
      <dsp:spPr>
        <a:xfrm>
          <a:off x="0" y="2175669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Responsible for registering royal decrees (might refuse – political clashes – forced shutdowns by crown)</a:t>
          </a:r>
        </a:p>
      </dsp:txBody>
      <dsp:txXfrm>
        <a:off x="0" y="2175669"/>
        <a:ext cx="7886700" cy="1087834"/>
      </dsp:txXfrm>
    </dsp:sp>
    <dsp:sp modelId="{FAEEE9DB-59A3-1940-8072-FDA58EB33BC8}">
      <dsp:nvSpPr>
        <dsp:cNvPr id="0" name=""/>
        <dsp:cNvSpPr/>
      </dsp:nvSpPr>
      <dsp:spPr>
        <a:xfrm>
          <a:off x="0" y="3263503"/>
          <a:ext cx="7886700" cy="0"/>
        </a:xfrm>
        <a:prstGeom prst="lin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7E7EB3-CBB4-DE41-A578-DD23F03DFA79}">
      <dsp:nvSpPr>
        <dsp:cNvPr id="0" name=""/>
        <dsp:cNvSpPr/>
      </dsp:nvSpPr>
      <dsp:spPr>
        <a:xfrm>
          <a:off x="0" y="3263503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High courts (appellate courts for most; first courts for nobles)</a:t>
          </a:r>
        </a:p>
      </dsp:txBody>
      <dsp:txXfrm>
        <a:off x="0" y="3263503"/>
        <a:ext cx="7886700" cy="10878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749D7E-573C-B44B-B31D-BD24A00D98B7}">
      <dsp:nvSpPr>
        <dsp:cNvPr id="0" name=""/>
        <dsp:cNvSpPr/>
      </dsp:nvSpPr>
      <dsp:spPr>
        <a:xfrm>
          <a:off x="0" y="74211"/>
          <a:ext cx="7886700" cy="7945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Lettres</a:t>
          </a:r>
          <a:r>
            <a:rPr lang="en-US" sz="2000" kern="1200" dirty="0"/>
            <a:t> </a:t>
          </a:r>
          <a:r>
            <a:rPr lang="en-US" sz="2000" kern="1200" dirty="0" err="1"/>
            <a:t>patentes</a:t>
          </a:r>
          <a:r>
            <a:rPr lang="en-US" sz="2000" kern="1200" dirty="0"/>
            <a:t> from the king authorizing their existence</a:t>
          </a:r>
        </a:p>
      </dsp:txBody>
      <dsp:txXfrm>
        <a:off x="38784" y="112995"/>
        <a:ext cx="7809132" cy="716935"/>
      </dsp:txXfrm>
    </dsp:sp>
    <dsp:sp modelId="{FB7D78A3-D966-634A-9BAD-9A84BA594A42}">
      <dsp:nvSpPr>
        <dsp:cNvPr id="0" name=""/>
        <dsp:cNvSpPr/>
      </dsp:nvSpPr>
      <dsp:spPr>
        <a:xfrm>
          <a:off x="0" y="926314"/>
          <a:ext cx="7886700" cy="794503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Monopolies over certain functions and/or markets</a:t>
          </a:r>
        </a:p>
      </dsp:txBody>
      <dsp:txXfrm>
        <a:off x="38784" y="965098"/>
        <a:ext cx="7809132" cy="716935"/>
      </dsp:txXfrm>
    </dsp:sp>
    <dsp:sp modelId="{9FD9D765-DF26-D643-A5EC-5C0E66466BB7}">
      <dsp:nvSpPr>
        <dsp:cNvPr id="0" name=""/>
        <dsp:cNvSpPr/>
      </dsp:nvSpPr>
      <dsp:spPr>
        <a:xfrm>
          <a:off x="0" y="1778417"/>
          <a:ext cx="7886700" cy="794503"/>
        </a:xfrm>
        <a:prstGeom prst="roundRect">
          <a:avLst/>
        </a:prstGeom>
        <a:solidFill>
          <a:schemeClr val="accent2">
            <a:hueOff val="2340760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Sometimes had their own courts and political structures</a:t>
          </a:r>
        </a:p>
      </dsp:txBody>
      <dsp:txXfrm>
        <a:off x="38784" y="1817201"/>
        <a:ext cx="7809132" cy="716935"/>
      </dsp:txXfrm>
    </dsp:sp>
    <dsp:sp modelId="{2C1D69E6-D4EA-824D-9EE1-4F6A99B05013}">
      <dsp:nvSpPr>
        <dsp:cNvPr id="0" name=""/>
        <dsp:cNvSpPr/>
      </dsp:nvSpPr>
      <dsp:spPr>
        <a:xfrm>
          <a:off x="0" y="2630520"/>
          <a:ext cx="7886700" cy="794503"/>
        </a:xfrm>
        <a:prstGeom prst="roundRect">
          <a:avLst/>
        </a:prstGeom>
        <a:solidFill>
          <a:schemeClr val="accent2">
            <a:hueOff val="3511140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Examples: trade guilds, but also barristers, magistrates</a:t>
          </a:r>
        </a:p>
      </dsp:txBody>
      <dsp:txXfrm>
        <a:off x="38784" y="2669304"/>
        <a:ext cx="7809132" cy="716935"/>
      </dsp:txXfrm>
    </dsp:sp>
    <dsp:sp modelId="{502A33DB-0FC9-AA4A-AEDE-C7E89672C4A7}">
      <dsp:nvSpPr>
        <dsp:cNvPr id="0" name=""/>
        <dsp:cNvSpPr/>
      </dsp:nvSpPr>
      <dsp:spPr>
        <a:xfrm>
          <a:off x="0" y="3482623"/>
          <a:ext cx="7886700" cy="794503"/>
        </a:xfrm>
        <a:prstGeom prst="roundRect">
          <a:avLst/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Growing commercial pressures made them appear less legitimate to some – obstacles to free markets</a:t>
          </a:r>
        </a:p>
      </dsp:txBody>
      <dsp:txXfrm>
        <a:off x="38784" y="3521407"/>
        <a:ext cx="7809132" cy="7169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EE3BA3-58AA-1944-85E3-A65E428DE0C0}">
      <dsp:nvSpPr>
        <dsp:cNvPr id="0" name=""/>
        <dsp:cNvSpPr/>
      </dsp:nvSpPr>
      <dsp:spPr>
        <a:xfrm>
          <a:off x="0" y="55268"/>
          <a:ext cx="7886700" cy="479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Vertical chain of ownership – rights and duties not the same for all</a:t>
          </a:r>
        </a:p>
      </dsp:txBody>
      <dsp:txXfrm>
        <a:off x="23417" y="78685"/>
        <a:ext cx="7839866" cy="432866"/>
      </dsp:txXfrm>
    </dsp:sp>
    <dsp:sp modelId="{3FFFA4ED-05B7-0049-BCC3-78A69713B828}">
      <dsp:nvSpPr>
        <dsp:cNvPr id="0" name=""/>
        <dsp:cNvSpPr/>
      </dsp:nvSpPr>
      <dsp:spPr>
        <a:xfrm>
          <a:off x="0" y="592569"/>
          <a:ext cx="7886700" cy="479700"/>
        </a:xfrm>
        <a:prstGeom prst="roundRect">
          <a:avLst/>
        </a:prstGeom>
        <a:solidFill>
          <a:schemeClr val="accent2">
            <a:hueOff val="668789"/>
            <a:satOff val="-834"/>
            <a:lumOff val="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Seigneurs hold public powers (seigneurial courts and administration)</a:t>
          </a:r>
        </a:p>
      </dsp:txBody>
      <dsp:txXfrm>
        <a:off x="23417" y="615986"/>
        <a:ext cx="7839866" cy="432866"/>
      </dsp:txXfrm>
    </dsp:sp>
    <dsp:sp modelId="{D3579B64-06F1-F841-B824-22D4F35A1920}">
      <dsp:nvSpPr>
        <dsp:cNvPr id="0" name=""/>
        <dsp:cNvSpPr/>
      </dsp:nvSpPr>
      <dsp:spPr>
        <a:xfrm>
          <a:off x="0" y="1129869"/>
          <a:ext cx="7886700" cy="479700"/>
        </a:xfrm>
        <a:prstGeom prst="roundRect">
          <a:avLst/>
        </a:prstGeom>
        <a:solidFill>
          <a:schemeClr val="accent2">
            <a:hueOff val="1337577"/>
            <a:satOff val="-1668"/>
            <a:lumOff val="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Rent-seeking (dues, fees. Use of armies to collect them)</a:t>
          </a:r>
        </a:p>
      </dsp:txBody>
      <dsp:txXfrm>
        <a:off x="23417" y="1153286"/>
        <a:ext cx="7839866" cy="432866"/>
      </dsp:txXfrm>
    </dsp:sp>
    <dsp:sp modelId="{614F5255-13A6-2E47-BCDA-A1F8AC079E51}">
      <dsp:nvSpPr>
        <dsp:cNvPr id="0" name=""/>
        <dsp:cNvSpPr/>
      </dsp:nvSpPr>
      <dsp:spPr>
        <a:xfrm>
          <a:off x="0" y="1667169"/>
          <a:ext cx="7886700" cy="479700"/>
        </a:xfrm>
        <a:prstGeom prst="roundRect">
          <a:avLst/>
        </a:prstGeom>
        <a:solidFill>
          <a:schemeClr val="accent2">
            <a:hueOff val="2006366"/>
            <a:satOff val="-2502"/>
            <a:lumOff val="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Absenteeism: lords need more money… squeeze the peasantry further</a:t>
          </a:r>
        </a:p>
      </dsp:txBody>
      <dsp:txXfrm>
        <a:off x="23417" y="1690586"/>
        <a:ext cx="7839866" cy="432866"/>
      </dsp:txXfrm>
    </dsp:sp>
    <dsp:sp modelId="{8057226A-EF57-634E-AD5C-838B64101521}">
      <dsp:nvSpPr>
        <dsp:cNvPr id="0" name=""/>
        <dsp:cNvSpPr/>
      </dsp:nvSpPr>
      <dsp:spPr>
        <a:xfrm>
          <a:off x="0" y="2204469"/>
          <a:ext cx="7886700" cy="479700"/>
        </a:xfrm>
        <a:prstGeom prst="roundRect">
          <a:avLst/>
        </a:prstGeom>
        <a:solidFill>
          <a:schemeClr val="accent2">
            <a:hueOff val="2675154"/>
            <a:satOff val="-3337"/>
            <a:lumOff val="7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Feudalist – lawyers who try to find old dues on the books and revive them</a:t>
          </a:r>
        </a:p>
      </dsp:txBody>
      <dsp:txXfrm>
        <a:off x="23417" y="2227886"/>
        <a:ext cx="7839866" cy="432866"/>
      </dsp:txXfrm>
    </dsp:sp>
    <dsp:sp modelId="{B715964F-206D-4F49-AEA4-05652566A6E7}">
      <dsp:nvSpPr>
        <dsp:cNvPr id="0" name=""/>
        <dsp:cNvSpPr/>
      </dsp:nvSpPr>
      <dsp:spPr>
        <a:xfrm>
          <a:off x="0" y="2741769"/>
          <a:ext cx="7886700" cy="479700"/>
        </a:xfrm>
        <a:prstGeom prst="roundRect">
          <a:avLst/>
        </a:prstGeom>
        <a:solidFill>
          <a:schemeClr val="accent2">
            <a:hueOff val="3343943"/>
            <a:satOff val="-4171"/>
            <a:lumOff val="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Hire management companies to run administration and justice</a:t>
          </a:r>
        </a:p>
      </dsp:txBody>
      <dsp:txXfrm>
        <a:off x="23417" y="2765186"/>
        <a:ext cx="7839866" cy="432866"/>
      </dsp:txXfrm>
    </dsp:sp>
    <dsp:sp modelId="{F2BD7CAA-8ABB-0D49-B08F-B7CE0FA7828D}">
      <dsp:nvSpPr>
        <dsp:cNvPr id="0" name=""/>
        <dsp:cNvSpPr/>
      </dsp:nvSpPr>
      <dsp:spPr>
        <a:xfrm>
          <a:off x="0" y="3279069"/>
          <a:ext cx="7886700" cy="479700"/>
        </a:xfrm>
        <a:prstGeom prst="roundRect">
          <a:avLst/>
        </a:prstGeom>
        <a:solidFill>
          <a:schemeClr val="accent2">
            <a:hueOff val="4012731"/>
            <a:satOff val="-5005"/>
            <a:lumOff val="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Commercialisation</a:t>
          </a:r>
          <a:r>
            <a:rPr lang="en-US" sz="2000" kern="1200" dirty="0"/>
            <a:t> – sell off privileges and associated revenue streams</a:t>
          </a:r>
        </a:p>
      </dsp:txBody>
      <dsp:txXfrm>
        <a:off x="23417" y="3302486"/>
        <a:ext cx="7839866" cy="432866"/>
      </dsp:txXfrm>
    </dsp:sp>
    <dsp:sp modelId="{773CE891-B6AA-504C-83B3-A37A7BA54AD4}">
      <dsp:nvSpPr>
        <dsp:cNvPr id="0" name=""/>
        <dsp:cNvSpPr/>
      </dsp:nvSpPr>
      <dsp:spPr>
        <a:xfrm>
          <a:off x="0" y="3816369"/>
          <a:ext cx="7886700" cy="479700"/>
        </a:xfrm>
        <a:prstGeom prst="roundRect">
          <a:avLst/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Indebt peasants then seize their property</a:t>
          </a:r>
        </a:p>
      </dsp:txBody>
      <dsp:txXfrm>
        <a:off x="23417" y="3839786"/>
        <a:ext cx="7839866" cy="4328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1846D-AACB-DC4A-9E80-980AC8A75352}">
      <dsp:nvSpPr>
        <dsp:cNvPr id="0" name=""/>
        <dsp:cNvSpPr/>
      </dsp:nvSpPr>
      <dsp:spPr>
        <a:xfrm>
          <a:off x="0" y="372452"/>
          <a:ext cx="2464593" cy="14787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From social hierarchy to civic equality</a:t>
          </a:r>
        </a:p>
      </dsp:txBody>
      <dsp:txXfrm>
        <a:off x="0" y="372452"/>
        <a:ext cx="2464593" cy="1478756"/>
      </dsp:txXfrm>
    </dsp:sp>
    <dsp:sp modelId="{B56B5FFF-78F2-8943-BF34-7CC388FAAE20}">
      <dsp:nvSpPr>
        <dsp:cNvPr id="0" name=""/>
        <dsp:cNvSpPr/>
      </dsp:nvSpPr>
      <dsp:spPr>
        <a:xfrm>
          <a:off x="2711053" y="372452"/>
          <a:ext cx="2464593" cy="147875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 society of producers and consumers rather than masters and subjects</a:t>
          </a:r>
        </a:p>
      </dsp:txBody>
      <dsp:txXfrm>
        <a:off x="2711053" y="372452"/>
        <a:ext cx="2464593" cy="1478756"/>
      </dsp:txXfrm>
    </dsp:sp>
    <dsp:sp modelId="{2C947761-9669-E442-B05E-3BF0E0653232}">
      <dsp:nvSpPr>
        <dsp:cNvPr id="0" name=""/>
        <dsp:cNvSpPr/>
      </dsp:nvSpPr>
      <dsp:spPr>
        <a:xfrm>
          <a:off x="5422106" y="372452"/>
          <a:ext cx="2464593" cy="147875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Value of the individual: from birth to productivity</a:t>
          </a:r>
        </a:p>
      </dsp:txBody>
      <dsp:txXfrm>
        <a:off x="5422106" y="372452"/>
        <a:ext cx="2464593" cy="1478756"/>
      </dsp:txXfrm>
    </dsp:sp>
    <dsp:sp modelId="{3FC5C93E-57C8-734C-B045-43EED8158635}">
      <dsp:nvSpPr>
        <dsp:cNvPr id="0" name=""/>
        <dsp:cNvSpPr/>
      </dsp:nvSpPr>
      <dsp:spPr>
        <a:xfrm>
          <a:off x="1355526" y="2097667"/>
          <a:ext cx="2464593" cy="147875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Need for legal system to enforce business contracts </a:t>
          </a:r>
          <a:r>
            <a:rPr lang="en-US" sz="1700" i="1" kern="1200" dirty="0"/>
            <a:t>between legal equals</a:t>
          </a:r>
          <a:endParaRPr lang="en-US" sz="1700" kern="1200" dirty="0"/>
        </a:p>
      </dsp:txBody>
      <dsp:txXfrm>
        <a:off x="1355526" y="2097667"/>
        <a:ext cx="2464593" cy="1478756"/>
      </dsp:txXfrm>
    </dsp:sp>
    <dsp:sp modelId="{D1A74436-C69E-8F4E-9782-30E605C457C6}">
      <dsp:nvSpPr>
        <dsp:cNvPr id="0" name=""/>
        <dsp:cNvSpPr/>
      </dsp:nvSpPr>
      <dsp:spPr>
        <a:xfrm>
          <a:off x="4066579" y="2097667"/>
          <a:ext cx="2464593" cy="147875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Sumptuary Laws decline: anyone with money can look like a noble… fashion reinforces the measure of money rather than blood</a:t>
          </a:r>
        </a:p>
      </dsp:txBody>
      <dsp:txXfrm>
        <a:off x="4066579" y="2097667"/>
        <a:ext cx="2464593" cy="147875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D6E28-18AB-AC45-977D-7C4F515DD6BA}">
      <dsp:nvSpPr>
        <dsp:cNvPr id="0" name=""/>
        <dsp:cNvSpPr/>
      </dsp:nvSpPr>
      <dsp:spPr>
        <a:xfrm>
          <a:off x="40" y="79337"/>
          <a:ext cx="3829808" cy="9229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Market demand outstrips guilds/corporations</a:t>
          </a:r>
        </a:p>
      </dsp:txBody>
      <dsp:txXfrm>
        <a:off x="40" y="79337"/>
        <a:ext cx="3829808" cy="922980"/>
      </dsp:txXfrm>
    </dsp:sp>
    <dsp:sp modelId="{09D345BC-AD10-1242-9FEB-77DDAD973405}">
      <dsp:nvSpPr>
        <dsp:cNvPr id="0" name=""/>
        <dsp:cNvSpPr/>
      </dsp:nvSpPr>
      <dsp:spPr>
        <a:xfrm>
          <a:off x="40" y="1002317"/>
          <a:ext cx="3829808" cy="260775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Tensions between masters and workers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Tensions between guilds and consumers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Tensions between guilds and non-guild production</a:t>
          </a:r>
        </a:p>
      </dsp:txBody>
      <dsp:txXfrm>
        <a:off x="40" y="1002317"/>
        <a:ext cx="3829808" cy="2607750"/>
      </dsp:txXfrm>
    </dsp:sp>
    <dsp:sp modelId="{5F32B704-44C0-1845-993A-9AD0D18E8FA6}">
      <dsp:nvSpPr>
        <dsp:cNvPr id="0" name=""/>
        <dsp:cNvSpPr/>
      </dsp:nvSpPr>
      <dsp:spPr>
        <a:xfrm>
          <a:off x="4366022" y="79337"/>
          <a:ext cx="3829808" cy="922980"/>
        </a:xfrm>
        <a:prstGeom prst="rect">
          <a:avLst/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20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Global trade – colonialism</a:t>
          </a:r>
        </a:p>
      </dsp:txBody>
      <dsp:txXfrm>
        <a:off x="4366022" y="79337"/>
        <a:ext cx="3829808" cy="922980"/>
      </dsp:txXfrm>
    </dsp:sp>
    <dsp:sp modelId="{ACEF0F75-AEED-164A-BA10-61EFEE14406B}">
      <dsp:nvSpPr>
        <dsp:cNvPr id="0" name=""/>
        <dsp:cNvSpPr/>
      </dsp:nvSpPr>
      <dsp:spPr>
        <a:xfrm>
          <a:off x="4366022" y="1002317"/>
          <a:ext cx="3829808" cy="2607750"/>
        </a:xfrm>
        <a:prstGeom prst="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Losses of empire upon defeat in the Seven Years’ War (1756-1763)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Intensifies slavery in Caribbean, especially Saint-Domingue</a:t>
          </a:r>
        </a:p>
      </dsp:txBody>
      <dsp:txXfrm>
        <a:off x="4366022" y="1002317"/>
        <a:ext cx="3829808" cy="260775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949E56-21F7-994C-B01C-0EF61A6DFB37}">
      <dsp:nvSpPr>
        <dsp:cNvPr id="0" name=""/>
        <dsp:cNvSpPr/>
      </dsp:nvSpPr>
      <dsp:spPr>
        <a:xfrm>
          <a:off x="0" y="2198746"/>
          <a:ext cx="7886700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84E1AF-0A08-D04A-A830-E026F4CE64B3}">
      <dsp:nvSpPr>
        <dsp:cNvPr id="0" name=""/>
        <dsp:cNvSpPr/>
      </dsp:nvSpPr>
      <dsp:spPr>
        <a:xfrm rot="8100000">
          <a:off x="68527" y="506724"/>
          <a:ext cx="323387" cy="323387"/>
        </a:xfrm>
        <a:prstGeom prst="teardrop">
          <a:avLst>
            <a:gd name="adj" fmla="val 11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F38D14-69F5-0E4C-9006-FADCECB05FBB}">
      <dsp:nvSpPr>
        <dsp:cNvPr id="0" name=""/>
        <dsp:cNvSpPr/>
      </dsp:nvSpPr>
      <dsp:spPr>
        <a:xfrm>
          <a:off x="104453" y="542650"/>
          <a:ext cx="251536" cy="25153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1BAF44-4E5F-F743-AB85-0FEA19F26105}">
      <dsp:nvSpPr>
        <dsp:cNvPr id="0" name=""/>
        <dsp:cNvSpPr/>
      </dsp:nvSpPr>
      <dsp:spPr>
        <a:xfrm>
          <a:off x="458891" y="897088"/>
          <a:ext cx="2868067" cy="13016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2550" rIns="0" bIns="123825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u="sng" kern="1200" dirty="0"/>
            <a:t>21 million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300" kern="1200" dirty="0"/>
            <a:t>   not much higher than in 1300</a:t>
          </a:r>
        </a:p>
      </dsp:txBody>
      <dsp:txXfrm>
        <a:off x="458891" y="897088"/>
        <a:ext cx="2868067" cy="1301657"/>
      </dsp:txXfrm>
    </dsp:sp>
    <dsp:sp modelId="{B42D990D-84B6-2942-A8EE-EEB4BDA7CF96}">
      <dsp:nvSpPr>
        <dsp:cNvPr id="0" name=""/>
        <dsp:cNvSpPr/>
      </dsp:nvSpPr>
      <dsp:spPr>
        <a:xfrm>
          <a:off x="458891" y="439749"/>
          <a:ext cx="2868067" cy="4573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795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/>
            <a:t>1700–1721</a:t>
          </a:r>
        </a:p>
      </dsp:txBody>
      <dsp:txXfrm>
        <a:off x="458891" y="439749"/>
        <a:ext cx="2868067" cy="457339"/>
      </dsp:txXfrm>
    </dsp:sp>
    <dsp:sp modelId="{4ADC523D-B325-BD40-923D-99B6D83F0810}">
      <dsp:nvSpPr>
        <dsp:cNvPr id="0" name=""/>
        <dsp:cNvSpPr/>
      </dsp:nvSpPr>
      <dsp:spPr>
        <a:xfrm>
          <a:off x="230221" y="897088"/>
          <a:ext cx="0" cy="1301657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80BB5A-34B9-944A-8D78-22A8C56CDB1B}">
      <dsp:nvSpPr>
        <dsp:cNvPr id="0" name=""/>
        <dsp:cNvSpPr/>
      </dsp:nvSpPr>
      <dsp:spPr>
        <a:xfrm>
          <a:off x="189061" y="2157585"/>
          <a:ext cx="82321" cy="8232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DF7DC3-2E53-0F4A-8762-177EFB2704EA}">
      <dsp:nvSpPr>
        <dsp:cNvPr id="0" name=""/>
        <dsp:cNvSpPr/>
      </dsp:nvSpPr>
      <dsp:spPr>
        <a:xfrm rot="18900000">
          <a:off x="4496620" y="3567379"/>
          <a:ext cx="323387" cy="323387"/>
        </a:xfrm>
        <a:prstGeom prst="teardrop">
          <a:avLst>
            <a:gd name="adj" fmla="val 115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D56050-AB66-F24B-BF95-76ABAD16E45A}">
      <dsp:nvSpPr>
        <dsp:cNvPr id="0" name=""/>
        <dsp:cNvSpPr/>
      </dsp:nvSpPr>
      <dsp:spPr>
        <a:xfrm>
          <a:off x="4532546" y="3603304"/>
          <a:ext cx="251536" cy="25153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9919EE-EC82-264C-9259-6C3BE3A2C11B}">
      <dsp:nvSpPr>
        <dsp:cNvPr id="0" name=""/>
        <dsp:cNvSpPr/>
      </dsp:nvSpPr>
      <dsp:spPr>
        <a:xfrm>
          <a:off x="4886984" y="2198746"/>
          <a:ext cx="2868067" cy="13016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3825" rIns="82550" bIns="82550" numCol="1" spcCol="1270" anchor="b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u="sng" kern="1200" dirty="0"/>
            <a:t>28 million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Last plague in Provence in 1720 – well contained)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End of religious wars (last flare-ups in early 1700s)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Favourable climatic conditions between 1710-1739)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/>
            <a:t>Introduction of the potato – ended mass starvation</a:t>
          </a:r>
        </a:p>
      </dsp:txBody>
      <dsp:txXfrm>
        <a:off x="4886984" y="2198746"/>
        <a:ext cx="2868067" cy="1301657"/>
      </dsp:txXfrm>
    </dsp:sp>
    <dsp:sp modelId="{C26EF378-D066-5D47-9BD3-AADA94656A49}">
      <dsp:nvSpPr>
        <dsp:cNvPr id="0" name=""/>
        <dsp:cNvSpPr/>
      </dsp:nvSpPr>
      <dsp:spPr>
        <a:xfrm>
          <a:off x="4886984" y="3500403"/>
          <a:ext cx="2868067" cy="4573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795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/>
            <a:t>1789</a:t>
          </a:r>
        </a:p>
      </dsp:txBody>
      <dsp:txXfrm>
        <a:off x="4886984" y="3500403"/>
        <a:ext cx="2868067" cy="457339"/>
      </dsp:txXfrm>
    </dsp:sp>
    <dsp:sp modelId="{E0924D1D-331F-FC42-9532-5EA3474A92CC}">
      <dsp:nvSpPr>
        <dsp:cNvPr id="0" name=""/>
        <dsp:cNvSpPr/>
      </dsp:nvSpPr>
      <dsp:spPr>
        <a:xfrm>
          <a:off x="4658314" y="2198746"/>
          <a:ext cx="0" cy="1301657"/>
        </a:xfrm>
        <a:prstGeom prst="line">
          <a:avLst/>
        </a:prstGeom>
        <a:noFill/>
        <a:ln w="127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39A36F-DC91-0948-9C7F-4E8DF28F836F}">
      <dsp:nvSpPr>
        <dsp:cNvPr id="0" name=""/>
        <dsp:cNvSpPr/>
      </dsp:nvSpPr>
      <dsp:spPr>
        <a:xfrm>
          <a:off x="4615966" y="2157585"/>
          <a:ext cx="82321" cy="82321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DB2F16-4ED8-AD44-A355-F8AC06AD965F}">
      <dsp:nvSpPr>
        <dsp:cNvPr id="0" name=""/>
        <dsp:cNvSpPr/>
      </dsp:nvSpPr>
      <dsp:spPr>
        <a:xfrm>
          <a:off x="0" y="372452"/>
          <a:ext cx="2464593" cy="14787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More economic productivity, but</a:t>
          </a:r>
        </a:p>
      </dsp:txBody>
      <dsp:txXfrm>
        <a:off x="0" y="372452"/>
        <a:ext cx="2464593" cy="1478756"/>
      </dsp:txXfrm>
    </dsp:sp>
    <dsp:sp modelId="{D96C4D17-733E-D840-8948-BF58EE965FD6}">
      <dsp:nvSpPr>
        <dsp:cNvPr id="0" name=""/>
        <dsp:cNvSpPr/>
      </dsp:nvSpPr>
      <dsp:spPr>
        <a:xfrm>
          <a:off x="2711053" y="372452"/>
          <a:ext cx="2464593" cy="1478756"/>
        </a:xfrm>
        <a:prstGeom prst="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Strains on resources</a:t>
          </a:r>
        </a:p>
      </dsp:txBody>
      <dsp:txXfrm>
        <a:off x="2711053" y="372452"/>
        <a:ext cx="2464593" cy="1478756"/>
      </dsp:txXfrm>
    </dsp:sp>
    <dsp:sp modelId="{B43ADF42-9C9E-4A4F-86C9-C64B9CE81D06}">
      <dsp:nvSpPr>
        <dsp:cNvPr id="0" name=""/>
        <dsp:cNvSpPr/>
      </dsp:nvSpPr>
      <dsp:spPr>
        <a:xfrm>
          <a:off x="5422106" y="372452"/>
          <a:ext cx="2464593" cy="1478756"/>
        </a:xfrm>
        <a:prstGeom prst="rect">
          <a:avLst/>
        </a:prstGeom>
        <a:solidFill>
          <a:schemeClr val="accent2">
            <a:hueOff val="2340760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Inheritances divided amongst more heirs, impoverishment</a:t>
          </a:r>
        </a:p>
      </dsp:txBody>
      <dsp:txXfrm>
        <a:off x="5422106" y="372452"/>
        <a:ext cx="2464593" cy="1478756"/>
      </dsp:txXfrm>
    </dsp:sp>
    <dsp:sp modelId="{B52F2488-42EC-8D4F-A773-DB25E4EFB474}">
      <dsp:nvSpPr>
        <dsp:cNvPr id="0" name=""/>
        <dsp:cNvSpPr/>
      </dsp:nvSpPr>
      <dsp:spPr>
        <a:xfrm>
          <a:off x="1355526" y="2097667"/>
          <a:ext cx="2464593" cy="1478756"/>
        </a:xfrm>
        <a:prstGeom prst="rect">
          <a:avLst/>
        </a:prstGeom>
        <a:solidFill>
          <a:schemeClr val="accent2">
            <a:hueOff val="3511140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Higher landless population, indigence</a:t>
          </a:r>
        </a:p>
      </dsp:txBody>
      <dsp:txXfrm>
        <a:off x="1355526" y="2097667"/>
        <a:ext cx="2464593" cy="1478756"/>
      </dsp:txXfrm>
    </dsp:sp>
    <dsp:sp modelId="{8EA2AB6D-3696-B84D-A7DB-F21DAD2E70E5}">
      <dsp:nvSpPr>
        <dsp:cNvPr id="0" name=""/>
        <dsp:cNvSpPr/>
      </dsp:nvSpPr>
      <dsp:spPr>
        <a:xfrm>
          <a:off x="4066579" y="2097667"/>
          <a:ext cx="2464593" cy="1478756"/>
        </a:xfrm>
        <a:prstGeom prst="rect">
          <a:avLst/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Peasants borrow to get by – greater indebtedness</a:t>
          </a:r>
        </a:p>
      </dsp:txBody>
      <dsp:txXfrm>
        <a:off x="4066579" y="2097667"/>
        <a:ext cx="2464593" cy="1478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E9C76-3022-6E4E-9947-5545A9802FD8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6BADD-E877-0242-A3FF-62E06A2F0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93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C7384-0FE1-45E0-BF65-8E17379860B8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16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C7384-0FE1-45E0-BF65-8E17379860B8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760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C7384-0FE1-45E0-BF65-8E17379860B8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887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22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92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51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78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7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7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4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42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00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2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508AF-D3FB-F64D-9D80-2C280AFCE77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80E8B-F8F5-DF46-9E9C-7D82DED3C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0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9369" y="238539"/>
            <a:ext cx="8263890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4700"/>
              <a:t>The French Revolution</a:t>
            </a:r>
            <a:br>
              <a:rPr lang="en-US" sz="4700"/>
            </a:br>
            <a:r>
              <a:rPr lang="en-US" sz="4700"/>
              <a:t>HI31J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29369" y="2071316"/>
            <a:ext cx="5035164" cy="41191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>
              <a:lnSpc>
                <a:spcPct val="90000"/>
              </a:lnSpc>
            </a:pPr>
            <a:endParaRPr lang="en-US" sz="2800" dirty="0"/>
          </a:p>
          <a:p>
            <a:pPr algn="ctr" defTabSz="914400">
              <a:lnSpc>
                <a:spcPct val="90000"/>
              </a:lnSpc>
            </a:pPr>
            <a:endParaRPr lang="en-US" sz="2800" dirty="0"/>
          </a:p>
          <a:p>
            <a:pPr algn="ctr" defTabSz="914400">
              <a:lnSpc>
                <a:spcPct val="90000"/>
              </a:lnSpc>
            </a:pPr>
            <a:endParaRPr lang="en-US" sz="2800" dirty="0"/>
          </a:p>
          <a:p>
            <a:pPr algn="ctr" defTabSz="914400">
              <a:lnSpc>
                <a:spcPct val="90000"/>
              </a:lnSpc>
            </a:pPr>
            <a:r>
              <a:rPr lang="en-US" sz="2800" dirty="0"/>
              <a:t>Origins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900" dirty="0"/>
          </a:p>
        </p:txBody>
      </p:sp>
      <p:pic>
        <p:nvPicPr>
          <p:cNvPr id="3" name="Content Placeholder 2" descr="imgres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9" r="19886" b="-2"/>
          <a:stretch/>
        </p:blipFill>
        <p:spPr>
          <a:xfrm>
            <a:off x="5756743" y="2093976"/>
            <a:ext cx="2955798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791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0" y="1904672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6A2FC5-E06E-7324-D2DB-328476EE1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041" y="586855"/>
            <a:ext cx="2401025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500" dirty="0">
                <a:solidFill>
                  <a:srgbClr val="FFFFFF"/>
                </a:solidFill>
              </a:rPr>
              <a:t>Three Orders of Society</a:t>
            </a:r>
            <a:br>
              <a:rPr lang="en-US" sz="3500" dirty="0">
                <a:solidFill>
                  <a:srgbClr val="FFFFFF"/>
                </a:solidFill>
              </a:rPr>
            </a:br>
            <a:r>
              <a:rPr lang="en-US" sz="3500" dirty="0">
                <a:solidFill>
                  <a:srgbClr val="FFFFFF"/>
                </a:solidFill>
              </a:rPr>
              <a:t>(metropole)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11F593-7160-5AA9-1539-34F4BE183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7694" y="649480"/>
            <a:ext cx="4916510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700" dirty="0"/>
              <a:t>1</a:t>
            </a:r>
            <a:r>
              <a:rPr lang="en-US" sz="1700" baseline="30000" dirty="0"/>
              <a:t>st</a:t>
            </a:r>
            <a:r>
              <a:rPr lang="en-US" sz="1700" dirty="0"/>
              <a:t> Estate - Clergy (those who pray) – 0.6% population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2</a:t>
            </a:r>
            <a:r>
              <a:rPr lang="en-US" sz="1700" baseline="30000" dirty="0"/>
              <a:t>nd</a:t>
            </a:r>
            <a:r>
              <a:rPr lang="en-US" sz="1700" dirty="0"/>
              <a:t> Estate – Nobles (those who fight) – 0.5%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3</a:t>
            </a:r>
            <a:r>
              <a:rPr lang="en-US" sz="1700" baseline="30000" dirty="0"/>
              <a:t>rd</a:t>
            </a:r>
            <a:r>
              <a:rPr lang="en-US" sz="1700" dirty="0"/>
              <a:t> Estate – Commoners (those who work) – 99%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554277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642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2" y="-1"/>
            <a:ext cx="9144001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0784B5-6F6D-4031-F400-10ADC4BC3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84" y="248038"/>
            <a:ext cx="529779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5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Saint-Domingue</a:t>
            </a:r>
          </a:p>
        </p:txBody>
      </p:sp>
      <p:pic>
        <p:nvPicPr>
          <p:cNvPr id="5" name="Content Placeholder 4" descr="A graph showing the growth of person&#10;&#10;Description automatically generated">
            <a:extLst>
              <a:ext uri="{FF2B5EF4-FFF2-40B4-BE49-F238E27FC236}">
                <a16:creationId xmlns:a16="http://schemas.microsoft.com/office/drawing/2014/main" id="{C0412007-189C-D2D6-3BD8-33F9FF4448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7260" y="1966293"/>
            <a:ext cx="6849477" cy="44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550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6891" y="1119031"/>
            <a:ext cx="3464954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CFC5AF-0214-C6BA-7677-0D8A9967C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305" y="1396686"/>
            <a:ext cx="2430380" cy="4064628"/>
          </a:xfrm>
        </p:spPr>
        <p:txBody>
          <a:bodyPr>
            <a:normAutofit/>
          </a:bodyPr>
          <a:lstStyle/>
          <a:p>
            <a:r>
              <a:rPr lang="en-US" sz="3700">
                <a:solidFill>
                  <a:srgbClr val="FFFFFF"/>
                </a:solidFill>
              </a:rPr>
              <a:t>Key institutions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6512790" y="941148"/>
            <a:ext cx="2240924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536" y="4780992"/>
            <a:ext cx="409575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C91AC-148E-171E-7524-345E21703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7614" y="1526033"/>
            <a:ext cx="4152298" cy="393528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Monarchy</a:t>
            </a: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Church</a:t>
            </a: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 dirty="0" err="1"/>
              <a:t>Parlements</a:t>
            </a: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Guilds/Corporations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69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B8420D-A60E-6A45-B95B-C18494E4B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n-US" sz="3700">
                <a:solidFill>
                  <a:srgbClr val="FFFFFF"/>
                </a:solidFill>
              </a:rPr>
              <a:t>Key Institutions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1C849-463E-B641-966B-4728A118F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Monarchy</a:t>
            </a:r>
          </a:p>
          <a:p>
            <a:pPr marL="0" indent="0" algn="ctr">
              <a:buNone/>
            </a:pPr>
            <a:endParaRPr lang="en-US" sz="3600" dirty="0"/>
          </a:p>
          <a:p>
            <a:pPr marL="457200" lvl="1" indent="0">
              <a:buNone/>
            </a:pPr>
            <a:r>
              <a:rPr lang="en-US" dirty="0"/>
              <a:t>Court of Versailles (circa 1670</a:t>
            </a:r>
            <a:r>
              <a:rPr lang="en-US" dirty="0">
                <a:sym typeface="Wingdings" pitchFamily="2" charset="2"/>
              </a:rPr>
              <a:t>)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Ministers - government</a:t>
            </a:r>
          </a:p>
          <a:p>
            <a:pPr marL="457200" lvl="1" indent="0">
              <a:buNone/>
            </a:pPr>
            <a:r>
              <a:rPr lang="en-US" dirty="0"/>
              <a:t>Venal offices (purchased)</a:t>
            </a:r>
          </a:p>
          <a:p>
            <a:pPr marL="457200" lvl="1" indent="0">
              <a:buNone/>
            </a:pPr>
            <a:r>
              <a:rPr lang="en-US" dirty="0"/>
              <a:t>Intendants (non-venal, salaried, immense authority in the provinces)</a:t>
            </a:r>
          </a:p>
          <a:p>
            <a:pPr marL="457200" lvl="1" indent="0">
              <a:buNone/>
            </a:pPr>
            <a:r>
              <a:rPr lang="en-US" dirty="0"/>
              <a:t>Military (centralizing)</a:t>
            </a:r>
          </a:p>
        </p:txBody>
      </p:sp>
    </p:spTree>
    <p:extLst>
      <p:ext uri="{BB962C8B-B14F-4D97-AF65-F5344CB8AC3E}">
        <p14:creationId xmlns:p14="http://schemas.microsoft.com/office/powerpoint/2010/main" val="147408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8F90786E-B72D-4C32-BDCE-A170B0078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46F2E7-848F-4A6C-A098-4764FDEA77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B62251-6DF1-73BD-4F98-0CC4C4BD3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16239" r="3761"/>
          <a:stretch/>
        </p:blipFill>
        <p:spPr>
          <a:xfrm>
            <a:off x="20" y="324102"/>
            <a:ext cx="9143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8F9782-D628-8D4E-A906-B701642F9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1671570"/>
            <a:ext cx="3866446" cy="4072044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Church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D037007-9D9B-0B7C-EE57-4CD0CAFEDF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9360369"/>
              </p:ext>
            </p:extLst>
          </p:nvPr>
        </p:nvGraphicFramePr>
        <p:xfrm>
          <a:off x="4639488" y="740780"/>
          <a:ext cx="4238293" cy="5793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60802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white background&#10;&#10;Description automatically generated">
            <a:extLst>
              <a:ext uri="{FF2B5EF4-FFF2-40B4-BE49-F238E27FC236}">
                <a16:creationId xmlns:a16="http://schemas.microsoft.com/office/drawing/2014/main" id="{6254A737-9DFF-10C0-F1D1-8BB95DAF45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l="12681" r="14319"/>
          <a:stretch/>
        </p:blipFill>
        <p:spPr>
          <a:xfrm>
            <a:off x="20" y="365125"/>
            <a:ext cx="9143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8C84ED-1210-0244-8D7A-C319C8EA7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 err="1"/>
              <a:t>Parlements</a:t>
            </a:r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2B31D0B-D4C8-3DA4-DD9D-84FA997167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240119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32870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91E745D-8AD3-1219-BBA8-99FAD1D15C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6054" r="18947"/>
          <a:stretch/>
        </p:blipFill>
        <p:spPr>
          <a:xfrm>
            <a:off x="0" y="365125"/>
            <a:ext cx="9143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E5B54-DDD0-4E41-BF71-D2E8669E8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/>
              <a:t>Corporate society</a:t>
            </a:r>
            <a:br>
              <a:rPr lang="en-US" dirty="0"/>
            </a:br>
            <a:r>
              <a:rPr lang="en-US" sz="3600" dirty="0"/>
              <a:t>Privilege at the core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7085834-9D74-53B1-52C1-67F85E5F63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364537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1205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86F5DB3-F9FC-9CAC-EAC0-3C27006D66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1099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FF5736-D0B5-F745-A398-35FC307AD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 err="1"/>
              <a:t>Seigneurialism</a:t>
            </a:r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87A2F3B-BAE1-B2FC-462B-19EE41EE54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743826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427966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36ADFB-5188-0F12-1EE5-2102C2463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4168866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Marxist framework?</a:t>
            </a:r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6521" y="1"/>
            <a:ext cx="851299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7DFB3-F7E0-C401-9C8A-1785198BD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168866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200" dirty="0"/>
              <a:t>Bourgeoisie versus the aristocracy?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200" dirty="0"/>
              <a:t>	</a:t>
            </a:r>
            <a:r>
              <a:rPr lang="en-US" sz="2200" i="1" dirty="0"/>
              <a:t>Class conflict?</a:t>
            </a:r>
          </a:p>
          <a:p>
            <a:pPr marL="0" indent="0">
              <a:lnSpc>
                <a:spcPct val="90000"/>
              </a:lnSpc>
              <a:buNone/>
            </a:pPr>
            <a:endParaRPr lang="en-US" sz="22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2200" dirty="0"/>
              <a:t>or </a:t>
            </a:r>
          </a:p>
          <a:p>
            <a:pPr marL="0" indent="0">
              <a:lnSpc>
                <a:spcPct val="90000"/>
              </a:lnSpc>
              <a:buNone/>
            </a:pPr>
            <a:endParaRPr lang="en-US" sz="22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2200" i="1" dirty="0"/>
              <a:t> Class fusion into ‘notables’</a:t>
            </a:r>
            <a:endParaRPr lang="en-US" sz="2200" dirty="0"/>
          </a:p>
          <a:p>
            <a:pPr marL="400050" lvl="1" indent="0">
              <a:lnSpc>
                <a:spcPct val="90000"/>
              </a:lnSpc>
              <a:buNone/>
            </a:pPr>
            <a:r>
              <a:rPr lang="en-US" sz="1800" dirty="0"/>
              <a:t>Seigneurs behaving like capitalists (albeit rent-seeking ones, using instruments of feudalism to extract more wealth from peasants)</a:t>
            </a:r>
          </a:p>
          <a:p>
            <a:pPr marL="400050" lvl="1" indent="0">
              <a:lnSpc>
                <a:spcPct val="90000"/>
              </a:lnSpc>
              <a:buNone/>
            </a:pPr>
            <a:endParaRPr lang="en-US" sz="1800" dirty="0"/>
          </a:p>
          <a:p>
            <a:pPr marL="400050" lvl="1" indent="0">
              <a:lnSpc>
                <a:spcPct val="90000"/>
              </a:lnSpc>
              <a:buNone/>
            </a:pPr>
            <a:r>
              <a:rPr lang="en-US" sz="1800" dirty="0"/>
              <a:t>Bourgeois buy ennobling land, ennobling offices, and marry into noble families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5982" y="2624479"/>
            <a:ext cx="609320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85863" y="1516981"/>
            <a:ext cx="2387600" cy="17907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5982" y="0"/>
            <a:ext cx="1736438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79347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54162" y="4112081"/>
            <a:ext cx="889838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4565205" y="4145122"/>
            <a:ext cx="3062574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5982" y="4962670"/>
            <a:ext cx="1982514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80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B299CAB-C506-454B-90FC-406572829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D99311-F254-40F1-8AB5-EE3E7B9B68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4350" y="685800"/>
            <a:ext cx="8115300" cy="17585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040" y="1070149"/>
            <a:ext cx="6719920" cy="1004836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rgbClr val="595959"/>
                </a:solidFill>
              </a:rPr>
              <a:t>Changes in the 18</a:t>
            </a:r>
            <a:r>
              <a:rPr lang="en-US" sz="2800" baseline="30000" dirty="0">
                <a:solidFill>
                  <a:srgbClr val="595959"/>
                </a:solidFill>
              </a:rPr>
              <a:t>th</a:t>
            </a:r>
            <a:r>
              <a:rPr lang="en-US" sz="2800" dirty="0">
                <a:solidFill>
                  <a:srgbClr val="595959"/>
                </a:solidFill>
              </a:rPr>
              <a:t> century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89E3CB-00ED-4691-9F0F-F23EA35647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512" y="2444376"/>
            <a:ext cx="8118138" cy="3727824"/>
          </a:xfrm>
          <a:prstGeom prst="rect">
            <a:avLst/>
          </a:prstGeom>
          <a:solidFill>
            <a:schemeClr val="accent2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2040" y="2768321"/>
            <a:ext cx="6719919" cy="2828543"/>
          </a:xfrm>
        </p:spPr>
        <p:txBody>
          <a:bodyPr anchor="t"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7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Socioeconomic changes</a:t>
            </a:r>
          </a:p>
          <a:p>
            <a:pPr lvl="1">
              <a:lnSpc>
                <a:spcPct val="90000"/>
              </a:lnSpc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Commerce and consumption – marketisation of society</a:t>
            </a:r>
          </a:p>
          <a:p>
            <a:pPr lvl="1">
              <a:lnSpc>
                <a:spcPct val="90000"/>
              </a:lnSpc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Demographic rise (thanks to potato and bumper crops before mid-century</a:t>
            </a:r>
          </a:p>
          <a:p>
            <a:pPr lvl="1">
              <a:lnSpc>
                <a:spcPct val="90000"/>
              </a:lnSpc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Fiscal military commitments (expensive), regime debt rises</a:t>
            </a:r>
          </a:p>
          <a:p>
            <a:pPr>
              <a:lnSpc>
                <a:spcPct val="90000"/>
              </a:lnSpc>
            </a:pP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17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worldviews: Enlightenment</a:t>
            </a:r>
          </a:p>
          <a:p>
            <a:pPr lvl="1">
              <a:lnSpc>
                <a:spcPct val="90000"/>
              </a:lnSpc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Political ideas</a:t>
            </a:r>
          </a:p>
          <a:p>
            <a:pPr lvl="1">
              <a:lnSpc>
                <a:spcPct val="90000"/>
              </a:lnSpc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Change in sentiment/emotions</a:t>
            </a:r>
          </a:p>
          <a:p>
            <a:pPr lvl="1">
              <a:lnSpc>
                <a:spcPct val="90000"/>
              </a:lnSpc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Public Opinion</a:t>
            </a:r>
          </a:p>
        </p:txBody>
      </p:sp>
    </p:spTree>
    <p:extLst>
      <p:ext uri="{BB962C8B-B14F-4D97-AF65-F5344CB8AC3E}">
        <p14:creationId xmlns:p14="http://schemas.microsoft.com/office/powerpoint/2010/main" val="1421971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3299" y="490537"/>
            <a:ext cx="3968748" cy="1628775"/>
          </a:xfrm>
        </p:spPr>
        <p:txBody>
          <a:bodyPr anchor="b">
            <a:normAutofit/>
          </a:bodyPr>
          <a:lstStyle/>
          <a:p>
            <a:r>
              <a:rPr lang="en-US" sz="3500" u="sng" dirty="0"/>
              <a:t>Phases of Revolution – for later lecture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94E46E-A56B-DD31-30AD-43B89D8FA3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18" r="39271" b="1"/>
          <a:stretch/>
        </p:blipFill>
        <p:spPr>
          <a:xfrm>
            <a:off x="1" y="1587"/>
            <a:ext cx="4571999" cy="685641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7E2B14C-409C-8B2D-1EB2-D4878E49D9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3258035"/>
              </p:ext>
            </p:extLst>
          </p:nvPr>
        </p:nvGraphicFramePr>
        <p:xfrm>
          <a:off x="4813300" y="2614612"/>
          <a:ext cx="3968747" cy="3752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68776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17E911-875F-4DE5-8699-99D9F1805A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9144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41FD63-9BE4-42D0-9A74-B8D37B1A0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041" y="586855"/>
            <a:ext cx="2401025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000">
                <a:solidFill>
                  <a:srgbClr val="FFFFFF"/>
                </a:solidFill>
              </a:rPr>
              <a:t>Marketisation of Society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C88AE-3A56-68A9-A38B-2B5305CB2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295" y="649480"/>
            <a:ext cx="2268977" cy="5546047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Consumer demand outstrips guilds/corporations’ capacity to meet it</a:t>
            </a:r>
          </a:p>
          <a:p>
            <a:pPr>
              <a:lnSpc>
                <a:spcPct val="90000"/>
              </a:lnSpc>
            </a:pP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But crown needs the guilds/corporations for fees and loans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600" dirty="0"/>
              <a:t>(Crown had bad credit, so it forced officeholders and guilds to borrow on its behalf)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Customs duties – both internal and external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Revenue for crown but population hated them</a:t>
            </a:r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1600" dirty="0"/>
          </a:p>
        </p:txBody>
      </p:sp>
      <p:pic>
        <p:nvPicPr>
          <p:cNvPr id="5" name="Picture 4" descr="Antique cash register keys">
            <a:extLst>
              <a:ext uri="{FF2B5EF4-FFF2-40B4-BE49-F238E27FC236}">
                <a16:creationId xmlns:a16="http://schemas.microsoft.com/office/drawing/2014/main" id="{AEC8EB80-CA02-CEE4-093A-972B566738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74" r="36836"/>
          <a:stretch/>
        </p:blipFill>
        <p:spPr>
          <a:xfrm>
            <a:off x="6082126" y="10"/>
            <a:ext cx="3061874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6268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A379BD-F205-EB23-387A-CC119D239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300" dirty="0"/>
              <a:t>Can markets change worldviews? </a:t>
            </a:r>
            <a:br>
              <a:rPr lang="en-US" sz="4300" dirty="0"/>
            </a:br>
            <a:r>
              <a:rPr lang="en-US" sz="4300" dirty="0"/>
              <a:t>(From subjugation to reciprocity)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8650" y="1865313"/>
            <a:ext cx="7818120" cy="18288"/>
          </a:xfrm>
          <a:custGeom>
            <a:avLst/>
            <a:gdLst>
              <a:gd name="connsiteX0" fmla="*/ 0 w 7818120"/>
              <a:gd name="connsiteY0" fmla="*/ 0 h 18288"/>
              <a:gd name="connsiteX1" fmla="*/ 416966 w 7818120"/>
              <a:gd name="connsiteY1" fmla="*/ 0 h 18288"/>
              <a:gd name="connsiteX2" fmla="*/ 1146658 w 7818120"/>
              <a:gd name="connsiteY2" fmla="*/ 0 h 18288"/>
              <a:gd name="connsiteX3" fmla="*/ 1563624 w 7818120"/>
              <a:gd name="connsiteY3" fmla="*/ 0 h 18288"/>
              <a:gd name="connsiteX4" fmla="*/ 2136953 w 7818120"/>
              <a:gd name="connsiteY4" fmla="*/ 0 h 18288"/>
              <a:gd name="connsiteX5" fmla="*/ 2944825 w 7818120"/>
              <a:gd name="connsiteY5" fmla="*/ 0 h 18288"/>
              <a:gd name="connsiteX6" fmla="*/ 3596335 w 7818120"/>
              <a:gd name="connsiteY6" fmla="*/ 0 h 18288"/>
              <a:gd name="connsiteX7" fmla="*/ 4326026 w 7818120"/>
              <a:gd name="connsiteY7" fmla="*/ 0 h 18288"/>
              <a:gd name="connsiteX8" fmla="*/ 4899355 w 7818120"/>
              <a:gd name="connsiteY8" fmla="*/ 0 h 18288"/>
              <a:gd name="connsiteX9" fmla="*/ 5550865 w 7818120"/>
              <a:gd name="connsiteY9" fmla="*/ 0 h 18288"/>
              <a:gd name="connsiteX10" fmla="*/ 6358738 w 7818120"/>
              <a:gd name="connsiteY10" fmla="*/ 0 h 18288"/>
              <a:gd name="connsiteX11" fmla="*/ 6853885 w 7818120"/>
              <a:gd name="connsiteY11" fmla="*/ 0 h 18288"/>
              <a:gd name="connsiteX12" fmla="*/ 7818120 w 7818120"/>
              <a:gd name="connsiteY12" fmla="*/ 0 h 18288"/>
              <a:gd name="connsiteX13" fmla="*/ 7818120 w 7818120"/>
              <a:gd name="connsiteY13" fmla="*/ 18288 h 18288"/>
              <a:gd name="connsiteX14" fmla="*/ 7244791 w 7818120"/>
              <a:gd name="connsiteY14" fmla="*/ 18288 h 18288"/>
              <a:gd name="connsiteX15" fmla="*/ 6827825 w 7818120"/>
              <a:gd name="connsiteY15" fmla="*/ 18288 h 18288"/>
              <a:gd name="connsiteX16" fmla="*/ 6176315 w 7818120"/>
              <a:gd name="connsiteY16" fmla="*/ 18288 h 18288"/>
              <a:gd name="connsiteX17" fmla="*/ 5681167 w 7818120"/>
              <a:gd name="connsiteY17" fmla="*/ 18288 h 18288"/>
              <a:gd name="connsiteX18" fmla="*/ 5029657 w 7818120"/>
              <a:gd name="connsiteY18" fmla="*/ 18288 h 18288"/>
              <a:gd name="connsiteX19" fmla="*/ 4378147 w 7818120"/>
              <a:gd name="connsiteY19" fmla="*/ 18288 h 18288"/>
              <a:gd name="connsiteX20" fmla="*/ 3726637 w 7818120"/>
              <a:gd name="connsiteY20" fmla="*/ 18288 h 18288"/>
              <a:gd name="connsiteX21" fmla="*/ 3075127 w 7818120"/>
              <a:gd name="connsiteY21" fmla="*/ 18288 h 18288"/>
              <a:gd name="connsiteX22" fmla="*/ 2501798 w 7818120"/>
              <a:gd name="connsiteY22" fmla="*/ 18288 h 18288"/>
              <a:gd name="connsiteX23" fmla="*/ 1772107 w 7818120"/>
              <a:gd name="connsiteY23" fmla="*/ 18288 h 18288"/>
              <a:gd name="connsiteX24" fmla="*/ 1120597 w 7818120"/>
              <a:gd name="connsiteY24" fmla="*/ 18288 h 18288"/>
              <a:gd name="connsiteX25" fmla="*/ 0 w 7818120"/>
              <a:gd name="connsiteY25" fmla="*/ 18288 h 18288"/>
              <a:gd name="connsiteX26" fmla="*/ 0 w 7818120"/>
              <a:gd name="connsiteY26" fmla="*/ 0 h 18288"/>
              <a:gd name="connsiteX0" fmla="*/ 0 w 7818120"/>
              <a:gd name="connsiteY0" fmla="*/ 0 h 18288"/>
              <a:gd name="connsiteX1" fmla="*/ 573329 w 7818120"/>
              <a:gd name="connsiteY1" fmla="*/ 0 h 18288"/>
              <a:gd name="connsiteX2" fmla="*/ 990295 w 7818120"/>
              <a:gd name="connsiteY2" fmla="*/ 0 h 18288"/>
              <a:gd name="connsiteX3" fmla="*/ 1394232 w 7818120"/>
              <a:gd name="connsiteY3" fmla="*/ 0 h 18288"/>
              <a:gd name="connsiteX4" fmla="*/ 1798168 w 7818120"/>
              <a:gd name="connsiteY4" fmla="*/ 0 h 18288"/>
              <a:gd name="connsiteX5" fmla="*/ 2371496 w 7818120"/>
              <a:gd name="connsiteY5" fmla="*/ 0 h 18288"/>
              <a:gd name="connsiteX6" fmla="*/ 2944825 w 7818120"/>
              <a:gd name="connsiteY6" fmla="*/ 0 h 18288"/>
              <a:gd name="connsiteX7" fmla="*/ 3752698 w 7818120"/>
              <a:gd name="connsiteY7" fmla="*/ 0 h 18288"/>
              <a:gd name="connsiteX8" fmla="*/ 4247845 w 7818120"/>
              <a:gd name="connsiteY8" fmla="*/ 0 h 18288"/>
              <a:gd name="connsiteX9" fmla="*/ 5055718 w 7818120"/>
              <a:gd name="connsiteY9" fmla="*/ 0 h 18288"/>
              <a:gd name="connsiteX10" fmla="*/ 5863590 w 7818120"/>
              <a:gd name="connsiteY10" fmla="*/ 0 h 18288"/>
              <a:gd name="connsiteX11" fmla="*/ 6515100 w 7818120"/>
              <a:gd name="connsiteY11" fmla="*/ 0 h 18288"/>
              <a:gd name="connsiteX12" fmla="*/ 7818120 w 7818120"/>
              <a:gd name="connsiteY12" fmla="*/ 0 h 18288"/>
              <a:gd name="connsiteX13" fmla="*/ 7818120 w 7818120"/>
              <a:gd name="connsiteY13" fmla="*/ 18288 h 18288"/>
              <a:gd name="connsiteX14" fmla="*/ 7401154 w 7818120"/>
              <a:gd name="connsiteY14" fmla="*/ 18288 h 18288"/>
              <a:gd name="connsiteX15" fmla="*/ 6593281 w 7818120"/>
              <a:gd name="connsiteY15" fmla="*/ 18288 h 18288"/>
              <a:gd name="connsiteX16" fmla="*/ 6098134 w 7818120"/>
              <a:gd name="connsiteY16" fmla="*/ 18288 h 18288"/>
              <a:gd name="connsiteX17" fmla="*/ 5446624 w 7818120"/>
              <a:gd name="connsiteY17" fmla="*/ 18288 h 18288"/>
              <a:gd name="connsiteX18" fmla="*/ 4638751 w 7818120"/>
              <a:gd name="connsiteY18" fmla="*/ 18288 h 18288"/>
              <a:gd name="connsiteX19" fmla="*/ 3987241 w 7818120"/>
              <a:gd name="connsiteY19" fmla="*/ 18288 h 18288"/>
              <a:gd name="connsiteX20" fmla="*/ 3570275 w 7818120"/>
              <a:gd name="connsiteY20" fmla="*/ 18288 h 18288"/>
              <a:gd name="connsiteX21" fmla="*/ 3075127 w 7818120"/>
              <a:gd name="connsiteY21" fmla="*/ 18288 h 18288"/>
              <a:gd name="connsiteX22" fmla="*/ 2267255 w 7818120"/>
              <a:gd name="connsiteY22" fmla="*/ 18288 h 18288"/>
              <a:gd name="connsiteX23" fmla="*/ 1615745 w 7818120"/>
              <a:gd name="connsiteY23" fmla="*/ 18288 h 18288"/>
              <a:gd name="connsiteX24" fmla="*/ 1120597 w 7818120"/>
              <a:gd name="connsiteY24" fmla="*/ 18288 h 18288"/>
              <a:gd name="connsiteX25" fmla="*/ 0 w 7818120"/>
              <a:gd name="connsiteY25" fmla="*/ 18288 h 18288"/>
              <a:gd name="connsiteX26" fmla="*/ 0 w 7818120"/>
              <a:gd name="connsiteY2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818120" h="18288" fill="none" extrusionOk="0">
                <a:moveTo>
                  <a:pt x="0" y="0"/>
                </a:moveTo>
                <a:cubicBezTo>
                  <a:pt x="101002" y="-20048"/>
                  <a:pt x="215808" y="13837"/>
                  <a:pt x="416966" y="0"/>
                </a:cubicBezTo>
                <a:cubicBezTo>
                  <a:pt x="573264" y="9422"/>
                  <a:pt x="897859" y="4188"/>
                  <a:pt x="1146658" y="0"/>
                </a:cubicBezTo>
                <a:cubicBezTo>
                  <a:pt x="1409722" y="12227"/>
                  <a:pt x="1377475" y="-3286"/>
                  <a:pt x="1563624" y="0"/>
                </a:cubicBezTo>
                <a:cubicBezTo>
                  <a:pt x="1758084" y="11330"/>
                  <a:pt x="1967746" y="-7403"/>
                  <a:pt x="2136953" y="0"/>
                </a:cubicBezTo>
                <a:cubicBezTo>
                  <a:pt x="2354826" y="-5751"/>
                  <a:pt x="2687014" y="20029"/>
                  <a:pt x="2944825" y="0"/>
                </a:cubicBezTo>
                <a:cubicBezTo>
                  <a:pt x="3238848" y="15226"/>
                  <a:pt x="3415761" y="33925"/>
                  <a:pt x="3596335" y="0"/>
                </a:cubicBezTo>
                <a:cubicBezTo>
                  <a:pt x="3815108" y="13362"/>
                  <a:pt x="3972448" y="-68797"/>
                  <a:pt x="4326026" y="0"/>
                </a:cubicBezTo>
                <a:cubicBezTo>
                  <a:pt x="4638028" y="39995"/>
                  <a:pt x="4794473" y="211"/>
                  <a:pt x="4899355" y="0"/>
                </a:cubicBezTo>
                <a:cubicBezTo>
                  <a:pt x="5037170" y="-13296"/>
                  <a:pt x="5289722" y="-48609"/>
                  <a:pt x="5550865" y="0"/>
                </a:cubicBezTo>
                <a:cubicBezTo>
                  <a:pt x="5740088" y="19163"/>
                  <a:pt x="6143605" y="-29909"/>
                  <a:pt x="6358738" y="0"/>
                </a:cubicBezTo>
                <a:cubicBezTo>
                  <a:pt x="6556443" y="18955"/>
                  <a:pt x="6741581" y="-22634"/>
                  <a:pt x="6853885" y="0"/>
                </a:cubicBezTo>
                <a:cubicBezTo>
                  <a:pt x="6996029" y="20497"/>
                  <a:pt x="7453286" y="6658"/>
                  <a:pt x="7818120" y="0"/>
                </a:cubicBezTo>
                <a:cubicBezTo>
                  <a:pt x="7817552" y="7862"/>
                  <a:pt x="7817901" y="13269"/>
                  <a:pt x="7818120" y="18288"/>
                </a:cubicBezTo>
                <a:cubicBezTo>
                  <a:pt x="7701883" y="-33961"/>
                  <a:pt x="7395843" y="8437"/>
                  <a:pt x="7244791" y="18288"/>
                </a:cubicBezTo>
                <a:cubicBezTo>
                  <a:pt x="7088282" y="14407"/>
                  <a:pt x="6958165" y="20902"/>
                  <a:pt x="6827825" y="18288"/>
                </a:cubicBezTo>
                <a:cubicBezTo>
                  <a:pt x="6715653" y="-2805"/>
                  <a:pt x="6356779" y="33124"/>
                  <a:pt x="6176315" y="18288"/>
                </a:cubicBezTo>
                <a:cubicBezTo>
                  <a:pt x="6015867" y="-5301"/>
                  <a:pt x="5852369" y="-275"/>
                  <a:pt x="5681167" y="18288"/>
                </a:cubicBezTo>
                <a:cubicBezTo>
                  <a:pt x="5508002" y="48742"/>
                  <a:pt x="5304989" y="-7247"/>
                  <a:pt x="5029657" y="18288"/>
                </a:cubicBezTo>
                <a:cubicBezTo>
                  <a:pt x="4760375" y="46790"/>
                  <a:pt x="4637400" y="35678"/>
                  <a:pt x="4378147" y="18288"/>
                </a:cubicBezTo>
                <a:cubicBezTo>
                  <a:pt x="4094943" y="8043"/>
                  <a:pt x="4037303" y="27568"/>
                  <a:pt x="3726637" y="18288"/>
                </a:cubicBezTo>
                <a:cubicBezTo>
                  <a:pt x="3400340" y="-2459"/>
                  <a:pt x="3320728" y="61058"/>
                  <a:pt x="3075127" y="18288"/>
                </a:cubicBezTo>
                <a:cubicBezTo>
                  <a:pt x="2809301" y="-25757"/>
                  <a:pt x="2702630" y="16477"/>
                  <a:pt x="2501798" y="18288"/>
                </a:cubicBezTo>
                <a:cubicBezTo>
                  <a:pt x="2308686" y="20751"/>
                  <a:pt x="2079466" y="5550"/>
                  <a:pt x="1772107" y="18288"/>
                </a:cubicBezTo>
                <a:cubicBezTo>
                  <a:pt x="1420202" y="47064"/>
                  <a:pt x="1431765" y="28913"/>
                  <a:pt x="1120597" y="18288"/>
                </a:cubicBezTo>
                <a:cubicBezTo>
                  <a:pt x="791266" y="31607"/>
                  <a:pt x="235945" y="82322"/>
                  <a:pt x="0" y="18288"/>
                </a:cubicBezTo>
                <a:cubicBezTo>
                  <a:pt x="-589" y="13471"/>
                  <a:pt x="-474" y="7409"/>
                  <a:pt x="0" y="0"/>
                </a:cubicBezTo>
                <a:close/>
              </a:path>
              <a:path w="7818120" h="18288" stroke="0" extrusionOk="0">
                <a:moveTo>
                  <a:pt x="0" y="0"/>
                </a:moveTo>
                <a:cubicBezTo>
                  <a:pt x="161767" y="-7030"/>
                  <a:pt x="286873" y="-11228"/>
                  <a:pt x="573329" y="0"/>
                </a:cubicBezTo>
                <a:cubicBezTo>
                  <a:pt x="860952" y="-8429"/>
                  <a:pt x="823968" y="-2420"/>
                  <a:pt x="990295" y="0"/>
                </a:cubicBezTo>
                <a:cubicBezTo>
                  <a:pt x="1144921" y="-13846"/>
                  <a:pt x="1288801" y="10931"/>
                  <a:pt x="1394232" y="0"/>
                </a:cubicBezTo>
                <a:cubicBezTo>
                  <a:pt x="1499663" y="-10931"/>
                  <a:pt x="1677634" y="10318"/>
                  <a:pt x="1798168" y="0"/>
                </a:cubicBezTo>
                <a:cubicBezTo>
                  <a:pt x="2021167" y="5465"/>
                  <a:pt x="2087775" y="-15972"/>
                  <a:pt x="2371496" y="0"/>
                </a:cubicBezTo>
                <a:cubicBezTo>
                  <a:pt x="2646084" y="3640"/>
                  <a:pt x="2709294" y="-15431"/>
                  <a:pt x="2944825" y="0"/>
                </a:cubicBezTo>
                <a:cubicBezTo>
                  <a:pt x="3182104" y="39801"/>
                  <a:pt x="3563508" y="7189"/>
                  <a:pt x="3752698" y="0"/>
                </a:cubicBezTo>
                <a:cubicBezTo>
                  <a:pt x="4004713" y="-51688"/>
                  <a:pt x="4111759" y="8465"/>
                  <a:pt x="4247845" y="0"/>
                </a:cubicBezTo>
                <a:cubicBezTo>
                  <a:pt x="4409051" y="-38636"/>
                  <a:pt x="4840912" y="-6880"/>
                  <a:pt x="5055718" y="0"/>
                </a:cubicBezTo>
                <a:cubicBezTo>
                  <a:pt x="5318987" y="12828"/>
                  <a:pt x="5464207" y="16349"/>
                  <a:pt x="5863590" y="0"/>
                </a:cubicBezTo>
                <a:cubicBezTo>
                  <a:pt x="6258188" y="21536"/>
                  <a:pt x="6373895" y="-20866"/>
                  <a:pt x="6515100" y="0"/>
                </a:cubicBezTo>
                <a:cubicBezTo>
                  <a:pt x="6673199" y="-42487"/>
                  <a:pt x="7368245" y="-124798"/>
                  <a:pt x="7818120" y="0"/>
                </a:cubicBezTo>
                <a:cubicBezTo>
                  <a:pt x="7818163" y="8895"/>
                  <a:pt x="7818750" y="9828"/>
                  <a:pt x="7818120" y="18288"/>
                </a:cubicBezTo>
                <a:cubicBezTo>
                  <a:pt x="7615777" y="-1071"/>
                  <a:pt x="7527543" y="-5750"/>
                  <a:pt x="7401154" y="18288"/>
                </a:cubicBezTo>
                <a:cubicBezTo>
                  <a:pt x="7322611" y="47896"/>
                  <a:pt x="6964426" y="-24966"/>
                  <a:pt x="6593281" y="18288"/>
                </a:cubicBezTo>
                <a:cubicBezTo>
                  <a:pt x="6260055" y="33833"/>
                  <a:pt x="6287545" y="-3963"/>
                  <a:pt x="6098134" y="18288"/>
                </a:cubicBezTo>
                <a:cubicBezTo>
                  <a:pt x="5900337" y="14995"/>
                  <a:pt x="5605990" y="72621"/>
                  <a:pt x="5446624" y="18288"/>
                </a:cubicBezTo>
                <a:cubicBezTo>
                  <a:pt x="5244167" y="-23104"/>
                  <a:pt x="4914971" y="-34358"/>
                  <a:pt x="4638751" y="18288"/>
                </a:cubicBezTo>
                <a:cubicBezTo>
                  <a:pt x="4353273" y="8380"/>
                  <a:pt x="4297533" y="13876"/>
                  <a:pt x="3987241" y="18288"/>
                </a:cubicBezTo>
                <a:cubicBezTo>
                  <a:pt x="3687723" y="41876"/>
                  <a:pt x="3776181" y="30039"/>
                  <a:pt x="3570275" y="18288"/>
                </a:cubicBezTo>
                <a:cubicBezTo>
                  <a:pt x="3396160" y="10249"/>
                  <a:pt x="3285909" y="48310"/>
                  <a:pt x="3075127" y="18288"/>
                </a:cubicBezTo>
                <a:cubicBezTo>
                  <a:pt x="2869474" y="41512"/>
                  <a:pt x="2676329" y="4972"/>
                  <a:pt x="2267255" y="18288"/>
                </a:cubicBezTo>
                <a:cubicBezTo>
                  <a:pt x="1866401" y="24532"/>
                  <a:pt x="1882987" y="25696"/>
                  <a:pt x="1615745" y="18288"/>
                </a:cubicBezTo>
                <a:cubicBezTo>
                  <a:pt x="1346085" y="13379"/>
                  <a:pt x="1323312" y="12392"/>
                  <a:pt x="1120597" y="18288"/>
                </a:cubicBezTo>
                <a:cubicBezTo>
                  <a:pt x="940237" y="-60975"/>
                  <a:pt x="569386" y="27591"/>
                  <a:pt x="0" y="18288"/>
                </a:cubicBezTo>
                <a:cubicBezTo>
                  <a:pt x="1751" y="14440"/>
                  <a:pt x="-1272" y="7740"/>
                  <a:pt x="0" y="0"/>
                </a:cubicBezTo>
                <a:close/>
              </a:path>
              <a:path w="7818120" h="18288" fill="none" stroke="0" extrusionOk="0">
                <a:moveTo>
                  <a:pt x="0" y="0"/>
                </a:moveTo>
                <a:cubicBezTo>
                  <a:pt x="102311" y="-24031"/>
                  <a:pt x="206428" y="20084"/>
                  <a:pt x="416966" y="0"/>
                </a:cubicBezTo>
                <a:cubicBezTo>
                  <a:pt x="662339" y="-9883"/>
                  <a:pt x="833564" y="-11910"/>
                  <a:pt x="1146658" y="0"/>
                </a:cubicBezTo>
                <a:cubicBezTo>
                  <a:pt x="1398993" y="16754"/>
                  <a:pt x="1378239" y="-4997"/>
                  <a:pt x="1563624" y="0"/>
                </a:cubicBezTo>
                <a:cubicBezTo>
                  <a:pt x="1738265" y="3015"/>
                  <a:pt x="2006667" y="23864"/>
                  <a:pt x="2136953" y="0"/>
                </a:cubicBezTo>
                <a:cubicBezTo>
                  <a:pt x="2338524" y="-3063"/>
                  <a:pt x="2693378" y="-15904"/>
                  <a:pt x="2944825" y="0"/>
                </a:cubicBezTo>
                <a:cubicBezTo>
                  <a:pt x="3201439" y="-13695"/>
                  <a:pt x="3379198" y="46243"/>
                  <a:pt x="3596335" y="0"/>
                </a:cubicBezTo>
                <a:cubicBezTo>
                  <a:pt x="3778868" y="-61549"/>
                  <a:pt x="3979469" y="3461"/>
                  <a:pt x="4326026" y="0"/>
                </a:cubicBezTo>
                <a:cubicBezTo>
                  <a:pt x="4670641" y="40397"/>
                  <a:pt x="4801160" y="2093"/>
                  <a:pt x="4899355" y="0"/>
                </a:cubicBezTo>
                <a:cubicBezTo>
                  <a:pt x="4972821" y="-4221"/>
                  <a:pt x="5326959" y="8892"/>
                  <a:pt x="5550865" y="0"/>
                </a:cubicBezTo>
                <a:cubicBezTo>
                  <a:pt x="5793178" y="12267"/>
                  <a:pt x="6146346" y="-4531"/>
                  <a:pt x="6358738" y="0"/>
                </a:cubicBezTo>
                <a:cubicBezTo>
                  <a:pt x="6580825" y="49349"/>
                  <a:pt x="6739467" y="13524"/>
                  <a:pt x="6853885" y="0"/>
                </a:cubicBezTo>
                <a:cubicBezTo>
                  <a:pt x="7057243" y="-60557"/>
                  <a:pt x="7415107" y="-58698"/>
                  <a:pt x="7818120" y="0"/>
                </a:cubicBezTo>
                <a:cubicBezTo>
                  <a:pt x="7817705" y="7748"/>
                  <a:pt x="7817189" y="13015"/>
                  <a:pt x="7818120" y="18288"/>
                </a:cubicBezTo>
                <a:cubicBezTo>
                  <a:pt x="7693944" y="-3615"/>
                  <a:pt x="7376376" y="-6677"/>
                  <a:pt x="7244791" y="18288"/>
                </a:cubicBezTo>
                <a:cubicBezTo>
                  <a:pt x="7100086" y="-5717"/>
                  <a:pt x="6942350" y="35421"/>
                  <a:pt x="6827825" y="18288"/>
                </a:cubicBezTo>
                <a:cubicBezTo>
                  <a:pt x="6691364" y="27873"/>
                  <a:pt x="6342432" y="37332"/>
                  <a:pt x="6176315" y="18288"/>
                </a:cubicBezTo>
                <a:cubicBezTo>
                  <a:pt x="6012850" y="28657"/>
                  <a:pt x="5862979" y="-980"/>
                  <a:pt x="5681167" y="18288"/>
                </a:cubicBezTo>
                <a:cubicBezTo>
                  <a:pt x="5485624" y="71662"/>
                  <a:pt x="5295851" y="1288"/>
                  <a:pt x="5029657" y="18288"/>
                </a:cubicBezTo>
                <a:cubicBezTo>
                  <a:pt x="4753680" y="49046"/>
                  <a:pt x="4640335" y="38506"/>
                  <a:pt x="4378147" y="18288"/>
                </a:cubicBezTo>
                <a:cubicBezTo>
                  <a:pt x="4103046" y="-4537"/>
                  <a:pt x="4022480" y="43848"/>
                  <a:pt x="3726637" y="18288"/>
                </a:cubicBezTo>
                <a:cubicBezTo>
                  <a:pt x="3429109" y="3476"/>
                  <a:pt x="3316488" y="61415"/>
                  <a:pt x="3075127" y="18288"/>
                </a:cubicBezTo>
                <a:cubicBezTo>
                  <a:pt x="2821014" y="6093"/>
                  <a:pt x="2665050" y="-11263"/>
                  <a:pt x="2501798" y="18288"/>
                </a:cubicBezTo>
                <a:cubicBezTo>
                  <a:pt x="2343345" y="29394"/>
                  <a:pt x="2120041" y="-50427"/>
                  <a:pt x="1772107" y="18288"/>
                </a:cubicBezTo>
                <a:cubicBezTo>
                  <a:pt x="1424078" y="50665"/>
                  <a:pt x="1427418" y="32572"/>
                  <a:pt x="1120597" y="18288"/>
                </a:cubicBezTo>
                <a:cubicBezTo>
                  <a:pt x="796486" y="45938"/>
                  <a:pt x="243712" y="47798"/>
                  <a:pt x="0" y="18288"/>
                </a:cubicBezTo>
                <a:cubicBezTo>
                  <a:pt x="1307" y="12414"/>
                  <a:pt x="-32" y="574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818120"/>
                      <a:gd name="connsiteY0" fmla="*/ 0 h 18288"/>
                      <a:gd name="connsiteX1" fmla="*/ 416966 w 7818120"/>
                      <a:gd name="connsiteY1" fmla="*/ 0 h 18288"/>
                      <a:gd name="connsiteX2" fmla="*/ 1146658 w 7818120"/>
                      <a:gd name="connsiteY2" fmla="*/ 0 h 18288"/>
                      <a:gd name="connsiteX3" fmla="*/ 1563624 w 7818120"/>
                      <a:gd name="connsiteY3" fmla="*/ 0 h 18288"/>
                      <a:gd name="connsiteX4" fmla="*/ 2136953 w 7818120"/>
                      <a:gd name="connsiteY4" fmla="*/ 0 h 18288"/>
                      <a:gd name="connsiteX5" fmla="*/ 2944825 w 7818120"/>
                      <a:gd name="connsiteY5" fmla="*/ 0 h 18288"/>
                      <a:gd name="connsiteX6" fmla="*/ 3596335 w 7818120"/>
                      <a:gd name="connsiteY6" fmla="*/ 0 h 18288"/>
                      <a:gd name="connsiteX7" fmla="*/ 4326026 w 7818120"/>
                      <a:gd name="connsiteY7" fmla="*/ 0 h 18288"/>
                      <a:gd name="connsiteX8" fmla="*/ 4899355 w 7818120"/>
                      <a:gd name="connsiteY8" fmla="*/ 0 h 18288"/>
                      <a:gd name="connsiteX9" fmla="*/ 5550865 w 7818120"/>
                      <a:gd name="connsiteY9" fmla="*/ 0 h 18288"/>
                      <a:gd name="connsiteX10" fmla="*/ 6358738 w 7818120"/>
                      <a:gd name="connsiteY10" fmla="*/ 0 h 18288"/>
                      <a:gd name="connsiteX11" fmla="*/ 6853885 w 7818120"/>
                      <a:gd name="connsiteY11" fmla="*/ 0 h 18288"/>
                      <a:gd name="connsiteX12" fmla="*/ 7818120 w 7818120"/>
                      <a:gd name="connsiteY12" fmla="*/ 0 h 18288"/>
                      <a:gd name="connsiteX13" fmla="*/ 7818120 w 7818120"/>
                      <a:gd name="connsiteY13" fmla="*/ 18288 h 18288"/>
                      <a:gd name="connsiteX14" fmla="*/ 7244791 w 7818120"/>
                      <a:gd name="connsiteY14" fmla="*/ 18288 h 18288"/>
                      <a:gd name="connsiteX15" fmla="*/ 6827825 w 7818120"/>
                      <a:gd name="connsiteY15" fmla="*/ 18288 h 18288"/>
                      <a:gd name="connsiteX16" fmla="*/ 6176315 w 7818120"/>
                      <a:gd name="connsiteY16" fmla="*/ 18288 h 18288"/>
                      <a:gd name="connsiteX17" fmla="*/ 5681167 w 7818120"/>
                      <a:gd name="connsiteY17" fmla="*/ 18288 h 18288"/>
                      <a:gd name="connsiteX18" fmla="*/ 5029657 w 7818120"/>
                      <a:gd name="connsiteY18" fmla="*/ 18288 h 18288"/>
                      <a:gd name="connsiteX19" fmla="*/ 4378147 w 7818120"/>
                      <a:gd name="connsiteY19" fmla="*/ 18288 h 18288"/>
                      <a:gd name="connsiteX20" fmla="*/ 3726637 w 7818120"/>
                      <a:gd name="connsiteY20" fmla="*/ 18288 h 18288"/>
                      <a:gd name="connsiteX21" fmla="*/ 3075127 w 7818120"/>
                      <a:gd name="connsiteY21" fmla="*/ 18288 h 18288"/>
                      <a:gd name="connsiteX22" fmla="*/ 2501798 w 7818120"/>
                      <a:gd name="connsiteY22" fmla="*/ 18288 h 18288"/>
                      <a:gd name="connsiteX23" fmla="*/ 1772107 w 7818120"/>
                      <a:gd name="connsiteY23" fmla="*/ 18288 h 18288"/>
                      <a:gd name="connsiteX24" fmla="*/ 1120597 w 7818120"/>
                      <a:gd name="connsiteY24" fmla="*/ 18288 h 18288"/>
                      <a:gd name="connsiteX25" fmla="*/ 0 w 7818120"/>
                      <a:gd name="connsiteY25" fmla="*/ 18288 h 18288"/>
                      <a:gd name="connsiteX26" fmla="*/ 0 w 7818120"/>
                      <a:gd name="connsiteY26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818120" h="18288" fill="none" extrusionOk="0">
                        <a:moveTo>
                          <a:pt x="0" y="0"/>
                        </a:moveTo>
                        <a:cubicBezTo>
                          <a:pt x="121520" y="-12182"/>
                          <a:pt x="211324" y="18247"/>
                          <a:pt x="416966" y="0"/>
                        </a:cubicBezTo>
                        <a:cubicBezTo>
                          <a:pt x="622608" y="-18247"/>
                          <a:pt x="891241" y="-13744"/>
                          <a:pt x="1146658" y="0"/>
                        </a:cubicBezTo>
                        <a:cubicBezTo>
                          <a:pt x="1402075" y="13744"/>
                          <a:pt x="1378880" y="-8543"/>
                          <a:pt x="1563624" y="0"/>
                        </a:cubicBezTo>
                        <a:cubicBezTo>
                          <a:pt x="1748368" y="8543"/>
                          <a:pt x="1972300" y="7443"/>
                          <a:pt x="2136953" y="0"/>
                        </a:cubicBezTo>
                        <a:cubicBezTo>
                          <a:pt x="2301606" y="-7443"/>
                          <a:pt x="2679634" y="12382"/>
                          <a:pt x="2944825" y="0"/>
                        </a:cubicBezTo>
                        <a:cubicBezTo>
                          <a:pt x="3210016" y="-12382"/>
                          <a:pt x="3409232" y="17967"/>
                          <a:pt x="3596335" y="0"/>
                        </a:cubicBezTo>
                        <a:cubicBezTo>
                          <a:pt x="3783438" y="-17967"/>
                          <a:pt x="4002523" y="-28578"/>
                          <a:pt x="4326026" y="0"/>
                        </a:cubicBezTo>
                        <a:cubicBezTo>
                          <a:pt x="4649529" y="28578"/>
                          <a:pt x="4777384" y="-3624"/>
                          <a:pt x="4899355" y="0"/>
                        </a:cubicBezTo>
                        <a:cubicBezTo>
                          <a:pt x="5021326" y="3624"/>
                          <a:pt x="5317653" y="1281"/>
                          <a:pt x="5550865" y="0"/>
                        </a:cubicBezTo>
                        <a:cubicBezTo>
                          <a:pt x="5784077" y="-1281"/>
                          <a:pt x="6142956" y="-39637"/>
                          <a:pt x="6358738" y="0"/>
                        </a:cubicBezTo>
                        <a:cubicBezTo>
                          <a:pt x="6574520" y="39637"/>
                          <a:pt x="6724785" y="-4460"/>
                          <a:pt x="6853885" y="0"/>
                        </a:cubicBezTo>
                        <a:cubicBezTo>
                          <a:pt x="6982985" y="4460"/>
                          <a:pt x="7403044" y="-1955"/>
                          <a:pt x="7818120" y="0"/>
                        </a:cubicBezTo>
                        <a:cubicBezTo>
                          <a:pt x="7817988" y="7702"/>
                          <a:pt x="7817908" y="13511"/>
                          <a:pt x="7818120" y="18288"/>
                        </a:cubicBezTo>
                        <a:cubicBezTo>
                          <a:pt x="7698847" y="-3267"/>
                          <a:pt x="7390924" y="22979"/>
                          <a:pt x="7244791" y="18288"/>
                        </a:cubicBezTo>
                        <a:cubicBezTo>
                          <a:pt x="7098658" y="13597"/>
                          <a:pt x="6952735" y="29357"/>
                          <a:pt x="6827825" y="18288"/>
                        </a:cubicBezTo>
                        <a:cubicBezTo>
                          <a:pt x="6702915" y="7219"/>
                          <a:pt x="6338661" y="34530"/>
                          <a:pt x="6176315" y="18288"/>
                        </a:cubicBezTo>
                        <a:cubicBezTo>
                          <a:pt x="6013969" y="2047"/>
                          <a:pt x="5850602" y="6362"/>
                          <a:pt x="5681167" y="18288"/>
                        </a:cubicBezTo>
                        <a:cubicBezTo>
                          <a:pt x="5511732" y="30214"/>
                          <a:pt x="5312143" y="419"/>
                          <a:pt x="5029657" y="18288"/>
                        </a:cubicBezTo>
                        <a:cubicBezTo>
                          <a:pt x="4747171" y="36158"/>
                          <a:pt x="4655062" y="30740"/>
                          <a:pt x="4378147" y="18288"/>
                        </a:cubicBezTo>
                        <a:cubicBezTo>
                          <a:pt x="4101232" y="5837"/>
                          <a:pt x="4037646" y="44706"/>
                          <a:pt x="3726637" y="18288"/>
                        </a:cubicBezTo>
                        <a:cubicBezTo>
                          <a:pt x="3415628" y="-8130"/>
                          <a:pt x="3321756" y="45507"/>
                          <a:pt x="3075127" y="18288"/>
                        </a:cubicBezTo>
                        <a:cubicBezTo>
                          <a:pt x="2828498" y="-8931"/>
                          <a:pt x="2684733" y="14853"/>
                          <a:pt x="2501798" y="18288"/>
                        </a:cubicBezTo>
                        <a:cubicBezTo>
                          <a:pt x="2318863" y="21723"/>
                          <a:pt x="2121844" y="-13013"/>
                          <a:pt x="1772107" y="18288"/>
                        </a:cubicBezTo>
                        <a:cubicBezTo>
                          <a:pt x="1422370" y="49589"/>
                          <a:pt x="1431548" y="31666"/>
                          <a:pt x="1120597" y="18288"/>
                        </a:cubicBezTo>
                        <a:cubicBezTo>
                          <a:pt x="809646" y="4911"/>
                          <a:pt x="246393" y="56240"/>
                          <a:pt x="0" y="18288"/>
                        </a:cubicBezTo>
                        <a:cubicBezTo>
                          <a:pt x="129" y="13298"/>
                          <a:pt x="-675" y="6857"/>
                          <a:pt x="0" y="0"/>
                        </a:cubicBezTo>
                        <a:close/>
                      </a:path>
                      <a:path w="7818120" h="18288" stroke="0" extrusionOk="0">
                        <a:moveTo>
                          <a:pt x="0" y="0"/>
                        </a:moveTo>
                        <a:cubicBezTo>
                          <a:pt x="177487" y="-4302"/>
                          <a:pt x="287499" y="4997"/>
                          <a:pt x="573329" y="0"/>
                        </a:cubicBezTo>
                        <a:cubicBezTo>
                          <a:pt x="859159" y="-4997"/>
                          <a:pt x="821965" y="-336"/>
                          <a:pt x="990295" y="0"/>
                        </a:cubicBezTo>
                        <a:cubicBezTo>
                          <a:pt x="1158625" y="336"/>
                          <a:pt x="1587918" y="-4681"/>
                          <a:pt x="1798168" y="0"/>
                        </a:cubicBezTo>
                        <a:cubicBezTo>
                          <a:pt x="2008418" y="4681"/>
                          <a:pt x="2088841" y="-2754"/>
                          <a:pt x="2371496" y="0"/>
                        </a:cubicBezTo>
                        <a:cubicBezTo>
                          <a:pt x="2654151" y="2754"/>
                          <a:pt x="2701462" y="-24976"/>
                          <a:pt x="2944825" y="0"/>
                        </a:cubicBezTo>
                        <a:cubicBezTo>
                          <a:pt x="3188188" y="24976"/>
                          <a:pt x="3511636" y="25407"/>
                          <a:pt x="3752698" y="0"/>
                        </a:cubicBezTo>
                        <a:cubicBezTo>
                          <a:pt x="3993760" y="-25407"/>
                          <a:pt x="4107153" y="6432"/>
                          <a:pt x="4247845" y="0"/>
                        </a:cubicBezTo>
                        <a:cubicBezTo>
                          <a:pt x="4388537" y="-6432"/>
                          <a:pt x="4835598" y="-5108"/>
                          <a:pt x="5055718" y="0"/>
                        </a:cubicBezTo>
                        <a:cubicBezTo>
                          <a:pt x="5275838" y="5108"/>
                          <a:pt x="5461006" y="-24536"/>
                          <a:pt x="5863590" y="0"/>
                        </a:cubicBezTo>
                        <a:cubicBezTo>
                          <a:pt x="6266174" y="24536"/>
                          <a:pt x="6355549" y="-19657"/>
                          <a:pt x="6515100" y="0"/>
                        </a:cubicBezTo>
                        <a:cubicBezTo>
                          <a:pt x="6674651" y="19657"/>
                          <a:pt x="7275423" y="-57462"/>
                          <a:pt x="7818120" y="0"/>
                        </a:cubicBezTo>
                        <a:cubicBezTo>
                          <a:pt x="7818132" y="8833"/>
                          <a:pt x="7818660" y="9830"/>
                          <a:pt x="7818120" y="18288"/>
                        </a:cubicBezTo>
                        <a:cubicBezTo>
                          <a:pt x="7610240" y="4606"/>
                          <a:pt x="7521789" y="7721"/>
                          <a:pt x="7401154" y="18288"/>
                        </a:cubicBezTo>
                        <a:cubicBezTo>
                          <a:pt x="7280519" y="28855"/>
                          <a:pt x="6930719" y="4225"/>
                          <a:pt x="6593281" y="18288"/>
                        </a:cubicBezTo>
                        <a:cubicBezTo>
                          <a:pt x="6255843" y="32351"/>
                          <a:pt x="6286682" y="1162"/>
                          <a:pt x="6098134" y="18288"/>
                        </a:cubicBezTo>
                        <a:cubicBezTo>
                          <a:pt x="5909586" y="35414"/>
                          <a:pt x="5602789" y="48596"/>
                          <a:pt x="5446624" y="18288"/>
                        </a:cubicBezTo>
                        <a:cubicBezTo>
                          <a:pt x="5290459" y="-12020"/>
                          <a:pt x="4917039" y="21960"/>
                          <a:pt x="4638751" y="18288"/>
                        </a:cubicBezTo>
                        <a:cubicBezTo>
                          <a:pt x="4360463" y="14616"/>
                          <a:pt x="4304690" y="5450"/>
                          <a:pt x="3987241" y="18288"/>
                        </a:cubicBezTo>
                        <a:cubicBezTo>
                          <a:pt x="3669792" y="31127"/>
                          <a:pt x="3758742" y="32551"/>
                          <a:pt x="3570275" y="18288"/>
                        </a:cubicBezTo>
                        <a:cubicBezTo>
                          <a:pt x="3381808" y="4025"/>
                          <a:pt x="3267153" y="36200"/>
                          <a:pt x="3075127" y="18288"/>
                        </a:cubicBezTo>
                        <a:cubicBezTo>
                          <a:pt x="2883101" y="376"/>
                          <a:pt x="2665825" y="10973"/>
                          <a:pt x="2267255" y="18288"/>
                        </a:cubicBezTo>
                        <a:cubicBezTo>
                          <a:pt x="1868685" y="25603"/>
                          <a:pt x="1884698" y="28410"/>
                          <a:pt x="1615745" y="18288"/>
                        </a:cubicBezTo>
                        <a:cubicBezTo>
                          <a:pt x="1346792" y="8167"/>
                          <a:pt x="1320952" y="10430"/>
                          <a:pt x="1120597" y="18288"/>
                        </a:cubicBezTo>
                        <a:cubicBezTo>
                          <a:pt x="920242" y="26146"/>
                          <a:pt x="556507" y="50790"/>
                          <a:pt x="0" y="18288"/>
                        </a:cubicBezTo>
                        <a:cubicBezTo>
                          <a:pt x="74" y="14054"/>
                          <a:pt x="-46" y="699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Content Placeholder 2">
            <a:extLst>
              <a:ext uri="{FF2B5EF4-FFF2-40B4-BE49-F238E27FC236}">
                <a16:creationId xmlns:a16="http://schemas.microsoft.com/office/drawing/2014/main" id="{8DE7B659-668C-336C-A44E-7481107587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7351921"/>
              </p:ext>
            </p:extLst>
          </p:nvPr>
        </p:nvGraphicFramePr>
        <p:xfrm>
          <a:off x="628650" y="2228087"/>
          <a:ext cx="78867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966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486646" y="-3486043"/>
            <a:ext cx="2170709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41FD63-9BE4-42D0-9A74-B8D37B1A0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673" y="348865"/>
            <a:ext cx="7288583" cy="1576446"/>
          </a:xfrm>
        </p:spPr>
        <p:txBody>
          <a:bodyPr anchor="ctr"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Marketisation of Society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63AEB54-8D17-729D-6D23-013486EA44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3807585"/>
              </p:ext>
            </p:extLst>
          </p:nvPr>
        </p:nvGraphicFramePr>
        <p:xfrm>
          <a:off x="483042" y="2615979"/>
          <a:ext cx="8195871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37054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AFE3DC-51A0-15D4-B43E-11BC9D90E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US" sz="4700"/>
              <a:t>Demographic growth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8650" y="1865313"/>
            <a:ext cx="7818120" cy="18288"/>
          </a:xfrm>
          <a:custGeom>
            <a:avLst/>
            <a:gdLst>
              <a:gd name="connsiteX0" fmla="*/ 0 w 7818120"/>
              <a:gd name="connsiteY0" fmla="*/ 0 h 18288"/>
              <a:gd name="connsiteX1" fmla="*/ 416966 w 7818120"/>
              <a:gd name="connsiteY1" fmla="*/ 0 h 18288"/>
              <a:gd name="connsiteX2" fmla="*/ 1146658 w 7818120"/>
              <a:gd name="connsiteY2" fmla="*/ 0 h 18288"/>
              <a:gd name="connsiteX3" fmla="*/ 1563624 w 7818120"/>
              <a:gd name="connsiteY3" fmla="*/ 0 h 18288"/>
              <a:gd name="connsiteX4" fmla="*/ 2136953 w 7818120"/>
              <a:gd name="connsiteY4" fmla="*/ 0 h 18288"/>
              <a:gd name="connsiteX5" fmla="*/ 2944825 w 7818120"/>
              <a:gd name="connsiteY5" fmla="*/ 0 h 18288"/>
              <a:gd name="connsiteX6" fmla="*/ 3596335 w 7818120"/>
              <a:gd name="connsiteY6" fmla="*/ 0 h 18288"/>
              <a:gd name="connsiteX7" fmla="*/ 4326026 w 7818120"/>
              <a:gd name="connsiteY7" fmla="*/ 0 h 18288"/>
              <a:gd name="connsiteX8" fmla="*/ 4899355 w 7818120"/>
              <a:gd name="connsiteY8" fmla="*/ 0 h 18288"/>
              <a:gd name="connsiteX9" fmla="*/ 5550865 w 7818120"/>
              <a:gd name="connsiteY9" fmla="*/ 0 h 18288"/>
              <a:gd name="connsiteX10" fmla="*/ 6358738 w 7818120"/>
              <a:gd name="connsiteY10" fmla="*/ 0 h 18288"/>
              <a:gd name="connsiteX11" fmla="*/ 6853885 w 7818120"/>
              <a:gd name="connsiteY11" fmla="*/ 0 h 18288"/>
              <a:gd name="connsiteX12" fmla="*/ 7818120 w 7818120"/>
              <a:gd name="connsiteY12" fmla="*/ 0 h 18288"/>
              <a:gd name="connsiteX13" fmla="*/ 7818120 w 7818120"/>
              <a:gd name="connsiteY13" fmla="*/ 18288 h 18288"/>
              <a:gd name="connsiteX14" fmla="*/ 7244791 w 7818120"/>
              <a:gd name="connsiteY14" fmla="*/ 18288 h 18288"/>
              <a:gd name="connsiteX15" fmla="*/ 6827825 w 7818120"/>
              <a:gd name="connsiteY15" fmla="*/ 18288 h 18288"/>
              <a:gd name="connsiteX16" fmla="*/ 6176315 w 7818120"/>
              <a:gd name="connsiteY16" fmla="*/ 18288 h 18288"/>
              <a:gd name="connsiteX17" fmla="*/ 5681167 w 7818120"/>
              <a:gd name="connsiteY17" fmla="*/ 18288 h 18288"/>
              <a:gd name="connsiteX18" fmla="*/ 5029657 w 7818120"/>
              <a:gd name="connsiteY18" fmla="*/ 18288 h 18288"/>
              <a:gd name="connsiteX19" fmla="*/ 4378147 w 7818120"/>
              <a:gd name="connsiteY19" fmla="*/ 18288 h 18288"/>
              <a:gd name="connsiteX20" fmla="*/ 3726637 w 7818120"/>
              <a:gd name="connsiteY20" fmla="*/ 18288 h 18288"/>
              <a:gd name="connsiteX21" fmla="*/ 3075127 w 7818120"/>
              <a:gd name="connsiteY21" fmla="*/ 18288 h 18288"/>
              <a:gd name="connsiteX22" fmla="*/ 2501798 w 7818120"/>
              <a:gd name="connsiteY22" fmla="*/ 18288 h 18288"/>
              <a:gd name="connsiteX23" fmla="*/ 1772107 w 7818120"/>
              <a:gd name="connsiteY23" fmla="*/ 18288 h 18288"/>
              <a:gd name="connsiteX24" fmla="*/ 1120597 w 7818120"/>
              <a:gd name="connsiteY24" fmla="*/ 18288 h 18288"/>
              <a:gd name="connsiteX25" fmla="*/ 0 w 7818120"/>
              <a:gd name="connsiteY25" fmla="*/ 18288 h 18288"/>
              <a:gd name="connsiteX26" fmla="*/ 0 w 7818120"/>
              <a:gd name="connsiteY26" fmla="*/ 0 h 18288"/>
              <a:gd name="connsiteX0" fmla="*/ 0 w 7818120"/>
              <a:gd name="connsiteY0" fmla="*/ 0 h 18288"/>
              <a:gd name="connsiteX1" fmla="*/ 573329 w 7818120"/>
              <a:gd name="connsiteY1" fmla="*/ 0 h 18288"/>
              <a:gd name="connsiteX2" fmla="*/ 990295 w 7818120"/>
              <a:gd name="connsiteY2" fmla="*/ 0 h 18288"/>
              <a:gd name="connsiteX3" fmla="*/ 1394232 w 7818120"/>
              <a:gd name="connsiteY3" fmla="*/ 0 h 18288"/>
              <a:gd name="connsiteX4" fmla="*/ 1798168 w 7818120"/>
              <a:gd name="connsiteY4" fmla="*/ 0 h 18288"/>
              <a:gd name="connsiteX5" fmla="*/ 2371496 w 7818120"/>
              <a:gd name="connsiteY5" fmla="*/ 0 h 18288"/>
              <a:gd name="connsiteX6" fmla="*/ 2944825 w 7818120"/>
              <a:gd name="connsiteY6" fmla="*/ 0 h 18288"/>
              <a:gd name="connsiteX7" fmla="*/ 3752698 w 7818120"/>
              <a:gd name="connsiteY7" fmla="*/ 0 h 18288"/>
              <a:gd name="connsiteX8" fmla="*/ 4247845 w 7818120"/>
              <a:gd name="connsiteY8" fmla="*/ 0 h 18288"/>
              <a:gd name="connsiteX9" fmla="*/ 5055718 w 7818120"/>
              <a:gd name="connsiteY9" fmla="*/ 0 h 18288"/>
              <a:gd name="connsiteX10" fmla="*/ 5863590 w 7818120"/>
              <a:gd name="connsiteY10" fmla="*/ 0 h 18288"/>
              <a:gd name="connsiteX11" fmla="*/ 6515100 w 7818120"/>
              <a:gd name="connsiteY11" fmla="*/ 0 h 18288"/>
              <a:gd name="connsiteX12" fmla="*/ 7818120 w 7818120"/>
              <a:gd name="connsiteY12" fmla="*/ 0 h 18288"/>
              <a:gd name="connsiteX13" fmla="*/ 7818120 w 7818120"/>
              <a:gd name="connsiteY13" fmla="*/ 18288 h 18288"/>
              <a:gd name="connsiteX14" fmla="*/ 7401154 w 7818120"/>
              <a:gd name="connsiteY14" fmla="*/ 18288 h 18288"/>
              <a:gd name="connsiteX15" fmla="*/ 6593281 w 7818120"/>
              <a:gd name="connsiteY15" fmla="*/ 18288 h 18288"/>
              <a:gd name="connsiteX16" fmla="*/ 6098134 w 7818120"/>
              <a:gd name="connsiteY16" fmla="*/ 18288 h 18288"/>
              <a:gd name="connsiteX17" fmla="*/ 5446624 w 7818120"/>
              <a:gd name="connsiteY17" fmla="*/ 18288 h 18288"/>
              <a:gd name="connsiteX18" fmla="*/ 4638751 w 7818120"/>
              <a:gd name="connsiteY18" fmla="*/ 18288 h 18288"/>
              <a:gd name="connsiteX19" fmla="*/ 3987241 w 7818120"/>
              <a:gd name="connsiteY19" fmla="*/ 18288 h 18288"/>
              <a:gd name="connsiteX20" fmla="*/ 3570275 w 7818120"/>
              <a:gd name="connsiteY20" fmla="*/ 18288 h 18288"/>
              <a:gd name="connsiteX21" fmla="*/ 3075127 w 7818120"/>
              <a:gd name="connsiteY21" fmla="*/ 18288 h 18288"/>
              <a:gd name="connsiteX22" fmla="*/ 2267255 w 7818120"/>
              <a:gd name="connsiteY22" fmla="*/ 18288 h 18288"/>
              <a:gd name="connsiteX23" fmla="*/ 1615745 w 7818120"/>
              <a:gd name="connsiteY23" fmla="*/ 18288 h 18288"/>
              <a:gd name="connsiteX24" fmla="*/ 1120597 w 7818120"/>
              <a:gd name="connsiteY24" fmla="*/ 18288 h 18288"/>
              <a:gd name="connsiteX25" fmla="*/ 0 w 7818120"/>
              <a:gd name="connsiteY25" fmla="*/ 18288 h 18288"/>
              <a:gd name="connsiteX26" fmla="*/ 0 w 7818120"/>
              <a:gd name="connsiteY2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818120" h="18288" fill="none" extrusionOk="0">
                <a:moveTo>
                  <a:pt x="0" y="0"/>
                </a:moveTo>
                <a:cubicBezTo>
                  <a:pt x="101002" y="-20048"/>
                  <a:pt x="215808" y="13837"/>
                  <a:pt x="416966" y="0"/>
                </a:cubicBezTo>
                <a:cubicBezTo>
                  <a:pt x="573264" y="9422"/>
                  <a:pt x="897859" y="4188"/>
                  <a:pt x="1146658" y="0"/>
                </a:cubicBezTo>
                <a:cubicBezTo>
                  <a:pt x="1409722" y="12227"/>
                  <a:pt x="1377475" y="-3286"/>
                  <a:pt x="1563624" y="0"/>
                </a:cubicBezTo>
                <a:cubicBezTo>
                  <a:pt x="1758084" y="11330"/>
                  <a:pt x="1967746" y="-7403"/>
                  <a:pt x="2136953" y="0"/>
                </a:cubicBezTo>
                <a:cubicBezTo>
                  <a:pt x="2354826" y="-5751"/>
                  <a:pt x="2687014" y="20029"/>
                  <a:pt x="2944825" y="0"/>
                </a:cubicBezTo>
                <a:cubicBezTo>
                  <a:pt x="3238848" y="15226"/>
                  <a:pt x="3415761" y="33925"/>
                  <a:pt x="3596335" y="0"/>
                </a:cubicBezTo>
                <a:cubicBezTo>
                  <a:pt x="3815108" y="13362"/>
                  <a:pt x="3972448" y="-68797"/>
                  <a:pt x="4326026" y="0"/>
                </a:cubicBezTo>
                <a:cubicBezTo>
                  <a:pt x="4638028" y="39995"/>
                  <a:pt x="4794473" y="211"/>
                  <a:pt x="4899355" y="0"/>
                </a:cubicBezTo>
                <a:cubicBezTo>
                  <a:pt x="5037170" y="-13296"/>
                  <a:pt x="5289722" y="-48609"/>
                  <a:pt x="5550865" y="0"/>
                </a:cubicBezTo>
                <a:cubicBezTo>
                  <a:pt x="5740088" y="19163"/>
                  <a:pt x="6143605" y="-29909"/>
                  <a:pt x="6358738" y="0"/>
                </a:cubicBezTo>
                <a:cubicBezTo>
                  <a:pt x="6556443" y="18955"/>
                  <a:pt x="6741581" y="-22634"/>
                  <a:pt x="6853885" y="0"/>
                </a:cubicBezTo>
                <a:cubicBezTo>
                  <a:pt x="6996029" y="20497"/>
                  <a:pt x="7453286" y="6658"/>
                  <a:pt x="7818120" y="0"/>
                </a:cubicBezTo>
                <a:cubicBezTo>
                  <a:pt x="7817552" y="7862"/>
                  <a:pt x="7817901" y="13269"/>
                  <a:pt x="7818120" y="18288"/>
                </a:cubicBezTo>
                <a:cubicBezTo>
                  <a:pt x="7701883" y="-33961"/>
                  <a:pt x="7395843" y="8437"/>
                  <a:pt x="7244791" y="18288"/>
                </a:cubicBezTo>
                <a:cubicBezTo>
                  <a:pt x="7088282" y="14407"/>
                  <a:pt x="6958165" y="20902"/>
                  <a:pt x="6827825" y="18288"/>
                </a:cubicBezTo>
                <a:cubicBezTo>
                  <a:pt x="6715653" y="-2805"/>
                  <a:pt x="6356779" y="33124"/>
                  <a:pt x="6176315" y="18288"/>
                </a:cubicBezTo>
                <a:cubicBezTo>
                  <a:pt x="6015867" y="-5301"/>
                  <a:pt x="5852369" y="-275"/>
                  <a:pt x="5681167" y="18288"/>
                </a:cubicBezTo>
                <a:cubicBezTo>
                  <a:pt x="5508002" y="48742"/>
                  <a:pt x="5304989" y="-7247"/>
                  <a:pt x="5029657" y="18288"/>
                </a:cubicBezTo>
                <a:cubicBezTo>
                  <a:pt x="4760375" y="46790"/>
                  <a:pt x="4637400" y="35678"/>
                  <a:pt x="4378147" y="18288"/>
                </a:cubicBezTo>
                <a:cubicBezTo>
                  <a:pt x="4094943" y="8043"/>
                  <a:pt x="4037303" y="27568"/>
                  <a:pt x="3726637" y="18288"/>
                </a:cubicBezTo>
                <a:cubicBezTo>
                  <a:pt x="3400340" y="-2459"/>
                  <a:pt x="3320728" y="61058"/>
                  <a:pt x="3075127" y="18288"/>
                </a:cubicBezTo>
                <a:cubicBezTo>
                  <a:pt x="2809301" y="-25757"/>
                  <a:pt x="2702630" y="16477"/>
                  <a:pt x="2501798" y="18288"/>
                </a:cubicBezTo>
                <a:cubicBezTo>
                  <a:pt x="2308686" y="20751"/>
                  <a:pt x="2079466" y="5550"/>
                  <a:pt x="1772107" y="18288"/>
                </a:cubicBezTo>
                <a:cubicBezTo>
                  <a:pt x="1420202" y="47064"/>
                  <a:pt x="1431765" y="28913"/>
                  <a:pt x="1120597" y="18288"/>
                </a:cubicBezTo>
                <a:cubicBezTo>
                  <a:pt x="791266" y="31607"/>
                  <a:pt x="235945" y="82322"/>
                  <a:pt x="0" y="18288"/>
                </a:cubicBezTo>
                <a:cubicBezTo>
                  <a:pt x="-589" y="13471"/>
                  <a:pt x="-474" y="7409"/>
                  <a:pt x="0" y="0"/>
                </a:cubicBezTo>
                <a:close/>
              </a:path>
              <a:path w="7818120" h="18288" stroke="0" extrusionOk="0">
                <a:moveTo>
                  <a:pt x="0" y="0"/>
                </a:moveTo>
                <a:cubicBezTo>
                  <a:pt x="161767" y="-7030"/>
                  <a:pt x="286873" y="-11228"/>
                  <a:pt x="573329" y="0"/>
                </a:cubicBezTo>
                <a:cubicBezTo>
                  <a:pt x="860952" y="-8429"/>
                  <a:pt x="823968" y="-2420"/>
                  <a:pt x="990295" y="0"/>
                </a:cubicBezTo>
                <a:cubicBezTo>
                  <a:pt x="1144921" y="-13846"/>
                  <a:pt x="1288801" y="10931"/>
                  <a:pt x="1394232" y="0"/>
                </a:cubicBezTo>
                <a:cubicBezTo>
                  <a:pt x="1499663" y="-10931"/>
                  <a:pt x="1677634" y="10318"/>
                  <a:pt x="1798168" y="0"/>
                </a:cubicBezTo>
                <a:cubicBezTo>
                  <a:pt x="2021167" y="5465"/>
                  <a:pt x="2087775" y="-15972"/>
                  <a:pt x="2371496" y="0"/>
                </a:cubicBezTo>
                <a:cubicBezTo>
                  <a:pt x="2646084" y="3640"/>
                  <a:pt x="2709294" y="-15431"/>
                  <a:pt x="2944825" y="0"/>
                </a:cubicBezTo>
                <a:cubicBezTo>
                  <a:pt x="3182104" y="39801"/>
                  <a:pt x="3563508" y="7189"/>
                  <a:pt x="3752698" y="0"/>
                </a:cubicBezTo>
                <a:cubicBezTo>
                  <a:pt x="4004713" y="-51688"/>
                  <a:pt x="4111759" y="8465"/>
                  <a:pt x="4247845" y="0"/>
                </a:cubicBezTo>
                <a:cubicBezTo>
                  <a:pt x="4409051" y="-38636"/>
                  <a:pt x="4840912" y="-6880"/>
                  <a:pt x="5055718" y="0"/>
                </a:cubicBezTo>
                <a:cubicBezTo>
                  <a:pt x="5318987" y="12828"/>
                  <a:pt x="5464207" y="16349"/>
                  <a:pt x="5863590" y="0"/>
                </a:cubicBezTo>
                <a:cubicBezTo>
                  <a:pt x="6258188" y="21536"/>
                  <a:pt x="6373895" y="-20866"/>
                  <a:pt x="6515100" y="0"/>
                </a:cubicBezTo>
                <a:cubicBezTo>
                  <a:pt x="6673199" y="-42487"/>
                  <a:pt x="7368245" y="-124798"/>
                  <a:pt x="7818120" y="0"/>
                </a:cubicBezTo>
                <a:cubicBezTo>
                  <a:pt x="7818163" y="8895"/>
                  <a:pt x="7818750" y="9828"/>
                  <a:pt x="7818120" y="18288"/>
                </a:cubicBezTo>
                <a:cubicBezTo>
                  <a:pt x="7615777" y="-1071"/>
                  <a:pt x="7527543" y="-5750"/>
                  <a:pt x="7401154" y="18288"/>
                </a:cubicBezTo>
                <a:cubicBezTo>
                  <a:pt x="7322611" y="47896"/>
                  <a:pt x="6964426" y="-24966"/>
                  <a:pt x="6593281" y="18288"/>
                </a:cubicBezTo>
                <a:cubicBezTo>
                  <a:pt x="6260055" y="33833"/>
                  <a:pt x="6287545" y="-3963"/>
                  <a:pt x="6098134" y="18288"/>
                </a:cubicBezTo>
                <a:cubicBezTo>
                  <a:pt x="5900337" y="14995"/>
                  <a:pt x="5605990" y="72621"/>
                  <a:pt x="5446624" y="18288"/>
                </a:cubicBezTo>
                <a:cubicBezTo>
                  <a:pt x="5244167" y="-23104"/>
                  <a:pt x="4914971" y="-34358"/>
                  <a:pt x="4638751" y="18288"/>
                </a:cubicBezTo>
                <a:cubicBezTo>
                  <a:pt x="4353273" y="8380"/>
                  <a:pt x="4297533" y="13876"/>
                  <a:pt x="3987241" y="18288"/>
                </a:cubicBezTo>
                <a:cubicBezTo>
                  <a:pt x="3687723" y="41876"/>
                  <a:pt x="3776181" y="30039"/>
                  <a:pt x="3570275" y="18288"/>
                </a:cubicBezTo>
                <a:cubicBezTo>
                  <a:pt x="3396160" y="10249"/>
                  <a:pt x="3285909" y="48310"/>
                  <a:pt x="3075127" y="18288"/>
                </a:cubicBezTo>
                <a:cubicBezTo>
                  <a:pt x="2869474" y="41512"/>
                  <a:pt x="2676329" y="4972"/>
                  <a:pt x="2267255" y="18288"/>
                </a:cubicBezTo>
                <a:cubicBezTo>
                  <a:pt x="1866401" y="24532"/>
                  <a:pt x="1882987" y="25696"/>
                  <a:pt x="1615745" y="18288"/>
                </a:cubicBezTo>
                <a:cubicBezTo>
                  <a:pt x="1346085" y="13379"/>
                  <a:pt x="1323312" y="12392"/>
                  <a:pt x="1120597" y="18288"/>
                </a:cubicBezTo>
                <a:cubicBezTo>
                  <a:pt x="940237" y="-60975"/>
                  <a:pt x="569386" y="27591"/>
                  <a:pt x="0" y="18288"/>
                </a:cubicBezTo>
                <a:cubicBezTo>
                  <a:pt x="1751" y="14440"/>
                  <a:pt x="-1272" y="7740"/>
                  <a:pt x="0" y="0"/>
                </a:cubicBezTo>
                <a:close/>
              </a:path>
              <a:path w="7818120" h="18288" fill="none" stroke="0" extrusionOk="0">
                <a:moveTo>
                  <a:pt x="0" y="0"/>
                </a:moveTo>
                <a:cubicBezTo>
                  <a:pt x="102311" y="-24031"/>
                  <a:pt x="206428" y="20084"/>
                  <a:pt x="416966" y="0"/>
                </a:cubicBezTo>
                <a:cubicBezTo>
                  <a:pt x="662339" y="-9883"/>
                  <a:pt x="833564" y="-11910"/>
                  <a:pt x="1146658" y="0"/>
                </a:cubicBezTo>
                <a:cubicBezTo>
                  <a:pt x="1398993" y="16754"/>
                  <a:pt x="1378239" y="-4997"/>
                  <a:pt x="1563624" y="0"/>
                </a:cubicBezTo>
                <a:cubicBezTo>
                  <a:pt x="1738265" y="3015"/>
                  <a:pt x="2006667" y="23864"/>
                  <a:pt x="2136953" y="0"/>
                </a:cubicBezTo>
                <a:cubicBezTo>
                  <a:pt x="2338524" y="-3063"/>
                  <a:pt x="2693378" y="-15904"/>
                  <a:pt x="2944825" y="0"/>
                </a:cubicBezTo>
                <a:cubicBezTo>
                  <a:pt x="3201439" y="-13695"/>
                  <a:pt x="3379198" y="46243"/>
                  <a:pt x="3596335" y="0"/>
                </a:cubicBezTo>
                <a:cubicBezTo>
                  <a:pt x="3778868" y="-61549"/>
                  <a:pt x="3979469" y="3461"/>
                  <a:pt x="4326026" y="0"/>
                </a:cubicBezTo>
                <a:cubicBezTo>
                  <a:pt x="4670641" y="40397"/>
                  <a:pt x="4801160" y="2093"/>
                  <a:pt x="4899355" y="0"/>
                </a:cubicBezTo>
                <a:cubicBezTo>
                  <a:pt x="4972821" y="-4221"/>
                  <a:pt x="5326959" y="8892"/>
                  <a:pt x="5550865" y="0"/>
                </a:cubicBezTo>
                <a:cubicBezTo>
                  <a:pt x="5793178" y="12267"/>
                  <a:pt x="6146346" y="-4531"/>
                  <a:pt x="6358738" y="0"/>
                </a:cubicBezTo>
                <a:cubicBezTo>
                  <a:pt x="6580825" y="49349"/>
                  <a:pt x="6739467" y="13524"/>
                  <a:pt x="6853885" y="0"/>
                </a:cubicBezTo>
                <a:cubicBezTo>
                  <a:pt x="7057243" y="-60557"/>
                  <a:pt x="7415107" y="-58698"/>
                  <a:pt x="7818120" y="0"/>
                </a:cubicBezTo>
                <a:cubicBezTo>
                  <a:pt x="7817705" y="7748"/>
                  <a:pt x="7817189" y="13015"/>
                  <a:pt x="7818120" y="18288"/>
                </a:cubicBezTo>
                <a:cubicBezTo>
                  <a:pt x="7693944" y="-3615"/>
                  <a:pt x="7376376" y="-6677"/>
                  <a:pt x="7244791" y="18288"/>
                </a:cubicBezTo>
                <a:cubicBezTo>
                  <a:pt x="7100086" y="-5717"/>
                  <a:pt x="6942350" y="35421"/>
                  <a:pt x="6827825" y="18288"/>
                </a:cubicBezTo>
                <a:cubicBezTo>
                  <a:pt x="6691364" y="27873"/>
                  <a:pt x="6342432" y="37332"/>
                  <a:pt x="6176315" y="18288"/>
                </a:cubicBezTo>
                <a:cubicBezTo>
                  <a:pt x="6012850" y="28657"/>
                  <a:pt x="5862979" y="-980"/>
                  <a:pt x="5681167" y="18288"/>
                </a:cubicBezTo>
                <a:cubicBezTo>
                  <a:pt x="5485624" y="71662"/>
                  <a:pt x="5295851" y="1288"/>
                  <a:pt x="5029657" y="18288"/>
                </a:cubicBezTo>
                <a:cubicBezTo>
                  <a:pt x="4753680" y="49046"/>
                  <a:pt x="4640335" y="38506"/>
                  <a:pt x="4378147" y="18288"/>
                </a:cubicBezTo>
                <a:cubicBezTo>
                  <a:pt x="4103046" y="-4537"/>
                  <a:pt x="4022480" y="43848"/>
                  <a:pt x="3726637" y="18288"/>
                </a:cubicBezTo>
                <a:cubicBezTo>
                  <a:pt x="3429109" y="3476"/>
                  <a:pt x="3316488" y="61415"/>
                  <a:pt x="3075127" y="18288"/>
                </a:cubicBezTo>
                <a:cubicBezTo>
                  <a:pt x="2821014" y="6093"/>
                  <a:pt x="2665050" y="-11263"/>
                  <a:pt x="2501798" y="18288"/>
                </a:cubicBezTo>
                <a:cubicBezTo>
                  <a:pt x="2343345" y="29394"/>
                  <a:pt x="2120041" y="-50427"/>
                  <a:pt x="1772107" y="18288"/>
                </a:cubicBezTo>
                <a:cubicBezTo>
                  <a:pt x="1424078" y="50665"/>
                  <a:pt x="1427418" y="32572"/>
                  <a:pt x="1120597" y="18288"/>
                </a:cubicBezTo>
                <a:cubicBezTo>
                  <a:pt x="796486" y="45938"/>
                  <a:pt x="243712" y="47798"/>
                  <a:pt x="0" y="18288"/>
                </a:cubicBezTo>
                <a:cubicBezTo>
                  <a:pt x="1307" y="12414"/>
                  <a:pt x="-32" y="574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818120"/>
                      <a:gd name="connsiteY0" fmla="*/ 0 h 18288"/>
                      <a:gd name="connsiteX1" fmla="*/ 416966 w 7818120"/>
                      <a:gd name="connsiteY1" fmla="*/ 0 h 18288"/>
                      <a:gd name="connsiteX2" fmla="*/ 1146658 w 7818120"/>
                      <a:gd name="connsiteY2" fmla="*/ 0 h 18288"/>
                      <a:gd name="connsiteX3" fmla="*/ 1563624 w 7818120"/>
                      <a:gd name="connsiteY3" fmla="*/ 0 h 18288"/>
                      <a:gd name="connsiteX4" fmla="*/ 2136953 w 7818120"/>
                      <a:gd name="connsiteY4" fmla="*/ 0 h 18288"/>
                      <a:gd name="connsiteX5" fmla="*/ 2944825 w 7818120"/>
                      <a:gd name="connsiteY5" fmla="*/ 0 h 18288"/>
                      <a:gd name="connsiteX6" fmla="*/ 3596335 w 7818120"/>
                      <a:gd name="connsiteY6" fmla="*/ 0 h 18288"/>
                      <a:gd name="connsiteX7" fmla="*/ 4326026 w 7818120"/>
                      <a:gd name="connsiteY7" fmla="*/ 0 h 18288"/>
                      <a:gd name="connsiteX8" fmla="*/ 4899355 w 7818120"/>
                      <a:gd name="connsiteY8" fmla="*/ 0 h 18288"/>
                      <a:gd name="connsiteX9" fmla="*/ 5550865 w 7818120"/>
                      <a:gd name="connsiteY9" fmla="*/ 0 h 18288"/>
                      <a:gd name="connsiteX10" fmla="*/ 6358738 w 7818120"/>
                      <a:gd name="connsiteY10" fmla="*/ 0 h 18288"/>
                      <a:gd name="connsiteX11" fmla="*/ 6853885 w 7818120"/>
                      <a:gd name="connsiteY11" fmla="*/ 0 h 18288"/>
                      <a:gd name="connsiteX12" fmla="*/ 7818120 w 7818120"/>
                      <a:gd name="connsiteY12" fmla="*/ 0 h 18288"/>
                      <a:gd name="connsiteX13" fmla="*/ 7818120 w 7818120"/>
                      <a:gd name="connsiteY13" fmla="*/ 18288 h 18288"/>
                      <a:gd name="connsiteX14" fmla="*/ 7244791 w 7818120"/>
                      <a:gd name="connsiteY14" fmla="*/ 18288 h 18288"/>
                      <a:gd name="connsiteX15" fmla="*/ 6827825 w 7818120"/>
                      <a:gd name="connsiteY15" fmla="*/ 18288 h 18288"/>
                      <a:gd name="connsiteX16" fmla="*/ 6176315 w 7818120"/>
                      <a:gd name="connsiteY16" fmla="*/ 18288 h 18288"/>
                      <a:gd name="connsiteX17" fmla="*/ 5681167 w 7818120"/>
                      <a:gd name="connsiteY17" fmla="*/ 18288 h 18288"/>
                      <a:gd name="connsiteX18" fmla="*/ 5029657 w 7818120"/>
                      <a:gd name="connsiteY18" fmla="*/ 18288 h 18288"/>
                      <a:gd name="connsiteX19" fmla="*/ 4378147 w 7818120"/>
                      <a:gd name="connsiteY19" fmla="*/ 18288 h 18288"/>
                      <a:gd name="connsiteX20" fmla="*/ 3726637 w 7818120"/>
                      <a:gd name="connsiteY20" fmla="*/ 18288 h 18288"/>
                      <a:gd name="connsiteX21" fmla="*/ 3075127 w 7818120"/>
                      <a:gd name="connsiteY21" fmla="*/ 18288 h 18288"/>
                      <a:gd name="connsiteX22" fmla="*/ 2501798 w 7818120"/>
                      <a:gd name="connsiteY22" fmla="*/ 18288 h 18288"/>
                      <a:gd name="connsiteX23" fmla="*/ 1772107 w 7818120"/>
                      <a:gd name="connsiteY23" fmla="*/ 18288 h 18288"/>
                      <a:gd name="connsiteX24" fmla="*/ 1120597 w 7818120"/>
                      <a:gd name="connsiteY24" fmla="*/ 18288 h 18288"/>
                      <a:gd name="connsiteX25" fmla="*/ 0 w 7818120"/>
                      <a:gd name="connsiteY25" fmla="*/ 18288 h 18288"/>
                      <a:gd name="connsiteX26" fmla="*/ 0 w 7818120"/>
                      <a:gd name="connsiteY26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818120" h="18288" fill="none" extrusionOk="0">
                        <a:moveTo>
                          <a:pt x="0" y="0"/>
                        </a:moveTo>
                        <a:cubicBezTo>
                          <a:pt x="121520" y="-12182"/>
                          <a:pt x="211324" y="18247"/>
                          <a:pt x="416966" y="0"/>
                        </a:cubicBezTo>
                        <a:cubicBezTo>
                          <a:pt x="622608" y="-18247"/>
                          <a:pt x="891241" y="-13744"/>
                          <a:pt x="1146658" y="0"/>
                        </a:cubicBezTo>
                        <a:cubicBezTo>
                          <a:pt x="1402075" y="13744"/>
                          <a:pt x="1378880" y="-8543"/>
                          <a:pt x="1563624" y="0"/>
                        </a:cubicBezTo>
                        <a:cubicBezTo>
                          <a:pt x="1748368" y="8543"/>
                          <a:pt x="1972300" y="7443"/>
                          <a:pt x="2136953" y="0"/>
                        </a:cubicBezTo>
                        <a:cubicBezTo>
                          <a:pt x="2301606" y="-7443"/>
                          <a:pt x="2679634" y="12382"/>
                          <a:pt x="2944825" y="0"/>
                        </a:cubicBezTo>
                        <a:cubicBezTo>
                          <a:pt x="3210016" y="-12382"/>
                          <a:pt x="3409232" y="17967"/>
                          <a:pt x="3596335" y="0"/>
                        </a:cubicBezTo>
                        <a:cubicBezTo>
                          <a:pt x="3783438" y="-17967"/>
                          <a:pt x="4002523" y="-28578"/>
                          <a:pt x="4326026" y="0"/>
                        </a:cubicBezTo>
                        <a:cubicBezTo>
                          <a:pt x="4649529" y="28578"/>
                          <a:pt x="4777384" y="-3624"/>
                          <a:pt x="4899355" y="0"/>
                        </a:cubicBezTo>
                        <a:cubicBezTo>
                          <a:pt x="5021326" y="3624"/>
                          <a:pt x="5317653" y="1281"/>
                          <a:pt x="5550865" y="0"/>
                        </a:cubicBezTo>
                        <a:cubicBezTo>
                          <a:pt x="5784077" y="-1281"/>
                          <a:pt x="6142956" y="-39637"/>
                          <a:pt x="6358738" y="0"/>
                        </a:cubicBezTo>
                        <a:cubicBezTo>
                          <a:pt x="6574520" y="39637"/>
                          <a:pt x="6724785" y="-4460"/>
                          <a:pt x="6853885" y="0"/>
                        </a:cubicBezTo>
                        <a:cubicBezTo>
                          <a:pt x="6982985" y="4460"/>
                          <a:pt x="7403044" y="-1955"/>
                          <a:pt x="7818120" y="0"/>
                        </a:cubicBezTo>
                        <a:cubicBezTo>
                          <a:pt x="7817988" y="7702"/>
                          <a:pt x="7817908" y="13511"/>
                          <a:pt x="7818120" y="18288"/>
                        </a:cubicBezTo>
                        <a:cubicBezTo>
                          <a:pt x="7698847" y="-3267"/>
                          <a:pt x="7390924" y="22979"/>
                          <a:pt x="7244791" y="18288"/>
                        </a:cubicBezTo>
                        <a:cubicBezTo>
                          <a:pt x="7098658" y="13597"/>
                          <a:pt x="6952735" y="29357"/>
                          <a:pt x="6827825" y="18288"/>
                        </a:cubicBezTo>
                        <a:cubicBezTo>
                          <a:pt x="6702915" y="7219"/>
                          <a:pt x="6338661" y="34530"/>
                          <a:pt x="6176315" y="18288"/>
                        </a:cubicBezTo>
                        <a:cubicBezTo>
                          <a:pt x="6013969" y="2047"/>
                          <a:pt x="5850602" y="6362"/>
                          <a:pt x="5681167" y="18288"/>
                        </a:cubicBezTo>
                        <a:cubicBezTo>
                          <a:pt x="5511732" y="30214"/>
                          <a:pt x="5312143" y="419"/>
                          <a:pt x="5029657" y="18288"/>
                        </a:cubicBezTo>
                        <a:cubicBezTo>
                          <a:pt x="4747171" y="36158"/>
                          <a:pt x="4655062" y="30740"/>
                          <a:pt x="4378147" y="18288"/>
                        </a:cubicBezTo>
                        <a:cubicBezTo>
                          <a:pt x="4101232" y="5837"/>
                          <a:pt x="4037646" y="44706"/>
                          <a:pt x="3726637" y="18288"/>
                        </a:cubicBezTo>
                        <a:cubicBezTo>
                          <a:pt x="3415628" y="-8130"/>
                          <a:pt x="3321756" y="45507"/>
                          <a:pt x="3075127" y="18288"/>
                        </a:cubicBezTo>
                        <a:cubicBezTo>
                          <a:pt x="2828498" y="-8931"/>
                          <a:pt x="2684733" y="14853"/>
                          <a:pt x="2501798" y="18288"/>
                        </a:cubicBezTo>
                        <a:cubicBezTo>
                          <a:pt x="2318863" y="21723"/>
                          <a:pt x="2121844" y="-13013"/>
                          <a:pt x="1772107" y="18288"/>
                        </a:cubicBezTo>
                        <a:cubicBezTo>
                          <a:pt x="1422370" y="49589"/>
                          <a:pt x="1431548" y="31666"/>
                          <a:pt x="1120597" y="18288"/>
                        </a:cubicBezTo>
                        <a:cubicBezTo>
                          <a:pt x="809646" y="4911"/>
                          <a:pt x="246393" y="56240"/>
                          <a:pt x="0" y="18288"/>
                        </a:cubicBezTo>
                        <a:cubicBezTo>
                          <a:pt x="129" y="13298"/>
                          <a:pt x="-675" y="6857"/>
                          <a:pt x="0" y="0"/>
                        </a:cubicBezTo>
                        <a:close/>
                      </a:path>
                      <a:path w="7818120" h="18288" stroke="0" extrusionOk="0">
                        <a:moveTo>
                          <a:pt x="0" y="0"/>
                        </a:moveTo>
                        <a:cubicBezTo>
                          <a:pt x="177487" y="-4302"/>
                          <a:pt x="287499" y="4997"/>
                          <a:pt x="573329" y="0"/>
                        </a:cubicBezTo>
                        <a:cubicBezTo>
                          <a:pt x="859159" y="-4997"/>
                          <a:pt x="821965" y="-336"/>
                          <a:pt x="990295" y="0"/>
                        </a:cubicBezTo>
                        <a:cubicBezTo>
                          <a:pt x="1158625" y="336"/>
                          <a:pt x="1587918" y="-4681"/>
                          <a:pt x="1798168" y="0"/>
                        </a:cubicBezTo>
                        <a:cubicBezTo>
                          <a:pt x="2008418" y="4681"/>
                          <a:pt x="2088841" y="-2754"/>
                          <a:pt x="2371496" y="0"/>
                        </a:cubicBezTo>
                        <a:cubicBezTo>
                          <a:pt x="2654151" y="2754"/>
                          <a:pt x="2701462" y="-24976"/>
                          <a:pt x="2944825" y="0"/>
                        </a:cubicBezTo>
                        <a:cubicBezTo>
                          <a:pt x="3188188" y="24976"/>
                          <a:pt x="3511636" y="25407"/>
                          <a:pt x="3752698" y="0"/>
                        </a:cubicBezTo>
                        <a:cubicBezTo>
                          <a:pt x="3993760" y="-25407"/>
                          <a:pt x="4107153" y="6432"/>
                          <a:pt x="4247845" y="0"/>
                        </a:cubicBezTo>
                        <a:cubicBezTo>
                          <a:pt x="4388537" y="-6432"/>
                          <a:pt x="4835598" y="-5108"/>
                          <a:pt x="5055718" y="0"/>
                        </a:cubicBezTo>
                        <a:cubicBezTo>
                          <a:pt x="5275838" y="5108"/>
                          <a:pt x="5461006" y="-24536"/>
                          <a:pt x="5863590" y="0"/>
                        </a:cubicBezTo>
                        <a:cubicBezTo>
                          <a:pt x="6266174" y="24536"/>
                          <a:pt x="6355549" y="-19657"/>
                          <a:pt x="6515100" y="0"/>
                        </a:cubicBezTo>
                        <a:cubicBezTo>
                          <a:pt x="6674651" y="19657"/>
                          <a:pt x="7275423" y="-57462"/>
                          <a:pt x="7818120" y="0"/>
                        </a:cubicBezTo>
                        <a:cubicBezTo>
                          <a:pt x="7818132" y="8833"/>
                          <a:pt x="7818660" y="9830"/>
                          <a:pt x="7818120" y="18288"/>
                        </a:cubicBezTo>
                        <a:cubicBezTo>
                          <a:pt x="7610240" y="4606"/>
                          <a:pt x="7521789" y="7721"/>
                          <a:pt x="7401154" y="18288"/>
                        </a:cubicBezTo>
                        <a:cubicBezTo>
                          <a:pt x="7280519" y="28855"/>
                          <a:pt x="6930719" y="4225"/>
                          <a:pt x="6593281" y="18288"/>
                        </a:cubicBezTo>
                        <a:cubicBezTo>
                          <a:pt x="6255843" y="32351"/>
                          <a:pt x="6286682" y="1162"/>
                          <a:pt x="6098134" y="18288"/>
                        </a:cubicBezTo>
                        <a:cubicBezTo>
                          <a:pt x="5909586" y="35414"/>
                          <a:pt x="5602789" y="48596"/>
                          <a:pt x="5446624" y="18288"/>
                        </a:cubicBezTo>
                        <a:cubicBezTo>
                          <a:pt x="5290459" y="-12020"/>
                          <a:pt x="4917039" y="21960"/>
                          <a:pt x="4638751" y="18288"/>
                        </a:cubicBezTo>
                        <a:cubicBezTo>
                          <a:pt x="4360463" y="14616"/>
                          <a:pt x="4304690" y="5450"/>
                          <a:pt x="3987241" y="18288"/>
                        </a:cubicBezTo>
                        <a:cubicBezTo>
                          <a:pt x="3669792" y="31127"/>
                          <a:pt x="3758742" y="32551"/>
                          <a:pt x="3570275" y="18288"/>
                        </a:cubicBezTo>
                        <a:cubicBezTo>
                          <a:pt x="3381808" y="4025"/>
                          <a:pt x="3267153" y="36200"/>
                          <a:pt x="3075127" y="18288"/>
                        </a:cubicBezTo>
                        <a:cubicBezTo>
                          <a:pt x="2883101" y="376"/>
                          <a:pt x="2665825" y="10973"/>
                          <a:pt x="2267255" y="18288"/>
                        </a:cubicBezTo>
                        <a:cubicBezTo>
                          <a:pt x="1868685" y="25603"/>
                          <a:pt x="1884698" y="28410"/>
                          <a:pt x="1615745" y="18288"/>
                        </a:cubicBezTo>
                        <a:cubicBezTo>
                          <a:pt x="1346792" y="8167"/>
                          <a:pt x="1320952" y="10430"/>
                          <a:pt x="1120597" y="18288"/>
                        </a:cubicBezTo>
                        <a:cubicBezTo>
                          <a:pt x="920242" y="26146"/>
                          <a:pt x="556507" y="50790"/>
                          <a:pt x="0" y="18288"/>
                        </a:cubicBezTo>
                        <a:cubicBezTo>
                          <a:pt x="74" y="14054"/>
                          <a:pt x="-46" y="699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08B946D-4C1A-EF83-B386-4EEBEDF1CE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1160831"/>
              </p:ext>
            </p:extLst>
          </p:nvPr>
        </p:nvGraphicFramePr>
        <p:xfrm>
          <a:off x="628650" y="2228087"/>
          <a:ext cx="7886700" cy="4397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1059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E3903B-EDB2-7D27-F99C-ECD7872C7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300"/>
              <a:t>Demographic growth</a:t>
            </a:r>
            <a:br>
              <a:rPr lang="en-US" sz="4300"/>
            </a:br>
            <a:r>
              <a:rPr lang="en-US" sz="4300"/>
              <a:t>Mixed blessing?	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8650" y="1865313"/>
            <a:ext cx="7818120" cy="18288"/>
          </a:xfrm>
          <a:custGeom>
            <a:avLst/>
            <a:gdLst>
              <a:gd name="connsiteX0" fmla="*/ 0 w 7818120"/>
              <a:gd name="connsiteY0" fmla="*/ 0 h 18288"/>
              <a:gd name="connsiteX1" fmla="*/ 416966 w 7818120"/>
              <a:gd name="connsiteY1" fmla="*/ 0 h 18288"/>
              <a:gd name="connsiteX2" fmla="*/ 1146658 w 7818120"/>
              <a:gd name="connsiteY2" fmla="*/ 0 h 18288"/>
              <a:gd name="connsiteX3" fmla="*/ 1563624 w 7818120"/>
              <a:gd name="connsiteY3" fmla="*/ 0 h 18288"/>
              <a:gd name="connsiteX4" fmla="*/ 2136953 w 7818120"/>
              <a:gd name="connsiteY4" fmla="*/ 0 h 18288"/>
              <a:gd name="connsiteX5" fmla="*/ 2944825 w 7818120"/>
              <a:gd name="connsiteY5" fmla="*/ 0 h 18288"/>
              <a:gd name="connsiteX6" fmla="*/ 3596335 w 7818120"/>
              <a:gd name="connsiteY6" fmla="*/ 0 h 18288"/>
              <a:gd name="connsiteX7" fmla="*/ 4326026 w 7818120"/>
              <a:gd name="connsiteY7" fmla="*/ 0 h 18288"/>
              <a:gd name="connsiteX8" fmla="*/ 4899355 w 7818120"/>
              <a:gd name="connsiteY8" fmla="*/ 0 h 18288"/>
              <a:gd name="connsiteX9" fmla="*/ 5550865 w 7818120"/>
              <a:gd name="connsiteY9" fmla="*/ 0 h 18288"/>
              <a:gd name="connsiteX10" fmla="*/ 6358738 w 7818120"/>
              <a:gd name="connsiteY10" fmla="*/ 0 h 18288"/>
              <a:gd name="connsiteX11" fmla="*/ 6853885 w 7818120"/>
              <a:gd name="connsiteY11" fmla="*/ 0 h 18288"/>
              <a:gd name="connsiteX12" fmla="*/ 7818120 w 7818120"/>
              <a:gd name="connsiteY12" fmla="*/ 0 h 18288"/>
              <a:gd name="connsiteX13" fmla="*/ 7818120 w 7818120"/>
              <a:gd name="connsiteY13" fmla="*/ 18288 h 18288"/>
              <a:gd name="connsiteX14" fmla="*/ 7244791 w 7818120"/>
              <a:gd name="connsiteY14" fmla="*/ 18288 h 18288"/>
              <a:gd name="connsiteX15" fmla="*/ 6827825 w 7818120"/>
              <a:gd name="connsiteY15" fmla="*/ 18288 h 18288"/>
              <a:gd name="connsiteX16" fmla="*/ 6176315 w 7818120"/>
              <a:gd name="connsiteY16" fmla="*/ 18288 h 18288"/>
              <a:gd name="connsiteX17" fmla="*/ 5681167 w 7818120"/>
              <a:gd name="connsiteY17" fmla="*/ 18288 h 18288"/>
              <a:gd name="connsiteX18" fmla="*/ 5029657 w 7818120"/>
              <a:gd name="connsiteY18" fmla="*/ 18288 h 18288"/>
              <a:gd name="connsiteX19" fmla="*/ 4378147 w 7818120"/>
              <a:gd name="connsiteY19" fmla="*/ 18288 h 18288"/>
              <a:gd name="connsiteX20" fmla="*/ 3726637 w 7818120"/>
              <a:gd name="connsiteY20" fmla="*/ 18288 h 18288"/>
              <a:gd name="connsiteX21" fmla="*/ 3075127 w 7818120"/>
              <a:gd name="connsiteY21" fmla="*/ 18288 h 18288"/>
              <a:gd name="connsiteX22" fmla="*/ 2501798 w 7818120"/>
              <a:gd name="connsiteY22" fmla="*/ 18288 h 18288"/>
              <a:gd name="connsiteX23" fmla="*/ 1772107 w 7818120"/>
              <a:gd name="connsiteY23" fmla="*/ 18288 h 18288"/>
              <a:gd name="connsiteX24" fmla="*/ 1120597 w 7818120"/>
              <a:gd name="connsiteY24" fmla="*/ 18288 h 18288"/>
              <a:gd name="connsiteX25" fmla="*/ 0 w 7818120"/>
              <a:gd name="connsiteY25" fmla="*/ 18288 h 18288"/>
              <a:gd name="connsiteX26" fmla="*/ 0 w 7818120"/>
              <a:gd name="connsiteY26" fmla="*/ 0 h 18288"/>
              <a:gd name="connsiteX0" fmla="*/ 0 w 7818120"/>
              <a:gd name="connsiteY0" fmla="*/ 0 h 18288"/>
              <a:gd name="connsiteX1" fmla="*/ 573329 w 7818120"/>
              <a:gd name="connsiteY1" fmla="*/ 0 h 18288"/>
              <a:gd name="connsiteX2" fmla="*/ 990295 w 7818120"/>
              <a:gd name="connsiteY2" fmla="*/ 0 h 18288"/>
              <a:gd name="connsiteX3" fmla="*/ 1394232 w 7818120"/>
              <a:gd name="connsiteY3" fmla="*/ 0 h 18288"/>
              <a:gd name="connsiteX4" fmla="*/ 1798168 w 7818120"/>
              <a:gd name="connsiteY4" fmla="*/ 0 h 18288"/>
              <a:gd name="connsiteX5" fmla="*/ 2371496 w 7818120"/>
              <a:gd name="connsiteY5" fmla="*/ 0 h 18288"/>
              <a:gd name="connsiteX6" fmla="*/ 2944825 w 7818120"/>
              <a:gd name="connsiteY6" fmla="*/ 0 h 18288"/>
              <a:gd name="connsiteX7" fmla="*/ 3752698 w 7818120"/>
              <a:gd name="connsiteY7" fmla="*/ 0 h 18288"/>
              <a:gd name="connsiteX8" fmla="*/ 4247845 w 7818120"/>
              <a:gd name="connsiteY8" fmla="*/ 0 h 18288"/>
              <a:gd name="connsiteX9" fmla="*/ 5055718 w 7818120"/>
              <a:gd name="connsiteY9" fmla="*/ 0 h 18288"/>
              <a:gd name="connsiteX10" fmla="*/ 5863590 w 7818120"/>
              <a:gd name="connsiteY10" fmla="*/ 0 h 18288"/>
              <a:gd name="connsiteX11" fmla="*/ 6515100 w 7818120"/>
              <a:gd name="connsiteY11" fmla="*/ 0 h 18288"/>
              <a:gd name="connsiteX12" fmla="*/ 7818120 w 7818120"/>
              <a:gd name="connsiteY12" fmla="*/ 0 h 18288"/>
              <a:gd name="connsiteX13" fmla="*/ 7818120 w 7818120"/>
              <a:gd name="connsiteY13" fmla="*/ 18288 h 18288"/>
              <a:gd name="connsiteX14" fmla="*/ 7401154 w 7818120"/>
              <a:gd name="connsiteY14" fmla="*/ 18288 h 18288"/>
              <a:gd name="connsiteX15" fmla="*/ 6593281 w 7818120"/>
              <a:gd name="connsiteY15" fmla="*/ 18288 h 18288"/>
              <a:gd name="connsiteX16" fmla="*/ 6098134 w 7818120"/>
              <a:gd name="connsiteY16" fmla="*/ 18288 h 18288"/>
              <a:gd name="connsiteX17" fmla="*/ 5446624 w 7818120"/>
              <a:gd name="connsiteY17" fmla="*/ 18288 h 18288"/>
              <a:gd name="connsiteX18" fmla="*/ 4638751 w 7818120"/>
              <a:gd name="connsiteY18" fmla="*/ 18288 h 18288"/>
              <a:gd name="connsiteX19" fmla="*/ 3987241 w 7818120"/>
              <a:gd name="connsiteY19" fmla="*/ 18288 h 18288"/>
              <a:gd name="connsiteX20" fmla="*/ 3570275 w 7818120"/>
              <a:gd name="connsiteY20" fmla="*/ 18288 h 18288"/>
              <a:gd name="connsiteX21" fmla="*/ 3075127 w 7818120"/>
              <a:gd name="connsiteY21" fmla="*/ 18288 h 18288"/>
              <a:gd name="connsiteX22" fmla="*/ 2267255 w 7818120"/>
              <a:gd name="connsiteY22" fmla="*/ 18288 h 18288"/>
              <a:gd name="connsiteX23" fmla="*/ 1615745 w 7818120"/>
              <a:gd name="connsiteY23" fmla="*/ 18288 h 18288"/>
              <a:gd name="connsiteX24" fmla="*/ 1120597 w 7818120"/>
              <a:gd name="connsiteY24" fmla="*/ 18288 h 18288"/>
              <a:gd name="connsiteX25" fmla="*/ 0 w 7818120"/>
              <a:gd name="connsiteY25" fmla="*/ 18288 h 18288"/>
              <a:gd name="connsiteX26" fmla="*/ 0 w 7818120"/>
              <a:gd name="connsiteY2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818120" h="18288" fill="none" extrusionOk="0">
                <a:moveTo>
                  <a:pt x="0" y="0"/>
                </a:moveTo>
                <a:cubicBezTo>
                  <a:pt x="101002" y="-20048"/>
                  <a:pt x="215808" y="13837"/>
                  <a:pt x="416966" y="0"/>
                </a:cubicBezTo>
                <a:cubicBezTo>
                  <a:pt x="573264" y="9422"/>
                  <a:pt x="897859" y="4188"/>
                  <a:pt x="1146658" y="0"/>
                </a:cubicBezTo>
                <a:cubicBezTo>
                  <a:pt x="1409722" y="12227"/>
                  <a:pt x="1377475" y="-3286"/>
                  <a:pt x="1563624" y="0"/>
                </a:cubicBezTo>
                <a:cubicBezTo>
                  <a:pt x="1758084" y="11330"/>
                  <a:pt x="1967746" y="-7403"/>
                  <a:pt x="2136953" y="0"/>
                </a:cubicBezTo>
                <a:cubicBezTo>
                  <a:pt x="2354826" y="-5751"/>
                  <a:pt x="2687014" y="20029"/>
                  <a:pt x="2944825" y="0"/>
                </a:cubicBezTo>
                <a:cubicBezTo>
                  <a:pt x="3238848" y="15226"/>
                  <a:pt x="3415761" y="33925"/>
                  <a:pt x="3596335" y="0"/>
                </a:cubicBezTo>
                <a:cubicBezTo>
                  <a:pt x="3815108" y="13362"/>
                  <a:pt x="3972448" y="-68797"/>
                  <a:pt x="4326026" y="0"/>
                </a:cubicBezTo>
                <a:cubicBezTo>
                  <a:pt x="4638028" y="39995"/>
                  <a:pt x="4794473" y="211"/>
                  <a:pt x="4899355" y="0"/>
                </a:cubicBezTo>
                <a:cubicBezTo>
                  <a:pt x="5037170" y="-13296"/>
                  <a:pt x="5289722" y="-48609"/>
                  <a:pt x="5550865" y="0"/>
                </a:cubicBezTo>
                <a:cubicBezTo>
                  <a:pt x="5740088" y="19163"/>
                  <a:pt x="6143605" y="-29909"/>
                  <a:pt x="6358738" y="0"/>
                </a:cubicBezTo>
                <a:cubicBezTo>
                  <a:pt x="6556443" y="18955"/>
                  <a:pt x="6741581" y="-22634"/>
                  <a:pt x="6853885" y="0"/>
                </a:cubicBezTo>
                <a:cubicBezTo>
                  <a:pt x="6996029" y="20497"/>
                  <a:pt x="7453286" y="6658"/>
                  <a:pt x="7818120" y="0"/>
                </a:cubicBezTo>
                <a:cubicBezTo>
                  <a:pt x="7817552" y="7862"/>
                  <a:pt x="7817901" y="13269"/>
                  <a:pt x="7818120" y="18288"/>
                </a:cubicBezTo>
                <a:cubicBezTo>
                  <a:pt x="7701883" y="-33961"/>
                  <a:pt x="7395843" y="8437"/>
                  <a:pt x="7244791" y="18288"/>
                </a:cubicBezTo>
                <a:cubicBezTo>
                  <a:pt x="7088282" y="14407"/>
                  <a:pt x="6958165" y="20902"/>
                  <a:pt x="6827825" y="18288"/>
                </a:cubicBezTo>
                <a:cubicBezTo>
                  <a:pt x="6715653" y="-2805"/>
                  <a:pt x="6356779" y="33124"/>
                  <a:pt x="6176315" y="18288"/>
                </a:cubicBezTo>
                <a:cubicBezTo>
                  <a:pt x="6015867" y="-5301"/>
                  <a:pt x="5852369" y="-275"/>
                  <a:pt x="5681167" y="18288"/>
                </a:cubicBezTo>
                <a:cubicBezTo>
                  <a:pt x="5508002" y="48742"/>
                  <a:pt x="5304989" y="-7247"/>
                  <a:pt x="5029657" y="18288"/>
                </a:cubicBezTo>
                <a:cubicBezTo>
                  <a:pt x="4760375" y="46790"/>
                  <a:pt x="4637400" y="35678"/>
                  <a:pt x="4378147" y="18288"/>
                </a:cubicBezTo>
                <a:cubicBezTo>
                  <a:pt x="4094943" y="8043"/>
                  <a:pt x="4037303" y="27568"/>
                  <a:pt x="3726637" y="18288"/>
                </a:cubicBezTo>
                <a:cubicBezTo>
                  <a:pt x="3400340" y="-2459"/>
                  <a:pt x="3320728" y="61058"/>
                  <a:pt x="3075127" y="18288"/>
                </a:cubicBezTo>
                <a:cubicBezTo>
                  <a:pt x="2809301" y="-25757"/>
                  <a:pt x="2702630" y="16477"/>
                  <a:pt x="2501798" y="18288"/>
                </a:cubicBezTo>
                <a:cubicBezTo>
                  <a:pt x="2308686" y="20751"/>
                  <a:pt x="2079466" y="5550"/>
                  <a:pt x="1772107" y="18288"/>
                </a:cubicBezTo>
                <a:cubicBezTo>
                  <a:pt x="1420202" y="47064"/>
                  <a:pt x="1431765" y="28913"/>
                  <a:pt x="1120597" y="18288"/>
                </a:cubicBezTo>
                <a:cubicBezTo>
                  <a:pt x="791266" y="31607"/>
                  <a:pt x="235945" y="82322"/>
                  <a:pt x="0" y="18288"/>
                </a:cubicBezTo>
                <a:cubicBezTo>
                  <a:pt x="-589" y="13471"/>
                  <a:pt x="-474" y="7409"/>
                  <a:pt x="0" y="0"/>
                </a:cubicBezTo>
                <a:close/>
              </a:path>
              <a:path w="7818120" h="18288" stroke="0" extrusionOk="0">
                <a:moveTo>
                  <a:pt x="0" y="0"/>
                </a:moveTo>
                <a:cubicBezTo>
                  <a:pt x="161767" y="-7030"/>
                  <a:pt x="286873" y="-11228"/>
                  <a:pt x="573329" y="0"/>
                </a:cubicBezTo>
                <a:cubicBezTo>
                  <a:pt x="860952" y="-8429"/>
                  <a:pt x="823968" y="-2420"/>
                  <a:pt x="990295" y="0"/>
                </a:cubicBezTo>
                <a:cubicBezTo>
                  <a:pt x="1144921" y="-13846"/>
                  <a:pt x="1288801" y="10931"/>
                  <a:pt x="1394232" y="0"/>
                </a:cubicBezTo>
                <a:cubicBezTo>
                  <a:pt x="1499663" y="-10931"/>
                  <a:pt x="1677634" y="10318"/>
                  <a:pt x="1798168" y="0"/>
                </a:cubicBezTo>
                <a:cubicBezTo>
                  <a:pt x="2021167" y="5465"/>
                  <a:pt x="2087775" y="-15972"/>
                  <a:pt x="2371496" y="0"/>
                </a:cubicBezTo>
                <a:cubicBezTo>
                  <a:pt x="2646084" y="3640"/>
                  <a:pt x="2709294" y="-15431"/>
                  <a:pt x="2944825" y="0"/>
                </a:cubicBezTo>
                <a:cubicBezTo>
                  <a:pt x="3182104" y="39801"/>
                  <a:pt x="3563508" y="7189"/>
                  <a:pt x="3752698" y="0"/>
                </a:cubicBezTo>
                <a:cubicBezTo>
                  <a:pt x="4004713" y="-51688"/>
                  <a:pt x="4111759" y="8465"/>
                  <a:pt x="4247845" y="0"/>
                </a:cubicBezTo>
                <a:cubicBezTo>
                  <a:pt x="4409051" y="-38636"/>
                  <a:pt x="4840912" y="-6880"/>
                  <a:pt x="5055718" y="0"/>
                </a:cubicBezTo>
                <a:cubicBezTo>
                  <a:pt x="5318987" y="12828"/>
                  <a:pt x="5464207" y="16349"/>
                  <a:pt x="5863590" y="0"/>
                </a:cubicBezTo>
                <a:cubicBezTo>
                  <a:pt x="6258188" y="21536"/>
                  <a:pt x="6373895" y="-20866"/>
                  <a:pt x="6515100" y="0"/>
                </a:cubicBezTo>
                <a:cubicBezTo>
                  <a:pt x="6673199" y="-42487"/>
                  <a:pt x="7368245" y="-124798"/>
                  <a:pt x="7818120" y="0"/>
                </a:cubicBezTo>
                <a:cubicBezTo>
                  <a:pt x="7818163" y="8895"/>
                  <a:pt x="7818750" y="9828"/>
                  <a:pt x="7818120" y="18288"/>
                </a:cubicBezTo>
                <a:cubicBezTo>
                  <a:pt x="7615777" y="-1071"/>
                  <a:pt x="7527543" y="-5750"/>
                  <a:pt x="7401154" y="18288"/>
                </a:cubicBezTo>
                <a:cubicBezTo>
                  <a:pt x="7322611" y="47896"/>
                  <a:pt x="6964426" y="-24966"/>
                  <a:pt x="6593281" y="18288"/>
                </a:cubicBezTo>
                <a:cubicBezTo>
                  <a:pt x="6260055" y="33833"/>
                  <a:pt x="6287545" y="-3963"/>
                  <a:pt x="6098134" y="18288"/>
                </a:cubicBezTo>
                <a:cubicBezTo>
                  <a:pt x="5900337" y="14995"/>
                  <a:pt x="5605990" y="72621"/>
                  <a:pt x="5446624" y="18288"/>
                </a:cubicBezTo>
                <a:cubicBezTo>
                  <a:pt x="5244167" y="-23104"/>
                  <a:pt x="4914971" y="-34358"/>
                  <a:pt x="4638751" y="18288"/>
                </a:cubicBezTo>
                <a:cubicBezTo>
                  <a:pt x="4353273" y="8380"/>
                  <a:pt x="4297533" y="13876"/>
                  <a:pt x="3987241" y="18288"/>
                </a:cubicBezTo>
                <a:cubicBezTo>
                  <a:pt x="3687723" y="41876"/>
                  <a:pt x="3776181" y="30039"/>
                  <a:pt x="3570275" y="18288"/>
                </a:cubicBezTo>
                <a:cubicBezTo>
                  <a:pt x="3396160" y="10249"/>
                  <a:pt x="3285909" y="48310"/>
                  <a:pt x="3075127" y="18288"/>
                </a:cubicBezTo>
                <a:cubicBezTo>
                  <a:pt x="2869474" y="41512"/>
                  <a:pt x="2676329" y="4972"/>
                  <a:pt x="2267255" y="18288"/>
                </a:cubicBezTo>
                <a:cubicBezTo>
                  <a:pt x="1866401" y="24532"/>
                  <a:pt x="1882987" y="25696"/>
                  <a:pt x="1615745" y="18288"/>
                </a:cubicBezTo>
                <a:cubicBezTo>
                  <a:pt x="1346085" y="13379"/>
                  <a:pt x="1323312" y="12392"/>
                  <a:pt x="1120597" y="18288"/>
                </a:cubicBezTo>
                <a:cubicBezTo>
                  <a:pt x="940237" y="-60975"/>
                  <a:pt x="569386" y="27591"/>
                  <a:pt x="0" y="18288"/>
                </a:cubicBezTo>
                <a:cubicBezTo>
                  <a:pt x="1751" y="14440"/>
                  <a:pt x="-1272" y="7740"/>
                  <a:pt x="0" y="0"/>
                </a:cubicBezTo>
                <a:close/>
              </a:path>
              <a:path w="7818120" h="18288" fill="none" stroke="0" extrusionOk="0">
                <a:moveTo>
                  <a:pt x="0" y="0"/>
                </a:moveTo>
                <a:cubicBezTo>
                  <a:pt x="102311" y="-24031"/>
                  <a:pt x="206428" y="20084"/>
                  <a:pt x="416966" y="0"/>
                </a:cubicBezTo>
                <a:cubicBezTo>
                  <a:pt x="662339" y="-9883"/>
                  <a:pt x="833564" y="-11910"/>
                  <a:pt x="1146658" y="0"/>
                </a:cubicBezTo>
                <a:cubicBezTo>
                  <a:pt x="1398993" y="16754"/>
                  <a:pt x="1378239" y="-4997"/>
                  <a:pt x="1563624" y="0"/>
                </a:cubicBezTo>
                <a:cubicBezTo>
                  <a:pt x="1738265" y="3015"/>
                  <a:pt x="2006667" y="23864"/>
                  <a:pt x="2136953" y="0"/>
                </a:cubicBezTo>
                <a:cubicBezTo>
                  <a:pt x="2338524" y="-3063"/>
                  <a:pt x="2693378" y="-15904"/>
                  <a:pt x="2944825" y="0"/>
                </a:cubicBezTo>
                <a:cubicBezTo>
                  <a:pt x="3201439" y="-13695"/>
                  <a:pt x="3379198" y="46243"/>
                  <a:pt x="3596335" y="0"/>
                </a:cubicBezTo>
                <a:cubicBezTo>
                  <a:pt x="3778868" y="-61549"/>
                  <a:pt x="3979469" y="3461"/>
                  <a:pt x="4326026" y="0"/>
                </a:cubicBezTo>
                <a:cubicBezTo>
                  <a:pt x="4670641" y="40397"/>
                  <a:pt x="4801160" y="2093"/>
                  <a:pt x="4899355" y="0"/>
                </a:cubicBezTo>
                <a:cubicBezTo>
                  <a:pt x="4972821" y="-4221"/>
                  <a:pt x="5326959" y="8892"/>
                  <a:pt x="5550865" y="0"/>
                </a:cubicBezTo>
                <a:cubicBezTo>
                  <a:pt x="5793178" y="12267"/>
                  <a:pt x="6146346" y="-4531"/>
                  <a:pt x="6358738" y="0"/>
                </a:cubicBezTo>
                <a:cubicBezTo>
                  <a:pt x="6580825" y="49349"/>
                  <a:pt x="6739467" y="13524"/>
                  <a:pt x="6853885" y="0"/>
                </a:cubicBezTo>
                <a:cubicBezTo>
                  <a:pt x="7057243" y="-60557"/>
                  <a:pt x="7415107" y="-58698"/>
                  <a:pt x="7818120" y="0"/>
                </a:cubicBezTo>
                <a:cubicBezTo>
                  <a:pt x="7817705" y="7748"/>
                  <a:pt x="7817189" y="13015"/>
                  <a:pt x="7818120" y="18288"/>
                </a:cubicBezTo>
                <a:cubicBezTo>
                  <a:pt x="7693944" y="-3615"/>
                  <a:pt x="7376376" y="-6677"/>
                  <a:pt x="7244791" y="18288"/>
                </a:cubicBezTo>
                <a:cubicBezTo>
                  <a:pt x="7100086" y="-5717"/>
                  <a:pt x="6942350" y="35421"/>
                  <a:pt x="6827825" y="18288"/>
                </a:cubicBezTo>
                <a:cubicBezTo>
                  <a:pt x="6691364" y="27873"/>
                  <a:pt x="6342432" y="37332"/>
                  <a:pt x="6176315" y="18288"/>
                </a:cubicBezTo>
                <a:cubicBezTo>
                  <a:pt x="6012850" y="28657"/>
                  <a:pt x="5862979" y="-980"/>
                  <a:pt x="5681167" y="18288"/>
                </a:cubicBezTo>
                <a:cubicBezTo>
                  <a:pt x="5485624" y="71662"/>
                  <a:pt x="5295851" y="1288"/>
                  <a:pt x="5029657" y="18288"/>
                </a:cubicBezTo>
                <a:cubicBezTo>
                  <a:pt x="4753680" y="49046"/>
                  <a:pt x="4640335" y="38506"/>
                  <a:pt x="4378147" y="18288"/>
                </a:cubicBezTo>
                <a:cubicBezTo>
                  <a:pt x="4103046" y="-4537"/>
                  <a:pt x="4022480" y="43848"/>
                  <a:pt x="3726637" y="18288"/>
                </a:cubicBezTo>
                <a:cubicBezTo>
                  <a:pt x="3429109" y="3476"/>
                  <a:pt x="3316488" y="61415"/>
                  <a:pt x="3075127" y="18288"/>
                </a:cubicBezTo>
                <a:cubicBezTo>
                  <a:pt x="2821014" y="6093"/>
                  <a:pt x="2665050" y="-11263"/>
                  <a:pt x="2501798" y="18288"/>
                </a:cubicBezTo>
                <a:cubicBezTo>
                  <a:pt x="2343345" y="29394"/>
                  <a:pt x="2120041" y="-50427"/>
                  <a:pt x="1772107" y="18288"/>
                </a:cubicBezTo>
                <a:cubicBezTo>
                  <a:pt x="1424078" y="50665"/>
                  <a:pt x="1427418" y="32572"/>
                  <a:pt x="1120597" y="18288"/>
                </a:cubicBezTo>
                <a:cubicBezTo>
                  <a:pt x="796486" y="45938"/>
                  <a:pt x="243712" y="47798"/>
                  <a:pt x="0" y="18288"/>
                </a:cubicBezTo>
                <a:cubicBezTo>
                  <a:pt x="1307" y="12414"/>
                  <a:pt x="-32" y="574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818120"/>
                      <a:gd name="connsiteY0" fmla="*/ 0 h 18288"/>
                      <a:gd name="connsiteX1" fmla="*/ 416966 w 7818120"/>
                      <a:gd name="connsiteY1" fmla="*/ 0 h 18288"/>
                      <a:gd name="connsiteX2" fmla="*/ 1146658 w 7818120"/>
                      <a:gd name="connsiteY2" fmla="*/ 0 h 18288"/>
                      <a:gd name="connsiteX3" fmla="*/ 1563624 w 7818120"/>
                      <a:gd name="connsiteY3" fmla="*/ 0 h 18288"/>
                      <a:gd name="connsiteX4" fmla="*/ 2136953 w 7818120"/>
                      <a:gd name="connsiteY4" fmla="*/ 0 h 18288"/>
                      <a:gd name="connsiteX5" fmla="*/ 2944825 w 7818120"/>
                      <a:gd name="connsiteY5" fmla="*/ 0 h 18288"/>
                      <a:gd name="connsiteX6" fmla="*/ 3596335 w 7818120"/>
                      <a:gd name="connsiteY6" fmla="*/ 0 h 18288"/>
                      <a:gd name="connsiteX7" fmla="*/ 4326026 w 7818120"/>
                      <a:gd name="connsiteY7" fmla="*/ 0 h 18288"/>
                      <a:gd name="connsiteX8" fmla="*/ 4899355 w 7818120"/>
                      <a:gd name="connsiteY8" fmla="*/ 0 h 18288"/>
                      <a:gd name="connsiteX9" fmla="*/ 5550865 w 7818120"/>
                      <a:gd name="connsiteY9" fmla="*/ 0 h 18288"/>
                      <a:gd name="connsiteX10" fmla="*/ 6358738 w 7818120"/>
                      <a:gd name="connsiteY10" fmla="*/ 0 h 18288"/>
                      <a:gd name="connsiteX11" fmla="*/ 6853885 w 7818120"/>
                      <a:gd name="connsiteY11" fmla="*/ 0 h 18288"/>
                      <a:gd name="connsiteX12" fmla="*/ 7818120 w 7818120"/>
                      <a:gd name="connsiteY12" fmla="*/ 0 h 18288"/>
                      <a:gd name="connsiteX13" fmla="*/ 7818120 w 7818120"/>
                      <a:gd name="connsiteY13" fmla="*/ 18288 h 18288"/>
                      <a:gd name="connsiteX14" fmla="*/ 7244791 w 7818120"/>
                      <a:gd name="connsiteY14" fmla="*/ 18288 h 18288"/>
                      <a:gd name="connsiteX15" fmla="*/ 6827825 w 7818120"/>
                      <a:gd name="connsiteY15" fmla="*/ 18288 h 18288"/>
                      <a:gd name="connsiteX16" fmla="*/ 6176315 w 7818120"/>
                      <a:gd name="connsiteY16" fmla="*/ 18288 h 18288"/>
                      <a:gd name="connsiteX17" fmla="*/ 5681167 w 7818120"/>
                      <a:gd name="connsiteY17" fmla="*/ 18288 h 18288"/>
                      <a:gd name="connsiteX18" fmla="*/ 5029657 w 7818120"/>
                      <a:gd name="connsiteY18" fmla="*/ 18288 h 18288"/>
                      <a:gd name="connsiteX19" fmla="*/ 4378147 w 7818120"/>
                      <a:gd name="connsiteY19" fmla="*/ 18288 h 18288"/>
                      <a:gd name="connsiteX20" fmla="*/ 3726637 w 7818120"/>
                      <a:gd name="connsiteY20" fmla="*/ 18288 h 18288"/>
                      <a:gd name="connsiteX21" fmla="*/ 3075127 w 7818120"/>
                      <a:gd name="connsiteY21" fmla="*/ 18288 h 18288"/>
                      <a:gd name="connsiteX22" fmla="*/ 2501798 w 7818120"/>
                      <a:gd name="connsiteY22" fmla="*/ 18288 h 18288"/>
                      <a:gd name="connsiteX23" fmla="*/ 1772107 w 7818120"/>
                      <a:gd name="connsiteY23" fmla="*/ 18288 h 18288"/>
                      <a:gd name="connsiteX24" fmla="*/ 1120597 w 7818120"/>
                      <a:gd name="connsiteY24" fmla="*/ 18288 h 18288"/>
                      <a:gd name="connsiteX25" fmla="*/ 0 w 7818120"/>
                      <a:gd name="connsiteY25" fmla="*/ 18288 h 18288"/>
                      <a:gd name="connsiteX26" fmla="*/ 0 w 7818120"/>
                      <a:gd name="connsiteY26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818120" h="18288" fill="none" extrusionOk="0">
                        <a:moveTo>
                          <a:pt x="0" y="0"/>
                        </a:moveTo>
                        <a:cubicBezTo>
                          <a:pt x="121520" y="-12182"/>
                          <a:pt x="211324" y="18247"/>
                          <a:pt x="416966" y="0"/>
                        </a:cubicBezTo>
                        <a:cubicBezTo>
                          <a:pt x="622608" y="-18247"/>
                          <a:pt x="891241" y="-13744"/>
                          <a:pt x="1146658" y="0"/>
                        </a:cubicBezTo>
                        <a:cubicBezTo>
                          <a:pt x="1402075" y="13744"/>
                          <a:pt x="1378880" y="-8543"/>
                          <a:pt x="1563624" y="0"/>
                        </a:cubicBezTo>
                        <a:cubicBezTo>
                          <a:pt x="1748368" y="8543"/>
                          <a:pt x="1972300" y="7443"/>
                          <a:pt x="2136953" y="0"/>
                        </a:cubicBezTo>
                        <a:cubicBezTo>
                          <a:pt x="2301606" y="-7443"/>
                          <a:pt x="2679634" y="12382"/>
                          <a:pt x="2944825" y="0"/>
                        </a:cubicBezTo>
                        <a:cubicBezTo>
                          <a:pt x="3210016" y="-12382"/>
                          <a:pt x="3409232" y="17967"/>
                          <a:pt x="3596335" y="0"/>
                        </a:cubicBezTo>
                        <a:cubicBezTo>
                          <a:pt x="3783438" y="-17967"/>
                          <a:pt x="4002523" y="-28578"/>
                          <a:pt x="4326026" y="0"/>
                        </a:cubicBezTo>
                        <a:cubicBezTo>
                          <a:pt x="4649529" y="28578"/>
                          <a:pt x="4777384" y="-3624"/>
                          <a:pt x="4899355" y="0"/>
                        </a:cubicBezTo>
                        <a:cubicBezTo>
                          <a:pt x="5021326" y="3624"/>
                          <a:pt x="5317653" y="1281"/>
                          <a:pt x="5550865" y="0"/>
                        </a:cubicBezTo>
                        <a:cubicBezTo>
                          <a:pt x="5784077" y="-1281"/>
                          <a:pt x="6142956" y="-39637"/>
                          <a:pt x="6358738" y="0"/>
                        </a:cubicBezTo>
                        <a:cubicBezTo>
                          <a:pt x="6574520" y="39637"/>
                          <a:pt x="6724785" y="-4460"/>
                          <a:pt x="6853885" y="0"/>
                        </a:cubicBezTo>
                        <a:cubicBezTo>
                          <a:pt x="6982985" y="4460"/>
                          <a:pt x="7403044" y="-1955"/>
                          <a:pt x="7818120" y="0"/>
                        </a:cubicBezTo>
                        <a:cubicBezTo>
                          <a:pt x="7817988" y="7702"/>
                          <a:pt x="7817908" y="13511"/>
                          <a:pt x="7818120" y="18288"/>
                        </a:cubicBezTo>
                        <a:cubicBezTo>
                          <a:pt x="7698847" y="-3267"/>
                          <a:pt x="7390924" y="22979"/>
                          <a:pt x="7244791" y="18288"/>
                        </a:cubicBezTo>
                        <a:cubicBezTo>
                          <a:pt x="7098658" y="13597"/>
                          <a:pt x="6952735" y="29357"/>
                          <a:pt x="6827825" y="18288"/>
                        </a:cubicBezTo>
                        <a:cubicBezTo>
                          <a:pt x="6702915" y="7219"/>
                          <a:pt x="6338661" y="34530"/>
                          <a:pt x="6176315" y="18288"/>
                        </a:cubicBezTo>
                        <a:cubicBezTo>
                          <a:pt x="6013969" y="2047"/>
                          <a:pt x="5850602" y="6362"/>
                          <a:pt x="5681167" y="18288"/>
                        </a:cubicBezTo>
                        <a:cubicBezTo>
                          <a:pt x="5511732" y="30214"/>
                          <a:pt x="5312143" y="419"/>
                          <a:pt x="5029657" y="18288"/>
                        </a:cubicBezTo>
                        <a:cubicBezTo>
                          <a:pt x="4747171" y="36158"/>
                          <a:pt x="4655062" y="30740"/>
                          <a:pt x="4378147" y="18288"/>
                        </a:cubicBezTo>
                        <a:cubicBezTo>
                          <a:pt x="4101232" y="5837"/>
                          <a:pt x="4037646" y="44706"/>
                          <a:pt x="3726637" y="18288"/>
                        </a:cubicBezTo>
                        <a:cubicBezTo>
                          <a:pt x="3415628" y="-8130"/>
                          <a:pt x="3321756" y="45507"/>
                          <a:pt x="3075127" y="18288"/>
                        </a:cubicBezTo>
                        <a:cubicBezTo>
                          <a:pt x="2828498" y="-8931"/>
                          <a:pt x="2684733" y="14853"/>
                          <a:pt x="2501798" y="18288"/>
                        </a:cubicBezTo>
                        <a:cubicBezTo>
                          <a:pt x="2318863" y="21723"/>
                          <a:pt x="2121844" y="-13013"/>
                          <a:pt x="1772107" y="18288"/>
                        </a:cubicBezTo>
                        <a:cubicBezTo>
                          <a:pt x="1422370" y="49589"/>
                          <a:pt x="1431548" y="31666"/>
                          <a:pt x="1120597" y="18288"/>
                        </a:cubicBezTo>
                        <a:cubicBezTo>
                          <a:pt x="809646" y="4911"/>
                          <a:pt x="246393" y="56240"/>
                          <a:pt x="0" y="18288"/>
                        </a:cubicBezTo>
                        <a:cubicBezTo>
                          <a:pt x="129" y="13298"/>
                          <a:pt x="-675" y="6857"/>
                          <a:pt x="0" y="0"/>
                        </a:cubicBezTo>
                        <a:close/>
                      </a:path>
                      <a:path w="7818120" h="18288" stroke="0" extrusionOk="0">
                        <a:moveTo>
                          <a:pt x="0" y="0"/>
                        </a:moveTo>
                        <a:cubicBezTo>
                          <a:pt x="177487" y="-4302"/>
                          <a:pt x="287499" y="4997"/>
                          <a:pt x="573329" y="0"/>
                        </a:cubicBezTo>
                        <a:cubicBezTo>
                          <a:pt x="859159" y="-4997"/>
                          <a:pt x="821965" y="-336"/>
                          <a:pt x="990295" y="0"/>
                        </a:cubicBezTo>
                        <a:cubicBezTo>
                          <a:pt x="1158625" y="336"/>
                          <a:pt x="1587918" y="-4681"/>
                          <a:pt x="1798168" y="0"/>
                        </a:cubicBezTo>
                        <a:cubicBezTo>
                          <a:pt x="2008418" y="4681"/>
                          <a:pt x="2088841" y="-2754"/>
                          <a:pt x="2371496" y="0"/>
                        </a:cubicBezTo>
                        <a:cubicBezTo>
                          <a:pt x="2654151" y="2754"/>
                          <a:pt x="2701462" y="-24976"/>
                          <a:pt x="2944825" y="0"/>
                        </a:cubicBezTo>
                        <a:cubicBezTo>
                          <a:pt x="3188188" y="24976"/>
                          <a:pt x="3511636" y="25407"/>
                          <a:pt x="3752698" y="0"/>
                        </a:cubicBezTo>
                        <a:cubicBezTo>
                          <a:pt x="3993760" y="-25407"/>
                          <a:pt x="4107153" y="6432"/>
                          <a:pt x="4247845" y="0"/>
                        </a:cubicBezTo>
                        <a:cubicBezTo>
                          <a:pt x="4388537" y="-6432"/>
                          <a:pt x="4835598" y="-5108"/>
                          <a:pt x="5055718" y="0"/>
                        </a:cubicBezTo>
                        <a:cubicBezTo>
                          <a:pt x="5275838" y="5108"/>
                          <a:pt x="5461006" y="-24536"/>
                          <a:pt x="5863590" y="0"/>
                        </a:cubicBezTo>
                        <a:cubicBezTo>
                          <a:pt x="6266174" y="24536"/>
                          <a:pt x="6355549" y="-19657"/>
                          <a:pt x="6515100" y="0"/>
                        </a:cubicBezTo>
                        <a:cubicBezTo>
                          <a:pt x="6674651" y="19657"/>
                          <a:pt x="7275423" y="-57462"/>
                          <a:pt x="7818120" y="0"/>
                        </a:cubicBezTo>
                        <a:cubicBezTo>
                          <a:pt x="7818132" y="8833"/>
                          <a:pt x="7818660" y="9830"/>
                          <a:pt x="7818120" y="18288"/>
                        </a:cubicBezTo>
                        <a:cubicBezTo>
                          <a:pt x="7610240" y="4606"/>
                          <a:pt x="7521789" y="7721"/>
                          <a:pt x="7401154" y="18288"/>
                        </a:cubicBezTo>
                        <a:cubicBezTo>
                          <a:pt x="7280519" y="28855"/>
                          <a:pt x="6930719" y="4225"/>
                          <a:pt x="6593281" y="18288"/>
                        </a:cubicBezTo>
                        <a:cubicBezTo>
                          <a:pt x="6255843" y="32351"/>
                          <a:pt x="6286682" y="1162"/>
                          <a:pt x="6098134" y="18288"/>
                        </a:cubicBezTo>
                        <a:cubicBezTo>
                          <a:pt x="5909586" y="35414"/>
                          <a:pt x="5602789" y="48596"/>
                          <a:pt x="5446624" y="18288"/>
                        </a:cubicBezTo>
                        <a:cubicBezTo>
                          <a:pt x="5290459" y="-12020"/>
                          <a:pt x="4917039" y="21960"/>
                          <a:pt x="4638751" y="18288"/>
                        </a:cubicBezTo>
                        <a:cubicBezTo>
                          <a:pt x="4360463" y="14616"/>
                          <a:pt x="4304690" y="5450"/>
                          <a:pt x="3987241" y="18288"/>
                        </a:cubicBezTo>
                        <a:cubicBezTo>
                          <a:pt x="3669792" y="31127"/>
                          <a:pt x="3758742" y="32551"/>
                          <a:pt x="3570275" y="18288"/>
                        </a:cubicBezTo>
                        <a:cubicBezTo>
                          <a:pt x="3381808" y="4025"/>
                          <a:pt x="3267153" y="36200"/>
                          <a:pt x="3075127" y="18288"/>
                        </a:cubicBezTo>
                        <a:cubicBezTo>
                          <a:pt x="2883101" y="376"/>
                          <a:pt x="2665825" y="10973"/>
                          <a:pt x="2267255" y="18288"/>
                        </a:cubicBezTo>
                        <a:cubicBezTo>
                          <a:pt x="1868685" y="25603"/>
                          <a:pt x="1884698" y="28410"/>
                          <a:pt x="1615745" y="18288"/>
                        </a:cubicBezTo>
                        <a:cubicBezTo>
                          <a:pt x="1346792" y="8167"/>
                          <a:pt x="1320952" y="10430"/>
                          <a:pt x="1120597" y="18288"/>
                        </a:cubicBezTo>
                        <a:cubicBezTo>
                          <a:pt x="920242" y="26146"/>
                          <a:pt x="556507" y="50790"/>
                          <a:pt x="0" y="18288"/>
                        </a:cubicBezTo>
                        <a:cubicBezTo>
                          <a:pt x="74" y="14054"/>
                          <a:pt x="-46" y="699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F5A13CA-0A83-5F90-96FA-E8EE936773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4814296"/>
              </p:ext>
            </p:extLst>
          </p:nvPr>
        </p:nvGraphicFramePr>
        <p:xfrm>
          <a:off x="628650" y="2228087"/>
          <a:ext cx="78867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3494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486646" y="-3486043"/>
            <a:ext cx="2170709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C2528E-A7C9-0271-1795-89B57856B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673" y="348865"/>
            <a:ext cx="7288583" cy="1576446"/>
          </a:xfrm>
        </p:spPr>
        <p:txBody>
          <a:bodyPr anchor="ctr"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Financial Debt</a:t>
            </a:r>
            <a:br>
              <a:rPr lang="en-US" sz="3500">
                <a:solidFill>
                  <a:srgbClr val="FFFFFF"/>
                </a:solidFill>
              </a:rPr>
            </a:br>
            <a:endParaRPr lang="en-US" sz="35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E24032B-ED2C-C3FB-A52B-983C63A8F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5116508"/>
              </p:ext>
            </p:extLst>
          </p:nvPr>
        </p:nvGraphicFramePr>
        <p:xfrm>
          <a:off x="483042" y="2615979"/>
          <a:ext cx="8195871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53745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486646" y="-3486043"/>
            <a:ext cx="2170709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575A2D-AAA5-0B40-2E40-EEE81288F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673" y="348865"/>
            <a:ext cx="7288583" cy="1576446"/>
          </a:xfrm>
        </p:spPr>
        <p:txBody>
          <a:bodyPr anchor="ctr"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Effect of commercialization and rising indebtedness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59A6D71-3E95-55F1-94FC-089B2320BC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9319736"/>
              </p:ext>
            </p:extLst>
          </p:nvPr>
        </p:nvGraphicFramePr>
        <p:xfrm>
          <a:off x="483042" y="2615979"/>
          <a:ext cx="8195871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12879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AADD842-7469-481F-AEF2-DDA7D3A9AB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" y="0"/>
            <a:ext cx="9143993" cy="235867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A90DD89-748F-0E5D-A8C4-D1DA8FB43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6668" y="637763"/>
            <a:ext cx="7417348" cy="1413144"/>
          </a:xfrm>
        </p:spPr>
        <p:txBody>
          <a:bodyPr anchor="b">
            <a:normAutofit/>
          </a:bodyPr>
          <a:lstStyle/>
          <a:p>
            <a:pPr algn="l"/>
            <a:r>
              <a:rPr lang="en-US" sz="3800" dirty="0">
                <a:solidFill>
                  <a:schemeClr val="bg1"/>
                </a:solidFill>
              </a:rPr>
              <a:t>Three paths through the French Enlightenment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4058847-87A2-48B5-B733-C9FC6F0FF7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358676"/>
            <a:ext cx="9143992" cy="4545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3E645E1-8151-C55C-8E64-514628EA24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6668" y="3100284"/>
            <a:ext cx="7417345" cy="3114237"/>
          </a:xfrm>
        </p:spPr>
        <p:txBody>
          <a:bodyPr anchor="t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dirty="0"/>
              <a:t>1. Voltaire -- </a:t>
            </a:r>
            <a:r>
              <a:rPr lang="en-US" dirty="0" err="1"/>
              <a:t>thèse</a:t>
            </a:r>
            <a:r>
              <a:rPr lang="en-US" dirty="0"/>
              <a:t> royal – enlightened government and individual freedom</a:t>
            </a:r>
          </a:p>
          <a:p>
            <a:pPr algn="l">
              <a:lnSpc>
                <a:spcPct val="90000"/>
              </a:lnSpc>
            </a:pPr>
            <a:r>
              <a:rPr lang="en-US" dirty="0"/>
              <a:t>2. Montesquieu -- </a:t>
            </a:r>
            <a:r>
              <a:rPr lang="en-US" dirty="0" err="1"/>
              <a:t>thèse</a:t>
            </a:r>
            <a:r>
              <a:rPr lang="en-US" dirty="0"/>
              <a:t> </a:t>
            </a:r>
            <a:r>
              <a:rPr lang="en-US" dirty="0" err="1"/>
              <a:t>nobiliaire</a:t>
            </a:r>
            <a:r>
              <a:rPr lang="en-US" dirty="0"/>
              <a:t> – republican checks-and-balances</a:t>
            </a:r>
          </a:p>
          <a:p>
            <a:pPr algn="l">
              <a:lnSpc>
                <a:spcPct val="90000"/>
              </a:lnSpc>
            </a:pPr>
            <a:r>
              <a:rPr lang="en-US" dirty="0"/>
              <a:t>3. Rousseau -- </a:t>
            </a:r>
            <a:r>
              <a:rPr lang="en-US" dirty="0" err="1"/>
              <a:t>thèse</a:t>
            </a:r>
            <a:r>
              <a:rPr lang="en-US" dirty="0"/>
              <a:t> </a:t>
            </a:r>
            <a:r>
              <a:rPr lang="en-US" dirty="0" err="1"/>
              <a:t>populaire</a:t>
            </a:r>
            <a:r>
              <a:rPr lang="en-US" dirty="0"/>
              <a:t> – democratic republicanism, equality, virtue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8CE886A-266A-45DB-B141-3271799F49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7638" y="2893697"/>
            <a:ext cx="3429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676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B66D7F65-E9B6-4775-8355-D095CC73C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9144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297" y="502021"/>
            <a:ext cx="4629946" cy="165548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500"/>
              <a:t>Enlightened absolutism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2297" y="2408518"/>
            <a:ext cx="4629947" cy="353508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/>
              <a:t>Voltaire (1694-1778)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/>
              <a:t>Hated noble privileges, religious fanaticism, censorship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/>
              <a:t>Sought to replace </a:t>
            </a:r>
            <a:r>
              <a:rPr lang="en-US" sz="1700" i="1"/>
              <a:t>divine-right </a:t>
            </a:r>
            <a:r>
              <a:rPr lang="en-US" sz="1700"/>
              <a:t>absolutism with </a:t>
            </a:r>
            <a:r>
              <a:rPr lang="en-US" sz="1700" i="1"/>
              <a:t>enlightened</a:t>
            </a:r>
            <a:r>
              <a:rPr lang="en-US" sz="1700"/>
              <a:t> absolutism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/>
              <a:t>Militated for universal taxes (since nobles did not pay as much as others)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/>
              <a:t>Rational government (not democratic)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/>
              <a:t>Hated Rousseau!!!</a:t>
            </a:r>
          </a:p>
        </p:txBody>
      </p:sp>
      <p:pic>
        <p:nvPicPr>
          <p:cNvPr id="1028" name="Picture 4" descr="Voltaire | Biography, Works, Philosophy, Ideas, Beliefs, &amp; Facts |  Britannica">
            <a:extLst>
              <a:ext uri="{FF2B5EF4-FFF2-40B4-BE49-F238E27FC236}">
                <a16:creationId xmlns:a16="http://schemas.microsoft.com/office/drawing/2014/main" id="{E278AFBA-7109-BA29-F38C-8F887517F1D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7" r="21406" b="-1"/>
          <a:stretch/>
        </p:blipFill>
        <p:spPr bwMode="auto">
          <a:xfrm>
            <a:off x="6086475" y="-12515"/>
            <a:ext cx="3057525" cy="641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5" name="Rectangle 1034">
            <a:extLst>
              <a:ext uri="{FF2B5EF4-FFF2-40B4-BE49-F238E27FC236}">
                <a16:creationId xmlns:a16="http://schemas.microsoft.com/office/drawing/2014/main" id="{61707E60-CEC9-4661-AA82-69242EB4B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6116"/>
            <a:ext cx="9143998" cy="461774"/>
          </a:xfrm>
          <a:prstGeom prst="rect">
            <a:avLst/>
          </a:prstGeom>
          <a:gradFill>
            <a:gsLst>
              <a:gs pos="0">
                <a:srgbClr val="000000"/>
              </a:gs>
              <a:gs pos="70000">
                <a:schemeClr val="accent1">
                  <a:lumMod val="7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8F035CD8-AE30-4146-96F2-036B0CE5E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86475" y="6406115"/>
            <a:ext cx="3057523" cy="464399"/>
          </a:xfrm>
          <a:prstGeom prst="rect">
            <a:avLst/>
          </a:prstGeom>
          <a:gradFill>
            <a:gsLst>
              <a:gs pos="19000">
                <a:srgbClr val="000000">
                  <a:alpha val="46000"/>
                </a:srgbClr>
              </a:gs>
              <a:gs pos="99000">
                <a:schemeClr val="accent1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844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1" name="Rectangle 6150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6F2208-457E-9EC5-F5C8-9749C4A56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297" y="502021"/>
            <a:ext cx="3719703" cy="164296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5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Thèse royal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63C59-8CC3-6D43-06BB-5490A2B6AC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52297" y="2418408"/>
            <a:ext cx="3719703" cy="3522569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/>
              <a:t>Failure of ‘enlightened’ reform, or ‘enlightened despotism’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/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/>
              <a:t>All subjects equal before the (superior) king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/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/>
              <a:t>Govern through </a:t>
            </a:r>
            <a:r>
              <a:rPr lang="en-US" sz="1700" i="1"/>
              <a:t>reason</a:t>
            </a:r>
            <a:endParaRPr lang="en-US" sz="1700"/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/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/>
              <a:t>Need for secular knowledge, improved civility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/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/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DD64327-BDBA-3C79-DCAB-3B91D5F71B3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84331" y="531937"/>
            <a:ext cx="3900767" cy="538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3" name="Rectangle 6152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9144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5" name="Rectangle 6154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28950" y="6400799"/>
            <a:ext cx="611504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00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336136" y="1336710"/>
            <a:ext cx="6858000" cy="418458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088181" y="1092216"/>
            <a:ext cx="6346209" cy="41820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833933" y="3515977"/>
            <a:ext cx="2501979" cy="418206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176002" y="1496845"/>
            <a:ext cx="6858001" cy="386430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74277" y="1668285"/>
            <a:ext cx="4318303" cy="3238727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9797" y="586855"/>
            <a:ext cx="3172575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500">
                <a:solidFill>
                  <a:srgbClr val="FFFFFF"/>
                </a:solidFill>
              </a:rPr>
              <a:t>What was the</a:t>
            </a:r>
            <a:br>
              <a:rPr lang="en-US" sz="3500">
                <a:solidFill>
                  <a:srgbClr val="FFFFFF"/>
                </a:solidFill>
              </a:rPr>
            </a:br>
            <a:r>
              <a:rPr lang="en-US" sz="3500">
                <a:solidFill>
                  <a:srgbClr val="FFFFFF"/>
                </a:solidFill>
              </a:rPr>
              <a:t>Ancien Régime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77368" y="649480"/>
            <a:ext cx="3646835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700" dirty="0"/>
              <a:t>Society of Orders</a:t>
            </a:r>
          </a:p>
          <a:p>
            <a:pPr marL="0" indent="0">
              <a:buNone/>
            </a:pPr>
            <a:r>
              <a:rPr lang="en-US" sz="1700" dirty="0"/>
              <a:t>	1</a:t>
            </a:r>
            <a:r>
              <a:rPr lang="en-US" sz="1700" baseline="30000" dirty="0"/>
              <a:t>st</a:t>
            </a:r>
            <a:r>
              <a:rPr lang="en-US" sz="1700" dirty="0"/>
              <a:t> Estate: clergy (pray)</a:t>
            </a:r>
          </a:p>
          <a:p>
            <a:pPr marL="0" indent="0">
              <a:buNone/>
            </a:pPr>
            <a:r>
              <a:rPr lang="en-US" sz="1700" dirty="0"/>
              <a:t>	2</a:t>
            </a:r>
            <a:r>
              <a:rPr lang="en-US" sz="1700" baseline="30000" dirty="0"/>
              <a:t>nd</a:t>
            </a:r>
            <a:r>
              <a:rPr lang="en-US" sz="1700" dirty="0"/>
              <a:t> Estate: nobles (fight)</a:t>
            </a:r>
          </a:p>
          <a:p>
            <a:pPr marL="0" indent="0">
              <a:buNone/>
            </a:pPr>
            <a:r>
              <a:rPr lang="en-US" sz="1700" dirty="0"/>
              <a:t>	3</a:t>
            </a:r>
            <a:r>
              <a:rPr lang="en-US" sz="1700" baseline="30000" dirty="0"/>
              <a:t>rd</a:t>
            </a:r>
            <a:r>
              <a:rPr lang="en-US" sz="1700" dirty="0"/>
              <a:t> Estate: commoners (work)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Divine-right Absolutism (religion, fiscality)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Feudalism / </a:t>
            </a:r>
            <a:r>
              <a:rPr lang="en-US" sz="1700" dirty="0" err="1"/>
              <a:t>Seigneurialism</a:t>
            </a:r>
            <a:endParaRPr lang="en-US" sz="1700" dirty="0"/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Privilege (private law)</a:t>
            </a:r>
          </a:p>
          <a:p>
            <a:pPr marL="0" indent="0">
              <a:buNone/>
            </a:pPr>
            <a:r>
              <a:rPr lang="en-US" sz="1700" dirty="0"/>
              <a:t>	Birth, purchase, geography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Venality (purchase of public offices)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dirty="0"/>
              <a:t>Clientage/Patronage</a:t>
            </a:r>
          </a:p>
        </p:txBody>
      </p:sp>
    </p:spTree>
    <p:extLst>
      <p:ext uri="{BB962C8B-B14F-4D97-AF65-F5344CB8AC3E}">
        <p14:creationId xmlns:p14="http://schemas.microsoft.com/office/powerpoint/2010/main" val="39911770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3321" y="329184"/>
            <a:ext cx="4688333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4700"/>
              <a:t>Montesquieu (1689-1755)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B9A8D07-C412-3CEF-4885-5E3079710E3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2" r="21643"/>
          <a:stretch/>
        </p:blipFill>
        <p:spPr bwMode="auto">
          <a:xfrm>
            <a:off x="20" y="10"/>
            <a:ext cx="3492988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3321" y="2374947"/>
            <a:ext cx="3182692" cy="18288"/>
          </a:xfrm>
          <a:custGeom>
            <a:avLst/>
            <a:gdLst>
              <a:gd name="connsiteX0" fmla="*/ 0 w 3182692"/>
              <a:gd name="connsiteY0" fmla="*/ 0 h 18288"/>
              <a:gd name="connsiteX1" fmla="*/ 636538 w 3182692"/>
              <a:gd name="connsiteY1" fmla="*/ 0 h 18288"/>
              <a:gd name="connsiteX2" fmla="*/ 1273077 w 3182692"/>
              <a:gd name="connsiteY2" fmla="*/ 0 h 18288"/>
              <a:gd name="connsiteX3" fmla="*/ 1909615 w 3182692"/>
              <a:gd name="connsiteY3" fmla="*/ 0 h 18288"/>
              <a:gd name="connsiteX4" fmla="*/ 2482500 w 3182692"/>
              <a:gd name="connsiteY4" fmla="*/ 0 h 18288"/>
              <a:gd name="connsiteX5" fmla="*/ 3182692 w 3182692"/>
              <a:gd name="connsiteY5" fmla="*/ 0 h 18288"/>
              <a:gd name="connsiteX6" fmla="*/ 3182692 w 3182692"/>
              <a:gd name="connsiteY6" fmla="*/ 18288 h 18288"/>
              <a:gd name="connsiteX7" fmla="*/ 2609807 w 3182692"/>
              <a:gd name="connsiteY7" fmla="*/ 18288 h 18288"/>
              <a:gd name="connsiteX8" fmla="*/ 2068750 w 3182692"/>
              <a:gd name="connsiteY8" fmla="*/ 18288 h 18288"/>
              <a:gd name="connsiteX9" fmla="*/ 1432211 w 3182692"/>
              <a:gd name="connsiteY9" fmla="*/ 18288 h 18288"/>
              <a:gd name="connsiteX10" fmla="*/ 859327 w 3182692"/>
              <a:gd name="connsiteY10" fmla="*/ 18288 h 18288"/>
              <a:gd name="connsiteX11" fmla="*/ 0 w 3182692"/>
              <a:gd name="connsiteY11" fmla="*/ 18288 h 18288"/>
              <a:gd name="connsiteX12" fmla="*/ 0 w 3182692"/>
              <a:gd name="connsiteY12" fmla="*/ 0 h 18288"/>
              <a:gd name="connsiteX0" fmla="*/ 0 w 3182692"/>
              <a:gd name="connsiteY0" fmla="*/ 0 h 18288"/>
              <a:gd name="connsiteX1" fmla="*/ 572885 w 3182692"/>
              <a:gd name="connsiteY1" fmla="*/ 0 h 18288"/>
              <a:gd name="connsiteX2" fmla="*/ 1113942 w 3182692"/>
              <a:gd name="connsiteY2" fmla="*/ 0 h 18288"/>
              <a:gd name="connsiteX3" fmla="*/ 1686827 w 3182692"/>
              <a:gd name="connsiteY3" fmla="*/ 0 h 18288"/>
              <a:gd name="connsiteX4" fmla="*/ 2323365 w 3182692"/>
              <a:gd name="connsiteY4" fmla="*/ 0 h 18288"/>
              <a:gd name="connsiteX5" fmla="*/ 3182692 w 3182692"/>
              <a:gd name="connsiteY5" fmla="*/ 0 h 18288"/>
              <a:gd name="connsiteX6" fmla="*/ 3182692 w 3182692"/>
              <a:gd name="connsiteY6" fmla="*/ 18288 h 18288"/>
              <a:gd name="connsiteX7" fmla="*/ 2546154 w 3182692"/>
              <a:gd name="connsiteY7" fmla="*/ 18288 h 18288"/>
              <a:gd name="connsiteX8" fmla="*/ 1845961 w 3182692"/>
              <a:gd name="connsiteY8" fmla="*/ 18288 h 18288"/>
              <a:gd name="connsiteX9" fmla="*/ 1304904 w 3182692"/>
              <a:gd name="connsiteY9" fmla="*/ 18288 h 18288"/>
              <a:gd name="connsiteX10" fmla="*/ 604711 w 3182692"/>
              <a:gd name="connsiteY10" fmla="*/ 18288 h 18288"/>
              <a:gd name="connsiteX11" fmla="*/ 0 w 3182692"/>
              <a:gd name="connsiteY11" fmla="*/ 18288 h 18288"/>
              <a:gd name="connsiteX12" fmla="*/ 0 w 3182692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82692" h="18288" fill="none" extrusionOk="0">
                <a:moveTo>
                  <a:pt x="0" y="0"/>
                </a:moveTo>
                <a:cubicBezTo>
                  <a:pt x="225870" y="33585"/>
                  <a:pt x="418138" y="17639"/>
                  <a:pt x="636538" y="0"/>
                </a:cubicBezTo>
                <a:cubicBezTo>
                  <a:pt x="865372" y="-3887"/>
                  <a:pt x="1010746" y="-18166"/>
                  <a:pt x="1273077" y="0"/>
                </a:cubicBezTo>
                <a:cubicBezTo>
                  <a:pt x="1527846" y="-24408"/>
                  <a:pt x="1703704" y="-36055"/>
                  <a:pt x="1909615" y="0"/>
                </a:cubicBezTo>
                <a:cubicBezTo>
                  <a:pt x="2119487" y="1667"/>
                  <a:pt x="2200543" y="-19343"/>
                  <a:pt x="2482500" y="0"/>
                </a:cubicBezTo>
                <a:cubicBezTo>
                  <a:pt x="2736775" y="57438"/>
                  <a:pt x="2997998" y="-48885"/>
                  <a:pt x="3182692" y="0"/>
                </a:cubicBezTo>
                <a:cubicBezTo>
                  <a:pt x="3182658" y="4844"/>
                  <a:pt x="3182282" y="11009"/>
                  <a:pt x="3182692" y="18288"/>
                </a:cubicBezTo>
                <a:cubicBezTo>
                  <a:pt x="2944477" y="15825"/>
                  <a:pt x="2868931" y="12370"/>
                  <a:pt x="2609807" y="18288"/>
                </a:cubicBezTo>
                <a:cubicBezTo>
                  <a:pt x="2341556" y="6193"/>
                  <a:pt x="2324113" y="22706"/>
                  <a:pt x="2068750" y="18288"/>
                </a:cubicBezTo>
                <a:cubicBezTo>
                  <a:pt x="1817163" y="7852"/>
                  <a:pt x="1716254" y="25979"/>
                  <a:pt x="1432211" y="18288"/>
                </a:cubicBezTo>
                <a:cubicBezTo>
                  <a:pt x="1164747" y="-28137"/>
                  <a:pt x="993140" y="27575"/>
                  <a:pt x="859327" y="18288"/>
                </a:cubicBezTo>
                <a:cubicBezTo>
                  <a:pt x="750703" y="-24974"/>
                  <a:pt x="236193" y="38731"/>
                  <a:pt x="0" y="18288"/>
                </a:cubicBezTo>
                <a:cubicBezTo>
                  <a:pt x="-649" y="11698"/>
                  <a:pt x="663" y="5413"/>
                  <a:pt x="0" y="0"/>
                </a:cubicBezTo>
                <a:close/>
              </a:path>
              <a:path w="3182692" h="18288" stroke="0" extrusionOk="0">
                <a:moveTo>
                  <a:pt x="0" y="0"/>
                </a:moveTo>
                <a:cubicBezTo>
                  <a:pt x="224421" y="-39331"/>
                  <a:pt x="418777" y="11439"/>
                  <a:pt x="572885" y="0"/>
                </a:cubicBezTo>
                <a:cubicBezTo>
                  <a:pt x="750333" y="-6388"/>
                  <a:pt x="940592" y="15806"/>
                  <a:pt x="1113942" y="0"/>
                </a:cubicBezTo>
                <a:cubicBezTo>
                  <a:pt x="1322785" y="-1777"/>
                  <a:pt x="1505363" y="28230"/>
                  <a:pt x="1686827" y="0"/>
                </a:cubicBezTo>
                <a:cubicBezTo>
                  <a:pt x="1853304" y="1595"/>
                  <a:pt x="2194652" y="-1232"/>
                  <a:pt x="2323365" y="0"/>
                </a:cubicBezTo>
                <a:cubicBezTo>
                  <a:pt x="2488732" y="36406"/>
                  <a:pt x="2902093" y="-40336"/>
                  <a:pt x="3182692" y="0"/>
                </a:cubicBezTo>
                <a:cubicBezTo>
                  <a:pt x="3182167" y="5049"/>
                  <a:pt x="3182885" y="12044"/>
                  <a:pt x="3182692" y="18288"/>
                </a:cubicBezTo>
                <a:cubicBezTo>
                  <a:pt x="3012563" y="-37820"/>
                  <a:pt x="2765409" y="35618"/>
                  <a:pt x="2546154" y="18288"/>
                </a:cubicBezTo>
                <a:cubicBezTo>
                  <a:pt x="2333381" y="13914"/>
                  <a:pt x="2154438" y="9838"/>
                  <a:pt x="1845961" y="18288"/>
                </a:cubicBezTo>
                <a:cubicBezTo>
                  <a:pt x="1531509" y="33812"/>
                  <a:pt x="1456631" y="-6606"/>
                  <a:pt x="1304904" y="18288"/>
                </a:cubicBezTo>
                <a:cubicBezTo>
                  <a:pt x="1168344" y="36351"/>
                  <a:pt x="928499" y="15047"/>
                  <a:pt x="604711" y="18288"/>
                </a:cubicBezTo>
                <a:cubicBezTo>
                  <a:pt x="285438" y="38007"/>
                  <a:pt x="116029" y="-22204"/>
                  <a:pt x="0" y="18288"/>
                </a:cubicBezTo>
                <a:cubicBezTo>
                  <a:pt x="-39" y="12511"/>
                  <a:pt x="-381" y="8039"/>
                  <a:pt x="0" y="0"/>
                </a:cubicBezTo>
                <a:close/>
              </a:path>
              <a:path w="3182692" h="18288" fill="none" stroke="0" extrusionOk="0">
                <a:moveTo>
                  <a:pt x="0" y="0"/>
                </a:moveTo>
                <a:cubicBezTo>
                  <a:pt x="245832" y="29445"/>
                  <a:pt x="388924" y="-28919"/>
                  <a:pt x="636538" y="0"/>
                </a:cubicBezTo>
                <a:cubicBezTo>
                  <a:pt x="854919" y="4634"/>
                  <a:pt x="991654" y="8864"/>
                  <a:pt x="1273077" y="0"/>
                </a:cubicBezTo>
                <a:cubicBezTo>
                  <a:pt x="1566644" y="-14667"/>
                  <a:pt x="1666526" y="3717"/>
                  <a:pt x="1909615" y="0"/>
                </a:cubicBezTo>
                <a:cubicBezTo>
                  <a:pt x="2138795" y="27220"/>
                  <a:pt x="2225506" y="-13892"/>
                  <a:pt x="2482500" y="0"/>
                </a:cubicBezTo>
                <a:cubicBezTo>
                  <a:pt x="2775583" y="32183"/>
                  <a:pt x="3003218" y="-43687"/>
                  <a:pt x="3182692" y="0"/>
                </a:cubicBezTo>
                <a:cubicBezTo>
                  <a:pt x="3183006" y="4158"/>
                  <a:pt x="3181713" y="12539"/>
                  <a:pt x="3182692" y="18288"/>
                </a:cubicBezTo>
                <a:cubicBezTo>
                  <a:pt x="2959845" y="25574"/>
                  <a:pt x="2868929" y="24980"/>
                  <a:pt x="2609807" y="18288"/>
                </a:cubicBezTo>
                <a:cubicBezTo>
                  <a:pt x="2341405" y="5992"/>
                  <a:pt x="2328488" y="20436"/>
                  <a:pt x="2068750" y="18288"/>
                </a:cubicBezTo>
                <a:cubicBezTo>
                  <a:pt x="1816113" y="2395"/>
                  <a:pt x="1699345" y="36855"/>
                  <a:pt x="1432211" y="18288"/>
                </a:cubicBezTo>
                <a:cubicBezTo>
                  <a:pt x="1148381" y="-28184"/>
                  <a:pt x="987622" y="2403"/>
                  <a:pt x="859327" y="18288"/>
                </a:cubicBezTo>
                <a:cubicBezTo>
                  <a:pt x="743387" y="37422"/>
                  <a:pt x="194182" y="18789"/>
                  <a:pt x="0" y="18288"/>
                </a:cubicBezTo>
                <a:cubicBezTo>
                  <a:pt x="20" y="11469"/>
                  <a:pt x="-29" y="515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3182692"/>
                      <a:gd name="connsiteY0" fmla="*/ 0 h 18288"/>
                      <a:gd name="connsiteX1" fmla="*/ 636538 w 3182692"/>
                      <a:gd name="connsiteY1" fmla="*/ 0 h 18288"/>
                      <a:gd name="connsiteX2" fmla="*/ 1273077 w 3182692"/>
                      <a:gd name="connsiteY2" fmla="*/ 0 h 18288"/>
                      <a:gd name="connsiteX3" fmla="*/ 1909615 w 3182692"/>
                      <a:gd name="connsiteY3" fmla="*/ 0 h 18288"/>
                      <a:gd name="connsiteX4" fmla="*/ 2482500 w 3182692"/>
                      <a:gd name="connsiteY4" fmla="*/ 0 h 18288"/>
                      <a:gd name="connsiteX5" fmla="*/ 3182692 w 3182692"/>
                      <a:gd name="connsiteY5" fmla="*/ 0 h 18288"/>
                      <a:gd name="connsiteX6" fmla="*/ 3182692 w 3182692"/>
                      <a:gd name="connsiteY6" fmla="*/ 18288 h 18288"/>
                      <a:gd name="connsiteX7" fmla="*/ 2609807 w 3182692"/>
                      <a:gd name="connsiteY7" fmla="*/ 18288 h 18288"/>
                      <a:gd name="connsiteX8" fmla="*/ 2068750 w 3182692"/>
                      <a:gd name="connsiteY8" fmla="*/ 18288 h 18288"/>
                      <a:gd name="connsiteX9" fmla="*/ 1432211 w 3182692"/>
                      <a:gd name="connsiteY9" fmla="*/ 18288 h 18288"/>
                      <a:gd name="connsiteX10" fmla="*/ 859327 w 3182692"/>
                      <a:gd name="connsiteY10" fmla="*/ 18288 h 18288"/>
                      <a:gd name="connsiteX11" fmla="*/ 0 w 3182692"/>
                      <a:gd name="connsiteY11" fmla="*/ 18288 h 18288"/>
                      <a:gd name="connsiteX12" fmla="*/ 0 w 3182692"/>
                      <a:gd name="connsiteY12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182692" h="18288" fill="none" extrusionOk="0">
                        <a:moveTo>
                          <a:pt x="0" y="0"/>
                        </a:moveTo>
                        <a:cubicBezTo>
                          <a:pt x="253588" y="25878"/>
                          <a:pt x="409323" y="-5359"/>
                          <a:pt x="636538" y="0"/>
                        </a:cubicBezTo>
                        <a:cubicBezTo>
                          <a:pt x="863753" y="5359"/>
                          <a:pt x="1007727" y="-28"/>
                          <a:pt x="1273077" y="0"/>
                        </a:cubicBezTo>
                        <a:cubicBezTo>
                          <a:pt x="1538427" y="28"/>
                          <a:pt x="1698640" y="-12775"/>
                          <a:pt x="1909615" y="0"/>
                        </a:cubicBezTo>
                        <a:cubicBezTo>
                          <a:pt x="2120590" y="12775"/>
                          <a:pt x="2210293" y="-21823"/>
                          <a:pt x="2482500" y="0"/>
                        </a:cubicBezTo>
                        <a:cubicBezTo>
                          <a:pt x="2754708" y="21823"/>
                          <a:pt x="3004133" y="-28750"/>
                          <a:pt x="3182692" y="0"/>
                        </a:cubicBezTo>
                        <a:cubicBezTo>
                          <a:pt x="3183134" y="4516"/>
                          <a:pt x="3181865" y="12266"/>
                          <a:pt x="3182692" y="18288"/>
                        </a:cubicBezTo>
                        <a:cubicBezTo>
                          <a:pt x="2947402" y="22440"/>
                          <a:pt x="2876226" y="27191"/>
                          <a:pt x="2609807" y="18288"/>
                        </a:cubicBezTo>
                        <a:cubicBezTo>
                          <a:pt x="2343389" y="9385"/>
                          <a:pt x="2326689" y="25579"/>
                          <a:pt x="2068750" y="18288"/>
                        </a:cubicBezTo>
                        <a:cubicBezTo>
                          <a:pt x="1810811" y="10997"/>
                          <a:pt x="1713836" y="48219"/>
                          <a:pt x="1432211" y="18288"/>
                        </a:cubicBezTo>
                        <a:cubicBezTo>
                          <a:pt x="1150586" y="-11643"/>
                          <a:pt x="982765" y="3747"/>
                          <a:pt x="859327" y="18288"/>
                        </a:cubicBezTo>
                        <a:cubicBezTo>
                          <a:pt x="735889" y="32829"/>
                          <a:pt x="254183" y="35231"/>
                          <a:pt x="0" y="18288"/>
                        </a:cubicBezTo>
                        <a:cubicBezTo>
                          <a:pt x="-306" y="11477"/>
                          <a:pt x="485" y="4355"/>
                          <a:pt x="0" y="0"/>
                        </a:cubicBezTo>
                        <a:close/>
                      </a:path>
                      <a:path w="3182692" h="18288" stroke="0" extrusionOk="0">
                        <a:moveTo>
                          <a:pt x="0" y="0"/>
                        </a:moveTo>
                        <a:cubicBezTo>
                          <a:pt x="243108" y="-22426"/>
                          <a:pt x="387854" y="22949"/>
                          <a:pt x="572885" y="0"/>
                        </a:cubicBezTo>
                        <a:cubicBezTo>
                          <a:pt x="757916" y="-22949"/>
                          <a:pt x="923707" y="6797"/>
                          <a:pt x="1113942" y="0"/>
                        </a:cubicBezTo>
                        <a:cubicBezTo>
                          <a:pt x="1304177" y="-6797"/>
                          <a:pt x="1495991" y="20627"/>
                          <a:pt x="1686827" y="0"/>
                        </a:cubicBezTo>
                        <a:cubicBezTo>
                          <a:pt x="1877663" y="-20627"/>
                          <a:pt x="2170182" y="-20672"/>
                          <a:pt x="2323365" y="0"/>
                        </a:cubicBezTo>
                        <a:cubicBezTo>
                          <a:pt x="2476548" y="20672"/>
                          <a:pt x="2919164" y="6097"/>
                          <a:pt x="3182692" y="0"/>
                        </a:cubicBezTo>
                        <a:cubicBezTo>
                          <a:pt x="3183269" y="4624"/>
                          <a:pt x="3183511" y="11191"/>
                          <a:pt x="3182692" y="18288"/>
                        </a:cubicBezTo>
                        <a:cubicBezTo>
                          <a:pt x="3026065" y="-10849"/>
                          <a:pt x="2775006" y="23067"/>
                          <a:pt x="2546154" y="18288"/>
                        </a:cubicBezTo>
                        <a:cubicBezTo>
                          <a:pt x="2317302" y="13509"/>
                          <a:pt x="2168173" y="-8513"/>
                          <a:pt x="1845961" y="18288"/>
                        </a:cubicBezTo>
                        <a:cubicBezTo>
                          <a:pt x="1523749" y="45089"/>
                          <a:pt x="1450078" y="-844"/>
                          <a:pt x="1304904" y="18288"/>
                        </a:cubicBezTo>
                        <a:cubicBezTo>
                          <a:pt x="1159730" y="37420"/>
                          <a:pt x="942635" y="-10021"/>
                          <a:pt x="604711" y="18288"/>
                        </a:cubicBezTo>
                        <a:cubicBezTo>
                          <a:pt x="266787" y="46597"/>
                          <a:pt x="141927" y="-8395"/>
                          <a:pt x="0" y="18288"/>
                        </a:cubicBezTo>
                        <a:cubicBezTo>
                          <a:pt x="-171" y="12755"/>
                          <a:pt x="-690" y="793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73321" y="2706624"/>
            <a:ext cx="4688333" cy="3483864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i="1"/>
              <a:t>The Spirit of the Laws </a:t>
            </a:r>
            <a:r>
              <a:rPr lang="en-US" sz="1500"/>
              <a:t>(1749)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/>
              <a:t>Vatican puts on the Index (i.e., banned)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/>
              <a:t>Magistrate in one of the French sovereign courts (parlement), which opposed absolutism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/>
              <a:t>Checks-and-balances (parlements should check the absolute monarchy)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/>
              <a:t>Newtonian of society: society is guided by general laws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/>
              <a:t>Two kinds of laws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/>
              <a:t>Positive law (decreed, promulgated)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/>
              <a:t>General laws (the ones dictated by nature and found in the historical evidence from societies around the world)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/>
              <a:t>The first sociologist?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12697384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1"/>
            <a:ext cx="9143997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" y="0"/>
            <a:ext cx="6086479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86474" y="-1"/>
            <a:ext cx="3057523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512" y="-1"/>
            <a:ext cx="8799485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9" y="294538"/>
            <a:ext cx="7421963" cy="103366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>
                <a:solidFill>
                  <a:srgbClr val="FFFFFF"/>
                </a:solidFill>
              </a:rPr>
              <a:t>Thèse nobiliaire</a:t>
            </a:r>
            <a:br>
              <a:rPr lang="en-US" sz="3200">
                <a:solidFill>
                  <a:srgbClr val="FFFFFF"/>
                </a:solidFill>
              </a:rPr>
            </a:br>
            <a:r>
              <a:rPr lang="en-US" sz="3200">
                <a:solidFill>
                  <a:srgbClr val="FFFFFF"/>
                </a:solidFill>
              </a:rPr>
              <a:t>Montesquieu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699" y="2318197"/>
            <a:ext cx="7293023" cy="3683358"/>
          </a:xfrm>
        </p:spPr>
        <p:txBody>
          <a:bodyPr anchor="ctr">
            <a:normAutofit/>
          </a:bodyPr>
          <a:lstStyle/>
          <a:p>
            <a:r>
              <a:rPr lang="en-US" sz="1700" dirty="0"/>
              <a:t>Ideal types of societies and their animating principle</a:t>
            </a:r>
          </a:p>
          <a:p>
            <a:pPr lvl="1"/>
            <a:r>
              <a:rPr lang="en-US" sz="1700" dirty="0"/>
              <a:t>Monarchy  </a:t>
            </a:r>
            <a:r>
              <a:rPr lang="en-US" sz="1700" dirty="0">
                <a:sym typeface="Wingdings"/>
              </a:rPr>
              <a:t> </a:t>
            </a:r>
            <a:r>
              <a:rPr lang="en-US" sz="1700" dirty="0" err="1">
                <a:sym typeface="Wingdings"/>
              </a:rPr>
              <a:t>honour</a:t>
            </a:r>
            <a:r>
              <a:rPr lang="en-US" sz="1700" dirty="0">
                <a:sym typeface="Wingdings"/>
              </a:rPr>
              <a:t> </a:t>
            </a:r>
            <a:endParaRPr lang="en-US" sz="1700" dirty="0"/>
          </a:p>
          <a:p>
            <a:pPr lvl="1"/>
            <a:r>
              <a:rPr lang="en-US" sz="1700" dirty="0"/>
              <a:t>Republic (aristocratic and democratic) </a:t>
            </a:r>
            <a:r>
              <a:rPr lang="en-US" sz="1700" dirty="0">
                <a:sym typeface="Wingdings"/>
              </a:rPr>
              <a:t> virtue</a:t>
            </a:r>
            <a:endParaRPr lang="en-US" sz="1700" dirty="0"/>
          </a:p>
          <a:p>
            <a:pPr lvl="1"/>
            <a:r>
              <a:rPr lang="en-US" sz="1700" dirty="0"/>
              <a:t>Despotism </a:t>
            </a:r>
            <a:r>
              <a:rPr lang="en-US" sz="1700" dirty="0">
                <a:sym typeface="Wingdings"/>
              </a:rPr>
              <a:t> fear</a:t>
            </a:r>
          </a:p>
          <a:p>
            <a:pPr lvl="1"/>
            <a:endParaRPr lang="en-US" sz="1700" dirty="0">
              <a:sym typeface="Wingdings"/>
            </a:endParaRPr>
          </a:p>
          <a:p>
            <a:r>
              <a:rPr lang="en-US" sz="1700" dirty="0">
                <a:sym typeface="Wingdings"/>
              </a:rPr>
              <a:t>You identify the type of society then discern its animating principle, the way that Newton discerned the law of gravity: observation, induction, reason, test cases</a:t>
            </a:r>
            <a:endParaRPr lang="en-US" sz="1700" dirty="0"/>
          </a:p>
          <a:p>
            <a:pPr marL="0" indent="0">
              <a:buNone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3311619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C6C10D-7DDB-2795-D9EE-A11E4EF10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321" y="329184"/>
            <a:ext cx="4688333" cy="1783080"/>
          </a:xfrm>
        </p:spPr>
        <p:txBody>
          <a:bodyPr anchor="b">
            <a:normAutofit/>
          </a:bodyPr>
          <a:lstStyle/>
          <a:p>
            <a:r>
              <a:rPr lang="en-US" sz="4700" dirty="0"/>
              <a:t>How Montesquieu was read</a:t>
            </a:r>
          </a:p>
        </p:txBody>
      </p:sp>
      <p:pic>
        <p:nvPicPr>
          <p:cNvPr id="5" name="Picture 4" descr="Front steps and columns of a majestic city building">
            <a:extLst>
              <a:ext uri="{FF2B5EF4-FFF2-40B4-BE49-F238E27FC236}">
                <a16:creationId xmlns:a16="http://schemas.microsoft.com/office/drawing/2014/main" id="{7B3DA5A3-4B69-C1BA-501A-6431FBF08A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27" r="34175" b="-1"/>
          <a:stretch/>
        </p:blipFill>
        <p:spPr>
          <a:xfrm>
            <a:off x="20" y="10"/>
            <a:ext cx="3492988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3321" y="2374947"/>
            <a:ext cx="3182692" cy="18288"/>
          </a:xfrm>
          <a:custGeom>
            <a:avLst/>
            <a:gdLst>
              <a:gd name="connsiteX0" fmla="*/ 0 w 3182692"/>
              <a:gd name="connsiteY0" fmla="*/ 0 h 18288"/>
              <a:gd name="connsiteX1" fmla="*/ 636538 w 3182692"/>
              <a:gd name="connsiteY1" fmla="*/ 0 h 18288"/>
              <a:gd name="connsiteX2" fmla="*/ 1273077 w 3182692"/>
              <a:gd name="connsiteY2" fmla="*/ 0 h 18288"/>
              <a:gd name="connsiteX3" fmla="*/ 1909615 w 3182692"/>
              <a:gd name="connsiteY3" fmla="*/ 0 h 18288"/>
              <a:gd name="connsiteX4" fmla="*/ 2482500 w 3182692"/>
              <a:gd name="connsiteY4" fmla="*/ 0 h 18288"/>
              <a:gd name="connsiteX5" fmla="*/ 3182692 w 3182692"/>
              <a:gd name="connsiteY5" fmla="*/ 0 h 18288"/>
              <a:gd name="connsiteX6" fmla="*/ 3182692 w 3182692"/>
              <a:gd name="connsiteY6" fmla="*/ 18288 h 18288"/>
              <a:gd name="connsiteX7" fmla="*/ 2609807 w 3182692"/>
              <a:gd name="connsiteY7" fmla="*/ 18288 h 18288"/>
              <a:gd name="connsiteX8" fmla="*/ 2068750 w 3182692"/>
              <a:gd name="connsiteY8" fmla="*/ 18288 h 18288"/>
              <a:gd name="connsiteX9" fmla="*/ 1432211 w 3182692"/>
              <a:gd name="connsiteY9" fmla="*/ 18288 h 18288"/>
              <a:gd name="connsiteX10" fmla="*/ 859327 w 3182692"/>
              <a:gd name="connsiteY10" fmla="*/ 18288 h 18288"/>
              <a:gd name="connsiteX11" fmla="*/ 0 w 3182692"/>
              <a:gd name="connsiteY11" fmla="*/ 18288 h 18288"/>
              <a:gd name="connsiteX12" fmla="*/ 0 w 3182692"/>
              <a:gd name="connsiteY12" fmla="*/ 0 h 18288"/>
              <a:gd name="connsiteX0" fmla="*/ 0 w 3182692"/>
              <a:gd name="connsiteY0" fmla="*/ 0 h 18288"/>
              <a:gd name="connsiteX1" fmla="*/ 572885 w 3182692"/>
              <a:gd name="connsiteY1" fmla="*/ 0 h 18288"/>
              <a:gd name="connsiteX2" fmla="*/ 1113942 w 3182692"/>
              <a:gd name="connsiteY2" fmla="*/ 0 h 18288"/>
              <a:gd name="connsiteX3" fmla="*/ 1686827 w 3182692"/>
              <a:gd name="connsiteY3" fmla="*/ 0 h 18288"/>
              <a:gd name="connsiteX4" fmla="*/ 2323365 w 3182692"/>
              <a:gd name="connsiteY4" fmla="*/ 0 h 18288"/>
              <a:gd name="connsiteX5" fmla="*/ 3182692 w 3182692"/>
              <a:gd name="connsiteY5" fmla="*/ 0 h 18288"/>
              <a:gd name="connsiteX6" fmla="*/ 3182692 w 3182692"/>
              <a:gd name="connsiteY6" fmla="*/ 18288 h 18288"/>
              <a:gd name="connsiteX7" fmla="*/ 2546154 w 3182692"/>
              <a:gd name="connsiteY7" fmla="*/ 18288 h 18288"/>
              <a:gd name="connsiteX8" fmla="*/ 1845961 w 3182692"/>
              <a:gd name="connsiteY8" fmla="*/ 18288 h 18288"/>
              <a:gd name="connsiteX9" fmla="*/ 1304904 w 3182692"/>
              <a:gd name="connsiteY9" fmla="*/ 18288 h 18288"/>
              <a:gd name="connsiteX10" fmla="*/ 604711 w 3182692"/>
              <a:gd name="connsiteY10" fmla="*/ 18288 h 18288"/>
              <a:gd name="connsiteX11" fmla="*/ 0 w 3182692"/>
              <a:gd name="connsiteY11" fmla="*/ 18288 h 18288"/>
              <a:gd name="connsiteX12" fmla="*/ 0 w 3182692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82692" h="18288" fill="none" extrusionOk="0">
                <a:moveTo>
                  <a:pt x="0" y="0"/>
                </a:moveTo>
                <a:cubicBezTo>
                  <a:pt x="225870" y="33585"/>
                  <a:pt x="418138" y="17639"/>
                  <a:pt x="636538" y="0"/>
                </a:cubicBezTo>
                <a:cubicBezTo>
                  <a:pt x="865372" y="-3887"/>
                  <a:pt x="1010746" y="-18166"/>
                  <a:pt x="1273077" y="0"/>
                </a:cubicBezTo>
                <a:cubicBezTo>
                  <a:pt x="1527846" y="-24408"/>
                  <a:pt x="1703704" y="-36055"/>
                  <a:pt x="1909615" y="0"/>
                </a:cubicBezTo>
                <a:cubicBezTo>
                  <a:pt x="2119487" y="1667"/>
                  <a:pt x="2200543" y="-19343"/>
                  <a:pt x="2482500" y="0"/>
                </a:cubicBezTo>
                <a:cubicBezTo>
                  <a:pt x="2736775" y="57438"/>
                  <a:pt x="2997998" y="-48885"/>
                  <a:pt x="3182692" y="0"/>
                </a:cubicBezTo>
                <a:cubicBezTo>
                  <a:pt x="3182658" y="4844"/>
                  <a:pt x="3182282" y="11009"/>
                  <a:pt x="3182692" y="18288"/>
                </a:cubicBezTo>
                <a:cubicBezTo>
                  <a:pt x="2944477" y="15825"/>
                  <a:pt x="2868931" y="12370"/>
                  <a:pt x="2609807" y="18288"/>
                </a:cubicBezTo>
                <a:cubicBezTo>
                  <a:pt x="2341556" y="6193"/>
                  <a:pt x="2324113" y="22706"/>
                  <a:pt x="2068750" y="18288"/>
                </a:cubicBezTo>
                <a:cubicBezTo>
                  <a:pt x="1817163" y="7852"/>
                  <a:pt x="1716254" y="25979"/>
                  <a:pt x="1432211" y="18288"/>
                </a:cubicBezTo>
                <a:cubicBezTo>
                  <a:pt x="1164747" y="-28137"/>
                  <a:pt x="993140" y="27575"/>
                  <a:pt x="859327" y="18288"/>
                </a:cubicBezTo>
                <a:cubicBezTo>
                  <a:pt x="750703" y="-24974"/>
                  <a:pt x="236193" y="38731"/>
                  <a:pt x="0" y="18288"/>
                </a:cubicBezTo>
                <a:cubicBezTo>
                  <a:pt x="-649" y="11698"/>
                  <a:pt x="663" y="5413"/>
                  <a:pt x="0" y="0"/>
                </a:cubicBezTo>
                <a:close/>
              </a:path>
              <a:path w="3182692" h="18288" stroke="0" extrusionOk="0">
                <a:moveTo>
                  <a:pt x="0" y="0"/>
                </a:moveTo>
                <a:cubicBezTo>
                  <a:pt x="224421" y="-39331"/>
                  <a:pt x="418777" y="11439"/>
                  <a:pt x="572885" y="0"/>
                </a:cubicBezTo>
                <a:cubicBezTo>
                  <a:pt x="750333" y="-6388"/>
                  <a:pt x="940592" y="15806"/>
                  <a:pt x="1113942" y="0"/>
                </a:cubicBezTo>
                <a:cubicBezTo>
                  <a:pt x="1322785" y="-1777"/>
                  <a:pt x="1505363" y="28230"/>
                  <a:pt x="1686827" y="0"/>
                </a:cubicBezTo>
                <a:cubicBezTo>
                  <a:pt x="1853304" y="1595"/>
                  <a:pt x="2194652" y="-1232"/>
                  <a:pt x="2323365" y="0"/>
                </a:cubicBezTo>
                <a:cubicBezTo>
                  <a:pt x="2488732" y="36406"/>
                  <a:pt x="2902093" y="-40336"/>
                  <a:pt x="3182692" y="0"/>
                </a:cubicBezTo>
                <a:cubicBezTo>
                  <a:pt x="3182167" y="5049"/>
                  <a:pt x="3182885" y="12044"/>
                  <a:pt x="3182692" y="18288"/>
                </a:cubicBezTo>
                <a:cubicBezTo>
                  <a:pt x="3012563" y="-37820"/>
                  <a:pt x="2765409" y="35618"/>
                  <a:pt x="2546154" y="18288"/>
                </a:cubicBezTo>
                <a:cubicBezTo>
                  <a:pt x="2333381" y="13914"/>
                  <a:pt x="2154438" y="9838"/>
                  <a:pt x="1845961" y="18288"/>
                </a:cubicBezTo>
                <a:cubicBezTo>
                  <a:pt x="1531509" y="33812"/>
                  <a:pt x="1456631" y="-6606"/>
                  <a:pt x="1304904" y="18288"/>
                </a:cubicBezTo>
                <a:cubicBezTo>
                  <a:pt x="1168344" y="36351"/>
                  <a:pt x="928499" y="15047"/>
                  <a:pt x="604711" y="18288"/>
                </a:cubicBezTo>
                <a:cubicBezTo>
                  <a:pt x="285438" y="38007"/>
                  <a:pt x="116029" y="-22204"/>
                  <a:pt x="0" y="18288"/>
                </a:cubicBezTo>
                <a:cubicBezTo>
                  <a:pt x="-39" y="12511"/>
                  <a:pt x="-381" y="8039"/>
                  <a:pt x="0" y="0"/>
                </a:cubicBezTo>
                <a:close/>
              </a:path>
              <a:path w="3182692" h="18288" fill="none" stroke="0" extrusionOk="0">
                <a:moveTo>
                  <a:pt x="0" y="0"/>
                </a:moveTo>
                <a:cubicBezTo>
                  <a:pt x="245832" y="29445"/>
                  <a:pt x="388924" y="-28919"/>
                  <a:pt x="636538" y="0"/>
                </a:cubicBezTo>
                <a:cubicBezTo>
                  <a:pt x="854919" y="4634"/>
                  <a:pt x="991654" y="8864"/>
                  <a:pt x="1273077" y="0"/>
                </a:cubicBezTo>
                <a:cubicBezTo>
                  <a:pt x="1566644" y="-14667"/>
                  <a:pt x="1666526" y="3717"/>
                  <a:pt x="1909615" y="0"/>
                </a:cubicBezTo>
                <a:cubicBezTo>
                  <a:pt x="2138795" y="27220"/>
                  <a:pt x="2225506" y="-13892"/>
                  <a:pt x="2482500" y="0"/>
                </a:cubicBezTo>
                <a:cubicBezTo>
                  <a:pt x="2775583" y="32183"/>
                  <a:pt x="3003218" y="-43687"/>
                  <a:pt x="3182692" y="0"/>
                </a:cubicBezTo>
                <a:cubicBezTo>
                  <a:pt x="3183006" y="4158"/>
                  <a:pt x="3181713" y="12539"/>
                  <a:pt x="3182692" y="18288"/>
                </a:cubicBezTo>
                <a:cubicBezTo>
                  <a:pt x="2959845" y="25574"/>
                  <a:pt x="2868929" y="24980"/>
                  <a:pt x="2609807" y="18288"/>
                </a:cubicBezTo>
                <a:cubicBezTo>
                  <a:pt x="2341405" y="5992"/>
                  <a:pt x="2328488" y="20436"/>
                  <a:pt x="2068750" y="18288"/>
                </a:cubicBezTo>
                <a:cubicBezTo>
                  <a:pt x="1816113" y="2395"/>
                  <a:pt x="1699345" y="36855"/>
                  <a:pt x="1432211" y="18288"/>
                </a:cubicBezTo>
                <a:cubicBezTo>
                  <a:pt x="1148381" y="-28184"/>
                  <a:pt x="987622" y="2403"/>
                  <a:pt x="859327" y="18288"/>
                </a:cubicBezTo>
                <a:cubicBezTo>
                  <a:pt x="743387" y="37422"/>
                  <a:pt x="194182" y="18789"/>
                  <a:pt x="0" y="18288"/>
                </a:cubicBezTo>
                <a:cubicBezTo>
                  <a:pt x="20" y="11469"/>
                  <a:pt x="-29" y="515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3182692"/>
                      <a:gd name="connsiteY0" fmla="*/ 0 h 18288"/>
                      <a:gd name="connsiteX1" fmla="*/ 636538 w 3182692"/>
                      <a:gd name="connsiteY1" fmla="*/ 0 h 18288"/>
                      <a:gd name="connsiteX2" fmla="*/ 1273077 w 3182692"/>
                      <a:gd name="connsiteY2" fmla="*/ 0 h 18288"/>
                      <a:gd name="connsiteX3" fmla="*/ 1909615 w 3182692"/>
                      <a:gd name="connsiteY3" fmla="*/ 0 h 18288"/>
                      <a:gd name="connsiteX4" fmla="*/ 2482500 w 3182692"/>
                      <a:gd name="connsiteY4" fmla="*/ 0 h 18288"/>
                      <a:gd name="connsiteX5" fmla="*/ 3182692 w 3182692"/>
                      <a:gd name="connsiteY5" fmla="*/ 0 h 18288"/>
                      <a:gd name="connsiteX6" fmla="*/ 3182692 w 3182692"/>
                      <a:gd name="connsiteY6" fmla="*/ 18288 h 18288"/>
                      <a:gd name="connsiteX7" fmla="*/ 2609807 w 3182692"/>
                      <a:gd name="connsiteY7" fmla="*/ 18288 h 18288"/>
                      <a:gd name="connsiteX8" fmla="*/ 2068750 w 3182692"/>
                      <a:gd name="connsiteY8" fmla="*/ 18288 h 18288"/>
                      <a:gd name="connsiteX9" fmla="*/ 1432211 w 3182692"/>
                      <a:gd name="connsiteY9" fmla="*/ 18288 h 18288"/>
                      <a:gd name="connsiteX10" fmla="*/ 859327 w 3182692"/>
                      <a:gd name="connsiteY10" fmla="*/ 18288 h 18288"/>
                      <a:gd name="connsiteX11" fmla="*/ 0 w 3182692"/>
                      <a:gd name="connsiteY11" fmla="*/ 18288 h 18288"/>
                      <a:gd name="connsiteX12" fmla="*/ 0 w 3182692"/>
                      <a:gd name="connsiteY12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182692" h="18288" fill="none" extrusionOk="0">
                        <a:moveTo>
                          <a:pt x="0" y="0"/>
                        </a:moveTo>
                        <a:cubicBezTo>
                          <a:pt x="253588" y="25878"/>
                          <a:pt x="409323" y="-5359"/>
                          <a:pt x="636538" y="0"/>
                        </a:cubicBezTo>
                        <a:cubicBezTo>
                          <a:pt x="863753" y="5359"/>
                          <a:pt x="1007727" y="-28"/>
                          <a:pt x="1273077" y="0"/>
                        </a:cubicBezTo>
                        <a:cubicBezTo>
                          <a:pt x="1538427" y="28"/>
                          <a:pt x="1698640" y="-12775"/>
                          <a:pt x="1909615" y="0"/>
                        </a:cubicBezTo>
                        <a:cubicBezTo>
                          <a:pt x="2120590" y="12775"/>
                          <a:pt x="2210293" y="-21823"/>
                          <a:pt x="2482500" y="0"/>
                        </a:cubicBezTo>
                        <a:cubicBezTo>
                          <a:pt x="2754708" y="21823"/>
                          <a:pt x="3004133" y="-28750"/>
                          <a:pt x="3182692" y="0"/>
                        </a:cubicBezTo>
                        <a:cubicBezTo>
                          <a:pt x="3183134" y="4516"/>
                          <a:pt x="3181865" y="12266"/>
                          <a:pt x="3182692" y="18288"/>
                        </a:cubicBezTo>
                        <a:cubicBezTo>
                          <a:pt x="2947402" y="22440"/>
                          <a:pt x="2876226" y="27191"/>
                          <a:pt x="2609807" y="18288"/>
                        </a:cubicBezTo>
                        <a:cubicBezTo>
                          <a:pt x="2343389" y="9385"/>
                          <a:pt x="2326689" y="25579"/>
                          <a:pt x="2068750" y="18288"/>
                        </a:cubicBezTo>
                        <a:cubicBezTo>
                          <a:pt x="1810811" y="10997"/>
                          <a:pt x="1713836" y="48219"/>
                          <a:pt x="1432211" y="18288"/>
                        </a:cubicBezTo>
                        <a:cubicBezTo>
                          <a:pt x="1150586" y="-11643"/>
                          <a:pt x="982765" y="3747"/>
                          <a:pt x="859327" y="18288"/>
                        </a:cubicBezTo>
                        <a:cubicBezTo>
                          <a:pt x="735889" y="32829"/>
                          <a:pt x="254183" y="35231"/>
                          <a:pt x="0" y="18288"/>
                        </a:cubicBezTo>
                        <a:cubicBezTo>
                          <a:pt x="-306" y="11477"/>
                          <a:pt x="485" y="4355"/>
                          <a:pt x="0" y="0"/>
                        </a:cubicBezTo>
                        <a:close/>
                      </a:path>
                      <a:path w="3182692" h="18288" stroke="0" extrusionOk="0">
                        <a:moveTo>
                          <a:pt x="0" y="0"/>
                        </a:moveTo>
                        <a:cubicBezTo>
                          <a:pt x="243108" y="-22426"/>
                          <a:pt x="387854" y="22949"/>
                          <a:pt x="572885" y="0"/>
                        </a:cubicBezTo>
                        <a:cubicBezTo>
                          <a:pt x="757916" y="-22949"/>
                          <a:pt x="923707" y="6797"/>
                          <a:pt x="1113942" y="0"/>
                        </a:cubicBezTo>
                        <a:cubicBezTo>
                          <a:pt x="1304177" y="-6797"/>
                          <a:pt x="1495991" y="20627"/>
                          <a:pt x="1686827" y="0"/>
                        </a:cubicBezTo>
                        <a:cubicBezTo>
                          <a:pt x="1877663" y="-20627"/>
                          <a:pt x="2170182" y="-20672"/>
                          <a:pt x="2323365" y="0"/>
                        </a:cubicBezTo>
                        <a:cubicBezTo>
                          <a:pt x="2476548" y="20672"/>
                          <a:pt x="2919164" y="6097"/>
                          <a:pt x="3182692" y="0"/>
                        </a:cubicBezTo>
                        <a:cubicBezTo>
                          <a:pt x="3183269" y="4624"/>
                          <a:pt x="3183511" y="11191"/>
                          <a:pt x="3182692" y="18288"/>
                        </a:cubicBezTo>
                        <a:cubicBezTo>
                          <a:pt x="3026065" y="-10849"/>
                          <a:pt x="2775006" y="23067"/>
                          <a:pt x="2546154" y="18288"/>
                        </a:cubicBezTo>
                        <a:cubicBezTo>
                          <a:pt x="2317302" y="13509"/>
                          <a:pt x="2168173" y="-8513"/>
                          <a:pt x="1845961" y="18288"/>
                        </a:cubicBezTo>
                        <a:cubicBezTo>
                          <a:pt x="1523749" y="45089"/>
                          <a:pt x="1450078" y="-844"/>
                          <a:pt x="1304904" y="18288"/>
                        </a:cubicBezTo>
                        <a:cubicBezTo>
                          <a:pt x="1159730" y="37420"/>
                          <a:pt x="942635" y="-10021"/>
                          <a:pt x="604711" y="18288"/>
                        </a:cubicBezTo>
                        <a:cubicBezTo>
                          <a:pt x="266787" y="46597"/>
                          <a:pt x="141927" y="-8395"/>
                          <a:pt x="0" y="18288"/>
                        </a:cubicBezTo>
                        <a:cubicBezTo>
                          <a:pt x="-171" y="12755"/>
                          <a:pt x="-690" y="793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FA2E9-118F-75EF-FEAF-B5471EAF7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321" y="2706624"/>
            <a:ext cx="4688333" cy="3483864"/>
          </a:xfrm>
        </p:spPr>
        <p:txBody>
          <a:bodyPr>
            <a:normAutofit lnSpcReduction="10000"/>
          </a:bodyPr>
          <a:lstStyle/>
          <a:p>
            <a:r>
              <a:rPr lang="en-US" sz="1900" dirty="0"/>
              <a:t>Justified the </a:t>
            </a:r>
            <a:r>
              <a:rPr lang="en-US" sz="1900" dirty="0" err="1"/>
              <a:t>parlements</a:t>
            </a:r>
            <a:r>
              <a:rPr lang="en-US" sz="1900" dirty="0"/>
              <a:t> claims to co-sovereignty with king; magistrates represent the nation</a:t>
            </a:r>
          </a:p>
          <a:p>
            <a:endParaRPr lang="en-US" sz="1900" dirty="0"/>
          </a:p>
          <a:p>
            <a:r>
              <a:rPr lang="en-US" sz="1900" dirty="0" err="1"/>
              <a:t>Parlements</a:t>
            </a:r>
            <a:r>
              <a:rPr lang="en-US" sz="1900" dirty="0"/>
              <a:t> (sovereign courts) historically appointed the first king</a:t>
            </a:r>
          </a:p>
          <a:p>
            <a:endParaRPr lang="en-US" sz="1900" dirty="0"/>
          </a:p>
          <a:p>
            <a:r>
              <a:rPr lang="en-US" sz="1900" dirty="0"/>
              <a:t>Rule of law rather than absolutist will of king</a:t>
            </a:r>
          </a:p>
          <a:p>
            <a:endParaRPr lang="en-US" sz="1900" dirty="0"/>
          </a:p>
          <a:p>
            <a:r>
              <a:rPr lang="en-US" sz="1900" dirty="0"/>
              <a:t>But </a:t>
            </a:r>
            <a:r>
              <a:rPr lang="en-US" sz="1900" dirty="0" err="1"/>
              <a:t>parlementary</a:t>
            </a:r>
            <a:r>
              <a:rPr lang="en-US" sz="1900" dirty="0"/>
              <a:t> magistrates were noble!</a:t>
            </a:r>
          </a:p>
        </p:txBody>
      </p:sp>
    </p:spTree>
    <p:extLst>
      <p:ext uri="{BB962C8B-B14F-4D97-AF65-F5344CB8AC3E}">
        <p14:creationId xmlns:p14="http://schemas.microsoft.com/office/powerpoint/2010/main" val="20325688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6" name="Slide Background Fill">
            <a:extLst>
              <a:ext uri="{FF2B5EF4-FFF2-40B4-BE49-F238E27FC236}">
                <a16:creationId xmlns:a16="http://schemas.microsoft.com/office/drawing/2014/main" id="{03AF1C04-3FEF-41BD-BB84-2F263765BE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8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88" name="Group 3087">
            <a:extLst>
              <a:ext uri="{FF2B5EF4-FFF2-40B4-BE49-F238E27FC236}">
                <a16:creationId xmlns:a16="http://schemas.microsoft.com/office/drawing/2014/main" id="{E56E71F1-5A87-4A96-B42F-2DFA1B766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36" y="0"/>
            <a:ext cx="9141711" cy="6858000"/>
            <a:chOff x="-2848" y="0"/>
            <a:chExt cx="12188949" cy="6858000"/>
          </a:xfrm>
        </p:grpSpPr>
        <p:sp>
          <p:nvSpPr>
            <p:cNvPr id="3089" name="Color Cover">
              <a:extLst>
                <a:ext uri="{FF2B5EF4-FFF2-40B4-BE49-F238E27FC236}">
                  <a16:creationId xmlns:a16="http://schemas.microsoft.com/office/drawing/2014/main" id="{CF5215DD-02E8-49F2-8F73-D509B6A02B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5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90" name="Color Cover">
              <a:extLst>
                <a:ext uri="{FF2B5EF4-FFF2-40B4-BE49-F238E27FC236}">
                  <a16:creationId xmlns:a16="http://schemas.microsoft.com/office/drawing/2014/main" id="{8E743EB7-3A15-4D51-A603-1F3C290AA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6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092" name="Group 3091">
            <a:extLst>
              <a:ext uri="{FF2B5EF4-FFF2-40B4-BE49-F238E27FC236}">
                <a16:creationId xmlns:a16="http://schemas.microsoft.com/office/drawing/2014/main" id="{C733FE3C-12C4-4FA2-A795-87D2F6776A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8459" y="598259"/>
            <a:ext cx="8167081" cy="5680742"/>
            <a:chOff x="651279" y="598259"/>
            <a:chExt cx="10889442" cy="5680742"/>
          </a:xfrm>
        </p:grpSpPr>
        <p:sp>
          <p:nvSpPr>
            <p:cNvPr id="3093" name="Color">
              <a:extLst>
                <a:ext uri="{FF2B5EF4-FFF2-40B4-BE49-F238E27FC236}">
                  <a16:creationId xmlns:a16="http://schemas.microsoft.com/office/drawing/2014/main" id="{66F1E4BF-D491-4254-81A6-5119D1672E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94" name="Color">
              <a:extLst>
                <a:ext uri="{FF2B5EF4-FFF2-40B4-BE49-F238E27FC236}">
                  <a16:creationId xmlns:a16="http://schemas.microsoft.com/office/drawing/2014/main" id="{98C6C0CF-E3BD-4627-9DDF-246EAF2D4C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074" name="Picture 2" descr="Thomas Hobbes (1588 - 1679) - Biography - MacTutor History of Mathematics">
            <a:extLst>
              <a:ext uri="{FF2B5EF4-FFF2-40B4-BE49-F238E27FC236}">
                <a16:creationId xmlns:a16="http://schemas.microsoft.com/office/drawing/2014/main" id="{96618B6E-AB8F-45D9-10C6-F7BC0B07CC9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7" r="10332" b="1"/>
          <a:stretch/>
        </p:blipFill>
        <p:spPr bwMode="auto">
          <a:xfrm>
            <a:off x="5312107" y="841663"/>
            <a:ext cx="3124613" cy="518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96" name="Group 3095">
            <a:extLst>
              <a:ext uri="{FF2B5EF4-FFF2-40B4-BE49-F238E27FC236}">
                <a16:creationId xmlns:a16="http://schemas.microsoft.com/office/drawing/2014/main" id="{0C2B5F12-8A82-4A59-9400-3164CBF47F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36" y="0"/>
            <a:ext cx="9141717" cy="6858000"/>
            <a:chOff x="0" y="0"/>
            <a:chExt cx="12188952" cy="6858000"/>
          </a:xfrm>
        </p:grpSpPr>
        <p:sp>
          <p:nvSpPr>
            <p:cNvPr id="3097" name="Freeform: Shape 3096">
              <a:extLst>
                <a:ext uri="{FF2B5EF4-FFF2-40B4-BE49-F238E27FC236}">
                  <a16:creationId xmlns:a16="http://schemas.microsoft.com/office/drawing/2014/main" id="{574BC7CB-EC69-421D-B286-57CAFE86D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8" name="Freeform: Shape 3097">
              <a:extLst>
                <a:ext uri="{FF2B5EF4-FFF2-40B4-BE49-F238E27FC236}">
                  <a16:creationId xmlns:a16="http://schemas.microsoft.com/office/drawing/2014/main" id="{82D86EA2-D090-4E0C-B153-3ECE913115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9" name="Freeform: Shape 3098">
              <a:extLst>
                <a:ext uri="{FF2B5EF4-FFF2-40B4-BE49-F238E27FC236}">
                  <a16:creationId xmlns:a16="http://schemas.microsoft.com/office/drawing/2014/main" id="{4AC29764-D054-4F76-9FE5-49811EDB6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0" name="Freeform: Shape 3099">
              <a:extLst>
                <a:ext uri="{FF2B5EF4-FFF2-40B4-BE49-F238E27FC236}">
                  <a16:creationId xmlns:a16="http://schemas.microsoft.com/office/drawing/2014/main" id="{4D9BB18B-7B57-4D1E-B87E-D2A7214F7C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1" name="Freeform: Shape 3100">
              <a:extLst>
                <a:ext uri="{FF2B5EF4-FFF2-40B4-BE49-F238E27FC236}">
                  <a16:creationId xmlns:a16="http://schemas.microsoft.com/office/drawing/2014/main" id="{C0A98EF1-1185-4EFF-A3C0-25DEBE8CD9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2" name="Freeform: Shape 3101">
              <a:extLst>
                <a:ext uri="{FF2B5EF4-FFF2-40B4-BE49-F238E27FC236}">
                  <a16:creationId xmlns:a16="http://schemas.microsoft.com/office/drawing/2014/main" id="{ACDA8723-DE3F-48D0-8822-0269EE207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3" name="Freeform: Shape 3102">
              <a:extLst>
                <a:ext uri="{FF2B5EF4-FFF2-40B4-BE49-F238E27FC236}">
                  <a16:creationId xmlns:a16="http://schemas.microsoft.com/office/drawing/2014/main" id="{22B072E5-03AC-4D0A-A767-43EFB55BED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238" y="819015"/>
            <a:ext cx="4366152" cy="235336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4200" dirty="0">
                <a:solidFill>
                  <a:schemeClr val="bg1"/>
                </a:solidFill>
              </a:rPr>
              <a:t>From Hobbes to Rousseau:</a:t>
            </a:r>
            <a:br>
              <a:rPr lang="en-US" sz="4200" dirty="0">
                <a:solidFill>
                  <a:schemeClr val="bg1"/>
                </a:solidFill>
              </a:rPr>
            </a:br>
            <a:r>
              <a:rPr lang="en-US" sz="4200" dirty="0">
                <a:solidFill>
                  <a:schemeClr val="bg1"/>
                </a:solidFill>
              </a:rPr>
              <a:t>The Social Contract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238" y="3442089"/>
            <a:ext cx="4366152" cy="2596896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u="sng">
                <a:solidFill>
                  <a:schemeClr val="bg1"/>
                </a:solidFill>
              </a:rPr>
              <a:t>Thomas Hobbes </a:t>
            </a:r>
            <a:r>
              <a:rPr lang="en-US" sz="1600">
                <a:solidFill>
                  <a:schemeClr val="bg1"/>
                </a:solidFill>
              </a:rPr>
              <a:t>(1588-1679)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bg1"/>
                </a:solidFill>
              </a:rPr>
              <a:t>Fled English Civil War, to Paris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bg1"/>
                </a:solidFill>
              </a:rPr>
              <a:t>Witnessed the </a:t>
            </a:r>
            <a:r>
              <a:rPr lang="en-US" sz="1600" i="1">
                <a:solidFill>
                  <a:schemeClr val="bg1"/>
                </a:solidFill>
              </a:rPr>
              <a:t>Fronde</a:t>
            </a:r>
            <a:r>
              <a:rPr lang="en-US" sz="1600">
                <a:solidFill>
                  <a:schemeClr val="bg1"/>
                </a:solidFill>
              </a:rPr>
              <a:t> in France (a civil war)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bg1"/>
                </a:solidFill>
              </a:rPr>
              <a:t>Thirty Years War, deadliest until WWI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bg1"/>
                </a:solidFill>
              </a:rPr>
              <a:t>Violence everywhere!!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bg1"/>
                </a:solidFill>
              </a:rPr>
              <a:t>‘Life is nasty, brutish and short’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bg1"/>
                </a:solidFill>
              </a:rPr>
              <a:t>Struggle of all against all</a:t>
            </a:r>
          </a:p>
        </p:txBody>
      </p:sp>
    </p:spTree>
    <p:extLst>
      <p:ext uri="{BB962C8B-B14F-4D97-AF65-F5344CB8AC3E}">
        <p14:creationId xmlns:p14="http://schemas.microsoft.com/office/powerpoint/2010/main" val="19102430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0" name="Slide Background Fill">
            <a:extLst>
              <a:ext uri="{FF2B5EF4-FFF2-40B4-BE49-F238E27FC236}">
                <a16:creationId xmlns:a16="http://schemas.microsoft.com/office/drawing/2014/main" id="{913AE63C-D5B4-45D1-ACFC-648CFFCF9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8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12" name="Group 4111">
            <a:extLst>
              <a:ext uri="{FF2B5EF4-FFF2-40B4-BE49-F238E27FC236}">
                <a16:creationId xmlns:a16="http://schemas.microsoft.com/office/drawing/2014/main" id="{601C064A-E6E4-44D2-B345-2BB7514A7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4" cy="6858000"/>
            <a:chOff x="651279" y="598259"/>
            <a:chExt cx="10889442" cy="5680742"/>
          </a:xfrm>
        </p:grpSpPr>
        <p:sp>
          <p:nvSpPr>
            <p:cNvPr id="4113" name="Color">
              <a:extLst>
                <a:ext uri="{FF2B5EF4-FFF2-40B4-BE49-F238E27FC236}">
                  <a16:creationId xmlns:a16="http://schemas.microsoft.com/office/drawing/2014/main" id="{DB12EA1C-AD22-49E2-9660-D9CDC6B61C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14" name="Color">
              <a:extLst>
                <a:ext uri="{FF2B5EF4-FFF2-40B4-BE49-F238E27FC236}">
                  <a16:creationId xmlns:a16="http://schemas.microsoft.com/office/drawing/2014/main" id="{67CE115B-4A96-4B14-8520-5C5FC624E5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116" name="Color">
            <a:extLst>
              <a:ext uri="{FF2B5EF4-FFF2-40B4-BE49-F238E27FC236}">
                <a16:creationId xmlns:a16="http://schemas.microsoft.com/office/drawing/2014/main" id="{D1945E2A-ABF1-415C-B37A-BD0A5C1990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603" y="598259"/>
            <a:ext cx="8167081" cy="5680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098" name="Picture 2" descr="Of Leviathan and lockdowns – POLITICO">
            <a:extLst>
              <a:ext uri="{FF2B5EF4-FFF2-40B4-BE49-F238E27FC236}">
                <a16:creationId xmlns:a16="http://schemas.microsoft.com/office/drawing/2014/main" id="{B73A0B7C-DD74-B1FA-BBD1-A49F145FA0A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7" r="26856" b="-1"/>
          <a:stretch/>
        </p:blipFill>
        <p:spPr bwMode="auto">
          <a:xfrm>
            <a:off x="3560479" y="653615"/>
            <a:ext cx="5026459" cy="554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18" name="Group 4117">
            <a:extLst>
              <a:ext uri="{FF2B5EF4-FFF2-40B4-BE49-F238E27FC236}">
                <a16:creationId xmlns:a16="http://schemas.microsoft.com/office/drawing/2014/main" id="{BCCEE623-F22A-4681-990C-036558C13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7" cy="6858000"/>
            <a:chOff x="0" y="0"/>
            <a:chExt cx="12188952" cy="6858000"/>
          </a:xfrm>
        </p:grpSpPr>
        <p:sp>
          <p:nvSpPr>
            <p:cNvPr id="4119" name="Freeform: Shape 4118">
              <a:extLst>
                <a:ext uri="{FF2B5EF4-FFF2-40B4-BE49-F238E27FC236}">
                  <a16:creationId xmlns:a16="http://schemas.microsoft.com/office/drawing/2014/main" id="{39928A56-DDFB-4B12-BB34-20833166BD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0" name="Freeform: Shape 4119">
              <a:extLst>
                <a:ext uri="{FF2B5EF4-FFF2-40B4-BE49-F238E27FC236}">
                  <a16:creationId xmlns:a16="http://schemas.microsoft.com/office/drawing/2014/main" id="{6B3765F0-85F4-4EB3-93DA-59F421CD49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1" name="Freeform: Shape 4120">
              <a:extLst>
                <a:ext uri="{FF2B5EF4-FFF2-40B4-BE49-F238E27FC236}">
                  <a16:creationId xmlns:a16="http://schemas.microsoft.com/office/drawing/2014/main" id="{38E03A00-A562-4753-8BA0-93F8B05DE9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2" name="Freeform: Shape 4121">
              <a:extLst>
                <a:ext uri="{FF2B5EF4-FFF2-40B4-BE49-F238E27FC236}">
                  <a16:creationId xmlns:a16="http://schemas.microsoft.com/office/drawing/2014/main" id="{55F5D032-1BA8-410D-B68E-0DD5975821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3" name="Freeform: Shape 4122">
              <a:extLst>
                <a:ext uri="{FF2B5EF4-FFF2-40B4-BE49-F238E27FC236}">
                  <a16:creationId xmlns:a16="http://schemas.microsoft.com/office/drawing/2014/main" id="{8BA3FCDE-79E0-49F5-A381-232AB935D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4" name="Freeform: Shape 4123">
              <a:extLst>
                <a:ext uri="{FF2B5EF4-FFF2-40B4-BE49-F238E27FC236}">
                  <a16:creationId xmlns:a16="http://schemas.microsoft.com/office/drawing/2014/main" id="{0E27297F-31E8-46C6-8569-1FD12C6533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5" name="Freeform: Shape 4124">
              <a:extLst>
                <a:ext uri="{FF2B5EF4-FFF2-40B4-BE49-F238E27FC236}">
                  <a16:creationId xmlns:a16="http://schemas.microsoft.com/office/drawing/2014/main" id="{A374C063-2A46-4D9F-A085-0FB2F194CC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841249"/>
            <a:ext cx="2821282" cy="18788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4200" dirty="0">
                <a:solidFill>
                  <a:schemeClr val="tx2"/>
                </a:solidFill>
              </a:rPr>
              <a:t>Hobbes’</a:t>
            </a:r>
            <a:br>
              <a:rPr lang="en-US" sz="4200" dirty="0">
                <a:solidFill>
                  <a:schemeClr val="tx2"/>
                </a:solidFill>
              </a:rPr>
            </a:br>
            <a:r>
              <a:rPr lang="en-US" sz="4200" i="1" dirty="0">
                <a:solidFill>
                  <a:schemeClr val="tx2"/>
                </a:solidFill>
              </a:rPr>
              <a:t>Leviathan </a:t>
            </a:r>
            <a:r>
              <a:rPr lang="en-US" sz="4200" dirty="0">
                <a:solidFill>
                  <a:schemeClr val="tx2"/>
                </a:solidFill>
              </a:rPr>
              <a:t>(1651)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9787" y="2720051"/>
            <a:ext cx="2821282" cy="346129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11430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u="sng" dirty="0">
                <a:solidFill>
                  <a:schemeClr val="tx2"/>
                </a:solidFill>
              </a:rPr>
              <a:t>Thomas Hobbes </a:t>
            </a:r>
            <a:r>
              <a:rPr lang="en-US" sz="1600" dirty="0">
                <a:solidFill>
                  <a:schemeClr val="tx2"/>
                </a:solidFill>
              </a:rPr>
              <a:t>(1588-1679)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Social contract: consent of all to confer absolute power to a sovereign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Secular justification for absolutism; differed from divine-right justifications 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Coercion in his philosophy of society is taken for granted</a:t>
            </a:r>
          </a:p>
        </p:txBody>
      </p:sp>
    </p:spTree>
    <p:extLst>
      <p:ext uri="{BB962C8B-B14F-4D97-AF65-F5344CB8AC3E}">
        <p14:creationId xmlns:p14="http://schemas.microsoft.com/office/powerpoint/2010/main" val="26806575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43" name="Slide Background Fill">
            <a:extLst>
              <a:ext uri="{FF2B5EF4-FFF2-40B4-BE49-F238E27FC236}">
                <a16:creationId xmlns:a16="http://schemas.microsoft.com/office/drawing/2014/main" id="{C3420C89-0B09-4632-A4AF-3971D08BF7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45" name="Color Cover">
            <a:extLst>
              <a:ext uri="{FF2B5EF4-FFF2-40B4-BE49-F238E27FC236}">
                <a16:creationId xmlns:a16="http://schemas.microsoft.com/office/drawing/2014/main" id="{4E5CBA61-BF74-40B4-A3A8-366BBA626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47" name="Group 5146">
            <a:extLst>
              <a:ext uri="{FF2B5EF4-FFF2-40B4-BE49-F238E27FC236}">
                <a16:creationId xmlns:a16="http://schemas.microsoft.com/office/drawing/2014/main" id="{0C08EDA0-D5F6-4481-BBA8-966D95EC42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929"/>
            <a:ext cx="9141714" cy="3490956"/>
            <a:chOff x="651279" y="598259"/>
            <a:chExt cx="10889442" cy="5680742"/>
          </a:xfrm>
        </p:grpSpPr>
        <p:sp>
          <p:nvSpPr>
            <p:cNvPr id="5148" name="Color">
              <a:extLst>
                <a:ext uri="{FF2B5EF4-FFF2-40B4-BE49-F238E27FC236}">
                  <a16:creationId xmlns:a16="http://schemas.microsoft.com/office/drawing/2014/main" id="{CC23B4B4-906F-45F7-A1BD-F1DBF97EB4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49" name="Color">
              <a:extLst>
                <a:ext uri="{FF2B5EF4-FFF2-40B4-BE49-F238E27FC236}">
                  <a16:creationId xmlns:a16="http://schemas.microsoft.com/office/drawing/2014/main" id="{4CD72A2D-5584-4CC0-828C-F46BC42607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122" name="Picture 2" descr="Jean-Jacques Rousseau - Wikipedia">
            <a:extLst>
              <a:ext uri="{FF2B5EF4-FFF2-40B4-BE49-F238E27FC236}">
                <a16:creationId xmlns:a16="http://schemas.microsoft.com/office/drawing/2014/main" id="{B3C67487-3DF5-CCD9-AA49-B03CD572E60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4459"/>
          <a:stretch/>
        </p:blipFill>
        <p:spPr bwMode="auto">
          <a:xfrm>
            <a:off x="5102735" y="1065276"/>
            <a:ext cx="3547660" cy="472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51" name="Group 5150">
            <a:extLst>
              <a:ext uri="{FF2B5EF4-FFF2-40B4-BE49-F238E27FC236}">
                <a16:creationId xmlns:a16="http://schemas.microsoft.com/office/drawing/2014/main" id="{ED1D4DBC-180F-4364-A77A-427818EEA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7" cy="6858000"/>
            <a:chOff x="0" y="0"/>
            <a:chExt cx="12188952" cy="6858000"/>
          </a:xfrm>
        </p:grpSpPr>
        <p:sp>
          <p:nvSpPr>
            <p:cNvPr id="5152" name="Freeform: Shape 5151">
              <a:extLst>
                <a:ext uri="{FF2B5EF4-FFF2-40B4-BE49-F238E27FC236}">
                  <a16:creationId xmlns:a16="http://schemas.microsoft.com/office/drawing/2014/main" id="{E979919B-BEE8-434A-89DF-BE8E28142E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3" name="Freeform: Shape 5152">
              <a:extLst>
                <a:ext uri="{FF2B5EF4-FFF2-40B4-BE49-F238E27FC236}">
                  <a16:creationId xmlns:a16="http://schemas.microsoft.com/office/drawing/2014/main" id="{F9CD2586-0E0D-473F-B583-24719041D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4" name="Freeform: Shape 5153">
              <a:extLst>
                <a:ext uri="{FF2B5EF4-FFF2-40B4-BE49-F238E27FC236}">
                  <a16:creationId xmlns:a16="http://schemas.microsoft.com/office/drawing/2014/main" id="{30BAE38B-57E3-40D2-B225-F815D1C8D5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5" name="Freeform: Shape 5154">
              <a:extLst>
                <a:ext uri="{FF2B5EF4-FFF2-40B4-BE49-F238E27FC236}">
                  <a16:creationId xmlns:a16="http://schemas.microsoft.com/office/drawing/2014/main" id="{2F0F9843-D824-455E-9174-8418FDCE5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6" name="Freeform: Shape 5155">
              <a:extLst>
                <a:ext uri="{FF2B5EF4-FFF2-40B4-BE49-F238E27FC236}">
                  <a16:creationId xmlns:a16="http://schemas.microsoft.com/office/drawing/2014/main" id="{E6B526B7-0747-48BB-BDD0-E9E358F098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7" name="Freeform: Shape 5156">
              <a:extLst>
                <a:ext uri="{FF2B5EF4-FFF2-40B4-BE49-F238E27FC236}">
                  <a16:creationId xmlns:a16="http://schemas.microsoft.com/office/drawing/2014/main" id="{7E5E2A43-EBD9-4E2B-8167-6EFCC3646E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8" name="Freeform: Shape 5157">
              <a:extLst>
                <a:ext uri="{FF2B5EF4-FFF2-40B4-BE49-F238E27FC236}">
                  <a16:creationId xmlns:a16="http://schemas.microsoft.com/office/drawing/2014/main" id="{4EE56EB6-9B75-4BB0-A6E5-071CDEFC2D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841249"/>
            <a:ext cx="4269714" cy="177875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 defTabSz="914400">
              <a:lnSpc>
                <a:spcPct val="90000"/>
              </a:lnSpc>
            </a:pPr>
            <a:r>
              <a:rPr lang="en-US" sz="3300" i="1">
                <a:solidFill>
                  <a:schemeClr val="bg1"/>
                </a:solidFill>
              </a:rPr>
              <a:t>A century after Hobbes…</a:t>
            </a:r>
            <a:br>
              <a:rPr lang="en-US" sz="3300" i="1">
                <a:solidFill>
                  <a:schemeClr val="bg1"/>
                </a:solidFill>
              </a:rPr>
            </a:br>
            <a:r>
              <a:rPr lang="en-US" sz="3300">
                <a:solidFill>
                  <a:schemeClr val="bg1"/>
                </a:solidFill>
              </a:rPr>
              <a:t>Jean-Jacques Rousseau</a:t>
            </a:r>
            <a:br>
              <a:rPr lang="en-US" sz="3300">
                <a:solidFill>
                  <a:schemeClr val="bg1"/>
                </a:solidFill>
              </a:rPr>
            </a:br>
            <a:r>
              <a:rPr lang="en-US" sz="3300" i="1">
                <a:solidFill>
                  <a:schemeClr val="bg1"/>
                </a:solidFill>
              </a:rPr>
              <a:t>Du contrat social </a:t>
            </a:r>
            <a:r>
              <a:rPr lang="en-US" sz="3300">
                <a:solidFill>
                  <a:schemeClr val="bg1"/>
                </a:solidFill>
              </a:rPr>
              <a:t>(1762)</a:t>
            </a:r>
            <a:endParaRPr lang="en-US" sz="3300" i="1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9787" y="3566810"/>
            <a:ext cx="4269715" cy="26511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1430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Moral reciprocity replaces subjugation</a:t>
            </a:r>
          </a:p>
          <a:p>
            <a:pPr marL="11430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Republicanism (obsessed with virtue)</a:t>
            </a:r>
          </a:p>
          <a:p>
            <a:pPr marL="11430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Since we can’t return to the happy state of nature (peace, equality), how shall we live together in society?</a:t>
            </a:r>
          </a:p>
          <a:p>
            <a:pPr marL="11430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Solution: collective sovereignty, the ‘general will’ based on each individual’s appreciation of the ‘general interest’</a:t>
            </a:r>
          </a:p>
        </p:txBody>
      </p:sp>
    </p:spTree>
    <p:extLst>
      <p:ext uri="{BB962C8B-B14F-4D97-AF65-F5344CB8AC3E}">
        <p14:creationId xmlns:p14="http://schemas.microsoft.com/office/powerpoint/2010/main" val="9170568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7" name="Slide Background Fill">
            <a:extLst>
              <a:ext uri="{FF2B5EF4-FFF2-40B4-BE49-F238E27FC236}">
                <a16:creationId xmlns:a16="http://schemas.microsoft.com/office/drawing/2014/main" id="{C3420C89-0B09-4632-A4AF-3971D08BF7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29" name="Color Cover">
            <a:extLst>
              <a:ext uri="{FF2B5EF4-FFF2-40B4-BE49-F238E27FC236}">
                <a16:creationId xmlns:a16="http://schemas.microsoft.com/office/drawing/2014/main" id="{4E5CBA61-BF74-40B4-A3A8-366BBA626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31" name="Group 5130">
            <a:extLst>
              <a:ext uri="{FF2B5EF4-FFF2-40B4-BE49-F238E27FC236}">
                <a16:creationId xmlns:a16="http://schemas.microsoft.com/office/drawing/2014/main" id="{AC27E70C-5470-4262-B9CE-AE52C51CF4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929"/>
            <a:ext cx="9141714" cy="3490956"/>
            <a:chOff x="651279" y="598259"/>
            <a:chExt cx="10889442" cy="5680742"/>
          </a:xfrm>
        </p:grpSpPr>
        <p:sp>
          <p:nvSpPr>
            <p:cNvPr id="5132" name="Color">
              <a:extLst>
                <a:ext uri="{FF2B5EF4-FFF2-40B4-BE49-F238E27FC236}">
                  <a16:creationId xmlns:a16="http://schemas.microsoft.com/office/drawing/2014/main" id="{B5C7D35F-738C-47DF-AD6E-859806E46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33" name="Color">
              <a:extLst>
                <a:ext uri="{FF2B5EF4-FFF2-40B4-BE49-F238E27FC236}">
                  <a16:creationId xmlns:a16="http://schemas.microsoft.com/office/drawing/2014/main" id="{740F8C8B-E52F-46CF-89C7-51C6A037CF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122" name="Picture 2" descr="Jean-Jacques Rousseau - Wikipedia">
            <a:extLst>
              <a:ext uri="{FF2B5EF4-FFF2-40B4-BE49-F238E27FC236}">
                <a16:creationId xmlns:a16="http://schemas.microsoft.com/office/drawing/2014/main" id="{B3C67487-3DF5-CCD9-AA49-B03CD572E60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4459"/>
          <a:stretch/>
        </p:blipFill>
        <p:spPr bwMode="auto">
          <a:xfrm>
            <a:off x="5102735" y="1065276"/>
            <a:ext cx="3547660" cy="472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35" name="Group 5134">
            <a:extLst>
              <a:ext uri="{FF2B5EF4-FFF2-40B4-BE49-F238E27FC236}">
                <a16:creationId xmlns:a16="http://schemas.microsoft.com/office/drawing/2014/main" id="{E27AF472-EAE3-4572-AB69-B92BD10DB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5136" name="Freeform: Shape 5135">
              <a:extLst>
                <a:ext uri="{FF2B5EF4-FFF2-40B4-BE49-F238E27FC236}">
                  <a16:creationId xmlns:a16="http://schemas.microsoft.com/office/drawing/2014/main" id="{BF4DB9D2-6215-420C-874C-82EADF8C6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137" name="Freeform: Shape 5136">
              <a:extLst>
                <a:ext uri="{FF2B5EF4-FFF2-40B4-BE49-F238E27FC236}">
                  <a16:creationId xmlns:a16="http://schemas.microsoft.com/office/drawing/2014/main" id="{1F003139-C97C-44FA-B139-32E4DFDCE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138" name="Freeform: Shape 5137">
              <a:extLst>
                <a:ext uri="{FF2B5EF4-FFF2-40B4-BE49-F238E27FC236}">
                  <a16:creationId xmlns:a16="http://schemas.microsoft.com/office/drawing/2014/main" id="{5CE4DD6E-8CEA-45EE-B630-DBC22144D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139" name="Freeform: Shape 5138">
              <a:extLst>
                <a:ext uri="{FF2B5EF4-FFF2-40B4-BE49-F238E27FC236}">
                  <a16:creationId xmlns:a16="http://schemas.microsoft.com/office/drawing/2014/main" id="{A4372F7F-AA3C-470B-AA61-7C35B7722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140" name="Freeform: Shape 5139">
              <a:extLst>
                <a:ext uri="{FF2B5EF4-FFF2-40B4-BE49-F238E27FC236}">
                  <a16:creationId xmlns:a16="http://schemas.microsoft.com/office/drawing/2014/main" id="{34B605BF-D199-43DD-9328-E99F2ADFC6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141" name="Freeform: Shape 5140">
              <a:extLst>
                <a:ext uri="{FF2B5EF4-FFF2-40B4-BE49-F238E27FC236}">
                  <a16:creationId xmlns:a16="http://schemas.microsoft.com/office/drawing/2014/main" id="{E5D42A77-7336-4A35-8922-8098A16AA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142" name="Freeform: Shape 5141">
              <a:extLst>
                <a:ext uri="{FF2B5EF4-FFF2-40B4-BE49-F238E27FC236}">
                  <a16:creationId xmlns:a16="http://schemas.microsoft.com/office/drawing/2014/main" id="{7401EE7D-B85D-4C10-AB8C-71884EFB11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841249"/>
            <a:ext cx="4269714" cy="25871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300" i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 century after Hobbes…</a:t>
            </a:r>
            <a:br>
              <a:rPr lang="en-US" sz="3300" i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33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Jean-Jacques Rousseau</a:t>
            </a:r>
            <a:br>
              <a:rPr lang="en-US" sz="33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3300" i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Du contrat social </a:t>
            </a:r>
            <a:r>
              <a:rPr lang="en-US" sz="33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(1762)</a:t>
            </a:r>
            <a:endParaRPr lang="en-US" sz="3300" i="1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9787" y="3566810"/>
            <a:ext cx="4269715" cy="3042334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11430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How to harmonize particular wills with the ‘general will’?</a:t>
            </a:r>
          </a:p>
          <a:p>
            <a:pPr marL="514350"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2"/>
                </a:solidFill>
              </a:rPr>
              <a:t>Prioritise</a:t>
            </a:r>
            <a:r>
              <a:rPr lang="en-US" sz="1600" dirty="0">
                <a:solidFill>
                  <a:schemeClr val="tx2"/>
                </a:solidFill>
              </a:rPr>
              <a:t> the ‘general interest’ over particular interests</a:t>
            </a:r>
          </a:p>
          <a:p>
            <a:pPr marL="514350"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chemeClr val="tx2"/>
                </a:solidFill>
              </a:rPr>
              <a:t>Teach</a:t>
            </a:r>
            <a:r>
              <a:rPr lang="en-US" sz="1600" dirty="0">
                <a:solidFill>
                  <a:schemeClr val="tx2"/>
                </a:solidFill>
              </a:rPr>
              <a:t> people to see the general interest</a:t>
            </a:r>
          </a:p>
          <a:p>
            <a:pPr marL="514350"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Civic morality, education, festivals, civil religion</a:t>
            </a:r>
          </a:p>
          <a:p>
            <a:pPr marL="514350"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Alternative to the </a:t>
            </a:r>
            <a:r>
              <a:rPr lang="en-US" sz="1600" i="1" dirty="0">
                <a:solidFill>
                  <a:schemeClr val="tx2"/>
                </a:solidFill>
              </a:rPr>
              <a:t>Leviathan</a:t>
            </a:r>
          </a:p>
          <a:p>
            <a:pPr marL="914400" lvl="2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Social bonds are moral, not coerced</a:t>
            </a:r>
          </a:p>
        </p:txBody>
      </p:sp>
    </p:spTree>
    <p:extLst>
      <p:ext uri="{BB962C8B-B14F-4D97-AF65-F5344CB8AC3E}">
        <p14:creationId xmlns:p14="http://schemas.microsoft.com/office/powerpoint/2010/main" val="20759633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486646" y="-3486043"/>
            <a:ext cx="2170709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9F4E88-30D5-D1C4-F55E-9DBF2301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673" y="348865"/>
            <a:ext cx="7288583" cy="1576446"/>
          </a:xfrm>
        </p:spPr>
        <p:txBody>
          <a:bodyPr anchor="ctr"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New emotional regime?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0E57DF05-4085-2B4B-A3E0-5A7629708A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905404"/>
              </p:ext>
            </p:extLst>
          </p:nvPr>
        </p:nvGraphicFramePr>
        <p:xfrm>
          <a:off x="483042" y="2615979"/>
          <a:ext cx="8195871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51593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7" name="Rectangle 5126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EBFB71-37B5-181D-BFF7-966AB588A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7375" y="489508"/>
            <a:ext cx="4316172" cy="166756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5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Rousseau</a:t>
            </a:r>
          </a:p>
        </p:txBody>
      </p:sp>
      <p:pic>
        <p:nvPicPr>
          <p:cNvPr id="5122" name="Picture 2" descr="Julie, ou, La nouvelle Héloïse, tome 2 | Viabooks">
            <a:extLst>
              <a:ext uri="{FF2B5EF4-FFF2-40B4-BE49-F238E27FC236}">
                <a16:creationId xmlns:a16="http://schemas.microsoft.com/office/drawing/2014/main" id="{3089F2C5-0258-08C1-8E26-7B5705ECF4F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7382" y="918640"/>
            <a:ext cx="2774554" cy="458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82738B-1940-3491-03B2-632C0D3C66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97376" y="2405894"/>
            <a:ext cx="4316172" cy="319746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i="1" dirty="0"/>
              <a:t>Julie, or the New </a:t>
            </a:r>
            <a:r>
              <a:rPr lang="en-US" sz="1700" i="1" dirty="0" err="1"/>
              <a:t>Héloïse</a:t>
            </a:r>
            <a:endParaRPr lang="en-US" sz="1700" i="1" dirty="0"/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i="1" dirty="0"/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Readers cried their way through the book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dirty="0"/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Sentiment -- a means to achieve authenticity and true social bonds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dirty="0"/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Rejection of cold-hearted social relations based on hierarchy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dirty="0"/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Celebration of intimacy, </a:t>
            </a:r>
            <a:r>
              <a:rPr lang="en-US" sz="1700" dirty="0" err="1"/>
              <a:t>sincerety</a:t>
            </a:r>
            <a:r>
              <a:rPr lang="en-US" sz="1700" dirty="0"/>
              <a:t>, affection and true friendship</a:t>
            </a:r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sp>
        <p:nvSpPr>
          <p:cNvPr id="5129" name="Rectangle 5128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9144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1" name="Rectangle 5130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28950" y="6400799"/>
            <a:ext cx="611504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55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1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Madame Vigée Le Brun et sa fille | Petite Galerie - musée du ...">
            <a:extLst>
              <a:ext uri="{FF2B5EF4-FFF2-40B4-BE49-F238E27FC236}">
                <a16:creationId xmlns:a16="http://schemas.microsoft.com/office/drawing/2014/main" id="{CB9F5E02-9813-78FA-06FF-D9363DAB38B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7" r="35550"/>
          <a:stretch/>
        </p:blipFill>
        <p:spPr bwMode="auto">
          <a:xfrm>
            <a:off x="4577270" y="10"/>
            <a:ext cx="4566728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6153" name="Rectangle 6152">
            <a:extLst>
              <a:ext uri="{FF2B5EF4-FFF2-40B4-BE49-F238E27FC236}">
                <a16:creationId xmlns:a16="http://schemas.microsoft.com/office/drawing/2014/main" id="{59B296B9-C5A5-4E4F-9B60-C907B5F1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7268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155" name="Rectangle 6154">
            <a:extLst>
              <a:ext uri="{FF2B5EF4-FFF2-40B4-BE49-F238E27FC236}">
                <a16:creationId xmlns:a16="http://schemas.microsoft.com/office/drawing/2014/main" id="{D0300FD3-5AF1-6305-15FA-907807267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7268" cy="2285995"/>
          </a:xfrm>
          <a:prstGeom prst="rect">
            <a:avLst/>
          </a:prstGeom>
          <a:ln>
            <a:noFill/>
          </a:ln>
          <a:effectLst>
            <a:outerShdw blurRad="254000" dist="127000" dir="5460000" sx="92000" sy="92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50EAC8-8F3E-04E4-434F-62E3CB3D2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350" y="328512"/>
            <a:ext cx="3583791" cy="16289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500"/>
              <a:t>Sentiment in 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E6A2C6-5E42-72A0-6C02-3A45285F4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350" y="2884929"/>
            <a:ext cx="3494817" cy="337413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Self-portrait: Elisabeth-Louise </a:t>
            </a:r>
            <a:r>
              <a:rPr lang="en-US" sz="1700" dirty="0" err="1"/>
              <a:t>Vigée</a:t>
            </a:r>
            <a:r>
              <a:rPr lang="en-US" sz="1700" dirty="0"/>
              <a:t> Le Brun et </a:t>
            </a:r>
            <a:r>
              <a:rPr lang="en-US" sz="1700" dirty="0" err="1"/>
              <a:t>sa</a:t>
            </a:r>
            <a:r>
              <a:rPr lang="en-US" sz="1700" dirty="0"/>
              <a:t> fille</a:t>
            </a:r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Notice sentimental eyes</a:t>
            </a:r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Notice smile (it was new to show teeth… thanks to 18</a:t>
            </a:r>
            <a:r>
              <a:rPr lang="en-US" sz="1700" baseline="30000" dirty="0"/>
              <a:t>th</a:t>
            </a:r>
            <a:r>
              <a:rPr lang="en-US" sz="1700" dirty="0"/>
              <a:t> century advances in dentistry)</a:t>
            </a:r>
          </a:p>
        </p:txBody>
      </p:sp>
    </p:spTree>
    <p:extLst>
      <p:ext uri="{BB962C8B-B14F-4D97-AF65-F5344CB8AC3E}">
        <p14:creationId xmlns:p14="http://schemas.microsoft.com/office/powerpoint/2010/main" val="3490403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331C7-BE4B-5B4E-9221-C32C6B61A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64F62C-1AE9-A54B-8A91-9788F83367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28 million people in 1789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3.5x population of Britain in 2x land mass</a:t>
            </a:r>
          </a:p>
          <a:p>
            <a:endParaRPr lang="en-US" dirty="0"/>
          </a:p>
          <a:p>
            <a:r>
              <a:rPr lang="en-US" dirty="0"/>
              <a:t>85% live in countryside</a:t>
            </a:r>
          </a:p>
          <a:p>
            <a:endParaRPr lang="en-US" dirty="0"/>
          </a:p>
          <a:p>
            <a:r>
              <a:rPr lang="en-US" dirty="0"/>
              <a:t>Paris: 600K in 1789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39E93F6-EC52-8246-8556-F49EE1BC51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0361"/>
            <a:ext cx="4038600" cy="390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541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5287" y="0"/>
            <a:ext cx="6338705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" y="0"/>
            <a:ext cx="2808883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639" y="637762"/>
            <a:ext cx="1643086" cy="5576770"/>
          </a:xfrm>
        </p:spPr>
        <p:txBody>
          <a:bodyPr anchor="t">
            <a:normAutofit/>
          </a:bodyPr>
          <a:lstStyle/>
          <a:p>
            <a:pPr algn="l"/>
            <a:r>
              <a:rPr lang="en-US" sz="1900" dirty="0">
                <a:solidFill>
                  <a:schemeClr val="bg1"/>
                </a:solidFill>
              </a:rPr>
              <a:t>The Enlightenment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3528307-B45B-0587-832A-2CE429EFE9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6604613"/>
              </p:ext>
            </p:extLst>
          </p:nvPr>
        </p:nvGraphicFramePr>
        <p:xfrm>
          <a:off x="3486653" y="637762"/>
          <a:ext cx="4797363" cy="5576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81229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5287" y="0"/>
            <a:ext cx="6338705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" y="0"/>
            <a:ext cx="2808883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639" y="637762"/>
            <a:ext cx="1643086" cy="5576770"/>
          </a:xfrm>
        </p:spPr>
        <p:txBody>
          <a:bodyPr anchor="t">
            <a:normAutofit/>
          </a:bodyPr>
          <a:lstStyle/>
          <a:p>
            <a:pPr algn="l"/>
            <a:r>
              <a:rPr lang="en-GB" sz="2900">
                <a:solidFill>
                  <a:schemeClr val="bg1"/>
                </a:solidFill>
                <a:latin typeface="Franklin Gothic Heavy" pitchFamily="34" charset="0"/>
              </a:rPr>
              <a:t>What is the public sphere?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22AD3E0-1584-CCE6-0ABC-B1DDA3EFFA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445698"/>
              </p:ext>
            </p:extLst>
          </p:nvPr>
        </p:nvGraphicFramePr>
        <p:xfrm>
          <a:off x="3486653" y="637762"/>
          <a:ext cx="4797363" cy="5576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810500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5287" y="0"/>
            <a:ext cx="6338705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" y="0"/>
            <a:ext cx="2808883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639" y="637762"/>
            <a:ext cx="1643086" cy="5576770"/>
          </a:xfrm>
        </p:spPr>
        <p:txBody>
          <a:bodyPr anchor="t">
            <a:normAutofit/>
          </a:bodyPr>
          <a:lstStyle/>
          <a:p>
            <a:pPr algn="l"/>
            <a:r>
              <a:rPr lang="en-US" sz="3100">
                <a:solidFill>
                  <a:schemeClr val="bg1"/>
                </a:solidFill>
              </a:rPr>
              <a:t>The public sphere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0F2EAA5-1DE3-8DDD-8F91-FB4410CA03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323230"/>
              </p:ext>
            </p:extLst>
          </p:nvPr>
        </p:nvGraphicFramePr>
        <p:xfrm>
          <a:off x="3486653" y="637762"/>
          <a:ext cx="4797363" cy="5576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90849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16" y="-2"/>
            <a:ext cx="2601176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994410" y="1947672"/>
            <a:ext cx="4471416" cy="2788920"/>
          </a:xfrm>
        </p:spPr>
        <p:txBody>
          <a:bodyPr anchor="ctr">
            <a:normAutofit/>
          </a:bodyPr>
          <a:lstStyle/>
          <a:p>
            <a:pPr algn="l"/>
            <a:r>
              <a:rPr lang="en-US" sz="4200">
                <a:solidFill>
                  <a:schemeClr val="bg1"/>
                </a:solidFill>
              </a:rPr>
              <a:t>Where was public opinion generated?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7034C31-A96E-B32E-106F-9A03F73307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572496"/>
              </p:ext>
            </p:extLst>
          </p:nvPr>
        </p:nvGraphicFramePr>
        <p:xfrm>
          <a:off x="2845722" y="288758"/>
          <a:ext cx="5669628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202969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16" y="-2"/>
            <a:ext cx="2601176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994410" y="1947672"/>
            <a:ext cx="4471416" cy="2788920"/>
          </a:xfrm>
        </p:spPr>
        <p:txBody>
          <a:bodyPr anchor="ctr">
            <a:normAutofit/>
          </a:bodyPr>
          <a:lstStyle/>
          <a:p>
            <a:pPr algn="l"/>
            <a:r>
              <a:rPr lang="en-US" sz="4200">
                <a:solidFill>
                  <a:schemeClr val="bg1"/>
                </a:solidFill>
              </a:rPr>
              <a:t>Where was public opinion generated?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8B0215E-CF3B-5FD2-D308-CA9C54C3C4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712855"/>
              </p:ext>
            </p:extLst>
          </p:nvPr>
        </p:nvGraphicFramePr>
        <p:xfrm>
          <a:off x="2845722" y="288758"/>
          <a:ext cx="5669628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30196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0" y="1904672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041" y="586855"/>
            <a:ext cx="2401025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500">
                <a:solidFill>
                  <a:srgbClr val="FFFFFF"/>
                </a:solidFill>
              </a:rPr>
              <a:t>A reading revolution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7694" y="649480"/>
            <a:ext cx="4916510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1700" dirty="0"/>
          </a:p>
          <a:p>
            <a:pPr lvl="1"/>
            <a:r>
              <a:rPr lang="en-US" sz="1700" dirty="0"/>
              <a:t> Literacy rates rise dramatically between </a:t>
            </a:r>
            <a:r>
              <a:rPr lang="en-GB" sz="1700" dirty="0"/>
              <a:t>1686 and 1789</a:t>
            </a:r>
            <a:endParaRPr lang="en-US" sz="1700" dirty="0"/>
          </a:p>
          <a:p>
            <a:pPr lvl="2"/>
            <a:r>
              <a:rPr lang="en-GB" sz="1700" dirty="0"/>
              <a:t>Men = from 29% to 47% </a:t>
            </a:r>
          </a:p>
          <a:p>
            <a:pPr lvl="2"/>
            <a:r>
              <a:rPr lang="en-GB" sz="1700" dirty="0"/>
              <a:t>Women = from 14% to 27%</a:t>
            </a:r>
            <a:endParaRPr lang="en-US" sz="1700" dirty="0"/>
          </a:p>
          <a:p>
            <a:endParaRPr lang="en-US" sz="1700" dirty="0"/>
          </a:p>
          <a:p>
            <a:pPr lvl="1"/>
            <a:r>
              <a:rPr lang="en-US" sz="1700" dirty="0"/>
              <a:t> Shift in what people read</a:t>
            </a:r>
          </a:p>
          <a:p>
            <a:pPr lvl="2"/>
            <a:r>
              <a:rPr lang="en-US" sz="1700" dirty="0"/>
              <a:t>from devotional literature to works on law, science, criticism and fiction</a:t>
            </a:r>
          </a:p>
          <a:p>
            <a:pPr lvl="1"/>
            <a:endParaRPr lang="en-US" sz="1700" dirty="0"/>
          </a:p>
          <a:p>
            <a:pPr lvl="1"/>
            <a:r>
              <a:rPr lang="en-US" sz="1700" dirty="0"/>
              <a:t> Shift from intensive, reverential reading to extensive critical reading</a:t>
            </a:r>
          </a:p>
          <a:p>
            <a:pPr lvl="1"/>
            <a:endParaRPr lang="en-US" sz="1700" dirty="0"/>
          </a:p>
          <a:p>
            <a:pPr lvl="1"/>
            <a:r>
              <a:rPr lang="en-US" sz="1700" dirty="0"/>
              <a:t> Seditious literature – libels, pornography</a:t>
            </a:r>
          </a:p>
          <a:p>
            <a:pPr lvl="2"/>
            <a:r>
              <a:rPr lang="en-US" sz="1700" dirty="0"/>
              <a:t> draw on Enlightenment epistemology to ridicule church and state</a:t>
            </a:r>
          </a:p>
          <a:p>
            <a:pPr marL="365760" lvl="1" indent="0">
              <a:buNone/>
            </a:pPr>
            <a:r>
              <a:rPr lang="en-US" sz="1700" dirty="0"/>
              <a:t>    </a:t>
            </a:r>
          </a:p>
          <a:p>
            <a:pPr marL="365760" lvl="1" indent="0">
              <a:buNone/>
            </a:pPr>
            <a:endParaRPr lang="en-US" sz="1700" dirty="0"/>
          </a:p>
          <a:p>
            <a:pPr lvl="1"/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6103804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0" y="1904672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041" y="586855"/>
            <a:ext cx="2401025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500">
                <a:solidFill>
                  <a:srgbClr val="FFFFFF"/>
                </a:solidFill>
              </a:rPr>
              <a:t>Tribunal of Public Opinion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7694" y="649480"/>
            <a:ext cx="4916510" cy="5546047"/>
          </a:xfrm>
        </p:spPr>
        <p:txBody>
          <a:bodyPr anchor="ctr">
            <a:normAutofit/>
          </a:bodyPr>
          <a:lstStyle/>
          <a:p>
            <a:r>
              <a:rPr lang="en-US" sz="1700"/>
              <a:t> Rising authority of ‘public opinion’</a:t>
            </a:r>
          </a:p>
          <a:p>
            <a:pPr lvl="1"/>
            <a:r>
              <a:rPr lang="en-US" sz="1700"/>
              <a:t>Seen as a legitimate voice in public affairs between 1720s to 1780s</a:t>
            </a:r>
          </a:p>
          <a:p>
            <a:endParaRPr lang="en-US" sz="1700"/>
          </a:p>
          <a:p>
            <a:r>
              <a:rPr lang="en-US" sz="1700"/>
              <a:t>Political impact of its content</a:t>
            </a:r>
          </a:p>
          <a:p>
            <a:pPr marL="457200" lvl="1" indent="0">
              <a:buNone/>
            </a:pPr>
            <a:r>
              <a:rPr lang="en-US" sz="1700"/>
              <a:t>-- Political libels in the form of histories of the regime</a:t>
            </a:r>
          </a:p>
          <a:p>
            <a:pPr marL="0" indent="0">
              <a:buNone/>
            </a:pPr>
            <a:endParaRPr lang="en-US" sz="1700"/>
          </a:p>
          <a:p>
            <a:r>
              <a:rPr lang="en-US" sz="1700"/>
              <a:t> Authorities unwittingly contribute to its rise</a:t>
            </a:r>
          </a:p>
          <a:p>
            <a:pPr lvl="1"/>
            <a:r>
              <a:rPr lang="en-US" sz="1700"/>
              <a:t> By policing it, public becomes aware of its own power</a:t>
            </a:r>
          </a:p>
          <a:p>
            <a:pPr lvl="1"/>
            <a:r>
              <a:rPr lang="en-US" sz="1700"/>
              <a:t> By addressing it (through authorities’ covert propaganda)</a:t>
            </a:r>
          </a:p>
          <a:p>
            <a:pPr lvl="1"/>
            <a:r>
              <a:rPr lang="en-US" sz="1700"/>
              <a:t> By invoking the concept of ‘public opinion’</a:t>
            </a:r>
          </a:p>
        </p:txBody>
      </p:sp>
    </p:spTree>
    <p:extLst>
      <p:ext uri="{BB962C8B-B14F-4D97-AF65-F5344CB8AC3E}">
        <p14:creationId xmlns:p14="http://schemas.microsoft.com/office/powerpoint/2010/main" val="38203342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486646" y="-3486043"/>
            <a:ext cx="2170709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7673" y="348865"/>
            <a:ext cx="7288583" cy="157644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500" dirty="0">
                <a:solidFill>
                  <a:srgbClr val="FFFFFF"/>
                </a:solidFill>
              </a:rPr>
              <a:t>The ‘public’ </a:t>
            </a:r>
            <a:br>
              <a:rPr lang="en-US" sz="3500" dirty="0">
                <a:solidFill>
                  <a:srgbClr val="FFFFFF"/>
                </a:solidFill>
              </a:rPr>
            </a:br>
            <a:r>
              <a:rPr lang="en-GB" sz="3500" kern="1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itchFamily="2" charset="2"/>
              </a:rPr>
              <a:t></a:t>
            </a:r>
            <a:br>
              <a:rPr lang="en-GB" sz="3500" kern="1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500" dirty="0">
                <a:solidFill>
                  <a:srgbClr val="FFFFFF"/>
                </a:solidFill>
              </a:rPr>
              <a:t>‘people'</a:t>
            </a:r>
          </a:p>
        </p:txBody>
      </p:sp>
      <p:graphicFrame>
        <p:nvGraphicFramePr>
          <p:cNvPr id="33" name="Content Placeholder 2">
            <a:extLst>
              <a:ext uri="{FF2B5EF4-FFF2-40B4-BE49-F238E27FC236}">
                <a16:creationId xmlns:a16="http://schemas.microsoft.com/office/drawing/2014/main" id="{5A1C4EEA-3BE7-D24E-CE6C-5985E336CC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046157"/>
              </p:ext>
            </p:extLst>
          </p:nvPr>
        </p:nvGraphicFramePr>
        <p:xfrm>
          <a:off x="483042" y="2615979"/>
          <a:ext cx="8195871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90151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Color Cover">
            <a:extLst>
              <a:ext uri="{FF2B5EF4-FFF2-40B4-BE49-F238E27FC236}">
                <a16:creationId xmlns:a16="http://schemas.microsoft.com/office/drawing/2014/main" id="{815925C2-A704-4D47-B1C1-3FCA52512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Color Cover">
            <a:extLst>
              <a:ext uri="{FF2B5EF4-FFF2-40B4-BE49-F238E27FC236}">
                <a16:creationId xmlns:a16="http://schemas.microsoft.com/office/drawing/2014/main" id="{01D4315C-C23C-4FD3-98DF-08C29E229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E6B47BC-43FD-4C91-8BFF-B41B99A8A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548176" cy="6858000"/>
            <a:chOff x="651279" y="598259"/>
            <a:chExt cx="10889442" cy="5680742"/>
          </a:xfrm>
        </p:grpSpPr>
        <p:sp>
          <p:nvSpPr>
            <p:cNvPr id="22" name="Color">
              <a:extLst>
                <a:ext uri="{FF2B5EF4-FFF2-40B4-BE49-F238E27FC236}">
                  <a16:creationId xmlns:a16="http://schemas.microsoft.com/office/drawing/2014/main" id="{13038185-AC3C-4595-945F-25311424C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Color">
              <a:extLst>
                <a:ext uri="{FF2B5EF4-FFF2-40B4-BE49-F238E27FC236}">
                  <a16:creationId xmlns:a16="http://schemas.microsoft.com/office/drawing/2014/main" id="{75D51AA0-C095-4650-A361-B294320BFE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841248"/>
            <a:ext cx="3847200" cy="5340097"/>
          </a:xfrm>
        </p:spPr>
        <p:txBody>
          <a:bodyPr anchor="ctr">
            <a:normAutofit/>
          </a:bodyPr>
          <a:lstStyle/>
          <a:p>
            <a:pPr algn="l"/>
            <a:r>
              <a:rPr lang="en-US" sz="4200" dirty="0">
                <a:solidFill>
                  <a:schemeClr val="bg1"/>
                </a:solidFill>
              </a:rPr>
              <a:t>The </a:t>
            </a:r>
            <a:r>
              <a:rPr lang="en-US" sz="4200" dirty="0" err="1">
                <a:solidFill>
                  <a:schemeClr val="bg1"/>
                </a:solidFill>
              </a:rPr>
              <a:t>Ancien</a:t>
            </a:r>
            <a:r>
              <a:rPr lang="en-US" sz="4200" dirty="0">
                <a:solidFill>
                  <a:schemeClr val="bg1"/>
                </a:solidFill>
              </a:rPr>
              <a:t> Régime:</a:t>
            </a:r>
            <a:br>
              <a:rPr lang="en-US" sz="4200" dirty="0">
                <a:solidFill>
                  <a:schemeClr val="bg1"/>
                </a:solidFill>
              </a:rPr>
            </a:br>
            <a:r>
              <a:rPr lang="en-US" sz="4200" dirty="0">
                <a:solidFill>
                  <a:schemeClr val="bg1"/>
                </a:solidFill>
              </a:rPr>
              <a:t>Narrative of Events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307" y="841247"/>
            <a:ext cx="3363402" cy="534009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600">
                <a:solidFill>
                  <a:schemeClr val="tx2"/>
                </a:solidFill>
              </a:rPr>
              <a:t>16</a:t>
            </a:r>
            <a:r>
              <a:rPr lang="en-US" sz="1600" baseline="30000">
                <a:solidFill>
                  <a:schemeClr val="tx2"/>
                </a:solidFill>
              </a:rPr>
              <a:t>th</a:t>
            </a:r>
            <a:r>
              <a:rPr lang="en-US" sz="1600">
                <a:solidFill>
                  <a:schemeClr val="tx2"/>
                </a:solidFill>
              </a:rPr>
              <a:t>-17</a:t>
            </a:r>
            <a:r>
              <a:rPr lang="en-US" sz="1600" baseline="30000">
                <a:solidFill>
                  <a:schemeClr val="tx2"/>
                </a:solidFill>
              </a:rPr>
              <a:t>th</a:t>
            </a:r>
            <a:r>
              <a:rPr lang="en-US" sz="1600">
                <a:solidFill>
                  <a:schemeClr val="tx2"/>
                </a:solidFill>
              </a:rPr>
              <a:t> centuries</a:t>
            </a:r>
          </a:p>
          <a:p>
            <a:pPr marL="457200" lvl="1" indent="0">
              <a:buNone/>
            </a:pPr>
            <a:endParaRPr lang="en-US" sz="1600">
              <a:solidFill>
                <a:schemeClr val="tx2"/>
              </a:solidFill>
            </a:endParaRPr>
          </a:p>
          <a:p>
            <a:pPr marL="457200" lvl="1" indent="0">
              <a:buNone/>
            </a:pPr>
            <a:r>
              <a:rPr lang="en-US" sz="1600">
                <a:solidFill>
                  <a:schemeClr val="tx2"/>
                </a:solidFill>
              </a:rPr>
              <a:t>Wars of Religion (1562-1598)</a:t>
            </a:r>
          </a:p>
          <a:p>
            <a:pPr lvl="2"/>
            <a:r>
              <a:rPr lang="en-US" sz="1600">
                <a:solidFill>
                  <a:schemeClr val="tx2"/>
                </a:solidFill>
              </a:rPr>
              <a:t>Concludes with Edict of Nantes (Henri IV, first Bourbon)</a:t>
            </a:r>
          </a:p>
          <a:p>
            <a:pPr marL="457200" lvl="1" indent="0">
              <a:buNone/>
            </a:pPr>
            <a:endParaRPr lang="en-US" sz="1600">
              <a:solidFill>
                <a:schemeClr val="tx2"/>
              </a:solidFill>
            </a:endParaRPr>
          </a:p>
          <a:p>
            <a:pPr marL="457200" lvl="1" indent="0">
              <a:buNone/>
            </a:pPr>
            <a:r>
              <a:rPr lang="en-US" sz="1600">
                <a:solidFill>
                  <a:schemeClr val="tx2"/>
                </a:solidFill>
              </a:rPr>
              <a:t>Fronde (1648-1653)</a:t>
            </a:r>
          </a:p>
          <a:p>
            <a:pPr lvl="2"/>
            <a:r>
              <a:rPr lang="en-US" sz="1600">
                <a:solidFill>
                  <a:schemeClr val="tx2"/>
                </a:solidFill>
              </a:rPr>
              <a:t>Revolt of parlement, Parisians, nobles</a:t>
            </a:r>
          </a:p>
          <a:p>
            <a:pPr lvl="2"/>
            <a:r>
              <a:rPr lang="en-US" sz="1600">
                <a:solidFill>
                  <a:schemeClr val="tx2"/>
                </a:solidFill>
              </a:rPr>
              <a:t>Louis XIV boyhood</a:t>
            </a:r>
          </a:p>
          <a:p>
            <a:pPr lvl="2"/>
            <a:r>
              <a:rPr lang="en-US" sz="1600">
                <a:solidFill>
                  <a:schemeClr val="tx2"/>
                </a:solidFill>
              </a:rPr>
              <a:t>Shaped his authoritarian inclinations</a:t>
            </a:r>
          </a:p>
          <a:p>
            <a:pPr lvl="1"/>
            <a:endParaRPr lang="en-US" sz="16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8492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Color Cover">
            <a:extLst>
              <a:ext uri="{FF2B5EF4-FFF2-40B4-BE49-F238E27FC236}">
                <a16:creationId xmlns:a16="http://schemas.microsoft.com/office/drawing/2014/main" id="{815925C2-A704-4D47-B1C1-3FCA52512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lor Cover">
            <a:extLst>
              <a:ext uri="{FF2B5EF4-FFF2-40B4-BE49-F238E27FC236}">
                <a16:creationId xmlns:a16="http://schemas.microsoft.com/office/drawing/2014/main" id="{01D4315C-C23C-4FD3-98DF-08C29E229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6B47BC-43FD-4C91-8BFF-B41B99A8A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548176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13038185-AC3C-4595-945F-25311424C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75D51AA0-C095-4650-A361-B294320BFE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841248"/>
            <a:ext cx="3847200" cy="5340097"/>
          </a:xfrm>
        </p:spPr>
        <p:txBody>
          <a:bodyPr anchor="ctr">
            <a:normAutofit/>
          </a:bodyPr>
          <a:lstStyle/>
          <a:p>
            <a:pPr algn="l"/>
            <a:r>
              <a:rPr lang="en-US" sz="4200">
                <a:solidFill>
                  <a:schemeClr val="bg1"/>
                </a:solidFill>
              </a:rPr>
              <a:t>Machault Affair (1749)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307" y="841247"/>
            <a:ext cx="3363402" cy="5340097"/>
          </a:xfrm>
        </p:spPr>
        <p:txBody>
          <a:bodyPr anchor="ctr">
            <a:normAutofit/>
          </a:bodyPr>
          <a:lstStyle/>
          <a:p>
            <a:r>
              <a:rPr lang="en-US" sz="1600">
                <a:solidFill>
                  <a:schemeClr val="tx2"/>
                </a:solidFill>
              </a:rPr>
              <a:t>Controller-General Machault d’Arnouville (finance minister)</a:t>
            </a:r>
          </a:p>
          <a:p>
            <a:r>
              <a:rPr lang="en-US" sz="1600">
                <a:solidFill>
                  <a:schemeClr val="tx2"/>
                </a:solidFill>
              </a:rPr>
              <a:t>Permanent </a:t>
            </a:r>
            <a:r>
              <a:rPr lang="en-US" sz="1600" i="1">
                <a:solidFill>
                  <a:schemeClr val="tx2"/>
                </a:solidFill>
              </a:rPr>
              <a:t>vingtième </a:t>
            </a:r>
            <a:r>
              <a:rPr lang="en-US" sz="1600">
                <a:solidFill>
                  <a:schemeClr val="tx2"/>
                </a:solidFill>
              </a:rPr>
              <a:t>tax (1/20</a:t>
            </a:r>
            <a:r>
              <a:rPr lang="en-US" sz="1600" baseline="30000">
                <a:solidFill>
                  <a:schemeClr val="tx2"/>
                </a:solidFill>
              </a:rPr>
              <a:t>th</a:t>
            </a:r>
            <a:r>
              <a:rPr lang="en-US" sz="1600">
                <a:solidFill>
                  <a:schemeClr val="tx2"/>
                </a:solidFill>
              </a:rPr>
              <a:t>) imposed on all subjects per year after end of war (usually war taxes would be suspended after a war)</a:t>
            </a:r>
          </a:p>
          <a:p>
            <a:r>
              <a:rPr lang="en-US" sz="1600">
                <a:solidFill>
                  <a:schemeClr val="tx2"/>
                </a:solidFill>
              </a:rPr>
              <a:t>Undermined noble privilege</a:t>
            </a:r>
          </a:p>
          <a:p>
            <a:r>
              <a:rPr lang="en-US" sz="1600">
                <a:solidFill>
                  <a:schemeClr val="tx2"/>
                </a:solidFill>
              </a:rPr>
              <a:t>Voltaire supported Machault</a:t>
            </a:r>
          </a:p>
          <a:p>
            <a:r>
              <a:rPr lang="en-US" sz="1600">
                <a:solidFill>
                  <a:schemeClr val="tx2"/>
                </a:solidFill>
              </a:rPr>
              <a:t>Parlementary magistrates objected</a:t>
            </a:r>
          </a:p>
          <a:p>
            <a:r>
              <a:rPr lang="en-US" sz="1600">
                <a:solidFill>
                  <a:schemeClr val="tx2"/>
                </a:solidFill>
              </a:rPr>
              <a:t>Crisis of 1750s</a:t>
            </a:r>
          </a:p>
        </p:txBody>
      </p:sp>
    </p:spTree>
    <p:extLst>
      <p:ext uri="{BB962C8B-B14F-4D97-AF65-F5344CB8AC3E}">
        <p14:creationId xmlns:p14="http://schemas.microsoft.com/office/powerpoint/2010/main" val="2265735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271801B-4BBE-DD0E-6D93-183F0BCA4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7782"/>
          </a:xfrm>
        </p:spPr>
        <p:txBody>
          <a:bodyPr>
            <a:normAutofit fontScale="90000"/>
          </a:bodyPr>
          <a:lstStyle/>
          <a:p>
            <a:r>
              <a:rPr lang="en-US" dirty="0"/>
              <a:t>French empire (orange)</a:t>
            </a:r>
            <a:br>
              <a:rPr lang="en-US" dirty="0"/>
            </a:br>
            <a:r>
              <a:rPr lang="en-US" dirty="0"/>
              <a:t>before Treaty of 1763</a:t>
            </a:r>
            <a:br>
              <a:rPr lang="en-US" dirty="0"/>
            </a:br>
            <a:r>
              <a:rPr lang="en-US" dirty="0"/>
              <a:t>(Seven Years’ War)</a:t>
            </a:r>
          </a:p>
        </p:txBody>
      </p:sp>
      <p:pic>
        <p:nvPicPr>
          <p:cNvPr id="1026" name="Picture 2" descr="The first French colonial empire, 18th century.&#10;by @LegendesCarto">
            <a:extLst>
              <a:ext uri="{FF2B5EF4-FFF2-40B4-BE49-F238E27FC236}">
                <a16:creationId xmlns:a16="http://schemas.microsoft.com/office/drawing/2014/main" id="{010FB726-461B-491A-5D88-A08223C7202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16931"/>
            <a:ext cx="7620000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82355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8DF67618-B87B-4195-8E24-3B126F79F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64960379-9FF9-400A-A8A8-F5AB633FD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C491629-AE25-486B-9B22-2CE4EE8F7E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663619" cy="6858000"/>
            <a:chOff x="651279" y="598259"/>
            <a:chExt cx="10889442" cy="5680742"/>
          </a:xfrm>
        </p:grpSpPr>
        <p:sp>
          <p:nvSpPr>
            <p:cNvPr id="26" name="Color">
              <a:extLst>
                <a:ext uri="{FF2B5EF4-FFF2-40B4-BE49-F238E27FC236}">
                  <a16:creationId xmlns:a16="http://schemas.microsoft.com/office/drawing/2014/main" id="{590EB173-7DC2-4BE8-BC08-19BC09DBD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0731E2C9-2CF0-48B4-9CEA-35B2199AF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2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841248"/>
            <a:ext cx="3847200" cy="5340097"/>
          </a:xfrm>
        </p:spPr>
        <p:txBody>
          <a:bodyPr anchor="ctr">
            <a:normAutofit/>
          </a:bodyPr>
          <a:lstStyle/>
          <a:p>
            <a:pPr algn="l"/>
            <a:r>
              <a:rPr lang="en-US" sz="4200" i="1">
                <a:solidFill>
                  <a:schemeClr val="bg1"/>
                </a:solidFill>
              </a:rPr>
              <a:t>Billets de confession</a:t>
            </a:r>
            <a:br>
              <a:rPr lang="en-US" sz="4200">
                <a:solidFill>
                  <a:schemeClr val="bg1"/>
                </a:solidFill>
              </a:rPr>
            </a:br>
            <a:r>
              <a:rPr lang="en-US" sz="4200">
                <a:solidFill>
                  <a:schemeClr val="bg1"/>
                </a:solidFill>
              </a:rPr>
              <a:t>1749-1754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DAE4841-47DD-DA59-4654-467175A89C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4590601"/>
              </p:ext>
            </p:extLst>
          </p:nvPr>
        </p:nvGraphicFramePr>
        <p:xfrm>
          <a:off x="4894221" y="529388"/>
          <a:ext cx="3621129" cy="5651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295446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58" y="1683756"/>
            <a:ext cx="2336449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3500">
                <a:solidFill>
                  <a:srgbClr val="FFFFFF"/>
                </a:solidFill>
              </a:rPr>
              <a:t>Damiens Affair (1757)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CEF0FC0-040D-5715-6B83-E55B6CD3CF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0042987"/>
              </p:ext>
            </p:extLst>
          </p:nvPr>
        </p:nvGraphicFramePr>
        <p:xfrm>
          <a:off x="3678789" y="750440"/>
          <a:ext cx="5000124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95716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Color Cover">
            <a:extLst>
              <a:ext uri="{FF2B5EF4-FFF2-40B4-BE49-F238E27FC236}">
                <a16:creationId xmlns:a16="http://schemas.microsoft.com/office/drawing/2014/main" id="{815925C2-A704-4D47-B1C1-3FCA52512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lor Cover">
            <a:extLst>
              <a:ext uri="{FF2B5EF4-FFF2-40B4-BE49-F238E27FC236}">
                <a16:creationId xmlns:a16="http://schemas.microsoft.com/office/drawing/2014/main" id="{01D4315C-C23C-4FD3-98DF-08C29E229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6B47BC-43FD-4C91-8BFF-B41B99A8A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548176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13038185-AC3C-4595-945F-25311424C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75D51AA0-C095-4650-A361-B294320BFE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841248"/>
            <a:ext cx="3847200" cy="5340097"/>
          </a:xfrm>
        </p:spPr>
        <p:txBody>
          <a:bodyPr anchor="ctr">
            <a:normAutofit/>
          </a:bodyPr>
          <a:lstStyle/>
          <a:p>
            <a:pPr algn="l"/>
            <a:r>
              <a:rPr lang="en-US" sz="4200">
                <a:solidFill>
                  <a:schemeClr val="bg1"/>
                </a:solidFill>
              </a:rPr>
              <a:t>Maupeou Coup</a:t>
            </a:r>
            <a:br>
              <a:rPr lang="en-US" sz="4200">
                <a:solidFill>
                  <a:schemeClr val="bg1"/>
                </a:solidFill>
              </a:rPr>
            </a:br>
            <a:r>
              <a:rPr lang="en-US" sz="4200">
                <a:solidFill>
                  <a:schemeClr val="bg1"/>
                </a:solidFill>
              </a:rPr>
              <a:t> &amp; Constitutional Crisis</a:t>
            </a:r>
            <a:br>
              <a:rPr lang="en-US" sz="4200">
                <a:solidFill>
                  <a:schemeClr val="bg1"/>
                </a:solidFill>
              </a:rPr>
            </a:br>
            <a:r>
              <a:rPr lang="en-US" sz="4200">
                <a:solidFill>
                  <a:schemeClr val="bg1"/>
                </a:solidFill>
              </a:rPr>
              <a:t>1771-1774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307" y="841247"/>
            <a:ext cx="3363402" cy="5340097"/>
          </a:xfrm>
        </p:spPr>
        <p:txBody>
          <a:bodyPr anchor="ctr">
            <a:normAutofit/>
          </a:bodyPr>
          <a:lstStyle/>
          <a:p>
            <a:r>
              <a:rPr lang="en-US" sz="1600">
                <a:solidFill>
                  <a:schemeClr val="tx2"/>
                </a:solidFill>
              </a:rPr>
              <a:t>Maupeou disbands Parlements</a:t>
            </a:r>
          </a:p>
          <a:p>
            <a:endParaRPr lang="en-US" sz="1600">
              <a:solidFill>
                <a:schemeClr val="tx2"/>
              </a:solidFill>
            </a:endParaRPr>
          </a:p>
          <a:p>
            <a:r>
              <a:rPr lang="en-US" sz="1600">
                <a:solidFill>
                  <a:schemeClr val="tx2"/>
                </a:solidFill>
              </a:rPr>
              <a:t>Replaced by new non-venal courts</a:t>
            </a:r>
          </a:p>
          <a:p>
            <a:pPr lvl="1"/>
            <a:r>
              <a:rPr lang="en-US" sz="1600">
                <a:solidFill>
                  <a:schemeClr val="tx2"/>
                </a:solidFill>
              </a:rPr>
              <a:t>Puts magistrates on the state payroll</a:t>
            </a:r>
          </a:p>
          <a:p>
            <a:pPr lvl="1"/>
            <a:endParaRPr lang="en-US" sz="1600">
              <a:solidFill>
                <a:schemeClr val="tx2"/>
              </a:solidFill>
            </a:endParaRPr>
          </a:p>
          <a:p>
            <a:r>
              <a:rPr lang="en-US" sz="1600">
                <a:solidFill>
                  <a:schemeClr val="tx2"/>
                </a:solidFill>
              </a:rPr>
              <a:t>Resistance</a:t>
            </a:r>
          </a:p>
          <a:p>
            <a:pPr lvl="1"/>
            <a:r>
              <a:rPr lang="en-US" sz="1600">
                <a:solidFill>
                  <a:schemeClr val="tx2"/>
                </a:solidFill>
              </a:rPr>
              <a:t>Parlements draw on Montesquieuian language:</a:t>
            </a:r>
          </a:p>
          <a:p>
            <a:pPr lvl="2"/>
            <a:r>
              <a:rPr lang="en-US" sz="1600">
                <a:solidFill>
                  <a:schemeClr val="tx2"/>
                </a:solidFill>
              </a:rPr>
              <a:t>Checks and balances</a:t>
            </a:r>
          </a:p>
          <a:p>
            <a:pPr lvl="2"/>
            <a:r>
              <a:rPr lang="en-US" sz="1600">
                <a:solidFill>
                  <a:schemeClr val="tx2"/>
                </a:solidFill>
              </a:rPr>
              <a:t>Representing the nation</a:t>
            </a:r>
          </a:p>
          <a:p>
            <a:pPr lvl="1"/>
            <a:endParaRPr lang="en-US" sz="16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7486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Color Cover">
            <a:extLst>
              <a:ext uri="{FF2B5EF4-FFF2-40B4-BE49-F238E27FC236}">
                <a16:creationId xmlns:a16="http://schemas.microsoft.com/office/drawing/2014/main" id="{815925C2-A704-4D47-B1C1-3FCA52512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lor Cover">
            <a:extLst>
              <a:ext uri="{FF2B5EF4-FFF2-40B4-BE49-F238E27FC236}">
                <a16:creationId xmlns:a16="http://schemas.microsoft.com/office/drawing/2014/main" id="{01D4315C-C23C-4FD3-98DF-08C29E229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6B47BC-43FD-4C91-8BFF-B41B99A8A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548176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13038185-AC3C-4595-945F-25311424C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75D51AA0-C095-4650-A361-B294320BFE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841248"/>
            <a:ext cx="3847200" cy="5340097"/>
          </a:xfrm>
        </p:spPr>
        <p:txBody>
          <a:bodyPr anchor="ctr">
            <a:normAutofit/>
          </a:bodyPr>
          <a:lstStyle/>
          <a:p>
            <a:pPr algn="l"/>
            <a:r>
              <a:rPr lang="en-US" sz="4200">
                <a:solidFill>
                  <a:schemeClr val="bg1"/>
                </a:solidFill>
              </a:rPr>
              <a:t>Physiocrats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307" y="841247"/>
            <a:ext cx="3363402" cy="5340097"/>
          </a:xfrm>
        </p:spPr>
        <p:txBody>
          <a:bodyPr anchor="ctr">
            <a:normAutofit/>
          </a:bodyPr>
          <a:lstStyle/>
          <a:p>
            <a:r>
              <a:rPr lang="en-US" sz="1600">
                <a:solidFill>
                  <a:schemeClr val="tx2"/>
                </a:solidFill>
              </a:rPr>
              <a:t>Rise of political economy</a:t>
            </a:r>
          </a:p>
          <a:p>
            <a:pPr lvl="1"/>
            <a:r>
              <a:rPr lang="en-US" sz="1600">
                <a:solidFill>
                  <a:schemeClr val="tx2"/>
                </a:solidFill>
              </a:rPr>
              <a:t>Invention of a science of ‘the economy’</a:t>
            </a:r>
          </a:p>
          <a:p>
            <a:pPr lvl="1"/>
            <a:r>
              <a:rPr lang="en-US" sz="1600">
                <a:solidFill>
                  <a:schemeClr val="tx2"/>
                </a:solidFill>
              </a:rPr>
              <a:t>Attempt to de-personalise it and make it seem like the product of natural market forces </a:t>
            </a:r>
          </a:p>
          <a:p>
            <a:r>
              <a:rPr lang="en-US" sz="1600">
                <a:solidFill>
                  <a:schemeClr val="tx2"/>
                </a:solidFill>
              </a:rPr>
              <a:t>Physiocrats</a:t>
            </a:r>
          </a:p>
          <a:p>
            <a:pPr lvl="1"/>
            <a:r>
              <a:rPr lang="en-US" sz="1600">
                <a:solidFill>
                  <a:schemeClr val="tx2"/>
                </a:solidFill>
              </a:rPr>
              <a:t>Believed that agriculture was the basis of all productivity and wealth</a:t>
            </a:r>
          </a:p>
          <a:p>
            <a:pPr lvl="1"/>
            <a:r>
              <a:rPr lang="en-US" sz="1600">
                <a:solidFill>
                  <a:schemeClr val="tx2"/>
                </a:solidFill>
              </a:rPr>
              <a:t>Tax land, not people; spur agricultural production</a:t>
            </a:r>
          </a:p>
          <a:p>
            <a:pPr lvl="1"/>
            <a:r>
              <a:rPr lang="en-US" sz="1600">
                <a:solidFill>
                  <a:schemeClr val="tx2"/>
                </a:solidFill>
              </a:rPr>
              <a:t>Free markets, abolish guilds/corporations</a:t>
            </a:r>
          </a:p>
          <a:p>
            <a:r>
              <a:rPr lang="en-US" sz="1600">
                <a:solidFill>
                  <a:schemeClr val="tx2"/>
                </a:solidFill>
              </a:rPr>
              <a:t>Adam Smith took inspiration from them but differed: didn’t think agriculture was the sole basis of national wealth. Importance of trade and commerce.</a:t>
            </a:r>
          </a:p>
        </p:txBody>
      </p:sp>
    </p:spTree>
    <p:extLst>
      <p:ext uri="{BB962C8B-B14F-4D97-AF65-F5344CB8AC3E}">
        <p14:creationId xmlns:p14="http://schemas.microsoft.com/office/powerpoint/2010/main" val="42015303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Color Cover">
            <a:extLst>
              <a:ext uri="{FF2B5EF4-FFF2-40B4-BE49-F238E27FC236}">
                <a16:creationId xmlns:a16="http://schemas.microsoft.com/office/drawing/2014/main" id="{815925C2-A704-4D47-B1C1-3FCA52512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lor Cover">
            <a:extLst>
              <a:ext uri="{FF2B5EF4-FFF2-40B4-BE49-F238E27FC236}">
                <a16:creationId xmlns:a16="http://schemas.microsoft.com/office/drawing/2014/main" id="{01D4315C-C23C-4FD3-98DF-08C29E229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6B47BC-43FD-4C91-8BFF-B41B99A8A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548176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13038185-AC3C-4595-945F-25311424C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75D51AA0-C095-4650-A361-B294320BFE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841248"/>
            <a:ext cx="3847200" cy="5340097"/>
          </a:xfrm>
        </p:spPr>
        <p:txBody>
          <a:bodyPr anchor="ctr">
            <a:normAutofit/>
          </a:bodyPr>
          <a:lstStyle/>
          <a:p>
            <a:pPr algn="l"/>
            <a:r>
              <a:rPr lang="en-US" sz="4200">
                <a:solidFill>
                  <a:schemeClr val="bg1"/>
                </a:solidFill>
              </a:rPr>
              <a:t>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307" y="841247"/>
            <a:ext cx="3363402" cy="534009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Attempts to implement free-market economy between 1760s and 1780s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Often resisted by local officials and police, who </a:t>
            </a:r>
            <a:r>
              <a:rPr lang="en-US" sz="1600" dirty="0" err="1">
                <a:solidFill>
                  <a:schemeClr val="tx2"/>
                </a:solidFill>
              </a:rPr>
              <a:t>sympathised</a:t>
            </a:r>
            <a:r>
              <a:rPr lang="en-US" sz="1600" dirty="0">
                <a:solidFill>
                  <a:schemeClr val="tx2"/>
                </a:solidFill>
              </a:rPr>
              <a:t> with the plight of the hungry and believed in market regulations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Revolts increase in regime’s final decades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Attempts to implement free-market policies led to backpedaling into paternalistic regulation between 1760s and 1780s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Erratic and reversed policies weaken the bonds between governing elite and the population… agitation, criticism.</a:t>
            </a:r>
          </a:p>
        </p:txBody>
      </p:sp>
    </p:spTree>
    <p:extLst>
      <p:ext uri="{BB962C8B-B14F-4D97-AF65-F5344CB8AC3E}">
        <p14:creationId xmlns:p14="http://schemas.microsoft.com/office/powerpoint/2010/main" val="37092214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6891" y="1119031"/>
            <a:ext cx="3464954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305" y="1396686"/>
            <a:ext cx="2430380" cy="406462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A regime of credit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6512790" y="941148"/>
            <a:ext cx="2240924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536" y="4780992"/>
            <a:ext cx="409575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7614" y="1526033"/>
            <a:ext cx="4152298" cy="3935281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800" dirty="0"/>
              <a:t>Two kinds of credit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800" dirty="0"/>
              <a:t>1. Cash to crown </a:t>
            </a:r>
            <a:r>
              <a:rPr lang="en-US" sz="1800" dirty="0">
                <a:sym typeface="Wingdings"/>
              </a:rPr>
              <a:t> </a:t>
            </a:r>
            <a:r>
              <a:rPr lang="en-US" sz="1800" dirty="0" err="1">
                <a:sym typeface="Wingdings"/>
              </a:rPr>
              <a:t>favour</a:t>
            </a:r>
            <a:r>
              <a:rPr lang="en-US" sz="1800" dirty="0">
                <a:sym typeface="Wingdings"/>
              </a:rPr>
              <a:t>  opportunities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800" dirty="0">
                <a:sym typeface="Wingdings"/>
              </a:rPr>
              <a:t>(opportunities = patronage, privileges, offices) 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800" dirty="0">
              <a:sym typeface="Wingdings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800" dirty="0">
                <a:sym typeface="Wingdings"/>
              </a:rPr>
              <a:t>2. Anonymous forms of financial credit: markets for bonds and </a:t>
            </a:r>
            <a:r>
              <a:rPr lang="en-US" sz="1800" i="1" dirty="0" err="1">
                <a:sym typeface="Wingdings"/>
              </a:rPr>
              <a:t>rentes</a:t>
            </a:r>
            <a:endParaRPr lang="en-US" sz="1800" dirty="0">
              <a:sym typeface="Wingdings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800" dirty="0">
              <a:sym typeface="Wingdings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800" dirty="0">
                <a:sym typeface="Wingdings"/>
              </a:rPr>
              <a:t>3. Easier to default on identifiable creditors (Louis XIV) than anonymous swathes of the population and foreign investors (Louis XVI)</a:t>
            </a:r>
          </a:p>
        </p:txBody>
      </p:sp>
    </p:spTree>
    <p:extLst>
      <p:ext uri="{BB962C8B-B14F-4D97-AF65-F5344CB8AC3E}">
        <p14:creationId xmlns:p14="http://schemas.microsoft.com/office/powerpoint/2010/main" val="16591325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6891" y="1119031"/>
            <a:ext cx="3464954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305" y="1396686"/>
            <a:ext cx="2430380" cy="406462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Financial strains	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6512790" y="941148"/>
            <a:ext cx="2240924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536" y="4780992"/>
            <a:ext cx="409575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7614" y="1526033"/>
            <a:ext cx="4152298" cy="393528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Debts accrue from wars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1748, 1763, American War of Independence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Baroque tax collection system (venal collectors, tax farms)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Venality – reached saturation point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Privileges – </a:t>
            </a:r>
            <a:r>
              <a:rPr lang="en-US" sz="2000" dirty="0" err="1"/>
              <a:t>Parlement</a:t>
            </a:r>
            <a:r>
              <a:rPr lang="en-US" sz="2000" dirty="0"/>
              <a:t> tries to protect its tax privileges</a:t>
            </a:r>
          </a:p>
        </p:txBody>
      </p:sp>
    </p:spTree>
    <p:extLst>
      <p:ext uri="{BB962C8B-B14F-4D97-AF65-F5344CB8AC3E}">
        <p14:creationId xmlns:p14="http://schemas.microsoft.com/office/powerpoint/2010/main" val="8654749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6100024" y="863980"/>
            <a:ext cx="2987899" cy="2240924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221" y="479493"/>
            <a:ext cx="4094129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/>
              <a:t>Thesis:</a:t>
            </a:r>
            <a:br>
              <a:rPr lang="en-US" sz="3400"/>
            </a:br>
            <a:r>
              <a:rPr lang="en-US" sz="3400"/>
              <a:t>A redistributive crisis?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004647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Crown">
            <a:extLst>
              <a:ext uri="{FF2B5EF4-FFF2-40B4-BE49-F238E27FC236}">
                <a16:creationId xmlns:a16="http://schemas.microsoft.com/office/drawing/2014/main" id="{B1870B47-A9C2-0BCE-5190-E1B9B1A24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7386" y="1552610"/>
            <a:ext cx="3583036" cy="3583036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1221" y="1984443"/>
            <a:ext cx="4094129" cy="419252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800" dirty="0"/>
              <a:t>Crown can no longer satisfy redistributive demands for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/>
              <a:t>patronage: Courtiers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rents on public debt: Financiers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subsidies, protections: Manufactures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For food: the population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/>
              <a:t>No redistribution </a:t>
            </a:r>
            <a:r>
              <a:rPr lang="en-US" sz="2400" dirty="0">
                <a:sym typeface="Wingdings" pitchFamily="2" charset="2"/>
              </a:rPr>
              <a:t> </a:t>
            </a:r>
            <a:r>
              <a:rPr lang="en-US" sz="2400" dirty="0"/>
              <a:t>no power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/>
              <a:t>Collapse</a:t>
            </a:r>
          </a:p>
          <a:p>
            <a:pPr lvl="1">
              <a:lnSpc>
                <a:spcPct val="90000"/>
              </a:lnSpc>
            </a:pP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2980672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4168866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Redistributive Crisis</a:t>
            </a:r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6521" y="1"/>
            <a:ext cx="851299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168866" cy="43513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/>
              <a:t>Crisis over the principles of ‘who gets what?’ &amp; ‘who owes what to whom?’</a:t>
            </a:r>
          </a:p>
          <a:p>
            <a:pPr>
              <a:lnSpc>
                <a:spcPct val="90000"/>
              </a:lnSpc>
            </a:pPr>
            <a:endParaRPr lang="en-US" sz="2500" dirty="0"/>
          </a:p>
          <a:p>
            <a:pPr>
              <a:lnSpc>
                <a:spcPct val="90000"/>
              </a:lnSpc>
            </a:pPr>
            <a:r>
              <a:rPr lang="en-US" sz="2500" dirty="0"/>
              <a:t>Age-old privilege vs rational political economy</a:t>
            </a:r>
          </a:p>
          <a:p>
            <a:pPr>
              <a:lnSpc>
                <a:spcPct val="90000"/>
              </a:lnSpc>
            </a:pPr>
            <a:endParaRPr lang="en-US" sz="2500" dirty="0"/>
          </a:p>
          <a:p>
            <a:pPr>
              <a:lnSpc>
                <a:spcPct val="90000"/>
              </a:lnSpc>
            </a:pPr>
            <a:r>
              <a:rPr lang="en-US" sz="2500" dirty="0"/>
              <a:t>Can self-regulating ‘free’ markets take care of distributional demands?</a:t>
            </a:r>
          </a:p>
          <a:p>
            <a:pPr marL="0" indent="0">
              <a:lnSpc>
                <a:spcPct val="90000"/>
              </a:lnSpc>
              <a:buNone/>
            </a:pPr>
            <a:endParaRPr lang="en-US" sz="25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5982" y="2624479"/>
            <a:ext cx="609320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85863" y="1516981"/>
            <a:ext cx="2387600" cy="17907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5982" y="0"/>
            <a:ext cx="1736438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79347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54162" y="4112081"/>
            <a:ext cx="889838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4565205" y="4145122"/>
            <a:ext cx="3062574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5982" y="4962670"/>
            <a:ext cx="1982514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44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2066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" y="0"/>
            <a:ext cx="4571993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9" name="Rectangle 2068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0" y="0"/>
            <a:ext cx="4571992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5A375E3-1DF5-ABFD-BA19-3E84C522A9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r="5087" b="1"/>
          <a:stretch/>
        </p:blipFill>
        <p:spPr bwMode="auto">
          <a:xfrm>
            <a:off x="866667" y="637762"/>
            <a:ext cx="7417323" cy="357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1" name="Rectangle 2070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50987" y="4544112"/>
            <a:ext cx="3429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4" name="Content Placeholder 2063">
            <a:extLst>
              <a:ext uri="{FF2B5EF4-FFF2-40B4-BE49-F238E27FC236}">
                <a16:creationId xmlns:a16="http://schemas.microsoft.com/office/drawing/2014/main" id="{B6FB5397-D2CE-B1F6-8C47-8743F2D95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0986" y="4750698"/>
            <a:ext cx="3233004" cy="14638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Grey=French</a:t>
            </a:r>
          </a:p>
          <a:p>
            <a:pPr marL="0" indent="0">
              <a:buNone/>
            </a:pPr>
            <a:r>
              <a:rPr lang="en-US" sz="2400" dirty="0"/>
              <a:t>Before Treaty of 1763.</a:t>
            </a:r>
          </a:p>
        </p:txBody>
      </p:sp>
    </p:spTree>
    <p:extLst>
      <p:ext uri="{BB962C8B-B14F-4D97-AF65-F5344CB8AC3E}">
        <p14:creationId xmlns:p14="http://schemas.microsoft.com/office/powerpoint/2010/main" val="1755426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Slide Background">
            <a:extLst>
              <a:ext uri="{FF2B5EF4-FFF2-40B4-BE49-F238E27FC236}">
                <a16:creationId xmlns:a16="http://schemas.microsoft.com/office/drawing/2014/main" id="{7B1AB9FE-36F5-4FD1-9850-DB5C5AD48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THE SEVEN YEARS WAR 1756 - 1763 (G2, G3a) THE TREATY OF PARIS 1763">
            <a:extLst>
              <a:ext uri="{FF2B5EF4-FFF2-40B4-BE49-F238E27FC236}">
                <a16:creationId xmlns:a16="http://schemas.microsoft.com/office/drawing/2014/main" id="{EAEF8C08-495C-8CB4-9FBE-AFD668311A4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6" b="8035"/>
          <a:stretch/>
        </p:blipFill>
        <p:spPr bwMode="auto">
          <a:xfrm>
            <a:off x="20" y="10"/>
            <a:ext cx="9143979" cy="5486390"/>
          </a:xfrm>
          <a:prstGeom prst="rect">
            <a:avLst/>
          </a:prstGeom>
          <a:noFill/>
          <a:effectLst>
            <a:outerShdw blurRad="596900" dist="330200" dir="8820000" sx="87000" sy="87000" algn="ctr" rotWithShape="0">
              <a:srgbClr val="000000">
                <a:alpha val="2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081" name="Rectangle 3080">
            <a:extLst>
              <a:ext uri="{FF2B5EF4-FFF2-40B4-BE49-F238E27FC236}">
                <a16:creationId xmlns:a16="http://schemas.microsoft.com/office/drawing/2014/main" id="{F489C2E0-4895-4B72-85EA-7EE9FAFFDC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02"/>
            <a:ext cx="9144000" cy="1371598"/>
          </a:xfrm>
          <a:prstGeom prst="rect">
            <a:avLst/>
          </a:prstGeom>
          <a:ln>
            <a:noFill/>
          </a:ln>
          <a:effectLst>
            <a:outerShdw blurRad="254000" dist="114300" dir="20340000" sx="89000" sy="89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97FFA7-1E44-129B-09F4-9C94FE9A9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167" y="5746071"/>
            <a:ext cx="5261624" cy="85226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 defTabSz="914400">
              <a:lnSpc>
                <a:spcPct val="90000"/>
              </a:lnSpc>
            </a:pPr>
            <a:r>
              <a:rPr lang="en-US" sz="3100" dirty="0"/>
              <a:t>French Empire before and after Treaty of 1763 (orange)</a:t>
            </a:r>
          </a:p>
        </p:txBody>
      </p:sp>
    </p:spTree>
    <p:extLst>
      <p:ext uri="{BB962C8B-B14F-4D97-AF65-F5344CB8AC3E}">
        <p14:creationId xmlns:p14="http://schemas.microsoft.com/office/powerpoint/2010/main" val="1579072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Rectangle 4104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22632" y="1922631"/>
            <a:ext cx="6875818" cy="3030558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663321" y="3165298"/>
            <a:ext cx="4355594" cy="302895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9" name="Rectangle 4108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742858" y="2085760"/>
            <a:ext cx="6857572" cy="268605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11" name="Freeform: Shape 4110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1161554" y="1712395"/>
            <a:ext cx="4808302" cy="3066500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D35F13-E68D-D61B-3500-A79830168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030" y="2767106"/>
            <a:ext cx="2160621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5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French Caribbean 1763-1790</a:t>
            </a:r>
            <a:br>
              <a:rPr lang="en-US" sz="35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5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3500" dirty="0">
                <a:solidFill>
                  <a:srgbClr val="FFFFFF"/>
                </a:solidFill>
              </a:rPr>
              <a:t>gr</a:t>
            </a:r>
            <a:r>
              <a:rPr lang="en-US" sz="35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een)</a:t>
            </a:r>
          </a:p>
        </p:txBody>
      </p:sp>
      <p:pic>
        <p:nvPicPr>
          <p:cNvPr id="4098" name="Picture 2" descr="The French colonies in the Caribbean archipelago in the 18th century.&#10;by @lecartographe">
            <a:extLst>
              <a:ext uri="{FF2B5EF4-FFF2-40B4-BE49-F238E27FC236}">
                <a16:creationId xmlns:a16="http://schemas.microsoft.com/office/drawing/2014/main" id="{2AA381E9-AAC6-C60F-664B-26EAE32E54D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76821" y="875150"/>
            <a:ext cx="5419311" cy="510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2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E7BE5-773E-C54D-BDCD-8E6392B58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Metropolitan France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454DF-A604-E843-8130-E542B6CFE24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Patchwork of jurisdictions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u="sng" dirty="0"/>
              <a:t>Pays d’état </a:t>
            </a:r>
            <a:r>
              <a:rPr lang="en-US" dirty="0"/>
              <a:t>(red)</a:t>
            </a:r>
          </a:p>
          <a:p>
            <a:pPr marL="0" indent="0">
              <a:buNone/>
            </a:pPr>
            <a:r>
              <a:rPr lang="en-US" dirty="0"/>
              <a:t>	had provincial estates (i.e., assemblies of clergy, nobles and third estate) that negotiated their relationship and taxes w/crown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u="sng" dirty="0"/>
              <a:t>Pays </a:t>
            </a:r>
            <a:r>
              <a:rPr lang="en-US" b="1" u="sng" dirty="0" err="1"/>
              <a:t>d’élection</a:t>
            </a:r>
            <a:r>
              <a:rPr lang="en-US" b="1" u="sng" dirty="0"/>
              <a:t> </a:t>
            </a:r>
            <a:r>
              <a:rPr lang="en-US" dirty="0"/>
              <a:t>(white)</a:t>
            </a:r>
          </a:p>
          <a:p>
            <a:pPr marL="0" indent="0">
              <a:buNone/>
            </a:pPr>
            <a:r>
              <a:rPr lang="en-US" dirty="0"/>
              <a:t> 	under direct royal rule</a:t>
            </a:r>
          </a:p>
          <a:p>
            <a:pPr marL="0" indent="0">
              <a:buNone/>
            </a:pPr>
            <a:r>
              <a:rPr lang="en-US" dirty="0"/>
              <a:t>	no provincial estates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EB945B-426B-504B-B416-14EA054FE8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71922" y="1600200"/>
            <a:ext cx="3991156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9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9373</TotalTime>
  <Words>2787</Words>
  <Application>Microsoft Macintosh PowerPoint</Application>
  <PresentationFormat>On-screen Show (4:3)</PresentationFormat>
  <Paragraphs>414</Paragraphs>
  <Slides>58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2" baseType="lpstr">
      <vt:lpstr>Arial</vt:lpstr>
      <vt:lpstr>Calibri</vt:lpstr>
      <vt:lpstr>Franklin Gothic Heavy</vt:lpstr>
      <vt:lpstr>Office Theme</vt:lpstr>
      <vt:lpstr>The French Revolution HI31J</vt:lpstr>
      <vt:lpstr>Phases of Revolution – for later lecture</vt:lpstr>
      <vt:lpstr>What was the Ancien Régime</vt:lpstr>
      <vt:lpstr>France</vt:lpstr>
      <vt:lpstr>French empire (orange) before Treaty of 1763 (Seven Years’ War)</vt:lpstr>
      <vt:lpstr>PowerPoint Presentation</vt:lpstr>
      <vt:lpstr>French Empire before and after Treaty of 1763 (orange)</vt:lpstr>
      <vt:lpstr>French Caribbean 1763-1790 (green)</vt:lpstr>
      <vt:lpstr>Metropolitan France</vt:lpstr>
      <vt:lpstr>Three Orders of Society (metropole)</vt:lpstr>
      <vt:lpstr>Saint-Domingue</vt:lpstr>
      <vt:lpstr>Key institutions</vt:lpstr>
      <vt:lpstr>Key Institutions</vt:lpstr>
      <vt:lpstr>Church</vt:lpstr>
      <vt:lpstr>Parlements</vt:lpstr>
      <vt:lpstr>Corporate society Privilege at the core</vt:lpstr>
      <vt:lpstr>Seigneurialism</vt:lpstr>
      <vt:lpstr>Marxist framework?</vt:lpstr>
      <vt:lpstr>Changes in the 18th century</vt:lpstr>
      <vt:lpstr>Marketisation of Society</vt:lpstr>
      <vt:lpstr>Can markets change worldviews?  (From subjugation to reciprocity)</vt:lpstr>
      <vt:lpstr>Marketisation of Society</vt:lpstr>
      <vt:lpstr>Demographic growth</vt:lpstr>
      <vt:lpstr>Demographic growth Mixed blessing? </vt:lpstr>
      <vt:lpstr>Financial Debt </vt:lpstr>
      <vt:lpstr>Effect of commercialization and rising indebtedness</vt:lpstr>
      <vt:lpstr>Three paths through the French Enlightenment</vt:lpstr>
      <vt:lpstr>Enlightened absolutism</vt:lpstr>
      <vt:lpstr>Thèse royal</vt:lpstr>
      <vt:lpstr>Montesquieu (1689-1755)</vt:lpstr>
      <vt:lpstr>Thèse nobiliaire Montesquieu</vt:lpstr>
      <vt:lpstr>How Montesquieu was read</vt:lpstr>
      <vt:lpstr>From Hobbes to Rousseau: The Social Contract</vt:lpstr>
      <vt:lpstr>Hobbes’ Leviathan (1651)</vt:lpstr>
      <vt:lpstr>A century after Hobbes… Jean-Jacques Rousseau Du contrat social (1762)</vt:lpstr>
      <vt:lpstr>A century after Hobbes… Jean-Jacques Rousseau Du contrat social (1762)</vt:lpstr>
      <vt:lpstr>New emotional regime?</vt:lpstr>
      <vt:lpstr>Rousseau</vt:lpstr>
      <vt:lpstr>Sentiment in art</vt:lpstr>
      <vt:lpstr>The Enlightenment</vt:lpstr>
      <vt:lpstr>What is the public sphere?</vt:lpstr>
      <vt:lpstr>The public sphere</vt:lpstr>
      <vt:lpstr>Where was public opinion generated? </vt:lpstr>
      <vt:lpstr>Where was public opinion generated? </vt:lpstr>
      <vt:lpstr>A reading revolution</vt:lpstr>
      <vt:lpstr>Tribunal of Public Opinion</vt:lpstr>
      <vt:lpstr>The ‘public’   ‘people'</vt:lpstr>
      <vt:lpstr>The Ancien Régime: Narrative of Events </vt:lpstr>
      <vt:lpstr>Machault Affair (1749)</vt:lpstr>
      <vt:lpstr>Billets de confession 1749-1754</vt:lpstr>
      <vt:lpstr>Damiens Affair (1757)</vt:lpstr>
      <vt:lpstr>Maupeou Coup  &amp; Constitutional Crisis 1771-1774</vt:lpstr>
      <vt:lpstr>Physiocrats</vt:lpstr>
      <vt:lpstr>Economy</vt:lpstr>
      <vt:lpstr>A regime of credit</vt:lpstr>
      <vt:lpstr>Financial strains </vt:lpstr>
      <vt:lpstr>Thesis: A redistributive crisis?</vt:lpstr>
      <vt:lpstr>Redistributive Crisis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Walton</dc:creator>
  <cp:lastModifiedBy>Walton, Charles</cp:lastModifiedBy>
  <cp:revision>28</cp:revision>
  <dcterms:created xsi:type="dcterms:W3CDTF">2014-10-06T22:56:49Z</dcterms:created>
  <dcterms:modified xsi:type="dcterms:W3CDTF">2023-10-24T09:04:53Z</dcterms:modified>
</cp:coreProperties>
</file>