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95" r:id="rId2"/>
    <p:sldId id="296" r:id="rId3"/>
    <p:sldId id="262" r:id="rId4"/>
    <p:sldId id="297" r:id="rId5"/>
    <p:sldId id="303" r:id="rId6"/>
    <p:sldId id="304" r:id="rId7"/>
    <p:sldId id="305" r:id="rId8"/>
    <p:sldId id="302" r:id="rId9"/>
    <p:sldId id="306" r:id="rId10"/>
    <p:sldId id="307" r:id="rId11"/>
    <p:sldId id="263" r:id="rId12"/>
    <p:sldId id="298" r:id="rId13"/>
    <p:sldId id="308" r:id="rId14"/>
    <p:sldId id="309" r:id="rId15"/>
    <p:sldId id="310" r:id="rId16"/>
    <p:sldId id="315" r:id="rId17"/>
    <p:sldId id="311" r:id="rId18"/>
    <p:sldId id="312" r:id="rId19"/>
    <p:sldId id="313" r:id="rId20"/>
    <p:sldId id="314" r:id="rId21"/>
    <p:sldId id="264" r:id="rId22"/>
    <p:sldId id="265" r:id="rId23"/>
    <p:sldId id="301" r:id="rId24"/>
    <p:sldId id="300" r:id="rId25"/>
    <p:sldId id="299"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587"/>
    <p:restoredTop sz="94444"/>
  </p:normalViewPr>
  <p:slideViewPr>
    <p:cSldViewPr snapToGrid="0" snapToObjects="1">
      <p:cViewPr varScale="1">
        <p:scale>
          <a:sx n="100" d="100"/>
          <a:sy n="100" d="100"/>
        </p:scale>
        <p:origin x="192" y="7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AD8E18-2EAD-45C3-BB27-F1BE2F0ACA51}" type="doc">
      <dgm:prSet loTypeId="urn:microsoft.com/office/officeart/2017/3/layout/HorizontalPathTimeline" loCatId="process" qsTypeId="urn:microsoft.com/office/officeart/2005/8/quickstyle/simple2" qsCatId="simple" csTypeId="urn:microsoft.com/office/officeart/2005/8/colors/colorful2" csCatId="colorful" phldr="1"/>
      <dgm:spPr/>
      <dgm:t>
        <a:bodyPr/>
        <a:lstStyle/>
        <a:p>
          <a:endParaRPr lang="en-US"/>
        </a:p>
      </dgm:t>
    </dgm:pt>
    <dgm:pt modelId="{48B4CDD5-3314-4A62-BE0C-92D635C50128}">
      <dgm:prSet/>
      <dgm:spPr/>
      <dgm:t>
        <a:bodyPr/>
        <a:lstStyle/>
        <a:p>
          <a:pPr>
            <a:defRPr b="1"/>
          </a:pPr>
          <a:r>
            <a:rPr lang="en-US"/>
            <a:t>1789–1792</a:t>
          </a:r>
        </a:p>
      </dgm:t>
    </dgm:pt>
    <dgm:pt modelId="{625BAD99-DE9E-45D4-A0CB-0E24B5A2A4D8}" type="parTrans" cxnId="{B539D9B3-60F8-4C0B-94B0-615624A40832}">
      <dgm:prSet/>
      <dgm:spPr/>
      <dgm:t>
        <a:bodyPr/>
        <a:lstStyle/>
        <a:p>
          <a:endParaRPr lang="en-US"/>
        </a:p>
      </dgm:t>
    </dgm:pt>
    <dgm:pt modelId="{6D157C2E-E95A-451A-8AA5-EA97D0F130A4}" type="sibTrans" cxnId="{B539D9B3-60F8-4C0B-94B0-615624A40832}">
      <dgm:prSet/>
      <dgm:spPr/>
      <dgm:t>
        <a:bodyPr/>
        <a:lstStyle/>
        <a:p>
          <a:endParaRPr lang="en-US"/>
        </a:p>
      </dgm:t>
    </dgm:pt>
    <dgm:pt modelId="{3D7C83BB-FBE0-44D6-9E61-162972522A39}">
      <dgm:prSet/>
      <dgm:spPr/>
      <dgm:t>
        <a:bodyPr/>
        <a:lstStyle/>
        <a:p>
          <a:r>
            <a:rPr lang="en-US"/>
            <a:t>Liberal Phase (Constitutional Monarchy)</a:t>
          </a:r>
        </a:p>
      </dgm:t>
    </dgm:pt>
    <dgm:pt modelId="{E64E99CE-DFEE-4B16-AF96-3D6EF99888DD}" type="parTrans" cxnId="{29B5B964-29A2-492D-AFAA-2827D0EE0584}">
      <dgm:prSet/>
      <dgm:spPr/>
      <dgm:t>
        <a:bodyPr/>
        <a:lstStyle/>
        <a:p>
          <a:endParaRPr lang="en-US"/>
        </a:p>
      </dgm:t>
    </dgm:pt>
    <dgm:pt modelId="{F2A3E112-87F6-4D8E-BA66-80A678BFC6FD}" type="sibTrans" cxnId="{29B5B964-29A2-492D-AFAA-2827D0EE0584}">
      <dgm:prSet/>
      <dgm:spPr/>
      <dgm:t>
        <a:bodyPr/>
        <a:lstStyle/>
        <a:p>
          <a:endParaRPr lang="en-US"/>
        </a:p>
      </dgm:t>
    </dgm:pt>
    <dgm:pt modelId="{7E8835D3-1003-4862-BC1E-5B4FC91FD029}">
      <dgm:prSet/>
      <dgm:spPr/>
      <dgm:t>
        <a:bodyPr/>
        <a:lstStyle/>
        <a:p>
          <a:r>
            <a:rPr lang="en-US"/>
            <a:t>Rights of Man, Representation, Free markets</a:t>
          </a:r>
        </a:p>
      </dgm:t>
    </dgm:pt>
    <dgm:pt modelId="{7CD56CCB-B722-4B5B-8B0D-326ACB138686}" type="parTrans" cxnId="{EB793D9E-2FDC-482B-BDCB-450683C84F1B}">
      <dgm:prSet/>
      <dgm:spPr/>
      <dgm:t>
        <a:bodyPr/>
        <a:lstStyle/>
        <a:p>
          <a:endParaRPr lang="en-US"/>
        </a:p>
      </dgm:t>
    </dgm:pt>
    <dgm:pt modelId="{D654BAC4-0256-4170-B3C6-38783405F18E}" type="sibTrans" cxnId="{EB793D9E-2FDC-482B-BDCB-450683C84F1B}">
      <dgm:prSet/>
      <dgm:spPr/>
      <dgm:t>
        <a:bodyPr/>
        <a:lstStyle/>
        <a:p>
          <a:endParaRPr lang="en-US"/>
        </a:p>
      </dgm:t>
    </dgm:pt>
    <dgm:pt modelId="{CF74FAA0-EC8E-4361-B354-54A4193878BA}">
      <dgm:prSet/>
      <dgm:spPr/>
      <dgm:t>
        <a:bodyPr/>
        <a:lstStyle/>
        <a:p>
          <a:pPr>
            <a:defRPr b="1"/>
          </a:pPr>
          <a:r>
            <a:rPr lang="en-US"/>
            <a:t>1792–1794</a:t>
          </a:r>
        </a:p>
      </dgm:t>
    </dgm:pt>
    <dgm:pt modelId="{7796B5C0-83B8-4C8F-AE2E-95268521E33A}" type="parTrans" cxnId="{D58B0C6D-FA58-495B-911D-A7467DE31DEC}">
      <dgm:prSet/>
      <dgm:spPr/>
      <dgm:t>
        <a:bodyPr/>
        <a:lstStyle/>
        <a:p>
          <a:endParaRPr lang="en-US"/>
        </a:p>
      </dgm:t>
    </dgm:pt>
    <dgm:pt modelId="{52D601A2-9031-4D6B-8A65-D71254A5D8FD}" type="sibTrans" cxnId="{D58B0C6D-FA58-495B-911D-A7467DE31DEC}">
      <dgm:prSet/>
      <dgm:spPr/>
      <dgm:t>
        <a:bodyPr/>
        <a:lstStyle/>
        <a:p>
          <a:endParaRPr lang="en-US"/>
        </a:p>
      </dgm:t>
    </dgm:pt>
    <dgm:pt modelId="{A5AEF89A-FB23-4DEE-9EB5-D08E27F4F262}">
      <dgm:prSet/>
      <dgm:spPr/>
      <dgm:t>
        <a:bodyPr/>
        <a:lstStyle/>
        <a:p>
          <a:r>
            <a:rPr lang="en-US"/>
            <a:t>Radical Republican Phase (Jacobin period)</a:t>
          </a:r>
        </a:p>
      </dgm:t>
    </dgm:pt>
    <dgm:pt modelId="{B6361CAD-2558-4545-9A4C-120D982FEFF0}" type="parTrans" cxnId="{EB080513-BD62-4C2A-AE93-24CAEB21D1D8}">
      <dgm:prSet/>
      <dgm:spPr/>
      <dgm:t>
        <a:bodyPr/>
        <a:lstStyle/>
        <a:p>
          <a:endParaRPr lang="en-US"/>
        </a:p>
      </dgm:t>
    </dgm:pt>
    <dgm:pt modelId="{2B430E1D-1F41-4B30-9918-813BA39AB9FA}" type="sibTrans" cxnId="{EB080513-BD62-4C2A-AE93-24CAEB21D1D8}">
      <dgm:prSet/>
      <dgm:spPr/>
      <dgm:t>
        <a:bodyPr/>
        <a:lstStyle/>
        <a:p>
          <a:endParaRPr lang="en-US"/>
        </a:p>
      </dgm:t>
    </dgm:pt>
    <dgm:pt modelId="{278FD179-B9EE-421F-92F2-AF2BDCE51893}">
      <dgm:prSet/>
      <dgm:spPr/>
      <dgm:t>
        <a:bodyPr/>
        <a:lstStyle/>
        <a:p>
          <a:r>
            <a:rPr lang="en-US"/>
            <a:t>War, civil strife, radical equality, market controls</a:t>
          </a:r>
        </a:p>
      </dgm:t>
    </dgm:pt>
    <dgm:pt modelId="{B683278F-75D5-491B-B878-E2968E189315}" type="parTrans" cxnId="{41D9AADE-E5FC-4264-9127-3BF059A6D1DB}">
      <dgm:prSet/>
      <dgm:spPr/>
      <dgm:t>
        <a:bodyPr/>
        <a:lstStyle/>
        <a:p>
          <a:endParaRPr lang="en-US"/>
        </a:p>
      </dgm:t>
    </dgm:pt>
    <dgm:pt modelId="{6F214C36-4388-4436-AF3B-3F781F9E97EE}" type="sibTrans" cxnId="{41D9AADE-E5FC-4264-9127-3BF059A6D1DB}">
      <dgm:prSet/>
      <dgm:spPr/>
      <dgm:t>
        <a:bodyPr/>
        <a:lstStyle/>
        <a:p>
          <a:endParaRPr lang="en-US"/>
        </a:p>
      </dgm:t>
    </dgm:pt>
    <dgm:pt modelId="{3864380E-08B9-456B-8EE7-CBEC55010BC1}">
      <dgm:prSet/>
      <dgm:spPr/>
      <dgm:t>
        <a:bodyPr/>
        <a:lstStyle/>
        <a:p>
          <a:pPr>
            <a:defRPr b="1"/>
          </a:pPr>
          <a:r>
            <a:rPr lang="en-US"/>
            <a:t>1795–1799</a:t>
          </a:r>
        </a:p>
      </dgm:t>
    </dgm:pt>
    <dgm:pt modelId="{2BF9F0FC-1B49-4CB0-B5E2-26EF511F2670}" type="parTrans" cxnId="{152C4C84-B50A-4D0D-8737-D81A0C1FC605}">
      <dgm:prSet/>
      <dgm:spPr/>
      <dgm:t>
        <a:bodyPr/>
        <a:lstStyle/>
        <a:p>
          <a:endParaRPr lang="en-US"/>
        </a:p>
      </dgm:t>
    </dgm:pt>
    <dgm:pt modelId="{FEA6EABE-C85B-44BC-8008-E14C17796CB6}" type="sibTrans" cxnId="{152C4C84-B50A-4D0D-8737-D81A0C1FC605}">
      <dgm:prSet/>
      <dgm:spPr/>
      <dgm:t>
        <a:bodyPr/>
        <a:lstStyle/>
        <a:p>
          <a:endParaRPr lang="en-US"/>
        </a:p>
      </dgm:t>
    </dgm:pt>
    <dgm:pt modelId="{BBCF3B1C-E408-428D-8E92-F701975E2D59}">
      <dgm:prSet/>
      <dgm:spPr/>
      <dgm:t>
        <a:bodyPr/>
        <a:lstStyle/>
        <a:p>
          <a:r>
            <a:rPr lang="en-US"/>
            <a:t>Directory (Conservative Republic)</a:t>
          </a:r>
        </a:p>
      </dgm:t>
    </dgm:pt>
    <dgm:pt modelId="{E01DB14D-5551-412B-AD76-0A02FAB3E06C}" type="parTrans" cxnId="{5975D035-36C0-4CE5-A580-CFC0F943377F}">
      <dgm:prSet/>
      <dgm:spPr/>
      <dgm:t>
        <a:bodyPr/>
        <a:lstStyle/>
        <a:p>
          <a:endParaRPr lang="en-US"/>
        </a:p>
      </dgm:t>
    </dgm:pt>
    <dgm:pt modelId="{2DDED1C0-E72D-45F7-B243-CC28D3C17286}" type="sibTrans" cxnId="{5975D035-36C0-4CE5-A580-CFC0F943377F}">
      <dgm:prSet/>
      <dgm:spPr/>
      <dgm:t>
        <a:bodyPr/>
        <a:lstStyle/>
        <a:p>
          <a:endParaRPr lang="en-US"/>
        </a:p>
      </dgm:t>
    </dgm:pt>
    <dgm:pt modelId="{2491593D-5D08-4669-AB3E-FE59E70983B1}">
      <dgm:prSet/>
      <dgm:spPr/>
      <dgm:t>
        <a:bodyPr/>
        <a:lstStyle/>
        <a:p>
          <a:pPr>
            <a:defRPr b="1"/>
          </a:pPr>
          <a:r>
            <a:rPr lang="en-US"/>
            <a:t>1799–1815</a:t>
          </a:r>
        </a:p>
      </dgm:t>
    </dgm:pt>
    <dgm:pt modelId="{979FAF68-E43A-435E-8345-004D7E08FF2E}" type="parTrans" cxnId="{7209B1CF-6A04-4F24-86B6-096BDDC40342}">
      <dgm:prSet/>
      <dgm:spPr/>
      <dgm:t>
        <a:bodyPr/>
        <a:lstStyle/>
        <a:p>
          <a:endParaRPr lang="en-US"/>
        </a:p>
      </dgm:t>
    </dgm:pt>
    <dgm:pt modelId="{EE336120-8C49-404D-A22E-CB624C27FB9E}" type="sibTrans" cxnId="{7209B1CF-6A04-4F24-86B6-096BDDC40342}">
      <dgm:prSet/>
      <dgm:spPr/>
      <dgm:t>
        <a:bodyPr/>
        <a:lstStyle/>
        <a:p>
          <a:endParaRPr lang="en-US"/>
        </a:p>
      </dgm:t>
    </dgm:pt>
    <dgm:pt modelId="{2EF33C03-45D5-4D69-A99A-33F5CA2470C5}">
      <dgm:prSet/>
      <dgm:spPr/>
      <dgm:t>
        <a:bodyPr/>
        <a:lstStyle/>
        <a:p>
          <a:r>
            <a:rPr lang="en-US"/>
            <a:t>Napoleonic era</a:t>
          </a:r>
        </a:p>
      </dgm:t>
    </dgm:pt>
    <dgm:pt modelId="{0F6E2C00-1490-460B-83A2-D260CC0C6AF4}" type="parTrans" cxnId="{D0A4E14C-4124-46DB-A4FB-952C1701BA4B}">
      <dgm:prSet/>
      <dgm:spPr/>
      <dgm:t>
        <a:bodyPr/>
        <a:lstStyle/>
        <a:p>
          <a:endParaRPr lang="en-US"/>
        </a:p>
      </dgm:t>
    </dgm:pt>
    <dgm:pt modelId="{079E7C3F-67B7-4025-B6BD-179DC5AD4EED}" type="sibTrans" cxnId="{D0A4E14C-4124-46DB-A4FB-952C1701BA4B}">
      <dgm:prSet/>
      <dgm:spPr/>
      <dgm:t>
        <a:bodyPr/>
        <a:lstStyle/>
        <a:p>
          <a:endParaRPr lang="en-US"/>
        </a:p>
      </dgm:t>
    </dgm:pt>
    <dgm:pt modelId="{22F1EF60-6F1F-F444-AFAF-432F17CC6F52}" type="pres">
      <dgm:prSet presAssocID="{57AD8E18-2EAD-45C3-BB27-F1BE2F0ACA51}" presName="root" presStyleCnt="0">
        <dgm:presLayoutVars>
          <dgm:chMax/>
          <dgm:chPref/>
          <dgm:animLvl val="lvl"/>
        </dgm:presLayoutVars>
      </dgm:prSet>
      <dgm:spPr/>
    </dgm:pt>
    <dgm:pt modelId="{A96175EC-0C0F-EA4A-85FD-7982C25847F1}" type="pres">
      <dgm:prSet presAssocID="{57AD8E18-2EAD-45C3-BB27-F1BE2F0ACA51}" presName="divider" presStyleLbl="node1" presStyleIdx="0" presStyleCnt="1"/>
      <dgm:spPr/>
    </dgm:pt>
    <dgm:pt modelId="{9F3DBE5D-F3AC-434A-ADDA-A3D474BC260F}" type="pres">
      <dgm:prSet presAssocID="{57AD8E18-2EAD-45C3-BB27-F1BE2F0ACA51}" presName="nodes" presStyleCnt="0">
        <dgm:presLayoutVars>
          <dgm:chMax/>
          <dgm:chPref/>
          <dgm:animLvl val="lvl"/>
        </dgm:presLayoutVars>
      </dgm:prSet>
      <dgm:spPr/>
    </dgm:pt>
    <dgm:pt modelId="{8E78B956-F14C-8D40-B526-66EFD381422A}" type="pres">
      <dgm:prSet presAssocID="{48B4CDD5-3314-4A62-BE0C-92D635C50128}" presName="composite" presStyleCnt="0"/>
      <dgm:spPr/>
    </dgm:pt>
    <dgm:pt modelId="{6DEF5282-6F2B-C94B-9715-C805576E3C2E}" type="pres">
      <dgm:prSet presAssocID="{48B4CDD5-3314-4A62-BE0C-92D635C50128}" presName="L1TextContainer" presStyleLbl="revTx" presStyleIdx="0" presStyleCnt="4">
        <dgm:presLayoutVars>
          <dgm:chMax val="1"/>
          <dgm:chPref val="1"/>
          <dgm:bulletEnabled val="1"/>
        </dgm:presLayoutVars>
      </dgm:prSet>
      <dgm:spPr/>
    </dgm:pt>
    <dgm:pt modelId="{2CB32634-2B4E-F445-B9CE-5C11162307BB}" type="pres">
      <dgm:prSet presAssocID="{48B4CDD5-3314-4A62-BE0C-92D635C50128}" presName="L2TextContainerWrapper" presStyleCnt="0">
        <dgm:presLayoutVars>
          <dgm:chMax val="0"/>
          <dgm:chPref val="0"/>
          <dgm:bulletEnabled val="1"/>
        </dgm:presLayoutVars>
      </dgm:prSet>
      <dgm:spPr/>
    </dgm:pt>
    <dgm:pt modelId="{24366870-8F93-0146-85CD-EBECDCE7B352}" type="pres">
      <dgm:prSet presAssocID="{48B4CDD5-3314-4A62-BE0C-92D635C50128}" presName="L2TextContainer" presStyleLbl="bgAccFollowNode1" presStyleIdx="0" presStyleCnt="4"/>
      <dgm:spPr/>
    </dgm:pt>
    <dgm:pt modelId="{ED0376FF-F16F-B14B-BC77-5365F825E5EC}" type="pres">
      <dgm:prSet presAssocID="{48B4CDD5-3314-4A62-BE0C-92D635C50128}" presName="FlexibleEmptyPlaceHolder" presStyleCnt="0"/>
      <dgm:spPr/>
    </dgm:pt>
    <dgm:pt modelId="{1F72FD31-B0E7-034C-A481-1DED1DC6F44B}" type="pres">
      <dgm:prSet presAssocID="{48B4CDD5-3314-4A62-BE0C-92D635C50128}" presName="ConnectLine" presStyleLbl="alignNode1" presStyleIdx="0" presStyleCnt="4"/>
      <dgm:spPr>
        <a:solidFill>
          <a:schemeClr val="accent2">
            <a:hueOff val="0"/>
            <a:satOff val="0"/>
            <a:lumOff val="0"/>
            <a:alphaOff val="0"/>
          </a:schemeClr>
        </a:solidFill>
        <a:ln w="6350" cap="flat" cmpd="sng" algn="ctr">
          <a:solidFill>
            <a:schemeClr val="accent2">
              <a:hueOff val="0"/>
              <a:satOff val="0"/>
              <a:lumOff val="0"/>
              <a:alphaOff val="0"/>
            </a:schemeClr>
          </a:solidFill>
          <a:prstDash val="dash"/>
          <a:miter lim="800000"/>
        </a:ln>
        <a:effectLst/>
      </dgm:spPr>
    </dgm:pt>
    <dgm:pt modelId="{221CE0F7-4C3E-1948-932C-BE234143D602}" type="pres">
      <dgm:prSet presAssocID="{48B4CDD5-3314-4A62-BE0C-92D635C50128}" presName="ConnectorPoint" presStyleLbl="fgAcc1" presStyleIdx="0" presStyleCnt="4"/>
      <dgm:spPr>
        <a:solidFill>
          <a:schemeClr val="lt1">
            <a:alpha val="90000"/>
            <a:hueOff val="0"/>
            <a:satOff val="0"/>
            <a:lumOff val="0"/>
            <a:alphaOff val="0"/>
          </a:schemeClr>
        </a:solidFill>
        <a:ln w="12700" cap="flat" cmpd="sng" algn="ctr">
          <a:noFill/>
          <a:prstDash val="solid"/>
          <a:miter lim="800000"/>
        </a:ln>
        <a:effectLst/>
      </dgm:spPr>
    </dgm:pt>
    <dgm:pt modelId="{967566B1-AC98-664C-8626-4E961556DA16}" type="pres">
      <dgm:prSet presAssocID="{48B4CDD5-3314-4A62-BE0C-92D635C50128}" presName="EmptyPlaceHolder" presStyleCnt="0"/>
      <dgm:spPr/>
    </dgm:pt>
    <dgm:pt modelId="{37562BB2-EFD2-584E-94EC-A2E729FC7809}" type="pres">
      <dgm:prSet presAssocID="{6D157C2E-E95A-451A-8AA5-EA97D0F130A4}" presName="spaceBetweenRectangles" presStyleCnt="0"/>
      <dgm:spPr/>
    </dgm:pt>
    <dgm:pt modelId="{E9D2216A-157A-1742-9228-4F885E50D954}" type="pres">
      <dgm:prSet presAssocID="{CF74FAA0-EC8E-4361-B354-54A4193878BA}" presName="composite" presStyleCnt="0"/>
      <dgm:spPr/>
    </dgm:pt>
    <dgm:pt modelId="{D2FF49BB-BACA-2F46-9EFB-2236036C0DB3}" type="pres">
      <dgm:prSet presAssocID="{CF74FAA0-EC8E-4361-B354-54A4193878BA}" presName="L1TextContainer" presStyleLbl="revTx" presStyleIdx="1" presStyleCnt="4">
        <dgm:presLayoutVars>
          <dgm:chMax val="1"/>
          <dgm:chPref val="1"/>
          <dgm:bulletEnabled val="1"/>
        </dgm:presLayoutVars>
      </dgm:prSet>
      <dgm:spPr/>
    </dgm:pt>
    <dgm:pt modelId="{333A91E0-E8AE-3746-B635-5C48B44988C3}" type="pres">
      <dgm:prSet presAssocID="{CF74FAA0-EC8E-4361-B354-54A4193878BA}" presName="L2TextContainerWrapper" presStyleCnt="0">
        <dgm:presLayoutVars>
          <dgm:chMax val="0"/>
          <dgm:chPref val="0"/>
          <dgm:bulletEnabled val="1"/>
        </dgm:presLayoutVars>
      </dgm:prSet>
      <dgm:spPr/>
    </dgm:pt>
    <dgm:pt modelId="{2F769899-0089-D448-A73A-D63D2A4FB61F}" type="pres">
      <dgm:prSet presAssocID="{CF74FAA0-EC8E-4361-B354-54A4193878BA}" presName="L2TextContainer" presStyleLbl="bgAccFollowNode1" presStyleIdx="1" presStyleCnt="4"/>
      <dgm:spPr/>
    </dgm:pt>
    <dgm:pt modelId="{A33DF195-C515-0B47-B19D-48D63E098AC2}" type="pres">
      <dgm:prSet presAssocID="{CF74FAA0-EC8E-4361-B354-54A4193878BA}" presName="FlexibleEmptyPlaceHolder" presStyleCnt="0"/>
      <dgm:spPr/>
    </dgm:pt>
    <dgm:pt modelId="{F64C5A39-BD50-3E46-B275-340CEB84B878}" type="pres">
      <dgm:prSet presAssocID="{CF74FAA0-EC8E-4361-B354-54A4193878BA}" presName="ConnectLine" presStyleLbl="alignNode1" presStyleIdx="1" presStyleCnt="4"/>
      <dgm:spPr>
        <a:solidFill>
          <a:schemeClr val="accent2">
            <a:hueOff val="-485121"/>
            <a:satOff val="-27976"/>
            <a:lumOff val="2876"/>
            <a:alphaOff val="0"/>
          </a:schemeClr>
        </a:solidFill>
        <a:ln w="6350" cap="flat" cmpd="sng" algn="ctr">
          <a:solidFill>
            <a:schemeClr val="accent2">
              <a:hueOff val="-485121"/>
              <a:satOff val="-27976"/>
              <a:lumOff val="2876"/>
              <a:alphaOff val="0"/>
            </a:schemeClr>
          </a:solidFill>
          <a:prstDash val="dash"/>
          <a:miter lim="800000"/>
        </a:ln>
        <a:effectLst/>
      </dgm:spPr>
    </dgm:pt>
    <dgm:pt modelId="{27A3A513-CC4F-CA44-AD68-0C75764A0D66}" type="pres">
      <dgm:prSet presAssocID="{CF74FAA0-EC8E-4361-B354-54A4193878BA}" presName="ConnectorPoint" presStyleLbl="fgAcc1" presStyleIdx="1" presStyleCnt="4"/>
      <dgm:spPr>
        <a:solidFill>
          <a:schemeClr val="lt1">
            <a:alpha val="90000"/>
            <a:hueOff val="0"/>
            <a:satOff val="0"/>
            <a:lumOff val="0"/>
            <a:alphaOff val="0"/>
          </a:schemeClr>
        </a:solidFill>
        <a:ln w="12700" cap="flat" cmpd="sng" algn="ctr">
          <a:noFill/>
          <a:prstDash val="solid"/>
          <a:miter lim="800000"/>
        </a:ln>
        <a:effectLst/>
      </dgm:spPr>
    </dgm:pt>
    <dgm:pt modelId="{3DF2C83E-2965-A54C-841A-EA1EF0F1E56A}" type="pres">
      <dgm:prSet presAssocID="{CF74FAA0-EC8E-4361-B354-54A4193878BA}" presName="EmptyPlaceHolder" presStyleCnt="0"/>
      <dgm:spPr/>
    </dgm:pt>
    <dgm:pt modelId="{979C1F0E-DCE4-C142-92AF-2084D2AD31B7}" type="pres">
      <dgm:prSet presAssocID="{52D601A2-9031-4D6B-8A65-D71254A5D8FD}" presName="spaceBetweenRectangles" presStyleCnt="0"/>
      <dgm:spPr/>
    </dgm:pt>
    <dgm:pt modelId="{D67F263F-316B-8741-86AA-85B3DB096789}" type="pres">
      <dgm:prSet presAssocID="{3864380E-08B9-456B-8EE7-CBEC55010BC1}" presName="composite" presStyleCnt="0"/>
      <dgm:spPr/>
    </dgm:pt>
    <dgm:pt modelId="{90AE22D6-BA34-454C-8D87-4602B61267B5}" type="pres">
      <dgm:prSet presAssocID="{3864380E-08B9-456B-8EE7-CBEC55010BC1}" presName="L1TextContainer" presStyleLbl="revTx" presStyleIdx="2" presStyleCnt="4">
        <dgm:presLayoutVars>
          <dgm:chMax val="1"/>
          <dgm:chPref val="1"/>
          <dgm:bulletEnabled val="1"/>
        </dgm:presLayoutVars>
      </dgm:prSet>
      <dgm:spPr/>
    </dgm:pt>
    <dgm:pt modelId="{42377CE8-C6E0-2F46-AB50-AD3877C8C25D}" type="pres">
      <dgm:prSet presAssocID="{3864380E-08B9-456B-8EE7-CBEC55010BC1}" presName="L2TextContainerWrapper" presStyleCnt="0">
        <dgm:presLayoutVars>
          <dgm:chMax val="0"/>
          <dgm:chPref val="0"/>
          <dgm:bulletEnabled val="1"/>
        </dgm:presLayoutVars>
      </dgm:prSet>
      <dgm:spPr/>
    </dgm:pt>
    <dgm:pt modelId="{4B0A6BA7-BC61-9A41-A87B-258F212BBEB3}" type="pres">
      <dgm:prSet presAssocID="{3864380E-08B9-456B-8EE7-CBEC55010BC1}" presName="L2TextContainer" presStyleLbl="bgAccFollowNode1" presStyleIdx="2" presStyleCnt="4"/>
      <dgm:spPr/>
    </dgm:pt>
    <dgm:pt modelId="{D7380EE9-D750-FD41-8891-3230AC2FE40E}" type="pres">
      <dgm:prSet presAssocID="{3864380E-08B9-456B-8EE7-CBEC55010BC1}" presName="FlexibleEmptyPlaceHolder" presStyleCnt="0"/>
      <dgm:spPr/>
    </dgm:pt>
    <dgm:pt modelId="{622B1538-5F23-D04D-92B2-CA8939235C50}" type="pres">
      <dgm:prSet presAssocID="{3864380E-08B9-456B-8EE7-CBEC55010BC1}" presName="ConnectLine" presStyleLbl="alignNode1" presStyleIdx="2" presStyleCnt="4"/>
      <dgm:spPr>
        <a:solidFill>
          <a:schemeClr val="accent2">
            <a:hueOff val="-970242"/>
            <a:satOff val="-55952"/>
            <a:lumOff val="5752"/>
            <a:alphaOff val="0"/>
          </a:schemeClr>
        </a:solidFill>
        <a:ln w="6350" cap="flat" cmpd="sng" algn="ctr">
          <a:solidFill>
            <a:schemeClr val="accent2">
              <a:hueOff val="-970242"/>
              <a:satOff val="-55952"/>
              <a:lumOff val="5752"/>
              <a:alphaOff val="0"/>
            </a:schemeClr>
          </a:solidFill>
          <a:prstDash val="dash"/>
          <a:miter lim="800000"/>
        </a:ln>
        <a:effectLst/>
      </dgm:spPr>
    </dgm:pt>
    <dgm:pt modelId="{012C0FAB-FB24-DF4B-B244-9CAF3E7E16B7}" type="pres">
      <dgm:prSet presAssocID="{3864380E-08B9-456B-8EE7-CBEC55010BC1}" presName="ConnectorPoint" presStyleLbl="fgAcc1" presStyleIdx="2" presStyleCnt="4"/>
      <dgm:spPr>
        <a:solidFill>
          <a:schemeClr val="lt1">
            <a:alpha val="90000"/>
            <a:hueOff val="0"/>
            <a:satOff val="0"/>
            <a:lumOff val="0"/>
            <a:alphaOff val="0"/>
          </a:schemeClr>
        </a:solidFill>
        <a:ln w="12700" cap="flat" cmpd="sng" algn="ctr">
          <a:noFill/>
          <a:prstDash val="solid"/>
          <a:miter lim="800000"/>
        </a:ln>
        <a:effectLst/>
      </dgm:spPr>
    </dgm:pt>
    <dgm:pt modelId="{FCE01D5F-1FC4-6540-828F-F66CFFD0C952}" type="pres">
      <dgm:prSet presAssocID="{3864380E-08B9-456B-8EE7-CBEC55010BC1}" presName="EmptyPlaceHolder" presStyleCnt="0"/>
      <dgm:spPr/>
    </dgm:pt>
    <dgm:pt modelId="{802281D8-E925-504E-A353-30B0E03BE83D}" type="pres">
      <dgm:prSet presAssocID="{FEA6EABE-C85B-44BC-8008-E14C17796CB6}" presName="spaceBetweenRectangles" presStyleCnt="0"/>
      <dgm:spPr/>
    </dgm:pt>
    <dgm:pt modelId="{843C405A-A005-0B4C-8F7C-7BC02850BE0C}" type="pres">
      <dgm:prSet presAssocID="{2491593D-5D08-4669-AB3E-FE59E70983B1}" presName="composite" presStyleCnt="0"/>
      <dgm:spPr/>
    </dgm:pt>
    <dgm:pt modelId="{FC23F16B-A8F8-A845-AD0A-EE194841D967}" type="pres">
      <dgm:prSet presAssocID="{2491593D-5D08-4669-AB3E-FE59E70983B1}" presName="L1TextContainer" presStyleLbl="revTx" presStyleIdx="3" presStyleCnt="4">
        <dgm:presLayoutVars>
          <dgm:chMax val="1"/>
          <dgm:chPref val="1"/>
          <dgm:bulletEnabled val="1"/>
        </dgm:presLayoutVars>
      </dgm:prSet>
      <dgm:spPr/>
    </dgm:pt>
    <dgm:pt modelId="{F1EDD706-7E9E-BB4B-9CFA-1F999B0F043B}" type="pres">
      <dgm:prSet presAssocID="{2491593D-5D08-4669-AB3E-FE59E70983B1}" presName="L2TextContainerWrapper" presStyleCnt="0">
        <dgm:presLayoutVars>
          <dgm:chMax val="0"/>
          <dgm:chPref val="0"/>
          <dgm:bulletEnabled val="1"/>
        </dgm:presLayoutVars>
      </dgm:prSet>
      <dgm:spPr/>
    </dgm:pt>
    <dgm:pt modelId="{EFCC2C21-E136-CB46-911E-B2E2859589AC}" type="pres">
      <dgm:prSet presAssocID="{2491593D-5D08-4669-AB3E-FE59E70983B1}" presName="L2TextContainer" presStyleLbl="bgAccFollowNode1" presStyleIdx="3" presStyleCnt="4"/>
      <dgm:spPr/>
    </dgm:pt>
    <dgm:pt modelId="{A2C5FB11-81DD-E444-97BD-BCD2B8DF508E}" type="pres">
      <dgm:prSet presAssocID="{2491593D-5D08-4669-AB3E-FE59E70983B1}" presName="FlexibleEmptyPlaceHolder" presStyleCnt="0"/>
      <dgm:spPr/>
    </dgm:pt>
    <dgm:pt modelId="{C689D089-3D53-BF4A-9047-B83BEB98146C}" type="pres">
      <dgm:prSet presAssocID="{2491593D-5D08-4669-AB3E-FE59E70983B1}" presName="ConnectLine" presStyleLbl="alignNode1" presStyleIdx="3" presStyleCnt="4"/>
      <dgm:spPr>
        <a:solidFill>
          <a:schemeClr val="accent2">
            <a:hueOff val="-1455363"/>
            <a:satOff val="-83928"/>
            <a:lumOff val="8628"/>
            <a:alphaOff val="0"/>
          </a:schemeClr>
        </a:solidFill>
        <a:ln w="6350" cap="flat" cmpd="sng" algn="ctr">
          <a:solidFill>
            <a:schemeClr val="accent2">
              <a:hueOff val="-1455363"/>
              <a:satOff val="-83928"/>
              <a:lumOff val="8628"/>
              <a:alphaOff val="0"/>
            </a:schemeClr>
          </a:solidFill>
          <a:prstDash val="dash"/>
          <a:miter lim="800000"/>
        </a:ln>
        <a:effectLst/>
      </dgm:spPr>
    </dgm:pt>
    <dgm:pt modelId="{45D83111-A3B6-5846-95D5-7147345F8ABE}" type="pres">
      <dgm:prSet presAssocID="{2491593D-5D08-4669-AB3E-FE59E70983B1}" presName="ConnectorPoint" presStyleLbl="fgAcc1" presStyleIdx="3" presStyleCnt="4"/>
      <dgm:spPr>
        <a:solidFill>
          <a:schemeClr val="lt1">
            <a:alpha val="90000"/>
            <a:hueOff val="0"/>
            <a:satOff val="0"/>
            <a:lumOff val="0"/>
            <a:alphaOff val="0"/>
          </a:schemeClr>
        </a:solidFill>
        <a:ln w="12700" cap="flat" cmpd="sng" algn="ctr">
          <a:noFill/>
          <a:prstDash val="solid"/>
          <a:miter lim="800000"/>
        </a:ln>
        <a:effectLst/>
      </dgm:spPr>
    </dgm:pt>
    <dgm:pt modelId="{6C3902FA-20C2-FE46-A561-8B19A00EB54D}" type="pres">
      <dgm:prSet presAssocID="{2491593D-5D08-4669-AB3E-FE59E70983B1}" presName="EmptyPlaceHolder" presStyleCnt="0"/>
      <dgm:spPr/>
    </dgm:pt>
  </dgm:ptLst>
  <dgm:cxnLst>
    <dgm:cxn modelId="{4045510F-AA53-E14E-9CA7-5E24AC556F40}" type="presOf" srcId="{7E8835D3-1003-4862-BC1E-5B4FC91FD029}" destId="{24366870-8F93-0146-85CD-EBECDCE7B352}" srcOrd="0" destOrd="1" presId="urn:microsoft.com/office/officeart/2017/3/layout/HorizontalPathTimeline"/>
    <dgm:cxn modelId="{EB080513-BD62-4C2A-AE93-24CAEB21D1D8}" srcId="{CF74FAA0-EC8E-4361-B354-54A4193878BA}" destId="{A5AEF89A-FB23-4DEE-9EB5-D08E27F4F262}" srcOrd="0" destOrd="0" parTransId="{B6361CAD-2558-4545-9A4C-120D982FEFF0}" sibTransId="{2B430E1D-1F41-4B30-9918-813BA39AB9FA}"/>
    <dgm:cxn modelId="{5975D035-36C0-4CE5-A580-CFC0F943377F}" srcId="{3864380E-08B9-456B-8EE7-CBEC55010BC1}" destId="{BBCF3B1C-E408-428D-8E92-F701975E2D59}" srcOrd="0" destOrd="0" parTransId="{E01DB14D-5551-412B-AD76-0A02FAB3E06C}" sibTransId="{2DDED1C0-E72D-45F7-B243-CC28D3C17286}"/>
    <dgm:cxn modelId="{D0A4E14C-4124-46DB-A4FB-952C1701BA4B}" srcId="{2491593D-5D08-4669-AB3E-FE59E70983B1}" destId="{2EF33C03-45D5-4D69-A99A-33F5CA2470C5}" srcOrd="0" destOrd="0" parTransId="{0F6E2C00-1490-460B-83A2-D260CC0C6AF4}" sibTransId="{079E7C3F-67B7-4025-B6BD-179DC5AD4EED}"/>
    <dgm:cxn modelId="{29B5B964-29A2-492D-AFAA-2827D0EE0584}" srcId="{48B4CDD5-3314-4A62-BE0C-92D635C50128}" destId="{3D7C83BB-FBE0-44D6-9E61-162972522A39}" srcOrd="0" destOrd="0" parTransId="{E64E99CE-DFEE-4B16-AF96-3D6EF99888DD}" sibTransId="{F2A3E112-87F6-4D8E-BA66-80A678BFC6FD}"/>
    <dgm:cxn modelId="{A6F7AB6B-EF71-F846-8065-8303BFD57877}" type="presOf" srcId="{2491593D-5D08-4669-AB3E-FE59E70983B1}" destId="{FC23F16B-A8F8-A845-AD0A-EE194841D967}" srcOrd="0" destOrd="0" presId="urn:microsoft.com/office/officeart/2017/3/layout/HorizontalPathTimeline"/>
    <dgm:cxn modelId="{D58B0C6D-FA58-495B-911D-A7467DE31DEC}" srcId="{57AD8E18-2EAD-45C3-BB27-F1BE2F0ACA51}" destId="{CF74FAA0-EC8E-4361-B354-54A4193878BA}" srcOrd="1" destOrd="0" parTransId="{7796B5C0-83B8-4C8F-AE2E-95268521E33A}" sibTransId="{52D601A2-9031-4D6B-8A65-D71254A5D8FD}"/>
    <dgm:cxn modelId="{69731081-A4C4-E64D-B7C5-5D08849DBE24}" type="presOf" srcId="{3864380E-08B9-456B-8EE7-CBEC55010BC1}" destId="{90AE22D6-BA34-454C-8D87-4602B61267B5}" srcOrd="0" destOrd="0" presId="urn:microsoft.com/office/officeart/2017/3/layout/HorizontalPathTimeline"/>
    <dgm:cxn modelId="{152C4C84-B50A-4D0D-8737-D81A0C1FC605}" srcId="{57AD8E18-2EAD-45C3-BB27-F1BE2F0ACA51}" destId="{3864380E-08B9-456B-8EE7-CBEC55010BC1}" srcOrd="2" destOrd="0" parTransId="{2BF9F0FC-1B49-4CB0-B5E2-26EF511F2670}" sibTransId="{FEA6EABE-C85B-44BC-8008-E14C17796CB6}"/>
    <dgm:cxn modelId="{690EE391-415F-AE4D-AADD-BBF57D6A60E9}" type="presOf" srcId="{57AD8E18-2EAD-45C3-BB27-F1BE2F0ACA51}" destId="{22F1EF60-6F1F-F444-AFAF-432F17CC6F52}" srcOrd="0" destOrd="0" presId="urn:microsoft.com/office/officeart/2017/3/layout/HorizontalPathTimeline"/>
    <dgm:cxn modelId="{43A68397-4D63-E740-823E-76D60157474B}" type="presOf" srcId="{3D7C83BB-FBE0-44D6-9E61-162972522A39}" destId="{24366870-8F93-0146-85CD-EBECDCE7B352}" srcOrd="0" destOrd="0" presId="urn:microsoft.com/office/officeart/2017/3/layout/HorizontalPathTimeline"/>
    <dgm:cxn modelId="{EB793D9E-2FDC-482B-BDCB-450683C84F1B}" srcId="{3D7C83BB-FBE0-44D6-9E61-162972522A39}" destId="{7E8835D3-1003-4862-BC1E-5B4FC91FD029}" srcOrd="0" destOrd="0" parTransId="{7CD56CCB-B722-4B5B-8B0D-326ACB138686}" sibTransId="{D654BAC4-0256-4170-B3C6-38783405F18E}"/>
    <dgm:cxn modelId="{6F323EA2-7C85-2B49-BBDD-F0C6B72E0CB0}" type="presOf" srcId="{BBCF3B1C-E408-428D-8E92-F701975E2D59}" destId="{4B0A6BA7-BC61-9A41-A87B-258F212BBEB3}" srcOrd="0" destOrd="0" presId="urn:microsoft.com/office/officeart/2017/3/layout/HorizontalPathTimeline"/>
    <dgm:cxn modelId="{B539D9B3-60F8-4C0B-94B0-615624A40832}" srcId="{57AD8E18-2EAD-45C3-BB27-F1BE2F0ACA51}" destId="{48B4CDD5-3314-4A62-BE0C-92D635C50128}" srcOrd="0" destOrd="0" parTransId="{625BAD99-DE9E-45D4-A0CB-0E24B5A2A4D8}" sibTransId="{6D157C2E-E95A-451A-8AA5-EA97D0F130A4}"/>
    <dgm:cxn modelId="{D4DF44B4-ADEB-EA4D-9B2C-E6B794588AB7}" type="presOf" srcId="{48B4CDD5-3314-4A62-BE0C-92D635C50128}" destId="{6DEF5282-6F2B-C94B-9715-C805576E3C2E}" srcOrd="0" destOrd="0" presId="urn:microsoft.com/office/officeart/2017/3/layout/HorizontalPathTimeline"/>
    <dgm:cxn modelId="{271410B8-BFFC-4342-BA2D-692E6642849D}" type="presOf" srcId="{278FD179-B9EE-421F-92F2-AF2BDCE51893}" destId="{2F769899-0089-D448-A73A-D63D2A4FB61F}" srcOrd="0" destOrd="1" presId="urn:microsoft.com/office/officeart/2017/3/layout/HorizontalPathTimeline"/>
    <dgm:cxn modelId="{950030BE-C8E5-4C41-B49A-E8873B0E88EB}" type="presOf" srcId="{CF74FAA0-EC8E-4361-B354-54A4193878BA}" destId="{D2FF49BB-BACA-2F46-9EFB-2236036C0DB3}" srcOrd="0" destOrd="0" presId="urn:microsoft.com/office/officeart/2017/3/layout/HorizontalPathTimeline"/>
    <dgm:cxn modelId="{C954EECC-B2DF-B24A-8C06-47880922A8D5}" type="presOf" srcId="{A5AEF89A-FB23-4DEE-9EB5-D08E27F4F262}" destId="{2F769899-0089-D448-A73A-D63D2A4FB61F}" srcOrd="0" destOrd="0" presId="urn:microsoft.com/office/officeart/2017/3/layout/HorizontalPathTimeline"/>
    <dgm:cxn modelId="{7209B1CF-6A04-4F24-86B6-096BDDC40342}" srcId="{57AD8E18-2EAD-45C3-BB27-F1BE2F0ACA51}" destId="{2491593D-5D08-4669-AB3E-FE59E70983B1}" srcOrd="3" destOrd="0" parTransId="{979FAF68-E43A-435E-8345-004D7E08FF2E}" sibTransId="{EE336120-8C49-404D-A22E-CB624C27FB9E}"/>
    <dgm:cxn modelId="{41D9AADE-E5FC-4264-9127-3BF059A6D1DB}" srcId="{A5AEF89A-FB23-4DEE-9EB5-D08E27F4F262}" destId="{278FD179-B9EE-421F-92F2-AF2BDCE51893}" srcOrd="0" destOrd="0" parTransId="{B683278F-75D5-491B-B878-E2968E189315}" sibTransId="{6F214C36-4388-4436-AF3B-3F781F9E97EE}"/>
    <dgm:cxn modelId="{955402FD-3961-2D48-8207-41FD05766D5D}" type="presOf" srcId="{2EF33C03-45D5-4D69-A99A-33F5CA2470C5}" destId="{EFCC2C21-E136-CB46-911E-B2E2859589AC}" srcOrd="0" destOrd="0" presId="urn:microsoft.com/office/officeart/2017/3/layout/HorizontalPathTimeline"/>
    <dgm:cxn modelId="{BAF1C422-628A-604A-BE2E-0DC79F0EB001}" type="presParOf" srcId="{22F1EF60-6F1F-F444-AFAF-432F17CC6F52}" destId="{A96175EC-0C0F-EA4A-85FD-7982C25847F1}" srcOrd="0" destOrd="0" presId="urn:microsoft.com/office/officeart/2017/3/layout/HorizontalPathTimeline"/>
    <dgm:cxn modelId="{36C98BA5-625D-F849-AF47-729B7684B9A2}" type="presParOf" srcId="{22F1EF60-6F1F-F444-AFAF-432F17CC6F52}" destId="{9F3DBE5D-F3AC-434A-ADDA-A3D474BC260F}" srcOrd="1" destOrd="0" presId="urn:microsoft.com/office/officeart/2017/3/layout/HorizontalPathTimeline"/>
    <dgm:cxn modelId="{BBF413A2-F96B-7348-93D0-08D74F809770}" type="presParOf" srcId="{9F3DBE5D-F3AC-434A-ADDA-A3D474BC260F}" destId="{8E78B956-F14C-8D40-B526-66EFD381422A}" srcOrd="0" destOrd="0" presId="urn:microsoft.com/office/officeart/2017/3/layout/HorizontalPathTimeline"/>
    <dgm:cxn modelId="{AF0F5BFE-893F-CF4A-AFED-3D111B663DAA}" type="presParOf" srcId="{8E78B956-F14C-8D40-B526-66EFD381422A}" destId="{6DEF5282-6F2B-C94B-9715-C805576E3C2E}" srcOrd="0" destOrd="0" presId="urn:microsoft.com/office/officeart/2017/3/layout/HorizontalPathTimeline"/>
    <dgm:cxn modelId="{15951A98-C718-4C45-87C6-FBB3709777EE}" type="presParOf" srcId="{8E78B956-F14C-8D40-B526-66EFD381422A}" destId="{2CB32634-2B4E-F445-B9CE-5C11162307BB}" srcOrd="1" destOrd="0" presId="urn:microsoft.com/office/officeart/2017/3/layout/HorizontalPathTimeline"/>
    <dgm:cxn modelId="{0DC1F2C1-87A0-1C47-8960-094253C06AB7}" type="presParOf" srcId="{2CB32634-2B4E-F445-B9CE-5C11162307BB}" destId="{24366870-8F93-0146-85CD-EBECDCE7B352}" srcOrd="0" destOrd="0" presId="urn:microsoft.com/office/officeart/2017/3/layout/HorizontalPathTimeline"/>
    <dgm:cxn modelId="{8371F9F2-D2D2-AC44-B913-4E293AF60610}" type="presParOf" srcId="{2CB32634-2B4E-F445-B9CE-5C11162307BB}" destId="{ED0376FF-F16F-B14B-BC77-5365F825E5EC}" srcOrd="1" destOrd="0" presId="urn:microsoft.com/office/officeart/2017/3/layout/HorizontalPathTimeline"/>
    <dgm:cxn modelId="{965E0B55-5F32-7649-86C0-4141BFFFF741}" type="presParOf" srcId="{8E78B956-F14C-8D40-B526-66EFD381422A}" destId="{1F72FD31-B0E7-034C-A481-1DED1DC6F44B}" srcOrd="2" destOrd="0" presId="urn:microsoft.com/office/officeart/2017/3/layout/HorizontalPathTimeline"/>
    <dgm:cxn modelId="{1DF72002-79D0-5348-8955-B82A02097235}" type="presParOf" srcId="{8E78B956-F14C-8D40-B526-66EFD381422A}" destId="{221CE0F7-4C3E-1948-932C-BE234143D602}" srcOrd="3" destOrd="0" presId="urn:microsoft.com/office/officeart/2017/3/layout/HorizontalPathTimeline"/>
    <dgm:cxn modelId="{C0AB763B-25CA-264B-9D2B-3260E5C8AD89}" type="presParOf" srcId="{8E78B956-F14C-8D40-B526-66EFD381422A}" destId="{967566B1-AC98-664C-8626-4E961556DA16}" srcOrd="4" destOrd="0" presId="urn:microsoft.com/office/officeart/2017/3/layout/HorizontalPathTimeline"/>
    <dgm:cxn modelId="{300847F3-4C92-6847-9D6E-07ACDAAD4BBD}" type="presParOf" srcId="{9F3DBE5D-F3AC-434A-ADDA-A3D474BC260F}" destId="{37562BB2-EFD2-584E-94EC-A2E729FC7809}" srcOrd="1" destOrd="0" presId="urn:microsoft.com/office/officeart/2017/3/layout/HorizontalPathTimeline"/>
    <dgm:cxn modelId="{C80A50EB-6E4C-8349-BC04-4072E40F5478}" type="presParOf" srcId="{9F3DBE5D-F3AC-434A-ADDA-A3D474BC260F}" destId="{E9D2216A-157A-1742-9228-4F885E50D954}" srcOrd="2" destOrd="0" presId="urn:microsoft.com/office/officeart/2017/3/layout/HorizontalPathTimeline"/>
    <dgm:cxn modelId="{2A9CF8D4-28F1-EF49-AD4A-E9CF4AC92D10}" type="presParOf" srcId="{E9D2216A-157A-1742-9228-4F885E50D954}" destId="{D2FF49BB-BACA-2F46-9EFB-2236036C0DB3}" srcOrd="0" destOrd="0" presId="urn:microsoft.com/office/officeart/2017/3/layout/HorizontalPathTimeline"/>
    <dgm:cxn modelId="{20832284-1E10-F249-ACCD-9672A28FB007}" type="presParOf" srcId="{E9D2216A-157A-1742-9228-4F885E50D954}" destId="{333A91E0-E8AE-3746-B635-5C48B44988C3}" srcOrd="1" destOrd="0" presId="urn:microsoft.com/office/officeart/2017/3/layout/HorizontalPathTimeline"/>
    <dgm:cxn modelId="{BB05CAA5-A4CF-7E4B-B021-388C69680228}" type="presParOf" srcId="{333A91E0-E8AE-3746-B635-5C48B44988C3}" destId="{2F769899-0089-D448-A73A-D63D2A4FB61F}" srcOrd="0" destOrd="0" presId="urn:microsoft.com/office/officeart/2017/3/layout/HorizontalPathTimeline"/>
    <dgm:cxn modelId="{54DBA5F7-76BB-4D43-B785-67C853FB87C1}" type="presParOf" srcId="{333A91E0-E8AE-3746-B635-5C48B44988C3}" destId="{A33DF195-C515-0B47-B19D-48D63E098AC2}" srcOrd="1" destOrd="0" presId="urn:microsoft.com/office/officeart/2017/3/layout/HorizontalPathTimeline"/>
    <dgm:cxn modelId="{E4FF6681-BF2E-1E44-A3C2-2288DE21DD6E}" type="presParOf" srcId="{E9D2216A-157A-1742-9228-4F885E50D954}" destId="{F64C5A39-BD50-3E46-B275-340CEB84B878}" srcOrd="2" destOrd="0" presId="urn:microsoft.com/office/officeart/2017/3/layout/HorizontalPathTimeline"/>
    <dgm:cxn modelId="{095F41FA-ECD5-BE42-A717-67FF61AE1293}" type="presParOf" srcId="{E9D2216A-157A-1742-9228-4F885E50D954}" destId="{27A3A513-CC4F-CA44-AD68-0C75764A0D66}" srcOrd="3" destOrd="0" presId="urn:microsoft.com/office/officeart/2017/3/layout/HorizontalPathTimeline"/>
    <dgm:cxn modelId="{FCE82E3F-A76A-9C4E-BDC7-A87D5139BC29}" type="presParOf" srcId="{E9D2216A-157A-1742-9228-4F885E50D954}" destId="{3DF2C83E-2965-A54C-841A-EA1EF0F1E56A}" srcOrd="4" destOrd="0" presId="urn:microsoft.com/office/officeart/2017/3/layout/HorizontalPathTimeline"/>
    <dgm:cxn modelId="{CF178B6F-8397-4642-B4A3-F68301B43D8C}" type="presParOf" srcId="{9F3DBE5D-F3AC-434A-ADDA-A3D474BC260F}" destId="{979C1F0E-DCE4-C142-92AF-2084D2AD31B7}" srcOrd="3" destOrd="0" presId="urn:microsoft.com/office/officeart/2017/3/layout/HorizontalPathTimeline"/>
    <dgm:cxn modelId="{9BCD79FF-A5AF-8F4E-B20F-099208191850}" type="presParOf" srcId="{9F3DBE5D-F3AC-434A-ADDA-A3D474BC260F}" destId="{D67F263F-316B-8741-86AA-85B3DB096789}" srcOrd="4" destOrd="0" presId="urn:microsoft.com/office/officeart/2017/3/layout/HorizontalPathTimeline"/>
    <dgm:cxn modelId="{7867D6A1-996B-3741-A90B-E33F8797E73A}" type="presParOf" srcId="{D67F263F-316B-8741-86AA-85B3DB096789}" destId="{90AE22D6-BA34-454C-8D87-4602B61267B5}" srcOrd="0" destOrd="0" presId="urn:microsoft.com/office/officeart/2017/3/layout/HorizontalPathTimeline"/>
    <dgm:cxn modelId="{F96D2C1A-439F-7D40-89E5-32A33C32AA9C}" type="presParOf" srcId="{D67F263F-316B-8741-86AA-85B3DB096789}" destId="{42377CE8-C6E0-2F46-AB50-AD3877C8C25D}" srcOrd="1" destOrd="0" presId="urn:microsoft.com/office/officeart/2017/3/layout/HorizontalPathTimeline"/>
    <dgm:cxn modelId="{1B836AC0-43A5-0547-BBBD-4E1808109930}" type="presParOf" srcId="{42377CE8-C6E0-2F46-AB50-AD3877C8C25D}" destId="{4B0A6BA7-BC61-9A41-A87B-258F212BBEB3}" srcOrd="0" destOrd="0" presId="urn:microsoft.com/office/officeart/2017/3/layout/HorizontalPathTimeline"/>
    <dgm:cxn modelId="{E5618BE1-9AF4-9246-864D-612ECD5F2035}" type="presParOf" srcId="{42377CE8-C6E0-2F46-AB50-AD3877C8C25D}" destId="{D7380EE9-D750-FD41-8891-3230AC2FE40E}" srcOrd="1" destOrd="0" presId="urn:microsoft.com/office/officeart/2017/3/layout/HorizontalPathTimeline"/>
    <dgm:cxn modelId="{E7B869C6-7CAB-274A-BD4D-BDEA9C166D3D}" type="presParOf" srcId="{D67F263F-316B-8741-86AA-85B3DB096789}" destId="{622B1538-5F23-D04D-92B2-CA8939235C50}" srcOrd="2" destOrd="0" presId="urn:microsoft.com/office/officeart/2017/3/layout/HorizontalPathTimeline"/>
    <dgm:cxn modelId="{7204808A-510D-6441-80CC-C7BC4AC527AC}" type="presParOf" srcId="{D67F263F-316B-8741-86AA-85B3DB096789}" destId="{012C0FAB-FB24-DF4B-B244-9CAF3E7E16B7}" srcOrd="3" destOrd="0" presId="urn:microsoft.com/office/officeart/2017/3/layout/HorizontalPathTimeline"/>
    <dgm:cxn modelId="{FD9EA18E-73C2-364D-9D63-65B8BB30562E}" type="presParOf" srcId="{D67F263F-316B-8741-86AA-85B3DB096789}" destId="{FCE01D5F-1FC4-6540-828F-F66CFFD0C952}" srcOrd="4" destOrd="0" presId="urn:microsoft.com/office/officeart/2017/3/layout/HorizontalPathTimeline"/>
    <dgm:cxn modelId="{A8331546-D483-4344-9DBC-BBFFF3652996}" type="presParOf" srcId="{9F3DBE5D-F3AC-434A-ADDA-A3D474BC260F}" destId="{802281D8-E925-504E-A353-30B0E03BE83D}" srcOrd="5" destOrd="0" presId="urn:microsoft.com/office/officeart/2017/3/layout/HorizontalPathTimeline"/>
    <dgm:cxn modelId="{1D74BC35-AC25-574F-A235-AC4607D0ED0D}" type="presParOf" srcId="{9F3DBE5D-F3AC-434A-ADDA-A3D474BC260F}" destId="{843C405A-A005-0B4C-8F7C-7BC02850BE0C}" srcOrd="6" destOrd="0" presId="urn:microsoft.com/office/officeart/2017/3/layout/HorizontalPathTimeline"/>
    <dgm:cxn modelId="{8DFAC20E-E47D-854A-AC05-80A43D3DE7E0}" type="presParOf" srcId="{843C405A-A005-0B4C-8F7C-7BC02850BE0C}" destId="{FC23F16B-A8F8-A845-AD0A-EE194841D967}" srcOrd="0" destOrd="0" presId="urn:microsoft.com/office/officeart/2017/3/layout/HorizontalPathTimeline"/>
    <dgm:cxn modelId="{60C38DD0-6128-7B4C-986D-3AA52EE4A389}" type="presParOf" srcId="{843C405A-A005-0B4C-8F7C-7BC02850BE0C}" destId="{F1EDD706-7E9E-BB4B-9CFA-1F999B0F043B}" srcOrd="1" destOrd="0" presId="urn:microsoft.com/office/officeart/2017/3/layout/HorizontalPathTimeline"/>
    <dgm:cxn modelId="{62C1E407-DF36-AA42-8C27-6AAB6AA32F24}" type="presParOf" srcId="{F1EDD706-7E9E-BB4B-9CFA-1F999B0F043B}" destId="{EFCC2C21-E136-CB46-911E-B2E2859589AC}" srcOrd="0" destOrd="0" presId="urn:microsoft.com/office/officeart/2017/3/layout/HorizontalPathTimeline"/>
    <dgm:cxn modelId="{5C6F0E15-5E27-D444-A898-083F4F8EDE9F}" type="presParOf" srcId="{F1EDD706-7E9E-BB4B-9CFA-1F999B0F043B}" destId="{A2C5FB11-81DD-E444-97BD-BCD2B8DF508E}" srcOrd="1" destOrd="0" presId="urn:microsoft.com/office/officeart/2017/3/layout/HorizontalPathTimeline"/>
    <dgm:cxn modelId="{E92F103E-2338-484A-ADC5-3D7639F62D95}" type="presParOf" srcId="{843C405A-A005-0B4C-8F7C-7BC02850BE0C}" destId="{C689D089-3D53-BF4A-9047-B83BEB98146C}" srcOrd="2" destOrd="0" presId="urn:microsoft.com/office/officeart/2017/3/layout/HorizontalPathTimeline"/>
    <dgm:cxn modelId="{01B4D296-5E60-DA42-91EF-AB15EBA092A1}" type="presParOf" srcId="{843C405A-A005-0B4C-8F7C-7BC02850BE0C}" destId="{45D83111-A3B6-5846-95D5-7147345F8ABE}" srcOrd="3" destOrd="0" presId="urn:microsoft.com/office/officeart/2017/3/layout/HorizontalPathTimeline"/>
    <dgm:cxn modelId="{63838735-AAC0-C748-9564-30A36E6D2B39}" type="presParOf" srcId="{843C405A-A005-0B4C-8F7C-7BC02850BE0C}" destId="{6C3902FA-20C2-FE46-A561-8B19A00EB54D}" srcOrd="4" destOrd="0" presId="urn:microsoft.com/office/officeart/2017/3/layout/HorizontalPath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6EB59A-DA33-47CD-B337-5BD809EFD208}"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B3CB1EAE-6057-4CF1-9ED0-AC9CC522D375}">
      <dgm:prSet/>
      <dgm:spPr/>
      <dgm:t>
        <a:bodyPr/>
        <a:lstStyle/>
        <a:p>
          <a:r>
            <a:rPr lang="en-US"/>
            <a:t>Founded in Paris in the Hôtel Massiac in August 1789</a:t>
          </a:r>
        </a:p>
      </dgm:t>
    </dgm:pt>
    <dgm:pt modelId="{9F1DF4A8-8F73-48B8-8C10-E6F509DBCF5C}" type="parTrans" cxnId="{25F6C8A5-B523-4BE7-A044-AEB88AE30AA8}">
      <dgm:prSet/>
      <dgm:spPr/>
      <dgm:t>
        <a:bodyPr/>
        <a:lstStyle/>
        <a:p>
          <a:endParaRPr lang="en-US"/>
        </a:p>
      </dgm:t>
    </dgm:pt>
    <dgm:pt modelId="{F0E82043-6979-41FD-8A55-46CAFC684F7B}" type="sibTrans" cxnId="{25F6C8A5-B523-4BE7-A044-AEB88AE30AA8}">
      <dgm:prSet/>
      <dgm:spPr/>
      <dgm:t>
        <a:bodyPr/>
        <a:lstStyle/>
        <a:p>
          <a:endParaRPr lang="en-US"/>
        </a:p>
      </dgm:t>
    </dgm:pt>
    <dgm:pt modelId="{4D08BDF9-7FD6-4131-ACD5-C9F393112A9B}">
      <dgm:prSet/>
      <dgm:spPr/>
      <dgm:t>
        <a:bodyPr/>
        <a:lstStyle/>
        <a:p>
          <a:r>
            <a:rPr lang="en-US"/>
            <a:t>Saint Domingue deputies horrified by anti-slavery sentiment in National Assembly</a:t>
          </a:r>
        </a:p>
      </dgm:t>
    </dgm:pt>
    <dgm:pt modelId="{9FFBC4A7-D487-4850-8530-598F76BD6D4F}" type="parTrans" cxnId="{3FD6BB60-F85D-4775-907C-DDCD54AAC598}">
      <dgm:prSet/>
      <dgm:spPr/>
      <dgm:t>
        <a:bodyPr/>
        <a:lstStyle/>
        <a:p>
          <a:endParaRPr lang="en-US"/>
        </a:p>
      </dgm:t>
    </dgm:pt>
    <dgm:pt modelId="{26A370EF-96F9-4DDD-A65C-A38766C24148}" type="sibTrans" cxnId="{3FD6BB60-F85D-4775-907C-DDCD54AAC598}">
      <dgm:prSet/>
      <dgm:spPr/>
      <dgm:t>
        <a:bodyPr/>
        <a:lstStyle/>
        <a:p>
          <a:endParaRPr lang="en-US"/>
        </a:p>
      </dgm:t>
    </dgm:pt>
    <dgm:pt modelId="{6B7E577C-415F-4E50-9915-27E98C2A3204}">
      <dgm:prSet/>
      <dgm:spPr/>
      <dgm:t>
        <a:bodyPr/>
        <a:lstStyle/>
        <a:p>
          <a:r>
            <a:rPr lang="en-US"/>
            <a:t>NA almost abolished slavery on 4 August 1789 (along with privileges)</a:t>
          </a:r>
        </a:p>
      </dgm:t>
    </dgm:pt>
    <dgm:pt modelId="{91B8C56C-390C-4A2A-897B-1DCFA5BB8322}" type="parTrans" cxnId="{550C6CFE-8998-4B78-9A0C-4292929AEE19}">
      <dgm:prSet/>
      <dgm:spPr/>
      <dgm:t>
        <a:bodyPr/>
        <a:lstStyle/>
        <a:p>
          <a:endParaRPr lang="en-US"/>
        </a:p>
      </dgm:t>
    </dgm:pt>
    <dgm:pt modelId="{EBC43C70-4B70-490B-846C-97684C132884}" type="sibTrans" cxnId="{550C6CFE-8998-4B78-9A0C-4292929AEE19}">
      <dgm:prSet/>
      <dgm:spPr/>
      <dgm:t>
        <a:bodyPr/>
        <a:lstStyle/>
        <a:p>
          <a:endParaRPr lang="en-US"/>
        </a:p>
      </dgm:t>
    </dgm:pt>
    <dgm:pt modelId="{DB8B3423-0018-4784-BD75-2C98868CD9F1}">
      <dgm:prSet/>
      <dgm:spPr/>
      <dgm:t>
        <a:bodyPr/>
        <a:lstStyle/>
        <a:p>
          <a:r>
            <a:rPr lang="en-US"/>
            <a:t>Opposed to extending rights to free men of colour (some who were rich and owned slaves themselves)</a:t>
          </a:r>
        </a:p>
      </dgm:t>
    </dgm:pt>
    <dgm:pt modelId="{9755C7E8-9F1D-477D-83EF-350A611D2BDF}" type="parTrans" cxnId="{F971A304-9380-42C0-AC99-2808F8243EA9}">
      <dgm:prSet/>
      <dgm:spPr/>
      <dgm:t>
        <a:bodyPr/>
        <a:lstStyle/>
        <a:p>
          <a:endParaRPr lang="en-US"/>
        </a:p>
      </dgm:t>
    </dgm:pt>
    <dgm:pt modelId="{36A9C868-7AB6-47CC-9041-8E8D2BC3D1DA}" type="sibTrans" cxnId="{F971A304-9380-42C0-AC99-2808F8243EA9}">
      <dgm:prSet/>
      <dgm:spPr/>
      <dgm:t>
        <a:bodyPr/>
        <a:lstStyle/>
        <a:p>
          <a:endParaRPr lang="en-US"/>
        </a:p>
      </dgm:t>
    </dgm:pt>
    <dgm:pt modelId="{A70DEAD9-D2BA-B64B-9B1C-75C05C0C511D}" type="pres">
      <dgm:prSet presAssocID="{D46EB59A-DA33-47CD-B337-5BD809EFD208}" presName="linear" presStyleCnt="0">
        <dgm:presLayoutVars>
          <dgm:animLvl val="lvl"/>
          <dgm:resizeHandles val="exact"/>
        </dgm:presLayoutVars>
      </dgm:prSet>
      <dgm:spPr/>
    </dgm:pt>
    <dgm:pt modelId="{2BFE9374-4496-614D-AD9A-C8CEE36EC3DA}" type="pres">
      <dgm:prSet presAssocID="{B3CB1EAE-6057-4CF1-9ED0-AC9CC522D375}" presName="parentText" presStyleLbl="node1" presStyleIdx="0" presStyleCnt="4">
        <dgm:presLayoutVars>
          <dgm:chMax val="0"/>
          <dgm:bulletEnabled val="1"/>
        </dgm:presLayoutVars>
      </dgm:prSet>
      <dgm:spPr/>
    </dgm:pt>
    <dgm:pt modelId="{BE5A1DF5-264E-304E-A918-CB998D78AC40}" type="pres">
      <dgm:prSet presAssocID="{F0E82043-6979-41FD-8A55-46CAFC684F7B}" presName="spacer" presStyleCnt="0"/>
      <dgm:spPr/>
    </dgm:pt>
    <dgm:pt modelId="{E4BD5DD4-513F-E147-A185-E21010904D70}" type="pres">
      <dgm:prSet presAssocID="{4D08BDF9-7FD6-4131-ACD5-C9F393112A9B}" presName="parentText" presStyleLbl="node1" presStyleIdx="1" presStyleCnt="4">
        <dgm:presLayoutVars>
          <dgm:chMax val="0"/>
          <dgm:bulletEnabled val="1"/>
        </dgm:presLayoutVars>
      </dgm:prSet>
      <dgm:spPr/>
    </dgm:pt>
    <dgm:pt modelId="{BF1DF368-757F-E04C-BBB4-1FE466E3AD17}" type="pres">
      <dgm:prSet presAssocID="{26A370EF-96F9-4DDD-A65C-A38766C24148}" presName="spacer" presStyleCnt="0"/>
      <dgm:spPr/>
    </dgm:pt>
    <dgm:pt modelId="{33235161-6C61-EE4A-A5FB-FD33513EE8BD}" type="pres">
      <dgm:prSet presAssocID="{6B7E577C-415F-4E50-9915-27E98C2A3204}" presName="parentText" presStyleLbl="node1" presStyleIdx="2" presStyleCnt="4">
        <dgm:presLayoutVars>
          <dgm:chMax val="0"/>
          <dgm:bulletEnabled val="1"/>
        </dgm:presLayoutVars>
      </dgm:prSet>
      <dgm:spPr/>
    </dgm:pt>
    <dgm:pt modelId="{DFB21BE0-2425-3D44-8177-A045299291D7}" type="pres">
      <dgm:prSet presAssocID="{EBC43C70-4B70-490B-846C-97684C132884}" presName="spacer" presStyleCnt="0"/>
      <dgm:spPr/>
    </dgm:pt>
    <dgm:pt modelId="{8A22B68D-C300-C142-B26E-DB11631AC6B8}" type="pres">
      <dgm:prSet presAssocID="{DB8B3423-0018-4784-BD75-2C98868CD9F1}" presName="parentText" presStyleLbl="node1" presStyleIdx="3" presStyleCnt="4">
        <dgm:presLayoutVars>
          <dgm:chMax val="0"/>
          <dgm:bulletEnabled val="1"/>
        </dgm:presLayoutVars>
      </dgm:prSet>
      <dgm:spPr/>
    </dgm:pt>
  </dgm:ptLst>
  <dgm:cxnLst>
    <dgm:cxn modelId="{77363C01-C82F-C64D-B86E-A214A21E3F1B}" type="presOf" srcId="{6B7E577C-415F-4E50-9915-27E98C2A3204}" destId="{33235161-6C61-EE4A-A5FB-FD33513EE8BD}" srcOrd="0" destOrd="0" presId="urn:microsoft.com/office/officeart/2005/8/layout/vList2"/>
    <dgm:cxn modelId="{F971A304-9380-42C0-AC99-2808F8243EA9}" srcId="{D46EB59A-DA33-47CD-B337-5BD809EFD208}" destId="{DB8B3423-0018-4784-BD75-2C98868CD9F1}" srcOrd="3" destOrd="0" parTransId="{9755C7E8-9F1D-477D-83EF-350A611D2BDF}" sibTransId="{36A9C868-7AB6-47CC-9041-8E8D2BC3D1DA}"/>
    <dgm:cxn modelId="{837ED812-C0E7-3F4C-8416-2B3038FB43CA}" type="presOf" srcId="{B3CB1EAE-6057-4CF1-9ED0-AC9CC522D375}" destId="{2BFE9374-4496-614D-AD9A-C8CEE36EC3DA}" srcOrd="0" destOrd="0" presId="urn:microsoft.com/office/officeart/2005/8/layout/vList2"/>
    <dgm:cxn modelId="{3FD6BB60-F85D-4775-907C-DDCD54AAC598}" srcId="{D46EB59A-DA33-47CD-B337-5BD809EFD208}" destId="{4D08BDF9-7FD6-4131-ACD5-C9F393112A9B}" srcOrd="1" destOrd="0" parTransId="{9FFBC4A7-D487-4850-8530-598F76BD6D4F}" sibTransId="{26A370EF-96F9-4DDD-A65C-A38766C24148}"/>
    <dgm:cxn modelId="{EB380267-7335-7343-B7A9-519FE2D947A0}" type="presOf" srcId="{4D08BDF9-7FD6-4131-ACD5-C9F393112A9B}" destId="{E4BD5DD4-513F-E147-A185-E21010904D70}" srcOrd="0" destOrd="0" presId="urn:microsoft.com/office/officeart/2005/8/layout/vList2"/>
    <dgm:cxn modelId="{EBE5E673-0B7C-2D48-95B9-3E5FC187B6D0}" type="presOf" srcId="{DB8B3423-0018-4784-BD75-2C98868CD9F1}" destId="{8A22B68D-C300-C142-B26E-DB11631AC6B8}" srcOrd="0" destOrd="0" presId="urn:microsoft.com/office/officeart/2005/8/layout/vList2"/>
    <dgm:cxn modelId="{25F6C8A5-B523-4BE7-A044-AEB88AE30AA8}" srcId="{D46EB59A-DA33-47CD-B337-5BD809EFD208}" destId="{B3CB1EAE-6057-4CF1-9ED0-AC9CC522D375}" srcOrd="0" destOrd="0" parTransId="{9F1DF4A8-8F73-48B8-8C10-E6F509DBCF5C}" sibTransId="{F0E82043-6979-41FD-8A55-46CAFC684F7B}"/>
    <dgm:cxn modelId="{7A9C56BF-BCC7-5940-ACE1-3986EA7D0CB4}" type="presOf" srcId="{D46EB59A-DA33-47CD-B337-5BD809EFD208}" destId="{A70DEAD9-D2BA-B64B-9B1C-75C05C0C511D}" srcOrd="0" destOrd="0" presId="urn:microsoft.com/office/officeart/2005/8/layout/vList2"/>
    <dgm:cxn modelId="{550C6CFE-8998-4B78-9A0C-4292929AEE19}" srcId="{D46EB59A-DA33-47CD-B337-5BD809EFD208}" destId="{6B7E577C-415F-4E50-9915-27E98C2A3204}" srcOrd="2" destOrd="0" parTransId="{91B8C56C-390C-4A2A-897B-1DCFA5BB8322}" sibTransId="{EBC43C70-4B70-490B-846C-97684C132884}"/>
    <dgm:cxn modelId="{697D8349-50EE-9D47-9FAC-0AD6917098EE}" type="presParOf" srcId="{A70DEAD9-D2BA-B64B-9B1C-75C05C0C511D}" destId="{2BFE9374-4496-614D-AD9A-C8CEE36EC3DA}" srcOrd="0" destOrd="0" presId="urn:microsoft.com/office/officeart/2005/8/layout/vList2"/>
    <dgm:cxn modelId="{E5EA069C-6342-2446-A8FA-A0984150654C}" type="presParOf" srcId="{A70DEAD9-D2BA-B64B-9B1C-75C05C0C511D}" destId="{BE5A1DF5-264E-304E-A918-CB998D78AC40}" srcOrd="1" destOrd="0" presId="urn:microsoft.com/office/officeart/2005/8/layout/vList2"/>
    <dgm:cxn modelId="{D82D9B89-D977-6D43-B611-07237B75D53E}" type="presParOf" srcId="{A70DEAD9-D2BA-B64B-9B1C-75C05C0C511D}" destId="{E4BD5DD4-513F-E147-A185-E21010904D70}" srcOrd="2" destOrd="0" presId="urn:microsoft.com/office/officeart/2005/8/layout/vList2"/>
    <dgm:cxn modelId="{46C7BC9D-0DFD-FD40-96ED-F42DE8F913C4}" type="presParOf" srcId="{A70DEAD9-D2BA-B64B-9B1C-75C05C0C511D}" destId="{BF1DF368-757F-E04C-BBB4-1FE466E3AD17}" srcOrd="3" destOrd="0" presId="urn:microsoft.com/office/officeart/2005/8/layout/vList2"/>
    <dgm:cxn modelId="{3CF456F4-80DB-724C-9AB7-4B4F971CEC17}" type="presParOf" srcId="{A70DEAD9-D2BA-B64B-9B1C-75C05C0C511D}" destId="{33235161-6C61-EE4A-A5FB-FD33513EE8BD}" srcOrd="4" destOrd="0" presId="urn:microsoft.com/office/officeart/2005/8/layout/vList2"/>
    <dgm:cxn modelId="{7498AFDE-C628-C340-8280-209C4B9A9668}" type="presParOf" srcId="{A70DEAD9-D2BA-B64B-9B1C-75C05C0C511D}" destId="{DFB21BE0-2425-3D44-8177-A045299291D7}" srcOrd="5" destOrd="0" presId="urn:microsoft.com/office/officeart/2005/8/layout/vList2"/>
    <dgm:cxn modelId="{FAB02EE6-496E-3C4A-9DC9-A5AC5797A417}" type="presParOf" srcId="{A70DEAD9-D2BA-B64B-9B1C-75C05C0C511D}" destId="{8A22B68D-C300-C142-B26E-DB11631AC6B8}"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0E9C5E9-E534-4289-8E13-83E2ABD358AE}" type="doc">
      <dgm:prSet loTypeId="urn:microsoft.com/office/officeart/2005/8/layout/process4" loCatId="process" qsTypeId="urn:microsoft.com/office/officeart/2005/8/quickstyle/simple1" qsCatId="simple" csTypeId="urn:microsoft.com/office/officeart/2005/8/colors/accent1_2" csCatId="accent1"/>
      <dgm:spPr/>
      <dgm:t>
        <a:bodyPr/>
        <a:lstStyle/>
        <a:p>
          <a:endParaRPr lang="en-US"/>
        </a:p>
      </dgm:t>
    </dgm:pt>
    <dgm:pt modelId="{DB99C7C3-B251-4577-B784-DCFB91A3A3E6}">
      <dgm:prSet/>
      <dgm:spPr/>
      <dgm:t>
        <a:bodyPr/>
        <a:lstStyle/>
        <a:p>
          <a:r>
            <a:rPr lang="en-US"/>
            <a:t>1790-1791: In Saint Domingue, revolts and struggles for political enfranchisement of free men of colour (FMC)</a:t>
          </a:r>
        </a:p>
      </dgm:t>
    </dgm:pt>
    <dgm:pt modelId="{99B5277A-7AEC-42FD-B2FC-B7BBEE9B44DE}" type="parTrans" cxnId="{264133A1-736C-456A-A04B-3E862C34BF35}">
      <dgm:prSet/>
      <dgm:spPr/>
      <dgm:t>
        <a:bodyPr/>
        <a:lstStyle/>
        <a:p>
          <a:endParaRPr lang="en-US"/>
        </a:p>
      </dgm:t>
    </dgm:pt>
    <dgm:pt modelId="{B16FFD16-7302-4414-B1EA-8D208D76DBB1}" type="sibTrans" cxnId="{264133A1-736C-456A-A04B-3E862C34BF35}">
      <dgm:prSet/>
      <dgm:spPr/>
      <dgm:t>
        <a:bodyPr/>
        <a:lstStyle/>
        <a:p>
          <a:endParaRPr lang="en-US"/>
        </a:p>
      </dgm:t>
    </dgm:pt>
    <dgm:pt modelId="{0D6ADAA1-E76F-433F-B7A1-960E0FC79831}">
      <dgm:prSet/>
      <dgm:spPr/>
      <dgm:t>
        <a:bodyPr/>
        <a:lstStyle/>
        <a:p>
          <a:r>
            <a:rPr lang="en-US"/>
            <a:t>Revolt of free men of colours October 1790</a:t>
          </a:r>
        </a:p>
      </dgm:t>
    </dgm:pt>
    <dgm:pt modelId="{2E23D02F-17FB-4BD5-BF96-3798EC0B3BBE}" type="parTrans" cxnId="{02287157-9E3E-446E-A5CF-4C41B1C6FAFB}">
      <dgm:prSet/>
      <dgm:spPr/>
      <dgm:t>
        <a:bodyPr/>
        <a:lstStyle/>
        <a:p>
          <a:endParaRPr lang="en-US"/>
        </a:p>
      </dgm:t>
    </dgm:pt>
    <dgm:pt modelId="{5C48ACBC-8B25-4EB3-B891-FB3F3A737694}" type="sibTrans" cxnId="{02287157-9E3E-446E-A5CF-4C41B1C6FAFB}">
      <dgm:prSet/>
      <dgm:spPr/>
      <dgm:t>
        <a:bodyPr/>
        <a:lstStyle/>
        <a:p>
          <a:endParaRPr lang="en-US"/>
        </a:p>
      </dgm:t>
    </dgm:pt>
    <dgm:pt modelId="{3335C3EA-42CC-459C-969C-6C5948D36C39}">
      <dgm:prSet/>
      <dgm:spPr/>
      <dgm:t>
        <a:bodyPr/>
        <a:lstStyle/>
        <a:p>
          <a:r>
            <a:rPr lang="en-US"/>
            <a:t>Led in the North by Vincent Ogé and Jean-Baptiste Chavannes (FMC)</a:t>
          </a:r>
        </a:p>
      </dgm:t>
    </dgm:pt>
    <dgm:pt modelId="{C2BEA3E0-D839-438B-8CAA-D690D26D1ABE}" type="parTrans" cxnId="{896A44CC-47DA-4A84-BFA7-0CC90C7AC21A}">
      <dgm:prSet/>
      <dgm:spPr/>
      <dgm:t>
        <a:bodyPr/>
        <a:lstStyle/>
        <a:p>
          <a:endParaRPr lang="en-US"/>
        </a:p>
      </dgm:t>
    </dgm:pt>
    <dgm:pt modelId="{6426AA93-2BF4-486F-9DAB-0A060E5AF814}" type="sibTrans" cxnId="{896A44CC-47DA-4A84-BFA7-0CC90C7AC21A}">
      <dgm:prSet/>
      <dgm:spPr/>
      <dgm:t>
        <a:bodyPr/>
        <a:lstStyle/>
        <a:p>
          <a:endParaRPr lang="en-US"/>
        </a:p>
      </dgm:t>
    </dgm:pt>
    <dgm:pt modelId="{E298FC6D-8187-4415-9AAF-C4AD18FDCCF8}">
      <dgm:prSet/>
      <dgm:spPr/>
      <dgm:t>
        <a:bodyPr/>
        <a:lstStyle/>
        <a:p>
          <a:r>
            <a:rPr lang="en-US"/>
            <a:t>Refused the help of slaves (though it was offered)</a:t>
          </a:r>
        </a:p>
      </dgm:t>
    </dgm:pt>
    <dgm:pt modelId="{8FAAAC5E-4F64-45A4-919C-DFC4320336EC}" type="parTrans" cxnId="{B5D94DDB-E4D2-48B2-BFF6-663BAF8B54B8}">
      <dgm:prSet/>
      <dgm:spPr/>
      <dgm:t>
        <a:bodyPr/>
        <a:lstStyle/>
        <a:p>
          <a:endParaRPr lang="en-US"/>
        </a:p>
      </dgm:t>
    </dgm:pt>
    <dgm:pt modelId="{229CB7AA-6961-4B1E-9048-ED14F2D02C7C}" type="sibTrans" cxnId="{B5D94DDB-E4D2-48B2-BFF6-663BAF8B54B8}">
      <dgm:prSet/>
      <dgm:spPr/>
      <dgm:t>
        <a:bodyPr/>
        <a:lstStyle/>
        <a:p>
          <a:endParaRPr lang="en-US"/>
        </a:p>
      </dgm:t>
    </dgm:pt>
    <dgm:pt modelId="{E585E949-2686-411C-9455-A3B4AA8DEAB7}">
      <dgm:prSet/>
      <dgm:spPr/>
      <dgm:t>
        <a:bodyPr/>
        <a:lstStyle/>
        <a:p>
          <a:r>
            <a:rPr lang="en-US"/>
            <a:t>Publicly tortured and executed in Feb 1791 – broken on the wheel</a:t>
          </a:r>
        </a:p>
      </dgm:t>
    </dgm:pt>
    <dgm:pt modelId="{38BBCDE7-0A39-47F8-BBA6-912ED7217966}" type="parTrans" cxnId="{96C371AE-F234-4C50-BEDA-0C5AA5D79DF9}">
      <dgm:prSet/>
      <dgm:spPr/>
      <dgm:t>
        <a:bodyPr/>
        <a:lstStyle/>
        <a:p>
          <a:endParaRPr lang="en-US"/>
        </a:p>
      </dgm:t>
    </dgm:pt>
    <dgm:pt modelId="{C8000EF4-DF96-4CCD-AC42-908ADCE34CE7}" type="sibTrans" cxnId="{96C371AE-F234-4C50-BEDA-0C5AA5D79DF9}">
      <dgm:prSet/>
      <dgm:spPr/>
      <dgm:t>
        <a:bodyPr/>
        <a:lstStyle/>
        <a:p>
          <a:endParaRPr lang="en-US"/>
        </a:p>
      </dgm:t>
    </dgm:pt>
    <dgm:pt modelId="{A910AB61-C78D-6049-B224-7296DBE40E2A}" type="pres">
      <dgm:prSet presAssocID="{D0E9C5E9-E534-4289-8E13-83E2ABD358AE}" presName="Name0" presStyleCnt="0">
        <dgm:presLayoutVars>
          <dgm:dir/>
          <dgm:animLvl val="lvl"/>
          <dgm:resizeHandles val="exact"/>
        </dgm:presLayoutVars>
      </dgm:prSet>
      <dgm:spPr/>
    </dgm:pt>
    <dgm:pt modelId="{851E655A-1071-0842-BCC6-AB20F974F660}" type="pres">
      <dgm:prSet presAssocID="{0D6ADAA1-E76F-433F-B7A1-960E0FC79831}" presName="boxAndChildren" presStyleCnt="0"/>
      <dgm:spPr/>
    </dgm:pt>
    <dgm:pt modelId="{2DCBD28F-89A8-2545-B59C-32B625064ED8}" type="pres">
      <dgm:prSet presAssocID="{0D6ADAA1-E76F-433F-B7A1-960E0FC79831}" presName="parentTextBox" presStyleLbl="node1" presStyleIdx="0" presStyleCnt="2"/>
      <dgm:spPr/>
    </dgm:pt>
    <dgm:pt modelId="{2F84AC64-B9AF-AF4A-83D1-20573321CB98}" type="pres">
      <dgm:prSet presAssocID="{0D6ADAA1-E76F-433F-B7A1-960E0FC79831}" presName="entireBox" presStyleLbl="node1" presStyleIdx="0" presStyleCnt="2"/>
      <dgm:spPr/>
    </dgm:pt>
    <dgm:pt modelId="{93A2D1C3-208D-6043-BBC6-56F0A2D1EDBD}" type="pres">
      <dgm:prSet presAssocID="{0D6ADAA1-E76F-433F-B7A1-960E0FC79831}" presName="descendantBox" presStyleCnt="0"/>
      <dgm:spPr/>
    </dgm:pt>
    <dgm:pt modelId="{99929032-3643-6441-9C83-15B6AD71C99C}" type="pres">
      <dgm:prSet presAssocID="{3335C3EA-42CC-459C-969C-6C5948D36C39}" presName="childTextBox" presStyleLbl="fgAccFollowNode1" presStyleIdx="0" presStyleCnt="3">
        <dgm:presLayoutVars>
          <dgm:bulletEnabled val="1"/>
        </dgm:presLayoutVars>
      </dgm:prSet>
      <dgm:spPr/>
    </dgm:pt>
    <dgm:pt modelId="{ACB45892-874D-8047-A920-1EB9CB6B80C5}" type="pres">
      <dgm:prSet presAssocID="{E298FC6D-8187-4415-9AAF-C4AD18FDCCF8}" presName="childTextBox" presStyleLbl="fgAccFollowNode1" presStyleIdx="1" presStyleCnt="3">
        <dgm:presLayoutVars>
          <dgm:bulletEnabled val="1"/>
        </dgm:presLayoutVars>
      </dgm:prSet>
      <dgm:spPr/>
    </dgm:pt>
    <dgm:pt modelId="{4D237AB4-B3EF-D246-94B2-3B49239185CE}" type="pres">
      <dgm:prSet presAssocID="{E585E949-2686-411C-9455-A3B4AA8DEAB7}" presName="childTextBox" presStyleLbl="fgAccFollowNode1" presStyleIdx="2" presStyleCnt="3">
        <dgm:presLayoutVars>
          <dgm:bulletEnabled val="1"/>
        </dgm:presLayoutVars>
      </dgm:prSet>
      <dgm:spPr/>
    </dgm:pt>
    <dgm:pt modelId="{5B004F27-30EC-5145-9D26-2DD57EE34785}" type="pres">
      <dgm:prSet presAssocID="{B16FFD16-7302-4414-B1EA-8D208D76DBB1}" presName="sp" presStyleCnt="0"/>
      <dgm:spPr/>
    </dgm:pt>
    <dgm:pt modelId="{946ADCDB-9113-6047-AC9F-14576528A71C}" type="pres">
      <dgm:prSet presAssocID="{DB99C7C3-B251-4577-B784-DCFB91A3A3E6}" presName="arrowAndChildren" presStyleCnt="0"/>
      <dgm:spPr/>
    </dgm:pt>
    <dgm:pt modelId="{8796DCD1-D6B1-F14C-9329-79BBC282209D}" type="pres">
      <dgm:prSet presAssocID="{DB99C7C3-B251-4577-B784-DCFB91A3A3E6}" presName="parentTextArrow" presStyleLbl="node1" presStyleIdx="1" presStyleCnt="2"/>
      <dgm:spPr/>
    </dgm:pt>
  </dgm:ptLst>
  <dgm:cxnLst>
    <dgm:cxn modelId="{39835414-D6EC-4246-BB29-841039C8D0B0}" type="presOf" srcId="{0D6ADAA1-E76F-433F-B7A1-960E0FC79831}" destId="{2DCBD28F-89A8-2545-B59C-32B625064ED8}" srcOrd="0" destOrd="0" presId="urn:microsoft.com/office/officeart/2005/8/layout/process4"/>
    <dgm:cxn modelId="{8F752519-0A66-6B42-B1F7-1E9CFCDA7976}" type="presOf" srcId="{0D6ADAA1-E76F-433F-B7A1-960E0FC79831}" destId="{2F84AC64-B9AF-AF4A-83D1-20573321CB98}" srcOrd="1" destOrd="0" presId="urn:microsoft.com/office/officeart/2005/8/layout/process4"/>
    <dgm:cxn modelId="{02287157-9E3E-446E-A5CF-4C41B1C6FAFB}" srcId="{D0E9C5E9-E534-4289-8E13-83E2ABD358AE}" destId="{0D6ADAA1-E76F-433F-B7A1-960E0FC79831}" srcOrd="1" destOrd="0" parTransId="{2E23D02F-17FB-4BD5-BF96-3798EC0B3BBE}" sibTransId="{5C48ACBC-8B25-4EB3-B891-FB3F3A737694}"/>
    <dgm:cxn modelId="{264133A1-736C-456A-A04B-3E862C34BF35}" srcId="{D0E9C5E9-E534-4289-8E13-83E2ABD358AE}" destId="{DB99C7C3-B251-4577-B784-DCFB91A3A3E6}" srcOrd="0" destOrd="0" parTransId="{99B5277A-7AEC-42FD-B2FC-B7BBEE9B44DE}" sibTransId="{B16FFD16-7302-4414-B1EA-8D208D76DBB1}"/>
    <dgm:cxn modelId="{96C371AE-F234-4C50-BEDA-0C5AA5D79DF9}" srcId="{0D6ADAA1-E76F-433F-B7A1-960E0FC79831}" destId="{E585E949-2686-411C-9455-A3B4AA8DEAB7}" srcOrd="2" destOrd="0" parTransId="{38BBCDE7-0A39-47F8-BBA6-912ED7217966}" sibTransId="{C8000EF4-DF96-4CCD-AC42-908ADCE34CE7}"/>
    <dgm:cxn modelId="{F589C3B0-57AB-9545-9428-43A73F6DE1CB}" type="presOf" srcId="{D0E9C5E9-E534-4289-8E13-83E2ABD358AE}" destId="{A910AB61-C78D-6049-B224-7296DBE40E2A}" srcOrd="0" destOrd="0" presId="urn:microsoft.com/office/officeart/2005/8/layout/process4"/>
    <dgm:cxn modelId="{074F30B1-97BA-4A4A-939D-C34A52FE3644}" type="presOf" srcId="{E585E949-2686-411C-9455-A3B4AA8DEAB7}" destId="{4D237AB4-B3EF-D246-94B2-3B49239185CE}" srcOrd="0" destOrd="0" presId="urn:microsoft.com/office/officeart/2005/8/layout/process4"/>
    <dgm:cxn modelId="{896A44CC-47DA-4A84-BFA7-0CC90C7AC21A}" srcId="{0D6ADAA1-E76F-433F-B7A1-960E0FC79831}" destId="{3335C3EA-42CC-459C-969C-6C5948D36C39}" srcOrd="0" destOrd="0" parTransId="{C2BEA3E0-D839-438B-8CAA-D690D26D1ABE}" sibTransId="{6426AA93-2BF4-486F-9DAB-0A060E5AF814}"/>
    <dgm:cxn modelId="{783F31D6-B74F-9C4E-B4BB-F9BEC312F042}" type="presOf" srcId="{E298FC6D-8187-4415-9AAF-C4AD18FDCCF8}" destId="{ACB45892-874D-8047-A920-1EB9CB6B80C5}" srcOrd="0" destOrd="0" presId="urn:microsoft.com/office/officeart/2005/8/layout/process4"/>
    <dgm:cxn modelId="{B5D94DDB-E4D2-48B2-BFF6-663BAF8B54B8}" srcId="{0D6ADAA1-E76F-433F-B7A1-960E0FC79831}" destId="{E298FC6D-8187-4415-9AAF-C4AD18FDCCF8}" srcOrd="1" destOrd="0" parTransId="{8FAAAC5E-4F64-45A4-919C-DFC4320336EC}" sibTransId="{229CB7AA-6961-4B1E-9048-ED14F2D02C7C}"/>
    <dgm:cxn modelId="{451A86DD-90DE-DF4B-9C14-5AB308625613}" type="presOf" srcId="{3335C3EA-42CC-459C-969C-6C5948D36C39}" destId="{99929032-3643-6441-9C83-15B6AD71C99C}" srcOrd="0" destOrd="0" presId="urn:microsoft.com/office/officeart/2005/8/layout/process4"/>
    <dgm:cxn modelId="{8E2381F7-0040-3A4D-8B88-E2A75B9BD894}" type="presOf" srcId="{DB99C7C3-B251-4577-B784-DCFB91A3A3E6}" destId="{8796DCD1-D6B1-F14C-9329-79BBC282209D}" srcOrd="0" destOrd="0" presId="urn:microsoft.com/office/officeart/2005/8/layout/process4"/>
    <dgm:cxn modelId="{791AEFC1-7A8A-F44A-9D70-14F67CB6A390}" type="presParOf" srcId="{A910AB61-C78D-6049-B224-7296DBE40E2A}" destId="{851E655A-1071-0842-BCC6-AB20F974F660}" srcOrd="0" destOrd="0" presId="urn:microsoft.com/office/officeart/2005/8/layout/process4"/>
    <dgm:cxn modelId="{E7E1CF8C-BE4A-8A4D-B98D-1F4A4789B751}" type="presParOf" srcId="{851E655A-1071-0842-BCC6-AB20F974F660}" destId="{2DCBD28F-89A8-2545-B59C-32B625064ED8}" srcOrd="0" destOrd="0" presId="urn:microsoft.com/office/officeart/2005/8/layout/process4"/>
    <dgm:cxn modelId="{6C8426ED-8364-3844-B454-89FDB9103C0E}" type="presParOf" srcId="{851E655A-1071-0842-BCC6-AB20F974F660}" destId="{2F84AC64-B9AF-AF4A-83D1-20573321CB98}" srcOrd="1" destOrd="0" presId="urn:microsoft.com/office/officeart/2005/8/layout/process4"/>
    <dgm:cxn modelId="{59B76981-4493-0A4E-843C-71807C718E0C}" type="presParOf" srcId="{851E655A-1071-0842-BCC6-AB20F974F660}" destId="{93A2D1C3-208D-6043-BBC6-56F0A2D1EDBD}" srcOrd="2" destOrd="0" presId="urn:microsoft.com/office/officeart/2005/8/layout/process4"/>
    <dgm:cxn modelId="{4C60B167-E9EB-1D40-B7F1-2C8481B1DAD3}" type="presParOf" srcId="{93A2D1C3-208D-6043-BBC6-56F0A2D1EDBD}" destId="{99929032-3643-6441-9C83-15B6AD71C99C}" srcOrd="0" destOrd="0" presId="urn:microsoft.com/office/officeart/2005/8/layout/process4"/>
    <dgm:cxn modelId="{347568E4-D24A-8246-8414-5F01131F87FE}" type="presParOf" srcId="{93A2D1C3-208D-6043-BBC6-56F0A2D1EDBD}" destId="{ACB45892-874D-8047-A920-1EB9CB6B80C5}" srcOrd="1" destOrd="0" presId="urn:microsoft.com/office/officeart/2005/8/layout/process4"/>
    <dgm:cxn modelId="{30F20696-E0CE-D148-9125-772AF95E4552}" type="presParOf" srcId="{93A2D1C3-208D-6043-BBC6-56F0A2D1EDBD}" destId="{4D237AB4-B3EF-D246-94B2-3B49239185CE}" srcOrd="2" destOrd="0" presId="urn:microsoft.com/office/officeart/2005/8/layout/process4"/>
    <dgm:cxn modelId="{00E28C58-F2D1-184B-8852-7BE83C56261B}" type="presParOf" srcId="{A910AB61-C78D-6049-B224-7296DBE40E2A}" destId="{5B004F27-30EC-5145-9D26-2DD57EE34785}" srcOrd="1" destOrd="0" presId="urn:microsoft.com/office/officeart/2005/8/layout/process4"/>
    <dgm:cxn modelId="{C1957F36-3E23-2D44-AEF2-F4C5719371FD}" type="presParOf" srcId="{A910AB61-C78D-6049-B224-7296DBE40E2A}" destId="{946ADCDB-9113-6047-AC9F-14576528A71C}" srcOrd="2" destOrd="0" presId="urn:microsoft.com/office/officeart/2005/8/layout/process4"/>
    <dgm:cxn modelId="{AF20C829-E722-B140-A7E7-E03883081156}" type="presParOf" srcId="{946ADCDB-9113-6047-AC9F-14576528A71C}" destId="{8796DCD1-D6B1-F14C-9329-79BBC282209D}"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1D40D0D-E927-4D86-97A0-8C634F69741E}"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C43C0E24-0C3B-4C2C-8828-A8A2FF45D2BE}">
      <dgm:prSet/>
      <dgm:spPr/>
      <dgm:t>
        <a:bodyPr/>
        <a:lstStyle/>
        <a:p>
          <a:r>
            <a:rPr lang="en-US"/>
            <a:t>Rumours in 1791</a:t>
          </a:r>
        </a:p>
      </dgm:t>
    </dgm:pt>
    <dgm:pt modelId="{2A0EC26D-D3CE-4D37-AC55-32192E37278D}" type="parTrans" cxnId="{1E508539-6A9F-4CD4-9934-E7128CA9E1D2}">
      <dgm:prSet/>
      <dgm:spPr/>
      <dgm:t>
        <a:bodyPr/>
        <a:lstStyle/>
        <a:p>
          <a:endParaRPr lang="en-US"/>
        </a:p>
      </dgm:t>
    </dgm:pt>
    <dgm:pt modelId="{F6C5E60D-5E1A-4BE5-960C-0FAB29CD8649}" type="sibTrans" cxnId="{1E508539-6A9F-4CD4-9934-E7128CA9E1D2}">
      <dgm:prSet/>
      <dgm:spPr/>
      <dgm:t>
        <a:bodyPr/>
        <a:lstStyle/>
        <a:p>
          <a:endParaRPr lang="en-US"/>
        </a:p>
      </dgm:t>
    </dgm:pt>
    <dgm:pt modelId="{F56D84CF-1A7B-47B2-8F92-FB86F5CF5283}">
      <dgm:prSet/>
      <dgm:spPr/>
      <dgm:t>
        <a:bodyPr/>
        <a:lstStyle/>
        <a:p>
          <a:r>
            <a:rPr lang="en-US"/>
            <a:t>The king would offer slaves 3 free days per week</a:t>
          </a:r>
        </a:p>
      </dgm:t>
    </dgm:pt>
    <dgm:pt modelId="{718E1E18-A776-4A6D-8C5B-69B421AA52AE}" type="parTrans" cxnId="{701DA27D-64AD-45FD-B04A-E39444CFF908}">
      <dgm:prSet/>
      <dgm:spPr/>
      <dgm:t>
        <a:bodyPr/>
        <a:lstStyle/>
        <a:p>
          <a:endParaRPr lang="en-US"/>
        </a:p>
      </dgm:t>
    </dgm:pt>
    <dgm:pt modelId="{194910D8-E7F5-49CF-99B2-F264271D8957}" type="sibTrans" cxnId="{701DA27D-64AD-45FD-B04A-E39444CFF908}">
      <dgm:prSet/>
      <dgm:spPr/>
      <dgm:t>
        <a:bodyPr/>
        <a:lstStyle/>
        <a:p>
          <a:endParaRPr lang="en-US"/>
        </a:p>
      </dgm:t>
    </dgm:pt>
    <dgm:pt modelId="{7F13BD6A-94A5-4E7B-A614-1920C7BE2218}">
      <dgm:prSet/>
      <dgm:spPr/>
      <dgm:t>
        <a:bodyPr/>
        <a:lstStyle/>
        <a:p>
          <a:r>
            <a:rPr lang="en-US"/>
            <a:t>Slaves believe in king, despite courtiers’ close ties to white planters</a:t>
          </a:r>
        </a:p>
      </dgm:t>
    </dgm:pt>
    <dgm:pt modelId="{44A45E86-885D-432A-A150-9B9CA30C43F2}" type="parTrans" cxnId="{6981DF2B-3E96-444E-BC95-B091CA91A2B9}">
      <dgm:prSet/>
      <dgm:spPr/>
      <dgm:t>
        <a:bodyPr/>
        <a:lstStyle/>
        <a:p>
          <a:endParaRPr lang="en-US"/>
        </a:p>
      </dgm:t>
    </dgm:pt>
    <dgm:pt modelId="{540F327F-0382-4338-8D78-8F33E836CC1D}" type="sibTrans" cxnId="{6981DF2B-3E96-444E-BC95-B091CA91A2B9}">
      <dgm:prSet/>
      <dgm:spPr/>
      <dgm:t>
        <a:bodyPr/>
        <a:lstStyle/>
        <a:p>
          <a:endParaRPr lang="en-US"/>
        </a:p>
      </dgm:t>
    </dgm:pt>
    <dgm:pt modelId="{D483381B-168F-4418-BA5F-1D45D7D7AE59}">
      <dgm:prSet/>
      <dgm:spPr/>
      <dgm:t>
        <a:bodyPr/>
        <a:lstStyle/>
        <a:p>
          <a:r>
            <a:rPr lang="en-US"/>
            <a:t>Slaves abandon their plantations in droves</a:t>
          </a:r>
        </a:p>
      </dgm:t>
    </dgm:pt>
    <dgm:pt modelId="{7813CFF8-1D68-4A29-B406-182F7DDD0EA0}" type="parTrans" cxnId="{A708CC74-A628-4622-9244-1D92001F0271}">
      <dgm:prSet/>
      <dgm:spPr/>
      <dgm:t>
        <a:bodyPr/>
        <a:lstStyle/>
        <a:p>
          <a:endParaRPr lang="en-US"/>
        </a:p>
      </dgm:t>
    </dgm:pt>
    <dgm:pt modelId="{E6CE989F-132B-4C1D-8C93-1BB806BA46D1}" type="sibTrans" cxnId="{A708CC74-A628-4622-9244-1D92001F0271}">
      <dgm:prSet/>
      <dgm:spPr/>
      <dgm:t>
        <a:bodyPr/>
        <a:lstStyle/>
        <a:p>
          <a:endParaRPr lang="en-US"/>
        </a:p>
      </dgm:t>
    </dgm:pt>
    <dgm:pt modelId="{8B6FA3E9-CFA7-CC4C-9210-01127C103DCA}" type="pres">
      <dgm:prSet presAssocID="{81D40D0D-E927-4D86-97A0-8C634F69741E}" presName="linear" presStyleCnt="0">
        <dgm:presLayoutVars>
          <dgm:animLvl val="lvl"/>
          <dgm:resizeHandles val="exact"/>
        </dgm:presLayoutVars>
      </dgm:prSet>
      <dgm:spPr/>
    </dgm:pt>
    <dgm:pt modelId="{C63933D3-F164-D44E-B66B-019F9A6191A6}" type="pres">
      <dgm:prSet presAssocID="{C43C0E24-0C3B-4C2C-8828-A8A2FF45D2BE}" presName="parentText" presStyleLbl="node1" presStyleIdx="0" presStyleCnt="2">
        <dgm:presLayoutVars>
          <dgm:chMax val="0"/>
          <dgm:bulletEnabled val="1"/>
        </dgm:presLayoutVars>
      </dgm:prSet>
      <dgm:spPr/>
    </dgm:pt>
    <dgm:pt modelId="{D2E7CB82-B731-6544-A8C7-D24DD67AA54D}" type="pres">
      <dgm:prSet presAssocID="{C43C0E24-0C3B-4C2C-8828-A8A2FF45D2BE}" presName="childText" presStyleLbl="revTx" presStyleIdx="0" presStyleCnt="1">
        <dgm:presLayoutVars>
          <dgm:bulletEnabled val="1"/>
        </dgm:presLayoutVars>
      </dgm:prSet>
      <dgm:spPr/>
    </dgm:pt>
    <dgm:pt modelId="{64DA4C8A-8BD2-F44A-A9D3-A47CD2E486A1}" type="pres">
      <dgm:prSet presAssocID="{D483381B-168F-4418-BA5F-1D45D7D7AE59}" presName="parentText" presStyleLbl="node1" presStyleIdx="1" presStyleCnt="2">
        <dgm:presLayoutVars>
          <dgm:chMax val="0"/>
          <dgm:bulletEnabled val="1"/>
        </dgm:presLayoutVars>
      </dgm:prSet>
      <dgm:spPr/>
    </dgm:pt>
  </dgm:ptLst>
  <dgm:cxnLst>
    <dgm:cxn modelId="{43ACF812-8AC4-6D4D-90C1-E4A12B29AD71}" type="presOf" srcId="{C43C0E24-0C3B-4C2C-8828-A8A2FF45D2BE}" destId="{C63933D3-F164-D44E-B66B-019F9A6191A6}" srcOrd="0" destOrd="0" presId="urn:microsoft.com/office/officeart/2005/8/layout/vList2"/>
    <dgm:cxn modelId="{6981DF2B-3E96-444E-BC95-B091CA91A2B9}" srcId="{C43C0E24-0C3B-4C2C-8828-A8A2FF45D2BE}" destId="{7F13BD6A-94A5-4E7B-A614-1920C7BE2218}" srcOrd="1" destOrd="0" parTransId="{44A45E86-885D-432A-A150-9B9CA30C43F2}" sibTransId="{540F327F-0382-4338-8D78-8F33E836CC1D}"/>
    <dgm:cxn modelId="{1E508539-6A9F-4CD4-9934-E7128CA9E1D2}" srcId="{81D40D0D-E927-4D86-97A0-8C634F69741E}" destId="{C43C0E24-0C3B-4C2C-8828-A8A2FF45D2BE}" srcOrd="0" destOrd="0" parTransId="{2A0EC26D-D3CE-4D37-AC55-32192E37278D}" sibTransId="{F6C5E60D-5E1A-4BE5-960C-0FAB29CD8649}"/>
    <dgm:cxn modelId="{8A536A4C-1E30-7640-A401-5CCBC106B855}" type="presOf" srcId="{F56D84CF-1A7B-47B2-8F92-FB86F5CF5283}" destId="{D2E7CB82-B731-6544-A8C7-D24DD67AA54D}" srcOrd="0" destOrd="0" presId="urn:microsoft.com/office/officeart/2005/8/layout/vList2"/>
    <dgm:cxn modelId="{2145805A-206A-B148-9D59-0A90011AB30D}" type="presOf" srcId="{D483381B-168F-4418-BA5F-1D45D7D7AE59}" destId="{64DA4C8A-8BD2-F44A-A9D3-A47CD2E486A1}" srcOrd="0" destOrd="0" presId="urn:microsoft.com/office/officeart/2005/8/layout/vList2"/>
    <dgm:cxn modelId="{5AF6F15E-AA75-5E46-B7D0-A34619CC931B}" type="presOf" srcId="{81D40D0D-E927-4D86-97A0-8C634F69741E}" destId="{8B6FA3E9-CFA7-CC4C-9210-01127C103DCA}" srcOrd="0" destOrd="0" presId="urn:microsoft.com/office/officeart/2005/8/layout/vList2"/>
    <dgm:cxn modelId="{A708CC74-A628-4622-9244-1D92001F0271}" srcId="{81D40D0D-E927-4D86-97A0-8C634F69741E}" destId="{D483381B-168F-4418-BA5F-1D45D7D7AE59}" srcOrd="1" destOrd="0" parTransId="{7813CFF8-1D68-4A29-B406-182F7DDD0EA0}" sibTransId="{E6CE989F-132B-4C1D-8C93-1BB806BA46D1}"/>
    <dgm:cxn modelId="{701DA27D-64AD-45FD-B04A-E39444CFF908}" srcId="{C43C0E24-0C3B-4C2C-8828-A8A2FF45D2BE}" destId="{F56D84CF-1A7B-47B2-8F92-FB86F5CF5283}" srcOrd="0" destOrd="0" parTransId="{718E1E18-A776-4A6D-8C5B-69B421AA52AE}" sibTransId="{194910D8-E7F5-49CF-99B2-F264271D8957}"/>
    <dgm:cxn modelId="{2EB09C9D-5204-0840-A102-A2E03732D24B}" type="presOf" srcId="{7F13BD6A-94A5-4E7B-A614-1920C7BE2218}" destId="{D2E7CB82-B731-6544-A8C7-D24DD67AA54D}" srcOrd="0" destOrd="1" presId="urn:microsoft.com/office/officeart/2005/8/layout/vList2"/>
    <dgm:cxn modelId="{4E0362BE-C969-834C-8DCE-FEEF921012D3}" type="presParOf" srcId="{8B6FA3E9-CFA7-CC4C-9210-01127C103DCA}" destId="{C63933D3-F164-D44E-B66B-019F9A6191A6}" srcOrd="0" destOrd="0" presId="urn:microsoft.com/office/officeart/2005/8/layout/vList2"/>
    <dgm:cxn modelId="{F796F8E0-D383-4146-A00C-1A8B36029BD2}" type="presParOf" srcId="{8B6FA3E9-CFA7-CC4C-9210-01127C103DCA}" destId="{D2E7CB82-B731-6544-A8C7-D24DD67AA54D}" srcOrd="1" destOrd="0" presId="urn:microsoft.com/office/officeart/2005/8/layout/vList2"/>
    <dgm:cxn modelId="{EA21B073-8AFA-F744-874B-66D395053932}" type="presParOf" srcId="{8B6FA3E9-CFA7-CC4C-9210-01127C103DCA}" destId="{64DA4C8A-8BD2-F44A-A9D3-A47CD2E486A1}"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F873F15-EB1D-473D-B9CE-7D2522079ACF}" type="doc">
      <dgm:prSet loTypeId="urn:microsoft.com/office/officeart/2008/layout/LinedList" loCatId="list" qsTypeId="urn:microsoft.com/office/officeart/2005/8/quickstyle/simple1" qsCatId="simple" csTypeId="urn:microsoft.com/office/officeart/2005/8/colors/accent4_2" csCatId="accent4"/>
      <dgm:spPr/>
      <dgm:t>
        <a:bodyPr/>
        <a:lstStyle/>
        <a:p>
          <a:endParaRPr lang="en-US"/>
        </a:p>
      </dgm:t>
    </dgm:pt>
    <dgm:pt modelId="{59C2787F-2883-4354-93B9-98197411530B}">
      <dgm:prSet/>
      <dgm:spPr/>
      <dgm:t>
        <a:bodyPr/>
        <a:lstStyle/>
        <a:p>
          <a:r>
            <a:rPr lang="en-US"/>
            <a:t>White colons and FMC both recruit slaves</a:t>
          </a:r>
        </a:p>
      </dgm:t>
    </dgm:pt>
    <dgm:pt modelId="{49FE299F-F4A6-4B41-AC42-E96131692B0D}" type="parTrans" cxnId="{4FAE68BB-87C0-4A7B-94EA-C20183A66726}">
      <dgm:prSet/>
      <dgm:spPr/>
      <dgm:t>
        <a:bodyPr/>
        <a:lstStyle/>
        <a:p>
          <a:endParaRPr lang="en-US"/>
        </a:p>
      </dgm:t>
    </dgm:pt>
    <dgm:pt modelId="{3957D1DF-31D2-4D70-BF00-7543F20A9853}" type="sibTrans" cxnId="{4FAE68BB-87C0-4A7B-94EA-C20183A66726}">
      <dgm:prSet/>
      <dgm:spPr/>
      <dgm:t>
        <a:bodyPr/>
        <a:lstStyle/>
        <a:p>
          <a:endParaRPr lang="en-US"/>
        </a:p>
      </dgm:t>
    </dgm:pt>
    <dgm:pt modelId="{A71A1BCC-BC63-4B28-BC27-2D10D046BE12}">
      <dgm:prSet/>
      <dgm:spPr/>
      <dgm:t>
        <a:bodyPr/>
        <a:lstStyle/>
        <a:p>
          <a:r>
            <a:rPr lang="en-US"/>
            <a:t>Slaves-soldiers on each side</a:t>
          </a:r>
        </a:p>
      </dgm:t>
    </dgm:pt>
    <dgm:pt modelId="{1A296D28-C679-4CF8-AFF1-185B8E0E31CC}" type="parTrans" cxnId="{0AAA8459-883F-4561-A8C4-321F1B2EC133}">
      <dgm:prSet/>
      <dgm:spPr/>
      <dgm:t>
        <a:bodyPr/>
        <a:lstStyle/>
        <a:p>
          <a:endParaRPr lang="en-US"/>
        </a:p>
      </dgm:t>
    </dgm:pt>
    <dgm:pt modelId="{0AD265B9-7EFC-4AF5-8041-32E805DCB3DC}" type="sibTrans" cxnId="{0AAA8459-883F-4561-A8C4-321F1B2EC133}">
      <dgm:prSet/>
      <dgm:spPr/>
      <dgm:t>
        <a:bodyPr/>
        <a:lstStyle/>
        <a:p>
          <a:endParaRPr lang="en-US"/>
        </a:p>
      </dgm:t>
    </dgm:pt>
    <dgm:pt modelId="{5BF9B621-BF6B-4223-A257-93963129BF5D}">
      <dgm:prSet/>
      <dgm:spPr/>
      <dgm:t>
        <a:bodyPr/>
        <a:lstStyle/>
        <a:p>
          <a:r>
            <a:rPr lang="en-US"/>
            <a:t>15 May 1791: NA gives FMC political rights</a:t>
          </a:r>
        </a:p>
      </dgm:t>
    </dgm:pt>
    <dgm:pt modelId="{4F7D25CA-2216-4290-B68E-76ED256A7B06}" type="parTrans" cxnId="{6BA6CB2A-3177-4F98-ACB9-553BD8590163}">
      <dgm:prSet/>
      <dgm:spPr/>
      <dgm:t>
        <a:bodyPr/>
        <a:lstStyle/>
        <a:p>
          <a:endParaRPr lang="en-US"/>
        </a:p>
      </dgm:t>
    </dgm:pt>
    <dgm:pt modelId="{127C2A16-0BE3-4ECC-8F9C-13C1CFEEFB5B}" type="sibTrans" cxnId="{6BA6CB2A-3177-4F98-ACB9-553BD8590163}">
      <dgm:prSet/>
      <dgm:spPr/>
      <dgm:t>
        <a:bodyPr/>
        <a:lstStyle/>
        <a:p>
          <a:endParaRPr lang="en-US"/>
        </a:p>
      </dgm:t>
    </dgm:pt>
    <dgm:pt modelId="{6A2FCE6B-074B-4496-B6C5-73DE0AE4BA12}">
      <dgm:prSet/>
      <dgm:spPr/>
      <dgm:t>
        <a:bodyPr/>
        <a:lstStyle/>
        <a:p>
          <a:r>
            <a:rPr lang="en-US"/>
            <a:t>September 1791: NA revokes the May decree, but news arrives too late in Saint-Domingue. Revolt well underway</a:t>
          </a:r>
        </a:p>
      </dgm:t>
    </dgm:pt>
    <dgm:pt modelId="{80017A53-5328-4664-B407-82BF6F97315A}" type="parTrans" cxnId="{55A29730-08ED-4150-A26F-D5691E3444C3}">
      <dgm:prSet/>
      <dgm:spPr/>
      <dgm:t>
        <a:bodyPr/>
        <a:lstStyle/>
        <a:p>
          <a:endParaRPr lang="en-US"/>
        </a:p>
      </dgm:t>
    </dgm:pt>
    <dgm:pt modelId="{B01A368F-B0C3-4811-96CA-7B9C59246A42}" type="sibTrans" cxnId="{55A29730-08ED-4150-A26F-D5691E3444C3}">
      <dgm:prSet/>
      <dgm:spPr/>
      <dgm:t>
        <a:bodyPr/>
        <a:lstStyle/>
        <a:p>
          <a:endParaRPr lang="en-US"/>
        </a:p>
      </dgm:t>
    </dgm:pt>
    <dgm:pt modelId="{38302EB2-6228-479C-AE90-6852CD2BB4CF}">
      <dgm:prSet/>
      <dgm:spPr/>
      <dgm:t>
        <a:bodyPr/>
        <a:lstStyle/>
        <a:p>
          <a:r>
            <a:rPr lang="en-US"/>
            <a:t>November 1791: Port-au-Prince (west) on fire from fighting between colons and the FMC</a:t>
          </a:r>
        </a:p>
      </dgm:t>
    </dgm:pt>
    <dgm:pt modelId="{07CA9F45-BFE1-45F9-98EC-5C52BB692F3C}" type="parTrans" cxnId="{ACE7FA0C-3DFB-4C3D-A7A7-10E26FB050EF}">
      <dgm:prSet/>
      <dgm:spPr/>
      <dgm:t>
        <a:bodyPr/>
        <a:lstStyle/>
        <a:p>
          <a:endParaRPr lang="en-US"/>
        </a:p>
      </dgm:t>
    </dgm:pt>
    <dgm:pt modelId="{E841B787-0A96-46B9-BCE4-54197F1D26F8}" type="sibTrans" cxnId="{ACE7FA0C-3DFB-4C3D-A7A7-10E26FB050EF}">
      <dgm:prSet/>
      <dgm:spPr/>
      <dgm:t>
        <a:bodyPr/>
        <a:lstStyle/>
        <a:p>
          <a:endParaRPr lang="en-US"/>
        </a:p>
      </dgm:t>
    </dgm:pt>
    <dgm:pt modelId="{BDF8399F-37FA-6042-A528-6F25D95E1786}" type="pres">
      <dgm:prSet presAssocID="{6F873F15-EB1D-473D-B9CE-7D2522079ACF}" presName="vert0" presStyleCnt="0">
        <dgm:presLayoutVars>
          <dgm:dir/>
          <dgm:animOne val="branch"/>
          <dgm:animLvl val="lvl"/>
        </dgm:presLayoutVars>
      </dgm:prSet>
      <dgm:spPr/>
    </dgm:pt>
    <dgm:pt modelId="{60DDE049-0A58-BF4E-8CCB-C9FD37A96D69}" type="pres">
      <dgm:prSet presAssocID="{59C2787F-2883-4354-93B9-98197411530B}" presName="thickLine" presStyleLbl="alignNode1" presStyleIdx="0" presStyleCnt="5"/>
      <dgm:spPr/>
    </dgm:pt>
    <dgm:pt modelId="{57CC2477-A83F-AB43-A4AD-C7CB00FA27C1}" type="pres">
      <dgm:prSet presAssocID="{59C2787F-2883-4354-93B9-98197411530B}" presName="horz1" presStyleCnt="0"/>
      <dgm:spPr/>
    </dgm:pt>
    <dgm:pt modelId="{EC331F90-70D5-7749-9520-CC49B9F11BA3}" type="pres">
      <dgm:prSet presAssocID="{59C2787F-2883-4354-93B9-98197411530B}" presName="tx1" presStyleLbl="revTx" presStyleIdx="0" presStyleCnt="5"/>
      <dgm:spPr/>
    </dgm:pt>
    <dgm:pt modelId="{66DE5583-52B3-7A43-99EB-6D8AB194BECD}" type="pres">
      <dgm:prSet presAssocID="{59C2787F-2883-4354-93B9-98197411530B}" presName="vert1" presStyleCnt="0"/>
      <dgm:spPr/>
    </dgm:pt>
    <dgm:pt modelId="{07B1BA9F-4EB7-F94B-8AD7-4521F90BC24C}" type="pres">
      <dgm:prSet presAssocID="{A71A1BCC-BC63-4B28-BC27-2D10D046BE12}" presName="thickLine" presStyleLbl="alignNode1" presStyleIdx="1" presStyleCnt="5"/>
      <dgm:spPr/>
    </dgm:pt>
    <dgm:pt modelId="{2D5DD09E-5357-9340-92C6-F9CD1EEC8BB6}" type="pres">
      <dgm:prSet presAssocID="{A71A1BCC-BC63-4B28-BC27-2D10D046BE12}" presName="horz1" presStyleCnt="0"/>
      <dgm:spPr/>
    </dgm:pt>
    <dgm:pt modelId="{FA93F646-E99A-204B-9802-90E9E2A3BA89}" type="pres">
      <dgm:prSet presAssocID="{A71A1BCC-BC63-4B28-BC27-2D10D046BE12}" presName="tx1" presStyleLbl="revTx" presStyleIdx="1" presStyleCnt="5"/>
      <dgm:spPr/>
    </dgm:pt>
    <dgm:pt modelId="{3A61C874-BBC9-F64B-A2C2-2402D6A86B0D}" type="pres">
      <dgm:prSet presAssocID="{A71A1BCC-BC63-4B28-BC27-2D10D046BE12}" presName="vert1" presStyleCnt="0"/>
      <dgm:spPr/>
    </dgm:pt>
    <dgm:pt modelId="{31FAB40D-BA2E-C64C-BCC4-337CDD8AA9E7}" type="pres">
      <dgm:prSet presAssocID="{5BF9B621-BF6B-4223-A257-93963129BF5D}" presName="thickLine" presStyleLbl="alignNode1" presStyleIdx="2" presStyleCnt="5"/>
      <dgm:spPr/>
    </dgm:pt>
    <dgm:pt modelId="{E390DD62-14C7-1A49-8CBE-04C1F5E35A92}" type="pres">
      <dgm:prSet presAssocID="{5BF9B621-BF6B-4223-A257-93963129BF5D}" presName="horz1" presStyleCnt="0"/>
      <dgm:spPr/>
    </dgm:pt>
    <dgm:pt modelId="{0B4B700B-8803-5843-A024-6C1AD61F385E}" type="pres">
      <dgm:prSet presAssocID="{5BF9B621-BF6B-4223-A257-93963129BF5D}" presName="tx1" presStyleLbl="revTx" presStyleIdx="2" presStyleCnt="5"/>
      <dgm:spPr/>
    </dgm:pt>
    <dgm:pt modelId="{CD24E730-992F-FC4C-901E-2D84BBF2F871}" type="pres">
      <dgm:prSet presAssocID="{5BF9B621-BF6B-4223-A257-93963129BF5D}" presName="vert1" presStyleCnt="0"/>
      <dgm:spPr/>
    </dgm:pt>
    <dgm:pt modelId="{A11949EC-288B-0A4F-B2A1-60FD8FA98212}" type="pres">
      <dgm:prSet presAssocID="{6A2FCE6B-074B-4496-B6C5-73DE0AE4BA12}" presName="thickLine" presStyleLbl="alignNode1" presStyleIdx="3" presStyleCnt="5"/>
      <dgm:spPr/>
    </dgm:pt>
    <dgm:pt modelId="{05160761-E2E5-914B-8394-A62B5C197D4E}" type="pres">
      <dgm:prSet presAssocID="{6A2FCE6B-074B-4496-B6C5-73DE0AE4BA12}" presName="horz1" presStyleCnt="0"/>
      <dgm:spPr/>
    </dgm:pt>
    <dgm:pt modelId="{AE98B56A-518A-2E48-BB1F-08361EF1FAA8}" type="pres">
      <dgm:prSet presAssocID="{6A2FCE6B-074B-4496-B6C5-73DE0AE4BA12}" presName="tx1" presStyleLbl="revTx" presStyleIdx="3" presStyleCnt="5"/>
      <dgm:spPr/>
    </dgm:pt>
    <dgm:pt modelId="{589C354E-1BF2-B142-BCA3-72BFADF48E92}" type="pres">
      <dgm:prSet presAssocID="{6A2FCE6B-074B-4496-B6C5-73DE0AE4BA12}" presName="vert1" presStyleCnt="0"/>
      <dgm:spPr/>
    </dgm:pt>
    <dgm:pt modelId="{CC4D780B-B5C1-624A-BF58-57BA800642CD}" type="pres">
      <dgm:prSet presAssocID="{38302EB2-6228-479C-AE90-6852CD2BB4CF}" presName="thickLine" presStyleLbl="alignNode1" presStyleIdx="4" presStyleCnt="5"/>
      <dgm:spPr/>
    </dgm:pt>
    <dgm:pt modelId="{C38576E1-5E23-124B-85DA-02A93A00B573}" type="pres">
      <dgm:prSet presAssocID="{38302EB2-6228-479C-AE90-6852CD2BB4CF}" presName="horz1" presStyleCnt="0"/>
      <dgm:spPr/>
    </dgm:pt>
    <dgm:pt modelId="{6E432A26-4A95-AA48-BA3A-9E04A44D4162}" type="pres">
      <dgm:prSet presAssocID="{38302EB2-6228-479C-AE90-6852CD2BB4CF}" presName="tx1" presStyleLbl="revTx" presStyleIdx="4" presStyleCnt="5"/>
      <dgm:spPr/>
    </dgm:pt>
    <dgm:pt modelId="{08973046-5DB0-1F4A-A8AB-CB43EF6E1767}" type="pres">
      <dgm:prSet presAssocID="{38302EB2-6228-479C-AE90-6852CD2BB4CF}" presName="vert1" presStyleCnt="0"/>
      <dgm:spPr/>
    </dgm:pt>
  </dgm:ptLst>
  <dgm:cxnLst>
    <dgm:cxn modelId="{ACE7FA0C-3DFB-4C3D-A7A7-10E26FB050EF}" srcId="{6F873F15-EB1D-473D-B9CE-7D2522079ACF}" destId="{38302EB2-6228-479C-AE90-6852CD2BB4CF}" srcOrd="4" destOrd="0" parTransId="{07CA9F45-BFE1-45F9-98EC-5C52BB692F3C}" sibTransId="{E841B787-0A96-46B9-BCE4-54197F1D26F8}"/>
    <dgm:cxn modelId="{6BA6CB2A-3177-4F98-ACB9-553BD8590163}" srcId="{6F873F15-EB1D-473D-B9CE-7D2522079ACF}" destId="{5BF9B621-BF6B-4223-A257-93963129BF5D}" srcOrd="2" destOrd="0" parTransId="{4F7D25CA-2216-4290-B68E-76ED256A7B06}" sibTransId="{127C2A16-0BE3-4ECC-8F9C-13C1CFEEFB5B}"/>
    <dgm:cxn modelId="{55A29730-08ED-4150-A26F-D5691E3444C3}" srcId="{6F873F15-EB1D-473D-B9CE-7D2522079ACF}" destId="{6A2FCE6B-074B-4496-B6C5-73DE0AE4BA12}" srcOrd="3" destOrd="0" parTransId="{80017A53-5328-4664-B407-82BF6F97315A}" sibTransId="{B01A368F-B0C3-4811-96CA-7B9C59246A42}"/>
    <dgm:cxn modelId="{1A8C2931-08E4-F445-800D-D2920A69ACE7}" type="presOf" srcId="{5BF9B621-BF6B-4223-A257-93963129BF5D}" destId="{0B4B700B-8803-5843-A024-6C1AD61F385E}" srcOrd="0" destOrd="0" presId="urn:microsoft.com/office/officeart/2008/layout/LinedList"/>
    <dgm:cxn modelId="{0AAA8459-883F-4561-A8C4-321F1B2EC133}" srcId="{6F873F15-EB1D-473D-B9CE-7D2522079ACF}" destId="{A71A1BCC-BC63-4B28-BC27-2D10D046BE12}" srcOrd="1" destOrd="0" parTransId="{1A296D28-C679-4CF8-AFF1-185B8E0E31CC}" sibTransId="{0AD265B9-7EFC-4AF5-8041-32E805DCB3DC}"/>
    <dgm:cxn modelId="{D98DE55F-921F-6B4F-A04B-1904F2A76451}" type="presOf" srcId="{A71A1BCC-BC63-4B28-BC27-2D10D046BE12}" destId="{FA93F646-E99A-204B-9802-90E9E2A3BA89}" srcOrd="0" destOrd="0" presId="urn:microsoft.com/office/officeart/2008/layout/LinedList"/>
    <dgm:cxn modelId="{034E637D-8228-464D-9967-00B12B74E49A}" type="presOf" srcId="{6A2FCE6B-074B-4496-B6C5-73DE0AE4BA12}" destId="{AE98B56A-518A-2E48-BB1F-08361EF1FAA8}" srcOrd="0" destOrd="0" presId="urn:microsoft.com/office/officeart/2008/layout/LinedList"/>
    <dgm:cxn modelId="{B2D19B81-E3F0-DE4C-986B-14F95512B9A8}" type="presOf" srcId="{38302EB2-6228-479C-AE90-6852CD2BB4CF}" destId="{6E432A26-4A95-AA48-BA3A-9E04A44D4162}" srcOrd="0" destOrd="0" presId="urn:microsoft.com/office/officeart/2008/layout/LinedList"/>
    <dgm:cxn modelId="{B736A786-3A1B-A340-8F65-DAF628D06139}" type="presOf" srcId="{6F873F15-EB1D-473D-B9CE-7D2522079ACF}" destId="{BDF8399F-37FA-6042-A528-6F25D95E1786}" srcOrd="0" destOrd="0" presId="urn:microsoft.com/office/officeart/2008/layout/LinedList"/>
    <dgm:cxn modelId="{4FAE68BB-87C0-4A7B-94EA-C20183A66726}" srcId="{6F873F15-EB1D-473D-B9CE-7D2522079ACF}" destId="{59C2787F-2883-4354-93B9-98197411530B}" srcOrd="0" destOrd="0" parTransId="{49FE299F-F4A6-4B41-AC42-E96131692B0D}" sibTransId="{3957D1DF-31D2-4D70-BF00-7543F20A9853}"/>
    <dgm:cxn modelId="{7CDDB4FB-148D-CB4B-B32D-CE55F4C7651A}" type="presOf" srcId="{59C2787F-2883-4354-93B9-98197411530B}" destId="{EC331F90-70D5-7749-9520-CC49B9F11BA3}" srcOrd="0" destOrd="0" presId="urn:microsoft.com/office/officeart/2008/layout/LinedList"/>
    <dgm:cxn modelId="{02D2CC1F-9351-9448-8174-11D4ABEF166A}" type="presParOf" srcId="{BDF8399F-37FA-6042-A528-6F25D95E1786}" destId="{60DDE049-0A58-BF4E-8CCB-C9FD37A96D69}" srcOrd="0" destOrd="0" presId="urn:microsoft.com/office/officeart/2008/layout/LinedList"/>
    <dgm:cxn modelId="{FB6CB9F3-A2C0-F348-8B80-BCEBBA9C4DB7}" type="presParOf" srcId="{BDF8399F-37FA-6042-A528-6F25D95E1786}" destId="{57CC2477-A83F-AB43-A4AD-C7CB00FA27C1}" srcOrd="1" destOrd="0" presId="urn:microsoft.com/office/officeart/2008/layout/LinedList"/>
    <dgm:cxn modelId="{258C365B-C327-BA44-9F2B-34AC959808D8}" type="presParOf" srcId="{57CC2477-A83F-AB43-A4AD-C7CB00FA27C1}" destId="{EC331F90-70D5-7749-9520-CC49B9F11BA3}" srcOrd="0" destOrd="0" presId="urn:microsoft.com/office/officeart/2008/layout/LinedList"/>
    <dgm:cxn modelId="{DCE17E1B-4CAA-5944-AFCE-28A39A1F5BFE}" type="presParOf" srcId="{57CC2477-A83F-AB43-A4AD-C7CB00FA27C1}" destId="{66DE5583-52B3-7A43-99EB-6D8AB194BECD}" srcOrd="1" destOrd="0" presId="urn:microsoft.com/office/officeart/2008/layout/LinedList"/>
    <dgm:cxn modelId="{184473D7-19CE-DC46-9794-7786DDD89327}" type="presParOf" srcId="{BDF8399F-37FA-6042-A528-6F25D95E1786}" destId="{07B1BA9F-4EB7-F94B-8AD7-4521F90BC24C}" srcOrd="2" destOrd="0" presId="urn:microsoft.com/office/officeart/2008/layout/LinedList"/>
    <dgm:cxn modelId="{7F987B34-CBC2-3C4B-9644-F3BB7D3122B9}" type="presParOf" srcId="{BDF8399F-37FA-6042-A528-6F25D95E1786}" destId="{2D5DD09E-5357-9340-92C6-F9CD1EEC8BB6}" srcOrd="3" destOrd="0" presId="urn:microsoft.com/office/officeart/2008/layout/LinedList"/>
    <dgm:cxn modelId="{3398132D-D4FE-2840-BC8B-6895D5244157}" type="presParOf" srcId="{2D5DD09E-5357-9340-92C6-F9CD1EEC8BB6}" destId="{FA93F646-E99A-204B-9802-90E9E2A3BA89}" srcOrd="0" destOrd="0" presId="urn:microsoft.com/office/officeart/2008/layout/LinedList"/>
    <dgm:cxn modelId="{2B53758F-E37D-264F-BFAF-46C4F813B639}" type="presParOf" srcId="{2D5DD09E-5357-9340-92C6-F9CD1EEC8BB6}" destId="{3A61C874-BBC9-F64B-A2C2-2402D6A86B0D}" srcOrd="1" destOrd="0" presId="urn:microsoft.com/office/officeart/2008/layout/LinedList"/>
    <dgm:cxn modelId="{321AC68C-C2EE-A04C-8795-576C3397D2E1}" type="presParOf" srcId="{BDF8399F-37FA-6042-A528-6F25D95E1786}" destId="{31FAB40D-BA2E-C64C-BCC4-337CDD8AA9E7}" srcOrd="4" destOrd="0" presId="urn:microsoft.com/office/officeart/2008/layout/LinedList"/>
    <dgm:cxn modelId="{60D7426F-8A97-1543-A24F-24F42B6F5689}" type="presParOf" srcId="{BDF8399F-37FA-6042-A528-6F25D95E1786}" destId="{E390DD62-14C7-1A49-8CBE-04C1F5E35A92}" srcOrd="5" destOrd="0" presId="urn:microsoft.com/office/officeart/2008/layout/LinedList"/>
    <dgm:cxn modelId="{3C72D232-50C3-914D-A2DC-E6CEC8F5D74B}" type="presParOf" srcId="{E390DD62-14C7-1A49-8CBE-04C1F5E35A92}" destId="{0B4B700B-8803-5843-A024-6C1AD61F385E}" srcOrd="0" destOrd="0" presId="urn:microsoft.com/office/officeart/2008/layout/LinedList"/>
    <dgm:cxn modelId="{A4A7C3FD-E918-1943-AFC4-87B93B2798B1}" type="presParOf" srcId="{E390DD62-14C7-1A49-8CBE-04C1F5E35A92}" destId="{CD24E730-992F-FC4C-901E-2D84BBF2F871}" srcOrd="1" destOrd="0" presId="urn:microsoft.com/office/officeart/2008/layout/LinedList"/>
    <dgm:cxn modelId="{31023492-046B-0545-B950-E1BBE9E75F08}" type="presParOf" srcId="{BDF8399F-37FA-6042-A528-6F25D95E1786}" destId="{A11949EC-288B-0A4F-B2A1-60FD8FA98212}" srcOrd="6" destOrd="0" presId="urn:microsoft.com/office/officeart/2008/layout/LinedList"/>
    <dgm:cxn modelId="{DA01F174-592D-4941-A168-9FB2AAD6ED5F}" type="presParOf" srcId="{BDF8399F-37FA-6042-A528-6F25D95E1786}" destId="{05160761-E2E5-914B-8394-A62B5C197D4E}" srcOrd="7" destOrd="0" presId="urn:microsoft.com/office/officeart/2008/layout/LinedList"/>
    <dgm:cxn modelId="{D62E1A2B-97AC-5E40-A26F-F0192B054F9A}" type="presParOf" srcId="{05160761-E2E5-914B-8394-A62B5C197D4E}" destId="{AE98B56A-518A-2E48-BB1F-08361EF1FAA8}" srcOrd="0" destOrd="0" presId="urn:microsoft.com/office/officeart/2008/layout/LinedList"/>
    <dgm:cxn modelId="{7D5E0860-4491-774F-B29D-130082E8E1EB}" type="presParOf" srcId="{05160761-E2E5-914B-8394-A62B5C197D4E}" destId="{589C354E-1BF2-B142-BCA3-72BFADF48E92}" srcOrd="1" destOrd="0" presId="urn:microsoft.com/office/officeart/2008/layout/LinedList"/>
    <dgm:cxn modelId="{AE887F99-7D6A-A342-BD7C-3B66329C45A8}" type="presParOf" srcId="{BDF8399F-37FA-6042-A528-6F25D95E1786}" destId="{CC4D780B-B5C1-624A-BF58-57BA800642CD}" srcOrd="8" destOrd="0" presId="urn:microsoft.com/office/officeart/2008/layout/LinedList"/>
    <dgm:cxn modelId="{7A7B3C25-5824-EA41-ACA8-8A33C6FC9079}" type="presParOf" srcId="{BDF8399F-37FA-6042-A528-6F25D95E1786}" destId="{C38576E1-5E23-124B-85DA-02A93A00B573}" srcOrd="9" destOrd="0" presId="urn:microsoft.com/office/officeart/2008/layout/LinedList"/>
    <dgm:cxn modelId="{BC8354F3-7ED8-9E43-B6CC-F6A685DDFC24}" type="presParOf" srcId="{C38576E1-5E23-124B-85DA-02A93A00B573}" destId="{6E432A26-4A95-AA48-BA3A-9E04A44D4162}" srcOrd="0" destOrd="0" presId="urn:microsoft.com/office/officeart/2008/layout/LinedList"/>
    <dgm:cxn modelId="{9C736D0E-E8CD-FF4C-BB18-54BF8CCCC412}" type="presParOf" srcId="{C38576E1-5E23-124B-85DA-02A93A00B573}" destId="{08973046-5DB0-1F4A-A8AB-CB43EF6E1767}"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F2C1134-F9EF-455C-B757-000188CF5A94}" type="doc">
      <dgm:prSet loTypeId="urn:microsoft.com/office/officeart/2008/layout/LinedList" loCatId="list" qsTypeId="urn:microsoft.com/office/officeart/2005/8/quickstyle/simple1" qsCatId="simple" csTypeId="urn:microsoft.com/office/officeart/2005/8/colors/accent4_2" csCatId="accent4"/>
      <dgm:spPr/>
      <dgm:t>
        <a:bodyPr/>
        <a:lstStyle/>
        <a:p>
          <a:endParaRPr lang="en-US"/>
        </a:p>
      </dgm:t>
    </dgm:pt>
    <dgm:pt modelId="{0F0EFEAF-4DCF-482E-9AF8-4BF4C569D939}">
      <dgm:prSet/>
      <dgm:spPr/>
      <dgm:t>
        <a:bodyPr/>
        <a:lstStyle/>
        <a:p>
          <a:r>
            <a:rPr lang="en-US"/>
            <a:t>King executed in January</a:t>
          </a:r>
        </a:p>
      </dgm:t>
    </dgm:pt>
    <dgm:pt modelId="{6132F25A-E6FC-4D30-A6F5-61A08C860862}" type="parTrans" cxnId="{ADD810E4-0639-482A-AC4A-90562B97576D}">
      <dgm:prSet/>
      <dgm:spPr/>
      <dgm:t>
        <a:bodyPr/>
        <a:lstStyle/>
        <a:p>
          <a:endParaRPr lang="en-US"/>
        </a:p>
      </dgm:t>
    </dgm:pt>
    <dgm:pt modelId="{3CDB2CBB-EB5F-4F21-91BC-8655A610DD3D}" type="sibTrans" cxnId="{ADD810E4-0639-482A-AC4A-90562B97576D}">
      <dgm:prSet/>
      <dgm:spPr/>
      <dgm:t>
        <a:bodyPr/>
        <a:lstStyle/>
        <a:p>
          <a:endParaRPr lang="en-US"/>
        </a:p>
      </dgm:t>
    </dgm:pt>
    <dgm:pt modelId="{7DB46283-6DB2-4B7C-B4C1-323CE43BD231}">
      <dgm:prSet/>
      <dgm:spPr/>
      <dgm:t>
        <a:bodyPr/>
        <a:lstStyle/>
        <a:p>
          <a:r>
            <a:rPr lang="en-US"/>
            <a:t>France declares war against Britain on 1 February</a:t>
          </a:r>
        </a:p>
      </dgm:t>
    </dgm:pt>
    <dgm:pt modelId="{B223BB64-5672-46DB-96E3-8304152E62C6}" type="parTrans" cxnId="{C0F57E0B-EBBD-4A69-922E-D84630F1D018}">
      <dgm:prSet/>
      <dgm:spPr/>
      <dgm:t>
        <a:bodyPr/>
        <a:lstStyle/>
        <a:p>
          <a:endParaRPr lang="en-US"/>
        </a:p>
      </dgm:t>
    </dgm:pt>
    <dgm:pt modelId="{2318BBCA-A387-4662-BA55-93E2F6EEB664}" type="sibTrans" cxnId="{C0F57E0B-EBBD-4A69-922E-D84630F1D018}">
      <dgm:prSet/>
      <dgm:spPr/>
      <dgm:t>
        <a:bodyPr/>
        <a:lstStyle/>
        <a:p>
          <a:endParaRPr lang="en-US"/>
        </a:p>
      </dgm:t>
    </dgm:pt>
    <dgm:pt modelId="{369860C1-A028-4D79-A1E2-8963D12A006C}">
      <dgm:prSet/>
      <dgm:spPr/>
      <dgm:t>
        <a:bodyPr/>
        <a:lstStyle/>
        <a:p>
          <a:r>
            <a:rPr lang="en-US"/>
            <a:t>Many white colons (royalists, racists) side with Britain and Spain over France.</a:t>
          </a:r>
        </a:p>
      </dgm:t>
    </dgm:pt>
    <dgm:pt modelId="{750CFE33-16D5-49EB-A92F-FBA8DE0DE0F8}" type="parTrans" cxnId="{A73E3D54-272D-4E27-9EBE-294185E19E15}">
      <dgm:prSet/>
      <dgm:spPr/>
      <dgm:t>
        <a:bodyPr/>
        <a:lstStyle/>
        <a:p>
          <a:endParaRPr lang="en-US"/>
        </a:p>
      </dgm:t>
    </dgm:pt>
    <dgm:pt modelId="{12A51ABB-4F8E-4102-BD79-F1B12B65B642}" type="sibTrans" cxnId="{A73E3D54-272D-4E27-9EBE-294185E19E15}">
      <dgm:prSet/>
      <dgm:spPr/>
      <dgm:t>
        <a:bodyPr/>
        <a:lstStyle/>
        <a:p>
          <a:endParaRPr lang="en-US"/>
        </a:p>
      </dgm:t>
    </dgm:pt>
    <dgm:pt modelId="{75556C66-4F24-47A9-8B18-F34E17450071}">
      <dgm:prSet/>
      <dgm:spPr/>
      <dgm:t>
        <a:bodyPr/>
        <a:lstStyle/>
        <a:p>
          <a:r>
            <a:rPr lang="en-US"/>
            <a:t>Recall that many wealthy courtiers of Louis XVI had major financial interests in Saint-Domingue. Closely aligned with white planters.</a:t>
          </a:r>
        </a:p>
      </dgm:t>
    </dgm:pt>
    <dgm:pt modelId="{A292596A-75AA-473B-A1D0-ACBF28B14215}" type="parTrans" cxnId="{6F573486-1452-4024-AFBC-ADE22EE82A1F}">
      <dgm:prSet/>
      <dgm:spPr/>
      <dgm:t>
        <a:bodyPr/>
        <a:lstStyle/>
        <a:p>
          <a:endParaRPr lang="en-US"/>
        </a:p>
      </dgm:t>
    </dgm:pt>
    <dgm:pt modelId="{BB39524C-B5BF-4CD0-991F-387326925BD1}" type="sibTrans" cxnId="{6F573486-1452-4024-AFBC-ADE22EE82A1F}">
      <dgm:prSet/>
      <dgm:spPr/>
      <dgm:t>
        <a:bodyPr/>
        <a:lstStyle/>
        <a:p>
          <a:endParaRPr lang="en-US"/>
        </a:p>
      </dgm:t>
    </dgm:pt>
    <dgm:pt modelId="{1151285F-4964-E746-A001-5DB99B5905A5}" type="pres">
      <dgm:prSet presAssocID="{CF2C1134-F9EF-455C-B757-000188CF5A94}" presName="vert0" presStyleCnt="0">
        <dgm:presLayoutVars>
          <dgm:dir/>
          <dgm:animOne val="branch"/>
          <dgm:animLvl val="lvl"/>
        </dgm:presLayoutVars>
      </dgm:prSet>
      <dgm:spPr/>
    </dgm:pt>
    <dgm:pt modelId="{0ACF8C7C-6EF4-5D4A-A248-B5962C01F6C9}" type="pres">
      <dgm:prSet presAssocID="{0F0EFEAF-4DCF-482E-9AF8-4BF4C569D939}" presName="thickLine" presStyleLbl="alignNode1" presStyleIdx="0" presStyleCnt="4"/>
      <dgm:spPr/>
    </dgm:pt>
    <dgm:pt modelId="{B82B6D69-9A98-A14A-AFC9-46FB2705ABF7}" type="pres">
      <dgm:prSet presAssocID="{0F0EFEAF-4DCF-482E-9AF8-4BF4C569D939}" presName="horz1" presStyleCnt="0"/>
      <dgm:spPr/>
    </dgm:pt>
    <dgm:pt modelId="{19CB29BF-70DB-094E-9798-9422A5C5CE93}" type="pres">
      <dgm:prSet presAssocID="{0F0EFEAF-4DCF-482E-9AF8-4BF4C569D939}" presName="tx1" presStyleLbl="revTx" presStyleIdx="0" presStyleCnt="4"/>
      <dgm:spPr/>
    </dgm:pt>
    <dgm:pt modelId="{54E7DDD4-C051-924E-919D-E81588568554}" type="pres">
      <dgm:prSet presAssocID="{0F0EFEAF-4DCF-482E-9AF8-4BF4C569D939}" presName="vert1" presStyleCnt="0"/>
      <dgm:spPr/>
    </dgm:pt>
    <dgm:pt modelId="{A8209BF0-2460-8E4D-BCAF-7917FC2FC941}" type="pres">
      <dgm:prSet presAssocID="{7DB46283-6DB2-4B7C-B4C1-323CE43BD231}" presName="thickLine" presStyleLbl="alignNode1" presStyleIdx="1" presStyleCnt="4"/>
      <dgm:spPr/>
    </dgm:pt>
    <dgm:pt modelId="{079283D7-2550-124F-A247-58634A9543BB}" type="pres">
      <dgm:prSet presAssocID="{7DB46283-6DB2-4B7C-B4C1-323CE43BD231}" presName="horz1" presStyleCnt="0"/>
      <dgm:spPr/>
    </dgm:pt>
    <dgm:pt modelId="{56B240FA-E7FD-D140-A32D-AB703D5519FC}" type="pres">
      <dgm:prSet presAssocID="{7DB46283-6DB2-4B7C-B4C1-323CE43BD231}" presName="tx1" presStyleLbl="revTx" presStyleIdx="1" presStyleCnt="4"/>
      <dgm:spPr/>
    </dgm:pt>
    <dgm:pt modelId="{6D38D7ED-5F82-5545-8A41-1CD34EBCD07A}" type="pres">
      <dgm:prSet presAssocID="{7DB46283-6DB2-4B7C-B4C1-323CE43BD231}" presName="vert1" presStyleCnt="0"/>
      <dgm:spPr/>
    </dgm:pt>
    <dgm:pt modelId="{859FE9B1-5744-A44F-8C99-5FE13D0CE78F}" type="pres">
      <dgm:prSet presAssocID="{369860C1-A028-4D79-A1E2-8963D12A006C}" presName="thickLine" presStyleLbl="alignNode1" presStyleIdx="2" presStyleCnt="4"/>
      <dgm:spPr/>
    </dgm:pt>
    <dgm:pt modelId="{9795EB95-C1B6-7C4C-8E38-38D3B41F96BF}" type="pres">
      <dgm:prSet presAssocID="{369860C1-A028-4D79-A1E2-8963D12A006C}" presName="horz1" presStyleCnt="0"/>
      <dgm:spPr/>
    </dgm:pt>
    <dgm:pt modelId="{76E532C5-B0B7-6346-A4A5-D2645840C8ED}" type="pres">
      <dgm:prSet presAssocID="{369860C1-A028-4D79-A1E2-8963D12A006C}" presName="tx1" presStyleLbl="revTx" presStyleIdx="2" presStyleCnt="4"/>
      <dgm:spPr/>
    </dgm:pt>
    <dgm:pt modelId="{FFBD2B65-363B-FB4B-A2D3-C108E5144568}" type="pres">
      <dgm:prSet presAssocID="{369860C1-A028-4D79-A1E2-8963D12A006C}" presName="vert1" presStyleCnt="0"/>
      <dgm:spPr/>
    </dgm:pt>
    <dgm:pt modelId="{415933D0-3A71-024F-98C1-29FFCD1CEF5F}" type="pres">
      <dgm:prSet presAssocID="{75556C66-4F24-47A9-8B18-F34E17450071}" presName="thickLine" presStyleLbl="alignNode1" presStyleIdx="3" presStyleCnt="4"/>
      <dgm:spPr/>
    </dgm:pt>
    <dgm:pt modelId="{C06107B6-1B90-8648-8A3C-86AC1FD1D1E0}" type="pres">
      <dgm:prSet presAssocID="{75556C66-4F24-47A9-8B18-F34E17450071}" presName="horz1" presStyleCnt="0"/>
      <dgm:spPr/>
    </dgm:pt>
    <dgm:pt modelId="{A4EEF8F5-6850-F845-865C-D3748379183E}" type="pres">
      <dgm:prSet presAssocID="{75556C66-4F24-47A9-8B18-F34E17450071}" presName="tx1" presStyleLbl="revTx" presStyleIdx="3" presStyleCnt="4"/>
      <dgm:spPr/>
    </dgm:pt>
    <dgm:pt modelId="{41B34EA4-C5FC-244A-B6B6-F5C77CBE50DB}" type="pres">
      <dgm:prSet presAssocID="{75556C66-4F24-47A9-8B18-F34E17450071}" presName="vert1" presStyleCnt="0"/>
      <dgm:spPr/>
    </dgm:pt>
  </dgm:ptLst>
  <dgm:cxnLst>
    <dgm:cxn modelId="{C0F57E0B-EBBD-4A69-922E-D84630F1D018}" srcId="{CF2C1134-F9EF-455C-B757-000188CF5A94}" destId="{7DB46283-6DB2-4B7C-B4C1-323CE43BD231}" srcOrd="1" destOrd="0" parTransId="{B223BB64-5672-46DB-96E3-8304152E62C6}" sibTransId="{2318BBCA-A387-4662-BA55-93E2F6EEB664}"/>
    <dgm:cxn modelId="{DC97C50D-EC0E-D149-8EC6-8CB8CAB1D666}" type="presOf" srcId="{CF2C1134-F9EF-455C-B757-000188CF5A94}" destId="{1151285F-4964-E746-A001-5DB99B5905A5}" srcOrd="0" destOrd="0" presId="urn:microsoft.com/office/officeart/2008/layout/LinedList"/>
    <dgm:cxn modelId="{F545AA35-C1FD-2547-8591-E1C015C529FD}" type="presOf" srcId="{369860C1-A028-4D79-A1E2-8963D12A006C}" destId="{76E532C5-B0B7-6346-A4A5-D2645840C8ED}" srcOrd="0" destOrd="0" presId="urn:microsoft.com/office/officeart/2008/layout/LinedList"/>
    <dgm:cxn modelId="{A73E3D54-272D-4E27-9EBE-294185E19E15}" srcId="{CF2C1134-F9EF-455C-B757-000188CF5A94}" destId="{369860C1-A028-4D79-A1E2-8963D12A006C}" srcOrd="2" destOrd="0" parTransId="{750CFE33-16D5-49EB-A92F-FBA8DE0DE0F8}" sibTransId="{12A51ABB-4F8E-4102-BD79-F1B12B65B642}"/>
    <dgm:cxn modelId="{C2DDAB5E-9D9A-1845-9686-9BE8BA927570}" type="presOf" srcId="{0F0EFEAF-4DCF-482E-9AF8-4BF4C569D939}" destId="{19CB29BF-70DB-094E-9798-9422A5C5CE93}" srcOrd="0" destOrd="0" presId="urn:microsoft.com/office/officeart/2008/layout/LinedList"/>
    <dgm:cxn modelId="{6F573486-1452-4024-AFBC-ADE22EE82A1F}" srcId="{CF2C1134-F9EF-455C-B757-000188CF5A94}" destId="{75556C66-4F24-47A9-8B18-F34E17450071}" srcOrd="3" destOrd="0" parTransId="{A292596A-75AA-473B-A1D0-ACBF28B14215}" sibTransId="{BB39524C-B5BF-4CD0-991F-387326925BD1}"/>
    <dgm:cxn modelId="{EFA1F7DE-F97C-5440-90CE-A41030D0CB6D}" type="presOf" srcId="{7DB46283-6DB2-4B7C-B4C1-323CE43BD231}" destId="{56B240FA-E7FD-D140-A32D-AB703D5519FC}" srcOrd="0" destOrd="0" presId="urn:microsoft.com/office/officeart/2008/layout/LinedList"/>
    <dgm:cxn modelId="{ADD810E4-0639-482A-AC4A-90562B97576D}" srcId="{CF2C1134-F9EF-455C-B757-000188CF5A94}" destId="{0F0EFEAF-4DCF-482E-9AF8-4BF4C569D939}" srcOrd="0" destOrd="0" parTransId="{6132F25A-E6FC-4D30-A6F5-61A08C860862}" sibTransId="{3CDB2CBB-EB5F-4F21-91BC-8655A610DD3D}"/>
    <dgm:cxn modelId="{6CC95CE5-64A9-A74D-AF8B-AD231DC4C6E4}" type="presOf" srcId="{75556C66-4F24-47A9-8B18-F34E17450071}" destId="{A4EEF8F5-6850-F845-865C-D3748379183E}" srcOrd="0" destOrd="0" presId="urn:microsoft.com/office/officeart/2008/layout/LinedList"/>
    <dgm:cxn modelId="{A21A6EF8-9AE6-9043-88B1-A1C9C6E9CA94}" type="presParOf" srcId="{1151285F-4964-E746-A001-5DB99B5905A5}" destId="{0ACF8C7C-6EF4-5D4A-A248-B5962C01F6C9}" srcOrd="0" destOrd="0" presId="urn:microsoft.com/office/officeart/2008/layout/LinedList"/>
    <dgm:cxn modelId="{79857D68-8DF5-DA48-B227-35BBEE87B3ED}" type="presParOf" srcId="{1151285F-4964-E746-A001-5DB99B5905A5}" destId="{B82B6D69-9A98-A14A-AFC9-46FB2705ABF7}" srcOrd="1" destOrd="0" presId="urn:microsoft.com/office/officeart/2008/layout/LinedList"/>
    <dgm:cxn modelId="{39F06D46-7C23-AF4C-B730-C5A789CF23CC}" type="presParOf" srcId="{B82B6D69-9A98-A14A-AFC9-46FB2705ABF7}" destId="{19CB29BF-70DB-094E-9798-9422A5C5CE93}" srcOrd="0" destOrd="0" presId="urn:microsoft.com/office/officeart/2008/layout/LinedList"/>
    <dgm:cxn modelId="{9CD29667-7F54-7A42-921F-4030D4776F5F}" type="presParOf" srcId="{B82B6D69-9A98-A14A-AFC9-46FB2705ABF7}" destId="{54E7DDD4-C051-924E-919D-E81588568554}" srcOrd="1" destOrd="0" presId="urn:microsoft.com/office/officeart/2008/layout/LinedList"/>
    <dgm:cxn modelId="{002FEA00-601D-0148-9518-E4FBDD23BDAD}" type="presParOf" srcId="{1151285F-4964-E746-A001-5DB99B5905A5}" destId="{A8209BF0-2460-8E4D-BCAF-7917FC2FC941}" srcOrd="2" destOrd="0" presId="urn:microsoft.com/office/officeart/2008/layout/LinedList"/>
    <dgm:cxn modelId="{7DC5DBE2-8D23-B448-8FEB-CFAFDE8337DE}" type="presParOf" srcId="{1151285F-4964-E746-A001-5DB99B5905A5}" destId="{079283D7-2550-124F-A247-58634A9543BB}" srcOrd="3" destOrd="0" presId="urn:microsoft.com/office/officeart/2008/layout/LinedList"/>
    <dgm:cxn modelId="{406686DB-E09D-FC41-995A-9611216BC871}" type="presParOf" srcId="{079283D7-2550-124F-A247-58634A9543BB}" destId="{56B240FA-E7FD-D140-A32D-AB703D5519FC}" srcOrd="0" destOrd="0" presId="urn:microsoft.com/office/officeart/2008/layout/LinedList"/>
    <dgm:cxn modelId="{EB2284B9-F235-CD40-9DE5-1E1791724FF1}" type="presParOf" srcId="{079283D7-2550-124F-A247-58634A9543BB}" destId="{6D38D7ED-5F82-5545-8A41-1CD34EBCD07A}" srcOrd="1" destOrd="0" presId="urn:microsoft.com/office/officeart/2008/layout/LinedList"/>
    <dgm:cxn modelId="{9F33216D-CC5B-ED48-A0C3-6A447313BA2B}" type="presParOf" srcId="{1151285F-4964-E746-A001-5DB99B5905A5}" destId="{859FE9B1-5744-A44F-8C99-5FE13D0CE78F}" srcOrd="4" destOrd="0" presId="urn:microsoft.com/office/officeart/2008/layout/LinedList"/>
    <dgm:cxn modelId="{A68C46F9-D0FB-6447-BF16-6DE133F6DF63}" type="presParOf" srcId="{1151285F-4964-E746-A001-5DB99B5905A5}" destId="{9795EB95-C1B6-7C4C-8E38-38D3B41F96BF}" srcOrd="5" destOrd="0" presId="urn:microsoft.com/office/officeart/2008/layout/LinedList"/>
    <dgm:cxn modelId="{FF12AA9D-FE29-F048-8212-574965F129CD}" type="presParOf" srcId="{9795EB95-C1B6-7C4C-8E38-38D3B41F96BF}" destId="{76E532C5-B0B7-6346-A4A5-D2645840C8ED}" srcOrd="0" destOrd="0" presId="urn:microsoft.com/office/officeart/2008/layout/LinedList"/>
    <dgm:cxn modelId="{84A41602-0A44-0F4A-BC08-7A92398B64D0}" type="presParOf" srcId="{9795EB95-C1B6-7C4C-8E38-38D3B41F96BF}" destId="{FFBD2B65-363B-FB4B-A2D3-C108E5144568}" srcOrd="1" destOrd="0" presId="urn:microsoft.com/office/officeart/2008/layout/LinedList"/>
    <dgm:cxn modelId="{62EF0A95-5CE6-5F42-876E-7FED9BFFCD0C}" type="presParOf" srcId="{1151285F-4964-E746-A001-5DB99B5905A5}" destId="{415933D0-3A71-024F-98C1-29FFCD1CEF5F}" srcOrd="6" destOrd="0" presId="urn:microsoft.com/office/officeart/2008/layout/LinedList"/>
    <dgm:cxn modelId="{6DF46CCD-EFD5-4E44-B79C-0DE12A6B02E4}" type="presParOf" srcId="{1151285F-4964-E746-A001-5DB99B5905A5}" destId="{C06107B6-1B90-8648-8A3C-86AC1FD1D1E0}" srcOrd="7" destOrd="0" presId="urn:microsoft.com/office/officeart/2008/layout/LinedList"/>
    <dgm:cxn modelId="{570DE89E-828F-0F4A-A609-48ED9E8E4F46}" type="presParOf" srcId="{C06107B6-1B90-8648-8A3C-86AC1FD1D1E0}" destId="{A4EEF8F5-6850-F845-865C-D3748379183E}" srcOrd="0" destOrd="0" presId="urn:microsoft.com/office/officeart/2008/layout/LinedList"/>
    <dgm:cxn modelId="{F5812306-F314-0C48-9C94-BE3BE81840D7}" type="presParOf" srcId="{C06107B6-1B90-8648-8A3C-86AC1FD1D1E0}" destId="{41B34EA4-C5FC-244A-B6B6-F5C77CBE50DB}"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601D842-17B1-4100-8732-AA4B682D7951}" type="doc">
      <dgm:prSet loTypeId="urn:microsoft.com/office/officeart/2008/layout/LinedList" loCatId="list" qsTypeId="urn:microsoft.com/office/officeart/2005/8/quickstyle/simple1" qsCatId="simple" csTypeId="urn:microsoft.com/office/officeart/2005/8/colors/accent4_2" csCatId="accent4"/>
      <dgm:spPr/>
      <dgm:t>
        <a:bodyPr/>
        <a:lstStyle/>
        <a:p>
          <a:endParaRPr lang="en-US"/>
        </a:p>
      </dgm:t>
    </dgm:pt>
    <dgm:pt modelId="{71A91810-975A-4E7A-B5E0-99F144E39C8E}">
      <dgm:prSet/>
      <dgm:spPr/>
      <dgm:t>
        <a:bodyPr/>
        <a:lstStyle/>
        <a:p>
          <a:r>
            <a:rPr lang="en-US"/>
            <a:t>Britain occupies areas of West for 5 years</a:t>
          </a:r>
        </a:p>
      </dgm:t>
    </dgm:pt>
    <dgm:pt modelId="{539BFF1D-F864-43C5-B984-3858A71575FF}" type="parTrans" cxnId="{72136193-9A94-4F92-8F00-8650E65FDAAF}">
      <dgm:prSet/>
      <dgm:spPr/>
      <dgm:t>
        <a:bodyPr/>
        <a:lstStyle/>
        <a:p>
          <a:endParaRPr lang="en-US"/>
        </a:p>
      </dgm:t>
    </dgm:pt>
    <dgm:pt modelId="{F4DB6BAC-8735-4FF8-B198-D386BF1CAFC8}" type="sibTrans" cxnId="{72136193-9A94-4F92-8F00-8650E65FDAAF}">
      <dgm:prSet/>
      <dgm:spPr/>
      <dgm:t>
        <a:bodyPr/>
        <a:lstStyle/>
        <a:p>
          <a:endParaRPr lang="en-US"/>
        </a:p>
      </dgm:t>
    </dgm:pt>
    <dgm:pt modelId="{00C66431-ACC1-49E9-B882-19BB4AE3A87B}">
      <dgm:prSet/>
      <dgm:spPr/>
      <dgm:t>
        <a:bodyPr/>
        <a:lstStyle/>
        <a:p>
          <a:r>
            <a:rPr lang="en-US"/>
            <a:t>Spain occupies most of the North</a:t>
          </a:r>
        </a:p>
      </dgm:t>
    </dgm:pt>
    <dgm:pt modelId="{590D6D1B-0A9C-4C6B-84F9-A28F8AC75CF3}" type="parTrans" cxnId="{DFC74F07-6980-4BCB-8671-1455476E7296}">
      <dgm:prSet/>
      <dgm:spPr/>
      <dgm:t>
        <a:bodyPr/>
        <a:lstStyle/>
        <a:p>
          <a:endParaRPr lang="en-US"/>
        </a:p>
      </dgm:t>
    </dgm:pt>
    <dgm:pt modelId="{155E46DC-BA66-4216-AF11-D30C1BC7FB90}" type="sibTrans" cxnId="{DFC74F07-6980-4BCB-8671-1455476E7296}">
      <dgm:prSet/>
      <dgm:spPr/>
      <dgm:t>
        <a:bodyPr/>
        <a:lstStyle/>
        <a:p>
          <a:endParaRPr lang="en-US"/>
        </a:p>
      </dgm:t>
    </dgm:pt>
    <dgm:pt modelId="{B8C33BBD-4D19-4792-B44B-BEDD0F04254A}">
      <dgm:prSet/>
      <dgm:spPr/>
      <dgm:t>
        <a:bodyPr/>
        <a:lstStyle/>
        <a:p>
          <a:r>
            <a:rPr lang="en-US"/>
            <a:t>Pivotal moment: Summer 1793</a:t>
          </a:r>
        </a:p>
      </dgm:t>
    </dgm:pt>
    <dgm:pt modelId="{22DE1549-1514-4178-B8A8-AF3B09ECD6A9}" type="parTrans" cxnId="{636A24BF-A844-4D38-A19C-FE7C9BCE85EE}">
      <dgm:prSet/>
      <dgm:spPr/>
      <dgm:t>
        <a:bodyPr/>
        <a:lstStyle/>
        <a:p>
          <a:endParaRPr lang="en-US"/>
        </a:p>
      </dgm:t>
    </dgm:pt>
    <dgm:pt modelId="{CA567B43-1DD0-4C25-86A8-22D4AE9E3940}" type="sibTrans" cxnId="{636A24BF-A844-4D38-A19C-FE7C9BCE85EE}">
      <dgm:prSet/>
      <dgm:spPr/>
      <dgm:t>
        <a:bodyPr/>
        <a:lstStyle/>
        <a:p>
          <a:endParaRPr lang="en-US"/>
        </a:p>
      </dgm:t>
    </dgm:pt>
    <dgm:pt modelId="{74B0EDAE-895D-7140-953D-3875A870BDE6}" type="pres">
      <dgm:prSet presAssocID="{5601D842-17B1-4100-8732-AA4B682D7951}" presName="vert0" presStyleCnt="0">
        <dgm:presLayoutVars>
          <dgm:dir/>
          <dgm:animOne val="branch"/>
          <dgm:animLvl val="lvl"/>
        </dgm:presLayoutVars>
      </dgm:prSet>
      <dgm:spPr/>
    </dgm:pt>
    <dgm:pt modelId="{144D3E38-DE7B-0642-9AD4-21E728FCB62C}" type="pres">
      <dgm:prSet presAssocID="{71A91810-975A-4E7A-B5E0-99F144E39C8E}" presName="thickLine" presStyleLbl="alignNode1" presStyleIdx="0" presStyleCnt="3"/>
      <dgm:spPr/>
    </dgm:pt>
    <dgm:pt modelId="{053CC687-B275-8A4B-966A-CD132A7007F8}" type="pres">
      <dgm:prSet presAssocID="{71A91810-975A-4E7A-B5E0-99F144E39C8E}" presName="horz1" presStyleCnt="0"/>
      <dgm:spPr/>
    </dgm:pt>
    <dgm:pt modelId="{E21CC11D-0F01-9C4F-A407-49E38AF133E2}" type="pres">
      <dgm:prSet presAssocID="{71A91810-975A-4E7A-B5E0-99F144E39C8E}" presName="tx1" presStyleLbl="revTx" presStyleIdx="0" presStyleCnt="3"/>
      <dgm:spPr/>
    </dgm:pt>
    <dgm:pt modelId="{CAD31A24-030D-434E-817B-D8C933DE3608}" type="pres">
      <dgm:prSet presAssocID="{71A91810-975A-4E7A-B5E0-99F144E39C8E}" presName="vert1" presStyleCnt="0"/>
      <dgm:spPr/>
    </dgm:pt>
    <dgm:pt modelId="{1F42CB7E-73D2-0B47-A77B-2CB05AA64E95}" type="pres">
      <dgm:prSet presAssocID="{00C66431-ACC1-49E9-B882-19BB4AE3A87B}" presName="thickLine" presStyleLbl="alignNode1" presStyleIdx="1" presStyleCnt="3"/>
      <dgm:spPr/>
    </dgm:pt>
    <dgm:pt modelId="{392EACE7-214F-D745-888D-43595BDDB162}" type="pres">
      <dgm:prSet presAssocID="{00C66431-ACC1-49E9-B882-19BB4AE3A87B}" presName="horz1" presStyleCnt="0"/>
      <dgm:spPr/>
    </dgm:pt>
    <dgm:pt modelId="{DF017771-A7B7-5E40-AEBD-971D6E390452}" type="pres">
      <dgm:prSet presAssocID="{00C66431-ACC1-49E9-B882-19BB4AE3A87B}" presName="tx1" presStyleLbl="revTx" presStyleIdx="1" presStyleCnt="3"/>
      <dgm:spPr/>
    </dgm:pt>
    <dgm:pt modelId="{D7908F6F-2136-1342-B2E6-05C6DA8767BC}" type="pres">
      <dgm:prSet presAssocID="{00C66431-ACC1-49E9-B882-19BB4AE3A87B}" presName="vert1" presStyleCnt="0"/>
      <dgm:spPr/>
    </dgm:pt>
    <dgm:pt modelId="{CD664E84-D498-AE41-B42D-70C8D87828DA}" type="pres">
      <dgm:prSet presAssocID="{B8C33BBD-4D19-4792-B44B-BEDD0F04254A}" presName="thickLine" presStyleLbl="alignNode1" presStyleIdx="2" presStyleCnt="3"/>
      <dgm:spPr/>
    </dgm:pt>
    <dgm:pt modelId="{14178449-57BF-7F42-8D48-2156DE95CA5B}" type="pres">
      <dgm:prSet presAssocID="{B8C33BBD-4D19-4792-B44B-BEDD0F04254A}" presName="horz1" presStyleCnt="0"/>
      <dgm:spPr/>
    </dgm:pt>
    <dgm:pt modelId="{D906CD58-F9EB-9A45-A1D3-C3E82257E03F}" type="pres">
      <dgm:prSet presAssocID="{B8C33BBD-4D19-4792-B44B-BEDD0F04254A}" presName="tx1" presStyleLbl="revTx" presStyleIdx="2" presStyleCnt="3"/>
      <dgm:spPr/>
    </dgm:pt>
    <dgm:pt modelId="{D170DC96-7072-EC4E-8CFD-258047A9881D}" type="pres">
      <dgm:prSet presAssocID="{B8C33BBD-4D19-4792-B44B-BEDD0F04254A}" presName="vert1" presStyleCnt="0"/>
      <dgm:spPr/>
    </dgm:pt>
  </dgm:ptLst>
  <dgm:cxnLst>
    <dgm:cxn modelId="{DFC74F07-6980-4BCB-8671-1455476E7296}" srcId="{5601D842-17B1-4100-8732-AA4B682D7951}" destId="{00C66431-ACC1-49E9-B882-19BB4AE3A87B}" srcOrd="1" destOrd="0" parTransId="{590D6D1B-0A9C-4C6B-84F9-A28F8AC75CF3}" sibTransId="{155E46DC-BA66-4216-AF11-D30C1BC7FB90}"/>
    <dgm:cxn modelId="{2BD3B90A-FD75-E344-B808-661776CF8766}" type="presOf" srcId="{00C66431-ACC1-49E9-B882-19BB4AE3A87B}" destId="{DF017771-A7B7-5E40-AEBD-971D6E390452}" srcOrd="0" destOrd="0" presId="urn:microsoft.com/office/officeart/2008/layout/LinedList"/>
    <dgm:cxn modelId="{E0C4B622-6BCD-1149-A2F2-ECB784CABE4E}" type="presOf" srcId="{5601D842-17B1-4100-8732-AA4B682D7951}" destId="{74B0EDAE-895D-7140-953D-3875A870BDE6}" srcOrd="0" destOrd="0" presId="urn:microsoft.com/office/officeart/2008/layout/LinedList"/>
    <dgm:cxn modelId="{8E8DE16A-10E4-4E44-B859-679FBA130CBD}" type="presOf" srcId="{B8C33BBD-4D19-4792-B44B-BEDD0F04254A}" destId="{D906CD58-F9EB-9A45-A1D3-C3E82257E03F}" srcOrd="0" destOrd="0" presId="urn:microsoft.com/office/officeart/2008/layout/LinedList"/>
    <dgm:cxn modelId="{72136193-9A94-4F92-8F00-8650E65FDAAF}" srcId="{5601D842-17B1-4100-8732-AA4B682D7951}" destId="{71A91810-975A-4E7A-B5E0-99F144E39C8E}" srcOrd="0" destOrd="0" parTransId="{539BFF1D-F864-43C5-B984-3858A71575FF}" sibTransId="{F4DB6BAC-8735-4FF8-B198-D386BF1CAFC8}"/>
    <dgm:cxn modelId="{636A24BF-A844-4D38-A19C-FE7C9BCE85EE}" srcId="{5601D842-17B1-4100-8732-AA4B682D7951}" destId="{B8C33BBD-4D19-4792-B44B-BEDD0F04254A}" srcOrd="2" destOrd="0" parTransId="{22DE1549-1514-4178-B8A8-AF3B09ECD6A9}" sibTransId="{CA567B43-1DD0-4C25-86A8-22D4AE9E3940}"/>
    <dgm:cxn modelId="{3FB425FC-909C-A845-9563-1AD0764473EC}" type="presOf" srcId="{71A91810-975A-4E7A-B5E0-99F144E39C8E}" destId="{E21CC11D-0F01-9C4F-A407-49E38AF133E2}" srcOrd="0" destOrd="0" presId="urn:microsoft.com/office/officeart/2008/layout/LinedList"/>
    <dgm:cxn modelId="{7C53F383-3F2C-DA4B-806E-E99B25F5C2BF}" type="presParOf" srcId="{74B0EDAE-895D-7140-953D-3875A870BDE6}" destId="{144D3E38-DE7B-0642-9AD4-21E728FCB62C}" srcOrd="0" destOrd="0" presId="urn:microsoft.com/office/officeart/2008/layout/LinedList"/>
    <dgm:cxn modelId="{049816B7-2507-D44F-B18E-7153D2675F12}" type="presParOf" srcId="{74B0EDAE-895D-7140-953D-3875A870BDE6}" destId="{053CC687-B275-8A4B-966A-CD132A7007F8}" srcOrd="1" destOrd="0" presId="urn:microsoft.com/office/officeart/2008/layout/LinedList"/>
    <dgm:cxn modelId="{F48A8B03-8E57-4944-BE65-1051DA8C952D}" type="presParOf" srcId="{053CC687-B275-8A4B-966A-CD132A7007F8}" destId="{E21CC11D-0F01-9C4F-A407-49E38AF133E2}" srcOrd="0" destOrd="0" presId="urn:microsoft.com/office/officeart/2008/layout/LinedList"/>
    <dgm:cxn modelId="{389BAF2F-4F9D-EE42-96EA-FD06B2A979E7}" type="presParOf" srcId="{053CC687-B275-8A4B-966A-CD132A7007F8}" destId="{CAD31A24-030D-434E-817B-D8C933DE3608}" srcOrd="1" destOrd="0" presId="urn:microsoft.com/office/officeart/2008/layout/LinedList"/>
    <dgm:cxn modelId="{3E77D9F6-7230-454B-8909-ED17EC222A2C}" type="presParOf" srcId="{74B0EDAE-895D-7140-953D-3875A870BDE6}" destId="{1F42CB7E-73D2-0B47-A77B-2CB05AA64E95}" srcOrd="2" destOrd="0" presId="urn:microsoft.com/office/officeart/2008/layout/LinedList"/>
    <dgm:cxn modelId="{43D686FF-DEB7-3046-95A8-55DD357D5E52}" type="presParOf" srcId="{74B0EDAE-895D-7140-953D-3875A870BDE6}" destId="{392EACE7-214F-D745-888D-43595BDDB162}" srcOrd="3" destOrd="0" presId="urn:microsoft.com/office/officeart/2008/layout/LinedList"/>
    <dgm:cxn modelId="{A6BE273C-2497-B84E-ADBD-DF83534F511E}" type="presParOf" srcId="{392EACE7-214F-D745-888D-43595BDDB162}" destId="{DF017771-A7B7-5E40-AEBD-971D6E390452}" srcOrd="0" destOrd="0" presId="urn:microsoft.com/office/officeart/2008/layout/LinedList"/>
    <dgm:cxn modelId="{33C87A66-ABE7-E74B-BB9C-D9E25789F4F9}" type="presParOf" srcId="{392EACE7-214F-D745-888D-43595BDDB162}" destId="{D7908F6F-2136-1342-B2E6-05C6DA8767BC}" srcOrd="1" destOrd="0" presId="urn:microsoft.com/office/officeart/2008/layout/LinedList"/>
    <dgm:cxn modelId="{941793FF-0E47-8049-A07F-968374CAA750}" type="presParOf" srcId="{74B0EDAE-895D-7140-953D-3875A870BDE6}" destId="{CD664E84-D498-AE41-B42D-70C8D87828DA}" srcOrd="4" destOrd="0" presId="urn:microsoft.com/office/officeart/2008/layout/LinedList"/>
    <dgm:cxn modelId="{8B4A2383-13F1-FF48-B617-991A112B4C18}" type="presParOf" srcId="{74B0EDAE-895D-7140-953D-3875A870BDE6}" destId="{14178449-57BF-7F42-8D48-2156DE95CA5B}" srcOrd="5" destOrd="0" presId="urn:microsoft.com/office/officeart/2008/layout/LinedList"/>
    <dgm:cxn modelId="{ECC56C87-E309-224A-86C7-85436FB11485}" type="presParOf" srcId="{14178449-57BF-7F42-8D48-2156DE95CA5B}" destId="{D906CD58-F9EB-9A45-A1D3-C3E82257E03F}" srcOrd="0" destOrd="0" presId="urn:microsoft.com/office/officeart/2008/layout/LinedList"/>
    <dgm:cxn modelId="{D815D0E2-2E69-AA40-871B-3048499B82D5}" type="presParOf" srcId="{14178449-57BF-7F42-8D48-2156DE95CA5B}" destId="{D170DC96-7072-EC4E-8CFD-258047A9881D}"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B0A71C5-9CED-46B7-BBBE-BF5979D96C35}"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D599A7CE-E92D-4978-A182-FD7E36C99D96}">
      <dgm:prSet/>
      <dgm:spPr/>
      <dgm:t>
        <a:bodyPr/>
        <a:lstStyle/>
        <a:p>
          <a:r>
            <a:rPr lang="en-US"/>
            <a:t>Violent uprising in 1796 when a popular commander (Étienne Datty) is relieved of his command against the locals’ wishes</a:t>
          </a:r>
        </a:p>
      </dgm:t>
    </dgm:pt>
    <dgm:pt modelId="{AE06D443-E510-406F-BC7C-46440A6D74C7}" type="parTrans" cxnId="{1D6F5AC1-F81A-4DC9-9146-3FA7F292A6C3}">
      <dgm:prSet/>
      <dgm:spPr/>
      <dgm:t>
        <a:bodyPr/>
        <a:lstStyle/>
        <a:p>
          <a:endParaRPr lang="en-US"/>
        </a:p>
      </dgm:t>
    </dgm:pt>
    <dgm:pt modelId="{C0F7880E-8D7E-4F9D-A27B-1CA5934F0F99}" type="sibTrans" cxnId="{1D6F5AC1-F81A-4DC9-9146-3FA7F292A6C3}">
      <dgm:prSet/>
      <dgm:spPr/>
      <dgm:t>
        <a:bodyPr/>
        <a:lstStyle/>
        <a:p>
          <a:endParaRPr lang="en-US"/>
        </a:p>
      </dgm:t>
    </dgm:pt>
    <dgm:pt modelId="{44E235CF-674D-4754-B33D-23E4147B1949}">
      <dgm:prSet/>
      <dgm:spPr/>
      <dgm:t>
        <a:bodyPr/>
        <a:lstStyle/>
        <a:p>
          <a:r>
            <a:rPr lang="en-US"/>
            <a:t>Toussaint seeks to restore order</a:t>
          </a:r>
        </a:p>
      </dgm:t>
    </dgm:pt>
    <dgm:pt modelId="{A857978E-BEA4-4E93-BC0A-6B59110C852E}" type="parTrans" cxnId="{A202A63B-AA15-4053-BFB3-52CC55AC59A8}">
      <dgm:prSet/>
      <dgm:spPr/>
      <dgm:t>
        <a:bodyPr/>
        <a:lstStyle/>
        <a:p>
          <a:endParaRPr lang="en-US"/>
        </a:p>
      </dgm:t>
    </dgm:pt>
    <dgm:pt modelId="{C839D8FD-7373-4066-A82B-510DEEC11EF8}" type="sibTrans" cxnId="{A202A63B-AA15-4053-BFB3-52CC55AC59A8}">
      <dgm:prSet/>
      <dgm:spPr/>
      <dgm:t>
        <a:bodyPr/>
        <a:lstStyle/>
        <a:p>
          <a:endParaRPr lang="en-US"/>
        </a:p>
      </dgm:t>
    </dgm:pt>
    <dgm:pt modelId="{56127992-0961-4E59-BB5C-52F67536F47E}">
      <dgm:prSet/>
      <dgm:spPr/>
      <dgm:t>
        <a:bodyPr/>
        <a:lstStyle/>
        <a:p>
          <a:r>
            <a:rPr lang="en-US"/>
            <a:t>The people air their grievances</a:t>
          </a:r>
        </a:p>
      </dgm:t>
    </dgm:pt>
    <dgm:pt modelId="{DDB3CD95-FA74-47B5-AB48-E4119CE81393}" type="parTrans" cxnId="{E2FB8258-33A1-4E99-B386-4599F587BA54}">
      <dgm:prSet/>
      <dgm:spPr/>
      <dgm:t>
        <a:bodyPr/>
        <a:lstStyle/>
        <a:p>
          <a:endParaRPr lang="en-US"/>
        </a:p>
      </dgm:t>
    </dgm:pt>
    <dgm:pt modelId="{21E98F18-04AE-4C45-B958-721D95FE4DE2}" type="sibTrans" cxnId="{E2FB8258-33A1-4E99-B386-4599F587BA54}">
      <dgm:prSet/>
      <dgm:spPr/>
      <dgm:t>
        <a:bodyPr/>
        <a:lstStyle/>
        <a:p>
          <a:endParaRPr lang="en-US"/>
        </a:p>
      </dgm:t>
    </dgm:pt>
    <dgm:pt modelId="{CB149483-2EE5-4FED-9C63-03A923993017}">
      <dgm:prSet/>
      <dgm:spPr/>
      <dgm:t>
        <a:bodyPr/>
        <a:lstStyle/>
        <a:p>
          <a:r>
            <a:rPr lang="en-US"/>
            <a:t>Toussaint reprimands them</a:t>
          </a:r>
        </a:p>
      </dgm:t>
    </dgm:pt>
    <dgm:pt modelId="{96F780EF-1868-4A16-A2A2-A250C33B6849}" type="parTrans" cxnId="{195286D1-9610-4FF1-99D3-440E5B72F048}">
      <dgm:prSet/>
      <dgm:spPr/>
      <dgm:t>
        <a:bodyPr/>
        <a:lstStyle/>
        <a:p>
          <a:endParaRPr lang="en-US"/>
        </a:p>
      </dgm:t>
    </dgm:pt>
    <dgm:pt modelId="{451D38AA-58A1-4038-B1D7-894B69E07729}" type="sibTrans" cxnId="{195286D1-9610-4FF1-99D3-440E5B72F048}">
      <dgm:prSet/>
      <dgm:spPr/>
      <dgm:t>
        <a:bodyPr/>
        <a:lstStyle/>
        <a:p>
          <a:endParaRPr lang="en-US"/>
        </a:p>
      </dgm:t>
    </dgm:pt>
    <dgm:pt modelId="{69B48DEB-3060-D445-9DA3-5D025A7DCB11}" type="pres">
      <dgm:prSet presAssocID="{9B0A71C5-9CED-46B7-BBBE-BF5979D96C35}" presName="vert0" presStyleCnt="0">
        <dgm:presLayoutVars>
          <dgm:dir/>
          <dgm:animOne val="branch"/>
          <dgm:animLvl val="lvl"/>
        </dgm:presLayoutVars>
      </dgm:prSet>
      <dgm:spPr/>
    </dgm:pt>
    <dgm:pt modelId="{3794C1D5-24EE-A64F-BA40-934610F27B00}" type="pres">
      <dgm:prSet presAssocID="{D599A7CE-E92D-4978-A182-FD7E36C99D96}" presName="thickLine" presStyleLbl="alignNode1" presStyleIdx="0" presStyleCnt="4"/>
      <dgm:spPr/>
    </dgm:pt>
    <dgm:pt modelId="{1827C6FD-7047-5941-B240-122924D46943}" type="pres">
      <dgm:prSet presAssocID="{D599A7CE-E92D-4978-A182-FD7E36C99D96}" presName="horz1" presStyleCnt="0"/>
      <dgm:spPr/>
    </dgm:pt>
    <dgm:pt modelId="{AD43FE69-41AC-A747-BABE-054B1FE98CEF}" type="pres">
      <dgm:prSet presAssocID="{D599A7CE-E92D-4978-A182-FD7E36C99D96}" presName="tx1" presStyleLbl="revTx" presStyleIdx="0" presStyleCnt="4"/>
      <dgm:spPr/>
    </dgm:pt>
    <dgm:pt modelId="{B39BA4BE-2E3E-584C-8644-B778CB0DBE24}" type="pres">
      <dgm:prSet presAssocID="{D599A7CE-E92D-4978-A182-FD7E36C99D96}" presName="vert1" presStyleCnt="0"/>
      <dgm:spPr/>
    </dgm:pt>
    <dgm:pt modelId="{5EC317BE-75AB-3C4E-A566-6E6774535041}" type="pres">
      <dgm:prSet presAssocID="{44E235CF-674D-4754-B33D-23E4147B1949}" presName="thickLine" presStyleLbl="alignNode1" presStyleIdx="1" presStyleCnt="4"/>
      <dgm:spPr/>
    </dgm:pt>
    <dgm:pt modelId="{4AED7359-8FA8-024F-9B66-D2F866E5C4AF}" type="pres">
      <dgm:prSet presAssocID="{44E235CF-674D-4754-B33D-23E4147B1949}" presName="horz1" presStyleCnt="0"/>
      <dgm:spPr/>
    </dgm:pt>
    <dgm:pt modelId="{521F4069-086E-5147-8B27-7693A1C2D1E7}" type="pres">
      <dgm:prSet presAssocID="{44E235CF-674D-4754-B33D-23E4147B1949}" presName="tx1" presStyleLbl="revTx" presStyleIdx="1" presStyleCnt="4"/>
      <dgm:spPr/>
    </dgm:pt>
    <dgm:pt modelId="{953734A1-D042-974B-9F1D-C460211ADC3F}" type="pres">
      <dgm:prSet presAssocID="{44E235CF-674D-4754-B33D-23E4147B1949}" presName="vert1" presStyleCnt="0"/>
      <dgm:spPr/>
    </dgm:pt>
    <dgm:pt modelId="{B764087B-01FE-DF4B-B0FA-C55BBEB3B77D}" type="pres">
      <dgm:prSet presAssocID="{56127992-0961-4E59-BB5C-52F67536F47E}" presName="thickLine" presStyleLbl="alignNode1" presStyleIdx="2" presStyleCnt="4"/>
      <dgm:spPr/>
    </dgm:pt>
    <dgm:pt modelId="{97950B15-136F-CB48-8286-EFA5EEA544FD}" type="pres">
      <dgm:prSet presAssocID="{56127992-0961-4E59-BB5C-52F67536F47E}" presName="horz1" presStyleCnt="0"/>
      <dgm:spPr/>
    </dgm:pt>
    <dgm:pt modelId="{F615EE77-181B-CD49-B93D-292EF54A4AF9}" type="pres">
      <dgm:prSet presAssocID="{56127992-0961-4E59-BB5C-52F67536F47E}" presName="tx1" presStyleLbl="revTx" presStyleIdx="2" presStyleCnt="4"/>
      <dgm:spPr/>
    </dgm:pt>
    <dgm:pt modelId="{CB6607FB-727C-1F4B-B5DF-DECDD753DC43}" type="pres">
      <dgm:prSet presAssocID="{56127992-0961-4E59-BB5C-52F67536F47E}" presName="vert1" presStyleCnt="0"/>
      <dgm:spPr/>
    </dgm:pt>
    <dgm:pt modelId="{0CDA4C25-8DA5-F644-8FF5-4844EAC86BE3}" type="pres">
      <dgm:prSet presAssocID="{CB149483-2EE5-4FED-9C63-03A923993017}" presName="thickLine" presStyleLbl="alignNode1" presStyleIdx="3" presStyleCnt="4"/>
      <dgm:spPr/>
    </dgm:pt>
    <dgm:pt modelId="{659E79D0-E82D-3C48-AB8A-3D4A4805BE49}" type="pres">
      <dgm:prSet presAssocID="{CB149483-2EE5-4FED-9C63-03A923993017}" presName="horz1" presStyleCnt="0"/>
      <dgm:spPr/>
    </dgm:pt>
    <dgm:pt modelId="{AAB22B42-4F56-B441-92B0-9747923CA0B7}" type="pres">
      <dgm:prSet presAssocID="{CB149483-2EE5-4FED-9C63-03A923993017}" presName="tx1" presStyleLbl="revTx" presStyleIdx="3" presStyleCnt="4"/>
      <dgm:spPr/>
    </dgm:pt>
    <dgm:pt modelId="{EFEFE0AF-76F1-394F-B703-F69D61B537A0}" type="pres">
      <dgm:prSet presAssocID="{CB149483-2EE5-4FED-9C63-03A923993017}" presName="vert1" presStyleCnt="0"/>
      <dgm:spPr/>
    </dgm:pt>
  </dgm:ptLst>
  <dgm:cxnLst>
    <dgm:cxn modelId="{9C44B402-641F-A948-BE9A-15BC4D2DD2C0}" type="presOf" srcId="{CB149483-2EE5-4FED-9C63-03A923993017}" destId="{AAB22B42-4F56-B441-92B0-9747923CA0B7}" srcOrd="0" destOrd="0" presId="urn:microsoft.com/office/officeart/2008/layout/LinedList"/>
    <dgm:cxn modelId="{BC885F15-238C-D54C-B29D-E35887F5E2E2}" type="presOf" srcId="{44E235CF-674D-4754-B33D-23E4147B1949}" destId="{521F4069-086E-5147-8B27-7693A1C2D1E7}" srcOrd="0" destOrd="0" presId="urn:microsoft.com/office/officeart/2008/layout/LinedList"/>
    <dgm:cxn modelId="{A202A63B-AA15-4053-BFB3-52CC55AC59A8}" srcId="{9B0A71C5-9CED-46B7-BBBE-BF5979D96C35}" destId="{44E235CF-674D-4754-B33D-23E4147B1949}" srcOrd="1" destOrd="0" parTransId="{A857978E-BEA4-4E93-BC0A-6B59110C852E}" sibTransId="{C839D8FD-7373-4066-A82B-510DEEC11EF8}"/>
    <dgm:cxn modelId="{E2FB8258-33A1-4E99-B386-4599F587BA54}" srcId="{9B0A71C5-9CED-46B7-BBBE-BF5979D96C35}" destId="{56127992-0961-4E59-BB5C-52F67536F47E}" srcOrd="2" destOrd="0" parTransId="{DDB3CD95-FA74-47B5-AB48-E4119CE81393}" sibTransId="{21E98F18-04AE-4C45-B958-721D95FE4DE2}"/>
    <dgm:cxn modelId="{FC92007A-2566-A341-B181-85D3B97B1740}" type="presOf" srcId="{D599A7CE-E92D-4978-A182-FD7E36C99D96}" destId="{AD43FE69-41AC-A747-BABE-054B1FE98CEF}" srcOrd="0" destOrd="0" presId="urn:microsoft.com/office/officeart/2008/layout/LinedList"/>
    <dgm:cxn modelId="{1D6F5AC1-F81A-4DC9-9146-3FA7F292A6C3}" srcId="{9B0A71C5-9CED-46B7-BBBE-BF5979D96C35}" destId="{D599A7CE-E92D-4978-A182-FD7E36C99D96}" srcOrd="0" destOrd="0" parTransId="{AE06D443-E510-406F-BC7C-46440A6D74C7}" sibTransId="{C0F7880E-8D7E-4F9D-A27B-1CA5934F0F99}"/>
    <dgm:cxn modelId="{195286D1-9610-4FF1-99D3-440E5B72F048}" srcId="{9B0A71C5-9CED-46B7-BBBE-BF5979D96C35}" destId="{CB149483-2EE5-4FED-9C63-03A923993017}" srcOrd="3" destOrd="0" parTransId="{96F780EF-1868-4A16-A2A2-A250C33B6849}" sibTransId="{451D38AA-58A1-4038-B1D7-894B69E07729}"/>
    <dgm:cxn modelId="{62C537D8-3DC4-A84F-AB07-AFCDF43DBD0D}" type="presOf" srcId="{56127992-0961-4E59-BB5C-52F67536F47E}" destId="{F615EE77-181B-CD49-B93D-292EF54A4AF9}" srcOrd="0" destOrd="0" presId="urn:microsoft.com/office/officeart/2008/layout/LinedList"/>
    <dgm:cxn modelId="{AD13D4DA-5F9E-5B4A-9D28-B2F762F7AC99}" type="presOf" srcId="{9B0A71C5-9CED-46B7-BBBE-BF5979D96C35}" destId="{69B48DEB-3060-D445-9DA3-5D025A7DCB11}" srcOrd="0" destOrd="0" presId="urn:microsoft.com/office/officeart/2008/layout/LinedList"/>
    <dgm:cxn modelId="{8D7D350D-B20E-C34B-8791-C4E7A643F093}" type="presParOf" srcId="{69B48DEB-3060-D445-9DA3-5D025A7DCB11}" destId="{3794C1D5-24EE-A64F-BA40-934610F27B00}" srcOrd="0" destOrd="0" presId="urn:microsoft.com/office/officeart/2008/layout/LinedList"/>
    <dgm:cxn modelId="{BCEC9F95-99BD-714D-A369-448925BC32A6}" type="presParOf" srcId="{69B48DEB-3060-D445-9DA3-5D025A7DCB11}" destId="{1827C6FD-7047-5941-B240-122924D46943}" srcOrd="1" destOrd="0" presId="urn:microsoft.com/office/officeart/2008/layout/LinedList"/>
    <dgm:cxn modelId="{C2B5EE28-4BAE-624C-AD4F-EDE57905DE33}" type="presParOf" srcId="{1827C6FD-7047-5941-B240-122924D46943}" destId="{AD43FE69-41AC-A747-BABE-054B1FE98CEF}" srcOrd="0" destOrd="0" presId="urn:microsoft.com/office/officeart/2008/layout/LinedList"/>
    <dgm:cxn modelId="{4D5E2EC0-D14C-E842-8E89-719C8E1B7B18}" type="presParOf" srcId="{1827C6FD-7047-5941-B240-122924D46943}" destId="{B39BA4BE-2E3E-584C-8644-B778CB0DBE24}" srcOrd="1" destOrd="0" presId="urn:microsoft.com/office/officeart/2008/layout/LinedList"/>
    <dgm:cxn modelId="{07BF2C9A-4F1D-B441-96C5-14F969C9057C}" type="presParOf" srcId="{69B48DEB-3060-D445-9DA3-5D025A7DCB11}" destId="{5EC317BE-75AB-3C4E-A566-6E6774535041}" srcOrd="2" destOrd="0" presId="urn:microsoft.com/office/officeart/2008/layout/LinedList"/>
    <dgm:cxn modelId="{BD1948DF-7C06-F74C-963E-859C96F6151F}" type="presParOf" srcId="{69B48DEB-3060-D445-9DA3-5D025A7DCB11}" destId="{4AED7359-8FA8-024F-9B66-D2F866E5C4AF}" srcOrd="3" destOrd="0" presId="urn:microsoft.com/office/officeart/2008/layout/LinedList"/>
    <dgm:cxn modelId="{80C74079-B9DB-F64E-A821-392EB1032FB2}" type="presParOf" srcId="{4AED7359-8FA8-024F-9B66-D2F866E5C4AF}" destId="{521F4069-086E-5147-8B27-7693A1C2D1E7}" srcOrd="0" destOrd="0" presId="urn:microsoft.com/office/officeart/2008/layout/LinedList"/>
    <dgm:cxn modelId="{CAD6381C-F48A-DD40-851A-F8875925197E}" type="presParOf" srcId="{4AED7359-8FA8-024F-9B66-D2F866E5C4AF}" destId="{953734A1-D042-974B-9F1D-C460211ADC3F}" srcOrd="1" destOrd="0" presId="urn:microsoft.com/office/officeart/2008/layout/LinedList"/>
    <dgm:cxn modelId="{225E04DE-1482-224A-A906-06001AEE7C27}" type="presParOf" srcId="{69B48DEB-3060-D445-9DA3-5D025A7DCB11}" destId="{B764087B-01FE-DF4B-B0FA-C55BBEB3B77D}" srcOrd="4" destOrd="0" presId="urn:microsoft.com/office/officeart/2008/layout/LinedList"/>
    <dgm:cxn modelId="{BA895882-4023-5447-B71D-07AAC0DBC29E}" type="presParOf" srcId="{69B48DEB-3060-D445-9DA3-5D025A7DCB11}" destId="{97950B15-136F-CB48-8286-EFA5EEA544FD}" srcOrd="5" destOrd="0" presId="urn:microsoft.com/office/officeart/2008/layout/LinedList"/>
    <dgm:cxn modelId="{2CFD3049-D8E4-184A-A275-B0052DACB5DC}" type="presParOf" srcId="{97950B15-136F-CB48-8286-EFA5EEA544FD}" destId="{F615EE77-181B-CD49-B93D-292EF54A4AF9}" srcOrd="0" destOrd="0" presId="urn:microsoft.com/office/officeart/2008/layout/LinedList"/>
    <dgm:cxn modelId="{8ED9C126-F1E7-5B4C-A3C0-500D2FB47A19}" type="presParOf" srcId="{97950B15-136F-CB48-8286-EFA5EEA544FD}" destId="{CB6607FB-727C-1F4B-B5DF-DECDD753DC43}" srcOrd="1" destOrd="0" presId="urn:microsoft.com/office/officeart/2008/layout/LinedList"/>
    <dgm:cxn modelId="{F81F757B-CC3F-4740-9B3F-83BB570AEB57}" type="presParOf" srcId="{69B48DEB-3060-D445-9DA3-5D025A7DCB11}" destId="{0CDA4C25-8DA5-F644-8FF5-4844EAC86BE3}" srcOrd="6" destOrd="0" presId="urn:microsoft.com/office/officeart/2008/layout/LinedList"/>
    <dgm:cxn modelId="{70300768-80F8-1340-861E-F15B73A38EF6}" type="presParOf" srcId="{69B48DEB-3060-D445-9DA3-5D025A7DCB11}" destId="{659E79D0-E82D-3C48-AB8A-3D4A4805BE49}" srcOrd="7" destOrd="0" presId="urn:microsoft.com/office/officeart/2008/layout/LinedList"/>
    <dgm:cxn modelId="{84CAFDF0-2524-3741-90C2-090709B157EB}" type="presParOf" srcId="{659E79D0-E82D-3C48-AB8A-3D4A4805BE49}" destId="{AAB22B42-4F56-B441-92B0-9747923CA0B7}" srcOrd="0" destOrd="0" presId="urn:microsoft.com/office/officeart/2008/layout/LinedList"/>
    <dgm:cxn modelId="{5A3A2D8B-172C-AE43-A236-416C199221DE}" type="presParOf" srcId="{659E79D0-E82D-3C48-AB8A-3D4A4805BE49}" destId="{EFEFE0AF-76F1-394F-B703-F69D61B537A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EF5282-6F2B-C94B-9715-C805576E3C2E}">
      <dsp:nvSpPr>
        <dsp:cNvPr id="0" name=""/>
        <dsp:cNvSpPr/>
      </dsp:nvSpPr>
      <dsp:spPr>
        <a:xfrm>
          <a:off x="421804" y="2336668"/>
          <a:ext cx="3364170" cy="4917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US" sz="2000" kern="1200"/>
            <a:t>1789–1792</a:t>
          </a:r>
        </a:p>
      </dsp:txBody>
      <dsp:txXfrm>
        <a:off x="421804" y="2336668"/>
        <a:ext cx="3364170" cy="491701"/>
      </dsp:txXfrm>
    </dsp:sp>
    <dsp:sp modelId="{A96175EC-0C0F-EA4A-85FD-7982C25847F1}">
      <dsp:nvSpPr>
        <dsp:cNvPr id="0" name=""/>
        <dsp:cNvSpPr/>
      </dsp:nvSpPr>
      <dsp:spPr>
        <a:xfrm>
          <a:off x="0" y="2088642"/>
          <a:ext cx="10515600" cy="174053"/>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24366870-8F93-0146-85CD-EBECDCE7B352}">
      <dsp:nvSpPr>
        <dsp:cNvPr id="0" name=""/>
        <dsp:cNvSpPr/>
      </dsp:nvSpPr>
      <dsp:spPr>
        <a:xfrm>
          <a:off x="253596" y="590150"/>
          <a:ext cx="3700587" cy="758764"/>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Liberal Phase (Constitutional Monarchy)</a:t>
          </a:r>
        </a:p>
        <a:p>
          <a:pPr marL="114300" lvl="1" indent="-114300" algn="l" defTabSz="533400">
            <a:lnSpc>
              <a:spcPct val="90000"/>
            </a:lnSpc>
            <a:spcBef>
              <a:spcPct val="0"/>
            </a:spcBef>
            <a:spcAft>
              <a:spcPct val="15000"/>
            </a:spcAft>
            <a:buChar char="•"/>
          </a:pPr>
          <a:r>
            <a:rPr lang="en-US" sz="1200" kern="1200"/>
            <a:t>Rights of Man, Representation, Free markets</a:t>
          </a:r>
        </a:p>
      </dsp:txBody>
      <dsp:txXfrm>
        <a:off x="253596" y="590150"/>
        <a:ext cx="3700587" cy="758764"/>
      </dsp:txXfrm>
    </dsp:sp>
    <dsp:sp modelId="{1F72FD31-B0E7-034C-A481-1DED1DC6F44B}">
      <dsp:nvSpPr>
        <dsp:cNvPr id="0" name=""/>
        <dsp:cNvSpPr/>
      </dsp:nvSpPr>
      <dsp:spPr>
        <a:xfrm>
          <a:off x="2103890" y="1348914"/>
          <a:ext cx="0" cy="739727"/>
        </a:xfrm>
        <a:prstGeom prst="line">
          <a:avLst/>
        </a:prstGeom>
        <a:solidFill>
          <a:schemeClr val="accent2">
            <a:hueOff val="0"/>
            <a:satOff val="0"/>
            <a:lumOff val="0"/>
            <a:alphaOff val="0"/>
          </a:schemeClr>
        </a:solidFill>
        <a:ln w="6350" cap="flat" cmpd="sng" algn="ctr">
          <a:solidFill>
            <a:schemeClr val="accent2">
              <a:hueOff val="0"/>
              <a:satOff val="0"/>
              <a:lumOff val="0"/>
              <a:alphaOff val="0"/>
            </a:schemeClr>
          </a:solidFill>
          <a:prstDash val="dash"/>
          <a:miter lim="800000"/>
        </a:ln>
        <a:effectLst/>
      </dsp:spPr>
      <dsp:style>
        <a:lnRef idx="2">
          <a:scrgbClr r="0" g="0" b="0"/>
        </a:lnRef>
        <a:fillRef idx="1">
          <a:scrgbClr r="0" g="0" b="0"/>
        </a:fillRef>
        <a:effectRef idx="1">
          <a:scrgbClr r="0" g="0" b="0"/>
        </a:effectRef>
        <a:fontRef idx="minor">
          <a:schemeClr val="lt1"/>
        </a:fontRef>
      </dsp:style>
    </dsp:sp>
    <dsp:sp modelId="{D2FF49BB-BACA-2F46-9EFB-2236036C0DB3}">
      <dsp:nvSpPr>
        <dsp:cNvPr id="0" name=""/>
        <dsp:cNvSpPr/>
      </dsp:nvSpPr>
      <dsp:spPr>
        <a:xfrm>
          <a:off x="2524411" y="1522968"/>
          <a:ext cx="3364170" cy="4917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r>
            <a:rPr lang="en-US" sz="2000" kern="1200"/>
            <a:t>1792–1794</a:t>
          </a:r>
        </a:p>
      </dsp:txBody>
      <dsp:txXfrm>
        <a:off x="2524411" y="1522968"/>
        <a:ext cx="3364170" cy="491701"/>
      </dsp:txXfrm>
    </dsp:sp>
    <dsp:sp modelId="{2F769899-0089-D448-A73A-D63D2A4FB61F}">
      <dsp:nvSpPr>
        <dsp:cNvPr id="0" name=""/>
        <dsp:cNvSpPr/>
      </dsp:nvSpPr>
      <dsp:spPr>
        <a:xfrm>
          <a:off x="2356202" y="3002423"/>
          <a:ext cx="3700587" cy="758764"/>
        </a:xfrm>
        <a:prstGeom prst="rect">
          <a:avLst/>
        </a:prstGeom>
        <a:solidFill>
          <a:schemeClr val="accent2">
            <a:tint val="40000"/>
            <a:alpha val="90000"/>
            <a:hueOff val="-283075"/>
            <a:satOff val="-25115"/>
            <a:lumOff val="-256"/>
            <a:alphaOff val="0"/>
          </a:schemeClr>
        </a:solidFill>
        <a:ln w="12700" cap="flat" cmpd="sng" algn="ctr">
          <a:solidFill>
            <a:schemeClr val="accent2">
              <a:tint val="40000"/>
              <a:alpha val="90000"/>
              <a:hueOff val="-283075"/>
              <a:satOff val="-25115"/>
              <a:lumOff val="-25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Radical Republican Phase (Jacobin period)</a:t>
          </a:r>
        </a:p>
        <a:p>
          <a:pPr marL="114300" lvl="1" indent="-114300" algn="l" defTabSz="533400">
            <a:lnSpc>
              <a:spcPct val="90000"/>
            </a:lnSpc>
            <a:spcBef>
              <a:spcPct val="0"/>
            </a:spcBef>
            <a:spcAft>
              <a:spcPct val="15000"/>
            </a:spcAft>
            <a:buChar char="•"/>
          </a:pPr>
          <a:r>
            <a:rPr lang="en-US" sz="1200" kern="1200"/>
            <a:t>War, civil strife, radical equality, market controls</a:t>
          </a:r>
        </a:p>
      </dsp:txBody>
      <dsp:txXfrm>
        <a:off x="2356202" y="3002423"/>
        <a:ext cx="3700587" cy="758764"/>
      </dsp:txXfrm>
    </dsp:sp>
    <dsp:sp modelId="{F64C5A39-BD50-3E46-B275-340CEB84B878}">
      <dsp:nvSpPr>
        <dsp:cNvPr id="0" name=""/>
        <dsp:cNvSpPr/>
      </dsp:nvSpPr>
      <dsp:spPr>
        <a:xfrm>
          <a:off x="4206496" y="2262695"/>
          <a:ext cx="0" cy="739727"/>
        </a:xfrm>
        <a:prstGeom prst="line">
          <a:avLst/>
        </a:prstGeom>
        <a:solidFill>
          <a:schemeClr val="accent2">
            <a:hueOff val="-485121"/>
            <a:satOff val="-27976"/>
            <a:lumOff val="2876"/>
            <a:alphaOff val="0"/>
          </a:schemeClr>
        </a:solidFill>
        <a:ln w="6350" cap="flat" cmpd="sng" algn="ctr">
          <a:solidFill>
            <a:schemeClr val="accent2">
              <a:hueOff val="-485121"/>
              <a:satOff val="-27976"/>
              <a:lumOff val="2876"/>
              <a:alphaOff val="0"/>
            </a:schemeClr>
          </a:solidFill>
          <a:prstDash val="dash"/>
          <a:miter lim="800000"/>
        </a:ln>
        <a:effectLst/>
      </dsp:spPr>
      <dsp:style>
        <a:lnRef idx="2">
          <a:scrgbClr r="0" g="0" b="0"/>
        </a:lnRef>
        <a:fillRef idx="1">
          <a:scrgbClr r="0" g="0" b="0"/>
        </a:fillRef>
        <a:effectRef idx="1">
          <a:scrgbClr r="0" g="0" b="0"/>
        </a:effectRef>
        <a:fontRef idx="minor">
          <a:schemeClr val="lt1"/>
        </a:fontRef>
      </dsp:style>
    </dsp:sp>
    <dsp:sp modelId="{221CE0F7-4C3E-1948-932C-BE234143D602}">
      <dsp:nvSpPr>
        <dsp:cNvPr id="0" name=""/>
        <dsp:cNvSpPr/>
      </dsp:nvSpPr>
      <dsp:spPr>
        <a:xfrm>
          <a:off x="2049498" y="2121277"/>
          <a:ext cx="108783" cy="108783"/>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27A3A513-CC4F-CA44-AD68-0C75764A0D66}">
      <dsp:nvSpPr>
        <dsp:cNvPr id="0" name=""/>
        <dsp:cNvSpPr/>
      </dsp:nvSpPr>
      <dsp:spPr>
        <a:xfrm>
          <a:off x="4152105" y="2121277"/>
          <a:ext cx="108783" cy="108783"/>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90AE22D6-BA34-454C-8D87-4602B61267B5}">
      <dsp:nvSpPr>
        <dsp:cNvPr id="0" name=""/>
        <dsp:cNvSpPr/>
      </dsp:nvSpPr>
      <dsp:spPr>
        <a:xfrm>
          <a:off x="4627018" y="2336668"/>
          <a:ext cx="3364170" cy="4917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US" sz="2000" kern="1200"/>
            <a:t>1795–1799</a:t>
          </a:r>
        </a:p>
      </dsp:txBody>
      <dsp:txXfrm>
        <a:off x="4627018" y="2336668"/>
        <a:ext cx="3364170" cy="491701"/>
      </dsp:txXfrm>
    </dsp:sp>
    <dsp:sp modelId="{4B0A6BA7-BC61-9A41-A87B-258F212BBEB3}">
      <dsp:nvSpPr>
        <dsp:cNvPr id="0" name=""/>
        <dsp:cNvSpPr/>
      </dsp:nvSpPr>
      <dsp:spPr>
        <a:xfrm>
          <a:off x="4458809" y="741903"/>
          <a:ext cx="3700587" cy="607011"/>
        </a:xfrm>
        <a:prstGeom prst="rect">
          <a:avLst/>
        </a:prstGeom>
        <a:solidFill>
          <a:schemeClr val="accent2">
            <a:tint val="40000"/>
            <a:alpha val="90000"/>
            <a:hueOff val="-566151"/>
            <a:satOff val="-50231"/>
            <a:lumOff val="-513"/>
            <a:alphaOff val="0"/>
          </a:schemeClr>
        </a:solidFill>
        <a:ln w="12700" cap="flat" cmpd="sng" algn="ctr">
          <a:solidFill>
            <a:schemeClr val="accent2">
              <a:tint val="40000"/>
              <a:alpha val="90000"/>
              <a:hueOff val="-566151"/>
              <a:satOff val="-50231"/>
              <a:lumOff val="-51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Directory (Conservative Republic)</a:t>
          </a:r>
        </a:p>
      </dsp:txBody>
      <dsp:txXfrm>
        <a:off x="4458809" y="741903"/>
        <a:ext cx="3700587" cy="607011"/>
      </dsp:txXfrm>
    </dsp:sp>
    <dsp:sp modelId="{622B1538-5F23-D04D-92B2-CA8939235C50}">
      <dsp:nvSpPr>
        <dsp:cNvPr id="0" name=""/>
        <dsp:cNvSpPr/>
      </dsp:nvSpPr>
      <dsp:spPr>
        <a:xfrm>
          <a:off x="6309103" y="1348914"/>
          <a:ext cx="0" cy="739727"/>
        </a:xfrm>
        <a:prstGeom prst="line">
          <a:avLst/>
        </a:prstGeom>
        <a:solidFill>
          <a:schemeClr val="accent2">
            <a:hueOff val="-970242"/>
            <a:satOff val="-55952"/>
            <a:lumOff val="5752"/>
            <a:alphaOff val="0"/>
          </a:schemeClr>
        </a:solidFill>
        <a:ln w="6350" cap="flat" cmpd="sng" algn="ctr">
          <a:solidFill>
            <a:schemeClr val="accent2">
              <a:hueOff val="-970242"/>
              <a:satOff val="-55952"/>
              <a:lumOff val="5752"/>
              <a:alphaOff val="0"/>
            </a:schemeClr>
          </a:solidFill>
          <a:prstDash val="dash"/>
          <a:miter lim="800000"/>
        </a:ln>
        <a:effectLst/>
      </dsp:spPr>
      <dsp:style>
        <a:lnRef idx="2">
          <a:scrgbClr r="0" g="0" b="0"/>
        </a:lnRef>
        <a:fillRef idx="1">
          <a:scrgbClr r="0" g="0" b="0"/>
        </a:fillRef>
        <a:effectRef idx="1">
          <a:scrgbClr r="0" g="0" b="0"/>
        </a:effectRef>
        <a:fontRef idx="minor">
          <a:schemeClr val="lt1"/>
        </a:fontRef>
      </dsp:style>
    </dsp:sp>
    <dsp:sp modelId="{FC23F16B-A8F8-A845-AD0A-EE194841D967}">
      <dsp:nvSpPr>
        <dsp:cNvPr id="0" name=""/>
        <dsp:cNvSpPr/>
      </dsp:nvSpPr>
      <dsp:spPr>
        <a:xfrm>
          <a:off x="6729624" y="1522968"/>
          <a:ext cx="3364170" cy="4917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r>
            <a:rPr lang="en-US" sz="2000" kern="1200"/>
            <a:t>1799–1815</a:t>
          </a:r>
        </a:p>
      </dsp:txBody>
      <dsp:txXfrm>
        <a:off x="6729624" y="1522968"/>
        <a:ext cx="3364170" cy="491701"/>
      </dsp:txXfrm>
    </dsp:sp>
    <dsp:sp modelId="{EFCC2C21-E136-CB46-911E-B2E2859589AC}">
      <dsp:nvSpPr>
        <dsp:cNvPr id="0" name=""/>
        <dsp:cNvSpPr/>
      </dsp:nvSpPr>
      <dsp:spPr>
        <a:xfrm>
          <a:off x="6561416" y="3002423"/>
          <a:ext cx="3700587" cy="607011"/>
        </a:xfrm>
        <a:prstGeom prst="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Napoleonic era</a:t>
          </a:r>
        </a:p>
      </dsp:txBody>
      <dsp:txXfrm>
        <a:off x="6561416" y="3002423"/>
        <a:ext cx="3700587" cy="607011"/>
      </dsp:txXfrm>
    </dsp:sp>
    <dsp:sp modelId="{C689D089-3D53-BF4A-9047-B83BEB98146C}">
      <dsp:nvSpPr>
        <dsp:cNvPr id="0" name=""/>
        <dsp:cNvSpPr/>
      </dsp:nvSpPr>
      <dsp:spPr>
        <a:xfrm>
          <a:off x="8411709" y="2262695"/>
          <a:ext cx="0" cy="739727"/>
        </a:xfrm>
        <a:prstGeom prst="line">
          <a:avLst/>
        </a:prstGeom>
        <a:solidFill>
          <a:schemeClr val="accent2">
            <a:hueOff val="-1455363"/>
            <a:satOff val="-83928"/>
            <a:lumOff val="8628"/>
            <a:alphaOff val="0"/>
          </a:schemeClr>
        </a:solidFill>
        <a:ln w="6350" cap="flat" cmpd="sng" algn="ctr">
          <a:solidFill>
            <a:schemeClr val="accent2">
              <a:hueOff val="-1455363"/>
              <a:satOff val="-83928"/>
              <a:lumOff val="8628"/>
              <a:alphaOff val="0"/>
            </a:schemeClr>
          </a:solidFill>
          <a:prstDash val="dash"/>
          <a:miter lim="800000"/>
        </a:ln>
        <a:effectLst/>
      </dsp:spPr>
      <dsp:style>
        <a:lnRef idx="2">
          <a:scrgbClr r="0" g="0" b="0"/>
        </a:lnRef>
        <a:fillRef idx="1">
          <a:scrgbClr r="0" g="0" b="0"/>
        </a:fillRef>
        <a:effectRef idx="1">
          <a:scrgbClr r="0" g="0" b="0"/>
        </a:effectRef>
        <a:fontRef idx="minor">
          <a:schemeClr val="lt1"/>
        </a:fontRef>
      </dsp:style>
    </dsp:sp>
    <dsp:sp modelId="{012C0FAB-FB24-DF4B-B244-9CAF3E7E16B7}">
      <dsp:nvSpPr>
        <dsp:cNvPr id="0" name=""/>
        <dsp:cNvSpPr/>
      </dsp:nvSpPr>
      <dsp:spPr>
        <a:xfrm>
          <a:off x="6254711" y="2121277"/>
          <a:ext cx="108783" cy="108783"/>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45D83111-A3B6-5846-95D5-7147345F8ABE}">
      <dsp:nvSpPr>
        <dsp:cNvPr id="0" name=""/>
        <dsp:cNvSpPr/>
      </dsp:nvSpPr>
      <dsp:spPr>
        <a:xfrm>
          <a:off x="8357318" y="2121277"/>
          <a:ext cx="108783" cy="108783"/>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FE9374-4496-614D-AD9A-C8CEE36EC3DA}">
      <dsp:nvSpPr>
        <dsp:cNvPr id="0" name=""/>
        <dsp:cNvSpPr/>
      </dsp:nvSpPr>
      <dsp:spPr>
        <a:xfrm>
          <a:off x="0" y="5843"/>
          <a:ext cx="6245265" cy="1342574"/>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Founded in Paris in the Hôtel Massiac in August 1789</a:t>
          </a:r>
        </a:p>
      </dsp:txBody>
      <dsp:txXfrm>
        <a:off x="65539" y="71382"/>
        <a:ext cx="6114187" cy="1211496"/>
      </dsp:txXfrm>
    </dsp:sp>
    <dsp:sp modelId="{E4BD5DD4-513F-E147-A185-E21010904D70}">
      <dsp:nvSpPr>
        <dsp:cNvPr id="0" name=""/>
        <dsp:cNvSpPr/>
      </dsp:nvSpPr>
      <dsp:spPr>
        <a:xfrm>
          <a:off x="0" y="1417538"/>
          <a:ext cx="6245265" cy="1342574"/>
        </a:xfrm>
        <a:prstGeom prst="roundRect">
          <a:avLst/>
        </a:prstGeom>
        <a:solidFill>
          <a:schemeClr val="accent2">
            <a:hueOff val="-485121"/>
            <a:satOff val="-27976"/>
            <a:lumOff val="28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Saint Domingue deputies horrified by anti-slavery sentiment in National Assembly</a:t>
          </a:r>
        </a:p>
      </dsp:txBody>
      <dsp:txXfrm>
        <a:off x="65539" y="1483077"/>
        <a:ext cx="6114187" cy="1211496"/>
      </dsp:txXfrm>
    </dsp:sp>
    <dsp:sp modelId="{33235161-6C61-EE4A-A5FB-FD33513EE8BD}">
      <dsp:nvSpPr>
        <dsp:cNvPr id="0" name=""/>
        <dsp:cNvSpPr/>
      </dsp:nvSpPr>
      <dsp:spPr>
        <a:xfrm>
          <a:off x="0" y="2829233"/>
          <a:ext cx="6245265" cy="1342574"/>
        </a:xfrm>
        <a:prstGeom prst="roundRect">
          <a:avLst/>
        </a:prstGeom>
        <a:solidFill>
          <a:schemeClr val="accent2">
            <a:hueOff val="-970242"/>
            <a:satOff val="-55952"/>
            <a:lumOff val="57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NA almost abolished slavery on 4 August 1789 (along with privileges)</a:t>
          </a:r>
        </a:p>
      </dsp:txBody>
      <dsp:txXfrm>
        <a:off x="65539" y="2894772"/>
        <a:ext cx="6114187" cy="1211496"/>
      </dsp:txXfrm>
    </dsp:sp>
    <dsp:sp modelId="{8A22B68D-C300-C142-B26E-DB11631AC6B8}">
      <dsp:nvSpPr>
        <dsp:cNvPr id="0" name=""/>
        <dsp:cNvSpPr/>
      </dsp:nvSpPr>
      <dsp:spPr>
        <a:xfrm>
          <a:off x="0" y="4240928"/>
          <a:ext cx="6245265" cy="1342574"/>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Opposed to extending rights to free men of colour (some who were rich and owned slaves themselves)</a:t>
          </a:r>
        </a:p>
      </dsp:txBody>
      <dsp:txXfrm>
        <a:off x="65539" y="4306467"/>
        <a:ext cx="6114187" cy="12114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84AC64-B9AF-AF4A-83D1-20573321CB98}">
      <dsp:nvSpPr>
        <dsp:cNvPr id="0" name=""/>
        <dsp:cNvSpPr/>
      </dsp:nvSpPr>
      <dsp:spPr>
        <a:xfrm>
          <a:off x="0" y="2626263"/>
          <a:ext cx="10515600" cy="172311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4696" tIns="234696" rIns="234696" bIns="234696" numCol="1" spcCol="1270" anchor="ctr" anchorCtr="0">
          <a:noAutofit/>
        </a:bodyPr>
        <a:lstStyle/>
        <a:p>
          <a:pPr marL="0" lvl="0" indent="0" algn="ctr" defTabSz="1466850">
            <a:lnSpc>
              <a:spcPct val="90000"/>
            </a:lnSpc>
            <a:spcBef>
              <a:spcPct val="0"/>
            </a:spcBef>
            <a:spcAft>
              <a:spcPct val="35000"/>
            </a:spcAft>
            <a:buNone/>
          </a:pPr>
          <a:r>
            <a:rPr lang="en-US" sz="3300" kern="1200"/>
            <a:t>Revolt of free men of colours October 1790</a:t>
          </a:r>
        </a:p>
      </dsp:txBody>
      <dsp:txXfrm>
        <a:off x="0" y="2626263"/>
        <a:ext cx="10515600" cy="930480"/>
      </dsp:txXfrm>
    </dsp:sp>
    <dsp:sp modelId="{99929032-3643-6441-9C83-15B6AD71C99C}">
      <dsp:nvSpPr>
        <dsp:cNvPr id="0" name=""/>
        <dsp:cNvSpPr/>
      </dsp:nvSpPr>
      <dsp:spPr>
        <a:xfrm>
          <a:off x="5134" y="3522281"/>
          <a:ext cx="3501776" cy="79263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marL="0" lvl="0" indent="0" algn="ctr" defTabSz="755650">
            <a:lnSpc>
              <a:spcPct val="90000"/>
            </a:lnSpc>
            <a:spcBef>
              <a:spcPct val="0"/>
            </a:spcBef>
            <a:spcAft>
              <a:spcPct val="35000"/>
            </a:spcAft>
            <a:buNone/>
          </a:pPr>
          <a:r>
            <a:rPr lang="en-US" sz="1700" kern="1200"/>
            <a:t>Led in the North by Vincent Ogé and Jean-Baptiste Chavannes (FMC)</a:t>
          </a:r>
        </a:p>
      </dsp:txBody>
      <dsp:txXfrm>
        <a:off x="5134" y="3522281"/>
        <a:ext cx="3501776" cy="792631"/>
      </dsp:txXfrm>
    </dsp:sp>
    <dsp:sp modelId="{ACB45892-874D-8047-A920-1EB9CB6B80C5}">
      <dsp:nvSpPr>
        <dsp:cNvPr id="0" name=""/>
        <dsp:cNvSpPr/>
      </dsp:nvSpPr>
      <dsp:spPr>
        <a:xfrm>
          <a:off x="3506911" y="3522281"/>
          <a:ext cx="3501776" cy="79263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marL="0" lvl="0" indent="0" algn="ctr" defTabSz="755650">
            <a:lnSpc>
              <a:spcPct val="90000"/>
            </a:lnSpc>
            <a:spcBef>
              <a:spcPct val="0"/>
            </a:spcBef>
            <a:spcAft>
              <a:spcPct val="35000"/>
            </a:spcAft>
            <a:buNone/>
          </a:pPr>
          <a:r>
            <a:rPr lang="en-US" sz="1700" kern="1200"/>
            <a:t>Refused the help of slaves (though it was offered)</a:t>
          </a:r>
        </a:p>
      </dsp:txBody>
      <dsp:txXfrm>
        <a:off x="3506911" y="3522281"/>
        <a:ext cx="3501776" cy="792631"/>
      </dsp:txXfrm>
    </dsp:sp>
    <dsp:sp modelId="{4D237AB4-B3EF-D246-94B2-3B49239185CE}">
      <dsp:nvSpPr>
        <dsp:cNvPr id="0" name=""/>
        <dsp:cNvSpPr/>
      </dsp:nvSpPr>
      <dsp:spPr>
        <a:xfrm>
          <a:off x="7008688" y="3522281"/>
          <a:ext cx="3501776" cy="79263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marL="0" lvl="0" indent="0" algn="ctr" defTabSz="755650">
            <a:lnSpc>
              <a:spcPct val="90000"/>
            </a:lnSpc>
            <a:spcBef>
              <a:spcPct val="0"/>
            </a:spcBef>
            <a:spcAft>
              <a:spcPct val="35000"/>
            </a:spcAft>
            <a:buNone/>
          </a:pPr>
          <a:r>
            <a:rPr lang="en-US" sz="1700" kern="1200"/>
            <a:t>Publicly tortured and executed in Feb 1791 – broken on the wheel</a:t>
          </a:r>
        </a:p>
      </dsp:txBody>
      <dsp:txXfrm>
        <a:off x="7008688" y="3522281"/>
        <a:ext cx="3501776" cy="792631"/>
      </dsp:txXfrm>
    </dsp:sp>
    <dsp:sp modelId="{8796DCD1-D6B1-F14C-9329-79BBC282209D}">
      <dsp:nvSpPr>
        <dsp:cNvPr id="0" name=""/>
        <dsp:cNvSpPr/>
      </dsp:nvSpPr>
      <dsp:spPr>
        <a:xfrm rot="10800000">
          <a:off x="0" y="1962"/>
          <a:ext cx="10515600" cy="2650147"/>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4696" tIns="234696" rIns="234696" bIns="234696" numCol="1" spcCol="1270" anchor="ctr" anchorCtr="0">
          <a:noAutofit/>
        </a:bodyPr>
        <a:lstStyle/>
        <a:p>
          <a:pPr marL="0" lvl="0" indent="0" algn="ctr" defTabSz="1466850">
            <a:lnSpc>
              <a:spcPct val="90000"/>
            </a:lnSpc>
            <a:spcBef>
              <a:spcPct val="0"/>
            </a:spcBef>
            <a:spcAft>
              <a:spcPct val="35000"/>
            </a:spcAft>
            <a:buNone/>
          </a:pPr>
          <a:r>
            <a:rPr lang="en-US" sz="3300" kern="1200"/>
            <a:t>1790-1791: In Saint Domingue, revolts and struggles for political enfranchisement of free men of colour (FMC)</a:t>
          </a:r>
        </a:p>
      </dsp:txBody>
      <dsp:txXfrm rot="10800000">
        <a:off x="0" y="1962"/>
        <a:ext cx="10515600" cy="172198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3933D3-F164-D44E-B66B-019F9A6191A6}">
      <dsp:nvSpPr>
        <dsp:cNvPr id="0" name=""/>
        <dsp:cNvSpPr/>
      </dsp:nvSpPr>
      <dsp:spPr>
        <a:xfrm>
          <a:off x="0" y="142116"/>
          <a:ext cx="6900512" cy="1628731"/>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a:t>Rumours in 1791</a:t>
          </a:r>
        </a:p>
      </dsp:txBody>
      <dsp:txXfrm>
        <a:off x="79508" y="221624"/>
        <a:ext cx="6741496" cy="1469715"/>
      </dsp:txXfrm>
    </dsp:sp>
    <dsp:sp modelId="{D2E7CB82-B731-6544-A8C7-D24DD67AA54D}">
      <dsp:nvSpPr>
        <dsp:cNvPr id="0" name=""/>
        <dsp:cNvSpPr/>
      </dsp:nvSpPr>
      <dsp:spPr>
        <a:xfrm>
          <a:off x="0" y="1770848"/>
          <a:ext cx="6900512" cy="19944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9091" tIns="52070" rIns="291592" bIns="52070" numCol="1" spcCol="1270" anchor="t" anchorCtr="0">
          <a:noAutofit/>
        </a:bodyPr>
        <a:lstStyle/>
        <a:p>
          <a:pPr marL="285750" lvl="1" indent="-285750" algn="l" defTabSz="1422400">
            <a:lnSpc>
              <a:spcPct val="90000"/>
            </a:lnSpc>
            <a:spcBef>
              <a:spcPct val="0"/>
            </a:spcBef>
            <a:spcAft>
              <a:spcPct val="20000"/>
            </a:spcAft>
            <a:buChar char="•"/>
          </a:pPr>
          <a:r>
            <a:rPr lang="en-US" sz="3200" kern="1200"/>
            <a:t>The king would offer slaves 3 free days per week</a:t>
          </a:r>
        </a:p>
        <a:p>
          <a:pPr marL="285750" lvl="1" indent="-285750" algn="l" defTabSz="1422400">
            <a:lnSpc>
              <a:spcPct val="90000"/>
            </a:lnSpc>
            <a:spcBef>
              <a:spcPct val="0"/>
            </a:spcBef>
            <a:spcAft>
              <a:spcPct val="20000"/>
            </a:spcAft>
            <a:buChar char="•"/>
          </a:pPr>
          <a:r>
            <a:rPr lang="en-US" sz="3200" kern="1200"/>
            <a:t>Slaves believe in king, despite courtiers’ close ties to white planters</a:t>
          </a:r>
        </a:p>
      </dsp:txBody>
      <dsp:txXfrm>
        <a:off x="0" y="1770848"/>
        <a:ext cx="6900512" cy="1994445"/>
      </dsp:txXfrm>
    </dsp:sp>
    <dsp:sp modelId="{64DA4C8A-8BD2-F44A-A9D3-A47CD2E486A1}">
      <dsp:nvSpPr>
        <dsp:cNvPr id="0" name=""/>
        <dsp:cNvSpPr/>
      </dsp:nvSpPr>
      <dsp:spPr>
        <a:xfrm>
          <a:off x="0" y="3765293"/>
          <a:ext cx="6900512" cy="1628731"/>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a:t>Slaves abandon their plantations in droves</a:t>
          </a:r>
        </a:p>
      </dsp:txBody>
      <dsp:txXfrm>
        <a:off x="79508" y="3844801"/>
        <a:ext cx="6741496" cy="146971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DDE049-0A58-BF4E-8CCB-C9FD37A96D69}">
      <dsp:nvSpPr>
        <dsp:cNvPr id="0" name=""/>
        <dsp:cNvSpPr/>
      </dsp:nvSpPr>
      <dsp:spPr>
        <a:xfrm>
          <a:off x="0" y="675"/>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C331F90-70D5-7749-9520-CC49B9F11BA3}">
      <dsp:nvSpPr>
        <dsp:cNvPr id="0" name=""/>
        <dsp:cNvSpPr/>
      </dsp:nvSpPr>
      <dsp:spPr>
        <a:xfrm>
          <a:off x="0" y="675"/>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White colons and FMC both recruit slaves</a:t>
          </a:r>
        </a:p>
      </dsp:txBody>
      <dsp:txXfrm>
        <a:off x="0" y="675"/>
        <a:ext cx="6900512" cy="1106957"/>
      </dsp:txXfrm>
    </dsp:sp>
    <dsp:sp modelId="{07B1BA9F-4EB7-F94B-8AD7-4521F90BC24C}">
      <dsp:nvSpPr>
        <dsp:cNvPr id="0" name=""/>
        <dsp:cNvSpPr/>
      </dsp:nvSpPr>
      <dsp:spPr>
        <a:xfrm>
          <a:off x="0" y="1107633"/>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A93F646-E99A-204B-9802-90E9E2A3BA89}">
      <dsp:nvSpPr>
        <dsp:cNvPr id="0" name=""/>
        <dsp:cNvSpPr/>
      </dsp:nvSpPr>
      <dsp:spPr>
        <a:xfrm>
          <a:off x="0" y="1107633"/>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Slaves-soldiers on each side</a:t>
          </a:r>
        </a:p>
      </dsp:txBody>
      <dsp:txXfrm>
        <a:off x="0" y="1107633"/>
        <a:ext cx="6900512" cy="1106957"/>
      </dsp:txXfrm>
    </dsp:sp>
    <dsp:sp modelId="{31FAB40D-BA2E-C64C-BCC4-337CDD8AA9E7}">
      <dsp:nvSpPr>
        <dsp:cNvPr id="0" name=""/>
        <dsp:cNvSpPr/>
      </dsp:nvSpPr>
      <dsp:spPr>
        <a:xfrm>
          <a:off x="0" y="2214591"/>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B4B700B-8803-5843-A024-6C1AD61F385E}">
      <dsp:nvSpPr>
        <dsp:cNvPr id="0" name=""/>
        <dsp:cNvSpPr/>
      </dsp:nvSpPr>
      <dsp:spPr>
        <a:xfrm>
          <a:off x="0" y="2214591"/>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15 May 1791: NA gives FMC political rights</a:t>
          </a:r>
        </a:p>
      </dsp:txBody>
      <dsp:txXfrm>
        <a:off x="0" y="2214591"/>
        <a:ext cx="6900512" cy="1106957"/>
      </dsp:txXfrm>
    </dsp:sp>
    <dsp:sp modelId="{A11949EC-288B-0A4F-B2A1-60FD8FA98212}">
      <dsp:nvSpPr>
        <dsp:cNvPr id="0" name=""/>
        <dsp:cNvSpPr/>
      </dsp:nvSpPr>
      <dsp:spPr>
        <a:xfrm>
          <a:off x="0" y="3321549"/>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E98B56A-518A-2E48-BB1F-08361EF1FAA8}">
      <dsp:nvSpPr>
        <dsp:cNvPr id="0" name=""/>
        <dsp:cNvSpPr/>
      </dsp:nvSpPr>
      <dsp:spPr>
        <a:xfrm>
          <a:off x="0" y="3321549"/>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September 1791: NA revokes the May decree, but news arrives too late in Saint-Domingue. Revolt well underway</a:t>
          </a:r>
        </a:p>
      </dsp:txBody>
      <dsp:txXfrm>
        <a:off x="0" y="3321549"/>
        <a:ext cx="6900512" cy="1106957"/>
      </dsp:txXfrm>
    </dsp:sp>
    <dsp:sp modelId="{CC4D780B-B5C1-624A-BF58-57BA800642CD}">
      <dsp:nvSpPr>
        <dsp:cNvPr id="0" name=""/>
        <dsp:cNvSpPr/>
      </dsp:nvSpPr>
      <dsp:spPr>
        <a:xfrm>
          <a:off x="0" y="4428507"/>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E432A26-4A95-AA48-BA3A-9E04A44D4162}">
      <dsp:nvSpPr>
        <dsp:cNvPr id="0" name=""/>
        <dsp:cNvSpPr/>
      </dsp:nvSpPr>
      <dsp:spPr>
        <a:xfrm>
          <a:off x="0" y="4428507"/>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November 1791: Port-au-Prince (west) on fire from fighting between colons and the FMC</a:t>
          </a:r>
        </a:p>
      </dsp:txBody>
      <dsp:txXfrm>
        <a:off x="0" y="4428507"/>
        <a:ext cx="6900512" cy="110695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CF8C7C-6EF4-5D4A-A248-B5962C01F6C9}">
      <dsp:nvSpPr>
        <dsp:cNvPr id="0" name=""/>
        <dsp:cNvSpPr/>
      </dsp:nvSpPr>
      <dsp:spPr>
        <a:xfrm>
          <a:off x="0" y="0"/>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9CB29BF-70DB-094E-9798-9422A5C5CE93}">
      <dsp:nvSpPr>
        <dsp:cNvPr id="0" name=""/>
        <dsp:cNvSpPr/>
      </dsp:nvSpPr>
      <dsp:spPr>
        <a:xfrm>
          <a:off x="0" y="0"/>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King executed in January</a:t>
          </a:r>
        </a:p>
      </dsp:txBody>
      <dsp:txXfrm>
        <a:off x="0" y="0"/>
        <a:ext cx="6900512" cy="1384035"/>
      </dsp:txXfrm>
    </dsp:sp>
    <dsp:sp modelId="{A8209BF0-2460-8E4D-BCAF-7917FC2FC941}">
      <dsp:nvSpPr>
        <dsp:cNvPr id="0" name=""/>
        <dsp:cNvSpPr/>
      </dsp:nvSpPr>
      <dsp:spPr>
        <a:xfrm>
          <a:off x="0" y="1384035"/>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B240FA-E7FD-D140-A32D-AB703D5519FC}">
      <dsp:nvSpPr>
        <dsp:cNvPr id="0" name=""/>
        <dsp:cNvSpPr/>
      </dsp:nvSpPr>
      <dsp:spPr>
        <a:xfrm>
          <a:off x="0" y="1384035"/>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France declares war against Britain on 1 February</a:t>
          </a:r>
        </a:p>
      </dsp:txBody>
      <dsp:txXfrm>
        <a:off x="0" y="1384035"/>
        <a:ext cx="6900512" cy="1384035"/>
      </dsp:txXfrm>
    </dsp:sp>
    <dsp:sp modelId="{859FE9B1-5744-A44F-8C99-5FE13D0CE78F}">
      <dsp:nvSpPr>
        <dsp:cNvPr id="0" name=""/>
        <dsp:cNvSpPr/>
      </dsp:nvSpPr>
      <dsp:spPr>
        <a:xfrm>
          <a:off x="0" y="2768070"/>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E532C5-B0B7-6346-A4A5-D2645840C8ED}">
      <dsp:nvSpPr>
        <dsp:cNvPr id="0" name=""/>
        <dsp:cNvSpPr/>
      </dsp:nvSpPr>
      <dsp:spPr>
        <a:xfrm>
          <a:off x="0" y="2768070"/>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Many white colons (royalists, racists) side with Britain and Spain over France.</a:t>
          </a:r>
        </a:p>
      </dsp:txBody>
      <dsp:txXfrm>
        <a:off x="0" y="2768070"/>
        <a:ext cx="6900512" cy="1384035"/>
      </dsp:txXfrm>
    </dsp:sp>
    <dsp:sp modelId="{415933D0-3A71-024F-98C1-29FFCD1CEF5F}">
      <dsp:nvSpPr>
        <dsp:cNvPr id="0" name=""/>
        <dsp:cNvSpPr/>
      </dsp:nvSpPr>
      <dsp:spPr>
        <a:xfrm>
          <a:off x="0" y="4152105"/>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4EEF8F5-6850-F845-865C-D3748379183E}">
      <dsp:nvSpPr>
        <dsp:cNvPr id="0" name=""/>
        <dsp:cNvSpPr/>
      </dsp:nvSpPr>
      <dsp:spPr>
        <a:xfrm>
          <a:off x="0" y="4152105"/>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Recall that many wealthy courtiers of Louis XVI had major financial interests in Saint-Domingue. Closely aligned with white planters.</a:t>
          </a:r>
        </a:p>
      </dsp:txBody>
      <dsp:txXfrm>
        <a:off x="0" y="4152105"/>
        <a:ext cx="6900512" cy="138403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4D3E38-DE7B-0642-9AD4-21E728FCB62C}">
      <dsp:nvSpPr>
        <dsp:cNvPr id="0" name=""/>
        <dsp:cNvSpPr/>
      </dsp:nvSpPr>
      <dsp:spPr>
        <a:xfrm>
          <a:off x="0" y="2703"/>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1CC11D-0F01-9C4F-A407-49E38AF133E2}">
      <dsp:nvSpPr>
        <dsp:cNvPr id="0" name=""/>
        <dsp:cNvSpPr/>
      </dsp:nvSpPr>
      <dsp:spPr>
        <a:xfrm>
          <a:off x="0" y="2703"/>
          <a:ext cx="6900512"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en-US" sz="5100" kern="1200"/>
            <a:t>Britain occupies areas of West for 5 years</a:t>
          </a:r>
        </a:p>
      </dsp:txBody>
      <dsp:txXfrm>
        <a:off x="0" y="2703"/>
        <a:ext cx="6900512" cy="1843578"/>
      </dsp:txXfrm>
    </dsp:sp>
    <dsp:sp modelId="{1F42CB7E-73D2-0B47-A77B-2CB05AA64E95}">
      <dsp:nvSpPr>
        <dsp:cNvPr id="0" name=""/>
        <dsp:cNvSpPr/>
      </dsp:nvSpPr>
      <dsp:spPr>
        <a:xfrm>
          <a:off x="0" y="1846281"/>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017771-A7B7-5E40-AEBD-971D6E390452}">
      <dsp:nvSpPr>
        <dsp:cNvPr id="0" name=""/>
        <dsp:cNvSpPr/>
      </dsp:nvSpPr>
      <dsp:spPr>
        <a:xfrm>
          <a:off x="0" y="1846281"/>
          <a:ext cx="6900512"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en-US" sz="5100" kern="1200"/>
            <a:t>Spain occupies most of the North</a:t>
          </a:r>
        </a:p>
      </dsp:txBody>
      <dsp:txXfrm>
        <a:off x="0" y="1846281"/>
        <a:ext cx="6900512" cy="1843578"/>
      </dsp:txXfrm>
    </dsp:sp>
    <dsp:sp modelId="{CD664E84-D498-AE41-B42D-70C8D87828DA}">
      <dsp:nvSpPr>
        <dsp:cNvPr id="0" name=""/>
        <dsp:cNvSpPr/>
      </dsp:nvSpPr>
      <dsp:spPr>
        <a:xfrm>
          <a:off x="0" y="3689859"/>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906CD58-F9EB-9A45-A1D3-C3E82257E03F}">
      <dsp:nvSpPr>
        <dsp:cNvPr id="0" name=""/>
        <dsp:cNvSpPr/>
      </dsp:nvSpPr>
      <dsp:spPr>
        <a:xfrm>
          <a:off x="0" y="3689859"/>
          <a:ext cx="6900512"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en-US" sz="5100" kern="1200"/>
            <a:t>Pivotal moment: Summer 1793</a:t>
          </a:r>
        </a:p>
      </dsp:txBody>
      <dsp:txXfrm>
        <a:off x="0" y="3689859"/>
        <a:ext cx="6900512" cy="184357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94C1D5-24EE-A64F-BA40-934610F27B00}">
      <dsp:nvSpPr>
        <dsp:cNvPr id="0" name=""/>
        <dsp:cNvSpPr/>
      </dsp:nvSpPr>
      <dsp:spPr>
        <a:xfrm>
          <a:off x="0" y="0"/>
          <a:ext cx="6900512"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D43FE69-41AC-A747-BABE-054B1FE98CEF}">
      <dsp:nvSpPr>
        <dsp:cNvPr id="0" name=""/>
        <dsp:cNvSpPr/>
      </dsp:nvSpPr>
      <dsp:spPr>
        <a:xfrm>
          <a:off x="0" y="0"/>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Violent uprising in 1796 when a popular commander (Étienne Datty) is relieved of his command against the locals’ wishes</a:t>
          </a:r>
        </a:p>
      </dsp:txBody>
      <dsp:txXfrm>
        <a:off x="0" y="0"/>
        <a:ext cx="6900512" cy="1384035"/>
      </dsp:txXfrm>
    </dsp:sp>
    <dsp:sp modelId="{5EC317BE-75AB-3C4E-A566-6E6774535041}">
      <dsp:nvSpPr>
        <dsp:cNvPr id="0" name=""/>
        <dsp:cNvSpPr/>
      </dsp:nvSpPr>
      <dsp:spPr>
        <a:xfrm>
          <a:off x="0" y="1384035"/>
          <a:ext cx="6900512" cy="0"/>
        </a:xfrm>
        <a:prstGeom prst="line">
          <a:avLst/>
        </a:prstGeom>
        <a:solidFill>
          <a:schemeClr val="accent2">
            <a:hueOff val="-485121"/>
            <a:satOff val="-27976"/>
            <a:lumOff val="2876"/>
            <a:alphaOff val="0"/>
          </a:schemeClr>
        </a:solidFill>
        <a:ln w="12700" cap="flat" cmpd="sng" algn="ctr">
          <a:solidFill>
            <a:schemeClr val="accent2">
              <a:hueOff val="-485121"/>
              <a:satOff val="-27976"/>
              <a:lumOff val="287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21F4069-086E-5147-8B27-7693A1C2D1E7}">
      <dsp:nvSpPr>
        <dsp:cNvPr id="0" name=""/>
        <dsp:cNvSpPr/>
      </dsp:nvSpPr>
      <dsp:spPr>
        <a:xfrm>
          <a:off x="0" y="1384035"/>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Toussaint seeks to restore order</a:t>
          </a:r>
        </a:p>
      </dsp:txBody>
      <dsp:txXfrm>
        <a:off x="0" y="1384035"/>
        <a:ext cx="6900512" cy="1384035"/>
      </dsp:txXfrm>
    </dsp:sp>
    <dsp:sp modelId="{B764087B-01FE-DF4B-B0FA-C55BBEB3B77D}">
      <dsp:nvSpPr>
        <dsp:cNvPr id="0" name=""/>
        <dsp:cNvSpPr/>
      </dsp:nvSpPr>
      <dsp:spPr>
        <a:xfrm>
          <a:off x="0" y="2768070"/>
          <a:ext cx="6900512" cy="0"/>
        </a:xfrm>
        <a:prstGeom prst="line">
          <a:avLst/>
        </a:prstGeom>
        <a:solidFill>
          <a:schemeClr val="accent2">
            <a:hueOff val="-970242"/>
            <a:satOff val="-55952"/>
            <a:lumOff val="5752"/>
            <a:alphaOff val="0"/>
          </a:schemeClr>
        </a:solidFill>
        <a:ln w="12700" cap="flat" cmpd="sng" algn="ctr">
          <a:solidFill>
            <a:schemeClr val="accent2">
              <a:hueOff val="-970242"/>
              <a:satOff val="-55952"/>
              <a:lumOff val="575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615EE77-181B-CD49-B93D-292EF54A4AF9}">
      <dsp:nvSpPr>
        <dsp:cNvPr id="0" name=""/>
        <dsp:cNvSpPr/>
      </dsp:nvSpPr>
      <dsp:spPr>
        <a:xfrm>
          <a:off x="0" y="2768070"/>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The people air their grievances</a:t>
          </a:r>
        </a:p>
      </dsp:txBody>
      <dsp:txXfrm>
        <a:off x="0" y="2768070"/>
        <a:ext cx="6900512" cy="1384035"/>
      </dsp:txXfrm>
    </dsp:sp>
    <dsp:sp modelId="{0CDA4C25-8DA5-F644-8FF5-4844EAC86BE3}">
      <dsp:nvSpPr>
        <dsp:cNvPr id="0" name=""/>
        <dsp:cNvSpPr/>
      </dsp:nvSpPr>
      <dsp:spPr>
        <a:xfrm>
          <a:off x="0" y="4152105"/>
          <a:ext cx="6900512"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AB22B42-4F56-B441-92B0-9747923CA0B7}">
      <dsp:nvSpPr>
        <dsp:cNvPr id="0" name=""/>
        <dsp:cNvSpPr/>
      </dsp:nvSpPr>
      <dsp:spPr>
        <a:xfrm>
          <a:off x="0" y="4152105"/>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Toussaint reprimands them</a:t>
          </a:r>
        </a:p>
      </dsp:txBody>
      <dsp:txXfrm>
        <a:off x="0" y="4152105"/>
        <a:ext cx="6900512" cy="1384035"/>
      </dsp:txXfrm>
    </dsp:sp>
  </dsp:spTree>
</dsp:drawing>
</file>

<file path=ppt/diagrams/layout1.xml><?xml version="1.0" encoding="utf-8"?>
<dgm:layoutDef xmlns:dgm="http://schemas.openxmlformats.org/drawingml/2006/diagram" xmlns:a="http://schemas.openxmlformats.org/drawingml/2006/main" uniqueId="urn:microsoft.com/office/officeart/2017/3/layout/HorizontalPathTimeline">
  <dgm:title val="Horizontal Path Timeline"/>
  <dgm:desc val="Use to show a list of events in chronological order. The rectangular shape contains the description while the date is shown near the circular dot along the time line. It's the perfect SmartArt for displaying large amount of text with a short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refType="h" fact="0.04"/>
      <dgm:constr type="ctrY" for="ch" forName="divider" refType="h" fact="0.5"/>
      <dgm:constr type="l" for="ch" forName="divider"/>
      <dgm:constr type="w" for="ch" forName="nodes" refType="w"/>
      <dgm:constr type="h" for="ch" forName="nodes" refType="h"/>
    </dgm:constrLst>
    <dgm:layoutNode name="divider" styleLbl="node1">
      <dgm:alg type="sp"/>
      <dgm:shape xmlns:r="http://schemas.openxmlformats.org/officeDocument/2006/relationships" type="rect" r:blip="" zOrderOff="2">
        <dgm:adjLst/>
      </dgm:shap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
                <dgm:constr type="l" for="ch" forName="L1TextContainer" refType="w" fact="0.1"/>
                <dgm:constr type="t" for="ch" forName="L1TextContainer" refType="h" fact="0.537"/>
                <dgm:constr type="h" for="ch" forName="L1TextContainer" refType="h" fact="0.113"/>
                <dgm:constr type="w" for="ch" forName="L2TextContainerWrapper" refType="w" fact="0.88"/>
                <dgm:constr type="h" for="ch" forName="L2TextContainerWrapper" refType="h" fact="0.31"/>
                <dgm:constr type="b" for="ch" forName="L2TextContainerWrapper" refType="h" fact="0.31"/>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31"/>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L1TextContainer" refType="w" fact="0.8"/>
                <dgm:constr type="l" for="ch" forName="L1TextContainer" refType="w" fact="0.1"/>
                <dgm:constr type="t" for="ch" forName="L1TextContainer" refType="h" fact="0.35"/>
                <dgm:constr type="h" for="ch" forName="L1TextContainer" refType="h" fact="0.113"/>
                <dgm:constr type="w" for="ch" forName="L2TextContainerWrapper" refType="w" fact="0.88"/>
                <dgm:constr type="h" for="ch" forName="L2TextContainerWrapper" refType="h" fact="0.31"/>
                <dgm:constr type="t" for="ch" forName="L2TextContainerWrapper" refType="h" fact="0.69"/>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52"/>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h" for="ch" forName="EmptyPlaceHolder" refType="h" fact="0.35"/>
                <dgm:constr type="t" for="ch" forName="EmptyPlaceHolder" refType="h" fact="0"/>
              </dgm:constrLst>
            </dgm:else>
          </dgm:choos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LTRAlign" val="ctr"/>
                  <dgm:param type="parTxRTLAlign" val="ctr"/>
                </dgm:alg>
              </dgm:if>
              <dgm:else name="Name89">
                <dgm:alg type="tx">
                  <dgm:param type="txAnchorHorz" val="ctr"/>
                  <dgm:param type="txAnchorVert" val="b"/>
                  <dgm:param type="parTxLTR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L2TextContainerWrapper" styleLbl="bgAccFollowNode1">
            <dgm:varLst>
              <dgm:chMax val="0"/>
              <dgm:chPref val="0"/>
              <dgm:bulletEnabled val="1"/>
            </dgm:varLst>
            <dgm:alg type="composite"/>
            <dgm:choose name="L2TextContainerConstr">
              <dgm:if name="CaseForPlacingL2TextContaineAboveDivider" axis="self" ptType="node" func="posOdd" op="equ" val="1">
                <dgm:constrLst>
                  <dgm:constr type="h" for="ch" forName="L2TextContainer" refType="h" fact="0.45"/>
                  <dgm:constr type="b" for="ch" forName="L2TextContainer" refType="h"/>
                  <dgm:constr type="h" for="ch" forName="FlexibleEmptyPlaceHolder" refType="h" fact="0.55"/>
                </dgm:constrLst>
              </dgm:if>
              <dgm:else name="CaseForPlacingL2TextContaineBelowDivider">
                <dgm:constrLst>
                  <dgm:constr type="h" for="ch" forName="L2TextContainer" refType="h" fact="0.45"/>
                  <dgm:constr type="h" for="ch" forName="FlexibleEmptyPlaceHolder" refType="h" fact="0.55"/>
                  <dgm:constr type="b" for="ch" forName="FlexibleEmptyPlaceHolder" refType="h"/>
                </dgm:constrLst>
              </dgm:else>
            </dgm:choose>
            <dgm:layoutNode name="L2TextContainer" styleLbl="bgAccFollowNode1">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ect" r:blip="">
                <dgm:adjLst/>
              </dgm:shape>
              <dgm:presOf axis="des" ptType="node"/>
              <dgm:constrLst>
                <dgm:constr type="lMarg" refType="primFontSz" fact="0.75"/>
                <dgm:constr type="rMarg" refType="primFontSz" fact="0.75"/>
                <dgm:constr type="tMarg" refType="primFontSz" fact="0.75"/>
                <dgm:constr type="bMarg" refType="primFontSz" fact="0.75"/>
              </dgm:constrLst>
              <dgm:ruleLst>
                <dgm:rule type="h" val="INF" fact="NaN" max="NaN"/>
                <dgm:rule type="primFontSz" val="11" fact="NaN" max="NaN"/>
                <dgm:rule type="secFontSz" val="9"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alignNode1" moveWith="L2TextContainer">
            <dgm:alg type="sp"/>
            <dgm:shape xmlns:r="http://schemas.openxmlformats.org/officeDocument/2006/relationships" type="line" r:blip="" zOrderOff="-1">
              <dgm:adjLst/>
              <dgm:extLst>
                <a:ext uri="{B698B0E9-8C71-41B9-8309-B3DCBF30829C}">
                  <dgm1612:spPr xmlns:dgm1612="http://schemas.microsoft.com/office/drawing/2016/12/diagram">
                    <a:ln w="6350">
                      <a:prstDash val="dash"/>
                    </a:ln>
                  </dgm1612:spPr>
                </a:ext>
              </dgm:extLst>
            </dgm:shape>
            <dgm:presOf/>
            <dgm:constrLst/>
          </dgm:layoutNode>
          <dgm:layoutNode name="ConnectorPoint" styleLbl="fgAcc1" moveWith="L2TextContainer">
            <dgm:alg type="sp"/>
            <dgm:shape xmlns:r="http://schemas.openxmlformats.org/officeDocument/2006/relationships" type="ellipse" r:blip="" zOrderOff="10">
              <dgm:adjLst/>
              <dgm:extLst>
                <a:ext uri="{B698B0E9-8C71-41B9-8309-B3DCBF30829C}">
                  <dgm1612:spPr xmlns:dgm1612="http://schemas.microsoft.com/office/drawing/2016/12/diagram">
                    <a:ln>
                      <a:noFill/>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16F2F-0E38-544B-857D-2A51DB37182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A96DB79-F32D-D541-A3F8-2F5FE0F6C46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EE9B808-3E1A-C945-B87F-C86C7D574DF4}"/>
              </a:ext>
            </a:extLst>
          </p:cNvPr>
          <p:cNvSpPr>
            <a:spLocks noGrp="1"/>
          </p:cNvSpPr>
          <p:nvPr>
            <p:ph type="dt" sz="half" idx="10"/>
          </p:nvPr>
        </p:nvSpPr>
        <p:spPr/>
        <p:txBody>
          <a:bodyPr/>
          <a:lstStyle/>
          <a:p>
            <a:fld id="{AE444DE1-6233-2A4B-99FC-FD806F342D45}" type="datetimeFigureOut">
              <a:rPr lang="en-US" smtClean="0"/>
              <a:t>3/13/24</a:t>
            </a:fld>
            <a:endParaRPr lang="en-US"/>
          </a:p>
        </p:txBody>
      </p:sp>
      <p:sp>
        <p:nvSpPr>
          <p:cNvPr id="5" name="Footer Placeholder 4">
            <a:extLst>
              <a:ext uri="{FF2B5EF4-FFF2-40B4-BE49-F238E27FC236}">
                <a16:creationId xmlns:a16="http://schemas.microsoft.com/office/drawing/2014/main" id="{66C10C0A-215E-F747-A2A3-9D8378A17D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CBC96B-F77F-DA41-9D24-BDAB5388176B}"/>
              </a:ext>
            </a:extLst>
          </p:cNvPr>
          <p:cNvSpPr>
            <a:spLocks noGrp="1"/>
          </p:cNvSpPr>
          <p:nvPr>
            <p:ph type="sldNum" sz="quarter" idx="12"/>
          </p:nvPr>
        </p:nvSpPr>
        <p:spPr/>
        <p:txBody>
          <a:bodyPr/>
          <a:lstStyle/>
          <a:p>
            <a:fld id="{5FD2C0A4-5890-6140-8796-27828194E509}" type="slidenum">
              <a:rPr lang="en-US" smtClean="0"/>
              <a:t>‹#›</a:t>
            </a:fld>
            <a:endParaRPr lang="en-US"/>
          </a:p>
        </p:txBody>
      </p:sp>
    </p:spTree>
    <p:extLst>
      <p:ext uri="{BB962C8B-B14F-4D97-AF65-F5344CB8AC3E}">
        <p14:creationId xmlns:p14="http://schemas.microsoft.com/office/powerpoint/2010/main" val="3270118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328D79-BFED-FD41-BF22-562832DF706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2798088-1C61-224D-974D-C20CD4B5F7C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A68267-216D-8042-9D7F-801702F49DC1}"/>
              </a:ext>
            </a:extLst>
          </p:cNvPr>
          <p:cNvSpPr>
            <a:spLocks noGrp="1"/>
          </p:cNvSpPr>
          <p:nvPr>
            <p:ph type="dt" sz="half" idx="10"/>
          </p:nvPr>
        </p:nvSpPr>
        <p:spPr/>
        <p:txBody>
          <a:bodyPr/>
          <a:lstStyle/>
          <a:p>
            <a:fld id="{AE444DE1-6233-2A4B-99FC-FD806F342D45}" type="datetimeFigureOut">
              <a:rPr lang="en-US" smtClean="0"/>
              <a:t>3/13/24</a:t>
            </a:fld>
            <a:endParaRPr lang="en-US"/>
          </a:p>
        </p:txBody>
      </p:sp>
      <p:sp>
        <p:nvSpPr>
          <p:cNvPr id="5" name="Footer Placeholder 4">
            <a:extLst>
              <a:ext uri="{FF2B5EF4-FFF2-40B4-BE49-F238E27FC236}">
                <a16:creationId xmlns:a16="http://schemas.microsoft.com/office/drawing/2014/main" id="{BB91CFA1-2BAF-9248-AD84-04A4688963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936532-452F-6E41-AEB1-FD33AA103715}"/>
              </a:ext>
            </a:extLst>
          </p:cNvPr>
          <p:cNvSpPr>
            <a:spLocks noGrp="1"/>
          </p:cNvSpPr>
          <p:nvPr>
            <p:ph type="sldNum" sz="quarter" idx="12"/>
          </p:nvPr>
        </p:nvSpPr>
        <p:spPr/>
        <p:txBody>
          <a:bodyPr/>
          <a:lstStyle/>
          <a:p>
            <a:fld id="{5FD2C0A4-5890-6140-8796-27828194E509}" type="slidenum">
              <a:rPr lang="en-US" smtClean="0"/>
              <a:t>‹#›</a:t>
            </a:fld>
            <a:endParaRPr lang="en-US"/>
          </a:p>
        </p:txBody>
      </p:sp>
    </p:spTree>
    <p:extLst>
      <p:ext uri="{BB962C8B-B14F-4D97-AF65-F5344CB8AC3E}">
        <p14:creationId xmlns:p14="http://schemas.microsoft.com/office/powerpoint/2010/main" val="3891121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C1E5364-AA87-2245-AC75-935FB70ED17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701DE2F-AD28-814A-9EF3-1E32F39EB87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644E66-2A59-4D41-9E95-7A976AE485D4}"/>
              </a:ext>
            </a:extLst>
          </p:cNvPr>
          <p:cNvSpPr>
            <a:spLocks noGrp="1"/>
          </p:cNvSpPr>
          <p:nvPr>
            <p:ph type="dt" sz="half" idx="10"/>
          </p:nvPr>
        </p:nvSpPr>
        <p:spPr/>
        <p:txBody>
          <a:bodyPr/>
          <a:lstStyle/>
          <a:p>
            <a:fld id="{AE444DE1-6233-2A4B-99FC-FD806F342D45}" type="datetimeFigureOut">
              <a:rPr lang="en-US" smtClean="0"/>
              <a:t>3/13/24</a:t>
            </a:fld>
            <a:endParaRPr lang="en-US"/>
          </a:p>
        </p:txBody>
      </p:sp>
      <p:sp>
        <p:nvSpPr>
          <p:cNvPr id="5" name="Footer Placeholder 4">
            <a:extLst>
              <a:ext uri="{FF2B5EF4-FFF2-40B4-BE49-F238E27FC236}">
                <a16:creationId xmlns:a16="http://schemas.microsoft.com/office/drawing/2014/main" id="{4DC6BB10-0068-6740-8DDE-02B82E90AC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82D6F0-EB3C-9241-A97A-5536948A5808}"/>
              </a:ext>
            </a:extLst>
          </p:cNvPr>
          <p:cNvSpPr>
            <a:spLocks noGrp="1"/>
          </p:cNvSpPr>
          <p:nvPr>
            <p:ph type="sldNum" sz="quarter" idx="12"/>
          </p:nvPr>
        </p:nvSpPr>
        <p:spPr/>
        <p:txBody>
          <a:bodyPr/>
          <a:lstStyle/>
          <a:p>
            <a:fld id="{5FD2C0A4-5890-6140-8796-27828194E509}" type="slidenum">
              <a:rPr lang="en-US" smtClean="0"/>
              <a:t>‹#›</a:t>
            </a:fld>
            <a:endParaRPr lang="en-US"/>
          </a:p>
        </p:txBody>
      </p:sp>
    </p:spTree>
    <p:extLst>
      <p:ext uri="{BB962C8B-B14F-4D97-AF65-F5344CB8AC3E}">
        <p14:creationId xmlns:p14="http://schemas.microsoft.com/office/powerpoint/2010/main" val="3220820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74BDE-C009-9D4C-9EF2-8FA4497C93E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92C4863-795D-8447-808B-7BAA0D3A378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D934E7-2B67-3242-8099-02AF99F2EB36}"/>
              </a:ext>
            </a:extLst>
          </p:cNvPr>
          <p:cNvSpPr>
            <a:spLocks noGrp="1"/>
          </p:cNvSpPr>
          <p:nvPr>
            <p:ph type="dt" sz="half" idx="10"/>
          </p:nvPr>
        </p:nvSpPr>
        <p:spPr/>
        <p:txBody>
          <a:bodyPr/>
          <a:lstStyle/>
          <a:p>
            <a:fld id="{AE444DE1-6233-2A4B-99FC-FD806F342D45}" type="datetimeFigureOut">
              <a:rPr lang="en-US" smtClean="0"/>
              <a:t>3/13/24</a:t>
            </a:fld>
            <a:endParaRPr lang="en-US"/>
          </a:p>
        </p:txBody>
      </p:sp>
      <p:sp>
        <p:nvSpPr>
          <p:cNvPr id="5" name="Footer Placeholder 4">
            <a:extLst>
              <a:ext uri="{FF2B5EF4-FFF2-40B4-BE49-F238E27FC236}">
                <a16:creationId xmlns:a16="http://schemas.microsoft.com/office/drawing/2014/main" id="{89D890E9-B322-124E-951A-2A857F4330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4E0887-858B-BB4A-B204-A0A6D01616A1}"/>
              </a:ext>
            </a:extLst>
          </p:cNvPr>
          <p:cNvSpPr>
            <a:spLocks noGrp="1"/>
          </p:cNvSpPr>
          <p:nvPr>
            <p:ph type="sldNum" sz="quarter" idx="12"/>
          </p:nvPr>
        </p:nvSpPr>
        <p:spPr/>
        <p:txBody>
          <a:bodyPr/>
          <a:lstStyle/>
          <a:p>
            <a:fld id="{5FD2C0A4-5890-6140-8796-27828194E509}" type="slidenum">
              <a:rPr lang="en-US" smtClean="0"/>
              <a:t>‹#›</a:t>
            </a:fld>
            <a:endParaRPr lang="en-US"/>
          </a:p>
        </p:txBody>
      </p:sp>
    </p:spTree>
    <p:extLst>
      <p:ext uri="{BB962C8B-B14F-4D97-AF65-F5344CB8AC3E}">
        <p14:creationId xmlns:p14="http://schemas.microsoft.com/office/powerpoint/2010/main" val="1453945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5265A-C90B-6B4E-AAB3-A957C387AD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CB1ED41-2E16-EE46-AB3D-DA8EBEF31E1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86E17A6-6618-5B4B-8C43-C31AA3DBEA41}"/>
              </a:ext>
            </a:extLst>
          </p:cNvPr>
          <p:cNvSpPr>
            <a:spLocks noGrp="1"/>
          </p:cNvSpPr>
          <p:nvPr>
            <p:ph type="dt" sz="half" idx="10"/>
          </p:nvPr>
        </p:nvSpPr>
        <p:spPr/>
        <p:txBody>
          <a:bodyPr/>
          <a:lstStyle/>
          <a:p>
            <a:fld id="{AE444DE1-6233-2A4B-99FC-FD806F342D45}" type="datetimeFigureOut">
              <a:rPr lang="en-US" smtClean="0"/>
              <a:t>3/13/24</a:t>
            </a:fld>
            <a:endParaRPr lang="en-US"/>
          </a:p>
        </p:txBody>
      </p:sp>
      <p:sp>
        <p:nvSpPr>
          <p:cNvPr id="5" name="Footer Placeholder 4">
            <a:extLst>
              <a:ext uri="{FF2B5EF4-FFF2-40B4-BE49-F238E27FC236}">
                <a16:creationId xmlns:a16="http://schemas.microsoft.com/office/drawing/2014/main" id="{9C163375-1F79-384F-9A33-DEC705E220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BA1BAC-84CA-3346-ACA5-91859CC399AC}"/>
              </a:ext>
            </a:extLst>
          </p:cNvPr>
          <p:cNvSpPr>
            <a:spLocks noGrp="1"/>
          </p:cNvSpPr>
          <p:nvPr>
            <p:ph type="sldNum" sz="quarter" idx="12"/>
          </p:nvPr>
        </p:nvSpPr>
        <p:spPr/>
        <p:txBody>
          <a:bodyPr/>
          <a:lstStyle/>
          <a:p>
            <a:fld id="{5FD2C0A4-5890-6140-8796-27828194E509}" type="slidenum">
              <a:rPr lang="en-US" smtClean="0"/>
              <a:t>‹#›</a:t>
            </a:fld>
            <a:endParaRPr lang="en-US"/>
          </a:p>
        </p:txBody>
      </p:sp>
    </p:spTree>
    <p:extLst>
      <p:ext uri="{BB962C8B-B14F-4D97-AF65-F5344CB8AC3E}">
        <p14:creationId xmlns:p14="http://schemas.microsoft.com/office/powerpoint/2010/main" val="2968083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4D1B1-AACC-C640-A47A-FB5E4F37E7E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F0F59B7-D747-B746-ADEA-1150319BAE2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356D8F2-0E44-B948-83AB-3904BD7AFC0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8C353E-E983-504D-BF05-C27525FB36FD}"/>
              </a:ext>
            </a:extLst>
          </p:cNvPr>
          <p:cNvSpPr>
            <a:spLocks noGrp="1"/>
          </p:cNvSpPr>
          <p:nvPr>
            <p:ph type="dt" sz="half" idx="10"/>
          </p:nvPr>
        </p:nvSpPr>
        <p:spPr/>
        <p:txBody>
          <a:bodyPr/>
          <a:lstStyle/>
          <a:p>
            <a:fld id="{AE444DE1-6233-2A4B-99FC-FD806F342D45}" type="datetimeFigureOut">
              <a:rPr lang="en-US" smtClean="0"/>
              <a:t>3/13/24</a:t>
            </a:fld>
            <a:endParaRPr lang="en-US"/>
          </a:p>
        </p:txBody>
      </p:sp>
      <p:sp>
        <p:nvSpPr>
          <p:cNvPr id="6" name="Footer Placeholder 5">
            <a:extLst>
              <a:ext uri="{FF2B5EF4-FFF2-40B4-BE49-F238E27FC236}">
                <a16:creationId xmlns:a16="http://schemas.microsoft.com/office/drawing/2014/main" id="{73C925F2-2ED2-D34F-9376-667AF4AB81B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77F85C-8008-714E-BBA8-DAD0F631A738}"/>
              </a:ext>
            </a:extLst>
          </p:cNvPr>
          <p:cNvSpPr>
            <a:spLocks noGrp="1"/>
          </p:cNvSpPr>
          <p:nvPr>
            <p:ph type="sldNum" sz="quarter" idx="12"/>
          </p:nvPr>
        </p:nvSpPr>
        <p:spPr/>
        <p:txBody>
          <a:bodyPr/>
          <a:lstStyle/>
          <a:p>
            <a:fld id="{5FD2C0A4-5890-6140-8796-27828194E509}" type="slidenum">
              <a:rPr lang="en-US" smtClean="0"/>
              <a:t>‹#›</a:t>
            </a:fld>
            <a:endParaRPr lang="en-US"/>
          </a:p>
        </p:txBody>
      </p:sp>
    </p:spTree>
    <p:extLst>
      <p:ext uri="{BB962C8B-B14F-4D97-AF65-F5344CB8AC3E}">
        <p14:creationId xmlns:p14="http://schemas.microsoft.com/office/powerpoint/2010/main" val="4003217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EEE13-7661-9B4B-8A70-512011D9DCD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F7A8377-D007-574B-821C-D296FF216F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9F3D8B7-F295-E049-A55E-6A574BA9DD1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4627C58-0118-5446-A021-223289D29B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3A088A8-472D-0643-B006-2B075252F00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08BAB7C-F826-FE4B-B903-0E57C18F2CC0}"/>
              </a:ext>
            </a:extLst>
          </p:cNvPr>
          <p:cNvSpPr>
            <a:spLocks noGrp="1"/>
          </p:cNvSpPr>
          <p:nvPr>
            <p:ph type="dt" sz="half" idx="10"/>
          </p:nvPr>
        </p:nvSpPr>
        <p:spPr/>
        <p:txBody>
          <a:bodyPr/>
          <a:lstStyle/>
          <a:p>
            <a:fld id="{AE444DE1-6233-2A4B-99FC-FD806F342D45}" type="datetimeFigureOut">
              <a:rPr lang="en-US" smtClean="0"/>
              <a:t>3/13/24</a:t>
            </a:fld>
            <a:endParaRPr lang="en-US"/>
          </a:p>
        </p:txBody>
      </p:sp>
      <p:sp>
        <p:nvSpPr>
          <p:cNvPr id="8" name="Footer Placeholder 7">
            <a:extLst>
              <a:ext uri="{FF2B5EF4-FFF2-40B4-BE49-F238E27FC236}">
                <a16:creationId xmlns:a16="http://schemas.microsoft.com/office/drawing/2014/main" id="{A7C0F4D9-00C7-0841-BB88-1CDE268DCA3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4CEEDF0-3F39-6740-A408-20EB6A92FDFF}"/>
              </a:ext>
            </a:extLst>
          </p:cNvPr>
          <p:cNvSpPr>
            <a:spLocks noGrp="1"/>
          </p:cNvSpPr>
          <p:nvPr>
            <p:ph type="sldNum" sz="quarter" idx="12"/>
          </p:nvPr>
        </p:nvSpPr>
        <p:spPr/>
        <p:txBody>
          <a:bodyPr/>
          <a:lstStyle/>
          <a:p>
            <a:fld id="{5FD2C0A4-5890-6140-8796-27828194E509}" type="slidenum">
              <a:rPr lang="en-US" smtClean="0"/>
              <a:t>‹#›</a:t>
            </a:fld>
            <a:endParaRPr lang="en-US"/>
          </a:p>
        </p:txBody>
      </p:sp>
    </p:spTree>
    <p:extLst>
      <p:ext uri="{BB962C8B-B14F-4D97-AF65-F5344CB8AC3E}">
        <p14:creationId xmlns:p14="http://schemas.microsoft.com/office/powerpoint/2010/main" val="1381530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4D7F1D-9E02-8742-A731-CF571716A83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609996-14CF-4B43-B0B3-B9339A51BAFB}"/>
              </a:ext>
            </a:extLst>
          </p:cNvPr>
          <p:cNvSpPr>
            <a:spLocks noGrp="1"/>
          </p:cNvSpPr>
          <p:nvPr>
            <p:ph type="dt" sz="half" idx="10"/>
          </p:nvPr>
        </p:nvSpPr>
        <p:spPr/>
        <p:txBody>
          <a:bodyPr/>
          <a:lstStyle/>
          <a:p>
            <a:fld id="{AE444DE1-6233-2A4B-99FC-FD806F342D45}" type="datetimeFigureOut">
              <a:rPr lang="en-US" smtClean="0"/>
              <a:t>3/13/24</a:t>
            </a:fld>
            <a:endParaRPr lang="en-US"/>
          </a:p>
        </p:txBody>
      </p:sp>
      <p:sp>
        <p:nvSpPr>
          <p:cNvPr id="4" name="Footer Placeholder 3">
            <a:extLst>
              <a:ext uri="{FF2B5EF4-FFF2-40B4-BE49-F238E27FC236}">
                <a16:creationId xmlns:a16="http://schemas.microsoft.com/office/drawing/2014/main" id="{26B49750-7D00-0047-B1A8-8136430D1DF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BAB4720-C946-2347-B555-8FA78D4458EC}"/>
              </a:ext>
            </a:extLst>
          </p:cNvPr>
          <p:cNvSpPr>
            <a:spLocks noGrp="1"/>
          </p:cNvSpPr>
          <p:nvPr>
            <p:ph type="sldNum" sz="quarter" idx="12"/>
          </p:nvPr>
        </p:nvSpPr>
        <p:spPr/>
        <p:txBody>
          <a:bodyPr/>
          <a:lstStyle/>
          <a:p>
            <a:fld id="{5FD2C0A4-5890-6140-8796-27828194E509}" type="slidenum">
              <a:rPr lang="en-US" smtClean="0"/>
              <a:t>‹#›</a:t>
            </a:fld>
            <a:endParaRPr lang="en-US"/>
          </a:p>
        </p:txBody>
      </p:sp>
    </p:spTree>
    <p:extLst>
      <p:ext uri="{BB962C8B-B14F-4D97-AF65-F5344CB8AC3E}">
        <p14:creationId xmlns:p14="http://schemas.microsoft.com/office/powerpoint/2010/main" val="1027199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B297FB3-A23D-D14E-B33E-FE1D2F6E4E44}"/>
              </a:ext>
            </a:extLst>
          </p:cNvPr>
          <p:cNvSpPr>
            <a:spLocks noGrp="1"/>
          </p:cNvSpPr>
          <p:nvPr>
            <p:ph type="dt" sz="half" idx="10"/>
          </p:nvPr>
        </p:nvSpPr>
        <p:spPr/>
        <p:txBody>
          <a:bodyPr/>
          <a:lstStyle/>
          <a:p>
            <a:fld id="{AE444DE1-6233-2A4B-99FC-FD806F342D45}" type="datetimeFigureOut">
              <a:rPr lang="en-US" smtClean="0"/>
              <a:t>3/13/24</a:t>
            </a:fld>
            <a:endParaRPr lang="en-US"/>
          </a:p>
        </p:txBody>
      </p:sp>
      <p:sp>
        <p:nvSpPr>
          <p:cNvPr id="3" name="Footer Placeholder 2">
            <a:extLst>
              <a:ext uri="{FF2B5EF4-FFF2-40B4-BE49-F238E27FC236}">
                <a16:creationId xmlns:a16="http://schemas.microsoft.com/office/drawing/2014/main" id="{C253D95C-B8F3-6242-988A-37E3D97A31F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7684A5-5E7E-0B41-840A-1E547BEA0C6C}"/>
              </a:ext>
            </a:extLst>
          </p:cNvPr>
          <p:cNvSpPr>
            <a:spLocks noGrp="1"/>
          </p:cNvSpPr>
          <p:nvPr>
            <p:ph type="sldNum" sz="quarter" idx="12"/>
          </p:nvPr>
        </p:nvSpPr>
        <p:spPr/>
        <p:txBody>
          <a:bodyPr/>
          <a:lstStyle/>
          <a:p>
            <a:fld id="{5FD2C0A4-5890-6140-8796-27828194E509}" type="slidenum">
              <a:rPr lang="en-US" smtClean="0"/>
              <a:t>‹#›</a:t>
            </a:fld>
            <a:endParaRPr lang="en-US"/>
          </a:p>
        </p:txBody>
      </p:sp>
    </p:spTree>
    <p:extLst>
      <p:ext uri="{BB962C8B-B14F-4D97-AF65-F5344CB8AC3E}">
        <p14:creationId xmlns:p14="http://schemas.microsoft.com/office/powerpoint/2010/main" val="475537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252C9-3D23-FA43-BB78-8DFA63F6664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F5B142D-17F9-BB40-8AEC-127E360568B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127F6B6-4A15-4441-9AA4-6BB8C525DB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FDDBDF0-B773-2E40-BFE7-7ACABE50DA08}"/>
              </a:ext>
            </a:extLst>
          </p:cNvPr>
          <p:cNvSpPr>
            <a:spLocks noGrp="1"/>
          </p:cNvSpPr>
          <p:nvPr>
            <p:ph type="dt" sz="half" idx="10"/>
          </p:nvPr>
        </p:nvSpPr>
        <p:spPr/>
        <p:txBody>
          <a:bodyPr/>
          <a:lstStyle/>
          <a:p>
            <a:fld id="{AE444DE1-6233-2A4B-99FC-FD806F342D45}" type="datetimeFigureOut">
              <a:rPr lang="en-US" smtClean="0"/>
              <a:t>3/13/24</a:t>
            </a:fld>
            <a:endParaRPr lang="en-US"/>
          </a:p>
        </p:txBody>
      </p:sp>
      <p:sp>
        <p:nvSpPr>
          <p:cNvPr id="6" name="Footer Placeholder 5">
            <a:extLst>
              <a:ext uri="{FF2B5EF4-FFF2-40B4-BE49-F238E27FC236}">
                <a16:creationId xmlns:a16="http://schemas.microsoft.com/office/drawing/2014/main" id="{CDBCDD2A-6E62-6F47-9445-7431599A1AC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24D49FD-0156-B543-9E1C-7C756762DCCC}"/>
              </a:ext>
            </a:extLst>
          </p:cNvPr>
          <p:cNvSpPr>
            <a:spLocks noGrp="1"/>
          </p:cNvSpPr>
          <p:nvPr>
            <p:ph type="sldNum" sz="quarter" idx="12"/>
          </p:nvPr>
        </p:nvSpPr>
        <p:spPr/>
        <p:txBody>
          <a:bodyPr/>
          <a:lstStyle/>
          <a:p>
            <a:fld id="{5FD2C0A4-5890-6140-8796-27828194E509}" type="slidenum">
              <a:rPr lang="en-US" smtClean="0"/>
              <a:t>‹#›</a:t>
            </a:fld>
            <a:endParaRPr lang="en-US"/>
          </a:p>
        </p:txBody>
      </p:sp>
    </p:spTree>
    <p:extLst>
      <p:ext uri="{BB962C8B-B14F-4D97-AF65-F5344CB8AC3E}">
        <p14:creationId xmlns:p14="http://schemas.microsoft.com/office/powerpoint/2010/main" val="40137035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57B0D-B8FE-D54D-A4F7-C5326FB8D1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BFCD716-EAC7-8541-8E56-5DACAC93E25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DDE8F3B-860A-5A4F-BEC2-BC86C786D7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5C4BF95-A8ED-B448-924C-D062E282B028}"/>
              </a:ext>
            </a:extLst>
          </p:cNvPr>
          <p:cNvSpPr>
            <a:spLocks noGrp="1"/>
          </p:cNvSpPr>
          <p:nvPr>
            <p:ph type="dt" sz="half" idx="10"/>
          </p:nvPr>
        </p:nvSpPr>
        <p:spPr/>
        <p:txBody>
          <a:bodyPr/>
          <a:lstStyle/>
          <a:p>
            <a:fld id="{AE444DE1-6233-2A4B-99FC-FD806F342D45}" type="datetimeFigureOut">
              <a:rPr lang="en-US" smtClean="0"/>
              <a:t>3/13/24</a:t>
            </a:fld>
            <a:endParaRPr lang="en-US"/>
          </a:p>
        </p:txBody>
      </p:sp>
      <p:sp>
        <p:nvSpPr>
          <p:cNvPr id="6" name="Footer Placeholder 5">
            <a:extLst>
              <a:ext uri="{FF2B5EF4-FFF2-40B4-BE49-F238E27FC236}">
                <a16:creationId xmlns:a16="http://schemas.microsoft.com/office/drawing/2014/main" id="{1FF88298-427D-9346-BD0B-2945D78C230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52EE7C8-50EA-4142-B4E1-B76BA9CE4E16}"/>
              </a:ext>
            </a:extLst>
          </p:cNvPr>
          <p:cNvSpPr>
            <a:spLocks noGrp="1"/>
          </p:cNvSpPr>
          <p:nvPr>
            <p:ph type="sldNum" sz="quarter" idx="12"/>
          </p:nvPr>
        </p:nvSpPr>
        <p:spPr/>
        <p:txBody>
          <a:bodyPr/>
          <a:lstStyle/>
          <a:p>
            <a:fld id="{5FD2C0A4-5890-6140-8796-27828194E509}" type="slidenum">
              <a:rPr lang="en-US" smtClean="0"/>
              <a:t>‹#›</a:t>
            </a:fld>
            <a:endParaRPr lang="en-US"/>
          </a:p>
        </p:txBody>
      </p:sp>
    </p:spTree>
    <p:extLst>
      <p:ext uri="{BB962C8B-B14F-4D97-AF65-F5344CB8AC3E}">
        <p14:creationId xmlns:p14="http://schemas.microsoft.com/office/powerpoint/2010/main" val="218723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40000"/>
            <a:lumOff val="60000"/>
            <a:alpha val="65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E62F863-DC16-574C-9D0B-83664A7DD7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740FCE5-5DAD-AD45-B67E-87970F98B8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17ECE3-7CC1-E944-9E97-334368A78BC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444DE1-6233-2A4B-99FC-FD806F342D45}" type="datetimeFigureOut">
              <a:rPr lang="en-US" smtClean="0"/>
              <a:t>3/13/24</a:t>
            </a:fld>
            <a:endParaRPr lang="en-US"/>
          </a:p>
        </p:txBody>
      </p:sp>
      <p:sp>
        <p:nvSpPr>
          <p:cNvPr id="5" name="Footer Placeholder 4">
            <a:extLst>
              <a:ext uri="{FF2B5EF4-FFF2-40B4-BE49-F238E27FC236}">
                <a16:creationId xmlns:a16="http://schemas.microsoft.com/office/drawing/2014/main" id="{120F3C16-BCFF-1046-8B95-44CF2EAF24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1ADE58-1E97-6B42-9195-298325F2766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D2C0A4-5890-6140-8796-27828194E509}" type="slidenum">
              <a:rPr lang="en-US" smtClean="0"/>
              <a:t>‹#›</a:t>
            </a:fld>
            <a:endParaRPr lang="en-US"/>
          </a:p>
        </p:txBody>
      </p:sp>
    </p:spTree>
    <p:extLst>
      <p:ext uri="{BB962C8B-B14F-4D97-AF65-F5344CB8AC3E}">
        <p14:creationId xmlns:p14="http://schemas.microsoft.com/office/powerpoint/2010/main" val="32361656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5000"/>
            <a:lum/>
          </a:blip>
          <a:srcRect/>
          <a:stretch>
            <a:fillRect t="-9000" b="-9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algn="ctr"/>
            <a:r>
              <a:rPr lang="en-US" sz="4800" i="1" dirty="0"/>
              <a:t>The French and Haitian Revolutions</a:t>
            </a:r>
          </a:p>
        </p:txBody>
      </p:sp>
      <p:pic>
        <p:nvPicPr>
          <p:cNvPr id="9" name="Content Placeholder 8" descr="1613480_orig.jpg"/>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193800" y="1931194"/>
            <a:ext cx="4470400" cy="4140200"/>
          </a:xfrm>
        </p:spPr>
      </p:pic>
      <p:pic>
        <p:nvPicPr>
          <p:cNvPr id="3" name="Content Placeholder 2">
            <a:extLst>
              <a:ext uri="{FF2B5EF4-FFF2-40B4-BE49-F238E27FC236}">
                <a16:creationId xmlns:a16="http://schemas.microsoft.com/office/drawing/2014/main" id="{83DA39B4-3B6D-5244-9AC7-E7F845769506}"/>
              </a:ext>
            </a:extLst>
          </p:cNvPr>
          <p:cNvPicPr>
            <a:picLocks noGrp="1" noChangeAspect="1"/>
          </p:cNvPicPr>
          <p:nvPr>
            <p:ph sz="half" idx="2"/>
          </p:nvPr>
        </p:nvPicPr>
        <p:blipFill>
          <a:blip r:embed="rId4"/>
          <a:stretch>
            <a:fillRect/>
          </a:stretch>
        </p:blipFill>
        <p:spPr>
          <a:xfrm>
            <a:off x="7268659" y="1825625"/>
            <a:ext cx="2988682" cy="4351338"/>
          </a:xfrm>
        </p:spPr>
      </p:pic>
    </p:spTree>
    <p:extLst>
      <p:ext uri="{BB962C8B-B14F-4D97-AF65-F5344CB8AC3E}">
        <p14:creationId xmlns:p14="http://schemas.microsoft.com/office/powerpoint/2010/main" val="2513599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1C056-DFBC-4B49-A2D3-9DC8DC3FA5E1}"/>
              </a:ext>
            </a:extLst>
          </p:cNvPr>
          <p:cNvSpPr>
            <a:spLocks noGrp="1"/>
          </p:cNvSpPr>
          <p:nvPr>
            <p:ph type="title"/>
          </p:nvPr>
        </p:nvSpPr>
        <p:spPr/>
        <p:txBody>
          <a:bodyPr/>
          <a:lstStyle/>
          <a:p>
            <a:r>
              <a:rPr lang="en-US" dirty="0"/>
              <a:t>White colons vs. Free men of </a:t>
            </a:r>
            <a:r>
              <a:rPr lang="en-US" dirty="0" err="1"/>
              <a:t>colour</a:t>
            </a:r>
            <a:endParaRPr lang="en-US" dirty="0"/>
          </a:p>
        </p:txBody>
      </p:sp>
      <p:graphicFrame>
        <p:nvGraphicFramePr>
          <p:cNvPr id="5" name="Content Placeholder 2">
            <a:extLst>
              <a:ext uri="{FF2B5EF4-FFF2-40B4-BE49-F238E27FC236}">
                <a16:creationId xmlns:a16="http://schemas.microsoft.com/office/drawing/2014/main" id="{BB70E540-426C-BC30-DC64-BDB4C1C4A057}"/>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479030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0936" y="639520"/>
            <a:ext cx="3429000" cy="1719072"/>
          </a:xfrm>
        </p:spPr>
        <p:txBody>
          <a:bodyPr anchor="b">
            <a:normAutofit/>
          </a:bodyPr>
          <a:lstStyle/>
          <a:p>
            <a:r>
              <a:rPr lang="en-US" sz="5000"/>
              <a:t>Slave Revolt 1791</a:t>
            </a:r>
          </a:p>
        </p:txBody>
      </p:sp>
      <p:sp>
        <p:nvSpPr>
          <p:cNvPr id="11"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30936" y="2807208"/>
            <a:ext cx="3429000" cy="3410712"/>
          </a:xfrm>
        </p:spPr>
        <p:txBody>
          <a:bodyPr anchor="t">
            <a:normAutofit/>
          </a:bodyPr>
          <a:lstStyle/>
          <a:p>
            <a:pPr marL="0" indent="0">
              <a:buNone/>
            </a:pPr>
            <a:r>
              <a:rPr lang="en-US" sz="2000" dirty="0"/>
              <a:t>15 May: France grants citizenship to free men of </a:t>
            </a:r>
            <a:r>
              <a:rPr lang="en-US" sz="2000" dirty="0" err="1"/>
              <a:t>colour</a:t>
            </a:r>
            <a:r>
              <a:rPr lang="en-US" sz="2000" dirty="0"/>
              <a:t> (limited: those whose parents were both free; but still enough to anger the racist white planters)</a:t>
            </a:r>
          </a:p>
          <a:p>
            <a:pPr marL="0" indent="0">
              <a:buNone/>
            </a:pPr>
            <a:r>
              <a:rPr lang="en-US" sz="2000" dirty="0"/>
              <a:t>Summer: White plantation owners reject this </a:t>
            </a:r>
          </a:p>
          <a:p>
            <a:pPr marL="0" indent="0">
              <a:buNone/>
            </a:pPr>
            <a:r>
              <a:rPr lang="en-US" sz="2000" dirty="0"/>
              <a:t>August: Violent uprising of slaves (north and east) and men of </a:t>
            </a:r>
            <a:r>
              <a:rPr lang="en-US" sz="2000" dirty="0" err="1"/>
              <a:t>colour</a:t>
            </a:r>
            <a:r>
              <a:rPr lang="en-US" sz="2000" dirty="0"/>
              <a:t> (west, south)</a:t>
            </a:r>
          </a:p>
        </p:txBody>
      </p:sp>
      <p:pic>
        <p:nvPicPr>
          <p:cNvPr id="4" name="Picture 3"/>
          <p:cNvPicPr>
            <a:picLocks noChangeAspect="1"/>
          </p:cNvPicPr>
          <p:nvPr/>
        </p:nvPicPr>
        <p:blipFill>
          <a:blip r:embed="rId2"/>
          <a:stretch>
            <a:fillRect/>
          </a:stretch>
        </p:blipFill>
        <p:spPr>
          <a:xfrm>
            <a:off x="4654296" y="1789367"/>
            <a:ext cx="6903720" cy="3279266"/>
          </a:xfrm>
          <a:prstGeom prst="rect">
            <a:avLst/>
          </a:prstGeom>
        </p:spPr>
      </p:pic>
    </p:spTree>
    <p:extLst>
      <p:ext uri="{BB962C8B-B14F-4D97-AF65-F5344CB8AC3E}">
        <p14:creationId xmlns:p14="http://schemas.microsoft.com/office/powerpoint/2010/main" val="19247288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3D6AB1-C50E-AA42-9C05-66600189039A}"/>
              </a:ext>
            </a:extLst>
          </p:cNvPr>
          <p:cNvSpPr>
            <a:spLocks noGrp="1"/>
          </p:cNvSpPr>
          <p:nvPr>
            <p:ph type="title"/>
          </p:nvPr>
        </p:nvSpPr>
        <p:spPr>
          <a:xfrm>
            <a:off x="635000" y="640823"/>
            <a:ext cx="3418659" cy="5583148"/>
          </a:xfrm>
        </p:spPr>
        <p:txBody>
          <a:bodyPr anchor="ctr">
            <a:normAutofit/>
          </a:bodyPr>
          <a:lstStyle/>
          <a:p>
            <a:r>
              <a:rPr lang="en-US" sz="5400"/>
              <a:t>Civil War (1791 – 1793)</a:t>
            </a:r>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F8BF9748-5C18-0EC3-9253-C5A30A8269CD}"/>
              </a:ext>
            </a:extLst>
          </p:cNvPr>
          <p:cNvGraphicFramePr>
            <a:graphicFrameLocks noGrp="1"/>
          </p:cNvGraphicFramePr>
          <p:nvPr>
            <p:ph idx="1"/>
            <p:extLst>
              <p:ext uri="{D42A27DB-BD31-4B8C-83A1-F6EECF244321}">
                <p14:modId xmlns:p14="http://schemas.microsoft.com/office/powerpoint/2010/main" val="3694544257"/>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378209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DF5AADE-F058-3C46-B15C-D47A67AB5204}"/>
              </a:ext>
            </a:extLst>
          </p:cNvPr>
          <p:cNvSpPr>
            <a:spLocks noGrp="1"/>
          </p:cNvSpPr>
          <p:nvPr>
            <p:ph type="title"/>
          </p:nvPr>
        </p:nvSpPr>
        <p:spPr>
          <a:xfrm>
            <a:off x="635000" y="640823"/>
            <a:ext cx="3418659" cy="5583148"/>
          </a:xfrm>
        </p:spPr>
        <p:txBody>
          <a:bodyPr anchor="ctr">
            <a:normAutofit/>
          </a:bodyPr>
          <a:lstStyle/>
          <a:p>
            <a:r>
              <a:rPr lang="en-US" sz="5400"/>
              <a:t>1791 – from slaves to soldiers</a:t>
            </a:r>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72CF4803-5192-9908-B622-7BF86755DE4D}"/>
              </a:ext>
            </a:extLst>
          </p:cNvPr>
          <p:cNvGraphicFramePr>
            <a:graphicFrameLocks noGrp="1"/>
          </p:cNvGraphicFramePr>
          <p:nvPr>
            <p:ph idx="1"/>
            <p:extLst>
              <p:ext uri="{D42A27DB-BD31-4B8C-83A1-F6EECF244321}">
                <p14:modId xmlns:p14="http://schemas.microsoft.com/office/powerpoint/2010/main" val="3164093586"/>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34328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D1BF9F-745D-294A-814F-3EDF919AEF55}"/>
              </a:ext>
            </a:extLst>
          </p:cNvPr>
          <p:cNvSpPr>
            <a:spLocks noGrp="1"/>
          </p:cNvSpPr>
          <p:nvPr>
            <p:ph type="title"/>
          </p:nvPr>
        </p:nvSpPr>
        <p:spPr>
          <a:xfrm>
            <a:off x="686834" y="591344"/>
            <a:ext cx="3200400" cy="5585619"/>
          </a:xfrm>
        </p:spPr>
        <p:txBody>
          <a:bodyPr>
            <a:normAutofit/>
          </a:bodyPr>
          <a:lstStyle/>
          <a:p>
            <a:r>
              <a:rPr lang="en-US">
                <a:solidFill>
                  <a:srgbClr val="FFFFFF"/>
                </a:solidFill>
              </a:rPr>
              <a:t>Bois-Caïman oath and voodoo (1791)</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0D583B34-E574-2043-A2A2-5D5333F4B7C5}"/>
              </a:ext>
            </a:extLst>
          </p:cNvPr>
          <p:cNvSpPr>
            <a:spLocks noGrp="1"/>
          </p:cNvSpPr>
          <p:nvPr>
            <p:ph idx="1"/>
          </p:nvPr>
        </p:nvSpPr>
        <p:spPr>
          <a:xfrm>
            <a:off x="4447308" y="591344"/>
            <a:ext cx="6906491" cy="5585619"/>
          </a:xfrm>
        </p:spPr>
        <p:txBody>
          <a:bodyPr anchor="ctr">
            <a:normAutofit/>
          </a:bodyPr>
          <a:lstStyle/>
          <a:p>
            <a:r>
              <a:rPr lang="en-US" sz="2400"/>
              <a:t>How much is myth? No first-hand accounts from the time.</a:t>
            </a:r>
          </a:p>
          <a:p>
            <a:endParaRPr lang="en-US" sz="2400"/>
          </a:p>
          <a:p>
            <a:r>
              <a:rPr lang="en-US" sz="2400"/>
              <a:t>Took place just days before slave big insurrection of August</a:t>
            </a:r>
          </a:p>
          <a:p>
            <a:endParaRPr lang="en-US" sz="2400"/>
          </a:p>
          <a:p>
            <a:r>
              <a:rPr lang="en-US" sz="2400"/>
              <a:t>Boukman: leader</a:t>
            </a:r>
          </a:p>
          <a:p>
            <a:endParaRPr lang="en-US" sz="2400"/>
          </a:p>
          <a:p>
            <a:r>
              <a:rPr lang="en-US" sz="2400"/>
              <a:t>‘The god of the white man calls him to commit crimes; our god asks only good works of us. But our god who is so good orders revenge!’</a:t>
            </a:r>
          </a:p>
          <a:p>
            <a:endParaRPr lang="en-US" sz="2400"/>
          </a:p>
          <a:p>
            <a:r>
              <a:rPr lang="en-US" sz="2400"/>
              <a:t>Sacrificed a black pig</a:t>
            </a:r>
          </a:p>
        </p:txBody>
      </p:sp>
    </p:spTree>
    <p:extLst>
      <p:ext uri="{BB962C8B-B14F-4D97-AF65-F5344CB8AC3E}">
        <p14:creationId xmlns:p14="http://schemas.microsoft.com/office/powerpoint/2010/main" val="7415169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F4FB90A-8F40-A749-9826-A3C7A6B3C93B}"/>
              </a:ext>
            </a:extLst>
          </p:cNvPr>
          <p:cNvSpPr>
            <a:spLocks noGrp="1"/>
          </p:cNvSpPr>
          <p:nvPr>
            <p:ph type="title"/>
          </p:nvPr>
        </p:nvSpPr>
        <p:spPr>
          <a:xfrm>
            <a:off x="686834" y="591344"/>
            <a:ext cx="3200400" cy="5585619"/>
          </a:xfrm>
        </p:spPr>
        <p:txBody>
          <a:bodyPr>
            <a:normAutofit/>
          </a:bodyPr>
          <a:lstStyle/>
          <a:p>
            <a:r>
              <a:rPr lang="en-US">
                <a:solidFill>
                  <a:srgbClr val="FFFFFF"/>
                </a:solidFill>
              </a:rPr>
              <a:t>1792</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78275572-AFED-5048-B757-FA4DDC81EE5D}"/>
              </a:ext>
            </a:extLst>
          </p:cNvPr>
          <p:cNvSpPr>
            <a:spLocks noGrp="1"/>
          </p:cNvSpPr>
          <p:nvPr>
            <p:ph idx="1"/>
          </p:nvPr>
        </p:nvSpPr>
        <p:spPr>
          <a:xfrm>
            <a:off x="4447308" y="591344"/>
            <a:ext cx="6906491" cy="5585619"/>
          </a:xfrm>
        </p:spPr>
        <p:txBody>
          <a:bodyPr anchor="ctr">
            <a:normAutofit/>
          </a:bodyPr>
          <a:lstStyle/>
          <a:p>
            <a:r>
              <a:rPr lang="en-US" sz="1700"/>
              <a:t>April - NA ends racial discrimination in colonies but maintains slavery.</a:t>
            </a:r>
          </a:p>
          <a:p>
            <a:endParaRPr lang="en-US" sz="1700"/>
          </a:p>
          <a:p>
            <a:r>
              <a:rPr lang="en-US" sz="1700"/>
              <a:t>August – fall of the monarchy in France</a:t>
            </a:r>
          </a:p>
          <a:p>
            <a:endParaRPr lang="en-US" sz="1700"/>
          </a:p>
          <a:p>
            <a:r>
              <a:rPr lang="en-US" sz="1700"/>
              <a:t>September – France becomes a republic. Worried about losing Saint-Domingue to rival European powers</a:t>
            </a:r>
          </a:p>
          <a:p>
            <a:endParaRPr lang="en-US" sz="1700"/>
          </a:p>
          <a:p>
            <a:r>
              <a:rPr lang="en-US" sz="1700"/>
              <a:t>Oct-Dec – Commissioners arrive from France to impose new order</a:t>
            </a:r>
          </a:p>
          <a:p>
            <a:pPr lvl="1"/>
            <a:r>
              <a:rPr lang="en-US" sz="1700"/>
              <a:t>Form alliances with FMC</a:t>
            </a:r>
          </a:p>
          <a:p>
            <a:pPr lvl="1"/>
            <a:r>
              <a:rPr lang="en-US" sz="1700"/>
              <a:t>Many whites emigrate</a:t>
            </a:r>
          </a:p>
          <a:p>
            <a:pPr lvl="1"/>
            <a:endParaRPr lang="en-US" sz="1700"/>
          </a:p>
        </p:txBody>
      </p:sp>
    </p:spTree>
    <p:extLst>
      <p:ext uri="{BB962C8B-B14F-4D97-AF65-F5344CB8AC3E}">
        <p14:creationId xmlns:p14="http://schemas.microsoft.com/office/powerpoint/2010/main" val="40069524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lowchart: Document 9">
            <a:extLst>
              <a:ext uri="{FF2B5EF4-FFF2-40B4-BE49-F238E27FC236}">
                <a16:creationId xmlns:a16="http://schemas.microsoft.com/office/drawing/2014/main" id="{D12DDE76-C203-4047-9998-63900085B5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175" y="0"/>
            <a:ext cx="3248025" cy="3400426"/>
          </a:xfrm>
          <a:prstGeom prst="flowChartDocument">
            <a:avLst/>
          </a:prstGeom>
          <a:solidFill>
            <a:srgbClr val="3B46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D77EF82-A916-D061-2AFF-244EDE8EFC20}"/>
              </a:ext>
            </a:extLst>
          </p:cNvPr>
          <p:cNvSpPr>
            <a:spLocks noGrp="1"/>
          </p:cNvSpPr>
          <p:nvPr>
            <p:ph type="title"/>
          </p:nvPr>
        </p:nvSpPr>
        <p:spPr>
          <a:xfrm>
            <a:off x="838200" y="171162"/>
            <a:ext cx="2840182" cy="2371148"/>
          </a:xfrm>
        </p:spPr>
        <p:txBody>
          <a:bodyPr vert="horz" lIns="91440" tIns="45720" rIns="91440" bIns="45720" rtlCol="0" anchor="ctr">
            <a:normAutofit/>
          </a:bodyPr>
          <a:lstStyle/>
          <a:p>
            <a:r>
              <a:rPr lang="en-US" sz="3200" kern="1200">
                <a:solidFill>
                  <a:srgbClr val="FFFFFF"/>
                </a:solidFill>
                <a:latin typeface="+mj-lt"/>
                <a:ea typeface="+mj-ea"/>
                <a:cs typeface="+mj-cs"/>
              </a:rPr>
              <a:t>Saint Domingue </a:t>
            </a:r>
            <a:br>
              <a:rPr lang="en-US" sz="3200" kern="1200">
                <a:solidFill>
                  <a:srgbClr val="FFFFFF"/>
                </a:solidFill>
                <a:latin typeface="+mj-lt"/>
                <a:ea typeface="+mj-ea"/>
                <a:cs typeface="+mj-cs"/>
              </a:rPr>
            </a:br>
            <a:r>
              <a:rPr lang="en-US" sz="3200" kern="1200">
                <a:solidFill>
                  <a:srgbClr val="FFFFFF"/>
                </a:solidFill>
                <a:latin typeface="+mj-lt"/>
                <a:ea typeface="+mj-ea"/>
                <a:cs typeface="+mj-cs"/>
              </a:rPr>
              <a:t>Cities and emigration flows</a:t>
            </a:r>
          </a:p>
        </p:txBody>
      </p:sp>
      <p:pic>
        <p:nvPicPr>
          <p:cNvPr id="5" name="Content Placeholder 4" descr="A map of the caribbean&#10;&#10;Description automatically generated">
            <a:extLst>
              <a:ext uri="{FF2B5EF4-FFF2-40B4-BE49-F238E27FC236}">
                <a16:creationId xmlns:a16="http://schemas.microsoft.com/office/drawing/2014/main" id="{B78CF885-8AAD-D34E-15FE-D841A24BBA8E}"/>
              </a:ext>
            </a:extLst>
          </p:cNvPr>
          <p:cNvPicPr>
            <a:picLocks noGrp="1" noChangeAspect="1"/>
          </p:cNvPicPr>
          <p:nvPr>
            <p:ph idx="1"/>
          </p:nvPr>
        </p:nvPicPr>
        <p:blipFill>
          <a:blip r:embed="rId2"/>
          <a:stretch>
            <a:fillRect/>
          </a:stretch>
        </p:blipFill>
        <p:spPr>
          <a:xfrm>
            <a:off x="4207933" y="811928"/>
            <a:ext cx="7347537" cy="5235120"/>
          </a:xfrm>
          <a:prstGeom prst="rect">
            <a:avLst/>
          </a:prstGeom>
        </p:spPr>
      </p:pic>
    </p:spTree>
    <p:extLst>
      <p:ext uri="{BB962C8B-B14F-4D97-AF65-F5344CB8AC3E}">
        <p14:creationId xmlns:p14="http://schemas.microsoft.com/office/powerpoint/2010/main" val="5887635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0772903-16C1-FB46-B662-BB5F6B24FD62}"/>
              </a:ext>
            </a:extLst>
          </p:cNvPr>
          <p:cNvSpPr>
            <a:spLocks noGrp="1"/>
          </p:cNvSpPr>
          <p:nvPr>
            <p:ph type="title"/>
          </p:nvPr>
        </p:nvSpPr>
        <p:spPr>
          <a:xfrm>
            <a:off x="635000" y="640823"/>
            <a:ext cx="3418659" cy="5583148"/>
          </a:xfrm>
        </p:spPr>
        <p:txBody>
          <a:bodyPr anchor="ctr">
            <a:normAutofit/>
          </a:bodyPr>
          <a:lstStyle/>
          <a:p>
            <a:r>
              <a:rPr lang="en-US" sz="5400" dirty="0"/>
              <a:t>1793 </a:t>
            </a:r>
            <a:br>
              <a:rPr lang="en-US" sz="5400" dirty="0"/>
            </a:br>
            <a:br>
              <a:rPr lang="en-US" sz="5400" dirty="0"/>
            </a:br>
            <a:r>
              <a:rPr lang="en-US" sz="5400" dirty="0"/>
              <a:t>War with Britain and Spain</a:t>
            </a:r>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ACA5B502-DF69-B24A-38E8-A5932B0B7CB2}"/>
              </a:ext>
            </a:extLst>
          </p:cNvPr>
          <p:cNvGraphicFramePr>
            <a:graphicFrameLocks noGrp="1"/>
          </p:cNvGraphicFramePr>
          <p:nvPr>
            <p:ph idx="1"/>
            <p:extLst>
              <p:ext uri="{D42A27DB-BD31-4B8C-83A1-F6EECF244321}">
                <p14:modId xmlns:p14="http://schemas.microsoft.com/office/powerpoint/2010/main" val="763248220"/>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281497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5880ED6-F66F-D14F-AA8D-8871153AF981}"/>
              </a:ext>
            </a:extLst>
          </p:cNvPr>
          <p:cNvSpPr>
            <a:spLocks noGrp="1"/>
          </p:cNvSpPr>
          <p:nvPr>
            <p:ph type="title"/>
          </p:nvPr>
        </p:nvSpPr>
        <p:spPr>
          <a:xfrm>
            <a:off x="635000" y="640823"/>
            <a:ext cx="3418659" cy="5583148"/>
          </a:xfrm>
        </p:spPr>
        <p:txBody>
          <a:bodyPr anchor="ctr">
            <a:normAutofit/>
          </a:bodyPr>
          <a:lstStyle/>
          <a:p>
            <a:r>
              <a:rPr lang="en-US" sz="5400"/>
              <a:t>A lost colony?</a:t>
            </a:r>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9ADE9B44-3492-0EDA-1197-0C8A22C2BDAB}"/>
              </a:ext>
            </a:extLst>
          </p:cNvPr>
          <p:cNvGraphicFramePr>
            <a:graphicFrameLocks noGrp="1"/>
          </p:cNvGraphicFramePr>
          <p:nvPr>
            <p:ph idx="1"/>
            <p:extLst>
              <p:ext uri="{D42A27DB-BD31-4B8C-83A1-F6EECF244321}">
                <p14:modId xmlns:p14="http://schemas.microsoft.com/office/powerpoint/2010/main" val="246602186"/>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894838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4EC570B-30B2-BC4A-B736-F32C2B717632}"/>
              </a:ext>
            </a:extLst>
          </p:cNvPr>
          <p:cNvSpPr>
            <a:spLocks noGrp="1"/>
          </p:cNvSpPr>
          <p:nvPr>
            <p:ph type="title"/>
          </p:nvPr>
        </p:nvSpPr>
        <p:spPr>
          <a:xfrm>
            <a:off x="838200" y="365125"/>
            <a:ext cx="10515600" cy="1325563"/>
          </a:xfrm>
        </p:spPr>
        <p:txBody>
          <a:bodyPr>
            <a:normAutofit/>
          </a:bodyPr>
          <a:lstStyle/>
          <a:p>
            <a:r>
              <a:rPr lang="en-US" sz="4200"/>
              <a:t>Summer 1793</a:t>
            </a:r>
            <a:br>
              <a:rPr lang="en-US" sz="4200"/>
            </a:br>
            <a:r>
              <a:rPr lang="en-US" sz="4200"/>
              <a:t>Le Cap français (north port city)</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ontent Placeholder 2">
            <a:extLst>
              <a:ext uri="{FF2B5EF4-FFF2-40B4-BE49-F238E27FC236}">
                <a16:creationId xmlns:a16="http://schemas.microsoft.com/office/drawing/2014/main" id="{643025AA-7E1F-3A48-B7D5-EB302D364141}"/>
              </a:ext>
            </a:extLst>
          </p:cNvPr>
          <p:cNvSpPr>
            <a:spLocks noGrp="1"/>
          </p:cNvSpPr>
          <p:nvPr>
            <p:ph idx="1"/>
          </p:nvPr>
        </p:nvSpPr>
        <p:spPr>
          <a:xfrm>
            <a:off x="838200" y="1929384"/>
            <a:ext cx="10515600" cy="4251960"/>
          </a:xfrm>
        </p:spPr>
        <p:txBody>
          <a:bodyPr>
            <a:normAutofit/>
          </a:bodyPr>
          <a:lstStyle/>
          <a:p>
            <a:pPr marL="0" indent="0">
              <a:buNone/>
            </a:pPr>
            <a:r>
              <a:rPr lang="en-US" sz="2200"/>
              <a:t>June: Imprisoned royalist governor and counterrevolutionary sailors invade to overturn Republican control of city</a:t>
            </a:r>
          </a:p>
          <a:p>
            <a:pPr marL="0" indent="0">
              <a:buNone/>
            </a:pPr>
            <a:endParaRPr lang="en-US" sz="2200"/>
          </a:p>
          <a:p>
            <a:pPr marL="0" indent="0">
              <a:buNone/>
            </a:pPr>
            <a:r>
              <a:rPr lang="en-US" sz="2200"/>
              <a:t>Republican Commissioners: Sonthonax and Polverel</a:t>
            </a:r>
          </a:p>
          <a:p>
            <a:pPr marL="0" indent="0">
              <a:buNone/>
            </a:pPr>
            <a:r>
              <a:rPr lang="en-US" sz="2200"/>
              <a:t>	- Any slave who helps will be freed and given citizenship</a:t>
            </a:r>
          </a:p>
          <a:p>
            <a:pPr marL="0" indent="0">
              <a:buNone/>
            </a:pPr>
            <a:r>
              <a:rPr lang="en-US" sz="2200"/>
              <a:t>	- Republicans regain control of the city, thanks to intervention of self-freed slaves in surrounding area</a:t>
            </a:r>
          </a:p>
        </p:txBody>
      </p:sp>
    </p:spTree>
    <p:extLst>
      <p:ext uri="{BB962C8B-B14F-4D97-AF65-F5344CB8AC3E}">
        <p14:creationId xmlns:p14="http://schemas.microsoft.com/office/powerpoint/2010/main" val="18603447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2E0D76B-1458-55B8-D827-F593D531EB2D}"/>
              </a:ext>
            </a:extLst>
          </p:cNvPr>
          <p:cNvPicPr>
            <a:picLocks noChangeAspect="1"/>
          </p:cNvPicPr>
          <p:nvPr/>
        </p:nvPicPr>
        <p:blipFill rotWithShape="1">
          <a:blip r:embed="rId2">
            <a:duotone>
              <a:schemeClr val="bg2">
                <a:shade val="45000"/>
                <a:satMod val="135000"/>
              </a:schemeClr>
              <a:prstClr val="white"/>
            </a:duotone>
          </a:blip>
          <a:srcRect t="16045"/>
          <a:stretch/>
        </p:blipFill>
        <p:spPr>
          <a:xfrm>
            <a:off x="20" y="10"/>
            <a:ext cx="12191980" cy="6857990"/>
          </a:xfrm>
          <a:prstGeom prst="rect">
            <a:avLst/>
          </a:prstGeom>
        </p:spPr>
      </p:pic>
      <p:sp>
        <p:nvSpPr>
          <p:cNvPr id="12" name="Rectangle 11">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36809C4-A86A-3E4A-9A04-565CE22A8AF2}"/>
              </a:ext>
            </a:extLst>
          </p:cNvPr>
          <p:cNvSpPr>
            <a:spLocks noGrp="1"/>
          </p:cNvSpPr>
          <p:nvPr>
            <p:ph type="title"/>
          </p:nvPr>
        </p:nvSpPr>
        <p:spPr>
          <a:xfrm>
            <a:off x="838200" y="365125"/>
            <a:ext cx="10515600" cy="1325563"/>
          </a:xfrm>
        </p:spPr>
        <p:txBody>
          <a:bodyPr>
            <a:normAutofit/>
          </a:bodyPr>
          <a:lstStyle/>
          <a:p>
            <a:r>
              <a:rPr lang="en-US" dirty="0"/>
              <a:t>French Revolution timeline</a:t>
            </a:r>
          </a:p>
        </p:txBody>
      </p:sp>
      <p:graphicFrame>
        <p:nvGraphicFramePr>
          <p:cNvPr id="7" name="Content Placeholder 4">
            <a:extLst>
              <a:ext uri="{FF2B5EF4-FFF2-40B4-BE49-F238E27FC236}">
                <a16:creationId xmlns:a16="http://schemas.microsoft.com/office/drawing/2014/main" id="{332D0F7C-F509-40F8-BF99-FD447E56AEDA}"/>
              </a:ext>
            </a:extLst>
          </p:cNvPr>
          <p:cNvGraphicFramePr>
            <a:graphicFrameLocks noGrp="1"/>
          </p:cNvGraphicFramePr>
          <p:nvPr>
            <p:ph idx="1"/>
            <p:extLst>
              <p:ext uri="{D42A27DB-BD31-4B8C-83A1-F6EECF244321}">
                <p14:modId xmlns:p14="http://schemas.microsoft.com/office/powerpoint/2010/main" val="103130978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385097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A188C5C-2253-4E48-8CFB-26DBE9AEA8FE}"/>
              </a:ext>
            </a:extLst>
          </p:cNvPr>
          <p:cNvSpPr>
            <a:spLocks noGrp="1"/>
          </p:cNvSpPr>
          <p:nvPr>
            <p:ph type="title"/>
          </p:nvPr>
        </p:nvSpPr>
        <p:spPr>
          <a:xfrm>
            <a:off x="686834" y="591344"/>
            <a:ext cx="3200400" cy="5585619"/>
          </a:xfrm>
        </p:spPr>
        <p:txBody>
          <a:bodyPr>
            <a:normAutofit/>
          </a:bodyPr>
          <a:lstStyle/>
          <a:p>
            <a:r>
              <a:rPr lang="en-US">
                <a:solidFill>
                  <a:srgbClr val="FFFFFF"/>
                </a:solidFill>
              </a:rPr>
              <a:t>Summer 1793 – Feb 1794</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7C3129FF-7814-1547-99AE-08111FD4DD96}"/>
              </a:ext>
            </a:extLst>
          </p:cNvPr>
          <p:cNvSpPr>
            <a:spLocks noGrp="1"/>
          </p:cNvSpPr>
          <p:nvPr>
            <p:ph idx="1"/>
          </p:nvPr>
        </p:nvSpPr>
        <p:spPr>
          <a:xfrm>
            <a:off x="4447308" y="591344"/>
            <a:ext cx="6906491" cy="5585619"/>
          </a:xfrm>
        </p:spPr>
        <p:txBody>
          <a:bodyPr anchor="ctr">
            <a:normAutofit lnSpcReduction="10000"/>
          </a:bodyPr>
          <a:lstStyle/>
          <a:p>
            <a:pPr marL="0" indent="0">
              <a:buNone/>
            </a:pPr>
            <a:endParaRPr lang="en-US" sz="2000" dirty="0"/>
          </a:p>
          <a:p>
            <a:pPr marL="0" indent="0">
              <a:buNone/>
            </a:pPr>
            <a:endParaRPr lang="en-US" sz="2000" dirty="0"/>
          </a:p>
          <a:p>
            <a:pPr marL="0" indent="0">
              <a:buNone/>
            </a:pPr>
            <a:r>
              <a:rPr lang="en-US" sz="2000" dirty="0"/>
              <a:t>August 1793</a:t>
            </a:r>
          </a:p>
          <a:p>
            <a:pPr lvl="1"/>
            <a:endParaRPr lang="en-US" sz="2000" dirty="0"/>
          </a:p>
          <a:p>
            <a:pPr lvl="1"/>
            <a:r>
              <a:rPr lang="en-US" sz="2000" dirty="0"/>
              <a:t>Initial promise: Abolition for slave-soldiers and slaves of masters who had fled</a:t>
            </a:r>
            <a:endParaRPr lang="en-US" sz="2000" i="1" dirty="0"/>
          </a:p>
          <a:p>
            <a:pPr lvl="2"/>
            <a:r>
              <a:rPr lang="en-US" dirty="0"/>
              <a:t>Slaves of republican masters still enslaved but to be given some land </a:t>
            </a:r>
          </a:p>
          <a:p>
            <a:pPr lvl="1"/>
            <a:endParaRPr lang="en-US" sz="2000" i="1" dirty="0"/>
          </a:p>
          <a:p>
            <a:pPr lvl="1"/>
            <a:r>
              <a:rPr lang="en-US" sz="2000" dirty="0"/>
              <a:t>August 29: Pressure, negotiations </a:t>
            </a:r>
            <a:r>
              <a:rPr lang="en-US" sz="2000" dirty="0">
                <a:sym typeface="Wingdings" pitchFamily="2" charset="2"/>
              </a:rPr>
              <a:t> </a:t>
            </a:r>
            <a:r>
              <a:rPr lang="en-US" sz="2000" dirty="0" err="1"/>
              <a:t>Sonthonax</a:t>
            </a:r>
            <a:r>
              <a:rPr lang="en-US" sz="2000" dirty="0"/>
              <a:t> agrees to issue a general abolition decree. National Convention will decree this on 4 Feb 1794 (16 </a:t>
            </a:r>
            <a:r>
              <a:rPr lang="en-US" sz="2000" dirty="0" err="1"/>
              <a:t>Pluviôse</a:t>
            </a:r>
            <a:r>
              <a:rPr lang="en-US" sz="2000" dirty="0"/>
              <a:t> Year 2)</a:t>
            </a:r>
          </a:p>
          <a:p>
            <a:pPr lvl="1"/>
            <a:endParaRPr lang="en-US" sz="2000" dirty="0"/>
          </a:p>
          <a:p>
            <a:r>
              <a:rPr lang="en-US" sz="2000" dirty="0"/>
              <a:t>Effect: blacks fighting for Spain switch sides, including Toussaint</a:t>
            </a:r>
          </a:p>
          <a:p>
            <a:endParaRPr lang="en-US" sz="2000" dirty="0"/>
          </a:p>
          <a:p>
            <a:r>
              <a:rPr lang="en-US" sz="2000" dirty="0"/>
              <a:t>Convention abolished slavery in all French colonies</a:t>
            </a:r>
          </a:p>
          <a:p>
            <a:endParaRPr lang="en-US" sz="2000" dirty="0"/>
          </a:p>
          <a:p>
            <a:pPr marL="0" indent="0">
              <a:buNone/>
            </a:pPr>
            <a:endParaRPr lang="en-US" sz="2000" dirty="0"/>
          </a:p>
          <a:p>
            <a:pPr lvl="1"/>
            <a:endParaRPr lang="en-US" sz="2000" dirty="0"/>
          </a:p>
          <a:p>
            <a:pPr lvl="1"/>
            <a:endParaRPr lang="en-US" sz="1500" dirty="0"/>
          </a:p>
        </p:txBody>
      </p:sp>
    </p:spTree>
    <p:extLst>
      <p:ext uri="{BB962C8B-B14F-4D97-AF65-F5344CB8AC3E}">
        <p14:creationId xmlns:p14="http://schemas.microsoft.com/office/powerpoint/2010/main" val="34164773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1" y="365125"/>
            <a:ext cx="5251316" cy="1807305"/>
          </a:xfrm>
        </p:spPr>
        <p:txBody>
          <a:bodyPr>
            <a:normAutofit/>
          </a:bodyPr>
          <a:lstStyle/>
          <a:p>
            <a:r>
              <a:rPr lang="en-US"/>
              <a:t>Toussaint </a:t>
            </a:r>
            <a:r>
              <a:rPr lang="en-US" err="1"/>
              <a:t>Louverture</a:t>
            </a:r>
            <a:endParaRPr lang="en-US"/>
          </a:p>
        </p:txBody>
      </p:sp>
      <p:sp>
        <p:nvSpPr>
          <p:cNvPr id="3" name="Content Placeholder 2"/>
          <p:cNvSpPr>
            <a:spLocks noGrp="1"/>
          </p:cNvSpPr>
          <p:nvPr>
            <p:ph idx="1"/>
          </p:nvPr>
        </p:nvSpPr>
        <p:spPr>
          <a:xfrm>
            <a:off x="838200" y="2333297"/>
            <a:ext cx="4619621" cy="3843666"/>
          </a:xfrm>
        </p:spPr>
        <p:txBody>
          <a:bodyPr>
            <a:normAutofit/>
          </a:bodyPr>
          <a:lstStyle/>
          <a:p>
            <a:r>
              <a:rPr lang="en-US" sz="1600"/>
              <a:t>Former slave, freed by 1776</a:t>
            </a:r>
          </a:p>
          <a:p>
            <a:endParaRPr lang="en-US" sz="1600"/>
          </a:p>
          <a:p>
            <a:r>
              <a:rPr lang="en-US" sz="1600"/>
              <a:t>Owned slaves</a:t>
            </a:r>
          </a:p>
          <a:p>
            <a:endParaRPr lang="en-US" sz="1600"/>
          </a:p>
          <a:p>
            <a:r>
              <a:rPr lang="en-US" sz="1600"/>
              <a:t>Rose through military ranks during rebellions</a:t>
            </a:r>
          </a:p>
          <a:p>
            <a:endParaRPr lang="en-US" sz="1600"/>
          </a:p>
          <a:p>
            <a:r>
              <a:rPr lang="en-US" sz="1600"/>
              <a:t>Royalist, later republican</a:t>
            </a:r>
          </a:p>
          <a:p>
            <a:endParaRPr lang="en-US" sz="1600"/>
          </a:p>
          <a:p>
            <a:r>
              <a:rPr lang="en-US" sz="1600"/>
              <a:t>Intellectual, strategist, diplomat</a:t>
            </a:r>
          </a:p>
          <a:p>
            <a:endParaRPr lang="en-US" sz="1600"/>
          </a:p>
          <a:p>
            <a:r>
              <a:rPr lang="en-US" sz="1600"/>
              <a:t>Leader of Haiti 1798-1802</a:t>
            </a:r>
          </a:p>
          <a:p>
            <a:endParaRPr lang="en-US" sz="1600"/>
          </a:p>
          <a:p>
            <a:endParaRPr lang="en-US" sz="1600"/>
          </a:p>
          <a:p>
            <a:endParaRPr lang="en-US" sz="1600"/>
          </a:p>
        </p:txBody>
      </p:sp>
      <p:pic>
        <p:nvPicPr>
          <p:cNvPr id="4" name="Picture 3"/>
          <p:cNvPicPr>
            <a:picLocks noChangeAspect="1"/>
          </p:cNvPicPr>
          <p:nvPr/>
        </p:nvPicPr>
        <p:blipFill rotWithShape="1">
          <a:blip r:embed="rId2"/>
          <a:srcRect r="1" b="30705"/>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10926493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2000" y="1138265"/>
            <a:ext cx="5791199" cy="1401183"/>
          </a:xfrm>
        </p:spPr>
        <p:txBody>
          <a:bodyPr anchor="t">
            <a:normAutofit/>
          </a:bodyPr>
          <a:lstStyle/>
          <a:p>
            <a:r>
              <a:rPr lang="en-US" sz="3200"/>
              <a:t>Republic of Haiti</a:t>
            </a:r>
          </a:p>
        </p:txBody>
      </p:sp>
      <p:cxnSp>
        <p:nvCxnSpPr>
          <p:cNvPr id="10" name="Straight Connector 9">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514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762000" y="2551176"/>
            <a:ext cx="5791199" cy="3602935"/>
          </a:xfrm>
        </p:spPr>
        <p:txBody>
          <a:bodyPr>
            <a:normAutofit/>
          </a:bodyPr>
          <a:lstStyle/>
          <a:p>
            <a:r>
              <a:rPr lang="en-US" sz="2000"/>
              <a:t>Napoleon attempts re-enslavement in 1802</a:t>
            </a:r>
          </a:p>
          <a:p>
            <a:r>
              <a:rPr lang="en-US" sz="2000"/>
              <a:t>Toussaint is arrested</a:t>
            </a:r>
          </a:p>
          <a:p>
            <a:r>
              <a:rPr lang="en-US" sz="2000"/>
              <a:t>Dessalines (black) declares Haitian Republic Jan 1, 1804.</a:t>
            </a:r>
          </a:p>
          <a:p>
            <a:r>
              <a:rPr lang="en-US" sz="2000"/>
              <a:t>Massacre of whites on island</a:t>
            </a:r>
          </a:p>
          <a:p>
            <a:r>
              <a:rPr lang="en-US" sz="2000"/>
              <a:t>First successful slave revolt</a:t>
            </a:r>
          </a:p>
          <a:p>
            <a:r>
              <a:rPr lang="en-US" sz="2000"/>
              <a:t>First black republic</a:t>
            </a:r>
          </a:p>
          <a:p>
            <a:r>
              <a:rPr lang="en-US" sz="2000"/>
              <a:t>Punishment: economically marginalized for centuries</a:t>
            </a:r>
          </a:p>
        </p:txBody>
      </p:sp>
      <p:sp>
        <p:nvSpPr>
          <p:cNvPr id="12" name="Rectangle 11">
            <a:extLst>
              <a:ext uri="{FF2B5EF4-FFF2-40B4-BE49-F238E27FC236}">
                <a16:creationId xmlns:a16="http://schemas.microsoft.com/office/drawing/2014/main" id="{DF8BC164-E230-753F-2C7E-B4EE7BA77C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8086" y="0"/>
            <a:ext cx="4803913" cy="6858000"/>
          </a:xfrm>
          <a:prstGeom prst="rect">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stretch>
            <a:fillRect/>
          </a:stretch>
        </p:blipFill>
        <p:spPr>
          <a:xfrm>
            <a:off x="8024191" y="1132527"/>
            <a:ext cx="3452192" cy="4587630"/>
          </a:xfrm>
          <a:prstGeom prst="rect">
            <a:avLst/>
          </a:prstGeom>
        </p:spPr>
      </p:pic>
    </p:spTree>
    <p:extLst>
      <p:ext uri="{BB962C8B-B14F-4D97-AF65-F5344CB8AC3E}">
        <p14:creationId xmlns:p14="http://schemas.microsoft.com/office/powerpoint/2010/main" val="10088942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A15CFA66-D5ED-8347-AF78-3F3085432274}"/>
              </a:ext>
            </a:extLst>
          </p:cNvPr>
          <p:cNvSpPr>
            <a:spLocks noGrp="1"/>
          </p:cNvSpPr>
          <p:nvPr>
            <p:ph type="title"/>
          </p:nvPr>
        </p:nvSpPr>
        <p:spPr>
          <a:xfrm>
            <a:off x="635000" y="640823"/>
            <a:ext cx="3418659" cy="5583148"/>
          </a:xfrm>
        </p:spPr>
        <p:txBody>
          <a:bodyPr anchor="ctr">
            <a:normAutofit/>
          </a:bodyPr>
          <a:lstStyle/>
          <a:p>
            <a:r>
              <a:rPr lang="en-US" sz="5400"/>
              <a:t>Context of Toussaint’s letter (primary source)</a:t>
            </a:r>
          </a:p>
        </p:txBody>
      </p:sp>
      <p:sp>
        <p:nvSpPr>
          <p:cNvPr id="14"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ontent Placeholder 5">
            <a:extLst>
              <a:ext uri="{FF2B5EF4-FFF2-40B4-BE49-F238E27FC236}">
                <a16:creationId xmlns:a16="http://schemas.microsoft.com/office/drawing/2014/main" id="{19661148-4CF1-2BD3-1C3E-B78FF40800EC}"/>
              </a:ext>
            </a:extLst>
          </p:cNvPr>
          <p:cNvGraphicFramePr>
            <a:graphicFrameLocks noGrp="1"/>
          </p:cNvGraphicFramePr>
          <p:nvPr>
            <p:ph idx="1"/>
            <p:extLst>
              <p:ext uri="{D42A27DB-BD31-4B8C-83A1-F6EECF244321}">
                <p14:modId xmlns:p14="http://schemas.microsoft.com/office/powerpoint/2010/main" val="921046488"/>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14265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E214AA7-F028-4A0D-8698-61AEC754D1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59834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1E9726F-CA9E-BA4E-80D7-FD1692C55790}"/>
              </a:ext>
            </a:extLst>
          </p:cNvPr>
          <p:cNvSpPr>
            <a:spLocks noGrp="1"/>
          </p:cNvSpPr>
          <p:nvPr>
            <p:ph type="title"/>
          </p:nvPr>
        </p:nvSpPr>
        <p:spPr>
          <a:xfrm>
            <a:off x="1159933" y="995318"/>
            <a:ext cx="9872134" cy="1193968"/>
          </a:xfrm>
          <a:solidFill>
            <a:srgbClr val="FFFFFF"/>
          </a:solidFill>
          <a:ln w="38100">
            <a:solidFill>
              <a:srgbClr val="7F7F7F"/>
            </a:solidFill>
            <a:miter lim="800000"/>
          </a:ln>
        </p:spPr>
        <p:txBody>
          <a:bodyPr>
            <a:normAutofit/>
          </a:bodyPr>
          <a:lstStyle/>
          <a:p>
            <a:pPr algn="ctr"/>
            <a:r>
              <a:rPr lang="en-US" sz="2800">
                <a:solidFill>
                  <a:srgbClr val="3F3F3F"/>
                </a:solidFill>
              </a:rPr>
              <a:t>Two historical debates</a:t>
            </a:r>
            <a:br>
              <a:rPr lang="en-US" sz="2800">
                <a:solidFill>
                  <a:srgbClr val="3F3F3F"/>
                </a:solidFill>
              </a:rPr>
            </a:br>
            <a:r>
              <a:rPr lang="en-US" sz="2800">
                <a:solidFill>
                  <a:srgbClr val="3F3F3F"/>
                </a:solidFill>
              </a:rPr>
              <a:t> </a:t>
            </a:r>
            <a:r>
              <a:rPr lang="en-US" sz="2800" i="1">
                <a:solidFill>
                  <a:srgbClr val="3F3F3F"/>
                </a:solidFill>
              </a:rPr>
              <a:t>Who was Toussaint?           How were human rights conceived?</a:t>
            </a:r>
          </a:p>
        </p:txBody>
      </p:sp>
      <p:sp>
        <p:nvSpPr>
          <p:cNvPr id="3" name="Content Placeholder 2">
            <a:extLst>
              <a:ext uri="{FF2B5EF4-FFF2-40B4-BE49-F238E27FC236}">
                <a16:creationId xmlns:a16="http://schemas.microsoft.com/office/drawing/2014/main" id="{796869D4-3FC3-B64D-BDE1-8919E2C117FC}"/>
              </a:ext>
            </a:extLst>
          </p:cNvPr>
          <p:cNvSpPr>
            <a:spLocks noGrp="1"/>
          </p:cNvSpPr>
          <p:nvPr>
            <p:ph sz="half" idx="1"/>
          </p:nvPr>
        </p:nvSpPr>
        <p:spPr>
          <a:xfrm>
            <a:off x="1476915" y="2888250"/>
            <a:ext cx="4297351" cy="2959777"/>
          </a:xfrm>
        </p:spPr>
        <p:txBody>
          <a:bodyPr anchor="t">
            <a:normAutofit/>
          </a:bodyPr>
          <a:lstStyle/>
          <a:p>
            <a:pPr marL="0" indent="0">
              <a:buNone/>
            </a:pPr>
            <a:endParaRPr lang="en-US" sz="2000"/>
          </a:p>
          <a:p>
            <a:pPr marL="0" indent="0">
              <a:buNone/>
            </a:pPr>
            <a:r>
              <a:rPr lang="en-US" sz="2000"/>
              <a:t>Was Toussaint a ‘Black Jacobin’? (See CLR James for this important interpretation)</a:t>
            </a:r>
          </a:p>
          <a:p>
            <a:endParaRPr lang="en-US" sz="2000"/>
          </a:p>
          <a:p>
            <a:pPr marL="0" indent="0">
              <a:buNone/>
            </a:pPr>
            <a:r>
              <a:rPr lang="en-US" sz="2000"/>
              <a:t>Or was he deeply hierarchical, conservative and authoritarian? </a:t>
            </a:r>
          </a:p>
          <a:p>
            <a:endParaRPr lang="en-US" sz="2000"/>
          </a:p>
          <a:p>
            <a:endParaRPr lang="en-US" sz="2000"/>
          </a:p>
        </p:txBody>
      </p:sp>
      <p:cxnSp>
        <p:nvCxnSpPr>
          <p:cNvPr id="14" name="Straight Connector 13">
            <a:extLst>
              <a:ext uri="{FF2B5EF4-FFF2-40B4-BE49-F238E27FC236}">
                <a16:creationId xmlns:a16="http://schemas.microsoft.com/office/drawing/2014/main" id="{D6206FDC-2777-4D7F-AF9C-73413DA664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2888250"/>
            <a:ext cx="0" cy="2769135"/>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3386924B-94D1-2348-8C97-6C361105AE25}"/>
              </a:ext>
            </a:extLst>
          </p:cNvPr>
          <p:cNvSpPr>
            <a:spLocks noGrp="1"/>
          </p:cNvSpPr>
          <p:nvPr>
            <p:ph sz="half" idx="2"/>
          </p:nvPr>
        </p:nvSpPr>
        <p:spPr>
          <a:xfrm>
            <a:off x="6417731" y="2888250"/>
            <a:ext cx="4292594" cy="2959778"/>
          </a:xfrm>
        </p:spPr>
        <p:txBody>
          <a:bodyPr anchor="t">
            <a:normAutofit/>
          </a:bodyPr>
          <a:lstStyle/>
          <a:p>
            <a:pPr marL="0" indent="0">
              <a:buNone/>
            </a:pPr>
            <a:endParaRPr lang="en-US" sz="2000"/>
          </a:p>
          <a:p>
            <a:pPr marL="0" indent="0">
              <a:buNone/>
            </a:pPr>
            <a:r>
              <a:rPr lang="en-US" sz="2000"/>
              <a:t>Were human rights considered ‘natural’ and ‘inalienable’ – what you receive for being human?</a:t>
            </a:r>
          </a:p>
          <a:p>
            <a:endParaRPr lang="en-US" sz="2000"/>
          </a:p>
          <a:p>
            <a:pPr marL="0" indent="0">
              <a:buNone/>
            </a:pPr>
            <a:r>
              <a:rPr lang="en-US" sz="2000"/>
              <a:t>Or were rights contingent upon upholding duties? Were they something to be earned?</a:t>
            </a:r>
          </a:p>
        </p:txBody>
      </p:sp>
    </p:spTree>
    <p:extLst>
      <p:ext uri="{BB962C8B-B14F-4D97-AF65-F5344CB8AC3E}">
        <p14:creationId xmlns:p14="http://schemas.microsoft.com/office/powerpoint/2010/main" val="2687346882"/>
      </p:ext>
    </p:extLst>
  </p:cSld>
  <p:clrMapOvr>
    <a:overrideClrMapping bg1="dk1" tx1="lt1" bg2="dk2" tx2="lt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ACEB1D-EC6D-8F45-AE88-B10290D6ACA5}"/>
              </a:ext>
            </a:extLst>
          </p:cNvPr>
          <p:cNvSpPr>
            <a:spLocks noGrp="1"/>
          </p:cNvSpPr>
          <p:nvPr>
            <p:ph type="title"/>
          </p:nvPr>
        </p:nvSpPr>
        <p:spPr>
          <a:xfrm>
            <a:off x="686834" y="591344"/>
            <a:ext cx="3200400" cy="5585619"/>
          </a:xfrm>
        </p:spPr>
        <p:txBody>
          <a:bodyPr>
            <a:normAutofit/>
          </a:bodyPr>
          <a:lstStyle/>
          <a:p>
            <a:r>
              <a:rPr lang="en-US">
                <a:solidFill>
                  <a:srgbClr val="FFFFFF"/>
                </a:solidFill>
              </a:rPr>
              <a:t>Toussaint’s letter to General Laveaux (1796)</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4A5A8448-0CBC-6648-9835-31CFE40A836B}"/>
              </a:ext>
            </a:extLst>
          </p:cNvPr>
          <p:cNvSpPr>
            <a:spLocks noGrp="1"/>
          </p:cNvSpPr>
          <p:nvPr>
            <p:ph idx="1"/>
          </p:nvPr>
        </p:nvSpPr>
        <p:spPr>
          <a:xfrm>
            <a:off x="4447308" y="591344"/>
            <a:ext cx="6906491" cy="5585619"/>
          </a:xfrm>
        </p:spPr>
        <p:txBody>
          <a:bodyPr anchor="ctr">
            <a:normAutofit/>
          </a:bodyPr>
          <a:lstStyle/>
          <a:p>
            <a:r>
              <a:rPr lang="en-US" dirty="0"/>
              <a:t>How does race figure in this account? Are some ‘more equal’ than others?</a:t>
            </a:r>
          </a:p>
          <a:p>
            <a:endParaRPr lang="en-US" dirty="0"/>
          </a:p>
          <a:p>
            <a:r>
              <a:rPr lang="en-US" dirty="0"/>
              <a:t>What did freedom mean?</a:t>
            </a:r>
          </a:p>
          <a:p>
            <a:endParaRPr lang="en-US" dirty="0"/>
          </a:p>
          <a:p>
            <a:r>
              <a:rPr lang="en-US" dirty="0"/>
              <a:t>Were rights, freedom and citizenship ‘inalienable’ or did they have to be earned?</a:t>
            </a:r>
          </a:p>
          <a:p>
            <a:endParaRPr lang="en-US" dirty="0"/>
          </a:p>
          <a:p>
            <a:endParaRPr lang="en-US" dirty="0"/>
          </a:p>
        </p:txBody>
      </p:sp>
    </p:spTree>
    <p:extLst>
      <p:ext uri="{BB962C8B-B14F-4D97-AF65-F5344CB8AC3E}">
        <p14:creationId xmlns:p14="http://schemas.microsoft.com/office/powerpoint/2010/main" val="3518716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0936" y="639520"/>
            <a:ext cx="3429000" cy="1719072"/>
          </a:xfrm>
        </p:spPr>
        <p:txBody>
          <a:bodyPr vert="horz" lIns="91440" tIns="45720" rIns="91440" bIns="45720" rtlCol="0" anchor="b">
            <a:normAutofit/>
          </a:bodyPr>
          <a:lstStyle/>
          <a:p>
            <a:r>
              <a:rPr lang="en-US" sz="3800" kern="1200">
                <a:solidFill>
                  <a:schemeClr val="tx1"/>
                </a:solidFill>
                <a:latin typeface="+mj-lt"/>
                <a:ea typeface="+mj-ea"/>
                <a:cs typeface="+mj-cs"/>
              </a:rPr>
              <a:t>Saint Domingue (western Hispaniola)</a:t>
            </a:r>
          </a:p>
        </p:txBody>
      </p:sp>
      <p:sp>
        <p:nvSpPr>
          <p:cNvPr id="15"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30936" y="2807208"/>
            <a:ext cx="3429000" cy="3410712"/>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sz="1500"/>
              <a:t>French slave colony</a:t>
            </a:r>
          </a:p>
          <a:p>
            <a:pPr indent="-228600">
              <a:lnSpc>
                <a:spcPct val="90000"/>
              </a:lnSpc>
              <a:spcAft>
                <a:spcPts val="600"/>
              </a:spcAft>
              <a:buFont typeface="Arial" panose="020B0604020202020204" pitchFamily="34" charset="0"/>
              <a:buChar char="•"/>
            </a:pPr>
            <a:endParaRPr lang="en-US" sz="1500"/>
          </a:p>
          <a:p>
            <a:pPr indent="-228600">
              <a:lnSpc>
                <a:spcPct val="90000"/>
              </a:lnSpc>
              <a:spcAft>
                <a:spcPts val="600"/>
              </a:spcAft>
              <a:buFont typeface="Arial" panose="020B0604020202020204" pitchFamily="34" charset="0"/>
              <a:buChar char="•"/>
            </a:pPr>
            <a:r>
              <a:rPr lang="en-US" sz="1500"/>
              <a:t>Sugar, coffee, indigo</a:t>
            </a:r>
          </a:p>
          <a:p>
            <a:pPr indent="-228600">
              <a:lnSpc>
                <a:spcPct val="90000"/>
              </a:lnSpc>
              <a:spcAft>
                <a:spcPts val="600"/>
              </a:spcAft>
              <a:buFont typeface="Arial" panose="020B0604020202020204" pitchFamily="34" charset="0"/>
              <a:buChar char="•"/>
            </a:pPr>
            <a:endParaRPr lang="en-US" sz="1500"/>
          </a:p>
          <a:p>
            <a:pPr indent="-228600">
              <a:lnSpc>
                <a:spcPct val="90000"/>
              </a:lnSpc>
              <a:spcAft>
                <a:spcPts val="600"/>
              </a:spcAft>
              <a:buFont typeface="Arial" panose="020B0604020202020204" pitchFamily="34" charset="0"/>
              <a:buChar char="•"/>
            </a:pPr>
            <a:r>
              <a:rPr lang="en-US" sz="1500"/>
              <a:t>Whites: 31,000</a:t>
            </a:r>
          </a:p>
          <a:p>
            <a:pPr indent="-228600">
              <a:lnSpc>
                <a:spcPct val="90000"/>
              </a:lnSpc>
              <a:spcAft>
                <a:spcPts val="600"/>
              </a:spcAft>
              <a:buFont typeface="Arial" panose="020B0604020202020204" pitchFamily="34" charset="0"/>
              <a:buChar char="•"/>
            </a:pPr>
            <a:r>
              <a:rPr lang="en-US" sz="1500"/>
              <a:t>Free blacks: 28,000</a:t>
            </a:r>
          </a:p>
          <a:p>
            <a:pPr indent="-228600">
              <a:lnSpc>
                <a:spcPct val="90000"/>
              </a:lnSpc>
              <a:spcAft>
                <a:spcPts val="600"/>
              </a:spcAft>
              <a:buFont typeface="Arial" panose="020B0604020202020204" pitchFamily="34" charset="0"/>
              <a:buChar char="•"/>
            </a:pPr>
            <a:r>
              <a:rPr lang="en-US" sz="1500"/>
              <a:t>Slaves: nearly 500,000</a:t>
            </a:r>
          </a:p>
          <a:p>
            <a:pPr indent="-228600">
              <a:lnSpc>
                <a:spcPct val="90000"/>
              </a:lnSpc>
              <a:spcAft>
                <a:spcPts val="600"/>
              </a:spcAft>
              <a:buFont typeface="Arial" panose="020B0604020202020204" pitchFamily="34" charset="0"/>
              <a:buChar char="•"/>
            </a:pPr>
            <a:endParaRPr lang="en-US" sz="1500"/>
          </a:p>
          <a:p>
            <a:pPr indent="-228600">
              <a:lnSpc>
                <a:spcPct val="90000"/>
              </a:lnSpc>
              <a:spcAft>
                <a:spcPts val="600"/>
              </a:spcAft>
              <a:buFont typeface="Arial" panose="020B0604020202020204" pitchFamily="34" charset="0"/>
              <a:buChar char="•"/>
            </a:pPr>
            <a:r>
              <a:rPr lang="en-US" sz="1500"/>
              <a:t>In 1789: over 50K slaves traded</a:t>
            </a:r>
          </a:p>
          <a:p>
            <a:pPr indent="-228600">
              <a:lnSpc>
                <a:spcPct val="90000"/>
              </a:lnSpc>
              <a:spcAft>
                <a:spcPts val="600"/>
              </a:spcAft>
              <a:buFont typeface="Arial" panose="020B0604020202020204" pitchFamily="34" charset="0"/>
              <a:buChar char="•"/>
            </a:pPr>
            <a:endParaRPr lang="en-US" sz="1500"/>
          </a:p>
          <a:p>
            <a:pPr indent="-228600">
              <a:lnSpc>
                <a:spcPct val="90000"/>
              </a:lnSpc>
              <a:spcAft>
                <a:spcPts val="600"/>
              </a:spcAft>
              <a:buFont typeface="Arial" panose="020B0604020202020204" pitchFamily="34" charset="0"/>
              <a:buChar char="•"/>
            </a:pPr>
            <a:r>
              <a:rPr lang="en-US" sz="1500"/>
              <a:t>Average lifespan of slave: 7-10 yrs</a:t>
            </a:r>
          </a:p>
        </p:txBody>
      </p:sp>
      <p:pic>
        <p:nvPicPr>
          <p:cNvPr id="8" name="Content Placeholder 7">
            <a:extLst>
              <a:ext uri="{FF2B5EF4-FFF2-40B4-BE49-F238E27FC236}">
                <a16:creationId xmlns:a16="http://schemas.microsoft.com/office/drawing/2014/main" id="{0CA41406-9A76-E143-94C9-340A1BDC8EC3}"/>
              </a:ext>
            </a:extLst>
          </p:cNvPr>
          <p:cNvPicPr>
            <a:picLocks noGrp="1" noChangeAspect="1"/>
          </p:cNvPicPr>
          <p:nvPr>
            <p:ph idx="1"/>
          </p:nvPr>
        </p:nvPicPr>
        <p:blipFill>
          <a:blip r:embed="rId2"/>
          <a:stretch>
            <a:fillRect/>
          </a:stretch>
        </p:blipFill>
        <p:spPr>
          <a:xfrm>
            <a:off x="4654296" y="1573624"/>
            <a:ext cx="6903720" cy="3710751"/>
          </a:xfrm>
          <a:prstGeom prst="rect">
            <a:avLst/>
          </a:prstGeom>
        </p:spPr>
      </p:pic>
    </p:spTree>
    <p:extLst>
      <p:ext uri="{BB962C8B-B14F-4D97-AF65-F5344CB8AC3E}">
        <p14:creationId xmlns:p14="http://schemas.microsoft.com/office/powerpoint/2010/main" val="30478129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B5E2835-4E47-45B3-9CFE-732FF7B054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p:cNvPicPr>
            <a:picLocks noGrp="1" noChangeAspect="1"/>
          </p:cNvPicPr>
          <p:nvPr>
            <p:ph idx="1"/>
          </p:nvPr>
        </p:nvPicPr>
        <p:blipFill rotWithShape="1">
          <a:blip r:embed="rId2"/>
          <a:srcRect t="1824" r="-1" b="-1"/>
          <a:stretch/>
        </p:blipFill>
        <p:spPr>
          <a:xfrm>
            <a:off x="3242695" y="10"/>
            <a:ext cx="8949307" cy="6857990"/>
          </a:xfrm>
          <a:custGeom>
            <a:avLst/>
            <a:gdLst/>
            <a:ahLst/>
            <a:cxnLst/>
            <a:rect l="l" t="t" r="r" b="b"/>
            <a:pathLst>
              <a:path w="8949307" h="6858000">
                <a:moveTo>
                  <a:pt x="0" y="0"/>
                </a:moveTo>
                <a:lnTo>
                  <a:pt x="8949307" y="0"/>
                </a:lnTo>
                <a:lnTo>
                  <a:pt x="8949307" y="6858000"/>
                </a:lnTo>
                <a:lnTo>
                  <a:pt x="0" y="6858000"/>
                </a:lnTo>
                <a:lnTo>
                  <a:pt x="62983" y="6788730"/>
                </a:lnTo>
                <a:cubicBezTo>
                  <a:pt x="773509" y="5928900"/>
                  <a:pt x="1212979" y="4741056"/>
                  <a:pt x="1212979" y="3429000"/>
                </a:cubicBezTo>
                <a:cubicBezTo>
                  <a:pt x="1212979" y="2116944"/>
                  <a:pt x="773509" y="929100"/>
                  <a:pt x="62983" y="69271"/>
                </a:cubicBezTo>
                <a:close/>
              </a:path>
            </a:pathLst>
          </a:custGeom>
        </p:spPr>
      </p:pic>
      <p:sp useBgFill="1">
        <p:nvSpPr>
          <p:cNvPr id="12" name="Freeform: Shape 11">
            <a:extLst>
              <a:ext uri="{FF2B5EF4-FFF2-40B4-BE49-F238E27FC236}">
                <a16:creationId xmlns:a16="http://schemas.microsoft.com/office/drawing/2014/main" id="{5B45AD5D-AA52-4F7B-9362-576A39AD9E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D5D5D5"/>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4" name="Freeform: Shape 13">
            <a:extLst>
              <a:ext uri="{FF2B5EF4-FFF2-40B4-BE49-F238E27FC236}">
                <a16:creationId xmlns:a16="http://schemas.microsoft.com/office/drawing/2014/main" id="{AEDD7960-4866-4399-BEF6-DD1431AB4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371094" y="1161288"/>
            <a:ext cx="3438144" cy="1125728"/>
          </a:xfrm>
        </p:spPr>
        <p:txBody>
          <a:bodyPr vert="horz" lIns="91440" tIns="45720" rIns="91440" bIns="45720" rtlCol="0" anchor="b">
            <a:normAutofit/>
          </a:bodyPr>
          <a:lstStyle/>
          <a:p>
            <a:r>
              <a:rPr lang="en-US" sz="2800"/>
              <a:t>Saint Domingue (Haiti)</a:t>
            </a:r>
          </a:p>
        </p:txBody>
      </p:sp>
      <p:sp>
        <p:nvSpPr>
          <p:cNvPr id="16" name="Rectangle 15">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8" name="Rectangle 17">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375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TextBox 4"/>
          <p:cNvSpPr txBox="1"/>
          <p:nvPr/>
        </p:nvSpPr>
        <p:spPr>
          <a:xfrm>
            <a:off x="371094" y="2718054"/>
            <a:ext cx="3438906" cy="3207258"/>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sz="1700" u="sng"/>
              <a:t>Context</a:t>
            </a:r>
          </a:p>
          <a:p>
            <a:pPr indent="-228600">
              <a:lnSpc>
                <a:spcPct val="90000"/>
              </a:lnSpc>
              <a:spcAft>
                <a:spcPts val="600"/>
              </a:spcAft>
              <a:buFont typeface="Arial" panose="020B0604020202020204" pitchFamily="34" charset="0"/>
              <a:buChar char="•"/>
            </a:pPr>
            <a:endParaRPr lang="en-US" sz="1700" u="sng"/>
          </a:p>
          <a:p>
            <a:pPr indent="-228600">
              <a:lnSpc>
                <a:spcPct val="90000"/>
              </a:lnSpc>
              <a:spcAft>
                <a:spcPts val="600"/>
              </a:spcAft>
              <a:buFont typeface="Arial" panose="020B0604020202020204" pitchFamily="34" charset="0"/>
              <a:buChar char="•"/>
            </a:pPr>
            <a:r>
              <a:rPr lang="en-US" sz="1700"/>
              <a:t>- White minority want greater freedom from Exclusive with France</a:t>
            </a:r>
          </a:p>
          <a:p>
            <a:pPr indent="-228600">
              <a:lnSpc>
                <a:spcPct val="90000"/>
              </a:lnSpc>
              <a:spcAft>
                <a:spcPts val="600"/>
              </a:spcAft>
              <a:buFont typeface="Arial" panose="020B0604020202020204" pitchFamily="34" charset="0"/>
              <a:buChar char="•"/>
            </a:pPr>
            <a:endParaRPr lang="en-US" sz="1700"/>
          </a:p>
          <a:p>
            <a:pPr indent="-228600">
              <a:lnSpc>
                <a:spcPct val="90000"/>
              </a:lnSpc>
              <a:spcAft>
                <a:spcPts val="600"/>
              </a:spcAft>
              <a:buFont typeface="Arial" panose="020B0604020202020204" pitchFamily="34" charset="0"/>
              <a:buChar char="•"/>
            </a:pPr>
            <a:r>
              <a:rPr lang="en-US" sz="1700"/>
              <a:t>- Free black minority want civil rights</a:t>
            </a:r>
          </a:p>
          <a:p>
            <a:pPr indent="-228600">
              <a:lnSpc>
                <a:spcPct val="90000"/>
              </a:lnSpc>
              <a:spcAft>
                <a:spcPts val="600"/>
              </a:spcAft>
              <a:buFont typeface="Arial" panose="020B0604020202020204" pitchFamily="34" charset="0"/>
              <a:buChar char="•"/>
            </a:pPr>
            <a:endParaRPr lang="en-US" sz="1700"/>
          </a:p>
          <a:p>
            <a:pPr indent="-228600">
              <a:lnSpc>
                <a:spcPct val="90000"/>
              </a:lnSpc>
              <a:spcAft>
                <a:spcPts val="600"/>
              </a:spcAft>
              <a:buFont typeface="Arial" panose="020B0604020202020204" pitchFamily="34" charset="0"/>
              <a:buChar char="•"/>
            </a:pPr>
            <a:r>
              <a:rPr lang="en-US" sz="1700"/>
              <a:t>- Large slave majority want better  conditions and freedom</a:t>
            </a:r>
          </a:p>
        </p:txBody>
      </p:sp>
    </p:spTree>
    <p:extLst>
      <p:ext uri="{BB962C8B-B14F-4D97-AF65-F5344CB8AC3E}">
        <p14:creationId xmlns:p14="http://schemas.microsoft.com/office/powerpoint/2010/main" val="30779633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7C44F1D-4016-9B43-AC20-3FE7376BDDFA}"/>
              </a:ext>
            </a:extLst>
          </p:cNvPr>
          <p:cNvSpPr>
            <a:spLocks noGrp="1"/>
          </p:cNvSpPr>
          <p:nvPr>
            <p:ph type="title"/>
          </p:nvPr>
        </p:nvSpPr>
        <p:spPr>
          <a:xfrm>
            <a:off x="686834" y="1153572"/>
            <a:ext cx="3200400" cy="4461163"/>
          </a:xfrm>
        </p:spPr>
        <p:txBody>
          <a:bodyPr>
            <a:normAutofit/>
          </a:bodyPr>
          <a:lstStyle/>
          <a:p>
            <a:r>
              <a:rPr lang="en-US" sz="3700">
                <a:solidFill>
                  <a:srgbClr val="FFFFFF"/>
                </a:solidFill>
              </a:rPr>
              <a:t>Enlightenment views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E3FF525D-2F05-424B-B7E2-707326E3AC13}"/>
              </a:ext>
            </a:extLst>
          </p:cNvPr>
          <p:cNvSpPr>
            <a:spLocks noGrp="1"/>
          </p:cNvSpPr>
          <p:nvPr>
            <p:ph idx="1"/>
          </p:nvPr>
        </p:nvSpPr>
        <p:spPr>
          <a:xfrm>
            <a:off x="4447308" y="591344"/>
            <a:ext cx="6906491" cy="5585619"/>
          </a:xfrm>
        </p:spPr>
        <p:txBody>
          <a:bodyPr anchor="ctr">
            <a:normAutofit/>
          </a:bodyPr>
          <a:lstStyle/>
          <a:p>
            <a:pPr marL="0" indent="0">
              <a:buNone/>
            </a:pPr>
            <a:r>
              <a:rPr lang="en-US" sz="1700"/>
              <a:t>Free-market Physiocrats</a:t>
            </a:r>
          </a:p>
          <a:p>
            <a:pPr lvl="1"/>
            <a:r>
              <a:rPr lang="en-US" sz="1700"/>
              <a:t>For wage </a:t>
            </a:r>
            <a:r>
              <a:rPr lang="en-US" sz="1700" err="1"/>
              <a:t>labour</a:t>
            </a:r>
            <a:r>
              <a:rPr lang="en-US" sz="1700"/>
              <a:t> rather than slavery</a:t>
            </a:r>
          </a:p>
          <a:p>
            <a:pPr lvl="1"/>
            <a:r>
              <a:rPr lang="en-US" sz="1700"/>
              <a:t>Against the Exclusive (free-trade)</a:t>
            </a:r>
          </a:p>
          <a:p>
            <a:pPr marL="0" indent="0">
              <a:buNone/>
            </a:pPr>
            <a:endParaRPr lang="en-US" sz="1700"/>
          </a:p>
          <a:p>
            <a:pPr marL="0" indent="0">
              <a:buNone/>
            </a:pPr>
            <a:r>
              <a:rPr lang="en-US" sz="1700" err="1"/>
              <a:t>Raynal’s</a:t>
            </a:r>
            <a:r>
              <a:rPr lang="en-US" sz="1700"/>
              <a:t> </a:t>
            </a:r>
            <a:r>
              <a:rPr lang="en-US" sz="1700" i="1" err="1"/>
              <a:t>Histoire</a:t>
            </a:r>
            <a:r>
              <a:rPr lang="en-US" sz="1700" i="1"/>
              <a:t> des </a:t>
            </a:r>
            <a:r>
              <a:rPr lang="en-US" sz="1700" i="1" err="1"/>
              <a:t>deux</a:t>
            </a:r>
            <a:r>
              <a:rPr lang="en-US" sz="1700" i="1"/>
              <a:t> </a:t>
            </a:r>
            <a:r>
              <a:rPr lang="en-US" sz="1700" i="1" err="1"/>
              <a:t>Indes</a:t>
            </a:r>
            <a:r>
              <a:rPr lang="en-US" sz="1700"/>
              <a:t> (1770s) </a:t>
            </a:r>
            <a:r>
              <a:rPr lang="en-US" sz="1700">
                <a:sym typeface="Wingdings" pitchFamily="2" charset="2"/>
              </a:rPr>
              <a:t> encyclopedia of colonialism</a:t>
            </a:r>
          </a:p>
          <a:p>
            <a:pPr lvl="1"/>
            <a:r>
              <a:rPr lang="en-US" sz="1700"/>
              <a:t>Ten different authors</a:t>
            </a:r>
          </a:p>
          <a:p>
            <a:pPr lvl="1"/>
            <a:r>
              <a:rPr lang="en-US" sz="1700"/>
              <a:t>Diderot: foretold a black uprising to avenge enslaved Africans</a:t>
            </a:r>
          </a:p>
          <a:p>
            <a:endParaRPr lang="en-US" sz="1700"/>
          </a:p>
          <a:p>
            <a:r>
              <a:rPr lang="en-US" sz="1700"/>
              <a:t>Louis-Sébastien Mercier’s </a:t>
            </a:r>
            <a:r>
              <a:rPr lang="en-US" sz="1700" i="1" err="1"/>
              <a:t>L’An</a:t>
            </a:r>
            <a:r>
              <a:rPr lang="en-US" sz="1700" i="1"/>
              <a:t> 2440 </a:t>
            </a:r>
            <a:r>
              <a:rPr lang="en-US" sz="1700"/>
              <a:t>(1770)</a:t>
            </a:r>
          </a:p>
          <a:p>
            <a:pPr lvl="1"/>
            <a:r>
              <a:rPr lang="en-US" sz="1700"/>
              <a:t>Abolitionist, even </a:t>
            </a:r>
            <a:r>
              <a:rPr lang="en-US" sz="1700" err="1"/>
              <a:t>decolonisation</a:t>
            </a:r>
            <a:endParaRPr lang="en-US" sz="1700"/>
          </a:p>
          <a:p>
            <a:pPr lvl="1"/>
            <a:r>
              <a:rPr lang="en-US" sz="1700"/>
              <a:t>Against the Exclusive (free-trade)</a:t>
            </a:r>
          </a:p>
          <a:p>
            <a:pPr marL="0" indent="0">
              <a:buNone/>
            </a:pPr>
            <a:endParaRPr lang="en-US" sz="1700"/>
          </a:p>
          <a:p>
            <a:pPr marL="0" indent="0">
              <a:buNone/>
            </a:pPr>
            <a:endParaRPr lang="en-US" sz="1700"/>
          </a:p>
        </p:txBody>
      </p:sp>
    </p:spTree>
    <p:extLst>
      <p:ext uri="{BB962C8B-B14F-4D97-AF65-F5344CB8AC3E}">
        <p14:creationId xmlns:p14="http://schemas.microsoft.com/office/powerpoint/2010/main" val="215807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139FF4-DB03-DB49-BCE5-053BDC4E9E03}"/>
              </a:ext>
            </a:extLst>
          </p:cNvPr>
          <p:cNvSpPr>
            <a:spLocks noGrp="1"/>
          </p:cNvSpPr>
          <p:nvPr>
            <p:ph type="title"/>
          </p:nvPr>
        </p:nvSpPr>
        <p:spPr>
          <a:xfrm>
            <a:off x="686834" y="1153572"/>
            <a:ext cx="3200400" cy="4461163"/>
          </a:xfrm>
        </p:spPr>
        <p:txBody>
          <a:bodyPr>
            <a:normAutofit/>
          </a:bodyPr>
          <a:lstStyle/>
          <a:p>
            <a:r>
              <a:rPr lang="en-US">
                <a:solidFill>
                  <a:srgbClr val="FFFFFF"/>
                </a:solidFill>
              </a:rPr>
              <a:t>Attitudes about Race</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5C33AD93-A526-6B4E-BC4A-E912F5ADD800}"/>
              </a:ext>
            </a:extLst>
          </p:cNvPr>
          <p:cNvSpPr>
            <a:spLocks noGrp="1"/>
          </p:cNvSpPr>
          <p:nvPr>
            <p:ph idx="1"/>
          </p:nvPr>
        </p:nvSpPr>
        <p:spPr>
          <a:xfrm>
            <a:off x="4447308" y="591344"/>
            <a:ext cx="6906491" cy="5585619"/>
          </a:xfrm>
        </p:spPr>
        <p:txBody>
          <a:bodyPr anchor="ctr">
            <a:normAutofit/>
          </a:bodyPr>
          <a:lstStyle/>
          <a:p>
            <a:r>
              <a:rPr lang="en-US" dirty="0"/>
              <a:t>The scientific racialization theories </a:t>
            </a:r>
            <a:r>
              <a:rPr lang="en-US" dirty="0">
                <a:sym typeface="Wingdings" pitchFamily="2" charset="2"/>
              </a:rPr>
              <a:t> more the 19</a:t>
            </a:r>
            <a:r>
              <a:rPr lang="en-US" baseline="30000" dirty="0">
                <a:sym typeface="Wingdings" pitchFamily="2" charset="2"/>
              </a:rPr>
              <a:t>th</a:t>
            </a:r>
            <a:r>
              <a:rPr lang="en-US" dirty="0">
                <a:sym typeface="Wingdings" pitchFamily="2" charset="2"/>
              </a:rPr>
              <a:t> century</a:t>
            </a:r>
          </a:p>
          <a:p>
            <a:endParaRPr lang="en-US" dirty="0">
              <a:sym typeface="Wingdings" pitchFamily="2" charset="2"/>
            </a:endParaRPr>
          </a:p>
          <a:p>
            <a:r>
              <a:rPr lang="en-US" dirty="0">
                <a:sym typeface="Wingdings" pitchFamily="2" charset="2"/>
              </a:rPr>
              <a:t>Enlightenment ideas  more fluid, but tilted towards unity of the human race (human ‘sameness’ more important than ‘racial </a:t>
            </a:r>
            <a:r>
              <a:rPr lang="en-US" dirty="0" err="1">
                <a:sym typeface="Wingdings" pitchFamily="2" charset="2"/>
              </a:rPr>
              <a:t>differneces</a:t>
            </a:r>
            <a:r>
              <a:rPr lang="en-US" dirty="0">
                <a:sym typeface="Wingdings" pitchFamily="2" charset="2"/>
              </a:rPr>
              <a:t>’</a:t>
            </a:r>
          </a:p>
          <a:p>
            <a:pPr marL="0" indent="0">
              <a:buNone/>
            </a:pPr>
            <a:endParaRPr lang="en-US" dirty="0">
              <a:sym typeface="Wingdings" pitchFamily="2" charset="2"/>
            </a:endParaRPr>
          </a:p>
        </p:txBody>
      </p:sp>
    </p:spTree>
    <p:extLst>
      <p:ext uri="{BB962C8B-B14F-4D97-AF65-F5344CB8AC3E}">
        <p14:creationId xmlns:p14="http://schemas.microsoft.com/office/powerpoint/2010/main" val="5654694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5C9B446A-6343-4E56-90BA-061E4DDF0F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Freeform: Shape 14">
            <a:extLst>
              <a:ext uri="{FF2B5EF4-FFF2-40B4-BE49-F238E27FC236}">
                <a16:creationId xmlns:a16="http://schemas.microsoft.com/office/drawing/2014/main" id="{3EC72A1B-03D3-499C-B4BF-AC68EEC22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2" name="Freeform: Shape 16">
            <a:extLst>
              <a:ext uri="{FF2B5EF4-FFF2-40B4-BE49-F238E27FC236}">
                <a16:creationId xmlns:a16="http://schemas.microsoft.com/office/drawing/2014/main" id="{216322C2-3CF0-4D33-BF90-3F384CF6D2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E0D1E56-9D4B-6042-BEAA-A85077F7202D}"/>
              </a:ext>
            </a:extLst>
          </p:cNvPr>
          <p:cNvSpPr>
            <a:spLocks noGrp="1"/>
          </p:cNvSpPr>
          <p:nvPr>
            <p:ph type="title"/>
          </p:nvPr>
        </p:nvSpPr>
        <p:spPr>
          <a:xfrm>
            <a:off x="371094" y="1161288"/>
            <a:ext cx="3438144" cy="1124712"/>
          </a:xfrm>
        </p:spPr>
        <p:txBody>
          <a:bodyPr vert="horz" lIns="91440" tIns="45720" rIns="91440" bIns="45720" rtlCol="0" anchor="b">
            <a:normAutofit/>
          </a:bodyPr>
          <a:lstStyle/>
          <a:p>
            <a:r>
              <a:rPr lang="en-US" sz="2800" kern="1200">
                <a:solidFill>
                  <a:schemeClr val="tx1"/>
                </a:solidFill>
                <a:latin typeface="+mj-lt"/>
                <a:ea typeface="+mj-ea"/>
                <a:cs typeface="+mj-cs"/>
              </a:rPr>
              <a:t>Exception: abbé Sieyès</a:t>
            </a:r>
          </a:p>
        </p:txBody>
      </p:sp>
      <p:sp>
        <p:nvSpPr>
          <p:cNvPr id="23" name="Rectangle 22">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1" name="Rectangle 20">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375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3EB9FBE0-050B-D246-9D0C-E7C1C30CCD9E}"/>
              </a:ext>
            </a:extLst>
          </p:cNvPr>
          <p:cNvSpPr>
            <a:spLocks noGrp="1"/>
          </p:cNvSpPr>
          <p:nvPr>
            <p:ph sz="half" idx="1"/>
          </p:nvPr>
        </p:nvSpPr>
        <p:spPr>
          <a:xfrm>
            <a:off x="371094" y="2718054"/>
            <a:ext cx="3438906" cy="3207258"/>
          </a:xfrm>
        </p:spPr>
        <p:txBody>
          <a:bodyPr vert="horz" lIns="91440" tIns="45720" rIns="91440" bIns="45720" rtlCol="0" anchor="t">
            <a:normAutofit/>
          </a:bodyPr>
          <a:lstStyle/>
          <a:p>
            <a:r>
              <a:rPr lang="en-US" sz="1700"/>
              <a:t>Two levels in society</a:t>
            </a:r>
          </a:p>
          <a:p>
            <a:pPr lvl="1"/>
            <a:r>
              <a:rPr lang="en-US" sz="1700"/>
              <a:t>Citizens</a:t>
            </a:r>
          </a:p>
          <a:p>
            <a:pPr lvl="1"/>
            <a:r>
              <a:rPr lang="en-US" sz="1700"/>
              <a:t>Workers</a:t>
            </a:r>
          </a:p>
          <a:p>
            <a:pPr lvl="1"/>
            <a:endParaRPr lang="en-US" sz="1700"/>
          </a:p>
          <a:p>
            <a:r>
              <a:rPr lang="en-US" sz="1700"/>
              <a:t>Cross breeding</a:t>
            </a:r>
          </a:p>
          <a:p>
            <a:pPr lvl="1"/>
            <a:r>
              <a:rPr lang="en-US" sz="1700"/>
              <a:t>To achieve workforce: chimpanzees, monkeys, gorillas and orangutans with blacks</a:t>
            </a:r>
          </a:p>
          <a:p>
            <a:pPr lvl="1"/>
            <a:endParaRPr lang="en-US" sz="1700"/>
          </a:p>
          <a:p>
            <a:endParaRPr lang="en-US" sz="1700"/>
          </a:p>
        </p:txBody>
      </p:sp>
      <p:pic>
        <p:nvPicPr>
          <p:cNvPr id="8" name="Content Placeholder 7">
            <a:extLst>
              <a:ext uri="{FF2B5EF4-FFF2-40B4-BE49-F238E27FC236}">
                <a16:creationId xmlns:a16="http://schemas.microsoft.com/office/drawing/2014/main" id="{9F3AF27D-4E3B-3D44-8698-64B7817B9C5B}"/>
              </a:ext>
            </a:extLst>
          </p:cNvPr>
          <p:cNvPicPr>
            <a:picLocks noGrp="1" noChangeAspect="1"/>
          </p:cNvPicPr>
          <p:nvPr>
            <p:ph sz="half" idx="2"/>
          </p:nvPr>
        </p:nvPicPr>
        <p:blipFill>
          <a:blip r:embed="rId2"/>
          <a:stretch>
            <a:fillRect/>
          </a:stretch>
        </p:blipFill>
        <p:spPr>
          <a:xfrm>
            <a:off x="4898967" y="1095551"/>
            <a:ext cx="6921940" cy="4776138"/>
          </a:xfrm>
          <a:prstGeom prst="rect">
            <a:avLst/>
          </a:prstGeom>
        </p:spPr>
      </p:pic>
    </p:spTree>
    <p:extLst>
      <p:ext uri="{BB962C8B-B14F-4D97-AF65-F5344CB8AC3E}">
        <p14:creationId xmlns:p14="http://schemas.microsoft.com/office/powerpoint/2010/main" val="11702069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3181D78-22D1-AA41-AC88-B1530AC2151A}"/>
              </a:ext>
            </a:extLst>
          </p:cNvPr>
          <p:cNvSpPr>
            <a:spLocks noGrp="1"/>
          </p:cNvSpPr>
          <p:nvPr>
            <p:ph type="title"/>
          </p:nvPr>
        </p:nvSpPr>
        <p:spPr>
          <a:xfrm>
            <a:off x="686834" y="1153572"/>
            <a:ext cx="3200400" cy="4461163"/>
          </a:xfrm>
        </p:spPr>
        <p:txBody>
          <a:bodyPr>
            <a:normAutofit/>
          </a:bodyPr>
          <a:lstStyle/>
          <a:p>
            <a:r>
              <a:rPr lang="en-US" dirty="0">
                <a:solidFill>
                  <a:srgbClr val="FFFFFF"/>
                </a:solidFill>
              </a:rPr>
              <a:t>Society of Friends of the Blacks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9693A3D7-2730-F04E-B610-F04D18237A23}"/>
              </a:ext>
            </a:extLst>
          </p:cNvPr>
          <p:cNvSpPr>
            <a:spLocks noGrp="1"/>
          </p:cNvSpPr>
          <p:nvPr>
            <p:ph idx="1"/>
          </p:nvPr>
        </p:nvSpPr>
        <p:spPr>
          <a:xfrm>
            <a:off x="4447308" y="591344"/>
            <a:ext cx="6906491" cy="5585619"/>
          </a:xfrm>
        </p:spPr>
        <p:txBody>
          <a:bodyPr anchor="ctr">
            <a:normAutofit/>
          </a:bodyPr>
          <a:lstStyle/>
          <a:p>
            <a:r>
              <a:rPr lang="en-US" dirty="0"/>
              <a:t>Founded in 1788 -- cosmopolitan</a:t>
            </a:r>
          </a:p>
          <a:p>
            <a:endParaRPr lang="en-US" dirty="0"/>
          </a:p>
          <a:p>
            <a:r>
              <a:rPr lang="en-US" dirty="0"/>
              <a:t>Somewhat British </a:t>
            </a:r>
            <a:r>
              <a:rPr lang="en-US" dirty="0">
                <a:sym typeface="Wingdings" pitchFamily="2" charset="2"/>
              </a:rPr>
              <a:t> movement to undermine slavery in America</a:t>
            </a:r>
          </a:p>
          <a:p>
            <a:endParaRPr lang="en-US" dirty="0">
              <a:sym typeface="Wingdings" pitchFamily="2" charset="2"/>
            </a:endParaRPr>
          </a:p>
          <a:p>
            <a:r>
              <a:rPr lang="en-US" dirty="0">
                <a:sym typeface="Wingdings" pitchFamily="2" charset="2"/>
              </a:rPr>
              <a:t>Elitist, philanthropic  future Girondins (</a:t>
            </a:r>
            <a:r>
              <a:rPr lang="en-US" dirty="0" err="1">
                <a:sym typeface="Wingdings" pitchFamily="2" charset="2"/>
              </a:rPr>
              <a:t>Brissot</a:t>
            </a:r>
            <a:r>
              <a:rPr lang="en-US" dirty="0">
                <a:sym typeface="Wingdings" pitchFamily="2" charset="2"/>
              </a:rPr>
              <a:t>, </a:t>
            </a:r>
            <a:r>
              <a:rPr lang="en-US" dirty="0" err="1">
                <a:sym typeface="Wingdings" pitchFamily="2" charset="2"/>
              </a:rPr>
              <a:t>Clavière</a:t>
            </a:r>
            <a:r>
              <a:rPr lang="en-US" dirty="0">
                <a:sym typeface="Wingdings" pitchFamily="2" charset="2"/>
              </a:rPr>
              <a:t>)</a:t>
            </a:r>
            <a:endParaRPr lang="en-US" dirty="0"/>
          </a:p>
        </p:txBody>
      </p:sp>
    </p:spTree>
    <p:extLst>
      <p:ext uri="{BB962C8B-B14F-4D97-AF65-F5344CB8AC3E}">
        <p14:creationId xmlns:p14="http://schemas.microsoft.com/office/powerpoint/2010/main" val="832710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2659FDB4-FCBE-4A89-B46D-43D4FA5446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313"/>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60F8D1C2-602A-E34F-A609-A36BC487E448}"/>
              </a:ext>
            </a:extLst>
          </p:cNvPr>
          <p:cNvSpPr>
            <a:spLocks noGrp="1"/>
          </p:cNvSpPr>
          <p:nvPr>
            <p:ph type="title"/>
          </p:nvPr>
        </p:nvSpPr>
        <p:spPr>
          <a:xfrm>
            <a:off x="479394" y="1070800"/>
            <a:ext cx="3939688" cy="5583126"/>
          </a:xfrm>
        </p:spPr>
        <p:txBody>
          <a:bodyPr>
            <a:normAutofit/>
          </a:bodyPr>
          <a:lstStyle/>
          <a:p>
            <a:pPr algn="r"/>
            <a:r>
              <a:rPr lang="en-US" sz="8000" dirty="0"/>
              <a:t>Planters’ lobby: </a:t>
            </a:r>
            <a:br>
              <a:rPr lang="en-US" sz="8000" dirty="0"/>
            </a:br>
            <a:r>
              <a:rPr lang="en-US" sz="8000" dirty="0"/>
              <a:t>Club </a:t>
            </a:r>
            <a:r>
              <a:rPr lang="en-US" sz="8000" dirty="0" err="1"/>
              <a:t>Massiac</a:t>
            </a:r>
            <a:endParaRPr lang="en-US" sz="8000" dirty="0"/>
          </a:p>
        </p:txBody>
      </p:sp>
      <p:cxnSp>
        <p:nvCxnSpPr>
          <p:cNvPr id="20" name="Straight Connector 19">
            <a:extLst>
              <a:ext uri="{FF2B5EF4-FFF2-40B4-BE49-F238E27FC236}">
                <a16:creationId xmlns:a16="http://schemas.microsoft.com/office/drawing/2014/main" id="{C8F51B3F-8331-4E4A-AE96-D47B1006EEA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8053" y="1132114"/>
            <a:ext cx="0" cy="5717573"/>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graphicFrame>
        <p:nvGraphicFramePr>
          <p:cNvPr id="14" name="Content Placeholder 2">
            <a:extLst>
              <a:ext uri="{FF2B5EF4-FFF2-40B4-BE49-F238E27FC236}">
                <a16:creationId xmlns:a16="http://schemas.microsoft.com/office/drawing/2014/main" id="{E973C17F-2BBB-04DD-7FC7-4467D6A1F32F}"/>
              </a:ext>
            </a:extLst>
          </p:cNvPr>
          <p:cNvGraphicFramePr>
            <a:graphicFrameLocks noGrp="1"/>
          </p:cNvGraphicFramePr>
          <p:nvPr>
            <p:ph idx="1"/>
            <p:extLst>
              <p:ext uri="{D42A27DB-BD31-4B8C-83A1-F6EECF244321}">
                <p14:modId xmlns:p14="http://schemas.microsoft.com/office/powerpoint/2010/main" val="4137228179"/>
              </p:ext>
            </p:extLst>
          </p:nvPr>
        </p:nvGraphicFramePr>
        <p:xfrm>
          <a:off x="5108535" y="1070800"/>
          <a:ext cx="6245265" cy="55893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87432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630</TotalTime>
  <Words>1152</Words>
  <Application>Microsoft Macintosh PowerPoint</Application>
  <PresentationFormat>Widescreen</PresentationFormat>
  <Paragraphs>179</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Calibri Light</vt:lpstr>
      <vt:lpstr>Wingdings</vt:lpstr>
      <vt:lpstr>Office Theme</vt:lpstr>
      <vt:lpstr>The French and Haitian Revolutions</vt:lpstr>
      <vt:lpstr>French Revolution timeline</vt:lpstr>
      <vt:lpstr>Saint Domingue (western Hispaniola)</vt:lpstr>
      <vt:lpstr>Saint Domingue (Haiti)</vt:lpstr>
      <vt:lpstr>Enlightenment views</vt:lpstr>
      <vt:lpstr>Attitudes about Race</vt:lpstr>
      <vt:lpstr>Exception: abbé Sieyès</vt:lpstr>
      <vt:lpstr>Society of Friends of the Blacks</vt:lpstr>
      <vt:lpstr>Planters’ lobby:  Club Massiac</vt:lpstr>
      <vt:lpstr>White colons vs. Free men of colour</vt:lpstr>
      <vt:lpstr>Slave Revolt 1791</vt:lpstr>
      <vt:lpstr>Civil War (1791 – 1793)</vt:lpstr>
      <vt:lpstr>1791 – from slaves to soldiers</vt:lpstr>
      <vt:lpstr>Bois-Caïman oath and voodoo (1791)</vt:lpstr>
      <vt:lpstr>1792</vt:lpstr>
      <vt:lpstr>Saint Domingue  Cities and emigration flows</vt:lpstr>
      <vt:lpstr>1793   War with Britain and Spain</vt:lpstr>
      <vt:lpstr>A lost colony?</vt:lpstr>
      <vt:lpstr>Summer 1793 Le Cap français (north port city)</vt:lpstr>
      <vt:lpstr>Summer 1793 – Feb 1794</vt:lpstr>
      <vt:lpstr>Toussaint Louverture</vt:lpstr>
      <vt:lpstr>Republic of Haiti</vt:lpstr>
      <vt:lpstr>Context of Toussaint’s letter (primary source)</vt:lpstr>
      <vt:lpstr>Two historical debates  Who was Toussaint?           How were human rights conceived?</vt:lpstr>
      <vt:lpstr>Toussaint’s letter to General Laveaux (1796)</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French and Haitian Revolutions</dc:title>
  <dc:creator>Walton, Charles</dc:creator>
  <cp:lastModifiedBy>Walton, Charles</cp:lastModifiedBy>
  <cp:revision>21</cp:revision>
  <dcterms:created xsi:type="dcterms:W3CDTF">2022-03-12T10:44:27Z</dcterms:created>
  <dcterms:modified xsi:type="dcterms:W3CDTF">2024-03-13T09:04:37Z</dcterms:modified>
</cp:coreProperties>
</file>