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DA74B-B76A-113D-D648-9C23B0B08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F2D335-3EC7-24A0-05E2-1361FDA00A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F3CE86-BAF9-EDC7-335B-E591CE285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72C43-4799-4845-A80A-F716989A4F74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2582C9-28AA-0E93-8599-17F710DBF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6B415-DFED-8F53-571C-7B544E3F7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B22D-343F-424D-996D-AEDF983F89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874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77D71-FCE6-FBA6-35FE-9B32A00B8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B49BB5-6389-64D4-86B5-9385F398D3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AE4EA-D8B6-9135-9272-B89AA6CB7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72C43-4799-4845-A80A-F716989A4F74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BCCA60-BD71-417C-28B7-69724AA43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0C486-B684-CD2B-9837-C60D85A1C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B22D-343F-424D-996D-AEDF983F89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719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56E82D-3C63-E037-49F7-7F7006F3EA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516FBF-65C2-0C82-B77C-ACE2B07072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38F325-571D-BAE7-51ED-4843EF1BB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72C43-4799-4845-A80A-F716989A4F74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7BE171-B08B-E502-9207-D36DF5E9C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CD4622-46AE-3AB0-0E90-7E5255443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B22D-343F-424D-996D-AEDF983F89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920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669BF-15D6-61EC-EAFD-13F77FE38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B95C8-2346-B399-1F11-BE52E3FA9F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F6A75F-1E07-F826-BBC3-40707FD2B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72C43-4799-4845-A80A-F716989A4F74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7A0CB-9ED8-CA2F-B7AF-DA8C7AC92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AB06BD-0AF9-88B9-2D37-17548C8D2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B22D-343F-424D-996D-AEDF983F89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068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44342-A77D-A28B-7F18-00640FAFB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895B3-191F-3B07-6101-7392360E0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F16C3E-24BD-D8DC-209E-DE8D00ED1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72C43-4799-4845-A80A-F716989A4F74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ECB08-F34F-4004-3CA8-585C51DBE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E812C-7CD8-F2E7-3ADA-7B422188C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B22D-343F-424D-996D-AEDF983F89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220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5FF29-458F-B1DC-54D8-84953D8E9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31330-9868-F4C4-529C-0CEC004CF8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804A7-4BDD-6F7F-C15E-7F54CBC6E7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23F372-CC01-6F26-1BC1-1F8EAD344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72C43-4799-4845-A80A-F716989A4F74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94F091-CE67-16AD-D992-0C9C7B370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88731A-9C2C-FD2F-BCDD-CE10C8D90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B22D-343F-424D-996D-AEDF983F89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212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6FE87-14A8-8141-23B0-C478CFE53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7F023-4A6B-63F6-BFE3-8B89B90AD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77A03-249B-1D92-646C-2365A0F01F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1FE0E7-FFA3-9749-6CBD-C0E280537B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B041E4-0682-7741-2D55-1A4B55659B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90D4AF-877B-1887-2151-E598A750D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72C43-4799-4845-A80A-F716989A4F74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9B6736-7252-BCBF-AB89-9A4A9B464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32D691-1A51-BF7E-57E4-DD5B314B2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B22D-343F-424D-996D-AEDF983F89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522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603C3-A18D-9EFA-78F7-D92BD1054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B33E1B-DAC4-AF62-1C4C-5EA107FD0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72C43-4799-4845-A80A-F716989A4F74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5D5BEE-6660-3429-387D-104D9D1B7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CFC6A3-C7B3-0BB8-A2B7-F732337F5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B22D-343F-424D-996D-AEDF983F89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453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C830CC-8BD0-304F-E64D-CDA933B63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72C43-4799-4845-A80A-F716989A4F74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A112AF-5035-DEAD-C524-D04BF13D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B5EC68-56D0-CE09-2F37-E366F3EC7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B22D-343F-424D-996D-AEDF983F89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74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A50FC-928A-BA3D-9F66-A527E1A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DD774-F315-9B36-0877-9ACA44D01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6BFB34-3F7C-DCD8-5A3C-E0FE6662F3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0A72C9-4CFE-3A32-76F7-4A11C79CB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72C43-4799-4845-A80A-F716989A4F74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37ACA0-C20F-1FB8-A935-7582CC11F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3F9107-9DAB-3ACE-ADF8-024CCD5F2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B22D-343F-424D-996D-AEDF983F89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804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0DD91-5F8E-D364-A685-460D7E4D4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A07FD0-2331-1645-E732-B8034DF46F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371CC7-E66E-879F-C25B-23E34B23E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210AE9-9DD7-D73C-A939-79C1829BB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72C43-4799-4845-A80A-F716989A4F74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FD140B-BE63-740B-430E-CB00912CC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30D76E-2828-C78B-3E7D-2C5EAF618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B22D-343F-424D-996D-AEDF983F89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92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4D75B2-072D-E72A-89B4-26459C833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7BCEB4-7EFA-E549-D362-14DB9EEF1D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F8902F-64FD-0D76-6A42-AC845F8BB3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72C43-4799-4845-A80A-F716989A4F74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C96729-E80E-CC7B-FAF1-21A6D725F8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95D5EE-BC1B-3889-CA37-D1E53B714B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7B22D-343F-424D-996D-AEDF983F89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235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WXUIlY0l4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vingbetweenhurricanes.org/the-book/" TargetMode="External"/><Relationship Id="rId2" Type="http://schemas.openxmlformats.org/officeDocument/2006/relationships/hyperlink" Target="https://www.livingbetweenhurricanes.org/the-film/film-in-3-part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AEEDA-9AF4-C265-D37D-30ECB1A225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Week 8: Brazil and Cuba: Two Slave Societies of the Nineteenth Century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05129E-C60C-6626-1B16-F45D64EA0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014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BB6AA-FB07-0AB6-C828-5A43AEC76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FECA6-7B68-B04B-BDFF-36BBF4FCC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b="1" dirty="0"/>
              <a:t>FIRST:</a:t>
            </a:r>
            <a:r>
              <a:rPr lang="en-GB" dirty="0"/>
              <a:t> Please (re-) familiarise yourself with Christopher Schmidt-</a:t>
            </a:r>
            <a:r>
              <a:rPr lang="en-GB" dirty="0" err="1"/>
              <a:t>Nowara</a:t>
            </a:r>
            <a:r>
              <a:rPr lang="en-GB" dirty="0"/>
              <a:t>, </a:t>
            </a:r>
            <a:r>
              <a:rPr lang="en-GB" i="1" dirty="0"/>
              <a:t>Slavery, Freedom and Abolition in Latin America and the Atlantic World (2011), </a:t>
            </a:r>
            <a:r>
              <a:rPr lang="en-GB" dirty="0"/>
              <a:t>especially chapter 4.</a:t>
            </a:r>
          </a:p>
          <a:p>
            <a:r>
              <a:rPr lang="en-GB" b="1" dirty="0"/>
              <a:t>NEXT: choose EITHER:</a:t>
            </a:r>
            <a:endParaRPr lang="en-GB" dirty="0"/>
          </a:p>
          <a:p>
            <a:r>
              <a:rPr lang="en-GB" dirty="0"/>
              <a:t>Thomas Skidmore, </a:t>
            </a:r>
            <a:r>
              <a:rPr lang="en-GB" i="1" dirty="0"/>
              <a:t>Brazil: Five Centuries of Change</a:t>
            </a:r>
            <a:r>
              <a:rPr lang="en-GB" dirty="0"/>
              <a:t>, intro and chapter 3Link opens in a new window, "Revolt, Consolidation, and War, 1830-1870"</a:t>
            </a:r>
          </a:p>
          <a:p>
            <a:r>
              <a:rPr lang="en-GB" dirty="0"/>
              <a:t>OR:</a:t>
            </a:r>
          </a:p>
          <a:p>
            <a:r>
              <a:rPr lang="en-GB" dirty="0"/>
              <a:t>Knight, Franklin W., </a:t>
            </a:r>
            <a:r>
              <a:rPr lang="en-GB" i="1" dirty="0"/>
              <a:t>Slave Society in Cuba during the Nineteenth Century, </a:t>
            </a:r>
            <a:r>
              <a:rPr lang="en-GB" dirty="0"/>
              <a:t>chapter 1, "The Transformation of Cuban Agriculture, 1763-1838" and chapter 2, "The Sugar Revolution".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2967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318BC-C5D0-2DB3-2DE4-FE2CAA5EC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4FD11-D07A-FE7D-5B67-194822E7D6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59655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was the longer history of slavery and slaving in Brazil and Cuba? How was it different/ similar in each place?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did slavery intersect with other major political developments - Brazilian independence and </a:t>
            </a:r>
            <a:r>
              <a:rPr lang="en-GB" dirty="0" err="1"/>
              <a:t>statebuilding</a:t>
            </a:r>
            <a:r>
              <a:rPr lang="en-GB" dirty="0"/>
              <a:t>? new forms of Spanish colonial rule in the nineteenth century and eventual independence movements?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was life like for enslaved people - in cities, in the countryside? Did forms of resistance or negotiation look different or similar?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areas became the centres of enslaved population over the century? When did the Atlantic trade end in each location and what replaced it?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From your wider reading, what approaches do you think historians have taken to writing about more than one country? How are you going about this for your essays?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Is there anything you think has got lost in these broader surveys? How could comparative historians remedy that?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9599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04522-DA59-B1FA-A861-C1B349A58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A Present Past: Afro-Brazilian Memories in Rio de Janeiro </a:t>
            </a:r>
            <a:r>
              <a:rPr lang="en-GB" dirty="0"/>
              <a:t>(2011, LABHOI, UFF, Niteroi, Brazil)</a:t>
            </a:r>
            <a:endParaRPr lang="en-GB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E6C535-9128-A31B-0E22-89BD21E460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https://www.youtube.com/watch?v=MWXUIlY0l4o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24076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037EB-74CD-1416-74E2-3CEB48401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Film: </a:t>
            </a:r>
            <a:r>
              <a:rPr lang="en-GB" i="1" dirty="0"/>
              <a:t>Living Between Hurricanes: Climate, Commodities, and Sustainability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B8E0DC-571F-11F9-71AE-B83B91A2A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Dir. Michael Chanan, written by Jean Stubbs, Jonathan Curry-Machado </a:t>
            </a:r>
          </a:p>
          <a:p>
            <a:r>
              <a:rPr lang="en-GB" dirty="0">
                <a:hlinkClick r:id="rId2"/>
              </a:rPr>
              <a:t>https://www.livingbetweenhurricanes.org/the-film/film-in-3-parts/</a:t>
            </a:r>
            <a:r>
              <a:rPr lang="en-GB" dirty="0"/>
              <a:t> </a:t>
            </a:r>
          </a:p>
          <a:p>
            <a:r>
              <a:rPr lang="en-GB" dirty="0"/>
              <a:t>Film available online &amp; accompanying open-access book: </a:t>
            </a:r>
            <a:r>
              <a:rPr lang="en-GB" dirty="0">
                <a:hlinkClick r:id="rId3"/>
              </a:rPr>
              <a:t>https://www.livingbetweenhurricanes.org/the-book/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859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364</Words>
  <Application>Microsoft Office PowerPoint</Application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Week 8: Brazil and Cuba: Two Slave Societies of the Nineteenth Century</vt:lpstr>
      <vt:lpstr>Reading</vt:lpstr>
      <vt:lpstr>Questions</vt:lpstr>
      <vt:lpstr>A Present Past: Afro-Brazilian Memories in Rio de Janeiro (2011, LABHOI, UFF, Niteroi, Brazil)</vt:lpstr>
      <vt:lpstr>Film: Living Between Hurricanes: Climate, Commodities, and Sustainability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8: Brazil and Cuba: Two Slave Societies of the Nineteenth Century</dc:title>
  <dc:creator>camillia Cowling</dc:creator>
  <cp:lastModifiedBy>camillia Cowling</cp:lastModifiedBy>
  <cp:revision>3</cp:revision>
  <dcterms:created xsi:type="dcterms:W3CDTF">2024-02-26T13:42:22Z</dcterms:created>
  <dcterms:modified xsi:type="dcterms:W3CDTF">2024-02-26T14:19:15Z</dcterms:modified>
</cp:coreProperties>
</file>