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3" r:id="rId2"/>
    <p:sldId id="256" r:id="rId3"/>
    <p:sldId id="257" r:id="rId4"/>
    <p:sldId id="258" r:id="rId5"/>
    <p:sldId id="259" r:id="rId6"/>
    <p:sldId id="260" r:id="rId7"/>
    <p:sldId id="262" r:id="rId8"/>
    <p:sldId id="261" r:id="rId9"/>
    <p:sldId id="264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0" autoAdjust="0"/>
    <p:restoredTop sz="94633" autoAdjust="0"/>
  </p:normalViewPr>
  <p:slideViewPr>
    <p:cSldViewPr>
      <p:cViewPr>
        <p:scale>
          <a:sx n="77" d="100"/>
          <a:sy n="77" d="100"/>
        </p:scale>
        <p:origin x="-1170" y="2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A2DB0C1-ABDD-4FB0-B479-0836EE8533DB}" type="datetimeFigureOut">
              <a:rPr lang="en-US"/>
              <a:pPr>
                <a:defRPr/>
              </a:pPr>
              <a:t>3/10/2014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20DDD95-DA8E-40B7-A7EB-41437F4926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1430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BA1669F-944B-4818-9D23-AC0C21C66B80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C51078-CBFD-4209-B992-0EC8A9882D1B}" type="datetimeFigureOut">
              <a:rPr lang="en-US"/>
              <a:pPr>
                <a:defRPr/>
              </a:pPr>
              <a:t>3/10/2014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81BC88-930B-4414-9671-96BFE59797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BE9408-C242-4843-8555-13FB617941C7}" type="datetimeFigureOut">
              <a:rPr lang="en-US"/>
              <a:pPr>
                <a:defRPr/>
              </a:pPr>
              <a:t>3/10/2014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17F0CD-A9B7-412C-8770-AF3BDD81B3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0C60A2-C3AE-43AD-B6CA-CEC2095F498E}" type="datetimeFigureOut">
              <a:rPr lang="en-US"/>
              <a:pPr>
                <a:defRPr/>
              </a:pPr>
              <a:t>3/10/2014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2A310A-5765-44D6-9078-DA13D9921C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28AEB8-E383-4866-A130-B127A73814FA}" type="datetimeFigureOut">
              <a:rPr lang="en-US"/>
              <a:pPr>
                <a:defRPr/>
              </a:pPr>
              <a:t>3/10/2014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755FC6-00CE-499A-9FB6-C6F341B03F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BDD2EA-1FB8-4EF6-B3A2-3CB14353E00B}" type="datetimeFigureOut">
              <a:rPr lang="en-US"/>
              <a:pPr>
                <a:defRPr/>
              </a:pPr>
              <a:t>3/10/2014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ED6FBB-CD62-4699-8BCC-897F1EBD70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0FF071-620E-43C9-89BB-76115297B602}" type="datetimeFigureOut">
              <a:rPr lang="en-US"/>
              <a:pPr>
                <a:defRPr/>
              </a:pPr>
              <a:t>3/10/2014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CF4220-2480-4D94-B546-2E559B4912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00ADB4-49B9-4E0E-8AA3-F76F18580848}" type="datetimeFigureOut">
              <a:rPr lang="en-US"/>
              <a:pPr>
                <a:defRPr/>
              </a:pPr>
              <a:t>3/10/2014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646BDB-F7FB-45E9-8D08-D3F170DA01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178DF5-8553-4021-B6B6-5B45F2117B0C}" type="datetimeFigureOut">
              <a:rPr lang="en-US"/>
              <a:pPr>
                <a:defRPr/>
              </a:pPr>
              <a:t>3/10/2014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9F9116-91A8-4CE3-8660-A9B539374E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20DDF0-7A85-4F16-8FFF-565ABCE249F6}" type="datetimeFigureOut">
              <a:rPr lang="en-US"/>
              <a:pPr>
                <a:defRPr/>
              </a:pPr>
              <a:t>3/10/2014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FFAB68-691B-4315-9A55-2F9D3D3002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DA4EA1-98CD-4F6E-BCF2-E5185553F8A4}" type="datetimeFigureOut">
              <a:rPr lang="en-US"/>
              <a:pPr>
                <a:defRPr/>
              </a:pPr>
              <a:t>3/10/2014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B7A1F0-E8EE-416D-A84B-121D4AFC78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2A47EE-2F74-4163-8908-2465675D50DD}" type="datetimeFigureOut">
              <a:rPr lang="en-US"/>
              <a:pPr>
                <a:defRPr/>
              </a:pPr>
              <a:t>3/10/2014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BE4888-03D9-45A0-82A6-BE907689EA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43F0CA1-D8D8-4166-8B7A-ACA70B47C074}" type="datetimeFigureOut">
              <a:rPr lang="en-US"/>
              <a:pPr>
                <a:defRPr/>
              </a:pPr>
              <a:t>3/10/2014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F8CDA1F-9F10-487E-8A3C-AB78638802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DEVIANCE AND SOCIETY</a:t>
            </a:r>
            <a:endParaRPr lang="en-US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051" name="Picture 3" descr="WitchRitualKiss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06887" y="1916832"/>
            <a:ext cx="4572000" cy="355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The Church</a:t>
            </a:r>
            <a:endParaRPr lang="en-US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075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3076" name="Picture 3" descr="albigenses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1521" y="1700808"/>
            <a:ext cx="4608512" cy="4871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4" descr="auto da fe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25" y="1500188"/>
            <a:ext cx="3714750" cy="5072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The State/Crown</a:t>
            </a:r>
            <a:endParaRPr lang="en-US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099" name="Content Placeholder 3" descr="albigensians.gif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57188" y="2060848"/>
            <a:ext cx="3929062" cy="3960440"/>
          </a:xfrm>
        </p:spPr>
      </p:pic>
      <p:pic>
        <p:nvPicPr>
          <p:cNvPr id="4100" name="Picture 5" descr="witchburning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88" y="1649413"/>
            <a:ext cx="3571875" cy="4637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The People</a:t>
            </a:r>
            <a:endParaRPr lang="en-US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5124" name="Picture 4" descr="Whores_lepers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88" y="1571625"/>
            <a:ext cx="3929062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6" descr="swimming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1340768"/>
            <a:ext cx="4143375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Medieval France</a:t>
            </a:r>
            <a:endParaRPr lang="en-US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6147" name="Content Placeholder 3" descr="Cathars_expelled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55576" y="2132856"/>
            <a:ext cx="3519578" cy="3744416"/>
          </a:xfrm>
        </p:spPr>
      </p:pic>
      <p:pic>
        <p:nvPicPr>
          <p:cNvPr id="6148" name="Picture 4" descr="Templars_on_Stak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3" y="1666875"/>
            <a:ext cx="4071937" cy="440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Late Medieval Spain/Portugal</a:t>
            </a:r>
            <a:endParaRPr lang="en-US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7171" name="Content Placeholder 3" descr="jew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99592" y="1870539"/>
            <a:ext cx="2794474" cy="4078742"/>
          </a:xfrm>
        </p:spPr>
      </p:pic>
      <p:pic>
        <p:nvPicPr>
          <p:cNvPr id="7172" name="Picture 4" descr="granadaconversion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0" y="1571625"/>
            <a:ext cx="3643313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Renaissance Italy</a:t>
            </a:r>
            <a:endParaRPr lang="en-US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8195" name="Content Placeholder 3" descr="ghetto-rome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57188" y="1571625"/>
            <a:ext cx="3857625" cy="5000625"/>
          </a:xfrm>
        </p:spPr>
      </p:pic>
      <p:pic>
        <p:nvPicPr>
          <p:cNvPr id="8196" name="Picture 4" descr="dwarf - mantegna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139" y="1772816"/>
            <a:ext cx="3588285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Early Modern France</a:t>
            </a:r>
            <a:endParaRPr lang="en-US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9219" name="Content Placeholder 3" descr="vassy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38250" y="1633538"/>
            <a:ext cx="6667500" cy="44577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Dutch Republic</a:t>
            </a:r>
            <a:endParaRPr lang="en-GB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243" name="Content Placeholder 3" descr="Dutch Republi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31938" y="1600200"/>
            <a:ext cx="6080125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</TotalTime>
  <Words>22</Words>
  <Application>Microsoft Office PowerPoint</Application>
  <PresentationFormat>On-screen Show (4:3)</PresentationFormat>
  <Paragraphs>10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DEVIANCE AND SOCIETY</vt:lpstr>
      <vt:lpstr>The Church</vt:lpstr>
      <vt:lpstr>The State/Crown</vt:lpstr>
      <vt:lpstr>The People</vt:lpstr>
      <vt:lpstr>Medieval France</vt:lpstr>
      <vt:lpstr>Late Medieval Spain/Portugal</vt:lpstr>
      <vt:lpstr>Renaissance Italy</vt:lpstr>
      <vt:lpstr>Early Modern France</vt:lpstr>
      <vt:lpstr>Dutch Republic</vt:lpstr>
    </vt:vector>
  </TitlesOfParts>
  <Company>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hyrcb</dc:creator>
  <cp:lastModifiedBy>History 9C076617H</cp:lastModifiedBy>
  <cp:revision>7</cp:revision>
  <dcterms:created xsi:type="dcterms:W3CDTF">2009-03-09T12:17:49Z</dcterms:created>
  <dcterms:modified xsi:type="dcterms:W3CDTF">2014-03-10T09:37:45Z</dcterms:modified>
</cp:coreProperties>
</file>