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2" r:id="rId4"/>
    <p:sldId id="264" r:id="rId5"/>
    <p:sldId id="261" r:id="rId6"/>
    <p:sldId id="260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6029" autoAdjust="0"/>
    <p:restoredTop sz="94660"/>
  </p:normalViewPr>
  <p:slideViewPr>
    <p:cSldViewPr>
      <p:cViewPr varScale="1">
        <p:scale>
          <a:sx n="69" d="100"/>
          <a:sy n="69" d="100"/>
        </p:scale>
        <p:origin x="-1182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044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32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57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55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38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669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6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0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36758-F49F-4508-8013-2F446E45F2AE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E497-4A0E-4F12-930F-80D4DBF2B3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87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9600" dirty="0" smtClean="0"/>
              <a:t/>
            </a:r>
            <a:br>
              <a:rPr lang="en-GB" sz="9600" dirty="0" smtClean="0"/>
            </a:br>
            <a:r>
              <a:rPr lang="en-GB" sz="9600" dirty="0"/>
              <a:t/>
            </a:r>
            <a:br>
              <a:rPr lang="en-GB" sz="9600" dirty="0"/>
            </a:br>
            <a:r>
              <a:rPr lang="en-GB" sz="9600" dirty="0" smtClean="0"/>
              <a:t/>
            </a:r>
            <a:br>
              <a:rPr lang="en-GB" sz="9600" dirty="0" smtClean="0"/>
            </a:br>
            <a:r>
              <a:rPr lang="en-GB" sz="9600" dirty="0" smtClean="0">
                <a:solidFill>
                  <a:srgbClr val="FF0000"/>
                </a:solidFill>
              </a:rPr>
              <a:t>SOCIAL OUTCASTS AND DEVIANCE</a:t>
            </a:r>
            <a:endParaRPr lang="en-GB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68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‘Company of the Ruined’ c.1687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61900"/>
            <a:ext cx="8231619" cy="521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75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Bridewell</a:t>
            </a:r>
            <a:r>
              <a:rPr lang="en-GB" dirty="0" smtClean="0">
                <a:solidFill>
                  <a:srgbClr val="FF0000"/>
                </a:solidFill>
              </a:rPr>
              <a:t>, London, c.1720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7056437" cy="493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5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r="2856"/>
          <a:stretch>
            <a:fillRect/>
          </a:stretch>
        </p:blipFill>
        <p:spPr bwMode="auto">
          <a:xfrm>
            <a:off x="-396552" y="-328502"/>
            <a:ext cx="9649072" cy="923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59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reat Fire of Lond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617564"/>
            <a:ext cx="7632848" cy="491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Great Fire of London 1666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1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Gypsies by </a:t>
            </a:r>
            <a:r>
              <a:rPr lang="en-GB" altLang="en-US" dirty="0" err="1" smtClean="0">
                <a:solidFill>
                  <a:srgbClr val="FF0000"/>
                </a:solidFill>
              </a:rPr>
              <a:t>Callot</a:t>
            </a:r>
            <a:r>
              <a:rPr lang="en-GB" altLang="en-US" dirty="0" smtClean="0">
                <a:solidFill>
                  <a:srgbClr val="FF0000"/>
                </a:solidFill>
              </a:rPr>
              <a:t> c. 1621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pic>
        <p:nvPicPr>
          <p:cNvPr id="4099" name="Picture 3" descr="gypsi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1557338"/>
            <a:ext cx="5256212" cy="4679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21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Schinderhannes</a:t>
            </a:r>
            <a:r>
              <a:rPr lang="en-GB" dirty="0" smtClean="0">
                <a:solidFill>
                  <a:srgbClr val="FF0000"/>
                </a:solidFill>
              </a:rPr>
              <a:t>: C18th German bandit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2" y="1196752"/>
            <a:ext cx="1983205" cy="2424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307" y="1842304"/>
            <a:ext cx="7038189" cy="482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83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Schinderhannes</a:t>
            </a:r>
            <a:r>
              <a:rPr lang="en-GB" dirty="0" smtClean="0">
                <a:solidFill>
                  <a:srgbClr val="FF0000"/>
                </a:solidFill>
              </a:rPr>
              <a:t> on film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7" y="2162174"/>
            <a:ext cx="2580571" cy="33550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87" y="2162175"/>
            <a:ext cx="5203453" cy="357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57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3201</TotalTime>
  <Words>31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SOCIAL OUTCASTS AND DEVIANCE</vt:lpstr>
      <vt:lpstr>‘Company of the Ruined’ c.1687</vt:lpstr>
      <vt:lpstr>Bridewell, London, c.1720</vt:lpstr>
      <vt:lpstr>PowerPoint Presentation</vt:lpstr>
      <vt:lpstr>Great Fire of London 1666</vt:lpstr>
      <vt:lpstr>Gypsies by Callot c. 1621</vt:lpstr>
      <vt:lpstr>Schinderhannes: C18th German bandit</vt:lpstr>
      <vt:lpstr>Schinderhannes on film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‘Company of the Ruined’ c.1687</dc:title>
  <dc:creator>History 9C076617H</dc:creator>
  <cp:lastModifiedBy>History 9C076617H</cp:lastModifiedBy>
  <cp:revision>4</cp:revision>
  <dcterms:created xsi:type="dcterms:W3CDTF">2014-01-27T09:17:13Z</dcterms:created>
  <dcterms:modified xsi:type="dcterms:W3CDTF">2015-01-29T17:51:14Z</dcterms:modified>
</cp:coreProperties>
</file>