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71" r:id="rId3"/>
    <p:sldId id="276" r:id="rId4"/>
    <p:sldId id="277" r:id="rId5"/>
    <p:sldId id="278" r:id="rId6"/>
    <p:sldId id="279" r:id="rId7"/>
    <p:sldId id="269" r:id="rId8"/>
    <p:sldId id="268" r:id="rId9"/>
    <p:sldId id="283" r:id="rId10"/>
    <p:sldId id="260" r:id="rId11"/>
    <p:sldId id="261" r:id="rId12"/>
    <p:sldId id="280" r:id="rId13"/>
    <p:sldId id="270" r:id="rId14"/>
    <p:sldId id="274" r:id="rId15"/>
    <p:sldId id="284" r:id="rId16"/>
    <p:sldId id="275" r:id="rId17"/>
    <p:sldId id="262" r:id="rId18"/>
    <p:sldId id="266" r:id="rId19"/>
    <p:sldId id="258" r:id="rId20"/>
    <p:sldId id="263" r:id="rId21"/>
    <p:sldId id="273" r:id="rId22"/>
    <p:sldId id="264" r:id="rId23"/>
    <p:sldId id="267" r:id="rId24"/>
    <p:sldId id="272" r:id="rId2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89" d="100"/>
          <a:sy n="89" d="100"/>
        </p:scale>
        <p:origin x="-154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printerSettings" Target="printerSettings/printerSettings1.bin"/><Relationship Id="rId27" Type="http://schemas.openxmlformats.org/officeDocument/2006/relationships/presProps" Target="presProps.xml"/><Relationship Id="rId28" Type="http://schemas.openxmlformats.org/officeDocument/2006/relationships/viewProps" Target="viewProps.xml"/><Relationship Id="rId29" Type="http://schemas.openxmlformats.org/officeDocument/2006/relationships/theme" Target="theme/theme1.xml"/><Relationship Id="rId3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0752A3-2C92-A747-9F21-8500BF33A558}" type="datetimeFigureOut">
              <a:rPr lang="en-US" smtClean="0"/>
              <a:t>13/03/2014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7A811-E0D7-854F-B5F0-5F4EAB9CE3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36106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0752A3-2C92-A747-9F21-8500BF33A558}" type="datetimeFigureOut">
              <a:rPr lang="en-US" smtClean="0"/>
              <a:t>13/03/2014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7A811-E0D7-854F-B5F0-5F4EAB9CE3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17052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0752A3-2C92-A747-9F21-8500BF33A558}" type="datetimeFigureOut">
              <a:rPr lang="en-US" smtClean="0"/>
              <a:t>13/03/2014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7A811-E0D7-854F-B5F0-5F4EAB9CE3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7795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0752A3-2C92-A747-9F21-8500BF33A558}" type="datetimeFigureOut">
              <a:rPr lang="en-US" smtClean="0"/>
              <a:t>13/03/2014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7A811-E0D7-854F-B5F0-5F4EAB9CE3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91394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0752A3-2C92-A747-9F21-8500BF33A558}" type="datetimeFigureOut">
              <a:rPr lang="en-US" smtClean="0"/>
              <a:t>13/03/2014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7A811-E0D7-854F-B5F0-5F4EAB9CE3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00157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0752A3-2C92-A747-9F21-8500BF33A558}" type="datetimeFigureOut">
              <a:rPr lang="en-US" smtClean="0"/>
              <a:t>13/03/2014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7A811-E0D7-854F-B5F0-5F4EAB9CE3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31403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0752A3-2C92-A747-9F21-8500BF33A558}" type="datetimeFigureOut">
              <a:rPr lang="en-US" smtClean="0"/>
              <a:t>13/03/2014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7A811-E0D7-854F-B5F0-5F4EAB9CE3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71727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0752A3-2C92-A747-9F21-8500BF33A558}" type="datetimeFigureOut">
              <a:rPr lang="en-US" smtClean="0"/>
              <a:t>13/03/2014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7A811-E0D7-854F-B5F0-5F4EAB9CE3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03061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0752A3-2C92-A747-9F21-8500BF33A558}" type="datetimeFigureOut">
              <a:rPr lang="en-US" smtClean="0"/>
              <a:t>13/03/2014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7A811-E0D7-854F-B5F0-5F4EAB9CE3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36711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0752A3-2C92-A747-9F21-8500BF33A558}" type="datetimeFigureOut">
              <a:rPr lang="en-US" smtClean="0"/>
              <a:t>13/03/2014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7A811-E0D7-854F-B5F0-5F4EAB9CE3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93469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0752A3-2C92-A747-9F21-8500BF33A558}" type="datetimeFigureOut">
              <a:rPr lang="en-US" smtClean="0"/>
              <a:t>13/03/2014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7A811-E0D7-854F-B5F0-5F4EAB9CE3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91489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0752A3-2C92-A747-9F21-8500BF33A558}" type="datetimeFigureOut">
              <a:rPr lang="en-US" smtClean="0"/>
              <a:t>13/03/2014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D7A811-E0D7-854F-B5F0-5F4EAB9CE3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99292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Relationship Id="rId3" Type="http://schemas.openxmlformats.org/officeDocument/2006/relationships/image" Target="../media/image20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Relationship Id="rId3" Type="http://schemas.openxmlformats.org/officeDocument/2006/relationships/image" Target="../media/image2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Relationship Id="rId3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4000" y="0"/>
            <a:ext cx="861861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86771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Jakob</a:t>
            </a:r>
            <a:r>
              <a:rPr lang="en-US" dirty="0" smtClean="0"/>
              <a:t> </a:t>
            </a:r>
            <a:r>
              <a:rPr lang="en-US" dirty="0" err="1" smtClean="0"/>
              <a:t>Seisenegger</a:t>
            </a:r>
            <a:r>
              <a:rPr lang="en-US" dirty="0" smtClean="0"/>
              <a:t>, ‘Portrait of Charles V’ (1532)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-101677" r="-10167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60133953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Titian, ‘Portrait of Prince Philip of Spain’ (c. 1551)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-108228" r="-10822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63757383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Vesalius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-109617" r="-10961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09185945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John White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-89870" r="-8987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95519207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Theodor de </a:t>
            </a:r>
            <a:r>
              <a:rPr lang="en-US" dirty="0" err="1" smtClean="0"/>
              <a:t>Bry</a:t>
            </a:r>
            <a:r>
              <a:rPr lang="en-US" dirty="0" smtClean="0"/>
              <a:t> (</a:t>
            </a:r>
            <a:r>
              <a:rPr lang="en-US" dirty="0" err="1" smtClean="0"/>
              <a:t>monoscenic</a:t>
            </a:r>
            <a:r>
              <a:rPr lang="en-US" dirty="0" smtClean="0"/>
              <a:t> method’)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-21975" r="-2197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01724190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‘simultaneous method’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-14287" r="-1428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11274603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Theodor de </a:t>
            </a:r>
            <a:r>
              <a:rPr lang="en-US" dirty="0" err="1" smtClean="0"/>
              <a:t>Bry</a:t>
            </a:r>
            <a:r>
              <a:rPr lang="en-US" dirty="0" smtClean="0"/>
              <a:t>, ‘The Indian Woman of Cumana Province’ (‘</a:t>
            </a:r>
            <a:r>
              <a:rPr lang="en-US" dirty="0" err="1" smtClean="0"/>
              <a:t>rotative</a:t>
            </a:r>
            <a:r>
              <a:rPr lang="en-US" dirty="0" smtClean="0"/>
              <a:t> method’)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-19382" r="-1938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79315456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Theodor de </a:t>
            </a:r>
            <a:r>
              <a:rPr lang="en-US" dirty="0" err="1" smtClean="0"/>
              <a:t>Bry</a:t>
            </a:r>
            <a:r>
              <a:rPr lang="en-US" dirty="0" smtClean="0"/>
              <a:t>, ‘</a:t>
            </a:r>
            <a:r>
              <a:rPr lang="en-US" dirty="0" err="1" smtClean="0"/>
              <a:t>rotative</a:t>
            </a:r>
            <a:r>
              <a:rPr lang="en-US" dirty="0" smtClean="0"/>
              <a:t> method’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-29512" r="-2951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92638756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-24399" r="-24399"/>
          <a:stretch>
            <a:fillRect/>
          </a:stretch>
        </p:blipFill>
        <p:spPr>
          <a:xfrm>
            <a:off x="-1440813" y="1600200"/>
            <a:ext cx="8229600" cy="4525963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36957" y="872680"/>
            <a:ext cx="3393811" cy="59853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24677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-103420" r="-103420"/>
          <a:stretch>
            <a:fillRect/>
          </a:stretch>
        </p:blipFill>
        <p:spPr>
          <a:xfrm>
            <a:off x="-2239977" y="1600200"/>
            <a:ext cx="8229600" cy="4525963"/>
          </a:xfrm>
        </p:spPr>
      </p:pic>
      <p:pic>
        <p:nvPicPr>
          <p:cNvPr id="5" name="Content Placeholder 3"/>
          <p:cNvPicPr>
            <a:picLocks noChangeAspect="1"/>
          </p:cNvPicPr>
          <p:nvPr/>
        </p:nvPicPr>
        <p:blipFill>
          <a:blip r:embed="rId3"/>
          <a:srcRect l="-83505" r="-83505"/>
          <a:stretch>
            <a:fillRect/>
          </a:stretch>
        </p:blipFill>
        <p:spPr>
          <a:xfrm>
            <a:off x="2740524" y="1600200"/>
            <a:ext cx="8229600" cy="4525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03394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Johann </a:t>
            </a:r>
            <a:r>
              <a:rPr lang="en-US" dirty="0" err="1" smtClean="0"/>
              <a:t>Froschauer</a:t>
            </a:r>
            <a:r>
              <a:rPr lang="en-US" dirty="0" smtClean="0"/>
              <a:t>, ‘</a:t>
            </a:r>
            <a:r>
              <a:rPr lang="en-US" dirty="0" err="1" smtClean="0"/>
              <a:t>Amerikaner</a:t>
            </a:r>
            <a:r>
              <a:rPr lang="en-US" dirty="0" smtClean="0"/>
              <a:t>’, 1505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-11823" r="-1182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05422801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Theodor de </a:t>
            </a:r>
            <a:r>
              <a:rPr lang="en-US" dirty="0" err="1" smtClean="0"/>
              <a:t>Bry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-60159" r="-6015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41059943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Theodor de </a:t>
            </a:r>
            <a:r>
              <a:rPr lang="en-US" dirty="0" err="1" smtClean="0"/>
              <a:t>Bry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-18408" r="-1840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22454435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 </a:t>
            </a:r>
            <a:r>
              <a:rPr lang="en-US" dirty="0" err="1" smtClean="0"/>
              <a:t>Bry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-27128" r="-2712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84203250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Theodor de </a:t>
            </a:r>
            <a:r>
              <a:rPr lang="en-US" dirty="0" err="1" smtClean="0"/>
              <a:t>Bry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-26246" r="-2624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47200638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Theodor de </a:t>
            </a:r>
            <a:r>
              <a:rPr lang="en-US" dirty="0" err="1" smtClean="0"/>
              <a:t>Bry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-24437" r="-2443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3926676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Hans </a:t>
            </a:r>
            <a:r>
              <a:rPr lang="en-US" dirty="0" err="1" smtClean="0"/>
              <a:t>Staden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-55121" r="-5512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5517979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Hans </a:t>
            </a:r>
            <a:r>
              <a:rPr lang="en-US" dirty="0" err="1" smtClean="0"/>
              <a:t>Staden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-47941" r="-4794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0384411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John White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-82164" r="-8216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8509291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John White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-40915" r="-4091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014451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Christoph </a:t>
            </a:r>
            <a:r>
              <a:rPr lang="en-US" dirty="0" err="1" smtClean="0"/>
              <a:t>Weiditz</a:t>
            </a:r>
            <a:r>
              <a:rPr lang="en-US" dirty="0" smtClean="0"/>
              <a:t>, Mexican Indians, 1529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-9829" r="-982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4109395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Christoph </a:t>
            </a:r>
            <a:r>
              <a:rPr lang="en-US" dirty="0" err="1" smtClean="0"/>
              <a:t>Weiditz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-68352" r="-6835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1711812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-23237" r="-23237"/>
          <a:stretch>
            <a:fillRect/>
          </a:stretch>
        </p:blipFill>
        <p:spPr>
          <a:xfrm>
            <a:off x="2002431" y="1712270"/>
            <a:ext cx="8025822" cy="4413893"/>
          </a:xfr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dirty="0"/>
          </a:p>
        </p:txBody>
      </p:sp>
      <p:pic>
        <p:nvPicPr>
          <p:cNvPr id="6" name="Content Placeholder 3"/>
          <p:cNvPicPr>
            <a:picLocks noChangeAspect="1"/>
          </p:cNvPicPr>
          <p:nvPr/>
        </p:nvPicPr>
        <p:blipFill>
          <a:blip r:embed="rId3"/>
          <a:srcRect l="-78069" r="-78069"/>
          <a:stretch>
            <a:fillRect/>
          </a:stretch>
        </p:blipFill>
        <p:spPr>
          <a:xfrm>
            <a:off x="-2225706" y="1600200"/>
            <a:ext cx="8229600" cy="4525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87280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</TotalTime>
  <Words>107</Words>
  <Application>Microsoft Macintosh PowerPoint</Application>
  <PresentationFormat>On-screen Show (4:3)</PresentationFormat>
  <Paragraphs>20</Paragraphs>
  <Slides>24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Office Theme</vt:lpstr>
      <vt:lpstr>PowerPoint Presentation</vt:lpstr>
      <vt:lpstr>Johann Froschauer, ‘Amerikaner’, 1505</vt:lpstr>
      <vt:lpstr>Hans Staden</vt:lpstr>
      <vt:lpstr>Hans Staden</vt:lpstr>
      <vt:lpstr>John White</vt:lpstr>
      <vt:lpstr>John White</vt:lpstr>
      <vt:lpstr>Christoph Weiditz, Mexican Indians, 1529</vt:lpstr>
      <vt:lpstr>Christoph Weiditz</vt:lpstr>
      <vt:lpstr>PowerPoint Presentation</vt:lpstr>
      <vt:lpstr>Jakob Seisenegger, ‘Portrait of Charles V’ (1532)</vt:lpstr>
      <vt:lpstr>Titian, ‘Portrait of Prince Philip of Spain’ (c. 1551)</vt:lpstr>
      <vt:lpstr>Vesalius</vt:lpstr>
      <vt:lpstr>John White</vt:lpstr>
      <vt:lpstr>Theodor de Bry (monoscenic method’)</vt:lpstr>
      <vt:lpstr>‘simultaneous method’</vt:lpstr>
      <vt:lpstr>Theodor de Bry, ‘The Indian Woman of Cumana Province’ (‘rotative method’)</vt:lpstr>
      <vt:lpstr>Theodor de Bry, ‘rotative method’</vt:lpstr>
      <vt:lpstr>PowerPoint Presentation</vt:lpstr>
      <vt:lpstr>PowerPoint Presentation</vt:lpstr>
      <vt:lpstr>Theodor de Bry</vt:lpstr>
      <vt:lpstr>Theodor de Bry</vt:lpstr>
      <vt:lpstr>De Bry</vt:lpstr>
      <vt:lpstr>Theodor de Bry</vt:lpstr>
      <vt:lpstr>Theodor de Bry</vt:lpstr>
    </vt:vector>
  </TitlesOfParts>
  <Company>University of Warwick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Rebecca Earle</dc:creator>
  <cp:lastModifiedBy>Rebecca Earle</cp:lastModifiedBy>
  <cp:revision>64</cp:revision>
  <dcterms:created xsi:type="dcterms:W3CDTF">2014-03-13T07:50:04Z</dcterms:created>
  <dcterms:modified xsi:type="dcterms:W3CDTF">2014-03-13T08:54:26Z</dcterms:modified>
</cp:coreProperties>
</file>