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AABB6-144C-904D-A64D-D8DC44C64CE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3675F-9F01-0E4E-BE6B-4E5F604569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800px-Dioscorides_De_Materia_Medica_Spain_12th_13th_centu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50" y="176374"/>
            <a:ext cx="3060000" cy="3060000"/>
          </a:xfrm>
          <a:prstGeom prst="rect">
            <a:avLst/>
          </a:prstGeom>
        </p:spPr>
      </p:pic>
      <p:pic>
        <p:nvPicPr>
          <p:cNvPr id="6" name="Picture 5" descr="tumblr_lud4iuIbNh1r68th6o1_12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995" y="176374"/>
            <a:ext cx="4842005" cy="3060000"/>
          </a:xfrm>
          <a:prstGeom prst="rect">
            <a:avLst/>
          </a:prstGeom>
        </p:spPr>
      </p:pic>
      <p:pic>
        <p:nvPicPr>
          <p:cNvPr id="7" name="Picture 6" descr="800px-Dioscorides_De_Materia_Medica_Byzantium_15th_centur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150" y="3445167"/>
            <a:ext cx="1710000" cy="171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15212" y="95241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8" descr="the-poppy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7219" y="3445167"/>
            <a:ext cx="2359893" cy="3070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86891" y="4370813"/>
            <a:ext cx="2445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Dioscorides</a:t>
            </a:r>
            <a:r>
              <a:rPr lang="en-US" dirty="0" smtClean="0"/>
              <a:t> ca 40-90 AD</a:t>
            </a:r>
          </a:p>
          <a:p>
            <a:endParaRPr lang="en-US" dirty="0" smtClean="0"/>
          </a:p>
          <a:p>
            <a:r>
              <a:rPr lang="en-US" dirty="0" err="1" smtClean="0"/>
              <a:t>Materia</a:t>
            </a:r>
            <a:r>
              <a:rPr lang="en-US" dirty="0" smtClean="0"/>
              <a:t> </a:t>
            </a:r>
            <a:r>
              <a:rPr lang="en-US" dirty="0" err="1" smtClean="0"/>
              <a:t>Medica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chs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02" y="0"/>
            <a:ext cx="424815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9681" y="2288384"/>
            <a:ext cx="3226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Historia</a:t>
            </a:r>
            <a:r>
              <a:rPr lang="en-US" dirty="0" smtClean="0"/>
              <a:t> </a:t>
            </a:r>
            <a:r>
              <a:rPr lang="en-US" dirty="0" err="1" smtClean="0"/>
              <a:t>Stirpium</a:t>
            </a:r>
            <a:r>
              <a:rPr lang="en-US" dirty="0" smtClean="0"/>
              <a:t>, 1542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5021" y="3398250"/>
            <a:ext cx="4418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(Notable commentaries on the history of </a:t>
            </a:r>
            <a:r>
              <a:rPr lang="en-US" dirty="0" err="1" smtClean="0"/>
              <a:t>plants</a:t>
            </a:r>
            <a:r>
              <a:rPr lang="en-US" err="1" smtClean="0"/>
              <a:t>)</a:t>
            </a:r>
            <a:r>
              <a:rPr lang="en-US" smtClean="0"/>
              <a:t>or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9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46" y="628772"/>
            <a:ext cx="2738459" cy="5713200"/>
          </a:xfrm>
          <a:prstGeom prst="rect">
            <a:avLst/>
          </a:prstGeom>
        </p:spPr>
      </p:pic>
      <p:pic>
        <p:nvPicPr>
          <p:cNvPr id="5" name="Picture 4" descr="book artists from de histori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75" y="927099"/>
            <a:ext cx="3508930" cy="5356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113_7327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501" y="292398"/>
            <a:ext cx="7620000" cy="6324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63573" y="526328"/>
            <a:ext cx="26214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historia</a:t>
            </a:r>
            <a:r>
              <a:rPr lang="en-US" dirty="0" smtClean="0"/>
              <a:t> </a:t>
            </a:r>
            <a:r>
              <a:rPr lang="en-US" dirty="0" err="1" smtClean="0"/>
              <a:t>Stirpium</a:t>
            </a:r>
            <a:r>
              <a:rPr lang="en-US" dirty="0" smtClean="0"/>
              <a:t>, 1542 </a:t>
            </a:r>
          </a:p>
          <a:p>
            <a:endParaRPr lang="en-US" dirty="0" smtClean="0"/>
          </a:p>
          <a:p>
            <a:r>
              <a:rPr lang="en-US" dirty="0" smtClean="0"/>
              <a:t>Leonhard Fuchs ( </a:t>
            </a:r>
            <a:endParaRPr lang="en-US" dirty="0"/>
          </a:p>
        </p:txBody>
      </p:sp>
      <p:pic>
        <p:nvPicPr>
          <p:cNvPr id="5" name="Picture 4" descr="l113_p368+fuc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847" y="1713807"/>
            <a:ext cx="5080000" cy="4445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32</Words>
  <Application>Microsoft Macintosh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Warwick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Claudia Stein</dc:creator>
  <cp:lastModifiedBy>Claudia Stein</cp:lastModifiedBy>
  <cp:revision>1</cp:revision>
  <dcterms:created xsi:type="dcterms:W3CDTF">2014-01-15T21:14:21Z</dcterms:created>
  <dcterms:modified xsi:type="dcterms:W3CDTF">2014-01-15T21:52:29Z</dcterms:modified>
</cp:coreProperties>
</file>