
<file path=[Content_Types].xml><?xml version="1.0" encoding="utf-8"?>
<Types xmlns="http://schemas.openxmlformats.org/package/2006/content-types">
  <Default Extension="gif" ContentType="image/gif"/>
  <Default Extension="jpeg" ContentType="image/jpeg"/>
  <Default Extension="jpg" ContentType="image/jpeg"/>
  <Default Extension="org&amp;utm_campaign=parser&amp;utm_content=thumbnail"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notesMasterIdLst>
    <p:notesMasterId r:id="rId49"/>
  </p:notesMasterIdLst>
  <p:sldIdLst>
    <p:sldId id="256" r:id="rId3"/>
    <p:sldId id="257" r:id="rId4"/>
    <p:sldId id="342" r:id="rId5"/>
    <p:sldId id="352" r:id="rId6"/>
    <p:sldId id="259" r:id="rId7"/>
    <p:sldId id="262" r:id="rId8"/>
    <p:sldId id="265" r:id="rId9"/>
    <p:sldId id="318" r:id="rId10"/>
    <p:sldId id="297" r:id="rId11"/>
    <p:sldId id="340" r:id="rId12"/>
    <p:sldId id="275" r:id="rId13"/>
    <p:sldId id="348" r:id="rId14"/>
    <p:sldId id="339" r:id="rId15"/>
    <p:sldId id="321" r:id="rId16"/>
    <p:sldId id="312" r:id="rId17"/>
    <p:sldId id="358" r:id="rId18"/>
    <p:sldId id="330" r:id="rId19"/>
    <p:sldId id="351" r:id="rId20"/>
    <p:sldId id="353" r:id="rId21"/>
    <p:sldId id="350" r:id="rId22"/>
    <p:sldId id="332" r:id="rId23"/>
    <p:sldId id="355" r:id="rId24"/>
    <p:sldId id="333" r:id="rId25"/>
    <p:sldId id="276" r:id="rId26"/>
    <p:sldId id="356" r:id="rId27"/>
    <p:sldId id="357" r:id="rId28"/>
    <p:sldId id="322" r:id="rId29"/>
    <p:sldId id="277" r:id="rId30"/>
    <p:sldId id="317" r:id="rId31"/>
    <p:sldId id="308" r:id="rId32"/>
    <p:sldId id="323" r:id="rId33"/>
    <p:sldId id="334" r:id="rId34"/>
    <p:sldId id="324" r:id="rId35"/>
    <p:sldId id="325" r:id="rId36"/>
    <p:sldId id="280" r:id="rId37"/>
    <p:sldId id="327" r:id="rId38"/>
    <p:sldId id="326" r:id="rId39"/>
    <p:sldId id="328" r:id="rId40"/>
    <p:sldId id="278" r:id="rId41"/>
    <p:sldId id="285" r:id="rId42"/>
    <p:sldId id="316" r:id="rId43"/>
    <p:sldId id="314" r:id="rId44"/>
    <p:sldId id="315" r:id="rId45"/>
    <p:sldId id="329" r:id="rId46"/>
    <p:sldId id="272" r:id="rId47"/>
    <p:sldId id="354"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60DFEA-CFBC-574E-AA05-D24AFFA280F3}" v="30" dt="2026-10-31T14:10:47.9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7"/>
    <p:restoredTop sz="94665"/>
  </p:normalViewPr>
  <p:slideViewPr>
    <p:cSldViewPr snapToGrid="0">
      <p:cViewPr varScale="1">
        <p:scale>
          <a:sx n="107" d="100"/>
          <a:sy n="107" d="100"/>
        </p:scale>
        <p:origin x="76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rritsen, Anne" userId="32bb1d7e-35bb-4728-bb26-7ea33dd1317d" providerId="ADAL" clId="{2EDDFD0E-F3B8-5BA7-BDD6-9DA05D3BA467}"/>
    <pc:docChg chg="undo custSel addSld delSld modSld sldOrd">
      <pc:chgData name="Gerritsen, Anne" userId="32bb1d7e-35bb-4728-bb26-7ea33dd1317d" providerId="ADAL" clId="{2EDDFD0E-F3B8-5BA7-BDD6-9DA05D3BA467}" dt="2026-10-31T14:25:50.246" v="892" actId="1076"/>
      <pc:docMkLst>
        <pc:docMk/>
      </pc:docMkLst>
      <pc:sldChg chg="modSp mod">
        <pc:chgData name="Gerritsen, Anne" userId="32bb1d7e-35bb-4728-bb26-7ea33dd1317d" providerId="ADAL" clId="{2EDDFD0E-F3B8-5BA7-BDD6-9DA05D3BA467}" dt="2026-10-31T12:19:51.273" v="420" actId="20577"/>
        <pc:sldMkLst>
          <pc:docMk/>
          <pc:sldMk cId="2589889449" sldId="256"/>
        </pc:sldMkLst>
        <pc:spChg chg="mod">
          <ac:chgData name="Gerritsen, Anne" userId="32bb1d7e-35bb-4728-bb26-7ea33dd1317d" providerId="ADAL" clId="{2EDDFD0E-F3B8-5BA7-BDD6-9DA05D3BA467}" dt="2026-10-31T12:19:51.273" v="420" actId="20577"/>
          <ac:spMkLst>
            <pc:docMk/>
            <pc:sldMk cId="2589889449" sldId="256"/>
            <ac:spMk id="3" creationId="{C5FE8105-5B4C-BE6C-C7BA-43B539C5720D}"/>
          </ac:spMkLst>
        </pc:spChg>
      </pc:sldChg>
      <pc:sldChg chg="addSp delSp modSp mod modClrScheme delDesignElem chgLayout">
        <pc:chgData name="Gerritsen, Anne" userId="32bb1d7e-35bb-4728-bb26-7ea33dd1317d" providerId="ADAL" clId="{2EDDFD0E-F3B8-5BA7-BDD6-9DA05D3BA467}" dt="2026-10-28T09:33:35.860" v="74" actId="1076"/>
        <pc:sldMkLst>
          <pc:docMk/>
          <pc:sldMk cId="1907976419" sldId="257"/>
        </pc:sldMkLst>
        <pc:spChg chg="mod">
          <ac:chgData name="Gerritsen, Anne" userId="32bb1d7e-35bb-4728-bb26-7ea33dd1317d" providerId="ADAL" clId="{2EDDFD0E-F3B8-5BA7-BDD6-9DA05D3BA467}" dt="2026-10-28T09:23:46.692" v="3" actId="14100"/>
          <ac:spMkLst>
            <pc:docMk/>
            <pc:sldMk cId="1907976419" sldId="257"/>
            <ac:spMk id="5" creationId="{62F2E752-D82D-E7F4-9A7C-70324B66722F}"/>
          </ac:spMkLst>
        </pc:spChg>
        <pc:spChg chg="add mod ord">
          <ac:chgData name="Gerritsen, Anne" userId="32bb1d7e-35bb-4728-bb26-7ea33dd1317d" providerId="ADAL" clId="{2EDDFD0E-F3B8-5BA7-BDD6-9DA05D3BA467}" dt="2026-10-28T09:33:13.832" v="72" actId="122"/>
          <ac:spMkLst>
            <pc:docMk/>
            <pc:sldMk cId="1907976419" sldId="257"/>
            <ac:spMk id="16" creationId="{31A898F3-0788-E012-4BCC-736A5CFB4CE2}"/>
          </ac:spMkLst>
        </pc:spChg>
        <pc:spChg chg="add mod ord">
          <ac:chgData name="Gerritsen, Anne" userId="32bb1d7e-35bb-4728-bb26-7ea33dd1317d" providerId="ADAL" clId="{2EDDFD0E-F3B8-5BA7-BDD6-9DA05D3BA467}" dt="2026-10-28T09:33:35.860" v="74" actId="1076"/>
          <ac:spMkLst>
            <pc:docMk/>
            <pc:sldMk cId="1907976419" sldId="257"/>
            <ac:spMk id="17" creationId="{DC3ED342-1F55-A24B-6CB3-5A43737CF65B}"/>
          </ac:spMkLst>
        </pc:spChg>
      </pc:sldChg>
      <pc:sldChg chg="modSp add del mod ord">
        <pc:chgData name="Gerritsen, Anne" userId="32bb1d7e-35bb-4728-bb26-7ea33dd1317d" providerId="ADAL" clId="{2EDDFD0E-F3B8-5BA7-BDD6-9DA05D3BA467}" dt="2026-10-31T13:29:26.113" v="483" actId="20578"/>
        <pc:sldMkLst>
          <pc:docMk/>
          <pc:sldMk cId="158125563" sldId="259"/>
        </pc:sldMkLst>
        <pc:spChg chg="mod">
          <ac:chgData name="Gerritsen, Anne" userId="32bb1d7e-35bb-4728-bb26-7ea33dd1317d" providerId="ADAL" clId="{2EDDFD0E-F3B8-5BA7-BDD6-9DA05D3BA467}" dt="2026-10-31T13:29:03.999" v="482" actId="20577"/>
          <ac:spMkLst>
            <pc:docMk/>
            <pc:sldMk cId="158125563" sldId="259"/>
            <ac:spMk id="9" creationId="{6B2FC178-54C1-4AF3-A595-B34FDEFF38C8}"/>
          </ac:spMkLst>
        </pc:spChg>
      </pc:sldChg>
      <pc:sldChg chg="add">
        <pc:chgData name="Gerritsen, Anne" userId="32bb1d7e-35bb-4728-bb26-7ea33dd1317d" providerId="ADAL" clId="{2EDDFD0E-F3B8-5BA7-BDD6-9DA05D3BA467}" dt="2026-10-31T13:31:17.355" v="529"/>
        <pc:sldMkLst>
          <pc:docMk/>
          <pc:sldMk cId="382037562" sldId="262"/>
        </pc:sldMkLst>
      </pc:sldChg>
      <pc:sldChg chg="addSp modSp add mod setBg">
        <pc:chgData name="Gerritsen, Anne" userId="32bb1d7e-35bb-4728-bb26-7ea33dd1317d" providerId="ADAL" clId="{2EDDFD0E-F3B8-5BA7-BDD6-9DA05D3BA467}" dt="2026-10-31T13:30:28.492" v="528" actId="20577"/>
        <pc:sldMkLst>
          <pc:docMk/>
          <pc:sldMk cId="141847122" sldId="265"/>
        </pc:sldMkLst>
        <pc:spChg chg="mod">
          <ac:chgData name="Gerritsen, Anne" userId="32bb1d7e-35bb-4728-bb26-7ea33dd1317d" providerId="ADAL" clId="{2EDDFD0E-F3B8-5BA7-BDD6-9DA05D3BA467}" dt="2026-10-31T13:29:41.579" v="525" actId="20577"/>
          <ac:spMkLst>
            <pc:docMk/>
            <pc:sldMk cId="141847122" sldId="265"/>
            <ac:spMk id="2" creationId="{EE6700FB-9290-EB41-9D7F-019A882BD318}"/>
          </ac:spMkLst>
        </pc:spChg>
        <pc:spChg chg="mod">
          <ac:chgData name="Gerritsen, Anne" userId="32bb1d7e-35bb-4728-bb26-7ea33dd1317d" providerId="ADAL" clId="{2EDDFD0E-F3B8-5BA7-BDD6-9DA05D3BA467}" dt="2026-10-31T13:30:28.492" v="528" actId="20577"/>
          <ac:spMkLst>
            <pc:docMk/>
            <pc:sldMk cId="141847122" sldId="265"/>
            <ac:spMk id="3" creationId="{1A72014C-E082-2049-A708-1759FFB187BC}"/>
          </ac:spMkLst>
        </pc:spChg>
        <pc:spChg chg="add">
          <ac:chgData name="Gerritsen, Anne" userId="32bb1d7e-35bb-4728-bb26-7ea33dd1317d" providerId="ADAL" clId="{2EDDFD0E-F3B8-5BA7-BDD6-9DA05D3BA467}" dt="2026-10-28T10:16:48.813" v="381" actId="26606"/>
          <ac:spMkLst>
            <pc:docMk/>
            <pc:sldMk cId="141847122" sldId="265"/>
            <ac:spMk id="3079" creationId="{21AC6A30-4F22-4C0F-B278-19C5B8A80C55}"/>
          </ac:spMkLst>
        </pc:spChg>
        <pc:spChg chg="add">
          <ac:chgData name="Gerritsen, Anne" userId="32bb1d7e-35bb-4728-bb26-7ea33dd1317d" providerId="ADAL" clId="{2EDDFD0E-F3B8-5BA7-BDD6-9DA05D3BA467}" dt="2026-10-28T10:16:48.813" v="381" actId="26606"/>
          <ac:spMkLst>
            <pc:docMk/>
            <pc:sldMk cId="141847122" sldId="265"/>
            <ac:spMk id="3081" creationId="{BB4335AD-65B1-44E4-90AF-264024FE4BD2}"/>
          </ac:spMkLst>
        </pc:spChg>
        <pc:picChg chg="mod ord">
          <ac:chgData name="Gerritsen, Anne" userId="32bb1d7e-35bb-4728-bb26-7ea33dd1317d" providerId="ADAL" clId="{2EDDFD0E-F3B8-5BA7-BDD6-9DA05D3BA467}" dt="2026-10-28T10:16:48.813" v="381" actId="26606"/>
          <ac:picMkLst>
            <pc:docMk/>
            <pc:sldMk cId="141847122" sldId="265"/>
            <ac:picMk id="5" creationId="{97235DC5-6CD8-AD47-8D4A-63B04919DFC7}"/>
          </ac:picMkLst>
        </pc:picChg>
        <pc:picChg chg="mod">
          <ac:chgData name="Gerritsen, Anne" userId="32bb1d7e-35bb-4728-bb26-7ea33dd1317d" providerId="ADAL" clId="{2EDDFD0E-F3B8-5BA7-BDD6-9DA05D3BA467}" dt="2026-10-28T10:16:48.813" v="381" actId="26606"/>
          <ac:picMkLst>
            <pc:docMk/>
            <pc:sldMk cId="141847122" sldId="265"/>
            <ac:picMk id="3074" creationId="{FD10E377-E630-754F-A3E7-F8BB38575503}"/>
          </ac:picMkLst>
        </pc:picChg>
      </pc:sldChg>
      <pc:sldChg chg="add del">
        <pc:chgData name="Gerritsen, Anne" userId="32bb1d7e-35bb-4728-bb26-7ea33dd1317d" providerId="ADAL" clId="{2EDDFD0E-F3B8-5BA7-BDD6-9DA05D3BA467}" dt="2026-10-31T13:44:40.973" v="647"/>
        <pc:sldMkLst>
          <pc:docMk/>
          <pc:sldMk cId="3431915817" sldId="272"/>
        </pc:sldMkLst>
      </pc:sldChg>
      <pc:sldChg chg="addSp modSp add mod ord setBg">
        <pc:chgData name="Gerritsen, Anne" userId="32bb1d7e-35bb-4728-bb26-7ea33dd1317d" providerId="ADAL" clId="{2EDDFD0E-F3B8-5BA7-BDD6-9DA05D3BA467}" dt="2026-10-31T13:27:16.436" v="475" actId="20578"/>
        <pc:sldMkLst>
          <pc:docMk/>
          <pc:sldMk cId="3710823632" sldId="275"/>
        </pc:sldMkLst>
        <pc:spChg chg="mod">
          <ac:chgData name="Gerritsen, Anne" userId="32bb1d7e-35bb-4728-bb26-7ea33dd1317d" providerId="ADAL" clId="{2EDDFD0E-F3B8-5BA7-BDD6-9DA05D3BA467}" dt="2026-10-28T10:20:03.790" v="403" actId="26606"/>
          <ac:spMkLst>
            <pc:docMk/>
            <pc:sldMk cId="3710823632" sldId="275"/>
            <ac:spMk id="28674" creationId="{C0479A6E-5739-D74A-BE90-C5A5FB979CE5}"/>
          </ac:spMkLst>
        </pc:spChg>
        <pc:spChg chg="mod">
          <ac:chgData name="Gerritsen, Anne" userId="32bb1d7e-35bb-4728-bb26-7ea33dd1317d" providerId="ADAL" clId="{2EDDFD0E-F3B8-5BA7-BDD6-9DA05D3BA467}" dt="2026-10-28T10:20:03.790" v="403" actId="26606"/>
          <ac:spMkLst>
            <pc:docMk/>
            <pc:sldMk cId="3710823632" sldId="275"/>
            <ac:spMk id="28675" creationId="{28DCBE29-795D-E34E-9508-4D69B3BFB7E6}"/>
          </ac:spMkLst>
        </pc:spChg>
        <pc:spChg chg="add">
          <ac:chgData name="Gerritsen, Anne" userId="32bb1d7e-35bb-4728-bb26-7ea33dd1317d" providerId="ADAL" clId="{2EDDFD0E-F3B8-5BA7-BDD6-9DA05D3BA467}" dt="2026-10-28T10:20:03.790" v="403" actId="26606"/>
          <ac:spMkLst>
            <pc:docMk/>
            <pc:sldMk cId="3710823632" sldId="275"/>
            <ac:spMk id="28680" creationId="{A8384FB5-9ADC-4DDC-881B-597D56F5B15D}"/>
          </ac:spMkLst>
        </pc:spChg>
        <pc:spChg chg="add">
          <ac:chgData name="Gerritsen, Anne" userId="32bb1d7e-35bb-4728-bb26-7ea33dd1317d" providerId="ADAL" clId="{2EDDFD0E-F3B8-5BA7-BDD6-9DA05D3BA467}" dt="2026-10-28T10:20:03.790" v="403" actId="26606"/>
          <ac:spMkLst>
            <pc:docMk/>
            <pc:sldMk cId="3710823632" sldId="275"/>
            <ac:spMk id="28682" creationId="{1199E1B1-A8C0-4FE8-A5A8-1CB41D69F857}"/>
          </ac:spMkLst>
        </pc:spChg>
        <pc:spChg chg="add">
          <ac:chgData name="Gerritsen, Anne" userId="32bb1d7e-35bb-4728-bb26-7ea33dd1317d" providerId="ADAL" clId="{2EDDFD0E-F3B8-5BA7-BDD6-9DA05D3BA467}" dt="2026-10-28T10:20:03.790" v="403" actId="26606"/>
          <ac:spMkLst>
            <pc:docMk/>
            <pc:sldMk cId="3710823632" sldId="275"/>
            <ac:spMk id="28684" creationId="{84A8DE83-DE75-4B41-9DB4-A7EC0B0DEC0B}"/>
          </ac:spMkLst>
        </pc:spChg>
        <pc:spChg chg="add">
          <ac:chgData name="Gerritsen, Anne" userId="32bb1d7e-35bb-4728-bb26-7ea33dd1317d" providerId="ADAL" clId="{2EDDFD0E-F3B8-5BA7-BDD6-9DA05D3BA467}" dt="2026-10-28T10:20:03.790" v="403" actId="26606"/>
          <ac:spMkLst>
            <pc:docMk/>
            <pc:sldMk cId="3710823632" sldId="275"/>
            <ac:spMk id="28686" creationId="{A7009A0A-BEF5-4EAC-AF15-E4F9F002E239}"/>
          </ac:spMkLst>
        </pc:spChg>
        <pc:picChg chg="mod">
          <ac:chgData name="Gerritsen, Anne" userId="32bb1d7e-35bb-4728-bb26-7ea33dd1317d" providerId="ADAL" clId="{2EDDFD0E-F3B8-5BA7-BDD6-9DA05D3BA467}" dt="2026-10-28T10:20:03.790" v="403" actId="26606"/>
          <ac:picMkLst>
            <pc:docMk/>
            <pc:sldMk cId="3710823632" sldId="275"/>
            <ac:picMk id="1028" creationId="{22DA41C7-1C4B-0A46-98C1-BDAC17B30766}"/>
          </ac:picMkLst>
        </pc:picChg>
      </pc:sldChg>
      <pc:sldChg chg="modSp add mod">
        <pc:chgData name="Gerritsen, Anne" userId="32bb1d7e-35bb-4728-bb26-7ea33dd1317d" providerId="ADAL" clId="{2EDDFD0E-F3B8-5BA7-BDD6-9DA05D3BA467}" dt="2026-10-31T13:53:03.832" v="684" actId="20577"/>
        <pc:sldMkLst>
          <pc:docMk/>
          <pc:sldMk cId="659695291" sldId="276"/>
        </pc:sldMkLst>
        <pc:spChg chg="mod">
          <ac:chgData name="Gerritsen, Anne" userId="32bb1d7e-35bb-4728-bb26-7ea33dd1317d" providerId="ADAL" clId="{2EDDFD0E-F3B8-5BA7-BDD6-9DA05D3BA467}" dt="2026-10-31T13:53:03.832" v="684" actId="20577"/>
          <ac:spMkLst>
            <pc:docMk/>
            <pc:sldMk cId="659695291" sldId="276"/>
            <ac:spMk id="29699" creationId="{FDEA1D76-538B-F348-A8D0-F5B6252BAB16}"/>
          </ac:spMkLst>
        </pc:spChg>
      </pc:sldChg>
      <pc:sldChg chg="add">
        <pc:chgData name="Gerritsen, Anne" userId="32bb1d7e-35bb-4728-bb26-7ea33dd1317d" providerId="ADAL" clId="{2EDDFD0E-F3B8-5BA7-BDD6-9DA05D3BA467}" dt="2026-10-28T09:30:48.461" v="4"/>
        <pc:sldMkLst>
          <pc:docMk/>
          <pc:sldMk cId="2504552793" sldId="277"/>
        </pc:sldMkLst>
      </pc:sldChg>
      <pc:sldChg chg="add">
        <pc:chgData name="Gerritsen, Anne" userId="32bb1d7e-35bb-4728-bb26-7ea33dd1317d" providerId="ADAL" clId="{2EDDFD0E-F3B8-5BA7-BDD6-9DA05D3BA467}" dt="2026-10-28T09:30:48.461" v="4"/>
        <pc:sldMkLst>
          <pc:docMk/>
          <pc:sldMk cId="2088608040" sldId="278"/>
        </pc:sldMkLst>
      </pc:sldChg>
      <pc:sldChg chg="add">
        <pc:chgData name="Gerritsen, Anne" userId="32bb1d7e-35bb-4728-bb26-7ea33dd1317d" providerId="ADAL" clId="{2EDDFD0E-F3B8-5BA7-BDD6-9DA05D3BA467}" dt="2026-10-28T09:30:48.461" v="4"/>
        <pc:sldMkLst>
          <pc:docMk/>
          <pc:sldMk cId="3845571577" sldId="280"/>
        </pc:sldMkLst>
      </pc:sldChg>
      <pc:sldChg chg="modSp add mod">
        <pc:chgData name="Gerritsen, Anne" userId="32bb1d7e-35bb-4728-bb26-7ea33dd1317d" providerId="ADAL" clId="{2EDDFD0E-F3B8-5BA7-BDD6-9DA05D3BA467}" dt="2026-10-31T13:45:37.942" v="653" actId="1076"/>
        <pc:sldMkLst>
          <pc:docMk/>
          <pc:sldMk cId="2363315589" sldId="285"/>
        </pc:sldMkLst>
        <pc:spChg chg="mod">
          <ac:chgData name="Gerritsen, Anne" userId="32bb1d7e-35bb-4728-bb26-7ea33dd1317d" providerId="ADAL" clId="{2EDDFD0E-F3B8-5BA7-BDD6-9DA05D3BA467}" dt="2026-10-31T13:45:37.942" v="653" actId="1076"/>
          <ac:spMkLst>
            <pc:docMk/>
            <pc:sldMk cId="2363315589" sldId="285"/>
            <ac:spMk id="2" creationId="{418E7759-EEE6-2547-91E4-EDC414CAC956}"/>
          </ac:spMkLst>
        </pc:spChg>
      </pc:sldChg>
      <pc:sldChg chg="addSp delSp modSp add mod">
        <pc:chgData name="Gerritsen, Anne" userId="32bb1d7e-35bb-4728-bb26-7ea33dd1317d" providerId="ADAL" clId="{2EDDFD0E-F3B8-5BA7-BDD6-9DA05D3BA467}" dt="2026-10-28T10:17:19.878" v="383" actId="26606"/>
        <pc:sldMkLst>
          <pc:docMk/>
          <pc:sldMk cId="4051063075" sldId="297"/>
        </pc:sldMkLst>
        <pc:spChg chg="mod">
          <ac:chgData name="Gerritsen, Anne" userId="32bb1d7e-35bb-4728-bb26-7ea33dd1317d" providerId="ADAL" clId="{2EDDFD0E-F3B8-5BA7-BDD6-9DA05D3BA467}" dt="2026-10-28T10:17:19.878" v="383" actId="26606"/>
          <ac:spMkLst>
            <pc:docMk/>
            <pc:sldMk cId="4051063075" sldId="297"/>
            <ac:spMk id="2" creationId="{00000000-0000-0000-0000-000000000000}"/>
          </ac:spMkLst>
        </pc:spChg>
        <pc:spChg chg="mod">
          <ac:chgData name="Gerritsen, Anne" userId="32bb1d7e-35bb-4728-bb26-7ea33dd1317d" providerId="ADAL" clId="{2EDDFD0E-F3B8-5BA7-BDD6-9DA05D3BA467}" dt="2026-10-28T10:17:19.878" v="383" actId="26606"/>
          <ac:spMkLst>
            <pc:docMk/>
            <pc:sldMk cId="4051063075" sldId="297"/>
            <ac:spMk id="16389" creationId="{00000000-0000-0000-0000-000000000000}"/>
          </ac:spMkLst>
        </pc:spChg>
        <pc:spChg chg="add">
          <ac:chgData name="Gerritsen, Anne" userId="32bb1d7e-35bb-4728-bb26-7ea33dd1317d" providerId="ADAL" clId="{2EDDFD0E-F3B8-5BA7-BDD6-9DA05D3BA467}" dt="2026-10-28T10:17:19.878" v="383" actId="26606"/>
          <ac:spMkLst>
            <pc:docMk/>
            <pc:sldMk cId="4051063075" sldId="297"/>
            <ac:spMk id="16394" creationId="{AE47195D-EC06-4298-8805-0F0D65997676}"/>
          </ac:spMkLst>
        </pc:spChg>
        <pc:spChg chg="add">
          <ac:chgData name="Gerritsen, Anne" userId="32bb1d7e-35bb-4728-bb26-7ea33dd1317d" providerId="ADAL" clId="{2EDDFD0E-F3B8-5BA7-BDD6-9DA05D3BA467}" dt="2026-10-28T10:17:19.878" v="383" actId="26606"/>
          <ac:spMkLst>
            <pc:docMk/>
            <pc:sldMk cId="4051063075" sldId="297"/>
            <ac:spMk id="16396" creationId="{99413ED5-9ED4-4772-BCE4-2BCAE6B12E35}"/>
          </ac:spMkLst>
        </pc:spChg>
        <pc:spChg chg="add">
          <ac:chgData name="Gerritsen, Anne" userId="32bb1d7e-35bb-4728-bb26-7ea33dd1317d" providerId="ADAL" clId="{2EDDFD0E-F3B8-5BA7-BDD6-9DA05D3BA467}" dt="2026-10-28T10:17:19.878" v="383" actId="26606"/>
          <ac:spMkLst>
            <pc:docMk/>
            <pc:sldMk cId="4051063075" sldId="297"/>
            <ac:spMk id="16398" creationId="{04357C93-F0CB-4A1C-8F77-4E9063789819}"/>
          </ac:spMkLst>
        </pc:spChg>
        <pc:spChg chg="add">
          <ac:chgData name="Gerritsen, Anne" userId="32bb1d7e-35bb-4728-bb26-7ea33dd1317d" providerId="ADAL" clId="{2EDDFD0E-F3B8-5BA7-BDD6-9DA05D3BA467}" dt="2026-10-28T10:17:19.878" v="383" actId="26606"/>
          <ac:spMkLst>
            <pc:docMk/>
            <pc:sldMk cId="4051063075" sldId="297"/>
            <ac:spMk id="16400" creationId="{90F533E9-6690-41A8-A372-4C6C622D028D}"/>
          </ac:spMkLst>
        </pc:spChg>
        <pc:picChg chg="mod">
          <ac:chgData name="Gerritsen, Anne" userId="32bb1d7e-35bb-4728-bb26-7ea33dd1317d" providerId="ADAL" clId="{2EDDFD0E-F3B8-5BA7-BDD6-9DA05D3BA467}" dt="2026-10-28T10:17:19.878" v="383" actId="26606"/>
          <ac:picMkLst>
            <pc:docMk/>
            <pc:sldMk cId="4051063075" sldId="297"/>
            <ac:picMk id="16386" creationId="{00000000-0000-0000-0000-000000000000}"/>
          </ac:picMkLst>
        </pc:picChg>
        <pc:picChg chg="mod">
          <ac:chgData name="Gerritsen, Anne" userId="32bb1d7e-35bb-4728-bb26-7ea33dd1317d" providerId="ADAL" clId="{2EDDFD0E-F3B8-5BA7-BDD6-9DA05D3BA467}" dt="2026-10-28T10:17:19.878" v="383" actId="26606"/>
          <ac:picMkLst>
            <pc:docMk/>
            <pc:sldMk cId="4051063075" sldId="297"/>
            <ac:picMk id="16388" creationId="{00000000-0000-0000-0000-000000000000}"/>
          </ac:picMkLst>
        </pc:picChg>
      </pc:sldChg>
      <pc:sldChg chg="modSp add mod">
        <pc:chgData name="Gerritsen, Anne" userId="32bb1d7e-35bb-4728-bb26-7ea33dd1317d" providerId="ADAL" clId="{2EDDFD0E-F3B8-5BA7-BDD6-9DA05D3BA467}" dt="2026-10-31T14:00:00.430" v="746" actId="20577"/>
        <pc:sldMkLst>
          <pc:docMk/>
          <pc:sldMk cId="316344334" sldId="308"/>
        </pc:sldMkLst>
        <pc:spChg chg="mod">
          <ac:chgData name="Gerritsen, Anne" userId="32bb1d7e-35bb-4728-bb26-7ea33dd1317d" providerId="ADAL" clId="{2EDDFD0E-F3B8-5BA7-BDD6-9DA05D3BA467}" dt="2026-10-31T14:00:00.430" v="746" actId="20577"/>
          <ac:spMkLst>
            <pc:docMk/>
            <pc:sldMk cId="316344334" sldId="308"/>
            <ac:spMk id="79875" creationId="{028113A5-BCCB-E84A-812A-8FE2EA31D56E}"/>
          </ac:spMkLst>
        </pc:spChg>
      </pc:sldChg>
      <pc:sldChg chg="modSp add del mod">
        <pc:chgData name="Gerritsen, Anne" userId="32bb1d7e-35bb-4728-bb26-7ea33dd1317d" providerId="ADAL" clId="{2EDDFD0E-F3B8-5BA7-BDD6-9DA05D3BA467}" dt="2026-10-31T13:41:40.864" v="638" actId="20577"/>
        <pc:sldMkLst>
          <pc:docMk/>
          <pc:sldMk cId="1713043331" sldId="312"/>
        </pc:sldMkLst>
        <pc:spChg chg="mod">
          <ac:chgData name="Gerritsen, Anne" userId="32bb1d7e-35bb-4728-bb26-7ea33dd1317d" providerId="ADAL" clId="{2EDDFD0E-F3B8-5BA7-BDD6-9DA05D3BA467}" dt="2026-10-31T13:41:40.864" v="638" actId="20577"/>
          <ac:spMkLst>
            <pc:docMk/>
            <pc:sldMk cId="1713043331" sldId="312"/>
            <ac:spMk id="6" creationId="{0057D118-5B7B-4869-8028-A52790EDA114}"/>
          </ac:spMkLst>
        </pc:spChg>
        <pc:spChg chg="mod">
          <ac:chgData name="Gerritsen, Anne" userId="32bb1d7e-35bb-4728-bb26-7ea33dd1317d" providerId="ADAL" clId="{2EDDFD0E-F3B8-5BA7-BDD6-9DA05D3BA467}" dt="2026-10-31T13:40:04.718" v="629" actId="20577"/>
          <ac:spMkLst>
            <pc:docMk/>
            <pc:sldMk cId="1713043331" sldId="312"/>
            <ac:spMk id="10" creationId="{D1DD1B01-D4B7-4D94-9C7F-9E19BC7FC10A}"/>
          </ac:spMkLst>
        </pc:spChg>
        <pc:spChg chg="mod">
          <ac:chgData name="Gerritsen, Anne" userId="32bb1d7e-35bb-4728-bb26-7ea33dd1317d" providerId="ADAL" clId="{2EDDFD0E-F3B8-5BA7-BDD6-9DA05D3BA467}" dt="2026-10-31T13:37:18.200" v="623" actId="20577"/>
          <ac:spMkLst>
            <pc:docMk/>
            <pc:sldMk cId="1713043331" sldId="312"/>
            <ac:spMk id="12" creationId="{D1DD1B01-D4B7-4D94-9C7F-9E19BC7FC10A}"/>
          </ac:spMkLst>
        </pc:spChg>
      </pc:sldChg>
      <pc:sldChg chg="add del">
        <pc:chgData name="Gerritsen, Anne" userId="32bb1d7e-35bb-4728-bb26-7ea33dd1317d" providerId="ADAL" clId="{2EDDFD0E-F3B8-5BA7-BDD6-9DA05D3BA467}" dt="2026-10-31T13:45:18.169" v="652" actId="2696"/>
        <pc:sldMkLst>
          <pc:docMk/>
          <pc:sldMk cId="205412716" sldId="313"/>
        </pc:sldMkLst>
      </pc:sldChg>
      <pc:sldChg chg="add">
        <pc:chgData name="Gerritsen, Anne" userId="32bb1d7e-35bb-4728-bb26-7ea33dd1317d" providerId="ADAL" clId="{2EDDFD0E-F3B8-5BA7-BDD6-9DA05D3BA467}" dt="2026-10-28T09:30:48.461" v="4"/>
        <pc:sldMkLst>
          <pc:docMk/>
          <pc:sldMk cId="3092952418" sldId="314"/>
        </pc:sldMkLst>
      </pc:sldChg>
      <pc:sldChg chg="add">
        <pc:chgData name="Gerritsen, Anne" userId="32bb1d7e-35bb-4728-bb26-7ea33dd1317d" providerId="ADAL" clId="{2EDDFD0E-F3B8-5BA7-BDD6-9DA05D3BA467}" dt="2026-10-28T09:30:48.461" v="4"/>
        <pc:sldMkLst>
          <pc:docMk/>
          <pc:sldMk cId="3582527653" sldId="315"/>
        </pc:sldMkLst>
      </pc:sldChg>
      <pc:sldChg chg="add">
        <pc:chgData name="Gerritsen, Anne" userId="32bb1d7e-35bb-4728-bb26-7ea33dd1317d" providerId="ADAL" clId="{2EDDFD0E-F3B8-5BA7-BDD6-9DA05D3BA467}" dt="2026-10-28T09:30:48.461" v="4"/>
        <pc:sldMkLst>
          <pc:docMk/>
          <pc:sldMk cId="865491186" sldId="316"/>
        </pc:sldMkLst>
      </pc:sldChg>
      <pc:sldChg chg="modSp add del mod">
        <pc:chgData name="Gerritsen, Anne" userId="32bb1d7e-35bb-4728-bb26-7ea33dd1317d" providerId="ADAL" clId="{2EDDFD0E-F3B8-5BA7-BDD6-9DA05D3BA467}" dt="2026-10-31T13:59:33.127" v="741" actId="1076"/>
        <pc:sldMkLst>
          <pc:docMk/>
          <pc:sldMk cId="2624763484" sldId="317"/>
        </pc:sldMkLst>
        <pc:spChg chg="mod">
          <ac:chgData name="Gerritsen, Anne" userId="32bb1d7e-35bb-4728-bb26-7ea33dd1317d" providerId="ADAL" clId="{2EDDFD0E-F3B8-5BA7-BDD6-9DA05D3BA467}" dt="2026-10-31T13:59:33.127" v="741" actId="1076"/>
          <ac:spMkLst>
            <pc:docMk/>
            <pc:sldMk cId="2624763484" sldId="317"/>
            <ac:spMk id="10" creationId="{D1DD1B01-D4B7-4D94-9C7F-9E19BC7FC10A}"/>
          </ac:spMkLst>
        </pc:spChg>
        <pc:spChg chg="mod">
          <ac:chgData name="Gerritsen, Anne" userId="32bb1d7e-35bb-4728-bb26-7ea33dd1317d" providerId="ADAL" clId="{2EDDFD0E-F3B8-5BA7-BDD6-9DA05D3BA467}" dt="2026-10-31T13:58:25.746" v="716" actId="1076"/>
          <ac:spMkLst>
            <pc:docMk/>
            <pc:sldMk cId="2624763484" sldId="317"/>
            <ac:spMk id="13" creationId="{0057D118-5B7B-4869-8028-A52790EDA114}"/>
          </ac:spMkLst>
        </pc:spChg>
        <pc:spChg chg="mod">
          <ac:chgData name="Gerritsen, Anne" userId="32bb1d7e-35bb-4728-bb26-7ea33dd1317d" providerId="ADAL" clId="{2EDDFD0E-F3B8-5BA7-BDD6-9DA05D3BA467}" dt="2026-10-31T13:57:32.978" v="702" actId="1076"/>
          <ac:spMkLst>
            <pc:docMk/>
            <pc:sldMk cId="2624763484" sldId="317"/>
            <ac:spMk id="15" creationId="{D1DD1B01-D4B7-4D94-9C7F-9E19BC7FC10A}"/>
          </ac:spMkLst>
        </pc:spChg>
        <pc:spChg chg="mod">
          <ac:chgData name="Gerritsen, Anne" userId="32bb1d7e-35bb-4728-bb26-7ea33dd1317d" providerId="ADAL" clId="{2EDDFD0E-F3B8-5BA7-BDD6-9DA05D3BA467}" dt="2026-10-31T13:59:17.854" v="740" actId="20577"/>
          <ac:spMkLst>
            <pc:docMk/>
            <pc:sldMk cId="2624763484" sldId="317"/>
            <ac:spMk id="16" creationId="{D1DD1B01-D4B7-4D94-9C7F-9E19BC7FC10A}"/>
          </ac:spMkLst>
        </pc:spChg>
      </pc:sldChg>
      <pc:sldChg chg="addSp modSp add mod setBg">
        <pc:chgData name="Gerritsen, Anne" userId="32bb1d7e-35bb-4728-bb26-7ea33dd1317d" providerId="ADAL" clId="{2EDDFD0E-F3B8-5BA7-BDD6-9DA05D3BA467}" dt="2026-10-28T10:17:08.843" v="382" actId="26606"/>
        <pc:sldMkLst>
          <pc:docMk/>
          <pc:sldMk cId="746504099" sldId="318"/>
        </pc:sldMkLst>
        <pc:spChg chg="mod">
          <ac:chgData name="Gerritsen, Anne" userId="32bb1d7e-35bb-4728-bb26-7ea33dd1317d" providerId="ADAL" clId="{2EDDFD0E-F3B8-5BA7-BDD6-9DA05D3BA467}" dt="2026-10-28T10:17:08.843" v="382" actId="26606"/>
          <ac:spMkLst>
            <pc:docMk/>
            <pc:sldMk cId="746504099" sldId="318"/>
            <ac:spMk id="2" creationId="{ACE22151-F0D1-F445-8CFA-3F90C9180D1F}"/>
          </ac:spMkLst>
        </pc:spChg>
        <pc:spChg chg="mod">
          <ac:chgData name="Gerritsen, Anne" userId="32bb1d7e-35bb-4728-bb26-7ea33dd1317d" providerId="ADAL" clId="{2EDDFD0E-F3B8-5BA7-BDD6-9DA05D3BA467}" dt="2026-10-28T10:17:08.843" v="382" actId="26606"/>
          <ac:spMkLst>
            <pc:docMk/>
            <pc:sldMk cId="746504099" sldId="318"/>
            <ac:spMk id="3" creationId="{C3748182-321C-AB43-B4B2-219C29084CDE}"/>
          </ac:spMkLst>
        </pc:spChg>
        <pc:spChg chg="add">
          <ac:chgData name="Gerritsen, Anne" userId="32bb1d7e-35bb-4728-bb26-7ea33dd1317d" providerId="ADAL" clId="{2EDDFD0E-F3B8-5BA7-BDD6-9DA05D3BA467}" dt="2026-10-28T10:17:08.843" v="382" actId="26606"/>
          <ac:spMkLst>
            <pc:docMk/>
            <pc:sldMk cId="746504099" sldId="318"/>
            <ac:spMk id="9" creationId="{F13C74B1-5B17-4795-BED0-7140497B445A}"/>
          </ac:spMkLst>
        </pc:spChg>
        <pc:spChg chg="add">
          <ac:chgData name="Gerritsen, Anne" userId="32bb1d7e-35bb-4728-bb26-7ea33dd1317d" providerId="ADAL" clId="{2EDDFD0E-F3B8-5BA7-BDD6-9DA05D3BA467}" dt="2026-10-28T10:17:08.843" v="382" actId="26606"/>
          <ac:spMkLst>
            <pc:docMk/>
            <pc:sldMk cId="746504099" sldId="318"/>
            <ac:spMk id="11" creationId="{D4974D33-8DC5-464E-8C6D-BE58F0669C17}"/>
          </ac:spMkLst>
        </pc:spChg>
        <pc:picChg chg="mod">
          <ac:chgData name="Gerritsen, Anne" userId="32bb1d7e-35bb-4728-bb26-7ea33dd1317d" providerId="ADAL" clId="{2EDDFD0E-F3B8-5BA7-BDD6-9DA05D3BA467}" dt="2026-10-28T10:17:08.843" v="382" actId="26606"/>
          <ac:picMkLst>
            <pc:docMk/>
            <pc:sldMk cId="746504099" sldId="318"/>
            <ac:picMk id="4" creationId="{C2460B92-1915-E046-84F3-BC5E0C6FC2E8}"/>
          </ac:picMkLst>
        </pc:picChg>
      </pc:sldChg>
      <pc:sldChg chg="addSp delSp modSp add mod ord">
        <pc:chgData name="Gerritsen, Anne" userId="32bb1d7e-35bb-4728-bb26-7ea33dd1317d" providerId="ADAL" clId="{2EDDFD0E-F3B8-5BA7-BDD6-9DA05D3BA467}" dt="2026-10-31T13:39:42.260" v="627" actId="26606"/>
        <pc:sldMkLst>
          <pc:docMk/>
          <pc:sldMk cId="2213873713" sldId="321"/>
        </pc:sldMkLst>
        <pc:spChg chg="mod">
          <ac:chgData name="Gerritsen, Anne" userId="32bb1d7e-35bb-4728-bb26-7ea33dd1317d" providerId="ADAL" clId="{2EDDFD0E-F3B8-5BA7-BDD6-9DA05D3BA467}" dt="2026-10-31T13:39:42.260" v="627" actId="26606"/>
          <ac:spMkLst>
            <pc:docMk/>
            <pc:sldMk cId="2213873713" sldId="321"/>
            <ac:spMk id="2" creationId="{94A7028C-6C43-6140-B864-361B34344500}"/>
          </ac:spMkLst>
        </pc:spChg>
        <pc:spChg chg="mod">
          <ac:chgData name="Gerritsen, Anne" userId="32bb1d7e-35bb-4728-bb26-7ea33dd1317d" providerId="ADAL" clId="{2EDDFD0E-F3B8-5BA7-BDD6-9DA05D3BA467}" dt="2026-10-31T13:39:42.260" v="627" actId="26606"/>
          <ac:spMkLst>
            <pc:docMk/>
            <pc:sldMk cId="2213873713" sldId="321"/>
            <ac:spMk id="3" creationId="{AF6B81E3-AB91-8A4D-BB0E-FB5FFBADFB4F}"/>
          </ac:spMkLst>
        </pc:spChg>
        <pc:spChg chg="del">
          <ac:chgData name="Gerritsen, Anne" userId="32bb1d7e-35bb-4728-bb26-7ea33dd1317d" providerId="ADAL" clId="{2EDDFD0E-F3B8-5BA7-BDD6-9DA05D3BA467}" dt="2026-10-31T12:27:28.789" v="461" actId="26606"/>
          <ac:spMkLst>
            <pc:docMk/>
            <pc:sldMk cId="2213873713" sldId="321"/>
            <ac:spMk id="71" creationId="{4038CB10-1F5C-4D54-9DF7-12586DE5B007}"/>
          </ac:spMkLst>
        </pc:spChg>
        <pc:spChg chg="del">
          <ac:chgData name="Gerritsen, Anne" userId="32bb1d7e-35bb-4728-bb26-7ea33dd1317d" providerId="ADAL" clId="{2EDDFD0E-F3B8-5BA7-BDD6-9DA05D3BA467}" dt="2026-10-31T12:27:28.789" v="461" actId="26606"/>
          <ac:spMkLst>
            <pc:docMk/>
            <pc:sldMk cId="2213873713" sldId="321"/>
            <ac:spMk id="73" creationId="{33B81349-3A7E-4A66-9ED9-66E6F8E29C4A}"/>
          </ac:spMkLst>
        </pc:spChg>
        <pc:spChg chg="del">
          <ac:chgData name="Gerritsen, Anne" userId="32bb1d7e-35bb-4728-bb26-7ea33dd1317d" providerId="ADAL" clId="{2EDDFD0E-F3B8-5BA7-BDD6-9DA05D3BA467}" dt="2026-10-31T12:27:28.789" v="461" actId="26606"/>
          <ac:spMkLst>
            <pc:docMk/>
            <pc:sldMk cId="2213873713" sldId="321"/>
            <ac:spMk id="75" creationId="{4A37A7FF-19A5-40D8-8D0C-E780CBD33087}"/>
          </ac:spMkLst>
        </pc:spChg>
        <pc:spChg chg="del">
          <ac:chgData name="Gerritsen, Anne" userId="32bb1d7e-35bb-4728-bb26-7ea33dd1317d" providerId="ADAL" clId="{2EDDFD0E-F3B8-5BA7-BDD6-9DA05D3BA467}" dt="2026-10-31T12:27:28.789" v="461" actId="26606"/>
          <ac:spMkLst>
            <pc:docMk/>
            <pc:sldMk cId="2213873713" sldId="321"/>
            <ac:spMk id="77" creationId="{73ED6512-6858-4552-B699-9A97FE9A4EA2}"/>
          </ac:spMkLst>
        </pc:spChg>
        <pc:spChg chg="add del">
          <ac:chgData name="Gerritsen, Anne" userId="32bb1d7e-35bb-4728-bb26-7ea33dd1317d" providerId="ADAL" clId="{2EDDFD0E-F3B8-5BA7-BDD6-9DA05D3BA467}" dt="2026-10-31T13:39:42.260" v="627" actId="26606"/>
          <ac:spMkLst>
            <pc:docMk/>
            <pc:sldMk cId="2213873713" sldId="321"/>
            <ac:spMk id="4103" creationId="{21AC6A30-4F22-4C0F-B278-19C5B8A80C55}"/>
          </ac:spMkLst>
        </pc:spChg>
        <pc:spChg chg="add del">
          <ac:chgData name="Gerritsen, Anne" userId="32bb1d7e-35bb-4728-bb26-7ea33dd1317d" providerId="ADAL" clId="{2EDDFD0E-F3B8-5BA7-BDD6-9DA05D3BA467}" dt="2026-10-31T13:39:42.260" v="627" actId="26606"/>
          <ac:spMkLst>
            <pc:docMk/>
            <pc:sldMk cId="2213873713" sldId="321"/>
            <ac:spMk id="4105" creationId="{BB4335AD-65B1-44E4-90AF-264024FE4BD2}"/>
          </ac:spMkLst>
        </pc:spChg>
        <pc:spChg chg="add">
          <ac:chgData name="Gerritsen, Anne" userId="32bb1d7e-35bb-4728-bb26-7ea33dd1317d" providerId="ADAL" clId="{2EDDFD0E-F3B8-5BA7-BDD6-9DA05D3BA467}" dt="2026-10-31T13:39:42.260" v="627" actId="26606"/>
          <ac:spMkLst>
            <pc:docMk/>
            <pc:sldMk cId="2213873713" sldId="321"/>
            <ac:spMk id="4110" creationId="{55C01129-3453-464D-A870-ED71C6E89D60}"/>
          </ac:spMkLst>
        </pc:spChg>
        <pc:spChg chg="add">
          <ac:chgData name="Gerritsen, Anne" userId="32bb1d7e-35bb-4728-bb26-7ea33dd1317d" providerId="ADAL" clId="{2EDDFD0E-F3B8-5BA7-BDD6-9DA05D3BA467}" dt="2026-10-31T13:39:42.260" v="627" actId="26606"/>
          <ac:spMkLst>
            <pc:docMk/>
            <pc:sldMk cId="2213873713" sldId="321"/>
            <ac:spMk id="4112" creationId="{9D2781A6-5C82-4764-B489-F9A599C0A7EB}"/>
          </ac:spMkLst>
        </pc:spChg>
        <pc:picChg chg="del mod ord">
          <ac:chgData name="Gerritsen, Anne" userId="32bb1d7e-35bb-4728-bb26-7ea33dd1317d" providerId="ADAL" clId="{2EDDFD0E-F3B8-5BA7-BDD6-9DA05D3BA467}" dt="2026-10-31T13:39:29.322" v="624" actId="478"/>
          <ac:picMkLst>
            <pc:docMk/>
            <pc:sldMk cId="2213873713" sldId="321"/>
            <ac:picMk id="4" creationId="{13FDAB3B-F915-CB4B-B080-26D5606F2675}"/>
          </ac:picMkLst>
        </pc:picChg>
        <pc:picChg chg="add mod ord">
          <ac:chgData name="Gerritsen, Anne" userId="32bb1d7e-35bb-4728-bb26-7ea33dd1317d" providerId="ADAL" clId="{2EDDFD0E-F3B8-5BA7-BDD6-9DA05D3BA467}" dt="2026-10-31T13:39:42.260" v="627" actId="26606"/>
          <ac:picMkLst>
            <pc:docMk/>
            <pc:sldMk cId="2213873713" sldId="321"/>
            <ac:picMk id="5" creationId="{724C2D25-EC76-115F-3F43-415A2297614A}"/>
          </ac:picMkLst>
        </pc:picChg>
        <pc:picChg chg="mod ord">
          <ac:chgData name="Gerritsen, Anne" userId="32bb1d7e-35bb-4728-bb26-7ea33dd1317d" providerId="ADAL" clId="{2EDDFD0E-F3B8-5BA7-BDD6-9DA05D3BA467}" dt="2026-10-31T13:39:42.260" v="627" actId="26606"/>
          <ac:picMkLst>
            <pc:docMk/>
            <pc:sldMk cId="2213873713" sldId="321"/>
            <ac:picMk id="4098" creationId="{0473DFE5-433E-E040-9F5C-D10F88F23C31}"/>
          </ac:picMkLst>
        </pc:picChg>
      </pc:sldChg>
      <pc:sldChg chg="modSp add mod">
        <pc:chgData name="Gerritsen, Anne" userId="32bb1d7e-35bb-4728-bb26-7ea33dd1317d" providerId="ADAL" clId="{2EDDFD0E-F3B8-5BA7-BDD6-9DA05D3BA467}" dt="2026-10-31T13:54:45.330" v="691" actId="20577"/>
        <pc:sldMkLst>
          <pc:docMk/>
          <pc:sldMk cId="1311491147" sldId="322"/>
        </pc:sldMkLst>
        <pc:spChg chg="mod">
          <ac:chgData name="Gerritsen, Anne" userId="32bb1d7e-35bb-4728-bb26-7ea33dd1317d" providerId="ADAL" clId="{2EDDFD0E-F3B8-5BA7-BDD6-9DA05D3BA467}" dt="2026-10-31T13:54:45.330" v="691" actId="20577"/>
          <ac:spMkLst>
            <pc:docMk/>
            <pc:sldMk cId="1311491147" sldId="322"/>
            <ac:spMk id="7" creationId="{A7FF11AA-DF13-C140-BC2F-654B55442815}"/>
          </ac:spMkLst>
        </pc:spChg>
      </pc:sldChg>
      <pc:sldChg chg="add">
        <pc:chgData name="Gerritsen, Anne" userId="32bb1d7e-35bb-4728-bb26-7ea33dd1317d" providerId="ADAL" clId="{2EDDFD0E-F3B8-5BA7-BDD6-9DA05D3BA467}" dt="2026-10-28T09:30:48.461" v="4"/>
        <pc:sldMkLst>
          <pc:docMk/>
          <pc:sldMk cId="2901203572" sldId="323"/>
        </pc:sldMkLst>
      </pc:sldChg>
      <pc:sldChg chg="add">
        <pc:chgData name="Gerritsen, Anne" userId="32bb1d7e-35bb-4728-bb26-7ea33dd1317d" providerId="ADAL" clId="{2EDDFD0E-F3B8-5BA7-BDD6-9DA05D3BA467}" dt="2026-10-28T09:30:48.461" v="4"/>
        <pc:sldMkLst>
          <pc:docMk/>
          <pc:sldMk cId="3574035086" sldId="324"/>
        </pc:sldMkLst>
      </pc:sldChg>
      <pc:sldChg chg="modSp add mod">
        <pc:chgData name="Gerritsen, Anne" userId="32bb1d7e-35bb-4728-bb26-7ea33dd1317d" providerId="ADAL" clId="{2EDDFD0E-F3B8-5BA7-BDD6-9DA05D3BA467}" dt="2026-10-28T09:30:48.586" v="9" actId="27636"/>
        <pc:sldMkLst>
          <pc:docMk/>
          <pc:sldMk cId="2890720322" sldId="325"/>
        </pc:sldMkLst>
        <pc:spChg chg="mod">
          <ac:chgData name="Gerritsen, Anne" userId="32bb1d7e-35bb-4728-bb26-7ea33dd1317d" providerId="ADAL" clId="{2EDDFD0E-F3B8-5BA7-BDD6-9DA05D3BA467}" dt="2026-10-28T09:30:48.586" v="9" actId="27636"/>
          <ac:spMkLst>
            <pc:docMk/>
            <pc:sldMk cId="2890720322" sldId="325"/>
            <ac:spMk id="7175" creationId="{CD725B80-3995-8C4E-8C74-ABE46D571522}"/>
          </ac:spMkLst>
        </pc:spChg>
      </pc:sldChg>
      <pc:sldChg chg="modSp add mod">
        <pc:chgData name="Gerritsen, Anne" userId="32bb1d7e-35bb-4728-bb26-7ea33dd1317d" providerId="ADAL" clId="{2EDDFD0E-F3B8-5BA7-BDD6-9DA05D3BA467}" dt="2026-10-28T09:30:48.605" v="11" actId="27636"/>
        <pc:sldMkLst>
          <pc:docMk/>
          <pc:sldMk cId="2120097788" sldId="326"/>
        </pc:sldMkLst>
        <pc:spChg chg="mod">
          <ac:chgData name="Gerritsen, Anne" userId="32bb1d7e-35bb-4728-bb26-7ea33dd1317d" providerId="ADAL" clId="{2EDDFD0E-F3B8-5BA7-BDD6-9DA05D3BA467}" dt="2026-10-28T09:30:48.605" v="11" actId="27636"/>
          <ac:spMkLst>
            <pc:docMk/>
            <pc:sldMk cId="2120097788" sldId="326"/>
            <ac:spMk id="34818" creationId="{8D58638E-BB7C-5744-9667-56783C11653E}"/>
          </ac:spMkLst>
        </pc:spChg>
      </pc:sldChg>
      <pc:sldChg chg="add">
        <pc:chgData name="Gerritsen, Anne" userId="32bb1d7e-35bb-4728-bb26-7ea33dd1317d" providerId="ADAL" clId="{2EDDFD0E-F3B8-5BA7-BDD6-9DA05D3BA467}" dt="2026-10-28T09:30:48.461" v="4"/>
        <pc:sldMkLst>
          <pc:docMk/>
          <pc:sldMk cId="3177513298" sldId="327"/>
        </pc:sldMkLst>
      </pc:sldChg>
      <pc:sldChg chg="modSp add mod">
        <pc:chgData name="Gerritsen, Anne" userId="32bb1d7e-35bb-4728-bb26-7ea33dd1317d" providerId="ADAL" clId="{2EDDFD0E-F3B8-5BA7-BDD6-9DA05D3BA467}" dt="2026-10-31T13:48:03.239" v="668" actId="1076"/>
        <pc:sldMkLst>
          <pc:docMk/>
          <pc:sldMk cId="366046246" sldId="328"/>
        </pc:sldMkLst>
        <pc:spChg chg="mod">
          <ac:chgData name="Gerritsen, Anne" userId="32bb1d7e-35bb-4728-bb26-7ea33dd1317d" providerId="ADAL" clId="{2EDDFD0E-F3B8-5BA7-BDD6-9DA05D3BA467}" dt="2026-10-31T13:48:03.239" v="668" actId="1076"/>
          <ac:spMkLst>
            <pc:docMk/>
            <pc:sldMk cId="366046246" sldId="328"/>
            <ac:spMk id="2" creationId="{4A345DE9-6596-C74F-9719-C5F9B10694F0}"/>
          </ac:spMkLst>
        </pc:spChg>
        <pc:spChg chg="mod">
          <ac:chgData name="Gerritsen, Anne" userId="32bb1d7e-35bb-4728-bb26-7ea33dd1317d" providerId="ADAL" clId="{2EDDFD0E-F3B8-5BA7-BDD6-9DA05D3BA467}" dt="2026-10-31T13:47:58.508" v="667" actId="14100"/>
          <ac:spMkLst>
            <pc:docMk/>
            <pc:sldMk cId="366046246" sldId="328"/>
            <ac:spMk id="3" creationId="{D39D6DCF-19F9-0C4D-B817-D42CB0219679}"/>
          </ac:spMkLst>
        </pc:spChg>
        <pc:picChg chg="mod">
          <ac:chgData name="Gerritsen, Anne" userId="32bb1d7e-35bb-4728-bb26-7ea33dd1317d" providerId="ADAL" clId="{2EDDFD0E-F3B8-5BA7-BDD6-9DA05D3BA467}" dt="2026-10-31T13:47:55.272" v="666" actId="1076"/>
          <ac:picMkLst>
            <pc:docMk/>
            <pc:sldMk cId="366046246" sldId="328"/>
            <ac:picMk id="8194" creationId="{EC79046F-23FE-D44B-B509-BD96A7654F3E}"/>
          </ac:picMkLst>
        </pc:picChg>
      </pc:sldChg>
      <pc:sldChg chg="add ord">
        <pc:chgData name="Gerritsen, Anne" userId="32bb1d7e-35bb-4728-bb26-7ea33dd1317d" providerId="ADAL" clId="{2EDDFD0E-F3B8-5BA7-BDD6-9DA05D3BA467}" dt="2026-10-31T13:45:07.150" v="651" actId="20578"/>
        <pc:sldMkLst>
          <pc:docMk/>
          <pc:sldMk cId="2780933227" sldId="329"/>
        </pc:sldMkLst>
      </pc:sldChg>
      <pc:sldChg chg="modSp add mod">
        <pc:chgData name="Gerritsen, Anne" userId="32bb1d7e-35bb-4728-bb26-7ea33dd1317d" providerId="ADAL" clId="{2EDDFD0E-F3B8-5BA7-BDD6-9DA05D3BA467}" dt="2026-10-31T12:28:19.083" v="466" actId="1076"/>
        <pc:sldMkLst>
          <pc:docMk/>
          <pc:sldMk cId="498265038" sldId="330"/>
        </pc:sldMkLst>
        <pc:spChg chg="mod">
          <ac:chgData name="Gerritsen, Anne" userId="32bb1d7e-35bb-4728-bb26-7ea33dd1317d" providerId="ADAL" clId="{2EDDFD0E-F3B8-5BA7-BDD6-9DA05D3BA467}" dt="2026-10-31T12:28:19.083" v="466" actId="1076"/>
          <ac:spMkLst>
            <pc:docMk/>
            <pc:sldMk cId="498265038" sldId="330"/>
            <ac:spMk id="2" creationId="{3218C071-4E14-F146-BE19-FD575FC5C666}"/>
          </ac:spMkLst>
        </pc:spChg>
        <pc:spChg chg="mod">
          <ac:chgData name="Gerritsen, Anne" userId="32bb1d7e-35bb-4728-bb26-7ea33dd1317d" providerId="ADAL" clId="{2EDDFD0E-F3B8-5BA7-BDD6-9DA05D3BA467}" dt="2026-10-31T12:28:13.582" v="465" actId="1076"/>
          <ac:spMkLst>
            <pc:docMk/>
            <pc:sldMk cId="498265038" sldId="330"/>
            <ac:spMk id="3" creationId="{14460EA3-E0CC-FA4F-AC00-0463AE6E7B64}"/>
          </ac:spMkLst>
        </pc:spChg>
        <pc:picChg chg="mod">
          <ac:chgData name="Gerritsen, Anne" userId="32bb1d7e-35bb-4728-bb26-7ea33dd1317d" providerId="ADAL" clId="{2EDDFD0E-F3B8-5BA7-BDD6-9DA05D3BA467}" dt="2026-10-31T12:28:04.002" v="463" actId="14100"/>
          <ac:picMkLst>
            <pc:docMk/>
            <pc:sldMk cId="498265038" sldId="330"/>
            <ac:picMk id="4" creationId="{BE873A9F-4D1A-0546-A29F-E8601B8C3452}"/>
          </ac:picMkLst>
        </pc:picChg>
      </pc:sldChg>
      <pc:sldChg chg="add">
        <pc:chgData name="Gerritsen, Anne" userId="32bb1d7e-35bb-4728-bb26-7ea33dd1317d" providerId="ADAL" clId="{2EDDFD0E-F3B8-5BA7-BDD6-9DA05D3BA467}" dt="2026-10-28T09:30:48.461" v="4"/>
        <pc:sldMkLst>
          <pc:docMk/>
          <pc:sldMk cId="1651219577" sldId="332"/>
        </pc:sldMkLst>
      </pc:sldChg>
      <pc:sldChg chg="modSp add mod">
        <pc:chgData name="Gerritsen, Anne" userId="32bb1d7e-35bb-4728-bb26-7ea33dd1317d" providerId="ADAL" clId="{2EDDFD0E-F3B8-5BA7-BDD6-9DA05D3BA467}" dt="2026-10-28T09:30:48.565" v="6" actId="27636"/>
        <pc:sldMkLst>
          <pc:docMk/>
          <pc:sldMk cId="1098586648" sldId="333"/>
        </pc:sldMkLst>
        <pc:spChg chg="mod">
          <ac:chgData name="Gerritsen, Anne" userId="32bb1d7e-35bb-4728-bb26-7ea33dd1317d" providerId="ADAL" clId="{2EDDFD0E-F3B8-5BA7-BDD6-9DA05D3BA467}" dt="2026-10-28T09:30:48.565" v="6" actId="27636"/>
          <ac:spMkLst>
            <pc:docMk/>
            <pc:sldMk cId="1098586648" sldId="333"/>
            <ac:spMk id="3" creationId="{651753DE-1F1C-4E4E-B60E-C99C25E2A2AB}"/>
          </ac:spMkLst>
        </pc:spChg>
      </pc:sldChg>
      <pc:sldChg chg="modSp add mod">
        <pc:chgData name="Gerritsen, Anne" userId="32bb1d7e-35bb-4728-bb26-7ea33dd1317d" providerId="ADAL" clId="{2EDDFD0E-F3B8-5BA7-BDD6-9DA05D3BA467}" dt="2026-10-28T09:30:48.580" v="8" actId="27636"/>
        <pc:sldMkLst>
          <pc:docMk/>
          <pc:sldMk cId="1692739336" sldId="334"/>
        </pc:sldMkLst>
        <pc:spChg chg="mod">
          <ac:chgData name="Gerritsen, Anne" userId="32bb1d7e-35bb-4728-bb26-7ea33dd1317d" providerId="ADAL" clId="{2EDDFD0E-F3B8-5BA7-BDD6-9DA05D3BA467}" dt="2026-10-28T09:30:48.580" v="8" actId="27636"/>
          <ac:spMkLst>
            <pc:docMk/>
            <pc:sldMk cId="1692739336" sldId="334"/>
            <ac:spMk id="4" creationId="{CD725B80-3995-8C4E-8C74-ABE46D571522}"/>
          </ac:spMkLst>
        </pc:spChg>
      </pc:sldChg>
      <pc:sldChg chg="modSp add del mod">
        <pc:chgData name="Gerritsen, Anne" userId="32bb1d7e-35bb-4728-bb26-7ea33dd1317d" providerId="ADAL" clId="{2EDDFD0E-F3B8-5BA7-BDD6-9DA05D3BA467}" dt="2026-10-31T13:49:18.748" v="669" actId="2696"/>
        <pc:sldMkLst>
          <pc:docMk/>
          <pc:sldMk cId="1309612824" sldId="335"/>
        </pc:sldMkLst>
      </pc:sldChg>
      <pc:sldChg chg="addSp modSp add mod setBg">
        <pc:chgData name="Gerritsen, Anne" userId="32bb1d7e-35bb-4728-bb26-7ea33dd1317d" providerId="ADAL" clId="{2EDDFD0E-F3B8-5BA7-BDD6-9DA05D3BA467}" dt="2026-10-28T10:18:16.445" v="398" actId="27636"/>
        <pc:sldMkLst>
          <pc:docMk/>
          <pc:sldMk cId="2932639470" sldId="339"/>
        </pc:sldMkLst>
        <pc:spChg chg="mod">
          <ac:chgData name="Gerritsen, Anne" userId="32bb1d7e-35bb-4728-bb26-7ea33dd1317d" providerId="ADAL" clId="{2EDDFD0E-F3B8-5BA7-BDD6-9DA05D3BA467}" dt="2026-10-28T10:17:51.605" v="386" actId="26606"/>
          <ac:spMkLst>
            <pc:docMk/>
            <pc:sldMk cId="2932639470" sldId="339"/>
            <ac:spMk id="2" creationId="{ACE22151-F0D1-F445-8CFA-3F90C9180D1F}"/>
          </ac:spMkLst>
        </pc:spChg>
        <pc:spChg chg="mod ord">
          <ac:chgData name="Gerritsen, Anne" userId="32bb1d7e-35bb-4728-bb26-7ea33dd1317d" providerId="ADAL" clId="{2EDDFD0E-F3B8-5BA7-BDD6-9DA05D3BA467}" dt="2026-10-28T10:18:16.445" v="398" actId="27636"/>
          <ac:spMkLst>
            <pc:docMk/>
            <pc:sldMk cId="2932639470" sldId="339"/>
            <ac:spMk id="3" creationId="{C3748182-321C-AB43-B4B2-219C29084CDE}"/>
          </ac:spMkLst>
        </pc:spChg>
        <pc:spChg chg="add">
          <ac:chgData name="Gerritsen, Anne" userId="32bb1d7e-35bb-4728-bb26-7ea33dd1317d" providerId="ADAL" clId="{2EDDFD0E-F3B8-5BA7-BDD6-9DA05D3BA467}" dt="2026-10-28T10:17:51.605" v="386" actId="26606"/>
          <ac:spMkLst>
            <pc:docMk/>
            <pc:sldMk cId="2932639470" sldId="339"/>
            <ac:spMk id="1031" creationId="{21AC6A30-4F22-4C0F-B278-19C5B8A80C55}"/>
          </ac:spMkLst>
        </pc:spChg>
        <pc:spChg chg="add">
          <ac:chgData name="Gerritsen, Anne" userId="32bb1d7e-35bb-4728-bb26-7ea33dd1317d" providerId="ADAL" clId="{2EDDFD0E-F3B8-5BA7-BDD6-9DA05D3BA467}" dt="2026-10-28T10:17:51.605" v="386" actId="26606"/>
          <ac:spMkLst>
            <pc:docMk/>
            <pc:sldMk cId="2932639470" sldId="339"/>
            <ac:spMk id="1033" creationId="{BB4335AD-65B1-44E4-90AF-264024FE4BD2}"/>
          </ac:spMkLst>
        </pc:spChg>
        <pc:picChg chg="mod">
          <ac:chgData name="Gerritsen, Anne" userId="32bb1d7e-35bb-4728-bb26-7ea33dd1317d" providerId="ADAL" clId="{2EDDFD0E-F3B8-5BA7-BDD6-9DA05D3BA467}" dt="2026-10-28T10:17:51.605" v="386" actId="26606"/>
          <ac:picMkLst>
            <pc:docMk/>
            <pc:sldMk cId="2932639470" sldId="339"/>
            <ac:picMk id="4" creationId="{C2460B92-1915-E046-84F3-BC5E0C6FC2E8}"/>
          </ac:picMkLst>
        </pc:picChg>
        <pc:picChg chg="mod">
          <ac:chgData name="Gerritsen, Anne" userId="32bb1d7e-35bb-4728-bb26-7ea33dd1317d" providerId="ADAL" clId="{2EDDFD0E-F3B8-5BA7-BDD6-9DA05D3BA467}" dt="2026-10-28T10:17:51.605" v="386" actId="26606"/>
          <ac:picMkLst>
            <pc:docMk/>
            <pc:sldMk cId="2932639470" sldId="339"/>
            <ac:picMk id="1026" creationId="{F308E56D-542F-CA4F-A3D1-F0A8C93D63F5}"/>
          </ac:picMkLst>
        </pc:picChg>
      </pc:sldChg>
      <pc:sldChg chg="add">
        <pc:chgData name="Gerritsen, Anne" userId="32bb1d7e-35bb-4728-bb26-7ea33dd1317d" providerId="ADAL" clId="{2EDDFD0E-F3B8-5BA7-BDD6-9DA05D3BA467}" dt="2026-10-28T09:30:48.461" v="4"/>
        <pc:sldMkLst>
          <pc:docMk/>
          <pc:sldMk cId="103176790" sldId="340"/>
        </pc:sldMkLst>
      </pc:sldChg>
      <pc:sldChg chg="modSp add mod">
        <pc:chgData name="Gerritsen, Anne" userId="32bb1d7e-35bb-4728-bb26-7ea33dd1317d" providerId="ADAL" clId="{2EDDFD0E-F3B8-5BA7-BDD6-9DA05D3BA467}" dt="2026-10-28T10:13:53.797" v="342" actId="20577"/>
        <pc:sldMkLst>
          <pc:docMk/>
          <pc:sldMk cId="1941642913" sldId="342"/>
        </pc:sldMkLst>
        <pc:spChg chg="mod">
          <ac:chgData name="Gerritsen, Anne" userId="32bb1d7e-35bb-4728-bb26-7ea33dd1317d" providerId="ADAL" clId="{2EDDFD0E-F3B8-5BA7-BDD6-9DA05D3BA467}" dt="2026-10-28T10:13:53.797" v="342" actId="20577"/>
          <ac:spMkLst>
            <pc:docMk/>
            <pc:sldMk cId="1941642913" sldId="342"/>
            <ac:spMk id="3" creationId="{E28E76B6-7919-0F43-8E41-71351395082B}"/>
          </ac:spMkLst>
        </pc:spChg>
      </pc:sldChg>
      <pc:sldChg chg="addSp modSp add mod">
        <pc:chgData name="Gerritsen, Anne" userId="32bb1d7e-35bb-4728-bb26-7ea33dd1317d" providerId="ADAL" clId="{2EDDFD0E-F3B8-5BA7-BDD6-9DA05D3BA467}" dt="2026-10-28T10:17:35.918" v="384" actId="26606"/>
        <pc:sldMkLst>
          <pc:docMk/>
          <pc:sldMk cId="270844723" sldId="348"/>
        </pc:sldMkLst>
        <pc:spChg chg="add">
          <ac:chgData name="Gerritsen, Anne" userId="32bb1d7e-35bb-4728-bb26-7ea33dd1317d" providerId="ADAL" clId="{2EDDFD0E-F3B8-5BA7-BDD6-9DA05D3BA467}" dt="2026-10-28T10:17:35.918" v="384" actId="26606"/>
          <ac:spMkLst>
            <pc:docMk/>
            <pc:sldMk cId="270844723" sldId="348"/>
            <ac:spMk id="1031" creationId="{32BC26D8-82FB-445E-AA49-62A77D7C1EE0}"/>
          </ac:spMkLst>
        </pc:spChg>
        <pc:spChg chg="add">
          <ac:chgData name="Gerritsen, Anne" userId="32bb1d7e-35bb-4728-bb26-7ea33dd1317d" providerId="ADAL" clId="{2EDDFD0E-F3B8-5BA7-BDD6-9DA05D3BA467}" dt="2026-10-28T10:17:35.918" v="384" actId="26606"/>
          <ac:spMkLst>
            <pc:docMk/>
            <pc:sldMk cId="270844723" sldId="348"/>
            <ac:spMk id="1033" creationId="{CB44330D-EA18-4254-AA95-EB49948539B8}"/>
          </ac:spMkLst>
        </pc:spChg>
        <pc:picChg chg="mod">
          <ac:chgData name="Gerritsen, Anne" userId="32bb1d7e-35bb-4728-bb26-7ea33dd1317d" providerId="ADAL" clId="{2EDDFD0E-F3B8-5BA7-BDD6-9DA05D3BA467}" dt="2026-10-28T10:17:35.918" v="384" actId="26606"/>
          <ac:picMkLst>
            <pc:docMk/>
            <pc:sldMk cId="270844723" sldId="348"/>
            <ac:picMk id="1026" creationId="{96701942-E074-DD43-81BC-871A56A3551D}"/>
          </ac:picMkLst>
        </pc:picChg>
      </pc:sldChg>
      <pc:sldChg chg="addSp modSp add del mod ord">
        <pc:chgData name="Gerritsen, Anne" userId="32bb1d7e-35bb-4728-bb26-7ea33dd1317d" providerId="ADAL" clId="{2EDDFD0E-F3B8-5BA7-BDD6-9DA05D3BA467}" dt="2026-10-31T13:33:50.043" v="530" actId="2696"/>
        <pc:sldMkLst>
          <pc:docMk/>
          <pc:sldMk cId="3346141742" sldId="349"/>
        </pc:sldMkLst>
      </pc:sldChg>
      <pc:sldChg chg="modSp add mod modAnim">
        <pc:chgData name="Gerritsen, Anne" userId="32bb1d7e-35bb-4728-bb26-7ea33dd1317d" providerId="ADAL" clId="{2EDDFD0E-F3B8-5BA7-BDD6-9DA05D3BA467}" dt="2026-10-31T13:43:54.845" v="644"/>
        <pc:sldMkLst>
          <pc:docMk/>
          <pc:sldMk cId="1679796885" sldId="350"/>
        </pc:sldMkLst>
        <pc:spChg chg="mod">
          <ac:chgData name="Gerritsen, Anne" userId="32bb1d7e-35bb-4728-bb26-7ea33dd1317d" providerId="ADAL" clId="{2EDDFD0E-F3B8-5BA7-BDD6-9DA05D3BA467}" dt="2026-10-31T13:43:27.859" v="643" actId="14100"/>
          <ac:spMkLst>
            <pc:docMk/>
            <pc:sldMk cId="1679796885" sldId="350"/>
            <ac:spMk id="3" creationId="{14460EA3-E0CC-FA4F-AC00-0463AE6E7B64}"/>
          </ac:spMkLst>
        </pc:spChg>
      </pc:sldChg>
      <pc:sldChg chg="add ord">
        <pc:chgData name="Gerritsen, Anne" userId="32bb1d7e-35bb-4728-bb26-7ea33dd1317d" providerId="ADAL" clId="{2EDDFD0E-F3B8-5BA7-BDD6-9DA05D3BA467}" dt="2026-10-31T13:42:58.347" v="639" actId="20578"/>
        <pc:sldMkLst>
          <pc:docMk/>
          <pc:sldMk cId="3660602126" sldId="351"/>
        </pc:sldMkLst>
      </pc:sldChg>
      <pc:sldChg chg="addSp delSp modSp add mod setBg">
        <pc:chgData name="Gerritsen, Anne" userId="32bb1d7e-35bb-4728-bb26-7ea33dd1317d" providerId="ADAL" clId="{2EDDFD0E-F3B8-5BA7-BDD6-9DA05D3BA467}" dt="2026-10-31T13:26:20.257" v="474" actId="5793"/>
        <pc:sldMkLst>
          <pc:docMk/>
          <pc:sldMk cId="2307902754" sldId="352"/>
        </pc:sldMkLst>
        <pc:spChg chg="add mod">
          <ac:chgData name="Gerritsen, Anne" userId="32bb1d7e-35bb-4728-bb26-7ea33dd1317d" providerId="ADAL" clId="{2EDDFD0E-F3B8-5BA7-BDD6-9DA05D3BA467}" dt="2026-10-31T13:26:16.809" v="473" actId="313"/>
          <ac:spMkLst>
            <pc:docMk/>
            <pc:sldMk cId="2307902754" sldId="352"/>
            <ac:spMk id="2" creationId="{EF829F6B-BD58-A6C0-B0A8-DBD575DA051B}"/>
          </ac:spMkLst>
        </pc:spChg>
        <pc:spChg chg="mod ord">
          <ac:chgData name="Gerritsen, Anne" userId="32bb1d7e-35bb-4728-bb26-7ea33dd1317d" providerId="ADAL" clId="{2EDDFD0E-F3B8-5BA7-BDD6-9DA05D3BA467}" dt="2026-10-31T13:26:20.257" v="474" actId="5793"/>
          <ac:spMkLst>
            <pc:docMk/>
            <pc:sldMk cId="2307902754" sldId="352"/>
            <ac:spMk id="5" creationId="{8E66EF4B-4FA4-F24B-A279-CC81642E2956}"/>
          </ac:spMkLst>
        </pc:spChg>
        <pc:spChg chg="add del">
          <ac:chgData name="Gerritsen, Anne" userId="32bb1d7e-35bb-4728-bb26-7ea33dd1317d" providerId="ADAL" clId="{2EDDFD0E-F3B8-5BA7-BDD6-9DA05D3BA467}" dt="2026-10-31T13:26:02.253" v="469" actId="26606"/>
          <ac:spMkLst>
            <pc:docMk/>
            <pc:sldMk cId="2307902754" sldId="352"/>
            <ac:spMk id="10" creationId="{70DFC902-7D23-471A-B557-B6B6917D7A0D}"/>
          </ac:spMkLst>
        </pc:spChg>
        <pc:spChg chg="add del">
          <ac:chgData name="Gerritsen, Anne" userId="32bb1d7e-35bb-4728-bb26-7ea33dd1317d" providerId="ADAL" clId="{2EDDFD0E-F3B8-5BA7-BDD6-9DA05D3BA467}" dt="2026-10-31T13:26:02.253" v="469" actId="26606"/>
          <ac:spMkLst>
            <pc:docMk/>
            <pc:sldMk cId="2307902754" sldId="352"/>
            <ac:spMk id="12" creationId="{A55D5633-D557-4DCA-982C-FF36EB7A1C00}"/>
          </ac:spMkLst>
        </pc:spChg>
        <pc:spChg chg="add del">
          <ac:chgData name="Gerritsen, Anne" userId="32bb1d7e-35bb-4728-bb26-7ea33dd1317d" providerId="ADAL" clId="{2EDDFD0E-F3B8-5BA7-BDD6-9DA05D3BA467}" dt="2026-10-31T13:26:02.253" v="469" actId="26606"/>
          <ac:spMkLst>
            <pc:docMk/>
            <pc:sldMk cId="2307902754" sldId="352"/>
            <ac:spMk id="14" creationId="{450D3AD2-FA80-415F-A9CE-54D884561CD7}"/>
          </ac:spMkLst>
        </pc:spChg>
        <pc:spChg chg="add">
          <ac:chgData name="Gerritsen, Anne" userId="32bb1d7e-35bb-4728-bb26-7ea33dd1317d" providerId="ADAL" clId="{2EDDFD0E-F3B8-5BA7-BDD6-9DA05D3BA467}" dt="2026-10-31T13:26:02.253" v="469" actId="26606"/>
          <ac:spMkLst>
            <pc:docMk/>
            <pc:sldMk cId="2307902754" sldId="352"/>
            <ac:spMk id="21" creationId="{6F4C891B-62D0-4250-AEB7-0F42BAD78D7D}"/>
          </ac:spMkLst>
        </pc:spChg>
        <pc:picChg chg="add">
          <ac:chgData name="Gerritsen, Anne" userId="32bb1d7e-35bb-4728-bb26-7ea33dd1317d" providerId="ADAL" clId="{2EDDFD0E-F3B8-5BA7-BDD6-9DA05D3BA467}" dt="2026-10-31T13:26:02.253" v="469" actId="26606"/>
          <ac:picMkLst>
            <pc:docMk/>
            <pc:sldMk cId="2307902754" sldId="352"/>
            <ac:picMk id="18" creationId="{4478F7AD-F5B4-1F49-0DBA-29C670E7F8A0}"/>
          </ac:picMkLst>
        </pc:picChg>
      </pc:sldChg>
      <pc:sldChg chg="modSp add del mod">
        <pc:chgData name="Gerritsen, Anne" userId="32bb1d7e-35bb-4728-bb26-7ea33dd1317d" providerId="ADAL" clId="{2EDDFD0E-F3B8-5BA7-BDD6-9DA05D3BA467}" dt="2026-10-31T13:41:37.174" v="635" actId="20577"/>
        <pc:sldMkLst>
          <pc:docMk/>
          <pc:sldMk cId="1128467746" sldId="353"/>
        </pc:sldMkLst>
        <pc:spChg chg="mod">
          <ac:chgData name="Gerritsen, Anne" userId="32bb1d7e-35bb-4728-bb26-7ea33dd1317d" providerId="ADAL" clId="{2EDDFD0E-F3B8-5BA7-BDD6-9DA05D3BA467}" dt="2026-10-31T13:41:37.174" v="635" actId="20577"/>
          <ac:spMkLst>
            <pc:docMk/>
            <pc:sldMk cId="1128467746" sldId="353"/>
            <ac:spMk id="5" creationId="{0057D118-5B7B-4869-8028-A52790EDA114}"/>
          </ac:spMkLst>
        </pc:spChg>
      </pc:sldChg>
      <pc:sldChg chg="modSp add del mod">
        <pc:chgData name="Gerritsen, Anne" userId="32bb1d7e-35bb-4728-bb26-7ea33dd1317d" providerId="ADAL" clId="{2EDDFD0E-F3B8-5BA7-BDD6-9DA05D3BA467}" dt="2026-10-31T13:46:21.393" v="654" actId="20577"/>
        <pc:sldMkLst>
          <pc:docMk/>
          <pc:sldMk cId="742186931" sldId="354"/>
        </pc:sldMkLst>
        <pc:spChg chg="mod">
          <ac:chgData name="Gerritsen, Anne" userId="32bb1d7e-35bb-4728-bb26-7ea33dd1317d" providerId="ADAL" clId="{2EDDFD0E-F3B8-5BA7-BDD6-9DA05D3BA467}" dt="2026-10-31T13:46:21.393" v="654" actId="20577"/>
          <ac:spMkLst>
            <pc:docMk/>
            <pc:sldMk cId="742186931" sldId="354"/>
            <ac:spMk id="11" creationId="{D1DD1B01-D4B7-4D94-9C7F-9E19BC7FC10A}"/>
          </ac:spMkLst>
        </pc:spChg>
      </pc:sldChg>
      <pc:sldChg chg="add del">
        <pc:chgData name="Gerritsen, Anne" userId="32bb1d7e-35bb-4728-bb26-7ea33dd1317d" providerId="ADAL" clId="{2EDDFD0E-F3B8-5BA7-BDD6-9DA05D3BA467}" dt="2026-10-31T13:52:40.989" v="672"/>
        <pc:sldMkLst>
          <pc:docMk/>
          <pc:sldMk cId="3768045088" sldId="355"/>
        </pc:sldMkLst>
      </pc:sldChg>
      <pc:sldChg chg="add del">
        <pc:chgData name="Gerritsen, Anne" userId="32bb1d7e-35bb-4728-bb26-7ea33dd1317d" providerId="ADAL" clId="{2EDDFD0E-F3B8-5BA7-BDD6-9DA05D3BA467}" dt="2026-10-31T13:54:08.303" v="687"/>
        <pc:sldMkLst>
          <pc:docMk/>
          <pc:sldMk cId="3819900004" sldId="356"/>
        </pc:sldMkLst>
      </pc:sldChg>
      <pc:sldChg chg="modSp add del mod">
        <pc:chgData name="Gerritsen, Anne" userId="32bb1d7e-35bb-4728-bb26-7ea33dd1317d" providerId="ADAL" clId="{2EDDFD0E-F3B8-5BA7-BDD6-9DA05D3BA467}" dt="2026-10-31T13:55:31.381" v="694" actId="20577"/>
        <pc:sldMkLst>
          <pc:docMk/>
          <pc:sldMk cId="3053982856" sldId="357"/>
        </pc:sldMkLst>
        <pc:spChg chg="mod">
          <ac:chgData name="Gerritsen, Anne" userId="32bb1d7e-35bb-4728-bb26-7ea33dd1317d" providerId="ADAL" clId="{2EDDFD0E-F3B8-5BA7-BDD6-9DA05D3BA467}" dt="2026-10-31T13:55:31.381" v="694" actId="20577"/>
          <ac:spMkLst>
            <pc:docMk/>
            <pc:sldMk cId="3053982856" sldId="357"/>
            <ac:spMk id="13" creationId="{0057D118-5B7B-4869-8028-A52790EDA114}"/>
          </ac:spMkLst>
        </pc:spChg>
      </pc:sldChg>
      <pc:sldChg chg="addSp modSp new mod">
        <pc:chgData name="Gerritsen, Anne" userId="32bb1d7e-35bb-4728-bb26-7ea33dd1317d" providerId="ADAL" clId="{2EDDFD0E-F3B8-5BA7-BDD6-9DA05D3BA467}" dt="2026-10-31T14:25:50.246" v="892" actId="1076"/>
        <pc:sldMkLst>
          <pc:docMk/>
          <pc:sldMk cId="2076087411" sldId="358"/>
        </pc:sldMkLst>
        <pc:spChg chg="add mod">
          <ac:chgData name="Gerritsen, Anne" userId="32bb1d7e-35bb-4728-bb26-7ea33dd1317d" providerId="ADAL" clId="{2EDDFD0E-F3B8-5BA7-BDD6-9DA05D3BA467}" dt="2026-10-31T14:25:50.246" v="892" actId="1076"/>
          <ac:spMkLst>
            <pc:docMk/>
            <pc:sldMk cId="2076087411" sldId="358"/>
            <ac:spMk id="3" creationId="{4872C6F8-F198-2D54-9095-99A5461FFF53}"/>
          </ac:spMkLst>
        </pc:spChg>
        <pc:spChg chg="add mod">
          <ac:chgData name="Gerritsen, Anne" userId="32bb1d7e-35bb-4728-bb26-7ea33dd1317d" providerId="ADAL" clId="{2EDDFD0E-F3B8-5BA7-BDD6-9DA05D3BA467}" dt="2026-10-31T14:25:41.536" v="891" actId="404"/>
          <ac:spMkLst>
            <pc:docMk/>
            <pc:sldMk cId="2076087411" sldId="358"/>
            <ac:spMk id="5" creationId="{9D47F2E0-5C9D-2AA1-1BC1-F139C775CCB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C60A65-F49A-6748-9B60-5C82BDF7EAC0}" type="datetimeFigureOut">
              <a:rPr lang="en-US" smtClean="0"/>
              <a:t>10/31/26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AC0F32-8D6E-944B-8332-382C5831867E}" type="slidenum">
              <a:rPr lang="en-US" smtClean="0"/>
              <a:t>‹#›</a:t>
            </a:fld>
            <a:endParaRPr lang="en-US"/>
          </a:p>
        </p:txBody>
      </p:sp>
    </p:spTree>
    <p:extLst>
      <p:ext uri="{BB962C8B-B14F-4D97-AF65-F5344CB8AC3E}">
        <p14:creationId xmlns:p14="http://schemas.microsoft.com/office/powerpoint/2010/main" val="1694302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337C0A3-5F08-4F2F-9A73-9BD720F32110}" type="slidenum">
              <a:rPr kumimoji="0" lang="en-GB" altLang="en-US" sz="12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altLang="en-US" sz="1200" b="0" i="0" u="none" strike="noStrike" kern="1200" cap="none" spc="0" normalizeH="0" baseline="0" noProof="0">
              <a:ln>
                <a:noFill/>
              </a:ln>
              <a:solidFill>
                <a:srgbClr val="000000"/>
              </a:solidFill>
              <a:effectLst/>
              <a:uLnTx/>
              <a:uFillTx/>
              <a:latin typeface="Arial" charset="0"/>
              <a:ea typeface="+mn-ea"/>
              <a:cs typeface="+mn-cs"/>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altLang="en-US">
              <a:latin typeface="Arial" charset="0"/>
            </a:endParaRPr>
          </a:p>
        </p:txBody>
      </p:sp>
    </p:spTree>
    <p:extLst>
      <p:ext uri="{BB962C8B-B14F-4D97-AF65-F5344CB8AC3E}">
        <p14:creationId xmlns:p14="http://schemas.microsoft.com/office/powerpoint/2010/main" val="2058032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7C092-E06D-5C1C-095D-375E342B79D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9699BD4-E9AE-C37F-26DE-8C8F0B6923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ADF24CE5-A7E5-3400-4FD8-55A93FCD7FBD}"/>
              </a:ext>
            </a:extLst>
          </p:cNvPr>
          <p:cNvSpPr>
            <a:spLocks noGrp="1"/>
          </p:cNvSpPr>
          <p:nvPr>
            <p:ph type="dt" sz="half" idx="10"/>
          </p:nvPr>
        </p:nvSpPr>
        <p:spPr/>
        <p:txBody>
          <a:bodyPr/>
          <a:lstStyle/>
          <a:p>
            <a:fld id="{ECD1CFD5-D5B5-ED4A-99CE-55F5545C6270}" type="datetimeFigureOut">
              <a:rPr lang="en-US" smtClean="0"/>
              <a:t>10/31/26</a:t>
            </a:fld>
            <a:endParaRPr lang="en-US"/>
          </a:p>
        </p:txBody>
      </p:sp>
      <p:sp>
        <p:nvSpPr>
          <p:cNvPr id="5" name="Footer Placeholder 4">
            <a:extLst>
              <a:ext uri="{FF2B5EF4-FFF2-40B4-BE49-F238E27FC236}">
                <a16:creationId xmlns:a16="http://schemas.microsoft.com/office/drawing/2014/main" id="{34E4F8EC-ABD4-949C-6138-9D42EFEE7D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7F9544-5F02-3AA6-0DA9-2160F379F87E}"/>
              </a:ext>
            </a:extLst>
          </p:cNvPr>
          <p:cNvSpPr>
            <a:spLocks noGrp="1"/>
          </p:cNvSpPr>
          <p:nvPr>
            <p:ph type="sldNum" sz="quarter" idx="12"/>
          </p:nvPr>
        </p:nvSpPr>
        <p:spPr/>
        <p:txBody>
          <a:bodyPr/>
          <a:lstStyle/>
          <a:p>
            <a:fld id="{2FE7D2E4-F9D8-9B4A-87FD-603821AB0A0B}" type="slidenum">
              <a:rPr lang="en-US" smtClean="0"/>
              <a:t>‹#›</a:t>
            </a:fld>
            <a:endParaRPr lang="en-US"/>
          </a:p>
        </p:txBody>
      </p:sp>
    </p:spTree>
    <p:extLst>
      <p:ext uri="{BB962C8B-B14F-4D97-AF65-F5344CB8AC3E}">
        <p14:creationId xmlns:p14="http://schemas.microsoft.com/office/powerpoint/2010/main" val="23129667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9245A-68EB-D76F-12BE-85889AEB8BF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9801E15-1CE6-A00B-CDC8-364BB2671CD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22ACDF4-0825-0AC7-C9CD-8F29614B96F6}"/>
              </a:ext>
            </a:extLst>
          </p:cNvPr>
          <p:cNvSpPr>
            <a:spLocks noGrp="1"/>
          </p:cNvSpPr>
          <p:nvPr>
            <p:ph type="dt" sz="half" idx="10"/>
          </p:nvPr>
        </p:nvSpPr>
        <p:spPr/>
        <p:txBody>
          <a:bodyPr/>
          <a:lstStyle/>
          <a:p>
            <a:fld id="{ECD1CFD5-D5B5-ED4A-99CE-55F5545C6270}" type="datetimeFigureOut">
              <a:rPr lang="en-US" smtClean="0"/>
              <a:t>10/31/26</a:t>
            </a:fld>
            <a:endParaRPr lang="en-US"/>
          </a:p>
        </p:txBody>
      </p:sp>
      <p:sp>
        <p:nvSpPr>
          <p:cNvPr id="5" name="Footer Placeholder 4">
            <a:extLst>
              <a:ext uri="{FF2B5EF4-FFF2-40B4-BE49-F238E27FC236}">
                <a16:creationId xmlns:a16="http://schemas.microsoft.com/office/drawing/2014/main" id="{D8E98A7F-5FAB-2682-5D03-01F3897CD8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D48251-8640-D412-B930-78A8F4FB461A}"/>
              </a:ext>
            </a:extLst>
          </p:cNvPr>
          <p:cNvSpPr>
            <a:spLocks noGrp="1"/>
          </p:cNvSpPr>
          <p:nvPr>
            <p:ph type="sldNum" sz="quarter" idx="12"/>
          </p:nvPr>
        </p:nvSpPr>
        <p:spPr/>
        <p:txBody>
          <a:bodyPr/>
          <a:lstStyle/>
          <a:p>
            <a:fld id="{2FE7D2E4-F9D8-9B4A-87FD-603821AB0A0B}" type="slidenum">
              <a:rPr lang="en-US" smtClean="0"/>
              <a:t>‹#›</a:t>
            </a:fld>
            <a:endParaRPr lang="en-US"/>
          </a:p>
        </p:txBody>
      </p:sp>
    </p:spTree>
    <p:extLst>
      <p:ext uri="{BB962C8B-B14F-4D97-AF65-F5344CB8AC3E}">
        <p14:creationId xmlns:p14="http://schemas.microsoft.com/office/powerpoint/2010/main" val="3465133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ADF66-2E54-2A3F-EB47-73D9F7756F4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8A355E3-8996-0011-8F43-3D778308061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E304113-90F1-DD3C-9C23-1D2C76A8E158}"/>
              </a:ext>
            </a:extLst>
          </p:cNvPr>
          <p:cNvSpPr>
            <a:spLocks noGrp="1"/>
          </p:cNvSpPr>
          <p:nvPr>
            <p:ph type="dt" sz="half" idx="10"/>
          </p:nvPr>
        </p:nvSpPr>
        <p:spPr/>
        <p:txBody>
          <a:bodyPr/>
          <a:lstStyle/>
          <a:p>
            <a:fld id="{ECD1CFD5-D5B5-ED4A-99CE-55F5545C6270}" type="datetimeFigureOut">
              <a:rPr lang="en-US" smtClean="0"/>
              <a:t>10/31/26</a:t>
            </a:fld>
            <a:endParaRPr lang="en-US"/>
          </a:p>
        </p:txBody>
      </p:sp>
      <p:sp>
        <p:nvSpPr>
          <p:cNvPr id="5" name="Footer Placeholder 4">
            <a:extLst>
              <a:ext uri="{FF2B5EF4-FFF2-40B4-BE49-F238E27FC236}">
                <a16:creationId xmlns:a16="http://schemas.microsoft.com/office/drawing/2014/main" id="{98B53E3D-F38F-9A8B-39E9-4031D670C2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F3C35B-0B92-34E4-D36E-417BCA005E10}"/>
              </a:ext>
            </a:extLst>
          </p:cNvPr>
          <p:cNvSpPr>
            <a:spLocks noGrp="1"/>
          </p:cNvSpPr>
          <p:nvPr>
            <p:ph type="sldNum" sz="quarter" idx="12"/>
          </p:nvPr>
        </p:nvSpPr>
        <p:spPr/>
        <p:txBody>
          <a:bodyPr/>
          <a:lstStyle/>
          <a:p>
            <a:fld id="{2FE7D2E4-F9D8-9B4A-87FD-603821AB0A0B}" type="slidenum">
              <a:rPr lang="en-US" smtClean="0"/>
              <a:t>‹#›</a:t>
            </a:fld>
            <a:endParaRPr lang="en-US"/>
          </a:p>
        </p:txBody>
      </p:sp>
    </p:spTree>
    <p:extLst>
      <p:ext uri="{BB962C8B-B14F-4D97-AF65-F5344CB8AC3E}">
        <p14:creationId xmlns:p14="http://schemas.microsoft.com/office/powerpoint/2010/main" val="4178111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4CE59-0703-8DA1-A72B-5D17289E249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7C5EBD6-58C0-D8B5-A47B-A3A82105E76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7C2AE01-C76A-4D88-BDBA-8556B99F562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1B3D5924-1FB6-210D-9E4D-14E08ED3E40B}"/>
              </a:ext>
            </a:extLst>
          </p:cNvPr>
          <p:cNvSpPr>
            <a:spLocks noGrp="1"/>
          </p:cNvSpPr>
          <p:nvPr>
            <p:ph type="dt" sz="half" idx="10"/>
          </p:nvPr>
        </p:nvSpPr>
        <p:spPr/>
        <p:txBody>
          <a:bodyPr/>
          <a:lstStyle/>
          <a:p>
            <a:fld id="{ECD1CFD5-D5B5-ED4A-99CE-55F5545C6270}" type="datetimeFigureOut">
              <a:rPr lang="en-US" smtClean="0"/>
              <a:t>10/31/26</a:t>
            </a:fld>
            <a:endParaRPr lang="en-US"/>
          </a:p>
        </p:txBody>
      </p:sp>
      <p:sp>
        <p:nvSpPr>
          <p:cNvPr id="6" name="Footer Placeholder 5">
            <a:extLst>
              <a:ext uri="{FF2B5EF4-FFF2-40B4-BE49-F238E27FC236}">
                <a16:creationId xmlns:a16="http://schemas.microsoft.com/office/drawing/2014/main" id="{E620F45D-8508-4BEE-87C6-3F2F65B7B10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4FC795-23F7-78C7-21DC-FFDD00FFBE89}"/>
              </a:ext>
            </a:extLst>
          </p:cNvPr>
          <p:cNvSpPr>
            <a:spLocks noGrp="1"/>
          </p:cNvSpPr>
          <p:nvPr>
            <p:ph type="sldNum" sz="quarter" idx="12"/>
          </p:nvPr>
        </p:nvSpPr>
        <p:spPr/>
        <p:txBody>
          <a:bodyPr/>
          <a:lstStyle/>
          <a:p>
            <a:fld id="{2FE7D2E4-F9D8-9B4A-87FD-603821AB0A0B}" type="slidenum">
              <a:rPr lang="en-US" smtClean="0"/>
              <a:t>‹#›</a:t>
            </a:fld>
            <a:endParaRPr lang="en-US"/>
          </a:p>
        </p:txBody>
      </p:sp>
    </p:spTree>
    <p:extLst>
      <p:ext uri="{BB962C8B-B14F-4D97-AF65-F5344CB8AC3E}">
        <p14:creationId xmlns:p14="http://schemas.microsoft.com/office/powerpoint/2010/main" val="1393655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DBE45-3041-FD48-BF38-5C2ACD24F66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AAFD3B7-2458-7473-3001-816C0CAB354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DD99449-D5AD-D1C0-2260-2911C5C399F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36EEBE5-BDBF-9186-B722-36BD24DF7D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86C6DEB-F06F-A9EC-4EE6-70781166CEE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02067F9-ECFA-2915-EBC5-720B147B2E21}"/>
              </a:ext>
            </a:extLst>
          </p:cNvPr>
          <p:cNvSpPr>
            <a:spLocks noGrp="1"/>
          </p:cNvSpPr>
          <p:nvPr>
            <p:ph type="dt" sz="half" idx="10"/>
          </p:nvPr>
        </p:nvSpPr>
        <p:spPr/>
        <p:txBody>
          <a:bodyPr/>
          <a:lstStyle/>
          <a:p>
            <a:fld id="{ECD1CFD5-D5B5-ED4A-99CE-55F5545C6270}" type="datetimeFigureOut">
              <a:rPr lang="en-US" smtClean="0"/>
              <a:t>10/31/26</a:t>
            </a:fld>
            <a:endParaRPr lang="en-US"/>
          </a:p>
        </p:txBody>
      </p:sp>
      <p:sp>
        <p:nvSpPr>
          <p:cNvPr id="8" name="Footer Placeholder 7">
            <a:extLst>
              <a:ext uri="{FF2B5EF4-FFF2-40B4-BE49-F238E27FC236}">
                <a16:creationId xmlns:a16="http://schemas.microsoft.com/office/drawing/2014/main" id="{B0806914-5C50-0D5A-7AAB-35770659BB5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2B76984-9D7B-F98A-6775-911B9E9E9BC7}"/>
              </a:ext>
            </a:extLst>
          </p:cNvPr>
          <p:cNvSpPr>
            <a:spLocks noGrp="1"/>
          </p:cNvSpPr>
          <p:nvPr>
            <p:ph type="sldNum" sz="quarter" idx="12"/>
          </p:nvPr>
        </p:nvSpPr>
        <p:spPr/>
        <p:txBody>
          <a:bodyPr/>
          <a:lstStyle/>
          <a:p>
            <a:fld id="{2FE7D2E4-F9D8-9B4A-87FD-603821AB0A0B}" type="slidenum">
              <a:rPr lang="en-US" smtClean="0"/>
              <a:t>‹#›</a:t>
            </a:fld>
            <a:endParaRPr lang="en-US"/>
          </a:p>
        </p:txBody>
      </p:sp>
    </p:spTree>
    <p:extLst>
      <p:ext uri="{BB962C8B-B14F-4D97-AF65-F5344CB8AC3E}">
        <p14:creationId xmlns:p14="http://schemas.microsoft.com/office/powerpoint/2010/main" val="3866953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3B758-528C-F02C-FDFC-514000DCCCC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F283EB8-228C-57CC-4CFA-59BA7B56CD45}"/>
              </a:ext>
            </a:extLst>
          </p:cNvPr>
          <p:cNvSpPr>
            <a:spLocks noGrp="1"/>
          </p:cNvSpPr>
          <p:nvPr>
            <p:ph type="dt" sz="half" idx="10"/>
          </p:nvPr>
        </p:nvSpPr>
        <p:spPr/>
        <p:txBody>
          <a:bodyPr/>
          <a:lstStyle/>
          <a:p>
            <a:fld id="{ECD1CFD5-D5B5-ED4A-99CE-55F5545C6270}" type="datetimeFigureOut">
              <a:rPr lang="en-US" smtClean="0"/>
              <a:t>10/31/26</a:t>
            </a:fld>
            <a:endParaRPr lang="en-US"/>
          </a:p>
        </p:txBody>
      </p:sp>
      <p:sp>
        <p:nvSpPr>
          <p:cNvPr id="4" name="Footer Placeholder 3">
            <a:extLst>
              <a:ext uri="{FF2B5EF4-FFF2-40B4-BE49-F238E27FC236}">
                <a16:creationId xmlns:a16="http://schemas.microsoft.com/office/drawing/2014/main" id="{9B595238-9A8C-2832-3B15-9C4234B99EA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AB9675F-D5AA-4720-D701-126621C40FEC}"/>
              </a:ext>
            </a:extLst>
          </p:cNvPr>
          <p:cNvSpPr>
            <a:spLocks noGrp="1"/>
          </p:cNvSpPr>
          <p:nvPr>
            <p:ph type="sldNum" sz="quarter" idx="12"/>
          </p:nvPr>
        </p:nvSpPr>
        <p:spPr/>
        <p:txBody>
          <a:bodyPr/>
          <a:lstStyle/>
          <a:p>
            <a:fld id="{2FE7D2E4-F9D8-9B4A-87FD-603821AB0A0B}" type="slidenum">
              <a:rPr lang="en-US" smtClean="0"/>
              <a:t>‹#›</a:t>
            </a:fld>
            <a:endParaRPr lang="en-US"/>
          </a:p>
        </p:txBody>
      </p:sp>
    </p:spTree>
    <p:extLst>
      <p:ext uri="{BB962C8B-B14F-4D97-AF65-F5344CB8AC3E}">
        <p14:creationId xmlns:p14="http://schemas.microsoft.com/office/powerpoint/2010/main" val="2862694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9F5A01-53CB-34FE-2B4C-418B1767EF5F}"/>
              </a:ext>
            </a:extLst>
          </p:cNvPr>
          <p:cNvSpPr>
            <a:spLocks noGrp="1"/>
          </p:cNvSpPr>
          <p:nvPr>
            <p:ph type="dt" sz="half" idx="10"/>
          </p:nvPr>
        </p:nvSpPr>
        <p:spPr/>
        <p:txBody>
          <a:bodyPr/>
          <a:lstStyle/>
          <a:p>
            <a:fld id="{ECD1CFD5-D5B5-ED4A-99CE-55F5545C6270}" type="datetimeFigureOut">
              <a:rPr lang="en-US" smtClean="0"/>
              <a:t>10/31/26</a:t>
            </a:fld>
            <a:endParaRPr lang="en-US"/>
          </a:p>
        </p:txBody>
      </p:sp>
      <p:sp>
        <p:nvSpPr>
          <p:cNvPr id="3" name="Footer Placeholder 2">
            <a:extLst>
              <a:ext uri="{FF2B5EF4-FFF2-40B4-BE49-F238E27FC236}">
                <a16:creationId xmlns:a16="http://schemas.microsoft.com/office/drawing/2014/main" id="{1FD610D8-2FDE-8B0C-FB3A-142F693872C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EBFE04-F5E6-14F4-78F0-11FE4F401005}"/>
              </a:ext>
            </a:extLst>
          </p:cNvPr>
          <p:cNvSpPr>
            <a:spLocks noGrp="1"/>
          </p:cNvSpPr>
          <p:nvPr>
            <p:ph type="sldNum" sz="quarter" idx="12"/>
          </p:nvPr>
        </p:nvSpPr>
        <p:spPr/>
        <p:txBody>
          <a:bodyPr/>
          <a:lstStyle/>
          <a:p>
            <a:fld id="{2FE7D2E4-F9D8-9B4A-87FD-603821AB0A0B}" type="slidenum">
              <a:rPr lang="en-US" smtClean="0"/>
              <a:t>‹#›</a:t>
            </a:fld>
            <a:endParaRPr lang="en-US"/>
          </a:p>
        </p:txBody>
      </p:sp>
    </p:spTree>
    <p:extLst>
      <p:ext uri="{BB962C8B-B14F-4D97-AF65-F5344CB8AC3E}">
        <p14:creationId xmlns:p14="http://schemas.microsoft.com/office/powerpoint/2010/main" val="2145595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D874D-039F-B000-EA1D-63751DE4DF3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9B3BFF5-5C45-4FE3-3CAE-65273C25C5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85797B6-DB56-77D9-D875-34FBA882FC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0B12C61-B7CA-8A42-9964-34150DA3A747}"/>
              </a:ext>
            </a:extLst>
          </p:cNvPr>
          <p:cNvSpPr>
            <a:spLocks noGrp="1"/>
          </p:cNvSpPr>
          <p:nvPr>
            <p:ph type="dt" sz="half" idx="10"/>
          </p:nvPr>
        </p:nvSpPr>
        <p:spPr/>
        <p:txBody>
          <a:bodyPr/>
          <a:lstStyle/>
          <a:p>
            <a:fld id="{ECD1CFD5-D5B5-ED4A-99CE-55F5545C6270}" type="datetimeFigureOut">
              <a:rPr lang="en-US" smtClean="0"/>
              <a:t>10/31/26</a:t>
            </a:fld>
            <a:endParaRPr lang="en-US"/>
          </a:p>
        </p:txBody>
      </p:sp>
      <p:sp>
        <p:nvSpPr>
          <p:cNvPr id="6" name="Footer Placeholder 5">
            <a:extLst>
              <a:ext uri="{FF2B5EF4-FFF2-40B4-BE49-F238E27FC236}">
                <a16:creationId xmlns:a16="http://schemas.microsoft.com/office/drawing/2014/main" id="{C45FB835-CA80-D46F-1FE8-0E1503531D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B1CA907-15B3-26DD-E792-D52C429743C4}"/>
              </a:ext>
            </a:extLst>
          </p:cNvPr>
          <p:cNvSpPr>
            <a:spLocks noGrp="1"/>
          </p:cNvSpPr>
          <p:nvPr>
            <p:ph type="sldNum" sz="quarter" idx="12"/>
          </p:nvPr>
        </p:nvSpPr>
        <p:spPr/>
        <p:txBody>
          <a:bodyPr/>
          <a:lstStyle/>
          <a:p>
            <a:fld id="{2FE7D2E4-F9D8-9B4A-87FD-603821AB0A0B}" type="slidenum">
              <a:rPr lang="en-US" smtClean="0"/>
              <a:t>‹#›</a:t>
            </a:fld>
            <a:endParaRPr lang="en-US"/>
          </a:p>
        </p:txBody>
      </p:sp>
    </p:spTree>
    <p:extLst>
      <p:ext uri="{BB962C8B-B14F-4D97-AF65-F5344CB8AC3E}">
        <p14:creationId xmlns:p14="http://schemas.microsoft.com/office/powerpoint/2010/main" val="28298269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A64BB-3B2F-ADAB-DAB1-DD971AB1DD0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01979BF-7893-70F7-C280-AA5FA334ED32}"/>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472F08C-5BD7-EC2B-F197-B7FFE3B8B4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4000F15-D4E7-DDE8-AC2E-8CE3A4E6FBE9}"/>
              </a:ext>
            </a:extLst>
          </p:cNvPr>
          <p:cNvSpPr>
            <a:spLocks noGrp="1"/>
          </p:cNvSpPr>
          <p:nvPr>
            <p:ph type="dt" sz="half" idx="10"/>
          </p:nvPr>
        </p:nvSpPr>
        <p:spPr/>
        <p:txBody>
          <a:bodyPr/>
          <a:lstStyle/>
          <a:p>
            <a:fld id="{ECD1CFD5-D5B5-ED4A-99CE-55F5545C6270}" type="datetimeFigureOut">
              <a:rPr lang="en-US" smtClean="0"/>
              <a:t>10/31/26</a:t>
            </a:fld>
            <a:endParaRPr lang="en-US"/>
          </a:p>
        </p:txBody>
      </p:sp>
      <p:sp>
        <p:nvSpPr>
          <p:cNvPr id="6" name="Footer Placeholder 5">
            <a:extLst>
              <a:ext uri="{FF2B5EF4-FFF2-40B4-BE49-F238E27FC236}">
                <a16:creationId xmlns:a16="http://schemas.microsoft.com/office/drawing/2014/main" id="{1F7E51B8-6640-2F33-7E8C-C82B58CF819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4759BE5-892E-E711-5C32-9EC0863223E8}"/>
              </a:ext>
            </a:extLst>
          </p:cNvPr>
          <p:cNvSpPr>
            <a:spLocks noGrp="1"/>
          </p:cNvSpPr>
          <p:nvPr>
            <p:ph type="sldNum" sz="quarter" idx="12"/>
          </p:nvPr>
        </p:nvSpPr>
        <p:spPr/>
        <p:txBody>
          <a:bodyPr/>
          <a:lstStyle/>
          <a:p>
            <a:fld id="{2FE7D2E4-F9D8-9B4A-87FD-603821AB0A0B}" type="slidenum">
              <a:rPr lang="en-US" smtClean="0"/>
              <a:t>‹#›</a:t>
            </a:fld>
            <a:endParaRPr lang="en-US"/>
          </a:p>
        </p:txBody>
      </p:sp>
    </p:spTree>
    <p:extLst>
      <p:ext uri="{BB962C8B-B14F-4D97-AF65-F5344CB8AC3E}">
        <p14:creationId xmlns:p14="http://schemas.microsoft.com/office/powerpoint/2010/main" val="3110802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49A03-BECE-5167-F231-062E4E38949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5F29EBD-2A2B-2C83-3FD3-AC8C151BA2B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89DBFD1-ECB2-D48F-667D-00CF3296E3CC}"/>
              </a:ext>
            </a:extLst>
          </p:cNvPr>
          <p:cNvSpPr>
            <a:spLocks noGrp="1"/>
          </p:cNvSpPr>
          <p:nvPr>
            <p:ph type="dt" sz="half" idx="10"/>
          </p:nvPr>
        </p:nvSpPr>
        <p:spPr/>
        <p:txBody>
          <a:bodyPr/>
          <a:lstStyle/>
          <a:p>
            <a:fld id="{ECD1CFD5-D5B5-ED4A-99CE-55F5545C6270}" type="datetimeFigureOut">
              <a:rPr lang="en-US" smtClean="0"/>
              <a:t>10/31/26</a:t>
            </a:fld>
            <a:endParaRPr lang="en-US"/>
          </a:p>
        </p:txBody>
      </p:sp>
      <p:sp>
        <p:nvSpPr>
          <p:cNvPr id="5" name="Footer Placeholder 4">
            <a:extLst>
              <a:ext uri="{FF2B5EF4-FFF2-40B4-BE49-F238E27FC236}">
                <a16:creationId xmlns:a16="http://schemas.microsoft.com/office/drawing/2014/main" id="{C709167C-189E-2AB6-5F77-8849956354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FAFB89-99A5-7512-7CE1-512ACB6EE02F}"/>
              </a:ext>
            </a:extLst>
          </p:cNvPr>
          <p:cNvSpPr>
            <a:spLocks noGrp="1"/>
          </p:cNvSpPr>
          <p:nvPr>
            <p:ph type="sldNum" sz="quarter" idx="12"/>
          </p:nvPr>
        </p:nvSpPr>
        <p:spPr/>
        <p:txBody>
          <a:bodyPr/>
          <a:lstStyle/>
          <a:p>
            <a:fld id="{2FE7D2E4-F9D8-9B4A-87FD-603821AB0A0B}" type="slidenum">
              <a:rPr lang="en-US" smtClean="0"/>
              <a:t>‹#›</a:t>
            </a:fld>
            <a:endParaRPr lang="en-US"/>
          </a:p>
        </p:txBody>
      </p:sp>
    </p:spTree>
    <p:extLst>
      <p:ext uri="{BB962C8B-B14F-4D97-AF65-F5344CB8AC3E}">
        <p14:creationId xmlns:p14="http://schemas.microsoft.com/office/powerpoint/2010/main" val="2938485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AA7F20-429F-44AE-92C8-E32D3AF10001}"/>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F12716E-B9EF-6F3F-15A1-97D9EA7E078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C1CF4E-7C6E-1099-63D0-35361DEE68AA}"/>
              </a:ext>
            </a:extLst>
          </p:cNvPr>
          <p:cNvSpPr>
            <a:spLocks noGrp="1"/>
          </p:cNvSpPr>
          <p:nvPr>
            <p:ph type="dt" sz="half" idx="10"/>
          </p:nvPr>
        </p:nvSpPr>
        <p:spPr/>
        <p:txBody>
          <a:bodyPr/>
          <a:lstStyle/>
          <a:p>
            <a:fld id="{ECD1CFD5-D5B5-ED4A-99CE-55F5545C6270}" type="datetimeFigureOut">
              <a:rPr lang="en-US" smtClean="0"/>
              <a:t>10/31/26</a:t>
            </a:fld>
            <a:endParaRPr lang="en-US"/>
          </a:p>
        </p:txBody>
      </p:sp>
      <p:sp>
        <p:nvSpPr>
          <p:cNvPr id="5" name="Footer Placeholder 4">
            <a:extLst>
              <a:ext uri="{FF2B5EF4-FFF2-40B4-BE49-F238E27FC236}">
                <a16:creationId xmlns:a16="http://schemas.microsoft.com/office/drawing/2014/main" id="{26EE1D85-2A71-7A8B-34B7-A55342EB3A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F7A63C-97AA-DCB6-4D26-BE6ACA10ADBD}"/>
              </a:ext>
            </a:extLst>
          </p:cNvPr>
          <p:cNvSpPr>
            <a:spLocks noGrp="1"/>
          </p:cNvSpPr>
          <p:nvPr>
            <p:ph type="sldNum" sz="quarter" idx="12"/>
          </p:nvPr>
        </p:nvSpPr>
        <p:spPr/>
        <p:txBody>
          <a:bodyPr/>
          <a:lstStyle/>
          <a:p>
            <a:fld id="{2FE7D2E4-F9D8-9B4A-87FD-603821AB0A0B}" type="slidenum">
              <a:rPr lang="en-US" smtClean="0"/>
              <a:t>‹#›</a:t>
            </a:fld>
            <a:endParaRPr lang="en-US"/>
          </a:p>
        </p:txBody>
      </p:sp>
    </p:spTree>
    <p:extLst>
      <p:ext uri="{BB962C8B-B14F-4D97-AF65-F5344CB8AC3E}">
        <p14:creationId xmlns:p14="http://schemas.microsoft.com/office/powerpoint/2010/main" val="8606730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BEBA71-03D1-4402-9F78-B93683FA51AD}" type="datetimeFigureOut">
              <a:rPr lang="en-GB" smtClean="0"/>
              <a:t>31/10/2026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742F58-A3DA-413C-9076-CC2A764EDD5E}" type="slidenum">
              <a:rPr lang="en-GB" smtClean="0"/>
              <a:t>‹#›</a:t>
            </a:fld>
            <a:endParaRPr lang="en-GB"/>
          </a:p>
        </p:txBody>
      </p:sp>
    </p:spTree>
    <p:extLst>
      <p:ext uri="{BB962C8B-B14F-4D97-AF65-F5344CB8AC3E}">
        <p14:creationId xmlns:p14="http://schemas.microsoft.com/office/powerpoint/2010/main" val="2799765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D8BEBA71-03D1-4402-9F78-B93683FA51AD}" type="datetimeFigureOut">
              <a:rPr lang="en-GB" smtClean="0"/>
              <a:t>31/10/2026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47742F58-A3DA-413C-9076-CC2A764EDD5E}" type="slidenum">
              <a:rPr lang="en-GB" smtClean="0"/>
              <a:t>‹#›</a:t>
            </a:fld>
            <a:endParaRPr lang="en-GB"/>
          </a:p>
        </p:txBody>
      </p:sp>
    </p:spTree>
    <p:extLst>
      <p:ext uri="{BB962C8B-B14F-4D97-AF65-F5344CB8AC3E}">
        <p14:creationId xmlns:p14="http://schemas.microsoft.com/office/powerpoint/2010/main" val="1813112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7" Type="http://schemas.openxmlformats.org/officeDocument/2006/relationships/image" Target="../media/image5.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A231DE-EE90-D9F6-FB2C-C12B8A15E5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F5E80F1-CF65-CBDC-F2EB-02B318B641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08B134D-6EDF-D9C5-C769-3759B08BAB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CD1CFD5-D5B5-ED4A-99CE-55F5545C6270}" type="datetimeFigureOut">
              <a:rPr lang="en-US" smtClean="0"/>
              <a:t>10/31/26</a:t>
            </a:fld>
            <a:endParaRPr lang="en-US"/>
          </a:p>
        </p:txBody>
      </p:sp>
      <p:sp>
        <p:nvSpPr>
          <p:cNvPr id="5" name="Footer Placeholder 4">
            <a:extLst>
              <a:ext uri="{FF2B5EF4-FFF2-40B4-BE49-F238E27FC236}">
                <a16:creationId xmlns:a16="http://schemas.microsoft.com/office/drawing/2014/main" id="{CF239676-8372-15D1-0FD9-76AF04081C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83D802E-2BD7-DEBD-EE77-987F13EB76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FE7D2E4-F9D8-9B4A-87FD-603821AB0A0B}" type="slidenum">
              <a:rPr lang="en-US" smtClean="0"/>
              <a:t>‹#›</a:t>
            </a:fld>
            <a:endParaRPr lang="en-US"/>
          </a:p>
        </p:txBody>
      </p:sp>
    </p:spTree>
    <p:extLst>
      <p:ext uri="{BB962C8B-B14F-4D97-AF65-F5344CB8AC3E}">
        <p14:creationId xmlns:p14="http://schemas.microsoft.com/office/powerpoint/2010/main" val="380155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Picture 8"/>
          <p:cNvPicPr>
            <a:picLocks noChangeAspect="1"/>
          </p:cNvPicPr>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D8BEBA71-03D1-4402-9F78-B93683FA51AD}" type="datetimeFigureOut">
              <a:rPr lang="en-GB" smtClean="0"/>
              <a:t>31/10/2026</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7742F58-A3DA-413C-9076-CC2A764EDD5E}" type="slidenum">
              <a:rPr lang="en-GB" smtClean="0"/>
              <a:t>‹#›</a:t>
            </a:fld>
            <a:endParaRPr lang="en-GB"/>
          </a:p>
        </p:txBody>
      </p:sp>
    </p:spTree>
    <p:extLst>
      <p:ext uri="{BB962C8B-B14F-4D97-AF65-F5344CB8AC3E}">
        <p14:creationId xmlns:p14="http://schemas.microsoft.com/office/powerpoint/2010/main" val="428647881"/>
      </p:ext>
    </p:extLst>
  </p:cSld>
  <p:clrMap bg1="dk1" tx1="lt1" bg2="dk2" tx2="lt2" accent1="accent1" accent2="accent2" accent3="accent3" accent4="accent4" accent5="accent5" accent6="accent6" hlink="hlink" folHlink="folHlink"/>
  <p:sldLayoutIdLst>
    <p:sldLayoutId id="2147483661" r:id="rId1"/>
    <p:sldLayoutId id="2147483662" r:id="rId2"/>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org&amp;utm_campaign=parser&amp;utm_content=thumbnai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malacanang.gov.ph/wp-content/uploads/Boxercodex.jpg" TargetMode="Externa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gi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tif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tif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8.png"/><Relationship Id="rId1" Type="http://schemas.openxmlformats.org/officeDocument/2006/relationships/slideLayout" Target="../slideLayouts/slideLayout13.xml"/><Relationship Id="rId5" Type="http://schemas.openxmlformats.org/officeDocument/2006/relationships/image" Target="../media/image33.png"/><Relationship Id="rId4" Type="http://schemas.openxmlformats.org/officeDocument/2006/relationships/hyperlink" Target="http://malacanang.gov.ph/wp-content/uploads/Boxercodex.jpg"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9AC45-5933-D4E9-3331-3598BAEA9A29}"/>
              </a:ext>
            </a:extLst>
          </p:cNvPr>
          <p:cNvSpPr>
            <a:spLocks noGrp="1"/>
          </p:cNvSpPr>
          <p:nvPr>
            <p:ph type="ctrTitle"/>
          </p:nvPr>
        </p:nvSpPr>
        <p:spPr/>
        <p:txBody>
          <a:bodyPr/>
          <a:lstStyle/>
          <a:p>
            <a:r>
              <a:rPr lang="en-GB" dirty="0"/>
              <a:t>Catholic Christianity in Global Context</a:t>
            </a:r>
            <a:endParaRPr lang="en-US" dirty="0"/>
          </a:p>
        </p:txBody>
      </p:sp>
      <p:sp>
        <p:nvSpPr>
          <p:cNvPr id="3" name="Subtitle 2">
            <a:extLst>
              <a:ext uri="{FF2B5EF4-FFF2-40B4-BE49-F238E27FC236}">
                <a16:creationId xmlns:a16="http://schemas.microsoft.com/office/drawing/2014/main" id="{C5FE8105-5B4C-BE6C-C7BA-43B539C5720D}"/>
              </a:ext>
            </a:extLst>
          </p:cNvPr>
          <p:cNvSpPr>
            <a:spLocks noGrp="1"/>
          </p:cNvSpPr>
          <p:nvPr>
            <p:ph type="subTitle" idx="1"/>
          </p:nvPr>
        </p:nvSpPr>
        <p:spPr/>
        <p:txBody>
          <a:bodyPr>
            <a:normAutofit lnSpcReduction="10000"/>
          </a:bodyPr>
          <a:lstStyle/>
          <a:p>
            <a:r>
              <a:rPr lang="en-GB" b="1" dirty="0"/>
              <a:t>Europe in the Making 1450-1800 (HI113) </a:t>
            </a:r>
          </a:p>
          <a:p>
            <a:endParaRPr lang="en-US" dirty="0"/>
          </a:p>
          <a:p>
            <a:r>
              <a:rPr lang="en-US" dirty="0"/>
              <a:t>Anne Gerritsen</a:t>
            </a:r>
          </a:p>
          <a:p>
            <a:r>
              <a:rPr lang="en-US" dirty="0"/>
              <a:t>2 November 2026</a:t>
            </a:r>
          </a:p>
          <a:p>
            <a:endParaRPr lang="en-US" dirty="0"/>
          </a:p>
        </p:txBody>
      </p:sp>
    </p:spTree>
    <p:extLst>
      <p:ext uri="{BB962C8B-B14F-4D97-AF65-F5344CB8AC3E}">
        <p14:creationId xmlns:p14="http://schemas.microsoft.com/office/powerpoint/2010/main" val="25898894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2F2E752-D82D-E7F4-9A7C-70324B66722F}"/>
              </a:ext>
            </a:extLst>
          </p:cNvPr>
          <p:cNvSpPr txBox="1"/>
          <p:nvPr/>
        </p:nvSpPr>
        <p:spPr>
          <a:xfrm>
            <a:off x="1330036" y="5901808"/>
            <a:ext cx="10013214" cy="415865"/>
          </a:xfrm>
          <a:prstGeom prst="rect">
            <a:avLst/>
          </a:prstGeom>
        </p:spPr>
        <p:txBody>
          <a:bodyPr vert="horz" lIns="91440" tIns="45720" rIns="91440" bIns="45720" rtlCol="0">
            <a:normAutofit/>
          </a:bodyPr>
          <a:lstStyle/>
          <a:p>
            <a:pPr>
              <a:lnSpc>
                <a:spcPct val="90000"/>
              </a:lnSpc>
              <a:spcAft>
                <a:spcPts val="600"/>
              </a:spcAft>
            </a:pPr>
            <a:r>
              <a:rPr lang="en-US" sz="1600" dirty="0"/>
              <a:t>Heinrich Scherer, </a:t>
            </a:r>
            <a:r>
              <a:rPr lang="en-US" sz="1600" i="1" dirty="0" err="1"/>
              <a:t>Mappa</a:t>
            </a:r>
            <a:r>
              <a:rPr lang="en-US" sz="1600" i="1" dirty="0"/>
              <a:t> </a:t>
            </a:r>
            <a:r>
              <a:rPr lang="en-US" sz="1600" i="1" dirty="0" err="1"/>
              <a:t>Geographica</a:t>
            </a:r>
            <a:r>
              <a:rPr lang="en-US" sz="1600" i="1" dirty="0"/>
              <a:t> </a:t>
            </a:r>
            <a:r>
              <a:rPr lang="en-US" sz="1600" i="1" dirty="0" err="1"/>
              <a:t>exhibens</a:t>
            </a:r>
            <a:r>
              <a:rPr lang="en-US" sz="1600" i="1" dirty="0"/>
              <a:t> </a:t>
            </a:r>
            <a:r>
              <a:rPr lang="en-US" sz="1600" i="1" dirty="0" err="1"/>
              <a:t>Religionem</a:t>
            </a:r>
            <a:r>
              <a:rPr lang="en-US" sz="1600" i="1" dirty="0"/>
              <a:t> </a:t>
            </a:r>
            <a:r>
              <a:rPr lang="en-US" sz="1600" i="1" dirty="0" err="1"/>
              <a:t>Catholicam</a:t>
            </a:r>
            <a:r>
              <a:rPr lang="en-US" sz="1600" i="1" dirty="0"/>
              <a:t> </a:t>
            </a:r>
            <a:r>
              <a:rPr lang="en-US" sz="1600" i="1" dirty="0" err="1"/>
              <a:t>alicubi</a:t>
            </a:r>
            <a:r>
              <a:rPr lang="en-US" sz="1600" i="1" dirty="0"/>
              <a:t> per </a:t>
            </a:r>
            <a:r>
              <a:rPr lang="en-US" sz="1600" i="1" dirty="0" err="1"/>
              <a:t>Africam</a:t>
            </a:r>
            <a:r>
              <a:rPr lang="en-US" sz="1600" i="1" dirty="0"/>
              <a:t> </a:t>
            </a:r>
            <a:r>
              <a:rPr lang="en-US" sz="1600" i="1" dirty="0" err="1"/>
              <a:t>sparsam</a:t>
            </a:r>
            <a:r>
              <a:rPr lang="en-US" sz="1600" dirty="0"/>
              <a:t>, circa 1710</a:t>
            </a:r>
          </a:p>
        </p:txBody>
      </p:sp>
      <p:pic>
        <p:nvPicPr>
          <p:cNvPr id="8" name="Picture 7">
            <a:extLst>
              <a:ext uri="{FF2B5EF4-FFF2-40B4-BE49-F238E27FC236}">
                <a16:creationId xmlns:a16="http://schemas.microsoft.com/office/drawing/2014/main" id="{1C44DD67-0552-3118-023B-2570B1CE3F55}"/>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5355441" y="1534003"/>
            <a:ext cx="5841905" cy="3987100"/>
          </a:xfrm>
          <a:prstGeom prst="rect">
            <a:avLst/>
          </a:prstGeom>
        </p:spPr>
      </p:pic>
      <p:sp>
        <p:nvSpPr>
          <p:cNvPr id="16" name="Title 15">
            <a:extLst>
              <a:ext uri="{FF2B5EF4-FFF2-40B4-BE49-F238E27FC236}">
                <a16:creationId xmlns:a16="http://schemas.microsoft.com/office/drawing/2014/main" id="{31A898F3-0788-E012-4BCC-736A5CFB4CE2}"/>
              </a:ext>
            </a:extLst>
          </p:cNvPr>
          <p:cNvSpPr>
            <a:spLocks noGrp="1"/>
          </p:cNvSpPr>
          <p:nvPr>
            <p:ph type="title"/>
          </p:nvPr>
        </p:nvSpPr>
        <p:spPr/>
        <p:txBody>
          <a:bodyPr/>
          <a:lstStyle/>
          <a:p>
            <a:pPr algn="ctr"/>
            <a:r>
              <a:rPr lang="en-US" dirty="0"/>
              <a:t>Lecture outline</a:t>
            </a:r>
          </a:p>
        </p:txBody>
      </p:sp>
      <p:sp>
        <p:nvSpPr>
          <p:cNvPr id="17" name="Content Placeholder 16">
            <a:extLst>
              <a:ext uri="{FF2B5EF4-FFF2-40B4-BE49-F238E27FC236}">
                <a16:creationId xmlns:a16="http://schemas.microsoft.com/office/drawing/2014/main" id="{DC3ED342-1F55-A24B-6CB3-5A43737CF65B}"/>
              </a:ext>
            </a:extLst>
          </p:cNvPr>
          <p:cNvSpPr>
            <a:spLocks noGrp="1"/>
          </p:cNvSpPr>
          <p:nvPr>
            <p:ph idx="1"/>
          </p:nvPr>
        </p:nvSpPr>
        <p:spPr>
          <a:xfrm>
            <a:off x="681746" y="1550470"/>
            <a:ext cx="4517241" cy="4351338"/>
          </a:xfrm>
        </p:spPr>
        <p:txBody>
          <a:bodyPr/>
          <a:lstStyle/>
          <a:p>
            <a:r>
              <a:rPr lang="en-US" sz="2400" dirty="0"/>
              <a:t>Introductory comments</a:t>
            </a:r>
          </a:p>
          <a:p>
            <a:r>
              <a:rPr lang="en-GB" sz="2400" dirty="0"/>
              <a:t>Society of Jesus and ‘propagating’ the Catholic faith in non-Catholic countries</a:t>
            </a:r>
          </a:p>
          <a:p>
            <a:r>
              <a:rPr lang="en-US" sz="2400" dirty="0"/>
              <a:t>Catholicism and the European ‘overseas expansion'</a:t>
            </a:r>
          </a:p>
          <a:p>
            <a:r>
              <a:rPr lang="en-US" sz="2400" dirty="0"/>
              <a:t>Encounters with non-Christians</a:t>
            </a:r>
          </a:p>
          <a:p>
            <a:endParaRPr lang="en-US" dirty="0"/>
          </a:p>
        </p:txBody>
      </p:sp>
    </p:spTree>
    <p:extLst>
      <p:ext uri="{BB962C8B-B14F-4D97-AF65-F5344CB8AC3E}">
        <p14:creationId xmlns:p14="http://schemas.microsoft.com/office/powerpoint/2010/main" val="19079764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ABD9FA-5BA2-6D49-BBC3-9546692EF48A}"/>
              </a:ext>
            </a:extLst>
          </p:cNvPr>
          <p:cNvSpPr>
            <a:spLocks noGrp="1"/>
          </p:cNvSpPr>
          <p:nvPr>
            <p:ph type="title"/>
          </p:nvPr>
        </p:nvSpPr>
        <p:spPr/>
        <p:txBody>
          <a:bodyPr/>
          <a:lstStyle/>
          <a:p>
            <a:r>
              <a:rPr lang="en-US" dirty="0"/>
              <a:t>Introductory remarks</a:t>
            </a:r>
          </a:p>
        </p:txBody>
      </p:sp>
      <p:sp>
        <p:nvSpPr>
          <p:cNvPr id="3" name="Content Placeholder 2">
            <a:extLst>
              <a:ext uri="{FF2B5EF4-FFF2-40B4-BE49-F238E27FC236}">
                <a16:creationId xmlns:a16="http://schemas.microsoft.com/office/drawing/2014/main" id="{E28E76B6-7919-0F43-8E41-71351395082B}"/>
              </a:ext>
            </a:extLst>
          </p:cNvPr>
          <p:cNvSpPr>
            <a:spLocks noGrp="1"/>
          </p:cNvSpPr>
          <p:nvPr>
            <p:ph idx="1"/>
          </p:nvPr>
        </p:nvSpPr>
        <p:spPr/>
        <p:txBody>
          <a:bodyPr>
            <a:normAutofit/>
          </a:bodyPr>
          <a:lstStyle/>
          <a:p>
            <a:pPr lvl="1"/>
            <a:r>
              <a:rPr lang="en-US" dirty="0"/>
              <a:t>What were the origins of the Reformation?</a:t>
            </a:r>
          </a:p>
          <a:p>
            <a:pPr lvl="2"/>
            <a:r>
              <a:rPr lang="en-US" dirty="0"/>
              <a:t>‘</a:t>
            </a:r>
            <a:r>
              <a:rPr lang="en-GB" dirty="0"/>
              <a:t>Many, probably most, scholars do not now think that the Reformation was inevitable, or that the late medieval Catholic Church was failing catastrophically in its mission’. (From the seminar introduction of HI113, week 2)</a:t>
            </a:r>
          </a:p>
          <a:p>
            <a:pPr lvl="1"/>
            <a:r>
              <a:rPr lang="en-GB" dirty="0"/>
              <a:t>What was the impact of the Reformation?</a:t>
            </a:r>
          </a:p>
          <a:p>
            <a:pPr lvl="2"/>
            <a:r>
              <a:rPr lang="en-GB" dirty="0"/>
              <a:t>‘The Reformed church itself took on different forms as it spread across Europe. The proliferation of new creeds led to division, violence, and sometimes to collaboration and co-existence.’ (From the seminar introduction of HI113, week 3)</a:t>
            </a:r>
          </a:p>
          <a:p>
            <a:pPr lvl="1"/>
            <a:r>
              <a:rPr lang="en-GB" dirty="0"/>
              <a:t>How were the lives of ordinary people changed during the Reformation?</a:t>
            </a:r>
          </a:p>
          <a:p>
            <a:pPr lvl="2"/>
            <a:r>
              <a:rPr lang="en-GB" dirty="0"/>
              <a:t>‘Reformers such as Luther and Calvin aimed to change religion for everyone, not just for the wealthy and powerful. To understand the Reformation, we need to consider popular culture and its relationship with elite culture.’ (From the seminar introduction of HI113, week 4)</a:t>
            </a:r>
            <a:endParaRPr lang="en-US" dirty="0"/>
          </a:p>
        </p:txBody>
      </p:sp>
    </p:spTree>
    <p:extLst>
      <p:ext uri="{BB962C8B-B14F-4D97-AF65-F5344CB8AC3E}">
        <p14:creationId xmlns:p14="http://schemas.microsoft.com/office/powerpoint/2010/main" val="19416429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6F4C891B-62D0-4250-AEB7-0F42BAD78D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F829F6B-BD58-A6C0-B0A8-DBD575DA051B}"/>
              </a:ext>
            </a:extLst>
          </p:cNvPr>
          <p:cNvSpPr txBox="1"/>
          <p:nvPr/>
        </p:nvSpPr>
        <p:spPr>
          <a:xfrm>
            <a:off x="1195458" y="2212258"/>
            <a:ext cx="9808067" cy="1113503"/>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3700" kern="1200" dirty="0">
                <a:solidFill>
                  <a:schemeClr val="tx1"/>
                </a:solidFill>
                <a:latin typeface="+mj-lt"/>
                <a:ea typeface="+mj-ea"/>
                <a:cs typeface="+mj-cs"/>
              </a:rPr>
              <a:t>‘There was a Catholic Reformation as well as a Protestant one’</a:t>
            </a:r>
          </a:p>
        </p:txBody>
      </p:sp>
      <p:pic>
        <p:nvPicPr>
          <p:cNvPr id="18" name="Graphic 17" descr="Meeting">
            <a:extLst>
              <a:ext uri="{FF2B5EF4-FFF2-40B4-BE49-F238E27FC236}">
                <a16:creationId xmlns:a16="http://schemas.microsoft.com/office/drawing/2014/main" id="{4478F7AD-F5B4-1F49-0DBA-29C670E7F8A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598389" y="1122553"/>
            <a:ext cx="995221" cy="995221"/>
          </a:xfrm>
          <a:prstGeom prst="rect">
            <a:avLst/>
          </a:prstGeom>
        </p:spPr>
      </p:pic>
      <p:sp>
        <p:nvSpPr>
          <p:cNvPr id="5" name="TextBox 4">
            <a:extLst>
              <a:ext uri="{FF2B5EF4-FFF2-40B4-BE49-F238E27FC236}">
                <a16:creationId xmlns:a16="http://schemas.microsoft.com/office/drawing/2014/main" id="{8E66EF4B-4FA4-F24B-A279-CC81642E2956}"/>
              </a:ext>
            </a:extLst>
          </p:cNvPr>
          <p:cNvSpPr txBox="1"/>
          <p:nvPr/>
        </p:nvSpPr>
        <p:spPr>
          <a:xfrm>
            <a:off x="1195459" y="3532240"/>
            <a:ext cx="9804575" cy="2596847"/>
          </a:xfrm>
          <a:prstGeom prst="rect">
            <a:avLst/>
          </a:prstGeom>
        </p:spPr>
        <p:txBody>
          <a:bodyPr vert="horz" lIns="91440" tIns="45720" rIns="91440" bIns="45720" rtlCol="0">
            <a:normAutofit/>
          </a:bodyPr>
          <a:lstStyle/>
          <a:p>
            <a:pPr algn="ctr">
              <a:lnSpc>
                <a:spcPct val="90000"/>
              </a:lnSpc>
              <a:spcAft>
                <a:spcPts val="600"/>
              </a:spcAft>
            </a:pPr>
            <a:r>
              <a:rPr lang="en-US" sz="2000" dirty="0"/>
              <a:t>Seminar questions:</a:t>
            </a:r>
          </a:p>
          <a:p>
            <a:pPr indent="-228600" algn="ctr">
              <a:lnSpc>
                <a:spcPct val="90000"/>
              </a:lnSpc>
              <a:spcAft>
                <a:spcPts val="600"/>
              </a:spcAft>
              <a:buFont typeface="Arial" panose="020B0604020202020204" pitchFamily="34" charset="0"/>
              <a:buChar char="•"/>
            </a:pPr>
            <a:endParaRPr lang="en-US" sz="2000" dirty="0"/>
          </a:p>
          <a:p>
            <a:pPr indent="-228600" algn="ctr">
              <a:lnSpc>
                <a:spcPct val="90000"/>
              </a:lnSpc>
              <a:spcAft>
                <a:spcPts val="600"/>
              </a:spcAft>
              <a:buFont typeface="Arial" panose="020B0604020202020204" pitchFamily="34" charset="0"/>
              <a:buChar char="•"/>
            </a:pPr>
            <a:r>
              <a:rPr lang="en-US" sz="2000" dirty="0"/>
              <a:t>In what ways and to what extent was the Catholic Reformation a global phenomenon?</a:t>
            </a:r>
          </a:p>
          <a:p>
            <a:pPr indent="-228600" algn="ctr">
              <a:lnSpc>
                <a:spcPct val="90000"/>
              </a:lnSpc>
              <a:spcAft>
                <a:spcPts val="600"/>
              </a:spcAft>
              <a:buFont typeface="Arial" panose="020B0604020202020204" pitchFamily="34" charset="0"/>
              <a:buChar char="•"/>
            </a:pPr>
            <a:r>
              <a:rPr lang="en-US" sz="2000" dirty="0"/>
              <a:t>Why was a global mission important for European Catholics?</a:t>
            </a:r>
          </a:p>
          <a:p>
            <a:pPr indent="-228600" algn="ctr">
              <a:lnSpc>
                <a:spcPct val="90000"/>
              </a:lnSpc>
              <a:spcAft>
                <a:spcPts val="600"/>
              </a:spcAft>
              <a:buFont typeface="Arial" panose="020B0604020202020204" pitchFamily="34" charset="0"/>
              <a:buChar char="•"/>
            </a:pPr>
            <a:r>
              <a:rPr lang="en-US" sz="2000" dirty="0"/>
              <a:t>How and why did some non-Europeans become Christians?</a:t>
            </a:r>
          </a:p>
          <a:p>
            <a:pPr indent="-228600" algn="ctr">
              <a:lnSpc>
                <a:spcPct val="90000"/>
              </a:lnSpc>
              <a:spcAft>
                <a:spcPts val="6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2307902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6B2FC178-54C1-4AF3-A595-B34FDEFF38C8}"/>
              </a:ext>
            </a:extLst>
          </p:cNvPr>
          <p:cNvSpPr txBox="1"/>
          <p:nvPr/>
        </p:nvSpPr>
        <p:spPr>
          <a:xfrm>
            <a:off x="216580" y="636224"/>
            <a:ext cx="6756923" cy="5562274"/>
          </a:xfrm>
          <a:prstGeom prst="rect">
            <a:avLst/>
          </a:prstGeom>
          <a:solidFill>
            <a:srgbClr val="FFFFE5"/>
          </a:solidFill>
        </p:spPr>
        <p:style>
          <a:lnRef idx="2">
            <a:schemeClr val="accent1"/>
          </a:lnRef>
          <a:fillRef idx="1">
            <a:schemeClr val="lt1"/>
          </a:fillRef>
          <a:effectRef idx="0">
            <a:schemeClr val="accent1"/>
          </a:effectRef>
          <a:fontRef idx="minor">
            <a:schemeClr val="dk1"/>
          </a:fontRef>
        </p:style>
        <p:txBody>
          <a:bodyPr wrap="square" tIns="36000" bIns="10800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entury Gothic" panose="020B0502020202020204"/>
                <a:ea typeface="+mn-ea"/>
                <a:cs typeface="+mn-cs"/>
              </a:rPr>
              <a:t>Leopold von Ranke, </a:t>
            </a:r>
            <a:r>
              <a:rPr kumimoji="0" lang="en-GB" sz="2400" b="1" i="1" u="none" strike="noStrike" kern="1200" cap="none" spc="0" normalizeH="0" baseline="0" noProof="0" dirty="0">
                <a:ln>
                  <a:noFill/>
                </a:ln>
                <a:solidFill>
                  <a:prstClr val="black"/>
                </a:solidFill>
                <a:effectLst/>
                <a:uLnTx/>
                <a:uFillTx/>
                <a:latin typeface="Century Gothic" panose="020B0502020202020204"/>
                <a:ea typeface="+mn-ea"/>
                <a:cs typeface="+mn-cs"/>
              </a:rPr>
              <a:t>The History of the Popes</a:t>
            </a:r>
            <a:r>
              <a:rPr kumimoji="0" lang="en-GB" sz="2400" b="1" i="0" u="none" strike="noStrike" kern="1200" cap="none" spc="0" normalizeH="0" baseline="0" noProof="0" dirty="0">
                <a:ln>
                  <a:noFill/>
                </a:ln>
                <a:solidFill>
                  <a:prstClr val="black"/>
                </a:solidFill>
                <a:effectLst/>
                <a:uLnTx/>
                <a:uFillTx/>
                <a:latin typeface="Century Gothic" panose="020B0502020202020204"/>
                <a:ea typeface="+mn-ea"/>
                <a:cs typeface="+mn-cs"/>
              </a:rPr>
              <a:t>, 3 vols. (1834-6)</a:t>
            </a:r>
          </a:p>
          <a:p>
            <a:pPr marL="800100" marR="0" lvl="1" indent="-342900" algn="l"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Improvements instituted at the   </a:t>
            </a:r>
            <a:r>
              <a:rPr kumimoji="0" lang="en-GB" sz="2400" b="1" i="0" u="none" strike="noStrike" kern="1200" cap="none" spc="0" normalizeH="0" baseline="0" noProof="0" dirty="0">
                <a:ln>
                  <a:noFill/>
                </a:ln>
                <a:solidFill>
                  <a:srgbClr val="D53DD0">
                    <a:lumMod val="50000"/>
                  </a:srgbClr>
                </a:solidFill>
                <a:effectLst/>
                <a:uLnTx/>
                <a:uFillTx/>
                <a:latin typeface="Century Gothic" panose="020B0502020202020204"/>
                <a:ea typeface="+mn-ea"/>
                <a:cs typeface="+mn-cs"/>
              </a:rPr>
              <a:t>Council of Trent (1545-1563)</a:t>
            </a:r>
          </a:p>
          <a:p>
            <a:pPr marL="800100" marR="0" lvl="1" indent="-342900" algn="l"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Reassertion of papal authority</a:t>
            </a:r>
          </a:p>
          <a:p>
            <a:pPr marL="800100" marR="0" lvl="1" indent="-342900" algn="l"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Banning of heretical books: </a:t>
            </a:r>
            <a:r>
              <a:rPr kumimoji="0" lang="en-GB" sz="2400" b="1" i="1" u="none" strike="noStrike" kern="1200" cap="none" spc="0" normalizeH="0" baseline="0" noProof="0" dirty="0">
                <a:ln>
                  <a:noFill/>
                </a:ln>
                <a:solidFill>
                  <a:srgbClr val="D53DD0">
                    <a:lumMod val="50000"/>
                  </a:srgbClr>
                </a:solidFill>
                <a:effectLst/>
                <a:uLnTx/>
                <a:uFillTx/>
                <a:latin typeface="Century Gothic" panose="020B0502020202020204"/>
                <a:ea typeface="+mn-ea"/>
                <a:cs typeface="+mn-cs"/>
              </a:rPr>
              <a:t>Index </a:t>
            </a:r>
            <a:r>
              <a:rPr kumimoji="0" lang="en-GB" sz="2400" b="1" i="1" u="none" strike="noStrike" kern="1200" cap="none" spc="0" normalizeH="0" baseline="0" noProof="0" dirty="0" err="1">
                <a:ln>
                  <a:noFill/>
                </a:ln>
                <a:solidFill>
                  <a:srgbClr val="D53DD0">
                    <a:lumMod val="50000"/>
                  </a:srgbClr>
                </a:solidFill>
                <a:effectLst/>
                <a:uLnTx/>
                <a:uFillTx/>
                <a:latin typeface="Century Gothic" panose="020B0502020202020204"/>
                <a:ea typeface="+mn-ea"/>
                <a:cs typeface="+mn-cs"/>
              </a:rPr>
              <a:t>Librorum</a:t>
            </a:r>
            <a:r>
              <a:rPr kumimoji="0" lang="en-GB" sz="2400" b="1" i="1" u="none" strike="noStrike" kern="1200" cap="none" spc="0" normalizeH="0" baseline="0" noProof="0" dirty="0">
                <a:ln>
                  <a:noFill/>
                </a:ln>
                <a:solidFill>
                  <a:srgbClr val="D53DD0">
                    <a:lumMod val="50000"/>
                  </a:srgbClr>
                </a:solidFill>
                <a:effectLst/>
                <a:uLnTx/>
                <a:uFillTx/>
                <a:latin typeface="Century Gothic" panose="020B0502020202020204"/>
                <a:ea typeface="+mn-ea"/>
                <a:cs typeface="+mn-cs"/>
              </a:rPr>
              <a:t> </a:t>
            </a:r>
            <a:r>
              <a:rPr kumimoji="0" lang="en-GB" sz="2400" b="1" i="1" u="none" strike="noStrike" kern="1200" cap="none" spc="0" normalizeH="0" baseline="0" noProof="0" dirty="0" err="1">
                <a:ln>
                  <a:noFill/>
                </a:ln>
                <a:solidFill>
                  <a:srgbClr val="D53DD0">
                    <a:lumMod val="50000"/>
                  </a:srgbClr>
                </a:solidFill>
                <a:effectLst/>
                <a:uLnTx/>
                <a:uFillTx/>
                <a:latin typeface="Century Gothic" panose="020B0502020202020204"/>
                <a:ea typeface="+mn-ea"/>
                <a:cs typeface="+mn-cs"/>
              </a:rPr>
              <a:t>Prohibitorum</a:t>
            </a:r>
            <a:r>
              <a:rPr kumimoji="0" lang="en-GB" sz="2400" b="1" i="1" u="none" strike="noStrike" kern="1200" cap="none" spc="0" normalizeH="0" baseline="0" noProof="0" dirty="0">
                <a:ln>
                  <a:noFill/>
                </a:ln>
                <a:solidFill>
                  <a:srgbClr val="D53DD0">
                    <a:lumMod val="50000"/>
                  </a:srgbClr>
                </a:solidFill>
                <a:effectLst/>
                <a:uLnTx/>
                <a:uFillTx/>
                <a:latin typeface="Century Gothic" panose="020B0502020202020204"/>
                <a:ea typeface="+mn-ea"/>
                <a:cs typeface="+mn-cs"/>
              </a:rPr>
              <a:t> </a:t>
            </a:r>
            <a:r>
              <a:rPr kumimoji="0" lang="en-GB" sz="2400" b="1" i="0" u="none" strike="noStrike" kern="1200" cap="none" spc="0" normalizeH="0" baseline="0" noProof="0" dirty="0">
                <a:ln>
                  <a:noFill/>
                </a:ln>
                <a:solidFill>
                  <a:srgbClr val="D53DD0">
                    <a:lumMod val="50000"/>
                  </a:srgbClr>
                </a:solidFill>
                <a:effectLst/>
                <a:uLnTx/>
                <a:uFillTx/>
                <a:latin typeface="Century Gothic" panose="020B0502020202020204"/>
                <a:ea typeface="+mn-ea"/>
                <a:cs typeface="+mn-cs"/>
              </a:rPr>
              <a:t>(1564)</a:t>
            </a:r>
          </a:p>
          <a:p>
            <a:pPr marL="800100" marR="0" lvl="1" indent="-342900" algn="l"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Countering Protestant doctrine</a:t>
            </a:r>
          </a:p>
          <a:p>
            <a:pPr marL="800100" marR="0" lvl="1" indent="-342900" algn="l"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New Religious Orders (monks/nuns)</a:t>
            </a: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All a reaction to the threat of the </a:t>
            </a: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Protestant Reformation</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
        <p:nvSpPr>
          <p:cNvPr id="5" name="TextBox 4">
            <a:extLst>
              <a:ext uri="{FF2B5EF4-FFF2-40B4-BE49-F238E27FC236}">
                <a16:creationId xmlns:a16="http://schemas.microsoft.com/office/drawing/2014/main" id="{1C70B553-CBC4-4F78-8C6A-6A10E18C05D1}"/>
              </a:ext>
            </a:extLst>
          </p:cNvPr>
          <p:cNvSpPr txBox="1"/>
          <p:nvPr/>
        </p:nvSpPr>
        <p:spPr>
          <a:xfrm>
            <a:off x="1568929" y="5449665"/>
            <a:ext cx="4052224" cy="553998"/>
          </a:xfrm>
          <a:prstGeom prst="rect">
            <a:avLst/>
          </a:prstGeom>
          <a:solidFill>
            <a:srgbClr val="FFFFE5"/>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30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Counter-Reformation</a:t>
            </a:r>
          </a:p>
        </p:txBody>
      </p:sp>
      <p:pic>
        <p:nvPicPr>
          <p:cNvPr id="3" name="Picture 2" descr="Nineteenth-century portrait of Leopold von Ranke. He has greying hair, cropped short, and is clean shaven. He wears a black caped coat, with a white shirt and a navy necktie with a order of chivalry medal attached. He also wears another similar medal on his breast.">
            <a:extLst>
              <a:ext uri="{FF2B5EF4-FFF2-40B4-BE49-F238E27FC236}">
                <a16:creationId xmlns:a16="http://schemas.microsoft.com/office/drawing/2014/main" id="{F4828106-22CE-4445-B823-901124226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8198" y="0"/>
            <a:ext cx="4948968" cy="6857455"/>
          </a:xfrm>
          <a:prstGeom prst="rect">
            <a:avLst/>
          </a:prstGeom>
        </p:spPr>
      </p:pic>
      <p:sp>
        <p:nvSpPr>
          <p:cNvPr id="11" name="TextBox 10">
            <a:extLst>
              <a:ext uri="{FF2B5EF4-FFF2-40B4-BE49-F238E27FC236}">
                <a16:creationId xmlns:a16="http://schemas.microsoft.com/office/drawing/2014/main" id="{40FE4D80-F868-499C-B8A7-B1A525937B9E}"/>
              </a:ext>
            </a:extLst>
          </p:cNvPr>
          <p:cNvSpPr txBox="1"/>
          <p:nvPr/>
        </p:nvSpPr>
        <p:spPr>
          <a:xfrm>
            <a:off x="4004109" y="6248683"/>
            <a:ext cx="8014783" cy="380480"/>
          </a:xfrm>
          <a:prstGeom prst="rect">
            <a:avLst/>
          </a:prstGeom>
          <a:solidFill>
            <a:srgbClr val="FFFFE5"/>
          </a:solidFill>
        </p:spPr>
        <p:style>
          <a:lnRef idx="2">
            <a:schemeClr val="accent1"/>
          </a:lnRef>
          <a:fillRef idx="1">
            <a:schemeClr val="lt1"/>
          </a:fillRef>
          <a:effectRef idx="0">
            <a:schemeClr val="accent1"/>
          </a:effectRef>
          <a:fontRef idx="minor">
            <a:schemeClr val="dk1"/>
          </a:fontRef>
        </p:style>
        <p:txBody>
          <a:bodyPr wrap="square" lIns="36000" tIns="36000" rIns="36000" bIns="3600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entury Gothic" panose="020B0502020202020204"/>
                <a:ea typeface="+mn-ea"/>
                <a:cs typeface="+mn-cs"/>
              </a:rPr>
              <a:t>Detail from Julius Schrader, </a:t>
            </a:r>
            <a:r>
              <a:rPr kumimoji="0" lang="en-GB" sz="2000" b="0" i="1" u="none" strike="noStrike" kern="1200" cap="none" spc="0" normalizeH="0" baseline="0" noProof="0" dirty="0">
                <a:ln>
                  <a:noFill/>
                </a:ln>
                <a:solidFill>
                  <a:prstClr val="black"/>
                </a:solidFill>
                <a:effectLst/>
                <a:uLnTx/>
                <a:uFillTx/>
                <a:latin typeface="Century Gothic" panose="020B0502020202020204"/>
                <a:ea typeface="+mn-ea"/>
                <a:cs typeface="+mn-cs"/>
              </a:rPr>
              <a:t>Portrait of Leopold von Ranke </a:t>
            </a:r>
            <a:r>
              <a:rPr kumimoji="0" lang="en-GB" sz="2000" b="0" i="0" u="none" strike="noStrike" kern="1200" cap="none" spc="0" normalizeH="0" baseline="0" noProof="0" dirty="0">
                <a:ln>
                  <a:noFill/>
                </a:ln>
                <a:solidFill>
                  <a:prstClr val="black"/>
                </a:solidFill>
                <a:effectLst/>
                <a:uLnTx/>
                <a:uFillTx/>
                <a:latin typeface="Century Gothic" panose="020B0502020202020204"/>
                <a:ea typeface="+mn-ea"/>
                <a:cs typeface="+mn-cs"/>
              </a:rPr>
              <a:t>(1875)</a:t>
            </a:r>
            <a:endParaRPr kumimoji="0" lang="de-DE" sz="20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581255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8418F04-CFEB-4D26-BE2C-EC70745D5C2C}"/>
              </a:ext>
            </a:extLst>
          </p:cNvPr>
          <p:cNvSpPr txBox="1"/>
          <p:nvPr/>
        </p:nvSpPr>
        <p:spPr>
          <a:xfrm>
            <a:off x="808533" y="166865"/>
            <a:ext cx="4793369" cy="1015663"/>
          </a:xfrm>
          <a:prstGeom prst="rect">
            <a:avLst/>
          </a:prstGeom>
          <a:solidFill>
            <a:srgbClr val="FFFFE5"/>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ctr">
              <a:spcAft>
                <a:spcPts val="600"/>
              </a:spcAft>
            </a:pPr>
            <a:r>
              <a:rPr lang="en-GB" sz="3000" b="1" dirty="0">
                <a:solidFill>
                  <a:schemeClr val="accent1">
                    <a:lumMod val="75000"/>
                  </a:schemeClr>
                </a:solidFill>
              </a:rPr>
              <a:t>Counter-Reformation </a:t>
            </a:r>
            <a:r>
              <a:rPr lang="en-GB" sz="3000" b="1" i="1" dirty="0">
                <a:solidFill>
                  <a:schemeClr val="accent1">
                    <a:lumMod val="75000"/>
                  </a:schemeClr>
                </a:solidFill>
              </a:rPr>
              <a:t>or</a:t>
            </a:r>
            <a:r>
              <a:rPr lang="en-GB" sz="3000" b="1" dirty="0">
                <a:solidFill>
                  <a:schemeClr val="accent1">
                    <a:lumMod val="75000"/>
                  </a:schemeClr>
                </a:solidFill>
              </a:rPr>
              <a:t> Catholic Reformation?</a:t>
            </a:r>
          </a:p>
        </p:txBody>
      </p:sp>
      <p:sp>
        <p:nvSpPr>
          <p:cNvPr id="11" name="TextBox 10">
            <a:extLst>
              <a:ext uri="{FF2B5EF4-FFF2-40B4-BE49-F238E27FC236}">
                <a16:creationId xmlns:a16="http://schemas.microsoft.com/office/drawing/2014/main" id="{A20D3251-A385-4213-AF0B-3934C65DB1DC}"/>
              </a:ext>
            </a:extLst>
          </p:cNvPr>
          <p:cNvSpPr txBox="1"/>
          <p:nvPr/>
        </p:nvSpPr>
        <p:spPr>
          <a:xfrm>
            <a:off x="304802" y="4598364"/>
            <a:ext cx="5813646" cy="1938992"/>
          </a:xfrm>
          <a:prstGeom prst="rect">
            <a:avLst/>
          </a:prstGeom>
          <a:solidFill>
            <a:srgbClr val="FFFFE5"/>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2400" dirty="0">
                <a:solidFill>
                  <a:schemeClr val="bg1"/>
                </a:solidFill>
              </a:rPr>
              <a:t>1990s - </a:t>
            </a:r>
            <a:r>
              <a:rPr lang="en-GB" sz="2400" i="1" dirty="0">
                <a:solidFill>
                  <a:schemeClr val="bg1"/>
                </a:solidFill>
              </a:rPr>
              <a:t>c.</a:t>
            </a:r>
            <a:r>
              <a:rPr lang="en-GB" sz="2400" dirty="0">
                <a:solidFill>
                  <a:schemeClr val="bg1"/>
                </a:solidFill>
              </a:rPr>
              <a:t>2000: </a:t>
            </a:r>
          </a:p>
          <a:p>
            <a:pPr marL="1257300" lvl="2" indent="-342900">
              <a:buFont typeface="Arial" panose="020B0604020202020204" pitchFamily="34" charset="0"/>
              <a:buChar char="•"/>
            </a:pPr>
            <a:r>
              <a:rPr lang="en-GB" sz="2400" dirty="0">
                <a:solidFill>
                  <a:schemeClr val="bg1"/>
                </a:solidFill>
              </a:rPr>
              <a:t>Robert L. </a:t>
            </a:r>
            <a:r>
              <a:rPr lang="en-GB" sz="2400" dirty="0" err="1">
                <a:solidFill>
                  <a:schemeClr val="bg1"/>
                </a:solidFill>
              </a:rPr>
              <a:t>Bireley</a:t>
            </a:r>
            <a:r>
              <a:rPr lang="en-GB" sz="2400" dirty="0">
                <a:solidFill>
                  <a:schemeClr val="bg1"/>
                </a:solidFill>
              </a:rPr>
              <a:t>, </a:t>
            </a:r>
          </a:p>
          <a:p>
            <a:pPr marL="1257300" lvl="2" indent="-342900">
              <a:buFont typeface="Arial" panose="020B0604020202020204" pitchFamily="34" charset="0"/>
              <a:buChar char="•"/>
            </a:pPr>
            <a:r>
              <a:rPr lang="en-GB" sz="2400" dirty="0">
                <a:solidFill>
                  <a:schemeClr val="bg1"/>
                </a:solidFill>
              </a:rPr>
              <a:t>Michael Mullet,</a:t>
            </a:r>
          </a:p>
          <a:p>
            <a:pPr marL="1257300" lvl="2" indent="-342900">
              <a:buFont typeface="Arial" panose="020B0604020202020204" pitchFamily="34" charset="0"/>
              <a:buChar char="•"/>
            </a:pPr>
            <a:r>
              <a:rPr lang="en-GB" sz="2400" dirty="0">
                <a:solidFill>
                  <a:schemeClr val="bg1"/>
                </a:solidFill>
              </a:rPr>
              <a:t>John W. O’Malley, </a:t>
            </a:r>
          </a:p>
          <a:p>
            <a:pPr lvl="2"/>
            <a:r>
              <a:rPr lang="en-GB" sz="2400" i="1" dirty="0">
                <a:solidFill>
                  <a:schemeClr val="bg1"/>
                </a:solidFill>
              </a:rPr>
              <a:t>       Trent and All That</a:t>
            </a:r>
            <a:r>
              <a:rPr lang="en-GB" sz="2400" dirty="0">
                <a:solidFill>
                  <a:schemeClr val="bg1"/>
                </a:solidFill>
              </a:rPr>
              <a:t> (2000)</a:t>
            </a:r>
            <a:endParaRPr lang="en-GB" sz="2400" i="1" dirty="0">
              <a:solidFill>
                <a:schemeClr val="bg1"/>
              </a:solidFill>
            </a:endParaRPr>
          </a:p>
        </p:txBody>
      </p:sp>
      <p:sp>
        <p:nvSpPr>
          <p:cNvPr id="12" name="TextBox 11">
            <a:extLst>
              <a:ext uri="{FF2B5EF4-FFF2-40B4-BE49-F238E27FC236}">
                <a16:creationId xmlns:a16="http://schemas.microsoft.com/office/drawing/2014/main" id="{1F194506-2DC7-4CDF-BEFC-58D25DF20004}"/>
              </a:ext>
            </a:extLst>
          </p:cNvPr>
          <p:cNvSpPr txBox="1"/>
          <p:nvPr/>
        </p:nvSpPr>
        <p:spPr>
          <a:xfrm>
            <a:off x="304802" y="1471003"/>
            <a:ext cx="5813646" cy="1938992"/>
          </a:xfrm>
          <a:prstGeom prst="rect">
            <a:avLst/>
          </a:prstGeom>
          <a:solidFill>
            <a:srgbClr val="FFFFE5"/>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2400" dirty="0">
                <a:solidFill>
                  <a:schemeClr val="bg1"/>
                </a:solidFill>
              </a:rPr>
              <a:t>“Counter” Reformation places too much emphasis on Catholicism as </a:t>
            </a:r>
          </a:p>
          <a:p>
            <a:pPr marL="1257300" lvl="2" indent="-342900">
              <a:buFont typeface="Arial" panose="020B0604020202020204" pitchFamily="34" charset="0"/>
              <a:buChar char="•"/>
            </a:pPr>
            <a:r>
              <a:rPr lang="en-GB" sz="2400" dirty="0">
                <a:solidFill>
                  <a:schemeClr val="bg1"/>
                </a:solidFill>
              </a:rPr>
              <a:t>reactionary, </a:t>
            </a:r>
          </a:p>
          <a:p>
            <a:pPr marL="1257300" lvl="2" indent="-342900">
              <a:buFont typeface="Arial" panose="020B0604020202020204" pitchFamily="34" charset="0"/>
              <a:buChar char="•"/>
            </a:pPr>
            <a:r>
              <a:rPr lang="en-GB" sz="2400" dirty="0">
                <a:solidFill>
                  <a:schemeClr val="bg1"/>
                </a:solidFill>
              </a:rPr>
              <a:t>reluctant to reform,</a:t>
            </a:r>
          </a:p>
          <a:p>
            <a:pPr marL="1257300" lvl="2" indent="-342900">
              <a:buFont typeface="Arial" panose="020B0604020202020204" pitchFamily="34" charset="0"/>
              <a:buChar char="•"/>
            </a:pPr>
            <a:r>
              <a:rPr lang="en-GB" sz="2400" dirty="0">
                <a:solidFill>
                  <a:schemeClr val="bg1"/>
                </a:solidFill>
              </a:rPr>
              <a:t>Unoriginal.</a:t>
            </a:r>
          </a:p>
        </p:txBody>
      </p:sp>
      <p:sp>
        <p:nvSpPr>
          <p:cNvPr id="13" name="TextBox 12">
            <a:extLst>
              <a:ext uri="{FF2B5EF4-FFF2-40B4-BE49-F238E27FC236}">
                <a16:creationId xmlns:a16="http://schemas.microsoft.com/office/drawing/2014/main" id="{85FFAD3C-F944-452B-9E43-80FB613E290F}"/>
              </a:ext>
            </a:extLst>
          </p:cNvPr>
          <p:cNvSpPr txBox="1"/>
          <p:nvPr/>
        </p:nvSpPr>
        <p:spPr>
          <a:xfrm>
            <a:off x="304802" y="3583262"/>
            <a:ext cx="5813646" cy="830997"/>
          </a:xfrm>
          <a:prstGeom prst="rect">
            <a:avLst/>
          </a:prstGeom>
          <a:solidFill>
            <a:srgbClr val="FFFFE5"/>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ctr">
              <a:spcAft>
                <a:spcPts val="600"/>
              </a:spcAft>
            </a:pPr>
            <a:r>
              <a:rPr lang="en-GB" sz="2400" b="1" dirty="0">
                <a:solidFill>
                  <a:schemeClr val="bg1"/>
                </a:solidFill>
              </a:rPr>
              <a:t>J. J. Scarisbrick, </a:t>
            </a:r>
            <a:r>
              <a:rPr lang="en-GB" sz="2400" b="1" i="1" dirty="0">
                <a:solidFill>
                  <a:schemeClr val="bg1"/>
                </a:solidFill>
              </a:rPr>
              <a:t>The Jesuits and the </a:t>
            </a:r>
            <a:r>
              <a:rPr lang="en-GB" sz="2400" b="1" i="1" dirty="0">
                <a:solidFill>
                  <a:schemeClr val="accent1">
                    <a:lumMod val="75000"/>
                  </a:schemeClr>
                </a:solidFill>
              </a:rPr>
              <a:t>Catholic Reformation </a:t>
            </a:r>
            <a:r>
              <a:rPr lang="en-GB" sz="2400" b="1" dirty="0">
                <a:solidFill>
                  <a:schemeClr val="bg1"/>
                </a:solidFill>
              </a:rPr>
              <a:t>(1988)</a:t>
            </a:r>
          </a:p>
        </p:txBody>
      </p:sp>
      <p:pic>
        <p:nvPicPr>
          <p:cNvPr id="14" name="Picture 13" descr="Photograph by Dr Johanesen of St Peter's in Rome, taken from the roof of the Castel San Angelo. The dome stands out clearly against the skyline.">
            <a:extLst>
              <a:ext uri="{FF2B5EF4-FFF2-40B4-BE49-F238E27FC236}">
                <a16:creationId xmlns:a16="http://schemas.microsoft.com/office/drawing/2014/main" id="{54800609-2E6F-438C-94B5-12222B2D286B}"/>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l="26939" t="16150" r="31422" b="18285"/>
          <a:stretch/>
        </p:blipFill>
        <p:spPr>
          <a:xfrm>
            <a:off x="6378355" y="0"/>
            <a:ext cx="5813645" cy="6865701"/>
          </a:xfrm>
          <a:prstGeom prst="rect">
            <a:avLst/>
          </a:prstGeom>
        </p:spPr>
      </p:pic>
    </p:spTree>
    <p:extLst>
      <p:ext uri="{BB962C8B-B14F-4D97-AF65-F5344CB8AC3E}">
        <p14:creationId xmlns:p14="http://schemas.microsoft.com/office/powerpoint/2010/main" val="382037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21AC6A30-4F22-4C0F-B278-19C5B8A80C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1" name="Rectangle 3080">
            <a:extLst>
              <a:ext uri="{FF2B5EF4-FFF2-40B4-BE49-F238E27FC236}">
                <a16:creationId xmlns:a16="http://schemas.microsoft.com/office/drawing/2014/main" id="{BB4335AD-65B1-44E4-90AF-264024FE4B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12191999"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6700FB-9290-EB41-9D7F-019A882BD318}"/>
              </a:ext>
            </a:extLst>
          </p:cNvPr>
          <p:cNvSpPr>
            <a:spLocks noGrp="1"/>
          </p:cNvSpPr>
          <p:nvPr>
            <p:ph type="title"/>
          </p:nvPr>
        </p:nvSpPr>
        <p:spPr>
          <a:xfrm>
            <a:off x="3930732" y="609599"/>
            <a:ext cx="4306834" cy="1537755"/>
          </a:xfrm>
        </p:spPr>
        <p:txBody>
          <a:bodyPr>
            <a:normAutofit fontScale="90000"/>
          </a:bodyPr>
          <a:lstStyle/>
          <a:p>
            <a:pPr algn="ctr"/>
            <a:r>
              <a:rPr lang="en-US" dirty="0">
                <a:solidFill>
                  <a:schemeClr val="tx1">
                    <a:lumMod val="85000"/>
                    <a:lumOff val="15000"/>
                  </a:schemeClr>
                </a:solidFill>
              </a:rPr>
              <a:t>Now more generally referred to as the  ‘Catholic Reformation’</a:t>
            </a:r>
          </a:p>
        </p:txBody>
      </p:sp>
      <p:pic>
        <p:nvPicPr>
          <p:cNvPr id="5" name="Picture 2">
            <a:extLst>
              <a:ext uri="{FF2B5EF4-FFF2-40B4-BE49-F238E27FC236}">
                <a16:creationId xmlns:a16="http://schemas.microsoft.com/office/drawing/2014/main" id="{97235DC5-6CD8-AD47-8D4A-63B04919DFC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877" r="1994"/>
          <a:stretch>
            <a:fillRect/>
          </a:stretch>
        </p:blipFill>
        <p:spPr bwMode="auto">
          <a:xfrm>
            <a:off x="3" y="1"/>
            <a:ext cx="3695699" cy="6858001"/>
          </a:xfrm>
          <a:custGeom>
            <a:avLst/>
            <a:gdLst/>
            <a:ahLst/>
            <a:cxnLst/>
            <a:rect l="l" t="t" r="r" b="b"/>
            <a:pathLst>
              <a:path w="3695699" h="6858001">
                <a:moveTo>
                  <a:pt x="0" y="0"/>
                </a:moveTo>
                <a:lnTo>
                  <a:pt x="3435129" y="0"/>
                </a:lnTo>
                <a:lnTo>
                  <a:pt x="3430599" y="17349"/>
                </a:lnTo>
                <a:cubicBezTo>
                  <a:pt x="3437542" y="19835"/>
                  <a:pt x="3423757" y="30822"/>
                  <a:pt x="3427683" y="38871"/>
                </a:cubicBezTo>
                <a:cubicBezTo>
                  <a:pt x="3431230" y="44698"/>
                  <a:pt x="3427877" y="49388"/>
                  <a:pt x="3427096" y="55116"/>
                </a:cubicBezTo>
                <a:cubicBezTo>
                  <a:pt x="3429620" y="62945"/>
                  <a:pt x="3421946" y="87211"/>
                  <a:pt x="3417356" y="93331"/>
                </a:cubicBezTo>
                <a:cubicBezTo>
                  <a:pt x="3401974" y="107607"/>
                  <a:pt x="3409629" y="143436"/>
                  <a:pt x="3397765" y="155370"/>
                </a:cubicBezTo>
                <a:cubicBezTo>
                  <a:pt x="3395800" y="159886"/>
                  <a:pt x="3394789" y="164378"/>
                  <a:pt x="3394373" y="168831"/>
                </a:cubicBezTo>
                <a:lnTo>
                  <a:pt x="3394553" y="181402"/>
                </a:lnTo>
                <a:lnTo>
                  <a:pt x="3397293" y="185192"/>
                </a:lnTo>
                <a:lnTo>
                  <a:pt x="3395923" y="192756"/>
                </a:lnTo>
                <a:cubicBezTo>
                  <a:pt x="3396018" y="193497"/>
                  <a:pt x="3396112" y="194237"/>
                  <a:pt x="3396207" y="194978"/>
                </a:cubicBezTo>
                <a:cubicBezTo>
                  <a:pt x="3396531" y="199154"/>
                  <a:pt x="3396856" y="203330"/>
                  <a:pt x="3397180" y="207506"/>
                </a:cubicBezTo>
                <a:cubicBezTo>
                  <a:pt x="3382438" y="200939"/>
                  <a:pt x="3394549" y="241317"/>
                  <a:pt x="3383191" y="229051"/>
                </a:cubicBezTo>
                <a:cubicBezTo>
                  <a:pt x="3382519" y="234401"/>
                  <a:pt x="3381383" y="237332"/>
                  <a:pt x="3380194" y="239137"/>
                </a:cubicBezTo>
                <a:lnTo>
                  <a:pt x="3349267" y="310262"/>
                </a:lnTo>
                <a:lnTo>
                  <a:pt x="3344455" y="381704"/>
                </a:lnTo>
                <a:cubicBezTo>
                  <a:pt x="3343420" y="464598"/>
                  <a:pt x="3338482" y="511985"/>
                  <a:pt x="3327551" y="571873"/>
                </a:cubicBezTo>
                <a:cubicBezTo>
                  <a:pt x="3316620" y="631761"/>
                  <a:pt x="3309762" y="702429"/>
                  <a:pt x="3278869" y="741030"/>
                </a:cubicBezTo>
                <a:lnTo>
                  <a:pt x="3239259" y="957888"/>
                </a:lnTo>
                <a:cubicBezTo>
                  <a:pt x="3267597" y="1021376"/>
                  <a:pt x="3235647" y="1004478"/>
                  <a:pt x="3243890" y="1047869"/>
                </a:cubicBezTo>
                <a:cubicBezTo>
                  <a:pt x="3245988" y="1077107"/>
                  <a:pt x="3228006" y="1101189"/>
                  <a:pt x="3221700" y="1118244"/>
                </a:cubicBezTo>
                <a:cubicBezTo>
                  <a:pt x="3220198" y="1120922"/>
                  <a:pt x="3213346" y="1188569"/>
                  <a:pt x="3211078" y="1190394"/>
                </a:cubicBezTo>
                <a:cubicBezTo>
                  <a:pt x="3204899" y="1218939"/>
                  <a:pt x="3210276" y="1253036"/>
                  <a:pt x="3199704" y="1304585"/>
                </a:cubicBezTo>
                <a:cubicBezTo>
                  <a:pt x="3199438" y="1346246"/>
                  <a:pt x="3168623" y="1413431"/>
                  <a:pt x="3167741" y="1449444"/>
                </a:cubicBezTo>
                <a:cubicBezTo>
                  <a:pt x="3180911" y="1471132"/>
                  <a:pt x="3193362" y="1499173"/>
                  <a:pt x="3194410" y="1520667"/>
                </a:cubicBezTo>
                <a:cubicBezTo>
                  <a:pt x="3181228" y="1513763"/>
                  <a:pt x="3199978" y="1547097"/>
                  <a:pt x="3184473" y="1547038"/>
                </a:cubicBezTo>
                <a:cubicBezTo>
                  <a:pt x="3185153" y="1550949"/>
                  <a:pt x="3186303" y="1554741"/>
                  <a:pt x="3187573" y="1558550"/>
                </a:cubicBezTo>
                <a:lnTo>
                  <a:pt x="3188231" y="1560544"/>
                </a:lnTo>
                <a:lnTo>
                  <a:pt x="3188195" y="1568317"/>
                </a:lnTo>
                <a:lnTo>
                  <a:pt x="3191518" y="1570772"/>
                </a:lnTo>
                <a:lnTo>
                  <a:pt x="3193853" y="1582659"/>
                </a:lnTo>
                <a:cubicBezTo>
                  <a:pt x="3194213" y="1587070"/>
                  <a:pt x="3193997" y="1591769"/>
                  <a:pt x="3192857" y="1596890"/>
                </a:cubicBezTo>
                <a:cubicBezTo>
                  <a:pt x="3185716" y="1609144"/>
                  <a:pt x="3191593" y="1629575"/>
                  <a:pt x="3189686" y="1647479"/>
                </a:cubicBezTo>
                <a:lnTo>
                  <a:pt x="3187125" y="1655568"/>
                </a:lnTo>
                <a:cubicBezTo>
                  <a:pt x="3187259" y="1659315"/>
                  <a:pt x="3192418" y="1733399"/>
                  <a:pt x="3192552" y="1737146"/>
                </a:cubicBezTo>
                <a:cubicBezTo>
                  <a:pt x="3236684" y="1834597"/>
                  <a:pt x="3210475" y="1851660"/>
                  <a:pt x="3219437" y="1908917"/>
                </a:cubicBezTo>
                <a:lnTo>
                  <a:pt x="3220572" y="1915235"/>
                </a:lnTo>
                <a:cubicBezTo>
                  <a:pt x="3225642" y="1919319"/>
                  <a:pt x="3228448" y="1945519"/>
                  <a:pt x="3226946" y="1954447"/>
                </a:cubicBezTo>
                <a:cubicBezTo>
                  <a:pt x="3219553" y="1979351"/>
                  <a:pt x="3239504" y="2001442"/>
                  <a:pt x="3234148" y="2021397"/>
                </a:cubicBezTo>
                <a:cubicBezTo>
                  <a:pt x="3234224" y="2026740"/>
                  <a:pt x="3235084" y="2031233"/>
                  <a:pt x="3236424" y="2035173"/>
                </a:cubicBezTo>
                <a:lnTo>
                  <a:pt x="3241339" y="2045116"/>
                </a:lnTo>
                <a:lnTo>
                  <a:pt x="3233470" y="2098623"/>
                </a:lnTo>
                <a:cubicBezTo>
                  <a:pt x="3230495" y="2129687"/>
                  <a:pt x="3232618" y="2188321"/>
                  <a:pt x="3230016" y="2240964"/>
                </a:cubicBezTo>
                <a:cubicBezTo>
                  <a:pt x="3226602" y="2283982"/>
                  <a:pt x="3232644" y="2342030"/>
                  <a:pt x="3237809" y="2379644"/>
                </a:cubicBezTo>
                <a:cubicBezTo>
                  <a:pt x="3244462" y="2409884"/>
                  <a:pt x="3221747" y="2435219"/>
                  <a:pt x="3237054" y="2459103"/>
                </a:cubicBezTo>
                <a:cubicBezTo>
                  <a:pt x="3245536" y="2488997"/>
                  <a:pt x="3251426" y="2510390"/>
                  <a:pt x="3255285" y="2538679"/>
                </a:cubicBezTo>
                <a:cubicBezTo>
                  <a:pt x="3258296" y="2574322"/>
                  <a:pt x="3245460" y="2589819"/>
                  <a:pt x="3245073" y="2622720"/>
                </a:cubicBezTo>
                <a:lnTo>
                  <a:pt x="3252960" y="2736087"/>
                </a:lnTo>
                <a:cubicBezTo>
                  <a:pt x="3245577" y="2772183"/>
                  <a:pt x="3230063" y="2856752"/>
                  <a:pt x="3218681" y="2902964"/>
                </a:cubicBezTo>
                <a:cubicBezTo>
                  <a:pt x="3212624" y="2927969"/>
                  <a:pt x="3209733" y="2973979"/>
                  <a:pt x="3203641" y="3008786"/>
                </a:cubicBezTo>
                <a:cubicBezTo>
                  <a:pt x="3197547" y="3043595"/>
                  <a:pt x="3186644" y="3093251"/>
                  <a:pt x="3182123" y="3111815"/>
                </a:cubicBezTo>
                <a:lnTo>
                  <a:pt x="3176517" y="3120169"/>
                </a:lnTo>
                <a:lnTo>
                  <a:pt x="3177035" y="3121646"/>
                </a:lnTo>
                <a:cubicBezTo>
                  <a:pt x="3177423" y="3127588"/>
                  <a:pt x="3176129" y="3130763"/>
                  <a:pt x="3174093" y="3132705"/>
                </a:cubicBezTo>
                <a:lnTo>
                  <a:pt x="3171045" y="3134220"/>
                </a:lnTo>
                <a:lnTo>
                  <a:pt x="3168274" y="3141524"/>
                </a:lnTo>
                <a:lnTo>
                  <a:pt x="3160781" y="3155149"/>
                </a:lnTo>
                <a:cubicBezTo>
                  <a:pt x="3160949" y="3156237"/>
                  <a:pt x="3161116" y="3157326"/>
                  <a:pt x="3161284" y="3158414"/>
                </a:cubicBezTo>
                <a:lnTo>
                  <a:pt x="3152950" y="3180080"/>
                </a:lnTo>
                <a:lnTo>
                  <a:pt x="3153739" y="3180719"/>
                </a:lnTo>
                <a:cubicBezTo>
                  <a:pt x="3155321" y="3182647"/>
                  <a:pt x="3156128" y="3184999"/>
                  <a:pt x="3155342" y="3188313"/>
                </a:cubicBezTo>
                <a:cubicBezTo>
                  <a:pt x="3169797" y="3188216"/>
                  <a:pt x="3159934" y="3192271"/>
                  <a:pt x="3156340" y="3202049"/>
                </a:cubicBezTo>
                <a:cubicBezTo>
                  <a:pt x="3177988" y="3204083"/>
                  <a:pt x="3159779" y="3228842"/>
                  <a:pt x="3169832" y="3237938"/>
                </a:cubicBezTo>
                <a:cubicBezTo>
                  <a:pt x="3166705" y="3245075"/>
                  <a:pt x="3163793" y="3252659"/>
                  <a:pt x="3161244" y="3260564"/>
                </a:cubicBezTo>
                <a:lnTo>
                  <a:pt x="3160005" y="3265314"/>
                </a:lnTo>
                <a:cubicBezTo>
                  <a:pt x="3160063" y="3265371"/>
                  <a:pt x="3160124" y="3265428"/>
                  <a:pt x="3160184" y="3265486"/>
                </a:cubicBezTo>
                <a:cubicBezTo>
                  <a:pt x="3160345" y="3266694"/>
                  <a:pt x="3160101" y="3268319"/>
                  <a:pt x="3159279" y="3270659"/>
                </a:cubicBezTo>
                <a:lnTo>
                  <a:pt x="3157747" y="3273971"/>
                </a:lnTo>
                <a:lnTo>
                  <a:pt x="3155343" y="3283185"/>
                </a:lnTo>
                <a:cubicBezTo>
                  <a:pt x="3155517" y="3284422"/>
                  <a:pt x="3155689" y="3285657"/>
                  <a:pt x="3155860" y="3286893"/>
                </a:cubicBezTo>
                <a:lnTo>
                  <a:pt x="3158001" y="3289146"/>
                </a:lnTo>
                <a:lnTo>
                  <a:pt x="3157508" y="3289877"/>
                </a:lnTo>
                <a:cubicBezTo>
                  <a:pt x="3151604" y="3294411"/>
                  <a:pt x="3144966" y="3293561"/>
                  <a:pt x="3159853" y="3309833"/>
                </a:cubicBezTo>
                <a:cubicBezTo>
                  <a:pt x="3149181" y="3321561"/>
                  <a:pt x="3158789" y="3329345"/>
                  <a:pt x="3157392" y="3351579"/>
                </a:cubicBezTo>
                <a:cubicBezTo>
                  <a:pt x="3148710" y="3357083"/>
                  <a:pt x="3149361" y="3365079"/>
                  <a:pt x="3152871" y="3374240"/>
                </a:cubicBezTo>
                <a:cubicBezTo>
                  <a:pt x="3148885" y="3383513"/>
                  <a:pt x="3145239" y="3392740"/>
                  <a:pt x="3142119" y="3402557"/>
                </a:cubicBezTo>
                <a:lnTo>
                  <a:pt x="3138061" y="3419585"/>
                </a:lnTo>
                <a:lnTo>
                  <a:pt x="3139796" y="3424940"/>
                </a:lnTo>
                <a:cubicBezTo>
                  <a:pt x="3142520" y="3434326"/>
                  <a:pt x="3143300" y="3443700"/>
                  <a:pt x="3137669" y="3463264"/>
                </a:cubicBezTo>
                <a:cubicBezTo>
                  <a:pt x="3147380" y="3480689"/>
                  <a:pt x="3167781" y="3490510"/>
                  <a:pt x="3168140" y="3518969"/>
                </a:cubicBezTo>
                <a:cubicBezTo>
                  <a:pt x="3159473" y="3545761"/>
                  <a:pt x="3191152" y="3574399"/>
                  <a:pt x="3179206" y="3607864"/>
                </a:cubicBezTo>
                <a:cubicBezTo>
                  <a:pt x="3176757" y="3619813"/>
                  <a:pt x="3181069" y="3654600"/>
                  <a:pt x="3189125" y="3659839"/>
                </a:cubicBezTo>
                <a:cubicBezTo>
                  <a:pt x="3191518" y="3666815"/>
                  <a:pt x="3189857" y="3675779"/>
                  <a:pt x="3198077" y="3677681"/>
                </a:cubicBezTo>
                <a:cubicBezTo>
                  <a:pt x="3208136" y="3681475"/>
                  <a:pt x="3196345" y="3709561"/>
                  <a:pt x="3207094" y="3703876"/>
                </a:cubicBezTo>
                <a:cubicBezTo>
                  <a:pt x="3199084" y="3723751"/>
                  <a:pt x="3220453" y="3734396"/>
                  <a:pt x="3227016" y="3748633"/>
                </a:cubicBezTo>
                <a:cubicBezTo>
                  <a:pt x="3218663" y="3764666"/>
                  <a:pt x="3240667" y="3778725"/>
                  <a:pt x="3246806" y="3811324"/>
                </a:cubicBezTo>
                <a:cubicBezTo>
                  <a:pt x="3237058" y="3829063"/>
                  <a:pt x="3251097" y="3833247"/>
                  <a:pt x="3239091" y="3865102"/>
                </a:cubicBezTo>
                <a:cubicBezTo>
                  <a:pt x="3240755" y="3865725"/>
                  <a:pt x="3242340" y="3866659"/>
                  <a:pt x="3243800" y="3867874"/>
                </a:cubicBezTo>
                <a:cubicBezTo>
                  <a:pt x="3252276" y="3874935"/>
                  <a:pt x="3254724" y="3889782"/>
                  <a:pt x="3249268" y="3901031"/>
                </a:cubicBezTo>
                <a:cubicBezTo>
                  <a:pt x="3234180" y="3950514"/>
                  <a:pt x="3270886" y="3938724"/>
                  <a:pt x="3271850" y="3976535"/>
                </a:cubicBezTo>
                <a:cubicBezTo>
                  <a:pt x="3275333" y="4018513"/>
                  <a:pt x="3265836" y="4033210"/>
                  <a:pt x="3253128" y="4091308"/>
                </a:cubicBezTo>
                <a:cubicBezTo>
                  <a:pt x="3262530" y="4093945"/>
                  <a:pt x="3263925" y="4100312"/>
                  <a:pt x="3261491" y="4112665"/>
                </a:cubicBezTo>
                <a:cubicBezTo>
                  <a:pt x="3263824" y="4132845"/>
                  <a:pt x="3285122" y="4124005"/>
                  <a:pt x="3275235" y="4148543"/>
                </a:cubicBezTo>
                <a:cubicBezTo>
                  <a:pt x="3282222" y="4163609"/>
                  <a:pt x="3300717" y="4191930"/>
                  <a:pt x="3303406" y="4203059"/>
                </a:cubicBezTo>
                <a:cubicBezTo>
                  <a:pt x="3307769" y="4216879"/>
                  <a:pt x="3289765" y="4198911"/>
                  <a:pt x="3291377" y="4215304"/>
                </a:cubicBezTo>
                <a:cubicBezTo>
                  <a:pt x="3295421" y="4234470"/>
                  <a:pt x="3290844" y="4240556"/>
                  <a:pt x="3303627" y="4247412"/>
                </a:cubicBezTo>
                <a:cubicBezTo>
                  <a:pt x="3300302" y="4270043"/>
                  <a:pt x="3313094" y="4269840"/>
                  <a:pt x="3323715" y="4295574"/>
                </a:cubicBezTo>
                <a:cubicBezTo>
                  <a:pt x="3318854" y="4309546"/>
                  <a:pt x="3323708" y="4317748"/>
                  <a:pt x="3331757" y="4324626"/>
                </a:cubicBezTo>
                <a:cubicBezTo>
                  <a:pt x="3334500" y="4352298"/>
                  <a:pt x="3348521" y="4373553"/>
                  <a:pt x="3357571" y="4402594"/>
                </a:cubicBezTo>
                <a:cubicBezTo>
                  <a:pt x="3395421" y="4440113"/>
                  <a:pt x="3406716" y="4492429"/>
                  <a:pt x="3416883" y="4511276"/>
                </a:cubicBezTo>
                <a:lnTo>
                  <a:pt x="3418568" y="4515669"/>
                </a:lnTo>
                <a:cubicBezTo>
                  <a:pt x="3418685" y="4519956"/>
                  <a:pt x="3418801" y="4524244"/>
                  <a:pt x="3418918" y="4528531"/>
                </a:cubicBezTo>
                <a:cubicBezTo>
                  <a:pt x="3418727" y="4530191"/>
                  <a:pt x="3418537" y="4531850"/>
                  <a:pt x="3418346" y="4533510"/>
                </a:cubicBezTo>
                <a:cubicBezTo>
                  <a:pt x="3418215" y="4536889"/>
                  <a:pt x="3418462" y="4539065"/>
                  <a:pt x="3419005" y="4540494"/>
                </a:cubicBezTo>
                <a:lnTo>
                  <a:pt x="3424268" y="4595886"/>
                </a:lnTo>
                <a:cubicBezTo>
                  <a:pt x="3429156" y="4624362"/>
                  <a:pt x="3443934" y="4682306"/>
                  <a:pt x="3448330" y="4711348"/>
                </a:cubicBezTo>
                <a:lnTo>
                  <a:pt x="3445621" y="4714874"/>
                </a:lnTo>
                <a:cubicBezTo>
                  <a:pt x="3444103" y="4718397"/>
                  <a:pt x="3443735" y="4723077"/>
                  <a:pt x="3445980" y="4730345"/>
                </a:cubicBezTo>
                <a:lnTo>
                  <a:pt x="3446976" y="4731926"/>
                </a:lnTo>
                <a:lnTo>
                  <a:pt x="3443720" y="4745408"/>
                </a:lnTo>
                <a:cubicBezTo>
                  <a:pt x="3444756" y="4771155"/>
                  <a:pt x="3455466" y="4843107"/>
                  <a:pt x="3453194" y="4886406"/>
                </a:cubicBezTo>
                <a:cubicBezTo>
                  <a:pt x="3454856" y="4906631"/>
                  <a:pt x="3481235" y="5008239"/>
                  <a:pt x="3455210" y="5025296"/>
                </a:cubicBezTo>
                <a:cubicBezTo>
                  <a:pt x="3442202" y="5116320"/>
                  <a:pt x="3464654" y="5119078"/>
                  <a:pt x="3462841" y="5211091"/>
                </a:cubicBezTo>
                <a:cubicBezTo>
                  <a:pt x="3469390" y="5269669"/>
                  <a:pt x="3462794" y="5327391"/>
                  <a:pt x="3469385" y="5356669"/>
                </a:cubicBezTo>
                <a:cubicBezTo>
                  <a:pt x="3471479" y="5361935"/>
                  <a:pt x="3474277" y="5366825"/>
                  <a:pt x="3477268" y="5371683"/>
                </a:cubicBezTo>
                <a:lnTo>
                  <a:pt x="3478824" y="5374232"/>
                </a:lnTo>
                <a:lnTo>
                  <a:pt x="3486664" y="5427532"/>
                </a:lnTo>
                <a:lnTo>
                  <a:pt x="3499845" y="5523238"/>
                </a:lnTo>
                <a:cubicBezTo>
                  <a:pt x="3496480" y="5535759"/>
                  <a:pt x="3498126" y="5574631"/>
                  <a:pt x="3505782" y="5582050"/>
                </a:cubicBezTo>
                <a:cubicBezTo>
                  <a:pt x="3507640" y="5590169"/>
                  <a:pt x="3505294" y="5599602"/>
                  <a:pt x="3513368" y="5603412"/>
                </a:cubicBezTo>
                <a:cubicBezTo>
                  <a:pt x="3518549" y="5620896"/>
                  <a:pt x="3530454" y="5660930"/>
                  <a:pt x="3536869" y="5686953"/>
                </a:cubicBezTo>
                <a:cubicBezTo>
                  <a:pt x="3527290" y="5702684"/>
                  <a:pt x="3548216" y="5722678"/>
                  <a:pt x="3551859" y="5759548"/>
                </a:cubicBezTo>
                <a:cubicBezTo>
                  <a:pt x="3540751" y="5776843"/>
                  <a:pt x="3554471" y="5784377"/>
                  <a:pt x="3540024" y="5816599"/>
                </a:cubicBezTo>
                <a:cubicBezTo>
                  <a:pt x="3541640" y="5817630"/>
                  <a:pt x="3543154" y="5818984"/>
                  <a:pt x="3544521" y="5820619"/>
                </a:cubicBezTo>
                <a:cubicBezTo>
                  <a:pt x="3552455" y="5830118"/>
                  <a:pt x="3553767" y="5846834"/>
                  <a:pt x="3547449" y="5857956"/>
                </a:cubicBezTo>
                <a:cubicBezTo>
                  <a:pt x="3528571" y="5908761"/>
                  <a:pt x="3532186" y="5952107"/>
                  <a:pt x="3530253" y="5993572"/>
                </a:cubicBezTo>
                <a:cubicBezTo>
                  <a:pt x="3530522" y="6040113"/>
                  <a:pt x="3553891" y="6005695"/>
                  <a:pt x="3536734" y="6066404"/>
                </a:cubicBezTo>
                <a:cubicBezTo>
                  <a:pt x="3545935" y="6071268"/>
                  <a:pt x="3546842" y="6078512"/>
                  <a:pt x="3543461" y="6091477"/>
                </a:cubicBezTo>
                <a:cubicBezTo>
                  <a:pt x="3549602" y="6107585"/>
                  <a:pt x="3568275" y="6137061"/>
                  <a:pt x="3573577" y="6163051"/>
                </a:cubicBezTo>
                <a:cubicBezTo>
                  <a:pt x="3577046" y="6182032"/>
                  <a:pt x="3572259" y="6223892"/>
                  <a:pt x="3575275" y="6247420"/>
                </a:cubicBezTo>
                <a:cubicBezTo>
                  <a:pt x="3570217" y="6271412"/>
                  <a:pt x="3583023" y="6273898"/>
                  <a:pt x="3591673" y="6304222"/>
                </a:cubicBezTo>
                <a:cubicBezTo>
                  <a:pt x="3585743" y="6318440"/>
                  <a:pt x="3589967" y="6328418"/>
                  <a:pt x="3597489" y="6337624"/>
                </a:cubicBezTo>
                <a:cubicBezTo>
                  <a:pt x="3598113" y="6368401"/>
                  <a:pt x="3610504" y="6394558"/>
                  <a:pt x="3617330" y="6428161"/>
                </a:cubicBezTo>
                <a:cubicBezTo>
                  <a:pt x="3612404" y="6466489"/>
                  <a:pt x="3633001" y="6482393"/>
                  <a:pt x="3640218" y="6518318"/>
                </a:cubicBezTo>
                <a:cubicBezTo>
                  <a:pt x="3625420" y="6557419"/>
                  <a:pt x="3668862" y="6537820"/>
                  <a:pt x="3670788" y="6568733"/>
                </a:cubicBezTo>
                <a:cubicBezTo>
                  <a:pt x="3659124" y="6621466"/>
                  <a:pt x="3685482" y="6565072"/>
                  <a:pt x="3687763" y="6643164"/>
                </a:cubicBezTo>
                <a:cubicBezTo>
                  <a:pt x="3685396" y="6647995"/>
                  <a:pt x="3689317" y="6656838"/>
                  <a:pt x="3693097" y="6655183"/>
                </a:cubicBezTo>
                <a:cubicBezTo>
                  <a:pt x="3693444" y="6672318"/>
                  <a:pt x="3690193" y="6715787"/>
                  <a:pt x="3689847" y="6745974"/>
                </a:cubicBezTo>
                <a:cubicBezTo>
                  <a:pt x="3689583" y="6773144"/>
                  <a:pt x="3690048" y="6817635"/>
                  <a:pt x="3691023" y="6836306"/>
                </a:cubicBezTo>
                <a:lnTo>
                  <a:pt x="3695699" y="6858001"/>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A72014C-E082-2049-A708-1759FFB187BC}"/>
              </a:ext>
            </a:extLst>
          </p:cNvPr>
          <p:cNvSpPr>
            <a:spLocks noGrp="1"/>
          </p:cNvSpPr>
          <p:nvPr>
            <p:ph idx="1"/>
          </p:nvPr>
        </p:nvSpPr>
        <p:spPr>
          <a:xfrm>
            <a:off x="3930732" y="2919253"/>
            <a:ext cx="4112352" cy="2222763"/>
          </a:xfrm>
        </p:spPr>
        <p:txBody>
          <a:bodyPr>
            <a:normAutofit/>
          </a:bodyPr>
          <a:lstStyle/>
          <a:p>
            <a:pPr lvl="1"/>
            <a:r>
              <a:rPr lang="en-GB" sz="2000" dirty="0">
                <a:solidFill>
                  <a:schemeClr val="tx1">
                    <a:lumMod val="85000"/>
                    <a:lumOff val="15000"/>
                  </a:schemeClr>
                </a:solidFill>
              </a:rPr>
              <a:t>Institutional reform </a:t>
            </a:r>
            <a:r>
              <a:rPr lang="en-GB" sz="2000" b="1" dirty="0">
                <a:solidFill>
                  <a:srgbClr val="D53DD0">
                    <a:lumMod val="50000"/>
                  </a:srgbClr>
                </a:solidFill>
                <a:latin typeface="Century Gothic" panose="020B0502020202020204"/>
              </a:rPr>
              <a:t>Council of Trent (1545-1563)</a:t>
            </a:r>
            <a:endParaRPr lang="en-GB" sz="2000" dirty="0">
              <a:solidFill>
                <a:schemeClr val="tx1">
                  <a:lumMod val="85000"/>
                  <a:lumOff val="15000"/>
                </a:schemeClr>
              </a:solidFill>
            </a:endParaRPr>
          </a:p>
          <a:p>
            <a:pPr lvl="1"/>
            <a:r>
              <a:rPr lang="en-GB" sz="2000" dirty="0">
                <a:solidFill>
                  <a:schemeClr val="tx1">
                    <a:lumMod val="85000"/>
                    <a:lumOff val="15000"/>
                  </a:schemeClr>
                </a:solidFill>
              </a:rPr>
              <a:t>‘Cultural’ reform; reform of Catholic practices</a:t>
            </a:r>
          </a:p>
          <a:p>
            <a:pPr lvl="1"/>
            <a:r>
              <a:rPr lang="en-GB" sz="2000" dirty="0">
                <a:solidFill>
                  <a:schemeClr val="tx1">
                    <a:lumMod val="85000"/>
                    <a:lumOff val="15000"/>
                  </a:schemeClr>
                </a:solidFill>
              </a:rPr>
              <a:t>Overseas mission</a:t>
            </a:r>
          </a:p>
        </p:txBody>
      </p:sp>
      <p:pic>
        <p:nvPicPr>
          <p:cNvPr id="3074" name="Picture 2">
            <a:extLst>
              <a:ext uri="{FF2B5EF4-FFF2-40B4-BE49-F238E27FC236}">
                <a16:creationId xmlns:a16="http://schemas.microsoft.com/office/drawing/2014/main" id="{FD10E377-E630-754F-A3E7-F8BB3857550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948" r="3066"/>
          <a:stretch>
            <a:fillRect/>
          </a:stretch>
        </p:blipFill>
        <p:spPr bwMode="auto">
          <a:xfrm>
            <a:off x="8580467" y="10"/>
            <a:ext cx="3611533" cy="6857990"/>
          </a:xfrm>
          <a:custGeom>
            <a:avLst/>
            <a:gdLst/>
            <a:ahLst/>
            <a:cxnLst/>
            <a:rect l="l" t="t" r="r" b="b"/>
            <a:pathLst>
              <a:path w="3810000" h="6858000">
                <a:moveTo>
                  <a:pt x="95627" y="0"/>
                </a:moveTo>
                <a:lnTo>
                  <a:pt x="3810000" y="0"/>
                </a:lnTo>
                <a:lnTo>
                  <a:pt x="3810000" y="6858000"/>
                </a:lnTo>
                <a:lnTo>
                  <a:pt x="13132" y="6858000"/>
                </a:lnTo>
                <a:cubicBezTo>
                  <a:pt x="13183" y="6857363"/>
                  <a:pt x="13234" y="6856727"/>
                  <a:pt x="13284" y="6856090"/>
                </a:cubicBezTo>
                <a:lnTo>
                  <a:pt x="31566" y="6805847"/>
                </a:lnTo>
                <a:lnTo>
                  <a:pt x="30463" y="6715381"/>
                </a:lnTo>
                <a:cubicBezTo>
                  <a:pt x="29585" y="6714082"/>
                  <a:pt x="28597" y="6713038"/>
                  <a:pt x="27533" y="6712286"/>
                </a:cubicBezTo>
                <a:lnTo>
                  <a:pt x="31288" y="6698474"/>
                </a:lnTo>
                <a:lnTo>
                  <a:pt x="29901" y="6686264"/>
                </a:lnTo>
                <a:cubicBezTo>
                  <a:pt x="29591" y="6639749"/>
                  <a:pt x="29281" y="6593234"/>
                  <a:pt x="28971" y="6546719"/>
                </a:cubicBezTo>
                <a:cubicBezTo>
                  <a:pt x="23415" y="6502008"/>
                  <a:pt x="3087" y="6462057"/>
                  <a:pt x="310" y="6408337"/>
                </a:cubicBezTo>
                <a:cubicBezTo>
                  <a:pt x="-2468" y="6354617"/>
                  <a:pt x="14431" y="6312397"/>
                  <a:pt x="12307" y="6224401"/>
                </a:cubicBezTo>
                <a:lnTo>
                  <a:pt x="27152" y="6147415"/>
                </a:lnTo>
                <a:lnTo>
                  <a:pt x="39044" y="6093837"/>
                </a:lnTo>
                <a:cubicBezTo>
                  <a:pt x="47718" y="6039281"/>
                  <a:pt x="47985" y="5964495"/>
                  <a:pt x="46816" y="5915901"/>
                </a:cubicBezTo>
                <a:cubicBezTo>
                  <a:pt x="43189" y="5876557"/>
                  <a:pt x="47196" y="5863739"/>
                  <a:pt x="33533" y="5831562"/>
                </a:cubicBezTo>
                <a:cubicBezTo>
                  <a:pt x="27901" y="5792459"/>
                  <a:pt x="47408" y="5747455"/>
                  <a:pt x="46555" y="5710909"/>
                </a:cubicBezTo>
                <a:cubicBezTo>
                  <a:pt x="53188" y="5686865"/>
                  <a:pt x="49116" y="5615845"/>
                  <a:pt x="62461" y="5602222"/>
                </a:cubicBezTo>
                <a:cubicBezTo>
                  <a:pt x="64066" y="5572067"/>
                  <a:pt x="49594" y="5555548"/>
                  <a:pt x="56185" y="5529979"/>
                </a:cubicBezTo>
                <a:lnTo>
                  <a:pt x="67961" y="5458854"/>
                </a:lnTo>
                <a:lnTo>
                  <a:pt x="110939" y="5353584"/>
                </a:lnTo>
                <a:cubicBezTo>
                  <a:pt x="123070" y="5308303"/>
                  <a:pt x="110671" y="5307524"/>
                  <a:pt x="128276" y="5249764"/>
                </a:cubicBezTo>
                <a:cubicBezTo>
                  <a:pt x="137692" y="5218499"/>
                  <a:pt x="146153" y="5160067"/>
                  <a:pt x="156749" y="5116288"/>
                </a:cubicBezTo>
                <a:cubicBezTo>
                  <a:pt x="167347" y="5072508"/>
                  <a:pt x="184838" y="5010298"/>
                  <a:pt x="191855" y="4987089"/>
                </a:cubicBezTo>
                <a:lnTo>
                  <a:pt x="219824" y="4934095"/>
                </a:lnTo>
                <a:cubicBezTo>
                  <a:pt x="223315" y="4926170"/>
                  <a:pt x="231151" y="4920904"/>
                  <a:pt x="231137" y="4903120"/>
                </a:cubicBezTo>
                <a:lnTo>
                  <a:pt x="219738" y="4827391"/>
                </a:lnTo>
                <a:cubicBezTo>
                  <a:pt x="223928" y="4818620"/>
                  <a:pt x="227939" y="4809255"/>
                  <a:pt x="231597" y="4799440"/>
                </a:cubicBezTo>
                <a:lnTo>
                  <a:pt x="233480" y="4793512"/>
                </a:lnTo>
                <a:cubicBezTo>
                  <a:pt x="233423" y="4793432"/>
                  <a:pt x="233367" y="4793351"/>
                  <a:pt x="233310" y="4793271"/>
                </a:cubicBezTo>
                <a:cubicBezTo>
                  <a:pt x="233275" y="4791711"/>
                  <a:pt x="233728" y="4789662"/>
                  <a:pt x="234882" y="4786765"/>
                </a:cubicBezTo>
                <a:lnTo>
                  <a:pt x="236914" y="4782703"/>
                </a:lnTo>
                <a:lnTo>
                  <a:pt x="246329" y="4683644"/>
                </a:lnTo>
                <a:cubicBezTo>
                  <a:pt x="256294" y="4677568"/>
                  <a:pt x="256527" y="4667288"/>
                  <a:pt x="253823" y="4655204"/>
                </a:cubicBezTo>
                <a:cubicBezTo>
                  <a:pt x="259521" y="4631796"/>
                  <a:pt x="280440" y="4574275"/>
                  <a:pt x="280514" y="4543195"/>
                </a:cubicBezTo>
                <a:cubicBezTo>
                  <a:pt x="272112" y="4519880"/>
                  <a:pt x="251340" y="4505102"/>
                  <a:pt x="254268" y="4468722"/>
                </a:cubicBezTo>
                <a:cubicBezTo>
                  <a:pt x="266696" y="4435462"/>
                  <a:pt x="236001" y="4395418"/>
                  <a:pt x="252728" y="4353998"/>
                </a:cubicBezTo>
                <a:cubicBezTo>
                  <a:pt x="256750" y="4339008"/>
                  <a:pt x="256168" y="4294115"/>
                  <a:pt x="248123" y="4286542"/>
                </a:cubicBezTo>
                <a:cubicBezTo>
                  <a:pt x="246365" y="4277371"/>
                  <a:pt x="249194" y="4266107"/>
                  <a:pt x="240584" y="4262777"/>
                </a:cubicBezTo>
                <a:cubicBezTo>
                  <a:pt x="230221" y="4256829"/>
                  <a:pt x="246153" y="4222259"/>
                  <a:pt x="233949" y="4228340"/>
                </a:cubicBezTo>
                <a:cubicBezTo>
                  <a:pt x="244865" y="4203839"/>
                  <a:pt x="223150" y="4187902"/>
                  <a:pt x="217758" y="4169004"/>
                </a:cubicBezTo>
                <a:cubicBezTo>
                  <a:pt x="228596" y="4149446"/>
                  <a:pt x="206597" y="4129080"/>
                  <a:pt x="203797" y="4086781"/>
                </a:cubicBezTo>
                <a:cubicBezTo>
                  <a:pt x="216334" y="4065199"/>
                  <a:pt x="201740" y="4058317"/>
                  <a:pt x="218344" y="4018957"/>
                </a:cubicBezTo>
                <a:cubicBezTo>
                  <a:pt x="216630" y="4017979"/>
                  <a:pt x="215034" y="4016614"/>
                  <a:pt x="213609" y="4014902"/>
                </a:cubicBezTo>
                <a:cubicBezTo>
                  <a:pt x="205325" y="4004955"/>
                  <a:pt x="204424" y="3985729"/>
                  <a:pt x="211594" y="3971964"/>
                </a:cubicBezTo>
                <a:cubicBezTo>
                  <a:pt x="233561" y="3910433"/>
                  <a:pt x="230991" y="3860613"/>
                  <a:pt x="234357" y="3812226"/>
                </a:cubicBezTo>
                <a:cubicBezTo>
                  <a:pt x="235501" y="3758242"/>
                  <a:pt x="209185" y="3801364"/>
                  <a:pt x="229596" y="3728573"/>
                </a:cubicBezTo>
                <a:cubicBezTo>
                  <a:pt x="219804" y="3724174"/>
                  <a:pt x="219047" y="3715890"/>
                  <a:pt x="223099" y="3700384"/>
                </a:cubicBezTo>
                <a:cubicBezTo>
                  <a:pt x="222942" y="3674360"/>
                  <a:pt x="199034" y="3683312"/>
                  <a:pt x="212511" y="3653063"/>
                </a:cubicBezTo>
                <a:cubicBezTo>
                  <a:pt x="207582" y="3623616"/>
                  <a:pt x="199349" y="3555881"/>
                  <a:pt x="193522" y="3523704"/>
                </a:cubicBezTo>
                <a:cubicBezTo>
                  <a:pt x="199728" y="3495169"/>
                  <a:pt x="185963" y="3494025"/>
                  <a:pt x="177551" y="3460001"/>
                </a:cubicBezTo>
                <a:cubicBezTo>
                  <a:pt x="184399" y="3442692"/>
                  <a:pt x="180138" y="3431687"/>
                  <a:pt x="172293" y="3422022"/>
                </a:cubicBezTo>
                <a:cubicBezTo>
                  <a:pt x="172567" y="3386386"/>
                  <a:pt x="159982" y="3357707"/>
                  <a:pt x="153640" y="3319632"/>
                </a:cubicBezTo>
                <a:cubicBezTo>
                  <a:pt x="117352" y="3267571"/>
                  <a:pt x="111308" y="3199530"/>
                  <a:pt x="102580" y="3174350"/>
                </a:cubicBezTo>
                <a:lnTo>
                  <a:pt x="101281" y="3168555"/>
                </a:lnTo>
                <a:cubicBezTo>
                  <a:pt x="101655" y="3163067"/>
                  <a:pt x="102030" y="3157580"/>
                  <a:pt x="102403" y="3152092"/>
                </a:cubicBezTo>
                <a:lnTo>
                  <a:pt x="103597" y="3145797"/>
                </a:lnTo>
                <a:cubicBezTo>
                  <a:pt x="104132" y="3141497"/>
                  <a:pt x="104119" y="3138691"/>
                  <a:pt x="103701" y="3136806"/>
                </a:cubicBezTo>
                <a:lnTo>
                  <a:pt x="108221" y="3088993"/>
                </a:lnTo>
                <a:cubicBezTo>
                  <a:pt x="109464" y="3064872"/>
                  <a:pt x="113188" y="3030250"/>
                  <a:pt x="111158" y="2992081"/>
                </a:cubicBezTo>
                <a:cubicBezTo>
                  <a:pt x="109031" y="2944441"/>
                  <a:pt x="104226" y="2942439"/>
                  <a:pt x="105565" y="2902844"/>
                </a:cubicBezTo>
                <a:cubicBezTo>
                  <a:pt x="107874" y="2897323"/>
                  <a:pt x="101362" y="2801618"/>
                  <a:pt x="105102" y="2797375"/>
                </a:cubicBezTo>
                <a:cubicBezTo>
                  <a:pt x="86174" y="2744941"/>
                  <a:pt x="109804" y="2750735"/>
                  <a:pt x="107241" y="2691357"/>
                </a:cubicBezTo>
                <a:cubicBezTo>
                  <a:pt x="107811" y="2665349"/>
                  <a:pt x="115946" y="2561129"/>
                  <a:pt x="145888" y="2542201"/>
                </a:cubicBezTo>
                <a:cubicBezTo>
                  <a:pt x="170455" y="2427400"/>
                  <a:pt x="123634" y="2367849"/>
                  <a:pt x="136292" y="2250554"/>
                </a:cubicBezTo>
                <a:cubicBezTo>
                  <a:pt x="110877" y="2215639"/>
                  <a:pt x="134601" y="2180816"/>
                  <a:pt x="130310" y="2141581"/>
                </a:cubicBezTo>
                <a:cubicBezTo>
                  <a:pt x="154051" y="2149219"/>
                  <a:pt x="117587" y="2094975"/>
                  <a:pt x="144587" y="2089095"/>
                </a:cubicBezTo>
                <a:cubicBezTo>
                  <a:pt x="142952" y="2082142"/>
                  <a:pt x="140513" y="2075590"/>
                  <a:pt x="137867" y="2069059"/>
                </a:cubicBezTo>
                <a:lnTo>
                  <a:pt x="136492" y="2065634"/>
                </a:lnTo>
                <a:cubicBezTo>
                  <a:pt x="136216" y="2060851"/>
                  <a:pt x="135939" y="2056067"/>
                  <a:pt x="135663" y="2051284"/>
                </a:cubicBezTo>
                <a:lnTo>
                  <a:pt x="124268" y="1960184"/>
                </a:lnTo>
                <a:cubicBezTo>
                  <a:pt x="138968" y="1926370"/>
                  <a:pt x="111716" y="1914873"/>
                  <a:pt x="131257" y="1873060"/>
                </a:cubicBezTo>
                <a:cubicBezTo>
                  <a:pt x="136329" y="1857442"/>
                  <a:pt x="139083" y="1807624"/>
                  <a:pt x="131724" y="1797311"/>
                </a:cubicBezTo>
                <a:cubicBezTo>
                  <a:pt x="130673" y="1786740"/>
                  <a:pt x="134293" y="1774954"/>
                  <a:pt x="126063" y="1769201"/>
                </a:cubicBezTo>
                <a:cubicBezTo>
                  <a:pt x="116300" y="1760126"/>
                  <a:pt x="134551" y="1725705"/>
                  <a:pt x="122085" y="1729500"/>
                </a:cubicBezTo>
                <a:cubicBezTo>
                  <a:pt x="134648" y="1705012"/>
                  <a:pt x="114449" y="1682158"/>
                  <a:pt x="110543" y="1659949"/>
                </a:cubicBezTo>
                <a:cubicBezTo>
                  <a:pt x="122664" y="1640913"/>
                  <a:pt x="102513" y="1613087"/>
                  <a:pt x="102892" y="1565607"/>
                </a:cubicBezTo>
                <a:cubicBezTo>
                  <a:pt x="116835" y="1544742"/>
                  <a:pt x="102976" y="1533616"/>
                  <a:pt x="122245" y="1494057"/>
                </a:cubicBezTo>
                <a:cubicBezTo>
                  <a:pt x="120629" y="1492563"/>
                  <a:pt x="119160" y="1490668"/>
                  <a:pt x="117883" y="1488429"/>
                </a:cubicBezTo>
                <a:cubicBezTo>
                  <a:pt x="110465" y="1475431"/>
                  <a:pt x="111002" y="1453942"/>
                  <a:pt x="119083" y="1440433"/>
                </a:cubicBezTo>
                <a:cubicBezTo>
                  <a:pt x="145274" y="1377630"/>
                  <a:pt x="146438" y="1321884"/>
                  <a:pt x="153340" y="1269148"/>
                </a:cubicBezTo>
                <a:cubicBezTo>
                  <a:pt x="158467" y="1209690"/>
                  <a:pt x="129360" y="1251077"/>
                  <a:pt x="154855" y="1175439"/>
                </a:cubicBezTo>
                <a:cubicBezTo>
                  <a:pt x="145538" y="1168218"/>
                  <a:pt x="145408" y="1158868"/>
                  <a:pt x="150548" y="1142685"/>
                </a:cubicBezTo>
                <a:cubicBezTo>
                  <a:pt x="152321" y="1113850"/>
                  <a:pt x="128121" y="1118007"/>
                  <a:pt x="143630" y="1087778"/>
                </a:cubicBezTo>
                <a:cubicBezTo>
                  <a:pt x="139451" y="1064261"/>
                  <a:pt x="125971" y="1018012"/>
                  <a:pt x="125476" y="1001580"/>
                </a:cubicBezTo>
                <a:cubicBezTo>
                  <a:pt x="123958" y="976962"/>
                  <a:pt x="134851" y="962709"/>
                  <a:pt x="134526" y="940069"/>
                </a:cubicBezTo>
                <a:cubicBezTo>
                  <a:pt x="142751" y="909988"/>
                  <a:pt x="129284" y="905409"/>
                  <a:pt x="123523" y="865739"/>
                </a:cubicBezTo>
                <a:cubicBezTo>
                  <a:pt x="131549" y="848234"/>
                  <a:pt x="128173" y="835030"/>
                  <a:pt x="121164" y="822450"/>
                </a:cubicBezTo>
                <a:cubicBezTo>
                  <a:pt x="124077" y="783082"/>
                  <a:pt x="113811" y="748321"/>
                  <a:pt x="110389" y="704665"/>
                </a:cubicBezTo>
                <a:cubicBezTo>
                  <a:pt x="120144" y="656264"/>
                  <a:pt x="99869" y="633697"/>
                  <a:pt x="96299" y="587032"/>
                </a:cubicBezTo>
                <a:cubicBezTo>
                  <a:pt x="87861" y="539988"/>
                  <a:pt x="66571" y="452493"/>
                  <a:pt x="59759" y="422399"/>
                </a:cubicBezTo>
                <a:cubicBezTo>
                  <a:pt x="62865" y="416491"/>
                  <a:pt x="59682" y="404768"/>
                  <a:pt x="55429" y="406467"/>
                </a:cubicBezTo>
                <a:cubicBezTo>
                  <a:pt x="56742" y="400038"/>
                  <a:pt x="64884" y="384166"/>
                  <a:pt x="58062" y="383409"/>
                </a:cubicBezTo>
                <a:cubicBezTo>
                  <a:pt x="57210" y="351894"/>
                  <a:pt x="61145" y="320031"/>
                  <a:pt x="69487" y="290892"/>
                </a:cubicBezTo>
                <a:cubicBezTo>
                  <a:pt x="57686" y="231306"/>
                  <a:pt x="89539" y="260845"/>
                  <a:pt x="86198" y="217175"/>
                </a:cubicBezTo>
                <a:cubicBezTo>
                  <a:pt x="72715" y="183379"/>
                  <a:pt x="83646" y="168958"/>
                  <a:pt x="74643" y="129155"/>
                </a:cubicBezTo>
                <a:cubicBezTo>
                  <a:pt x="96697" y="112411"/>
                  <a:pt x="72236" y="90977"/>
                  <a:pt x="78417" y="74202"/>
                </a:cubicBezTo>
                <a:cubicBezTo>
                  <a:pt x="59029" y="57686"/>
                  <a:pt x="81827" y="29115"/>
                  <a:pt x="94183" y="4683"/>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8471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E22151-F0D1-F445-8CFA-3F90C9180D1F}"/>
              </a:ext>
            </a:extLst>
          </p:cNvPr>
          <p:cNvSpPr>
            <a:spLocks noGrp="1"/>
          </p:cNvSpPr>
          <p:nvPr>
            <p:ph type="title"/>
          </p:nvPr>
        </p:nvSpPr>
        <p:spPr>
          <a:xfrm>
            <a:off x="640080" y="325369"/>
            <a:ext cx="4368602" cy="1956841"/>
          </a:xfrm>
        </p:spPr>
        <p:txBody>
          <a:bodyPr anchor="b">
            <a:normAutofit/>
          </a:bodyPr>
          <a:lstStyle/>
          <a:p>
            <a:r>
              <a:rPr lang="en-GB" sz="3800"/>
              <a:t>‘Propagating’ the Catholic faith in non-Catholic countries</a:t>
            </a:r>
            <a:endParaRPr lang="en-US" sz="38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3748182-321C-AB43-B4B2-219C29084CDE}"/>
              </a:ext>
            </a:extLst>
          </p:cNvPr>
          <p:cNvSpPr>
            <a:spLocks noGrp="1"/>
          </p:cNvSpPr>
          <p:nvPr>
            <p:ph idx="1"/>
          </p:nvPr>
        </p:nvSpPr>
        <p:spPr>
          <a:xfrm>
            <a:off x="640080" y="2872899"/>
            <a:ext cx="4243589" cy="3320668"/>
          </a:xfrm>
        </p:spPr>
        <p:txBody>
          <a:bodyPr>
            <a:normAutofit/>
          </a:bodyPr>
          <a:lstStyle/>
          <a:p>
            <a:r>
              <a:rPr lang="en-US" sz="2200" dirty="0"/>
              <a:t>Establishment of several new orders (incl. </a:t>
            </a:r>
            <a:r>
              <a:rPr lang="en-GB" altLang="en-US" sz="2200" dirty="0"/>
              <a:t>Ursulines, Capuchins, Franciscans, Jesuits)</a:t>
            </a:r>
          </a:p>
          <a:p>
            <a:r>
              <a:rPr lang="en-GB" altLang="zh-CN" sz="2200" dirty="0">
                <a:ea typeface="宋体" panose="02010600030101010101" pitchFamily="2" charset="-122"/>
              </a:rPr>
              <a:t>Ambitious campaigns of Christian evangelization overseas</a:t>
            </a:r>
          </a:p>
          <a:p>
            <a:r>
              <a:rPr lang="en-GB" altLang="en-US" sz="2200" dirty="0">
                <a:ea typeface="宋体" panose="02010600030101010101" pitchFamily="2" charset="-122"/>
              </a:rPr>
              <a:t>Adherence to the Treaty of Tordesillas</a:t>
            </a:r>
            <a:endParaRPr lang="en-GB" altLang="en-US" sz="2200" dirty="0"/>
          </a:p>
        </p:txBody>
      </p:sp>
      <p:pic>
        <p:nvPicPr>
          <p:cNvPr id="4" name="Picture 4" descr="ignatius-loyola">
            <a:extLst>
              <a:ext uri="{FF2B5EF4-FFF2-40B4-BE49-F238E27FC236}">
                <a16:creationId xmlns:a16="http://schemas.microsoft.com/office/drawing/2014/main" id="{C2460B92-1915-E046-84F3-BC5E0C6FC2E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139" r="-2" b="4137"/>
          <a:stretch>
            <a:fillRect/>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504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94" name="Rectangle 16393">
            <a:extLst>
              <a:ext uri="{FF2B5EF4-FFF2-40B4-BE49-F238E27FC236}">
                <a16:creationId xmlns:a16="http://schemas.microsoft.com/office/drawing/2014/main" id="{AE47195D-EC06-4298-8805-0F0D659976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7909" y="2023110"/>
            <a:ext cx="2469624" cy="2846070"/>
          </a:xfrm>
          <a:prstGeom prst="rect">
            <a:avLst/>
          </a:prstGeom>
        </p:spPr>
        <p:txBody>
          <a:bodyPr vert="horz" lIns="91440" tIns="45720" rIns="91440" bIns="45720" rtlCol="0" anchor="ctr">
            <a:normAutofit/>
          </a:bodyPr>
          <a:lstStyle/>
          <a:p>
            <a:pPr fontAlgn="base">
              <a:lnSpc>
                <a:spcPct val="90000"/>
              </a:lnSpc>
              <a:spcBef>
                <a:spcPct val="0"/>
              </a:spcBef>
              <a:spcAft>
                <a:spcPts val="600"/>
              </a:spcAft>
              <a:defRPr/>
            </a:pPr>
            <a:r>
              <a:rPr lang="en-US" sz="3700">
                <a:latin typeface="+mj-lt"/>
                <a:ea typeface="+mj-ea"/>
                <a:cs typeface="+mj-cs"/>
              </a:rPr>
              <a:t>Treaty of Tordesillas (1494)</a:t>
            </a:r>
          </a:p>
        </p:txBody>
      </p:sp>
      <p:sp>
        <p:nvSpPr>
          <p:cNvPr id="16396" name="Rectangle 16395">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398" name="Rectangle 16397">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8" name="Picture 4"/>
          <p:cNvPicPr>
            <a:picLocks noChangeAspect="1"/>
          </p:cNvPicPr>
          <p:nvPr/>
        </p:nvPicPr>
        <p:blipFill>
          <a:blip r:embed="rId3" cstate="print"/>
          <a:stretch>
            <a:fillRect/>
          </a:stretch>
        </p:blipFill>
        <p:spPr bwMode="auto">
          <a:xfrm>
            <a:off x="545237" y="923077"/>
            <a:ext cx="3685032" cy="5082802"/>
          </a:xfrm>
          <a:prstGeom prst="rect">
            <a:avLst/>
          </a:prstGeom>
          <a:noFill/>
        </p:spPr>
      </p:pic>
      <p:pic>
        <p:nvPicPr>
          <p:cNvPr id="16386" name="Picture 4" descr="Tra%20Tordesillas"/>
          <p:cNvPicPr>
            <a:picLocks noChangeAspect="1" noChangeArrowheads="1"/>
          </p:cNvPicPr>
          <p:nvPr/>
        </p:nvPicPr>
        <p:blipFill>
          <a:blip r:embed="rId4" cstate="print"/>
          <a:srcRect l="2765" t="2754" r="2156" b="2754"/>
          <a:stretch>
            <a:fillRect/>
          </a:stretch>
        </p:blipFill>
        <p:spPr bwMode="auto">
          <a:xfrm>
            <a:off x="4457706" y="1062981"/>
            <a:ext cx="3685032" cy="4802991"/>
          </a:xfrm>
          <a:prstGeom prst="rect">
            <a:avLst/>
          </a:prstGeom>
          <a:noFill/>
        </p:spPr>
      </p:pic>
      <p:sp>
        <p:nvSpPr>
          <p:cNvPr id="16400" name="Rectangle 16399">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89" name="Slide Number Placeholder 2"/>
          <p:cNvSpPr>
            <a:spLocks noGrp="1"/>
          </p:cNvSpPr>
          <p:nvPr>
            <p:ph type="sldNum" sz="quarter" idx="12"/>
          </p:nvPr>
        </p:nvSpPr>
        <p:spPr>
          <a:xfrm>
            <a:off x="8610599" y="6492240"/>
            <a:ext cx="3126933" cy="365125"/>
          </a:xfrm>
        </p:spPr>
        <p:txBody>
          <a:bodyPr vert="horz" lIns="91440" tIns="45720" rIns="91440" bIns="45720" rtlCol="0" anchor="ctr">
            <a:normAutofit/>
          </a:bodyPr>
          <a:lstStyle/>
          <a:p>
            <a:pPr fontAlgn="base">
              <a:spcBef>
                <a:spcPct val="0"/>
              </a:spcBef>
              <a:spcAft>
                <a:spcPts val="600"/>
              </a:spcAft>
              <a:defRPr/>
            </a:pPr>
            <a:fld id="{E00E699A-90DF-4649-A493-8554DA50A5CB}" type="slidenum">
              <a:rPr lang="en-US" altLang="en-US">
                <a:solidFill>
                  <a:schemeClr val="tx1">
                    <a:tint val="75000"/>
                  </a:schemeClr>
                </a:solidFill>
              </a:rPr>
              <a:pPr fontAlgn="base">
                <a:spcBef>
                  <a:spcPct val="0"/>
                </a:spcBef>
                <a:spcAft>
                  <a:spcPts val="600"/>
                </a:spcAft>
                <a:defRPr/>
              </a:pPr>
              <a:t>9</a:t>
            </a:fld>
            <a:endParaRPr lang="en-US" altLang="en-US">
              <a:solidFill>
                <a:schemeClr val="tx1">
                  <a:tint val="75000"/>
                </a:schemeClr>
              </a:solidFill>
            </a:endParaRPr>
          </a:p>
        </p:txBody>
      </p:sp>
    </p:spTree>
    <p:extLst>
      <p:ext uri="{BB962C8B-B14F-4D97-AF65-F5344CB8AC3E}">
        <p14:creationId xmlns:p14="http://schemas.microsoft.com/office/powerpoint/2010/main" val="40510630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Once upon a time &amp;nbsp;Portugal and spain divided the entire world &amp;quot;The Treaty of Tordesillas&amp;quot;">
            <a:extLst>
              <a:ext uri="{FF2B5EF4-FFF2-40B4-BE49-F238E27FC236}">
                <a16:creationId xmlns:a16="http://schemas.microsoft.com/office/drawing/2014/main" id="{35FDC0FC-95DE-504D-B140-FE137796430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86480" y="643467"/>
            <a:ext cx="7819041" cy="5571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176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680" name="Rectangle 2867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82" name="Rectangle 28681">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84" name="Rectangle 28683">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86" name="Rectangle 28685">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74" name="Rectangle 2">
            <a:extLst>
              <a:ext uri="{FF2B5EF4-FFF2-40B4-BE49-F238E27FC236}">
                <a16:creationId xmlns:a16="http://schemas.microsoft.com/office/drawing/2014/main" id="{C0479A6E-5739-D74A-BE90-C5A5FB979CE5}"/>
              </a:ext>
            </a:extLst>
          </p:cNvPr>
          <p:cNvSpPr>
            <a:spLocks noGrp="1" noChangeArrowheads="1"/>
          </p:cNvSpPr>
          <p:nvPr>
            <p:ph type="title"/>
          </p:nvPr>
        </p:nvSpPr>
        <p:spPr>
          <a:xfrm>
            <a:off x="699713" y="248038"/>
            <a:ext cx="7063721" cy="1159200"/>
          </a:xfrm>
        </p:spPr>
        <p:txBody>
          <a:bodyPr vert="horz" lIns="91440" tIns="45720" rIns="91440" bIns="45720" rtlCol="0" anchor="ctr">
            <a:normAutofit/>
          </a:bodyPr>
          <a:lstStyle/>
          <a:p>
            <a:r>
              <a:rPr lang="en-US" altLang="zh-CN" sz="3700" kern="1200">
                <a:solidFill>
                  <a:srgbClr val="FFFFFF"/>
                </a:solidFill>
                <a:latin typeface="+mj-lt"/>
                <a:ea typeface="+mj-ea"/>
                <a:cs typeface="+mj-cs"/>
              </a:rPr>
              <a:t>Catholicism spreads in different ways across the globe</a:t>
            </a:r>
            <a:endParaRPr lang="en-US" altLang="en-US" sz="3700" kern="1200">
              <a:solidFill>
                <a:srgbClr val="FFFFFF"/>
              </a:solidFill>
              <a:latin typeface="+mj-lt"/>
              <a:ea typeface="+mj-ea"/>
              <a:cs typeface="+mj-cs"/>
            </a:endParaRPr>
          </a:p>
        </p:txBody>
      </p:sp>
      <p:sp>
        <p:nvSpPr>
          <p:cNvPr id="28675" name="Rectangle 3">
            <a:extLst>
              <a:ext uri="{FF2B5EF4-FFF2-40B4-BE49-F238E27FC236}">
                <a16:creationId xmlns:a16="http://schemas.microsoft.com/office/drawing/2014/main" id="{28DCBE29-795D-E34E-9508-4D69B3BFB7E6}"/>
              </a:ext>
            </a:extLst>
          </p:cNvPr>
          <p:cNvSpPr>
            <a:spLocks noGrp="1" noChangeArrowheads="1"/>
          </p:cNvSpPr>
          <p:nvPr>
            <p:ph type="body" idx="1"/>
          </p:nvPr>
        </p:nvSpPr>
        <p:spPr>
          <a:xfrm>
            <a:off x="8572499" y="390832"/>
            <a:ext cx="3233585" cy="873612"/>
          </a:xfrm>
        </p:spPr>
        <p:txBody>
          <a:bodyPr vert="horz" lIns="91440" tIns="45720" rIns="91440" bIns="45720" rtlCol="0" anchor="ctr">
            <a:normAutofit/>
          </a:bodyPr>
          <a:lstStyle/>
          <a:p>
            <a:pPr marL="0" indent="0">
              <a:buNone/>
            </a:pPr>
            <a:r>
              <a:rPr lang="en-US" altLang="zh-CN" sz="1700" kern="1200">
                <a:solidFill>
                  <a:srgbClr val="FFFFFF"/>
                </a:solidFill>
                <a:latin typeface="+mn-lt"/>
                <a:ea typeface="+mn-ea"/>
                <a:cs typeface="+mn-cs"/>
              </a:rPr>
              <a:t>Portuguese network of trading posts along west coast of Africa and into Indian Ocean</a:t>
            </a:r>
          </a:p>
        </p:txBody>
      </p:sp>
      <p:pic>
        <p:nvPicPr>
          <p:cNvPr id="1028" name="Picture 4" descr="All areas of the world that were once part of the Portuguese Empire">
            <a:extLst>
              <a:ext uri="{FF2B5EF4-FFF2-40B4-BE49-F238E27FC236}">
                <a16:creationId xmlns:a16="http://schemas.microsoft.com/office/drawing/2014/main" id="{22DA41C7-1C4B-0A46-98C1-BDAC17B3076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563" t="-158"/>
          <a:stretch/>
        </p:blipFill>
        <p:spPr bwMode="auto">
          <a:xfrm>
            <a:off x="1755665" y="1966293"/>
            <a:ext cx="8680669" cy="4452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0823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96701942-E074-DD43-81BC-871A56A3551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64835" y="643467"/>
            <a:ext cx="10662330"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844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1AC6A30-4F22-4C0F-B278-19C5B8A80C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BB4335AD-65B1-44E4-90AF-264024FE4B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12191999"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E22151-F0D1-F445-8CFA-3F90C9180D1F}"/>
              </a:ext>
            </a:extLst>
          </p:cNvPr>
          <p:cNvSpPr>
            <a:spLocks noGrp="1"/>
          </p:cNvSpPr>
          <p:nvPr>
            <p:ph type="title"/>
          </p:nvPr>
        </p:nvSpPr>
        <p:spPr>
          <a:xfrm>
            <a:off x="3970366" y="609600"/>
            <a:ext cx="4267200" cy="1351472"/>
          </a:xfrm>
        </p:spPr>
        <p:txBody>
          <a:bodyPr>
            <a:normAutofit/>
          </a:bodyPr>
          <a:lstStyle/>
          <a:p>
            <a:pPr algn="ctr"/>
            <a:r>
              <a:rPr lang="en-GB" altLang="en-US" sz="2800">
                <a:solidFill>
                  <a:schemeClr val="tx1">
                    <a:lumMod val="85000"/>
                    <a:lumOff val="15000"/>
                  </a:schemeClr>
                </a:solidFill>
              </a:rPr>
              <a:t>Jesuits or Society of Jesus</a:t>
            </a:r>
            <a:br>
              <a:rPr lang="en-GB" altLang="en-US" sz="2800">
                <a:solidFill>
                  <a:schemeClr val="tx1">
                    <a:lumMod val="85000"/>
                    <a:lumOff val="15000"/>
                  </a:schemeClr>
                </a:solidFill>
              </a:rPr>
            </a:br>
            <a:endParaRPr lang="en-US" sz="2800">
              <a:solidFill>
                <a:schemeClr val="tx1">
                  <a:lumMod val="85000"/>
                  <a:lumOff val="15000"/>
                </a:schemeClr>
              </a:solidFill>
            </a:endParaRPr>
          </a:p>
        </p:txBody>
      </p:sp>
      <p:pic>
        <p:nvPicPr>
          <p:cNvPr id="4" name="Picture 4" descr="ignatius-loyola">
            <a:extLst>
              <a:ext uri="{FF2B5EF4-FFF2-40B4-BE49-F238E27FC236}">
                <a16:creationId xmlns:a16="http://schemas.microsoft.com/office/drawing/2014/main" id="{C2460B92-1915-E046-84F3-BC5E0C6FC2E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235" r="33190"/>
          <a:stretch>
            <a:fillRect/>
          </a:stretch>
        </p:blipFill>
        <p:spPr bwMode="auto">
          <a:xfrm>
            <a:off x="3" y="1"/>
            <a:ext cx="3695699" cy="6858001"/>
          </a:xfrm>
          <a:custGeom>
            <a:avLst/>
            <a:gdLst/>
            <a:ahLst/>
            <a:cxnLst/>
            <a:rect l="l" t="t" r="r" b="b"/>
            <a:pathLst>
              <a:path w="3695699" h="6858001">
                <a:moveTo>
                  <a:pt x="0" y="0"/>
                </a:moveTo>
                <a:lnTo>
                  <a:pt x="3435129" y="0"/>
                </a:lnTo>
                <a:lnTo>
                  <a:pt x="3430599" y="17349"/>
                </a:lnTo>
                <a:cubicBezTo>
                  <a:pt x="3437542" y="19835"/>
                  <a:pt x="3423757" y="30822"/>
                  <a:pt x="3427683" y="38871"/>
                </a:cubicBezTo>
                <a:cubicBezTo>
                  <a:pt x="3431230" y="44698"/>
                  <a:pt x="3427877" y="49388"/>
                  <a:pt x="3427096" y="55116"/>
                </a:cubicBezTo>
                <a:cubicBezTo>
                  <a:pt x="3429620" y="62945"/>
                  <a:pt x="3421946" y="87211"/>
                  <a:pt x="3417356" y="93331"/>
                </a:cubicBezTo>
                <a:cubicBezTo>
                  <a:pt x="3401974" y="107607"/>
                  <a:pt x="3409629" y="143436"/>
                  <a:pt x="3397765" y="155370"/>
                </a:cubicBezTo>
                <a:cubicBezTo>
                  <a:pt x="3395800" y="159886"/>
                  <a:pt x="3394789" y="164378"/>
                  <a:pt x="3394373" y="168831"/>
                </a:cubicBezTo>
                <a:lnTo>
                  <a:pt x="3394553" y="181402"/>
                </a:lnTo>
                <a:lnTo>
                  <a:pt x="3397293" y="185192"/>
                </a:lnTo>
                <a:lnTo>
                  <a:pt x="3395923" y="192756"/>
                </a:lnTo>
                <a:cubicBezTo>
                  <a:pt x="3396018" y="193497"/>
                  <a:pt x="3396112" y="194237"/>
                  <a:pt x="3396207" y="194978"/>
                </a:cubicBezTo>
                <a:cubicBezTo>
                  <a:pt x="3396531" y="199154"/>
                  <a:pt x="3396856" y="203330"/>
                  <a:pt x="3397180" y="207506"/>
                </a:cubicBezTo>
                <a:cubicBezTo>
                  <a:pt x="3382438" y="200939"/>
                  <a:pt x="3394549" y="241317"/>
                  <a:pt x="3383191" y="229051"/>
                </a:cubicBezTo>
                <a:cubicBezTo>
                  <a:pt x="3382519" y="234401"/>
                  <a:pt x="3381383" y="237332"/>
                  <a:pt x="3380194" y="239137"/>
                </a:cubicBezTo>
                <a:lnTo>
                  <a:pt x="3349267" y="310262"/>
                </a:lnTo>
                <a:lnTo>
                  <a:pt x="3344455" y="381704"/>
                </a:lnTo>
                <a:cubicBezTo>
                  <a:pt x="3343420" y="464598"/>
                  <a:pt x="3338482" y="511985"/>
                  <a:pt x="3327551" y="571873"/>
                </a:cubicBezTo>
                <a:cubicBezTo>
                  <a:pt x="3316620" y="631761"/>
                  <a:pt x="3309762" y="702429"/>
                  <a:pt x="3278869" y="741030"/>
                </a:cubicBezTo>
                <a:lnTo>
                  <a:pt x="3239259" y="957888"/>
                </a:lnTo>
                <a:cubicBezTo>
                  <a:pt x="3267597" y="1021376"/>
                  <a:pt x="3235647" y="1004478"/>
                  <a:pt x="3243890" y="1047869"/>
                </a:cubicBezTo>
                <a:cubicBezTo>
                  <a:pt x="3245988" y="1077107"/>
                  <a:pt x="3228006" y="1101189"/>
                  <a:pt x="3221700" y="1118244"/>
                </a:cubicBezTo>
                <a:cubicBezTo>
                  <a:pt x="3220198" y="1120922"/>
                  <a:pt x="3213346" y="1188569"/>
                  <a:pt x="3211078" y="1190394"/>
                </a:cubicBezTo>
                <a:cubicBezTo>
                  <a:pt x="3204899" y="1218939"/>
                  <a:pt x="3210276" y="1253036"/>
                  <a:pt x="3199704" y="1304585"/>
                </a:cubicBezTo>
                <a:cubicBezTo>
                  <a:pt x="3199438" y="1346246"/>
                  <a:pt x="3168623" y="1413431"/>
                  <a:pt x="3167741" y="1449444"/>
                </a:cubicBezTo>
                <a:cubicBezTo>
                  <a:pt x="3180911" y="1471132"/>
                  <a:pt x="3193362" y="1499173"/>
                  <a:pt x="3194410" y="1520667"/>
                </a:cubicBezTo>
                <a:cubicBezTo>
                  <a:pt x="3181228" y="1513763"/>
                  <a:pt x="3199978" y="1547097"/>
                  <a:pt x="3184473" y="1547038"/>
                </a:cubicBezTo>
                <a:cubicBezTo>
                  <a:pt x="3185153" y="1550949"/>
                  <a:pt x="3186303" y="1554741"/>
                  <a:pt x="3187573" y="1558550"/>
                </a:cubicBezTo>
                <a:lnTo>
                  <a:pt x="3188231" y="1560544"/>
                </a:lnTo>
                <a:lnTo>
                  <a:pt x="3188195" y="1568317"/>
                </a:lnTo>
                <a:lnTo>
                  <a:pt x="3191518" y="1570772"/>
                </a:lnTo>
                <a:lnTo>
                  <a:pt x="3193853" y="1582659"/>
                </a:lnTo>
                <a:cubicBezTo>
                  <a:pt x="3194213" y="1587070"/>
                  <a:pt x="3193997" y="1591769"/>
                  <a:pt x="3192857" y="1596890"/>
                </a:cubicBezTo>
                <a:cubicBezTo>
                  <a:pt x="3185716" y="1609144"/>
                  <a:pt x="3191593" y="1629575"/>
                  <a:pt x="3189686" y="1647479"/>
                </a:cubicBezTo>
                <a:lnTo>
                  <a:pt x="3187125" y="1655568"/>
                </a:lnTo>
                <a:cubicBezTo>
                  <a:pt x="3187259" y="1659315"/>
                  <a:pt x="3192418" y="1733399"/>
                  <a:pt x="3192552" y="1737146"/>
                </a:cubicBezTo>
                <a:cubicBezTo>
                  <a:pt x="3236684" y="1834597"/>
                  <a:pt x="3210475" y="1851660"/>
                  <a:pt x="3219437" y="1908917"/>
                </a:cubicBezTo>
                <a:lnTo>
                  <a:pt x="3220572" y="1915235"/>
                </a:lnTo>
                <a:cubicBezTo>
                  <a:pt x="3225642" y="1919319"/>
                  <a:pt x="3228448" y="1945519"/>
                  <a:pt x="3226946" y="1954447"/>
                </a:cubicBezTo>
                <a:cubicBezTo>
                  <a:pt x="3219553" y="1979351"/>
                  <a:pt x="3239504" y="2001442"/>
                  <a:pt x="3234148" y="2021397"/>
                </a:cubicBezTo>
                <a:cubicBezTo>
                  <a:pt x="3234224" y="2026740"/>
                  <a:pt x="3235084" y="2031233"/>
                  <a:pt x="3236424" y="2035173"/>
                </a:cubicBezTo>
                <a:lnTo>
                  <a:pt x="3241339" y="2045116"/>
                </a:lnTo>
                <a:lnTo>
                  <a:pt x="3233470" y="2098623"/>
                </a:lnTo>
                <a:cubicBezTo>
                  <a:pt x="3230495" y="2129687"/>
                  <a:pt x="3232618" y="2188321"/>
                  <a:pt x="3230016" y="2240964"/>
                </a:cubicBezTo>
                <a:cubicBezTo>
                  <a:pt x="3226602" y="2283982"/>
                  <a:pt x="3232644" y="2342030"/>
                  <a:pt x="3237809" y="2379644"/>
                </a:cubicBezTo>
                <a:cubicBezTo>
                  <a:pt x="3244462" y="2409884"/>
                  <a:pt x="3221747" y="2435219"/>
                  <a:pt x="3237054" y="2459103"/>
                </a:cubicBezTo>
                <a:cubicBezTo>
                  <a:pt x="3245536" y="2488997"/>
                  <a:pt x="3251426" y="2510390"/>
                  <a:pt x="3255285" y="2538679"/>
                </a:cubicBezTo>
                <a:cubicBezTo>
                  <a:pt x="3258296" y="2574322"/>
                  <a:pt x="3245460" y="2589819"/>
                  <a:pt x="3245073" y="2622720"/>
                </a:cubicBezTo>
                <a:lnTo>
                  <a:pt x="3252960" y="2736087"/>
                </a:lnTo>
                <a:cubicBezTo>
                  <a:pt x="3245577" y="2772183"/>
                  <a:pt x="3230063" y="2856752"/>
                  <a:pt x="3218681" y="2902964"/>
                </a:cubicBezTo>
                <a:cubicBezTo>
                  <a:pt x="3212624" y="2927969"/>
                  <a:pt x="3209733" y="2973979"/>
                  <a:pt x="3203641" y="3008786"/>
                </a:cubicBezTo>
                <a:cubicBezTo>
                  <a:pt x="3197547" y="3043595"/>
                  <a:pt x="3186644" y="3093251"/>
                  <a:pt x="3182123" y="3111815"/>
                </a:cubicBezTo>
                <a:lnTo>
                  <a:pt x="3176517" y="3120169"/>
                </a:lnTo>
                <a:lnTo>
                  <a:pt x="3177035" y="3121646"/>
                </a:lnTo>
                <a:cubicBezTo>
                  <a:pt x="3177423" y="3127588"/>
                  <a:pt x="3176129" y="3130763"/>
                  <a:pt x="3174093" y="3132705"/>
                </a:cubicBezTo>
                <a:lnTo>
                  <a:pt x="3171045" y="3134220"/>
                </a:lnTo>
                <a:lnTo>
                  <a:pt x="3168274" y="3141524"/>
                </a:lnTo>
                <a:lnTo>
                  <a:pt x="3160781" y="3155149"/>
                </a:lnTo>
                <a:cubicBezTo>
                  <a:pt x="3160949" y="3156237"/>
                  <a:pt x="3161116" y="3157326"/>
                  <a:pt x="3161284" y="3158414"/>
                </a:cubicBezTo>
                <a:lnTo>
                  <a:pt x="3152950" y="3180080"/>
                </a:lnTo>
                <a:lnTo>
                  <a:pt x="3153739" y="3180719"/>
                </a:lnTo>
                <a:cubicBezTo>
                  <a:pt x="3155321" y="3182647"/>
                  <a:pt x="3156128" y="3184999"/>
                  <a:pt x="3155342" y="3188313"/>
                </a:cubicBezTo>
                <a:cubicBezTo>
                  <a:pt x="3169797" y="3188216"/>
                  <a:pt x="3159934" y="3192271"/>
                  <a:pt x="3156340" y="3202049"/>
                </a:cubicBezTo>
                <a:cubicBezTo>
                  <a:pt x="3177988" y="3204083"/>
                  <a:pt x="3159779" y="3228842"/>
                  <a:pt x="3169832" y="3237938"/>
                </a:cubicBezTo>
                <a:cubicBezTo>
                  <a:pt x="3166705" y="3245075"/>
                  <a:pt x="3163793" y="3252659"/>
                  <a:pt x="3161244" y="3260564"/>
                </a:cubicBezTo>
                <a:lnTo>
                  <a:pt x="3160005" y="3265314"/>
                </a:lnTo>
                <a:cubicBezTo>
                  <a:pt x="3160063" y="3265371"/>
                  <a:pt x="3160124" y="3265428"/>
                  <a:pt x="3160184" y="3265486"/>
                </a:cubicBezTo>
                <a:cubicBezTo>
                  <a:pt x="3160345" y="3266694"/>
                  <a:pt x="3160101" y="3268319"/>
                  <a:pt x="3159279" y="3270659"/>
                </a:cubicBezTo>
                <a:lnTo>
                  <a:pt x="3157747" y="3273971"/>
                </a:lnTo>
                <a:lnTo>
                  <a:pt x="3155343" y="3283185"/>
                </a:lnTo>
                <a:cubicBezTo>
                  <a:pt x="3155517" y="3284422"/>
                  <a:pt x="3155689" y="3285657"/>
                  <a:pt x="3155860" y="3286893"/>
                </a:cubicBezTo>
                <a:lnTo>
                  <a:pt x="3158001" y="3289146"/>
                </a:lnTo>
                <a:lnTo>
                  <a:pt x="3157508" y="3289877"/>
                </a:lnTo>
                <a:cubicBezTo>
                  <a:pt x="3151604" y="3294411"/>
                  <a:pt x="3144966" y="3293561"/>
                  <a:pt x="3159853" y="3309833"/>
                </a:cubicBezTo>
                <a:cubicBezTo>
                  <a:pt x="3149181" y="3321561"/>
                  <a:pt x="3158789" y="3329345"/>
                  <a:pt x="3157392" y="3351579"/>
                </a:cubicBezTo>
                <a:cubicBezTo>
                  <a:pt x="3148710" y="3357083"/>
                  <a:pt x="3149361" y="3365079"/>
                  <a:pt x="3152871" y="3374240"/>
                </a:cubicBezTo>
                <a:cubicBezTo>
                  <a:pt x="3148885" y="3383513"/>
                  <a:pt x="3145239" y="3392740"/>
                  <a:pt x="3142119" y="3402557"/>
                </a:cubicBezTo>
                <a:lnTo>
                  <a:pt x="3138061" y="3419585"/>
                </a:lnTo>
                <a:lnTo>
                  <a:pt x="3139796" y="3424940"/>
                </a:lnTo>
                <a:cubicBezTo>
                  <a:pt x="3142520" y="3434326"/>
                  <a:pt x="3143300" y="3443700"/>
                  <a:pt x="3137669" y="3463264"/>
                </a:cubicBezTo>
                <a:cubicBezTo>
                  <a:pt x="3147380" y="3480689"/>
                  <a:pt x="3167781" y="3490510"/>
                  <a:pt x="3168140" y="3518969"/>
                </a:cubicBezTo>
                <a:cubicBezTo>
                  <a:pt x="3159473" y="3545761"/>
                  <a:pt x="3191152" y="3574399"/>
                  <a:pt x="3179206" y="3607864"/>
                </a:cubicBezTo>
                <a:cubicBezTo>
                  <a:pt x="3176757" y="3619813"/>
                  <a:pt x="3181069" y="3654600"/>
                  <a:pt x="3189125" y="3659839"/>
                </a:cubicBezTo>
                <a:cubicBezTo>
                  <a:pt x="3191518" y="3666815"/>
                  <a:pt x="3189857" y="3675779"/>
                  <a:pt x="3198077" y="3677681"/>
                </a:cubicBezTo>
                <a:cubicBezTo>
                  <a:pt x="3208136" y="3681475"/>
                  <a:pt x="3196345" y="3709561"/>
                  <a:pt x="3207094" y="3703876"/>
                </a:cubicBezTo>
                <a:cubicBezTo>
                  <a:pt x="3199084" y="3723751"/>
                  <a:pt x="3220453" y="3734396"/>
                  <a:pt x="3227016" y="3748633"/>
                </a:cubicBezTo>
                <a:cubicBezTo>
                  <a:pt x="3218663" y="3764666"/>
                  <a:pt x="3240667" y="3778725"/>
                  <a:pt x="3246806" y="3811324"/>
                </a:cubicBezTo>
                <a:cubicBezTo>
                  <a:pt x="3237058" y="3829063"/>
                  <a:pt x="3251097" y="3833247"/>
                  <a:pt x="3239091" y="3865102"/>
                </a:cubicBezTo>
                <a:cubicBezTo>
                  <a:pt x="3240755" y="3865725"/>
                  <a:pt x="3242340" y="3866659"/>
                  <a:pt x="3243800" y="3867874"/>
                </a:cubicBezTo>
                <a:cubicBezTo>
                  <a:pt x="3252276" y="3874935"/>
                  <a:pt x="3254724" y="3889782"/>
                  <a:pt x="3249268" y="3901031"/>
                </a:cubicBezTo>
                <a:cubicBezTo>
                  <a:pt x="3234180" y="3950514"/>
                  <a:pt x="3270886" y="3938724"/>
                  <a:pt x="3271850" y="3976535"/>
                </a:cubicBezTo>
                <a:cubicBezTo>
                  <a:pt x="3275333" y="4018513"/>
                  <a:pt x="3265836" y="4033210"/>
                  <a:pt x="3253128" y="4091308"/>
                </a:cubicBezTo>
                <a:cubicBezTo>
                  <a:pt x="3262530" y="4093945"/>
                  <a:pt x="3263925" y="4100312"/>
                  <a:pt x="3261491" y="4112665"/>
                </a:cubicBezTo>
                <a:cubicBezTo>
                  <a:pt x="3263824" y="4132845"/>
                  <a:pt x="3285122" y="4124005"/>
                  <a:pt x="3275235" y="4148543"/>
                </a:cubicBezTo>
                <a:cubicBezTo>
                  <a:pt x="3282222" y="4163609"/>
                  <a:pt x="3300717" y="4191930"/>
                  <a:pt x="3303406" y="4203059"/>
                </a:cubicBezTo>
                <a:cubicBezTo>
                  <a:pt x="3307769" y="4216879"/>
                  <a:pt x="3289765" y="4198911"/>
                  <a:pt x="3291377" y="4215304"/>
                </a:cubicBezTo>
                <a:cubicBezTo>
                  <a:pt x="3295421" y="4234470"/>
                  <a:pt x="3290844" y="4240556"/>
                  <a:pt x="3303627" y="4247412"/>
                </a:cubicBezTo>
                <a:cubicBezTo>
                  <a:pt x="3300302" y="4270043"/>
                  <a:pt x="3313094" y="4269840"/>
                  <a:pt x="3323715" y="4295574"/>
                </a:cubicBezTo>
                <a:cubicBezTo>
                  <a:pt x="3318854" y="4309546"/>
                  <a:pt x="3323708" y="4317748"/>
                  <a:pt x="3331757" y="4324626"/>
                </a:cubicBezTo>
                <a:cubicBezTo>
                  <a:pt x="3334500" y="4352298"/>
                  <a:pt x="3348521" y="4373553"/>
                  <a:pt x="3357571" y="4402594"/>
                </a:cubicBezTo>
                <a:cubicBezTo>
                  <a:pt x="3395421" y="4440113"/>
                  <a:pt x="3406716" y="4492429"/>
                  <a:pt x="3416883" y="4511276"/>
                </a:cubicBezTo>
                <a:lnTo>
                  <a:pt x="3418568" y="4515669"/>
                </a:lnTo>
                <a:cubicBezTo>
                  <a:pt x="3418685" y="4519956"/>
                  <a:pt x="3418801" y="4524244"/>
                  <a:pt x="3418918" y="4528531"/>
                </a:cubicBezTo>
                <a:cubicBezTo>
                  <a:pt x="3418727" y="4530191"/>
                  <a:pt x="3418537" y="4531850"/>
                  <a:pt x="3418346" y="4533510"/>
                </a:cubicBezTo>
                <a:cubicBezTo>
                  <a:pt x="3418215" y="4536889"/>
                  <a:pt x="3418462" y="4539065"/>
                  <a:pt x="3419005" y="4540494"/>
                </a:cubicBezTo>
                <a:lnTo>
                  <a:pt x="3424268" y="4595886"/>
                </a:lnTo>
                <a:cubicBezTo>
                  <a:pt x="3429156" y="4624362"/>
                  <a:pt x="3443934" y="4682306"/>
                  <a:pt x="3448330" y="4711348"/>
                </a:cubicBezTo>
                <a:lnTo>
                  <a:pt x="3445621" y="4714874"/>
                </a:lnTo>
                <a:cubicBezTo>
                  <a:pt x="3444103" y="4718397"/>
                  <a:pt x="3443735" y="4723077"/>
                  <a:pt x="3445980" y="4730345"/>
                </a:cubicBezTo>
                <a:lnTo>
                  <a:pt x="3446976" y="4731926"/>
                </a:lnTo>
                <a:lnTo>
                  <a:pt x="3443720" y="4745408"/>
                </a:lnTo>
                <a:cubicBezTo>
                  <a:pt x="3444756" y="4771155"/>
                  <a:pt x="3455466" y="4843107"/>
                  <a:pt x="3453194" y="4886406"/>
                </a:cubicBezTo>
                <a:cubicBezTo>
                  <a:pt x="3454856" y="4906631"/>
                  <a:pt x="3481235" y="5008239"/>
                  <a:pt x="3455210" y="5025296"/>
                </a:cubicBezTo>
                <a:cubicBezTo>
                  <a:pt x="3442202" y="5116320"/>
                  <a:pt x="3464654" y="5119078"/>
                  <a:pt x="3462841" y="5211091"/>
                </a:cubicBezTo>
                <a:cubicBezTo>
                  <a:pt x="3469390" y="5269669"/>
                  <a:pt x="3462794" y="5327391"/>
                  <a:pt x="3469385" y="5356669"/>
                </a:cubicBezTo>
                <a:cubicBezTo>
                  <a:pt x="3471479" y="5361935"/>
                  <a:pt x="3474277" y="5366825"/>
                  <a:pt x="3477268" y="5371683"/>
                </a:cubicBezTo>
                <a:lnTo>
                  <a:pt x="3478824" y="5374232"/>
                </a:lnTo>
                <a:lnTo>
                  <a:pt x="3486664" y="5427532"/>
                </a:lnTo>
                <a:lnTo>
                  <a:pt x="3499845" y="5523238"/>
                </a:lnTo>
                <a:cubicBezTo>
                  <a:pt x="3496480" y="5535759"/>
                  <a:pt x="3498126" y="5574631"/>
                  <a:pt x="3505782" y="5582050"/>
                </a:cubicBezTo>
                <a:cubicBezTo>
                  <a:pt x="3507640" y="5590169"/>
                  <a:pt x="3505294" y="5599602"/>
                  <a:pt x="3513368" y="5603412"/>
                </a:cubicBezTo>
                <a:cubicBezTo>
                  <a:pt x="3518549" y="5620896"/>
                  <a:pt x="3530454" y="5660930"/>
                  <a:pt x="3536869" y="5686953"/>
                </a:cubicBezTo>
                <a:cubicBezTo>
                  <a:pt x="3527290" y="5702684"/>
                  <a:pt x="3548216" y="5722678"/>
                  <a:pt x="3551859" y="5759548"/>
                </a:cubicBezTo>
                <a:cubicBezTo>
                  <a:pt x="3540751" y="5776843"/>
                  <a:pt x="3554471" y="5784377"/>
                  <a:pt x="3540024" y="5816599"/>
                </a:cubicBezTo>
                <a:cubicBezTo>
                  <a:pt x="3541640" y="5817630"/>
                  <a:pt x="3543154" y="5818984"/>
                  <a:pt x="3544521" y="5820619"/>
                </a:cubicBezTo>
                <a:cubicBezTo>
                  <a:pt x="3552455" y="5830118"/>
                  <a:pt x="3553767" y="5846834"/>
                  <a:pt x="3547449" y="5857956"/>
                </a:cubicBezTo>
                <a:cubicBezTo>
                  <a:pt x="3528571" y="5908761"/>
                  <a:pt x="3532186" y="5952107"/>
                  <a:pt x="3530253" y="5993572"/>
                </a:cubicBezTo>
                <a:cubicBezTo>
                  <a:pt x="3530522" y="6040113"/>
                  <a:pt x="3553891" y="6005695"/>
                  <a:pt x="3536734" y="6066404"/>
                </a:cubicBezTo>
                <a:cubicBezTo>
                  <a:pt x="3545935" y="6071268"/>
                  <a:pt x="3546842" y="6078512"/>
                  <a:pt x="3543461" y="6091477"/>
                </a:cubicBezTo>
                <a:cubicBezTo>
                  <a:pt x="3549602" y="6107585"/>
                  <a:pt x="3568275" y="6137061"/>
                  <a:pt x="3573577" y="6163051"/>
                </a:cubicBezTo>
                <a:cubicBezTo>
                  <a:pt x="3577046" y="6182032"/>
                  <a:pt x="3572259" y="6223892"/>
                  <a:pt x="3575275" y="6247420"/>
                </a:cubicBezTo>
                <a:cubicBezTo>
                  <a:pt x="3570217" y="6271412"/>
                  <a:pt x="3583023" y="6273898"/>
                  <a:pt x="3591673" y="6304222"/>
                </a:cubicBezTo>
                <a:cubicBezTo>
                  <a:pt x="3585743" y="6318440"/>
                  <a:pt x="3589967" y="6328418"/>
                  <a:pt x="3597489" y="6337624"/>
                </a:cubicBezTo>
                <a:cubicBezTo>
                  <a:pt x="3598113" y="6368401"/>
                  <a:pt x="3610504" y="6394558"/>
                  <a:pt x="3617330" y="6428161"/>
                </a:cubicBezTo>
                <a:cubicBezTo>
                  <a:pt x="3612404" y="6466489"/>
                  <a:pt x="3633001" y="6482393"/>
                  <a:pt x="3640218" y="6518318"/>
                </a:cubicBezTo>
                <a:cubicBezTo>
                  <a:pt x="3625420" y="6557419"/>
                  <a:pt x="3668862" y="6537820"/>
                  <a:pt x="3670788" y="6568733"/>
                </a:cubicBezTo>
                <a:cubicBezTo>
                  <a:pt x="3659124" y="6621466"/>
                  <a:pt x="3685482" y="6565072"/>
                  <a:pt x="3687763" y="6643164"/>
                </a:cubicBezTo>
                <a:cubicBezTo>
                  <a:pt x="3685396" y="6647995"/>
                  <a:pt x="3689317" y="6656838"/>
                  <a:pt x="3693097" y="6655183"/>
                </a:cubicBezTo>
                <a:cubicBezTo>
                  <a:pt x="3693444" y="6672318"/>
                  <a:pt x="3690193" y="6715787"/>
                  <a:pt x="3689847" y="6745974"/>
                </a:cubicBezTo>
                <a:cubicBezTo>
                  <a:pt x="3689583" y="6773144"/>
                  <a:pt x="3690048" y="6817635"/>
                  <a:pt x="3691023" y="6836306"/>
                </a:cubicBezTo>
                <a:lnTo>
                  <a:pt x="3695699" y="6858001"/>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C3748182-321C-AB43-B4B2-219C29084CDE}"/>
              </a:ext>
            </a:extLst>
          </p:cNvPr>
          <p:cNvSpPr>
            <a:spLocks noGrp="1"/>
          </p:cNvSpPr>
          <p:nvPr>
            <p:ph idx="1"/>
          </p:nvPr>
        </p:nvSpPr>
        <p:spPr>
          <a:xfrm>
            <a:off x="3807655" y="1533378"/>
            <a:ext cx="4267200" cy="4715022"/>
          </a:xfrm>
        </p:spPr>
        <p:txBody>
          <a:bodyPr>
            <a:normAutofit fontScale="85000" lnSpcReduction="10000"/>
          </a:bodyPr>
          <a:lstStyle/>
          <a:p>
            <a:pPr marL="927100" lvl="1" indent="-412750"/>
            <a:r>
              <a:rPr lang="en-GB" dirty="0">
                <a:solidFill>
                  <a:schemeClr val="tx1">
                    <a:lumMod val="85000"/>
                    <a:lumOff val="15000"/>
                  </a:schemeClr>
                </a:solidFill>
              </a:rPr>
              <a:t>Company of Jesus (military terminology).</a:t>
            </a:r>
          </a:p>
          <a:p>
            <a:pPr marL="927100" lvl="1" indent="-412750"/>
            <a:r>
              <a:rPr lang="en-GB" dirty="0">
                <a:solidFill>
                  <a:schemeClr val="tx1">
                    <a:lumMod val="85000"/>
                    <a:lumOff val="15000"/>
                  </a:schemeClr>
                </a:solidFill>
              </a:rPr>
              <a:t>Founded by Ignatius (of Loyola) in Paris in 1534</a:t>
            </a:r>
          </a:p>
          <a:p>
            <a:pPr marL="927100" lvl="1" indent="-412750"/>
            <a:r>
              <a:rPr lang="en-GB" dirty="0">
                <a:solidFill>
                  <a:schemeClr val="tx1">
                    <a:lumMod val="85000"/>
                    <a:lumOff val="15000"/>
                  </a:schemeClr>
                </a:solidFill>
              </a:rPr>
              <a:t>Confirmed by Pope in 1540 (always remained closely associated with Pope)</a:t>
            </a:r>
          </a:p>
          <a:p>
            <a:pPr marL="927100" lvl="1" indent="-412750"/>
            <a:r>
              <a:rPr lang="en-GB" altLang="en-US" dirty="0">
                <a:solidFill>
                  <a:schemeClr val="tx1">
                    <a:lumMod val="85000"/>
                    <a:lumOff val="15000"/>
                  </a:schemeClr>
                </a:solidFill>
              </a:rPr>
              <a:t>Committed to evangelization in the lands across the seas.  </a:t>
            </a:r>
          </a:p>
          <a:p>
            <a:pPr marL="927100" lvl="1" indent="-412750"/>
            <a:r>
              <a:rPr lang="en-GB" altLang="en-US" dirty="0">
                <a:solidFill>
                  <a:schemeClr val="tx1">
                    <a:lumMod val="85000"/>
                    <a:lumOff val="15000"/>
                  </a:schemeClr>
                </a:solidFill>
              </a:rPr>
              <a:t>Committed to education.</a:t>
            </a:r>
          </a:p>
          <a:p>
            <a:pPr marL="927100" lvl="1" indent="-412750"/>
            <a:r>
              <a:rPr lang="en-GB" altLang="en-US" dirty="0">
                <a:solidFill>
                  <a:schemeClr val="tx1">
                    <a:lumMod val="85000"/>
                    <a:lumOff val="15000"/>
                  </a:schemeClr>
                </a:solidFill>
              </a:rPr>
              <a:t>Taught scientific knowledge based on Aristotelian principles</a:t>
            </a:r>
          </a:p>
          <a:p>
            <a:pPr marL="927100" lvl="1" indent="-412750"/>
            <a:r>
              <a:rPr lang="en-GB" dirty="0">
                <a:solidFill>
                  <a:schemeClr val="tx1">
                    <a:lumMod val="85000"/>
                    <a:lumOff val="15000"/>
                  </a:schemeClr>
                </a:solidFill>
              </a:rPr>
              <a:t>Four vows: celibacy, loyalty, poverty, go anywhere in the world</a:t>
            </a:r>
            <a:r>
              <a:rPr lang="en-GB" sz="1600" dirty="0">
                <a:solidFill>
                  <a:schemeClr val="tx1">
                    <a:lumMod val="85000"/>
                    <a:lumOff val="15000"/>
                  </a:schemeClr>
                </a:solidFill>
              </a:rPr>
              <a:t>.</a:t>
            </a:r>
            <a:endParaRPr lang="en-GB" altLang="en-US" sz="1600" dirty="0">
              <a:solidFill>
                <a:schemeClr val="tx1">
                  <a:lumMod val="85000"/>
                  <a:lumOff val="15000"/>
                </a:schemeClr>
              </a:solidFill>
            </a:endParaRPr>
          </a:p>
        </p:txBody>
      </p:sp>
      <p:pic>
        <p:nvPicPr>
          <p:cNvPr id="1026" name="Picture 2" descr="Image result for society of jesus">
            <a:extLst>
              <a:ext uri="{FF2B5EF4-FFF2-40B4-BE49-F238E27FC236}">
                <a16:creationId xmlns:a16="http://schemas.microsoft.com/office/drawing/2014/main" id="{F308E56D-542F-CA4F-A3D1-F0A8C93D63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4663" r="22675"/>
          <a:stretch>
            <a:fillRect/>
          </a:stretch>
        </p:blipFill>
        <p:spPr bwMode="auto">
          <a:xfrm>
            <a:off x="8580467" y="10"/>
            <a:ext cx="3611533" cy="6857990"/>
          </a:xfrm>
          <a:custGeom>
            <a:avLst/>
            <a:gdLst/>
            <a:ahLst/>
            <a:cxnLst/>
            <a:rect l="l" t="t" r="r" b="b"/>
            <a:pathLst>
              <a:path w="3810000" h="6858000">
                <a:moveTo>
                  <a:pt x="95627" y="0"/>
                </a:moveTo>
                <a:lnTo>
                  <a:pt x="3810000" y="0"/>
                </a:lnTo>
                <a:lnTo>
                  <a:pt x="3810000" y="6858000"/>
                </a:lnTo>
                <a:lnTo>
                  <a:pt x="13132" y="6858000"/>
                </a:lnTo>
                <a:cubicBezTo>
                  <a:pt x="13183" y="6857363"/>
                  <a:pt x="13234" y="6856727"/>
                  <a:pt x="13284" y="6856090"/>
                </a:cubicBezTo>
                <a:lnTo>
                  <a:pt x="31566" y="6805847"/>
                </a:lnTo>
                <a:lnTo>
                  <a:pt x="30463" y="6715381"/>
                </a:lnTo>
                <a:cubicBezTo>
                  <a:pt x="29585" y="6714082"/>
                  <a:pt x="28597" y="6713038"/>
                  <a:pt x="27533" y="6712286"/>
                </a:cubicBezTo>
                <a:lnTo>
                  <a:pt x="31288" y="6698474"/>
                </a:lnTo>
                <a:lnTo>
                  <a:pt x="29901" y="6686264"/>
                </a:lnTo>
                <a:cubicBezTo>
                  <a:pt x="29591" y="6639749"/>
                  <a:pt x="29281" y="6593234"/>
                  <a:pt x="28971" y="6546719"/>
                </a:cubicBezTo>
                <a:cubicBezTo>
                  <a:pt x="23415" y="6502008"/>
                  <a:pt x="3087" y="6462057"/>
                  <a:pt x="310" y="6408337"/>
                </a:cubicBezTo>
                <a:cubicBezTo>
                  <a:pt x="-2468" y="6354617"/>
                  <a:pt x="14431" y="6312397"/>
                  <a:pt x="12307" y="6224401"/>
                </a:cubicBezTo>
                <a:lnTo>
                  <a:pt x="27152" y="6147415"/>
                </a:lnTo>
                <a:lnTo>
                  <a:pt x="39044" y="6093837"/>
                </a:lnTo>
                <a:cubicBezTo>
                  <a:pt x="47718" y="6039281"/>
                  <a:pt x="47985" y="5964495"/>
                  <a:pt x="46816" y="5915901"/>
                </a:cubicBezTo>
                <a:cubicBezTo>
                  <a:pt x="43189" y="5876557"/>
                  <a:pt x="47196" y="5863739"/>
                  <a:pt x="33533" y="5831562"/>
                </a:cubicBezTo>
                <a:cubicBezTo>
                  <a:pt x="27901" y="5792459"/>
                  <a:pt x="47408" y="5747455"/>
                  <a:pt x="46555" y="5710909"/>
                </a:cubicBezTo>
                <a:cubicBezTo>
                  <a:pt x="53188" y="5686865"/>
                  <a:pt x="49116" y="5615845"/>
                  <a:pt x="62461" y="5602222"/>
                </a:cubicBezTo>
                <a:cubicBezTo>
                  <a:pt x="64066" y="5572067"/>
                  <a:pt x="49594" y="5555548"/>
                  <a:pt x="56185" y="5529979"/>
                </a:cubicBezTo>
                <a:lnTo>
                  <a:pt x="67961" y="5458854"/>
                </a:lnTo>
                <a:lnTo>
                  <a:pt x="110939" y="5353584"/>
                </a:lnTo>
                <a:cubicBezTo>
                  <a:pt x="123070" y="5308303"/>
                  <a:pt x="110671" y="5307524"/>
                  <a:pt x="128276" y="5249764"/>
                </a:cubicBezTo>
                <a:cubicBezTo>
                  <a:pt x="137692" y="5218499"/>
                  <a:pt x="146153" y="5160067"/>
                  <a:pt x="156749" y="5116288"/>
                </a:cubicBezTo>
                <a:cubicBezTo>
                  <a:pt x="167347" y="5072508"/>
                  <a:pt x="184838" y="5010298"/>
                  <a:pt x="191855" y="4987089"/>
                </a:cubicBezTo>
                <a:lnTo>
                  <a:pt x="219824" y="4934095"/>
                </a:lnTo>
                <a:cubicBezTo>
                  <a:pt x="223315" y="4926170"/>
                  <a:pt x="231151" y="4920904"/>
                  <a:pt x="231137" y="4903120"/>
                </a:cubicBezTo>
                <a:lnTo>
                  <a:pt x="219738" y="4827391"/>
                </a:lnTo>
                <a:cubicBezTo>
                  <a:pt x="223928" y="4818620"/>
                  <a:pt x="227939" y="4809255"/>
                  <a:pt x="231597" y="4799440"/>
                </a:cubicBezTo>
                <a:lnTo>
                  <a:pt x="233480" y="4793512"/>
                </a:lnTo>
                <a:cubicBezTo>
                  <a:pt x="233423" y="4793432"/>
                  <a:pt x="233367" y="4793351"/>
                  <a:pt x="233310" y="4793271"/>
                </a:cubicBezTo>
                <a:cubicBezTo>
                  <a:pt x="233275" y="4791711"/>
                  <a:pt x="233728" y="4789662"/>
                  <a:pt x="234882" y="4786765"/>
                </a:cubicBezTo>
                <a:lnTo>
                  <a:pt x="236914" y="4782703"/>
                </a:lnTo>
                <a:lnTo>
                  <a:pt x="246329" y="4683644"/>
                </a:lnTo>
                <a:cubicBezTo>
                  <a:pt x="256294" y="4677568"/>
                  <a:pt x="256527" y="4667288"/>
                  <a:pt x="253823" y="4655204"/>
                </a:cubicBezTo>
                <a:cubicBezTo>
                  <a:pt x="259521" y="4631796"/>
                  <a:pt x="280440" y="4574275"/>
                  <a:pt x="280514" y="4543195"/>
                </a:cubicBezTo>
                <a:cubicBezTo>
                  <a:pt x="272112" y="4519880"/>
                  <a:pt x="251340" y="4505102"/>
                  <a:pt x="254268" y="4468722"/>
                </a:cubicBezTo>
                <a:cubicBezTo>
                  <a:pt x="266696" y="4435462"/>
                  <a:pt x="236001" y="4395418"/>
                  <a:pt x="252728" y="4353998"/>
                </a:cubicBezTo>
                <a:cubicBezTo>
                  <a:pt x="256750" y="4339008"/>
                  <a:pt x="256168" y="4294115"/>
                  <a:pt x="248123" y="4286542"/>
                </a:cubicBezTo>
                <a:cubicBezTo>
                  <a:pt x="246365" y="4277371"/>
                  <a:pt x="249194" y="4266107"/>
                  <a:pt x="240584" y="4262777"/>
                </a:cubicBezTo>
                <a:cubicBezTo>
                  <a:pt x="230221" y="4256829"/>
                  <a:pt x="246153" y="4222259"/>
                  <a:pt x="233949" y="4228340"/>
                </a:cubicBezTo>
                <a:cubicBezTo>
                  <a:pt x="244865" y="4203839"/>
                  <a:pt x="223150" y="4187902"/>
                  <a:pt x="217758" y="4169004"/>
                </a:cubicBezTo>
                <a:cubicBezTo>
                  <a:pt x="228596" y="4149446"/>
                  <a:pt x="206597" y="4129080"/>
                  <a:pt x="203797" y="4086781"/>
                </a:cubicBezTo>
                <a:cubicBezTo>
                  <a:pt x="216334" y="4065199"/>
                  <a:pt x="201740" y="4058317"/>
                  <a:pt x="218344" y="4018957"/>
                </a:cubicBezTo>
                <a:cubicBezTo>
                  <a:pt x="216630" y="4017979"/>
                  <a:pt x="215034" y="4016614"/>
                  <a:pt x="213609" y="4014902"/>
                </a:cubicBezTo>
                <a:cubicBezTo>
                  <a:pt x="205325" y="4004955"/>
                  <a:pt x="204424" y="3985729"/>
                  <a:pt x="211594" y="3971964"/>
                </a:cubicBezTo>
                <a:cubicBezTo>
                  <a:pt x="233561" y="3910433"/>
                  <a:pt x="230991" y="3860613"/>
                  <a:pt x="234357" y="3812226"/>
                </a:cubicBezTo>
                <a:cubicBezTo>
                  <a:pt x="235501" y="3758242"/>
                  <a:pt x="209185" y="3801364"/>
                  <a:pt x="229596" y="3728573"/>
                </a:cubicBezTo>
                <a:cubicBezTo>
                  <a:pt x="219804" y="3724174"/>
                  <a:pt x="219047" y="3715890"/>
                  <a:pt x="223099" y="3700384"/>
                </a:cubicBezTo>
                <a:cubicBezTo>
                  <a:pt x="222942" y="3674360"/>
                  <a:pt x="199034" y="3683312"/>
                  <a:pt x="212511" y="3653063"/>
                </a:cubicBezTo>
                <a:cubicBezTo>
                  <a:pt x="207582" y="3623616"/>
                  <a:pt x="199349" y="3555881"/>
                  <a:pt x="193522" y="3523704"/>
                </a:cubicBezTo>
                <a:cubicBezTo>
                  <a:pt x="199728" y="3495169"/>
                  <a:pt x="185963" y="3494025"/>
                  <a:pt x="177551" y="3460001"/>
                </a:cubicBezTo>
                <a:cubicBezTo>
                  <a:pt x="184399" y="3442692"/>
                  <a:pt x="180138" y="3431687"/>
                  <a:pt x="172293" y="3422022"/>
                </a:cubicBezTo>
                <a:cubicBezTo>
                  <a:pt x="172567" y="3386386"/>
                  <a:pt x="159982" y="3357707"/>
                  <a:pt x="153640" y="3319632"/>
                </a:cubicBezTo>
                <a:cubicBezTo>
                  <a:pt x="117352" y="3267571"/>
                  <a:pt x="111308" y="3199530"/>
                  <a:pt x="102580" y="3174350"/>
                </a:cubicBezTo>
                <a:lnTo>
                  <a:pt x="101281" y="3168555"/>
                </a:lnTo>
                <a:cubicBezTo>
                  <a:pt x="101655" y="3163067"/>
                  <a:pt x="102030" y="3157580"/>
                  <a:pt x="102403" y="3152092"/>
                </a:cubicBezTo>
                <a:lnTo>
                  <a:pt x="103597" y="3145797"/>
                </a:lnTo>
                <a:cubicBezTo>
                  <a:pt x="104132" y="3141497"/>
                  <a:pt x="104119" y="3138691"/>
                  <a:pt x="103701" y="3136806"/>
                </a:cubicBezTo>
                <a:lnTo>
                  <a:pt x="108221" y="3088993"/>
                </a:lnTo>
                <a:cubicBezTo>
                  <a:pt x="109464" y="3064872"/>
                  <a:pt x="113188" y="3030250"/>
                  <a:pt x="111158" y="2992081"/>
                </a:cubicBezTo>
                <a:cubicBezTo>
                  <a:pt x="109031" y="2944441"/>
                  <a:pt x="104226" y="2942439"/>
                  <a:pt x="105565" y="2902844"/>
                </a:cubicBezTo>
                <a:cubicBezTo>
                  <a:pt x="107874" y="2897323"/>
                  <a:pt x="101362" y="2801618"/>
                  <a:pt x="105102" y="2797375"/>
                </a:cubicBezTo>
                <a:cubicBezTo>
                  <a:pt x="86174" y="2744941"/>
                  <a:pt x="109804" y="2750735"/>
                  <a:pt x="107241" y="2691357"/>
                </a:cubicBezTo>
                <a:cubicBezTo>
                  <a:pt x="107811" y="2665349"/>
                  <a:pt x="115946" y="2561129"/>
                  <a:pt x="145888" y="2542201"/>
                </a:cubicBezTo>
                <a:cubicBezTo>
                  <a:pt x="170455" y="2427400"/>
                  <a:pt x="123634" y="2367849"/>
                  <a:pt x="136292" y="2250554"/>
                </a:cubicBezTo>
                <a:cubicBezTo>
                  <a:pt x="110877" y="2215639"/>
                  <a:pt x="134601" y="2180816"/>
                  <a:pt x="130310" y="2141581"/>
                </a:cubicBezTo>
                <a:cubicBezTo>
                  <a:pt x="154051" y="2149219"/>
                  <a:pt x="117587" y="2094975"/>
                  <a:pt x="144587" y="2089095"/>
                </a:cubicBezTo>
                <a:cubicBezTo>
                  <a:pt x="142952" y="2082142"/>
                  <a:pt x="140513" y="2075590"/>
                  <a:pt x="137867" y="2069059"/>
                </a:cubicBezTo>
                <a:lnTo>
                  <a:pt x="136492" y="2065634"/>
                </a:lnTo>
                <a:cubicBezTo>
                  <a:pt x="136216" y="2060851"/>
                  <a:pt x="135939" y="2056067"/>
                  <a:pt x="135663" y="2051284"/>
                </a:cubicBezTo>
                <a:lnTo>
                  <a:pt x="124268" y="1960184"/>
                </a:lnTo>
                <a:cubicBezTo>
                  <a:pt x="138968" y="1926370"/>
                  <a:pt x="111716" y="1914873"/>
                  <a:pt x="131257" y="1873060"/>
                </a:cubicBezTo>
                <a:cubicBezTo>
                  <a:pt x="136329" y="1857442"/>
                  <a:pt x="139083" y="1807624"/>
                  <a:pt x="131724" y="1797311"/>
                </a:cubicBezTo>
                <a:cubicBezTo>
                  <a:pt x="130673" y="1786740"/>
                  <a:pt x="134293" y="1774954"/>
                  <a:pt x="126063" y="1769201"/>
                </a:cubicBezTo>
                <a:cubicBezTo>
                  <a:pt x="116300" y="1760126"/>
                  <a:pt x="134551" y="1725705"/>
                  <a:pt x="122085" y="1729500"/>
                </a:cubicBezTo>
                <a:cubicBezTo>
                  <a:pt x="134648" y="1705012"/>
                  <a:pt x="114449" y="1682158"/>
                  <a:pt x="110543" y="1659949"/>
                </a:cubicBezTo>
                <a:cubicBezTo>
                  <a:pt x="122664" y="1640913"/>
                  <a:pt x="102513" y="1613087"/>
                  <a:pt x="102892" y="1565607"/>
                </a:cubicBezTo>
                <a:cubicBezTo>
                  <a:pt x="116835" y="1544742"/>
                  <a:pt x="102976" y="1533616"/>
                  <a:pt x="122245" y="1494057"/>
                </a:cubicBezTo>
                <a:cubicBezTo>
                  <a:pt x="120629" y="1492563"/>
                  <a:pt x="119160" y="1490668"/>
                  <a:pt x="117883" y="1488429"/>
                </a:cubicBezTo>
                <a:cubicBezTo>
                  <a:pt x="110465" y="1475431"/>
                  <a:pt x="111002" y="1453942"/>
                  <a:pt x="119083" y="1440433"/>
                </a:cubicBezTo>
                <a:cubicBezTo>
                  <a:pt x="145274" y="1377630"/>
                  <a:pt x="146438" y="1321884"/>
                  <a:pt x="153340" y="1269148"/>
                </a:cubicBezTo>
                <a:cubicBezTo>
                  <a:pt x="158467" y="1209690"/>
                  <a:pt x="129360" y="1251077"/>
                  <a:pt x="154855" y="1175439"/>
                </a:cubicBezTo>
                <a:cubicBezTo>
                  <a:pt x="145538" y="1168218"/>
                  <a:pt x="145408" y="1158868"/>
                  <a:pt x="150548" y="1142685"/>
                </a:cubicBezTo>
                <a:cubicBezTo>
                  <a:pt x="152321" y="1113850"/>
                  <a:pt x="128121" y="1118007"/>
                  <a:pt x="143630" y="1087778"/>
                </a:cubicBezTo>
                <a:cubicBezTo>
                  <a:pt x="139451" y="1064261"/>
                  <a:pt x="125971" y="1018012"/>
                  <a:pt x="125476" y="1001580"/>
                </a:cubicBezTo>
                <a:cubicBezTo>
                  <a:pt x="123958" y="976962"/>
                  <a:pt x="134851" y="962709"/>
                  <a:pt x="134526" y="940069"/>
                </a:cubicBezTo>
                <a:cubicBezTo>
                  <a:pt x="142751" y="909988"/>
                  <a:pt x="129284" y="905409"/>
                  <a:pt x="123523" y="865739"/>
                </a:cubicBezTo>
                <a:cubicBezTo>
                  <a:pt x="131549" y="848234"/>
                  <a:pt x="128173" y="835030"/>
                  <a:pt x="121164" y="822450"/>
                </a:cubicBezTo>
                <a:cubicBezTo>
                  <a:pt x="124077" y="783082"/>
                  <a:pt x="113811" y="748321"/>
                  <a:pt x="110389" y="704665"/>
                </a:cubicBezTo>
                <a:cubicBezTo>
                  <a:pt x="120144" y="656264"/>
                  <a:pt x="99869" y="633697"/>
                  <a:pt x="96299" y="587032"/>
                </a:cubicBezTo>
                <a:cubicBezTo>
                  <a:pt x="87861" y="539988"/>
                  <a:pt x="66571" y="452493"/>
                  <a:pt x="59759" y="422399"/>
                </a:cubicBezTo>
                <a:cubicBezTo>
                  <a:pt x="62865" y="416491"/>
                  <a:pt x="59682" y="404768"/>
                  <a:pt x="55429" y="406467"/>
                </a:cubicBezTo>
                <a:cubicBezTo>
                  <a:pt x="56742" y="400038"/>
                  <a:pt x="64884" y="384166"/>
                  <a:pt x="58062" y="383409"/>
                </a:cubicBezTo>
                <a:cubicBezTo>
                  <a:pt x="57210" y="351894"/>
                  <a:pt x="61145" y="320031"/>
                  <a:pt x="69487" y="290892"/>
                </a:cubicBezTo>
                <a:cubicBezTo>
                  <a:pt x="57686" y="231306"/>
                  <a:pt x="89539" y="260845"/>
                  <a:pt x="86198" y="217175"/>
                </a:cubicBezTo>
                <a:cubicBezTo>
                  <a:pt x="72715" y="183379"/>
                  <a:pt x="83646" y="168958"/>
                  <a:pt x="74643" y="129155"/>
                </a:cubicBezTo>
                <a:cubicBezTo>
                  <a:pt x="96697" y="112411"/>
                  <a:pt x="72236" y="90977"/>
                  <a:pt x="78417" y="74202"/>
                </a:cubicBezTo>
                <a:cubicBezTo>
                  <a:pt x="59029" y="57686"/>
                  <a:pt x="81827" y="29115"/>
                  <a:pt x="94183" y="4683"/>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2639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0" name="Rectangle 4109">
            <a:extLst>
              <a:ext uri="{FF2B5EF4-FFF2-40B4-BE49-F238E27FC236}">
                <a16:creationId xmlns:a16="http://schemas.microsoft.com/office/drawing/2014/main" id="{55C01129-3453-464D-A870-ED71C6E89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ortuguese Map of West Africa - Encyclopedia Virginia">
            <a:extLst>
              <a:ext uri="{FF2B5EF4-FFF2-40B4-BE49-F238E27FC236}">
                <a16:creationId xmlns:a16="http://schemas.microsoft.com/office/drawing/2014/main" id="{724C2D25-EC76-115F-3F43-415A2297614A}"/>
              </a:ext>
            </a:extLst>
          </p:cNvPr>
          <p:cNvPicPr>
            <a:picLocks noChangeAspect="1"/>
          </p:cNvPicPr>
          <p:nvPr/>
        </p:nvPicPr>
        <p:blipFill>
          <a:blip r:embed="rId2"/>
          <a:srcRect l="22847"/>
          <a:stretch>
            <a:fillRect/>
          </a:stretch>
        </p:blipFill>
        <p:spPr>
          <a:xfrm>
            <a:off x="680483" y="685792"/>
            <a:ext cx="2931299" cy="5486400"/>
          </a:xfrm>
          <a:prstGeom prst="rect">
            <a:avLst/>
          </a:prstGeom>
        </p:spPr>
      </p:pic>
      <p:sp>
        <p:nvSpPr>
          <p:cNvPr id="4112" name="Rectangle 4111">
            <a:extLst>
              <a:ext uri="{FF2B5EF4-FFF2-40B4-BE49-F238E27FC236}">
                <a16:creationId xmlns:a16="http://schemas.microsoft.com/office/drawing/2014/main" id="{9D2781A6-5C82-4764-B489-F9A599C0A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11782" y="685800"/>
            <a:ext cx="4994335" cy="54864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A7028C-6C43-6140-B864-361B34344500}"/>
              </a:ext>
            </a:extLst>
          </p:cNvPr>
          <p:cNvSpPr>
            <a:spLocks noGrp="1"/>
          </p:cNvSpPr>
          <p:nvPr>
            <p:ph type="title"/>
          </p:nvPr>
        </p:nvSpPr>
        <p:spPr>
          <a:xfrm>
            <a:off x="4099396" y="1084521"/>
            <a:ext cx="4019107" cy="1292027"/>
          </a:xfrm>
        </p:spPr>
        <p:txBody>
          <a:bodyPr anchor="b">
            <a:normAutofit/>
          </a:bodyPr>
          <a:lstStyle/>
          <a:p>
            <a:pPr algn="ctr"/>
            <a:r>
              <a:rPr lang="en-US" sz="2800">
                <a:solidFill>
                  <a:srgbClr val="595959"/>
                </a:solidFill>
              </a:rPr>
              <a:t>Spread of Christianity through expansion of the Portuguese empire</a:t>
            </a:r>
          </a:p>
        </p:txBody>
      </p:sp>
      <p:sp>
        <p:nvSpPr>
          <p:cNvPr id="3" name="Content Placeholder 2">
            <a:extLst>
              <a:ext uri="{FF2B5EF4-FFF2-40B4-BE49-F238E27FC236}">
                <a16:creationId xmlns:a16="http://schemas.microsoft.com/office/drawing/2014/main" id="{AF6B81E3-AB91-8A4D-BB0E-FB5FFBADFB4F}"/>
              </a:ext>
            </a:extLst>
          </p:cNvPr>
          <p:cNvSpPr>
            <a:spLocks noGrp="1"/>
          </p:cNvSpPr>
          <p:nvPr>
            <p:ph idx="1"/>
          </p:nvPr>
        </p:nvSpPr>
        <p:spPr>
          <a:xfrm>
            <a:off x="4120661" y="2678654"/>
            <a:ext cx="3976577" cy="3137355"/>
          </a:xfrm>
        </p:spPr>
        <p:txBody>
          <a:bodyPr>
            <a:normAutofit/>
          </a:bodyPr>
          <a:lstStyle/>
          <a:p>
            <a:pPr algn="ctr"/>
            <a:r>
              <a:rPr lang="en-GB" sz="1700">
                <a:solidFill>
                  <a:srgbClr val="595959"/>
                </a:solidFill>
              </a:rPr>
              <a:t>Merchants reach Africa with support from Prince Henry the Navigator (1394-1460).</a:t>
            </a:r>
          </a:p>
          <a:p>
            <a:pPr algn="ctr"/>
            <a:r>
              <a:rPr lang="en-GB" sz="1700">
                <a:solidFill>
                  <a:srgbClr val="595959"/>
                </a:solidFill>
              </a:rPr>
              <a:t>Bartholomew Dias (1487) and Vasco da Gama (1498) chart journeys round Cape of Good Hope through to India. </a:t>
            </a:r>
          </a:p>
          <a:p>
            <a:pPr algn="ctr"/>
            <a:r>
              <a:rPr lang="en-GB" sz="1700">
                <a:solidFill>
                  <a:srgbClr val="595959"/>
                </a:solidFill>
              </a:rPr>
              <a:t>Seek to convert African princes – use Christianity as weapon against Islamic leaders of Barbary Coast, though conversion for political purposes = often superficial.</a:t>
            </a:r>
          </a:p>
        </p:txBody>
      </p:sp>
      <p:pic>
        <p:nvPicPr>
          <p:cNvPr id="4098" name="Picture 2" descr="Álvaro I of Kongo - Wikipedia">
            <a:extLst>
              <a:ext uri="{FF2B5EF4-FFF2-40B4-BE49-F238E27FC236}">
                <a16:creationId xmlns:a16="http://schemas.microsoft.com/office/drawing/2014/main" id="{0473DFE5-433E-E040-9F5C-D10F88F23C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594" r="17613"/>
          <a:stretch>
            <a:fillRect/>
          </a:stretch>
        </p:blipFill>
        <p:spPr bwMode="auto">
          <a:xfrm>
            <a:off x="8606117" y="685808"/>
            <a:ext cx="2905400" cy="5486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38737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0CE1CB2-E94E-4211-8804-C57EDA65B74B}"/>
              </a:ext>
            </a:extLst>
          </p:cNvPr>
          <p:cNvPicPr>
            <a:picLocks noChangeAspect="1"/>
          </p:cNvPicPr>
          <p:nvPr/>
        </p:nvPicPr>
        <p:blipFill>
          <a:blip r:embed="rId2"/>
          <a:stretch>
            <a:fillRect/>
          </a:stretch>
        </p:blipFill>
        <p:spPr>
          <a:xfrm>
            <a:off x="7552287" y="0"/>
            <a:ext cx="4639713" cy="6858000"/>
          </a:xfrm>
          <a:prstGeom prst="rect">
            <a:avLst/>
          </a:prstGeom>
        </p:spPr>
      </p:pic>
      <p:sp>
        <p:nvSpPr>
          <p:cNvPr id="10" name="Rechteck 1">
            <a:extLst>
              <a:ext uri="{FF2B5EF4-FFF2-40B4-BE49-F238E27FC236}">
                <a16:creationId xmlns:a16="http://schemas.microsoft.com/office/drawing/2014/main" id="{D1DD1B01-D4B7-4D94-9C7F-9E19BC7FC10A}"/>
              </a:ext>
            </a:extLst>
          </p:cNvPr>
          <p:cNvSpPr/>
          <p:nvPr/>
        </p:nvSpPr>
        <p:spPr>
          <a:xfrm>
            <a:off x="134755" y="953106"/>
            <a:ext cx="7311074" cy="1446550"/>
          </a:xfrm>
          <a:prstGeom prst="rect">
            <a:avLst/>
          </a:prstGeom>
          <a:solidFill>
            <a:srgbClr val="FFFFE5"/>
          </a:solidFill>
          <a:ln>
            <a:solidFill>
              <a:schemeClr val="accent1"/>
            </a:solidFill>
          </a:ln>
        </p:spPr>
        <p:txBody>
          <a:bodyPr wrap="square" rIns="3600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Portuguese</a:t>
            </a:r>
            <a:r>
              <a:rPr kumimoji="0" lang="en-GB" sz="2200" b="0"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 </a:t>
            </a:r>
          </a:p>
          <a:p>
            <a:pPr marL="914400" marR="0" lvl="2" indent="0" algn="l" defTabSz="457200" rtl="0" eaLnBrk="1" fontAlgn="auto" latinLnBrk="0" hangingPunct="1">
              <a:lnSpc>
                <a:spcPct val="100000"/>
              </a:lnSpc>
              <a:spcBef>
                <a:spcPts val="0"/>
              </a:spcBef>
              <a:buClrTx/>
              <a:buSzTx/>
              <a:buFontTx/>
              <a:buNone/>
              <a:tabLst/>
              <a:defRPr/>
            </a:pPr>
            <a:r>
              <a:rPr lang="en-GB" sz="2200" dirty="0">
                <a:solidFill>
                  <a:prstClr val="black"/>
                </a:solidFill>
                <a:latin typeface="Century Gothic" panose="020B0502020202020204"/>
              </a:rPr>
              <a:t>Search for</a:t>
            </a: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 Prester John (Ethiopia)</a:t>
            </a:r>
          </a:p>
          <a:p>
            <a:pPr marL="914400" marR="0" lvl="2" indent="0" algn="l" defTabSz="457200" rtl="0" eaLnBrk="1" fontAlgn="auto" latinLnBrk="0" hangingPunct="1">
              <a:lnSpc>
                <a:spcPct val="100000"/>
              </a:lnSpc>
              <a:spcBef>
                <a:spcPts val="0"/>
              </a:spcBef>
              <a:buClrTx/>
              <a:buSzTx/>
              <a:buFontTx/>
              <a:buNone/>
              <a:tabLst/>
              <a:defRPr/>
            </a:pP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military alliance against Ottomans</a:t>
            </a:r>
          </a:p>
          <a:p>
            <a:pPr marL="914400" marR="0" lvl="2" indent="0" algn="l" defTabSz="457200" rtl="0" eaLnBrk="1" fontAlgn="auto" latinLnBrk="0" hangingPunct="1">
              <a:lnSpc>
                <a:spcPct val="100000"/>
              </a:lnSpc>
              <a:spcBef>
                <a:spcPts val="0"/>
              </a:spcBef>
              <a:spcAft>
                <a:spcPts val="120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circumvent Muslim dominance of luxury trade</a:t>
            </a:r>
          </a:p>
        </p:txBody>
      </p:sp>
      <p:sp>
        <p:nvSpPr>
          <p:cNvPr id="6" name="Rechteck 6">
            <a:extLst>
              <a:ext uri="{FF2B5EF4-FFF2-40B4-BE49-F238E27FC236}">
                <a16:creationId xmlns:a16="http://schemas.microsoft.com/office/drawing/2014/main" id="{0057D118-5B7B-4869-8028-A52790EDA114}"/>
              </a:ext>
            </a:extLst>
          </p:cNvPr>
          <p:cNvSpPr/>
          <p:nvPr/>
        </p:nvSpPr>
        <p:spPr>
          <a:xfrm>
            <a:off x="134755" y="99053"/>
            <a:ext cx="3222400" cy="697299"/>
          </a:xfrm>
          <a:prstGeom prst="rect">
            <a:avLst/>
          </a:prstGeom>
          <a:solidFill>
            <a:srgbClr val="FFFFE5"/>
          </a:solidFill>
          <a:ln>
            <a:solidFill>
              <a:schemeClr val="accent1"/>
            </a:solid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rmAutofit/>
          </a:bodyPr>
          <a:lstStyle/>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GB" sz="3600" b="1" i="0" u="none" strike="noStrike" kern="1200" cap="none" spc="0" normalizeH="0" baseline="0" noProof="0" dirty="0">
                <a:ln>
                  <a:noFill/>
                </a:ln>
                <a:solidFill>
                  <a:srgbClr val="B31166">
                    <a:lumMod val="75000"/>
                  </a:srgbClr>
                </a:solidFill>
                <a:effectLst/>
                <a:uLnTx/>
                <a:uFillTx/>
                <a:latin typeface="Century Gothic" panose="020B0502020202020204"/>
                <a:ea typeface="Times New Roman" panose="02020603050405020304" pitchFamily="18" charset="0"/>
                <a:cs typeface="+mn-cs"/>
              </a:rPr>
              <a:t>West Africa</a:t>
            </a:r>
          </a:p>
        </p:txBody>
      </p:sp>
      <p:sp>
        <p:nvSpPr>
          <p:cNvPr id="12" name="Rechteck 1">
            <a:extLst>
              <a:ext uri="{FF2B5EF4-FFF2-40B4-BE49-F238E27FC236}">
                <a16:creationId xmlns:a16="http://schemas.microsoft.com/office/drawing/2014/main" id="{D1DD1B01-D4B7-4D94-9C7F-9E19BC7FC10A}"/>
              </a:ext>
            </a:extLst>
          </p:cNvPr>
          <p:cNvSpPr/>
          <p:nvPr/>
        </p:nvSpPr>
        <p:spPr>
          <a:xfrm>
            <a:off x="134755" y="2445768"/>
            <a:ext cx="7311074" cy="4264038"/>
          </a:xfrm>
          <a:prstGeom prst="rect">
            <a:avLst/>
          </a:prstGeom>
          <a:solidFill>
            <a:srgbClr val="FFFFE5"/>
          </a:solidFill>
          <a:ln>
            <a:solidFill>
              <a:schemeClr val="accent1"/>
            </a:solidFill>
          </a:ln>
        </p:spPr>
        <p:txBody>
          <a:bodyPr wrap="square" lIns="180000" tIns="72000" rIns="180000" bIns="36000">
            <a:spAutoFit/>
          </a:bodyPr>
          <a:lstStyle/>
          <a:p>
            <a:pPr marL="0" marR="0" lvl="0" indent="0" algn="l" defTabSz="457200" rtl="0" eaLnBrk="1" fontAlgn="auto" latinLnBrk="0" hangingPunct="1">
              <a:lnSpc>
                <a:spcPct val="100000"/>
              </a:lnSpc>
              <a:spcBef>
                <a:spcPts val="0"/>
              </a:spcBef>
              <a:spcAft>
                <a:spcPts val="1200"/>
              </a:spcAft>
              <a:buClrTx/>
              <a:buSzTx/>
              <a:buFontTx/>
              <a:buNone/>
              <a:tabLst/>
              <a:defRPr/>
            </a:pP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1483</a:t>
            </a: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 First encounter</a:t>
            </a:r>
          </a:p>
          <a:p>
            <a:pPr marL="0" marR="0" lvl="0" indent="0" algn="l" defTabSz="457200" rtl="0" eaLnBrk="1" fontAlgn="auto" latinLnBrk="0" hangingPunct="1">
              <a:lnSpc>
                <a:spcPct val="100000"/>
              </a:lnSpc>
              <a:spcBef>
                <a:spcPts val="0"/>
              </a:spcBef>
              <a:spcAft>
                <a:spcPts val="1200"/>
              </a:spcAft>
              <a:buClrTx/>
              <a:buSzTx/>
              <a:buFontTx/>
              <a:buNone/>
              <a:tabLst/>
              <a:defRPr/>
            </a:pP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1491</a:t>
            </a: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 Portuguese return with soldiers, traders, and missionaries to stimulate trade</a:t>
            </a:r>
          </a:p>
          <a:p>
            <a:pPr marL="0" marR="0" lvl="0" indent="0" algn="l" defTabSz="457200" rtl="0" eaLnBrk="1" fontAlgn="auto" latinLnBrk="0" hangingPunct="1">
              <a:lnSpc>
                <a:spcPct val="100000"/>
              </a:lnSpc>
              <a:spcBef>
                <a:spcPts val="0"/>
              </a:spcBef>
              <a:spcAft>
                <a:spcPts val="1200"/>
              </a:spcAft>
              <a:buClrTx/>
              <a:buSzTx/>
              <a:buFontTx/>
              <a:buNone/>
              <a:tabLst/>
              <a:defRPr/>
            </a:pP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May 1491</a:t>
            </a: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 </a:t>
            </a: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King Nzinga </a:t>
            </a:r>
            <a:r>
              <a:rPr kumimoji="0" lang="en-GB" sz="2200" b="1" i="0" u="none" strike="noStrike" kern="1200" cap="none" spc="0" normalizeH="0" baseline="0" noProof="0" dirty="0" err="1">
                <a:ln>
                  <a:noFill/>
                </a:ln>
                <a:solidFill>
                  <a:srgbClr val="B31166">
                    <a:lumMod val="75000"/>
                  </a:srgbClr>
                </a:solidFill>
                <a:effectLst/>
                <a:uLnTx/>
                <a:uFillTx/>
                <a:latin typeface="Century Gothic" panose="020B0502020202020204"/>
                <a:ea typeface="+mn-ea"/>
                <a:cs typeface="+mn-cs"/>
              </a:rPr>
              <a:t>Nkuwu</a:t>
            </a: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 </a:t>
            </a: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baptised as </a:t>
            </a: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João I</a:t>
            </a:r>
            <a:r>
              <a:rPr kumimoji="0" lang="en-GB" sz="2200" b="1" i="0" u="none" strike="noStrike" kern="1200" cap="none" spc="0" normalizeH="0" baseline="0" noProof="0" dirty="0">
                <a:ln>
                  <a:noFill/>
                </a:ln>
                <a:solidFill>
                  <a:srgbClr val="800000"/>
                </a:solidFill>
                <a:effectLst/>
                <a:uLnTx/>
                <a:uFillTx/>
                <a:latin typeface="Century Gothic" panose="020B0502020202020204"/>
                <a:ea typeface="+mn-ea"/>
                <a:cs typeface="+mn-cs"/>
              </a:rPr>
              <a:t> </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His son, </a:t>
            </a: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King </a:t>
            </a:r>
            <a:r>
              <a:rPr kumimoji="0" lang="en-GB" sz="2200" b="1" i="0" u="none" strike="noStrike" kern="1200" cap="none" spc="0" normalizeH="0" baseline="0" noProof="0" dirty="0" err="1">
                <a:ln>
                  <a:noFill/>
                </a:ln>
                <a:solidFill>
                  <a:srgbClr val="B31166">
                    <a:lumMod val="75000"/>
                  </a:srgbClr>
                </a:solidFill>
                <a:effectLst/>
                <a:uLnTx/>
                <a:uFillTx/>
                <a:latin typeface="Century Gothic" panose="020B0502020202020204"/>
                <a:ea typeface="+mn-ea"/>
                <a:cs typeface="+mn-cs"/>
              </a:rPr>
              <a:t>Mvemba</a:t>
            </a: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 Nzinga </a:t>
            </a: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fervently Christian, baptised and ruled as </a:t>
            </a: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Afonso I</a:t>
            </a: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Syncretic elements</a:t>
            </a: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 e.g. ‘</a:t>
            </a:r>
            <a:r>
              <a:rPr kumimoji="0" lang="en-GB" sz="2200" b="1" i="0" u="none" strike="noStrike" kern="1200" cap="none" spc="0" normalizeH="0" baseline="0" noProof="0" dirty="0" err="1">
                <a:ln>
                  <a:noFill/>
                </a:ln>
                <a:solidFill>
                  <a:srgbClr val="B31166">
                    <a:lumMod val="75000"/>
                  </a:srgbClr>
                </a:solidFill>
                <a:effectLst/>
                <a:uLnTx/>
                <a:uFillTx/>
                <a:latin typeface="Century Gothic" panose="020B0502020202020204"/>
                <a:ea typeface="+mn-ea"/>
                <a:cs typeface="+mn-cs"/>
              </a:rPr>
              <a:t>nganga</a:t>
            </a: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 to describe Catholic priests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Enslavement hampers conversion; the Church is a major participant in trade in enslaved humans</a:t>
            </a:r>
          </a:p>
        </p:txBody>
      </p:sp>
      <p:sp>
        <p:nvSpPr>
          <p:cNvPr id="13" name="Rechteck 1">
            <a:extLst>
              <a:ext uri="{FF2B5EF4-FFF2-40B4-BE49-F238E27FC236}">
                <a16:creationId xmlns:a16="http://schemas.microsoft.com/office/drawing/2014/main" id="{D1DD1B01-D4B7-4D94-9C7F-9E19BC7FC10A}"/>
              </a:ext>
            </a:extLst>
          </p:cNvPr>
          <p:cNvSpPr/>
          <p:nvPr/>
        </p:nvSpPr>
        <p:spPr>
          <a:xfrm>
            <a:off x="3957251" y="99053"/>
            <a:ext cx="2994939" cy="769441"/>
          </a:xfrm>
          <a:prstGeom prst="rect">
            <a:avLst/>
          </a:prstGeom>
          <a:solidFill>
            <a:srgbClr val="FFFFE5"/>
          </a:solidFill>
          <a:ln>
            <a:solidFill>
              <a:schemeClr val="accent1"/>
            </a:solidFill>
          </a:ln>
        </p:spPr>
        <p:txBody>
          <a:bodyPr wrap="square" rIns="3600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15</a:t>
            </a:r>
            <a:r>
              <a:rPr kumimoji="0" lang="en-GB" sz="2200" b="1" i="0" u="none" strike="noStrike" kern="1200" cap="none" spc="0" normalizeH="0" baseline="30000" noProof="0" dirty="0">
                <a:ln>
                  <a:noFill/>
                </a:ln>
                <a:solidFill>
                  <a:srgbClr val="B31166">
                    <a:lumMod val="75000"/>
                  </a:srgbClr>
                </a:solidFill>
                <a:effectLst/>
                <a:uLnTx/>
                <a:uFillTx/>
                <a:latin typeface="Century Gothic" panose="020B0502020202020204"/>
                <a:ea typeface="+mn-ea"/>
                <a:cs typeface="+mn-cs"/>
              </a:rPr>
              <a:t>th</a:t>
            </a: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 Century</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Kingdom of Kongo</a:t>
            </a:r>
            <a:endParaRPr kumimoji="0" lang="en-GB" sz="2200" b="0"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7130433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872C6F8-F198-2D54-9095-99A5461FFF53}"/>
              </a:ext>
            </a:extLst>
          </p:cNvPr>
          <p:cNvSpPr txBox="1"/>
          <p:nvPr/>
        </p:nvSpPr>
        <p:spPr>
          <a:xfrm>
            <a:off x="614547" y="4288464"/>
            <a:ext cx="10548258" cy="1200329"/>
          </a:xfrm>
          <a:prstGeom prst="rect">
            <a:avLst/>
          </a:prstGeom>
          <a:noFill/>
        </p:spPr>
        <p:txBody>
          <a:bodyPr wrap="square">
            <a:spAutoFit/>
          </a:bodyPr>
          <a:lstStyle/>
          <a:p>
            <a:r>
              <a:rPr lang="en-GB" dirty="0"/>
              <a:t>John Thornton. 'The Development of an African Catholic Church in the Kingdom of Kongo, 1491–1750.' </a:t>
            </a:r>
            <a:r>
              <a:rPr lang="en-GB" i="1" dirty="0"/>
              <a:t>The Journal of African History </a:t>
            </a:r>
            <a:r>
              <a:rPr lang="en-GB" dirty="0"/>
              <a:t>(1984)</a:t>
            </a:r>
          </a:p>
          <a:p>
            <a:endParaRPr lang="en-GB" dirty="0"/>
          </a:p>
          <a:p>
            <a:r>
              <a:rPr lang="en-GB" dirty="0"/>
              <a:t>Inclusive versus exclusive conception of Christianity</a:t>
            </a:r>
            <a:endParaRPr lang="en-US" dirty="0"/>
          </a:p>
        </p:txBody>
      </p:sp>
      <p:sp>
        <p:nvSpPr>
          <p:cNvPr id="5" name="TextBox 4">
            <a:extLst>
              <a:ext uri="{FF2B5EF4-FFF2-40B4-BE49-F238E27FC236}">
                <a16:creationId xmlns:a16="http://schemas.microsoft.com/office/drawing/2014/main" id="{9D47F2E0-5C9D-2AA1-1BC1-F139C775CCB0}"/>
              </a:ext>
            </a:extLst>
          </p:cNvPr>
          <p:cNvSpPr txBox="1"/>
          <p:nvPr/>
        </p:nvSpPr>
        <p:spPr>
          <a:xfrm>
            <a:off x="614547" y="486290"/>
            <a:ext cx="8814460" cy="3416320"/>
          </a:xfrm>
          <a:prstGeom prst="rect">
            <a:avLst/>
          </a:prstGeom>
          <a:noFill/>
        </p:spPr>
        <p:txBody>
          <a:bodyPr wrap="square">
            <a:spAutoFit/>
          </a:bodyPr>
          <a:lstStyle/>
          <a:p>
            <a:r>
              <a:rPr lang="en-GB" sz="2000" dirty="0"/>
              <a:t>‘The king of Kongo, Nzinga-a-</a:t>
            </a:r>
            <a:r>
              <a:rPr lang="en-GB" sz="2000" dirty="0" err="1"/>
              <a:t>Nkuwu</a:t>
            </a:r>
            <a:r>
              <a:rPr lang="en-GB" sz="2000" dirty="0"/>
              <a:t>, was baptized as a Catholic in 1491. Catholicism persists in West Africa to this day. But how deeply rooted was Catholicism in Kongo in the early modern period? And how did it relate to established beliefs in the kingdom? We look at an older secondary source that grappled with these questions. This is a good example of the kind of classic article that you will review in the first assignment, due in week 8 of term 1. This seminar serves as a kind of dress-rehearsal for the assignment.’</a:t>
            </a:r>
          </a:p>
          <a:p>
            <a:endParaRPr lang="en-GB" sz="2400" dirty="0"/>
          </a:p>
          <a:p>
            <a:r>
              <a:rPr lang="en-GB" sz="1600" dirty="0"/>
              <a:t>From the module website</a:t>
            </a:r>
          </a:p>
          <a:p>
            <a:r>
              <a:rPr lang="en-US" sz="1600" dirty="0"/>
              <a:t>https://</a:t>
            </a:r>
            <a:r>
              <a:rPr lang="en-US" sz="1600" dirty="0" err="1"/>
              <a:t>warwick.ac.uk</a:t>
            </a:r>
            <a:r>
              <a:rPr lang="en-US" sz="1600" dirty="0"/>
              <a:t>/fac/arts/history/students/modules/hi113/syllabus/t2wk3/</a:t>
            </a:r>
          </a:p>
        </p:txBody>
      </p:sp>
    </p:spTree>
    <p:extLst>
      <p:ext uri="{BB962C8B-B14F-4D97-AF65-F5344CB8AC3E}">
        <p14:creationId xmlns:p14="http://schemas.microsoft.com/office/powerpoint/2010/main" val="20760874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8C071-4E14-F146-BE19-FD575FC5C666}"/>
              </a:ext>
            </a:extLst>
          </p:cNvPr>
          <p:cNvSpPr>
            <a:spLocks noGrp="1"/>
          </p:cNvSpPr>
          <p:nvPr>
            <p:ph type="title"/>
          </p:nvPr>
        </p:nvSpPr>
        <p:spPr>
          <a:xfrm>
            <a:off x="996802" y="305750"/>
            <a:ext cx="7886700" cy="1325563"/>
          </a:xfrm>
        </p:spPr>
        <p:txBody>
          <a:bodyPr>
            <a:normAutofit/>
          </a:bodyPr>
          <a:lstStyle/>
          <a:p>
            <a:r>
              <a:rPr lang="en-US" dirty="0"/>
              <a:t>Catholicism in India</a:t>
            </a:r>
          </a:p>
        </p:txBody>
      </p:sp>
      <p:pic>
        <p:nvPicPr>
          <p:cNvPr id="4" name="Picture 4" descr="indian ocean">
            <a:extLst>
              <a:ext uri="{FF2B5EF4-FFF2-40B4-BE49-F238E27FC236}">
                <a16:creationId xmlns:a16="http://schemas.microsoft.com/office/drawing/2014/main" id="{BE873A9F-4D1A-0546-A29F-E8601B8C34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030" r="16709" b="-1"/>
          <a:stretch/>
        </p:blipFill>
        <p:spPr>
          <a:xfrm>
            <a:off x="1448791" y="1868414"/>
            <a:ext cx="4813496" cy="439938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Content Placeholder 2">
            <a:extLst>
              <a:ext uri="{FF2B5EF4-FFF2-40B4-BE49-F238E27FC236}">
                <a16:creationId xmlns:a16="http://schemas.microsoft.com/office/drawing/2014/main" id="{14460EA3-E0CC-FA4F-AC00-0463AE6E7B64}"/>
              </a:ext>
            </a:extLst>
          </p:cNvPr>
          <p:cNvSpPr>
            <a:spLocks noGrp="1"/>
          </p:cNvSpPr>
          <p:nvPr>
            <p:ph idx="1"/>
          </p:nvPr>
        </p:nvSpPr>
        <p:spPr>
          <a:xfrm>
            <a:off x="7715580" y="1386239"/>
            <a:ext cx="3511302" cy="4351337"/>
          </a:xfrm>
        </p:spPr>
        <p:txBody>
          <a:bodyPr>
            <a:noAutofit/>
          </a:bodyPr>
          <a:lstStyle/>
          <a:p>
            <a:pPr marL="114300" indent="0">
              <a:buNone/>
            </a:pPr>
            <a:r>
              <a:rPr lang="en-GB" altLang="en-US" sz="2000" dirty="0"/>
              <a:t>Early Christians (Nestorians) in India on the Malabar coast</a:t>
            </a:r>
          </a:p>
        </p:txBody>
      </p:sp>
    </p:spTree>
    <p:extLst>
      <p:ext uri="{BB962C8B-B14F-4D97-AF65-F5344CB8AC3E}">
        <p14:creationId xmlns:p14="http://schemas.microsoft.com/office/powerpoint/2010/main" val="4982650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11390DE6-ACE1-7041-A2E9-741BDBC5E2E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06601" y="873122"/>
            <a:ext cx="8178799" cy="51117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6021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6">
            <a:extLst>
              <a:ext uri="{FF2B5EF4-FFF2-40B4-BE49-F238E27FC236}">
                <a16:creationId xmlns:a16="http://schemas.microsoft.com/office/drawing/2014/main" id="{0057D118-5B7B-4869-8028-A52790EDA114}"/>
              </a:ext>
            </a:extLst>
          </p:cNvPr>
          <p:cNvSpPr/>
          <p:nvPr/>
        </p:nvSpPr>
        <p:spPr>
          <a:xfrm>
            <a:off x="134755" y="99053"/>
            <a:ext cx="1903051" cy="697299"/>
          </a:xfrm>
          <a:prstGeom prst="rect">
            <a:avLst/>
          </a:prstGeom>
          <a:solidFill>
            <a:srgbClr val="FFFFE5"/>
          </a:solid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rmAutofit/>
          </a:bodyPr>
          <a:lstStyle/>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GB" sz="3600" b="1" i="0" u="none" strike="noStrike" kern="1200" cap="none" spc="0" normalizeH="0" baseline="0" noProof="0" dirty="0">
                <a:ln>
                  <a:noFill/>
                </a:ln>
                <a:solidFill>
                  <a:srgbClr val="B31166">
                    <a:lumMod val="75000"/>
                  </a:srgbClr>
                </a:solidFill>
                <a:effectLst/>
                <a:uLnTx/>
                <a:uFillTx/>
                <a:latin typeface="Century Gothic" panose="020B0502020202020204"/>
                <a:ea typeface="Times New Roman" panose="02020603050405020304" pitchFamily="18" charset="0"/>
                <a:cs typeface="+mn-cs"/>
              </a:rPr>
              <a:t>India</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68905" y="437"/>
            <a:ext cx="4823095" cy="6857564"/>
          </a:xfrm>
          <a:prstGeom prst="rect">
            <a:avLst/>
          </a:prstGeom>
        </p:spPr>
      </p:pic>
      <p:sp>
        <p:nvSpPr>
          <p:cNvPr id="9" name="Rechteck 1">
            <a:extLst>
              <a:ext uri="{FF2B5EF4-FFF2-40B4-BE49-F238E27FC236}">
                <a16:creationId xmlns:a16="http://schemas.microsoft.com/office/drawing/2014/main" id="{D1DD1B01-D4B7-4D94-9C7F-9E19BC7FC10A}"/>
              </a:ext>
            </a:extLst>
          </p:cNvPr>
          <p:cNvSpPr/>
          <p:nvPr/>
        </p:nvSpPr>
        <p:spPr>
          <a:xfrm>
            <a:off x="516291" y="1548074"/>
            <a:ext cx="6257109" cy="4273853"/>
          </a:xfrm>
          <a:prstGeom prst="rect">
            <a:avLst/>
          </a:prstGeom>
          <a:solidFill>
            <a:srgbClr val="FFFFE5"/>
          </a:solidFill>
          <a:ln>
            <a:solidFill>
              <a:schemeClr val="accent1"/>
            </a:solidFill>
          </a:ln>
        </p:spPr>
        <p:txBody>
          <a:bodyPr wrap="square" rIns="36000" bIns="72000">
            <a:spAutoFit/>
          </a:bodyPr>
          <a:lstStyle/>
          <a:p>
            <a:pPr marL="342900" marR="0" lvl="0" indent="-342900" algn="l" defTabSz="4572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Missionary activity tied to Portuguese trade in spices</a:t>
            </a:r>
          </a:p>
          <a:p>
            <a:pPr marL="342900" marR="0" lvl="0" indent="-342900" algn="l" defTabSz="4572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Francis Xavier </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(1506-1552), Spanish Jesuit: arrived in </a:t>
            </a: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Goa, 1542</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a:t>
            </a:r>
          </a:p>
          <a:p>
            <a:pPr marL="342900" marR="0" lvl="0" indent="-342900" algn="l" defTabSz="4572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Roberto Nobili </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(1577-1656), Italian Jesuit: developed </a:t>
            </a:r>
            <a:r>
              <a:rPr kumimoji="0" lang="en-GB" sz="2400" b="0" i="0" u="none" strike="noStrike" kern="1200" cap="none" spc="0" normalizeH="0" baseline="0" noProof="0" dirty="0" err="1">
                <a:ln>
                  <a:noFill/>
                </a:ln>
                <a:solidFill>
                  <a:prstClr val="black"/>
                </a:solidFill>
                <a:effectLst/>
                <a:uLnTx/>
                <a:uFillTx/>
                <a:latin typeface="Century Gothic" panose="020B0502020202020204"/>
                <a:ea typeface="+mn-ea"/>
                <a:cs typeface="+mn-cs"/>
              </a:rPr>
              <a:t>adaptionist</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 strategies to convert the Brahmin.</a:t>
            </a:r>
          </a:p>
          <a:p>
            <a:pPr marL="342900" marR="0" lvl="0" indent="-342900" algn="l" defTabSz="4572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Some success, but conversion largely limited to lower status groups – experience of Islam.</a:t>
            </a:r>
          </a:p>
        </p:txBody>
      </p:sp>
    </p:spTree>
    <p:extLst>
      <p:ext uri="{BB962C8B-B14F-4D97-AF65-F5344CB8AC3E}">
        <p14:creationId xmlns:p14="http://schemas.microsoft.com/office/powerpoint/2010/main" val="11284677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8C071-4E14-F146-BE19-FD575FC5C666}"/>
              </a:ext>
            </a:extLst>
          </p:cNvPr>
          <p:cNvSpPr>
            <a:spLocks noGrp="1"/>
          </p:cNvSpPr>
          <p:nvPr>
            <p:ph type="title"/>
          </p:nvPr>
        </p:nvSpPr>
        <p:spPr>
          <a:xfrm>
            <a:off x="2152650" y="365126"/>
            <a:ext cx="7886700" cy="1325563"/>
          </a:xfrm>
        </p:spPr>
        <p:txBody>
          <a:bodyPr>
            <a:normAutofit/>
          </a:bodyPr>
          <a:lstStyle/>
          <a:p>
            <a:r>
              <a:rPr lang="en-US"/>
              <a:t>Catholicism in India</a:t>
            </a:r>
            <a:endParaRPr lang="en-US" dirty="0"/>
          </a:p>
        </p:txBody>
      </p:sp>
      <p:pic>
        <p:nvPicPr>
          <p:cNvPr id="4" name="Picture 4" descr="indian ocean">
            <a:extLst>
              <a:ext uri="{FF2B5EF4-FFF2-40B4-BE49-F238E27FC236}">
                <a16:creationId xmlns:a16="http://schemas.microsoft.com/office/drawing/2014/main" id="{BE873A9F-4D1A-0546-A29F-E8601B8C34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030" r="16709" b="-1"/>
          <a:stretch/>
        </p:blipFill>
        <p:spPr>
          <a:xfrm>
            <a:off x="2152651" y="1868414"/>
            <a:ext cx="4109635" cy="375607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Content Placeholder 2">
            <a:extLst>
              <a:ext uri="{FF2B5EF4-FFF2-40B4-BE49-F238E27FC236}">
                <a16:creationId xmlns:a16="http://schemas.microsoft.com/office/drawing/2014/main" id="{14460EA3-E0CC-FA4F-AC00-0463AE6E7B64}"/>
              </a:ext>
            </a:extLst>
          </p:cNvPr>
          <p:cNvSpPr>
            <a:spLocks noGrp="1"/>
          </p:cNvSpPr>
          <p:nvPr>
            <p:ph idx="1"/>
          </p:nvPr>
        </p:nvSpPr>
        <p:spPr>
          <a:xfrm>
            <a:off x="7323694" y="934977"/>
            <a:ext cx="3423476" cy="4351337"/>
          </a:xfrm>
        </p:spPr>
        <p:txBody>
          <a:bodyPr>
            <a:noAutofit/>
          </a:bodyPr>
          <a:lstStyle/>
          <a:p>
            <a:pPr marL="609600" indent="-495300"/>
            <a:r>
              <a:rPr lang="en-GB" altLang="en-US" sz="2000" dirty="0"/>
              <a:t>Portuguese arrival in India in 1498</a:t>
            </a:r>
          </a:p>
          <a:p>
            <a:pPr marL="609600" indent="-495300"/>
            <a:r>
              <a:rPr lang="en-GB" altLang="zh-CN" sz="2000" dirty="0">
                <a:ea typeface="宋体" panose="02010600030101010101" pitchFamily="2" charset="-122"/>
              </a:rPr>
              <a:t>Settlements of the religious orders (Dominicans, Franciscans from 1518, and Jesuits, from 1542 when Francis Xavier arrived, followed by Alessandro </a:t>
            </a:r>
            <a:r>
              <a:rPr lang="en-GB" altLang="zh-CN" sz="2000" dirty="0" err="1">
                <a:ea typeface="宋体" panose="02010600030101010101" pitchFamily="2" charset="-122"/>
              </a:rPr>
              <a:t>Valignano</a:t>
            </a:r>
            <a:r>
              <a:rPr lang="en-GB" altLang="zh-CN" sz="2000" dirty="0">
                <a:ea typeface="宋体" panose="02010600030101010101" pitchFamily="2" charset="-122"/>
              </a:rPr>
              <a:t>, who arrived in Goa in 1574). </a:t>
            </a:r>
            <a:endParaRPr lang="en-GB" altLang="en-US" sz="2000" dirty="0"/>
          </a:p>
        </p:txBody>
      </p:sp>
    </p:spTree>
    <p:extLst>
      <p:ext uri="{BB962C8B-B14F-4D97-AF65-F5344CB8AC3E}">
        <p14:creationId xmlns:p14="http://schemas.microsoft.com/office/powerpoint/2010/main" val="16797968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C0479A6E-5739-D74A-BE90-C5A5FB979CE5}"/>
              </a:ext>
            </a:extLst>
          </p:cNvPr>
          <p:cNvSpPr>
            <a:spLocks noGrp="1" noChangeArrowheads="1"/>
          </p:cNvSpPr>
          <p:nvPr>
            <p:ph type="title"/>
          </p:nvPr>
        </p:nvSpPr>
        <p:spPr/>
        <p:txBody>
          <a:bodyPr/>
          <a:lstStyle/>
          <a:p>
            <a:r>
              <a:rPr lang="en-GB" altLang="zh-CN" sz="3200" dirty="0">
                <a:ea typeface="宋体" panose="02010600030101010101" pitchFamily="2" charset="-122"/>
              </a:rPr>
              <a:t>Catholicism spreads in different ways across the globe</a:t>
            </a:r>
            <a:endParaRPr lang="en-GB" altLang="en-US" sz="3200" dirty="0"/>
          </a:p>
        </p:txBody>
      </p:sp>
      <p:sp>
        <p:nvSpPr>
          <p:cNvPr id="28675" name="Rectangle 3">
            <a:extLst>
              <a:ext uri="{FF2B5EF4-FFF2-40B4-BE49-F238E27FC236}">
                <a16:creationId xmlns:a16="http://schemas.microsoft.com/office/drawing/2014/main" id="{28DCBE29-795D-E34E-9508-4D69B3BFB7E6}"/>
              </a:ext>
            </a:extLst>
          </p:cNvPr>
          <p:cNvSpPr>
            <a:spLocks noGrp="1" noChangeArrowheads="1"/>
          </p:cNvSpPr>
          <p:nvPr>
            <p:ph type="body" idx="1"/>
          </p:nvPr>
        </p:nvSpPr>
        <p:spPr>
          <a:xfrm>
            <a:off x="2094384" y="1417639"/>
            <a:ext cx="8645535" cy="4708525"/>
          </a:xfrm>
        </p:spPr>
        <p:txBody>
          <a:bodyPr/>
          <a:lstStyle/>
          <a:p>
            <a:pPr marL="0" indent="0">
              <a:buNone/>
            </a:pPr>
            <a:r>
              <a:rPr lang="en-GB" altLang="zh-CN" dirty="0">
                <a:ea typeface="宋体" panose="02010600030101010101" pitchFamily="2" charset="-122"/>
              </a:rPr>
              <a:t>Spanish territorial expansion brought Catholicism to the Americas</a:t>
            </a:r>
          </a:p>
        </p:txBody>
      </p:sp>
      <p:pic>
        <p:nvPicPr>
          <p:cNvPr id="2052" name="Picture 4" descr="Fichier:Diachronic map of the Spanish Empire 2.svg">
            <a:extLst>
              <a:ext uri="{FF2B5EF4-FFF2-40B4-BE49-F238E27FC236}">
                <a16:creationId xmlns:a16="http://schemas.microsoft.com/office/drawing/2014/main" id="{EDB953E6-7645-C647-B03D-100B270ED1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4384" y="2593649"/>
            <a:ext cx="8003232" cy="4111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2195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FA69A21-0300-4801-9A1B-E5944EBA4AEF}"/>
              </a:ext>
            </a:extLst>
          </p:cNvPr>
          <p:cNvPicPr>
            <a:picLocks noChangeAspect="1"/>
          </p:cNvPicPr>
          <p:nvPr/>
        </p:nvPicPr>
        <p:blipFill rotWithShape="1">
          <a:blip r:embed="rId2"/>
          <a:srcRect l="6025" r="8100"/>
          <a:stretch/>
        </p:blipFill>
        <p:spPr>
          <a:xfrm>
            <a:off x="6596743" y="0"/>
            <a:ext cx="5595257" cy="6865759"/>
          </a:xfrm>
          <a:prstGeom prst="rect">
            <a:avLst/>
          </a:prstGeom>
        </p:spPr>
      </p:pic>
      <p:sp>
        <p:nvSpPr>
          <p:cNvPr id="6" name="Rechteck 6">
            <a:extLst>
              <a:ext uri="{FF2B5EF4-FFF2-40B4-BE49-F238E27FC236}">
                <a16:creationId xmlns:a16="http://schemas.microsoft.com/office/drawing/2014/main" id="{0057D118-5B7B-4869-8028-A52790EDA114}"/>
              </a:ext>
            </a:extLst>
          </p:cNvPr>
          <p:cNvSpPr/>
          <p:nvPr/>
        </p:nvSpPr>
        <p:spPr>
          <a:xfrm>
            <a:off x="134755" y="99053"/>
            <a:ext cx="4097611" cy="697299"/>
          </a:xfrm>
          <a:prstGeom prst="rect">
            <a:avLst/>
          </a:prstGeom>
          <a:solidFill>
            <a:srgbClr val="FFFFE5"/>
          </a:solid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rmAutofit/>
          </a:bodyPr>
          <a:lstStyle/>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GB" sz="3600" b="1" i="0" u="none" strike="noStrike" kern="1200" cap="none" spc="0" normalizeH="0" baseline="0" noProof="0" dirty="0">
                <a:ln>
                  <a:noFill/>
                </a:ln>
                <a:solidFill>
                  <a:srgbClr val="B31166">
                    <a:lumMod val="75000"/>
                  </a:srgbClr>
                </a:solidFill>
                <a:effectLst/>
                <a:uLnTx/>
                <a:uFillTx/>
                <a:latin typeface="Century Gothic" panose="020B0502020202020204"/>
                <a:ea typeface="Times New Roman" panose="02020603050405020304" pitchFamily="18" charset="0"/>
                <a:cs typeface="+mn-cs"/>
              </a:rPr>
              <a:t>South America</a:t>
            </a:r>
          </a:p>
        </p:txBody>
      </p:sp>
      <p:sp>
        <p:nvSpPr>
          <p:cNvPr id="8" name="Rechteck 1">
            <a:extLst>
              <a:ext uri="{FF2B5EF4-FFF2-40B4-BE49-F238E27FC236}">
                <a16:creationId xmlns:a16="http://schemas.microsoft.com/office/drawing/2014/main" id="{D1DD1B01-D4B7-4D94-9C7F-9E19BC7FC10A}"/>
              </a:ext>
            </a:extLst>
          </p:cNvPr>
          <p:cNvSpPr/>
          <p:nvPr/>
        </p:nvSpPr>
        <p:spPr>
          <a:xfrm>
            <a:off x="457200" y="1223997"/>
            <a:ext cx="5381897" cy="2069010"/>
          </a:xfrm>
          <a:prstGeom prst="rect">
            <a:avLst/>
          </a:prstGeom>
          <a:solidFill>
            <a:srgbClr val="FFFFE5"/>
          </a:solidFill>
          <a:ln>
            <a:solidFill>
              <a:schemeClr val="accent1"/>
            </a:solidFill>
          </a:ln>
        </p:spPr>
        <p:txBody>
          <a:bodyPr wrap="square" tIns="72000" rIns="36000" bIns="72000">
            <a:spAutoFit/>
          </a:bodyPr>
          <a:lstStyle/>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GB" sz="2400" b="1" i="1"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Encomienda</a:t>
            </a: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 system</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 </a:t>
            </a:r>
          </a:p>
          <a:p>
            <a:pPr marL="457200" marR="0" lvl="1" indent="0" algn="l"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an </a:t>
            </a:r>
            <a:r>
              <a:rPr kumimoji="0" lang="en-GB" sz="2400" b="0" i="1" u="none" strike="noStrike" kern="1200" cap="none" spc="0" normalizeH="0" baseline="0" noProof="0" dirty="0" err="1">
                <a:ln>
                  <a:noFill/>
                </a:ln>
                <a:solidFill>
                  <a:prstClr val="black"/>
                </a:solidFill>
                <a:effectLst/>
                <a:uLnTx/>
                <a:uFillTx/>
                <a:latin typeface="Century Gothic" panose="020B0502020202020204"/>
                <a:ea typeface="+mn-ea"/>
                <a:cs typeface="+mn-cs"/>
              </a:rPr>
              <a:t>encomiendo</a:t>
            </a:r>
            <a:r>
              <a:rPr kumimoji="0" lang="en-GB" sz="2400" b="0" i="1" u="none" strike="noStrike" kern="1200" cap="none" spc="0" normalizeH="0" baseline="0" noProof="0" dirty="0">
                <a:ln>
                  <a:noFill/>
                </a:ln>
                <a:solidFill>
                  <a:prstClr val="black"/>
                </a:solidFill>
                <a:effectLst/>
                <a:uLnTx/>
                <a:uFillTx/>
                <a:latin typeface="Century Gothic" panose="020B0502020202020204"/>
                <a:ea typeface="+mn-ea"/>
                <a:cs typeface="+mn-cs"/>
              </a:rPr>
              <a:t> </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grants Spanish colonists right to land and forced indigenous labour in the New World.</a:t>
            </a:r>
          </a:p>
        </p:txBody>
      </p:sp>
      <p:sp>
        <p:nvSpPr>
          <p:cNvPr id="9" name="Rechteck 1">
            <a:extLst>
              <a:ext uri="{FF2B5EF4-FFF2-40B4-BE49-F238E27FC236}">
                <a16:creationId xmlns:a16="http://schemas.microsoft.com/office/drawing/2014/main" id="{D1DD1B01-D4B7-4D94-9C7F-9E19BC7FC10A}"/>
              </a:ext>
            </a:extLst>
          </p:cNvPr>
          <p:cNvSpPr/>
          <p:nvPr/>
        </p:nvSpPr>
        <p:spPr>
          <a:xfrm>
            <a:off x="457200" y="3564994"/>
            <a:ext cx="5390834" cy="1253402"/>
          </a:xfrm>
          <a:prstGeom prst="rect">
            <a:avLst/>
          </a:prstGeom>
          <a:solidFill>
            <a:srgbClr val="FFFFE5"/>
          </a:solidFill>
          <a:ln>
            <a:solidFill>
              <a:schemeClr val="accent1"/>
            </a:solidFill>
          </a:ln>
        </p:spPr>
        <p:txBody>
          <a:bodyPr wrap="square" tIns="72000" rIns="36000" bIns="72000">
            <a:spAutoFit/>
          </a:bodyP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Forced conversions of Amerindians with little Christian instruction becomes common.</a:t>
            </a:r>
          </a:p>
        </p:txBody>
      </p:sp>
      <p:sp>
        <p:nvSpPr>
          <p:cNvPr id="2" name="Rechteck 1">
            <a:extLst>
              <a:ext uri="{FF2B5EF4-FFF2-40B4-BE49-F238E27FC236}">
                <a16:creationId xmlns:a16="http://schemas.microsoft.com/office/drawing/2014/main" id="{57EB5238-E0C2-ED00-4212-C196837CE69E}"/>
              </a:ext>
            </a:extLst>
          </p:cNvPr>
          <p:cNvSpPr/>
          <p:nvPr/>
        </p:nvSpPr>
        <p:spPr>
          <a:xfrm>
            <a:off x="457200" y="5056922"/>
            <a:ext cx="5390834" cy="884070"/>
          </a:xfrm>
          <a:prstGeom prst="rect">
            <a:avLst/>
          </a:prstGeom>
          <a:solidFill>
            <a:srgbClr val="FFFFE5"/>
          </a:solidFill>
          <a:ln>
            <a:solidFill>
              <a:schemeClr val="accent1"/>
            </a:solidFill>
          </a:ln>
        </p:spPr>
        <p:txBody>
          <a:bodyPr wrap="square" tIns="72000" rIns="36000" bIns="72000">
            <a:spAutoFit/>
          </a:bodyP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Becomes part of Spain’s “Black Legend” in Europe.</a:t>
            </a:r>
          </a:p>
        </p:txBody>
      </p:sp>
    </p:spTree>
    <p:extLst>
      <p:ext uri="{BB962C8B-B14F-4D97-AF65-F5344CB8AC3E}">
        <p14:creationId xmlns:p14="http://schemas.microsoft.com/office/powerpoint/2010/main" val="37680450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A33E9-CFAF-014C-9035-94D1845C1F81}"/>
              </a:ext>
            </a:extLst>
          </p:cNvPr>
          <p:cNvSpPr>
            <a:spLocks noGrp="1"/>
          </p:cNvSpPr>
          <p:nvPr>
            <p:ph type="title"/>
          </p:nvPr>
        </p:nvSpPr>
        <p:spPr/>
        <p:txBody>
          <a:bodyPr/>
          <a:lstStyle/>
          <a:p>
            <a:r>
              <a:rPr lang="en-US" dirty="0"/>
              <a:t>Spanish empire in the Americas</a:t>
            </a:r>
          </a:p>
        </p:txBody>
      </p:sp>
      <p:sp>
        <p:nvSpPr>
          <p:cNvPr id="3" name="Content Placeholder 2">
            <a:extLst>
              <a:ext uri="{FF2B5EF4-FFF2-40B4-BE49-F238E27FC236}">
                <a16:creationId xmlns:a16="http://schemas.microsoft.com/office/drawing/2014/main" id="{651753DE-1F1C-4E4E-B60E-C99C25E2A2AB}"/>
              </a:ext>
            </a:extLst>
          </p:cNvPr>
          <p:cNvSpPr>
            <a:spLocks noGrp="1"/>
          </p:cNvSpPr>
          <p:nvPr>
            <p:ph idx="1"/>
          </p:nvPr>
        </p:nvSpPr>
        <p:spPr>
          <a:xfrm>
            <a:off x="1981200" y="1600201"/>
            <a:ext cx="5923052" cy="4525963"/>
          </a:xfrm>
        </p:spPr>
        <p:txBody>
          <a:bodyPr>
            <a:normAutofit lnSpcReduction="10000"/>
          </a:bodyPr>
          <a:lstStyle/>
          <a:p>
            <a:r>
              <a:rPr lang="en-GB" sz="2400" dirty="0"/>
              <a:t>Confessional justification – 1493 Bulls of Donation to Ferdinand and Isabella by Pope Alexander VI: duty of Spanish to establish Christian missionary kingdoms.</a:t>
            </a:r>
          </a:p>
          <a:p>
            <a:r>
              <a:rPr lang="en-GB" sz="2400" i="1" dirty="0"/>
              <a:t>Conquistadors</a:t>
            </a:r>
            <a:r>
              <a:rPr lang="en-GB" sz="2400" dirty="0"/>
              <a:t> e.g. Hernan Cortes, Francisco Pizarro, represent their actions as doing the work of God. </a:t>
            </a:r>
          </a:p>
          <a:p>
            <a:r>
              <a:rPr lang="en-GB" sz="2400" dirty="0"/>
              <a:t>the kings of England and France rejected support for Columbus; therefore God placed America in hands of Spain. </a:t>
            </a:r>
          </a:p>
          <a:p>
            <a:r>
              <a:rPr lang="en-GB" sz="2400" dirty="0"/>
              <a:t>Tommaso </a:t>
            </a:r>
            <a:r>
              <a:rPr lang="en-GB" sz="2400" dirty="0" err="1"/>
              <a:t>Campella</a:t>
            </a:r>
            <a:r>
              <a:rPr lang="en-GB" sz="2400" dirty="0"/>
              <a:t>, </a:t>
            </a:r>
            <a:r>
              <a:rPr lang="en-GB" sz="2400" i="1" dirty="0"/>
              <a:t>The Monarchy of Spain</a:t>
            </a:r>
            <a:r>
              <a:rPr lang="en-GB" sz="2400" dirty="0"/>
              <a:t> (1600): Spanish ‘universal monarchy’ will reclaim the world for God. </a:t>
            </a:r>
          </a:p>
          <a:p>
            <a:endParaRPr lang="en-US" dirty="0"/>
          </a:p>
        </p:txBody>
      </p:sp>
      <p:pic>
        <p:nvPicPr>
          <p:cNvPr id="4" name="Picture 4" descr="Fichier:Diachronic map of the Spanish Empire 2.svg">
            <a:extLst>
              <a:ext uri="{FF2B5EF4-FFF2-40B4-BE49-F238E27FC236}">
                <a16:creationId xmlns:a16="http://schemas.microsoft.com/office/drawing/2014/main" id="{CA87CAAA-5B42-4B4F-93FB-6C9A5CEDF73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745" t="-3361" r="61169" b="14081"/>
          <a:stretch/>
        </p:blipFill>
        <p:spPr bwMode="auto">
          <a:xfrm>
            <a:off x="8042952" y="1489754"/>
            <a:ext cx="2167848" cy="3670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5866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6B1CD686-AC86-5F48-80CA-054C052635ED}"/>
              </a:ext>
            </a:extLst>
          </p:cNvPr>
          <p:cNvSpPr>
            <a:spLocks noGrp="1" noChangeArrowheads="1"/>
          </p:cNvSpPr>
          <p:nvPr>
            <p:ph type="title"/>
          </p:nvPr>
        </p:nvSpPr>
        <p:spPr/>
        <p:txBody>
          <a:bodyPr/>
          <a:lstStyle/>
          <a:p>
            <a:r>
              <a:rPr lang="en-GB" altLang="zh-CN" sz="4000" dirty="0">
                <a:ea typeface="宋体" panose="02010600030101010101" pitchFamily="2" charset="-122"/>
              </a:rPr>
              <a:t>Creation of the American mission</a:t>
            </a:r>
            <a:endParaRPr lang="en-GB" altLang="en-US" sz="4000" dirty="0"/>
          </a:p>
        </p:txBody>
      </p:sp>
      <p:sp>
        <p:nvSpPr>
          <p:cNvPr id="29699" name="Rectangle 3">
            <a:extLst>
              <a:ext uri="{FF2B5EF4-FFF2-40B4-BE49-F238E27FC236}">
                <a16:creationId xmlns:a16="http://schemas.microsoft.com/office/drawing/2014/main" id="{FDEA1D76-538B-F348-A8D0-F5B6252BAB16}"/>
              </a:ext>
            </a:extLst>
          </p:cNvPr>
          <p:cNvSpPr>
            <a:spLocks noGrp="1" noChangeArrowheads="1"/>
          </p:cNvSpPr>
          <p:nvPr>
            <p:ph type="body" idx="1"/>
          </p:nvPr>
        </p:nvSpPr>
        <p:spPr/>
        <p:txBody>
          <a:bodyPr/>
          <a:lstStyle/>
          <a:p>
            <a:r>
              <a:rPr lang="en-GB" sz="2400" dirty="0"/>
              <a:t>Ideal of global mission at heart of 1554 Jesuit </a:t>
            </a:r>
            <a:r>
              <a:rPr lang="en-GB" sz="2400" i="1" dirty="0"/>
              <a:t>Constitutions</a:t>
            </a:r>
            <a:r>
              <a:rPr lang="en-GB" sz="2400" dirty="0"/>
              <a:t>.</a:t>
            </a:r>
          </a:p>
          <a:p>
            <a:pPr lvl="1"/>
            <a:r>
              <a:rPr lang="en-GB" dirty="0"/>
              <a:t>Jesuit General Claudio </a:t>
            </a:r>
            <a:r>
              <a:rPr lang="en-GB" dirty="0" err="1"/>
              <a:t>Acquaviva</a:t>
            </a:r>
            <a:r>
              <a:rPr lang="en-GB" dirty="0"/>
              <a:t> argues that people outside Europe offer ‘precious opportunities’ to rescue ‘the troubled state of the Church’ i.e. battle against Protestantism will be won in America and Asia</a:t>
            </a:r>
          </a:p>
          <a:p>
            <a:r>
              <a:rPr lang="en-GB" sz="2400" dirty="0"/>
              <a:t>Jesuits, Franciscans, Dominicans (arr. 1526) claim huge successes from ‘holy experiments’ in America</a:t>
            </a:r>
          </a:p>
          <a:p>
            <a:pPr lvl="1"/>
            <a:r>
              <a:rPr lang="en-GB" dirty="0"/>
              <a:t>Mexico City granted bishop in 1530, claim of ten million people baptised by 1600.</a:t>
            </a:r>
          </a:p>
          <a:p>
            <a:pPr lvl="1"/>
            <a:r>
              <a:rPr lang="en-GB" dirty="0"/>
              <a:t>Creation of a Latin American Christianity: Our Lady of Guadeloupe as a national symbol of Mexico.</a:t>
            </a:r>
          </a:p>
        </p:txBody>
      </p:sp>
    </p:spTree>
    <p:extLst>
      <p:ext uri="{BB962C8B-B14F-4D97-AF65-F5344CB8AC3E}">
        <p14:creationId xmlns:p14="http://schemas.microsoft.com/office/powerpoint/2010/main" val="6596952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1">
            <a:extLst>
              <a:ext uri="{FF2B5EF4-FFF2-40B4-BE49-F238E27FC236}">
                <a16:creationId xmlns:a16="http://schemas.microsoft.com/office/drawing/2014/main" id="{D1DD1B01-D4B7-4D94-9C7F-9E19BC7FC10A}"/>
              </a:ext>
            </a:extLst>
          </p:cNvPr>
          <p:cNvSpPr/>
          <p:nvPr/>
        </p:nvSpPr>
        <p:spPr>
          <a:xfrm>
            <a:off x="275279" y="1120009"/>
            <a:ext cx="5521462" cy="4617981"/>
          </a:xfrm>
          <a:prstGeom prst="rect">
            <a:avLst/>
          </a:prstGeom>
          <a:solidFill>
            <a:srgbClr val="FFFFE5"/>
          </a:solidFill>
          <a:ln>
            <a:solidFill>
              <a:schemeClr val="accent1"/>
            </a:solidFill>
          </a:ln>
        </p:spPr>
        <p:txBody>
          <a:bodyPr wrap="square" rIns="36000" bIns="10800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New strategies of trying to understand indigenous cultures</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and beliefs.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Bernardino de </a:t>
            </a:r>
            <a:r>
              <a:rPr kumimoji="0" lang="en-GB" sz="2400" b="1" i="0" u="none" strike="noStrike" kern="1200" cap="none" spc="0" normalizeH="0" baseline="0" noProof="0" dirty="0" err="1">
                <a:ln>
                  <a:noFill/>
                </a:ln>
                <a:solidFill>
                  <a:srgbClr val="B31166">
                    <a:lumMod val="75000"/>
                  </a:srgbClr>
                </a:solidFill>
                <a:effectLst/>
                <a:uLnTx/>
                <a:uFillTx/>
                <a:latin typeface="Century Gothic" panose="020B0502020202020204"/>
                <a:ea typeface="+mn-ea"/>
                <a:cs typeface="+mn-cs"/>
              </a:rPr>
              <a:t>Sahagún</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 </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Franciscan priest </a:t>
            </a:r>
            <a:r>
              <a:rPr kumimoji="0" lang="en-GB" sz="2400" b="0"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(right)</a:t>
            </a:r>
          </a:p>
          <a:p>
            <a:pPr marL="800100" marR="0" lvl="1" indent="-342900" algn="l" defTabSz="4572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Studied </a:t>
            </a:r>
            <a:r>
              <a:rPr kumimoji="0" lang="en-GB" sz="2400" b="0" i="0" u="none" strike="noStrike" kern="1200" cap="none" spc="0" normalizeH="0" baseline="0" noProof="0" dirty="0" err="1">
                <a:ln>
                  <a:noFill/>
                </a:ln>
                <a:solidFill>
                  <a:prstClr val="black"/>
                </a:solidFill>
                <a:effectLst/>
                <a:uLnTx/>
                <a:uFillTx/>
                <a:latin typeface="Century Gothic" panose="020B0502020202020204"/>
                <a:ea typeface="+mn-ea"/>
                <a:cs typeface="+mn-cs"/>
              </a:rPr>
              <a:t>Nahuatl</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 </a:t>
            </a:r>
          </a:p>
          <a:p>
            <a:pPr marL="800100" marR="0" lvl="1" indent="-342900" algn="l" defTabSz="4572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Compiled history of Aztec peoples, </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Translated key texts e.g. Catechism</a:t>
            </a:r>
            <a:endParaRPr kumimoji="0" lang="en-GB" sz="2400" b="1" i="0" u="none" strike="noStrike" kern="1200" cap="none" spc="0" normalizeH="0" baseline="0" noProof="0" dirty="0">
              <a:ln>
                <a:noFill/>
              </a:ln>
              <a:solidFill>
                <a:srgbClr val="800000"/>
              </a:solidFill>
              <a:effectLst/>
              <a:uLnTx/>
              <a:uFillTx/>
              <a:latin typeface="Century Gothic" panose="020B0502020202020204"/>
              <a:ea typeface="+mn-ea"/>
              <a:cs typeface="+mn-cs"/>
            </a:endParaRPr>
          </a:p>
        </p:txBody>
      </p:sp>
      <p:sp>
        <p:nvSpPr>
          <p:cNvPr id="6" name="Rechteck 6">
            <a:extLst>
              <a:ext uri="{FF2B5EF4-FFF2-40B4-BE49-F238E27FC236}">
                <a16:creationId xmlns:a16="http://schemas.microsoft.com/office/drawing/2014/main" id="{0057D118-5B7B-4869-8028-A52790EDA114}"/>
              </a:ext>
            </a:extLst>
          </p:cNvPr>
          <p:cNvSpPr/>
          <p:nvPr/>
        </p:nvSpPr>
        <p:spPr>
          <a:xfrm>
            <a:off x="134755" y="99053"/>
            <a:ext cx="4097611" cy="697299"/>
          </a:xfrm>
          <a:prstGeom prst="rect">
            <a:avLst/>
          </a:prstGeom>
          <a:solidFill>
            <a:srgbClr val="FFFFE5"/>
          </a:solid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rmAutofit/>
          </a:bodyPr>
          <a:lstStyle/>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GB" sz="3600" b="1" i="0" u="none" strike="noStrike" kern="1200" cap="none" spc="0" normalizeH="0" baseline="0" noProof="0" dirty="0">
                <a:ln>
                  <a:noFill/>
                </a:ln>
                <a:solidFill>
                  <a:srgbClr val="B31166">
                    <a:lumMod val="75000"/>
                  </a:srgbClr>
                </a:solidFill>
                <a:effectLst/>
                <a:uLnTx/>
                <a:uFillTx/>
                <a:latin typeface="Century Gothic" panose="020B0502020202020204"/>
                <a:ea typeface="Times New Roman" panose="02020603050405020304" pitchFamily="18" charset="0"/>
                <a:cs typeface="+mn-cs"/>
              </a:rPr>
              <a:t>South America</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13488" y="1"/>
            <a:ext cx="3778512" cy="6858000"/>
          </a:xfrm>
          <a:prstGeom prst="rect">
            <a:avLst/>
          </a:prstGeom>
        </p:spPr>
      </p:pic>
      <p:pic>
        <p:nvPicPr>
          <p:cNvPr id="9" name="Picture 8"/>
          <p:cNvPicPr>
            <a:picLocks noChangeAspect="1"/>
          </p:cNvPicPr>
          <p:nvPr/>
        </p:nvPicPr>
        <p:blipFill rotWithShape="1">
          <a:blip r:embed="rId3"/>
          <a:srcRect l="1590" t="3179" r="1698" b="3179"/>
          <a:stretch/>
        </p:blipFill>
        <p:spPr>
          <a:xfrm>
            <a:off x="6043548" y="2018734"/>
            <a:ext cx="2930633" cy="4008793"/>
          </a:xfrm>
          <a:prstGeom prst="rect">
            <a:avLst/>
          </a:prstGeom>
        </p:spPr>
      </p:pic>
      <p:sp>
        <p:nvSpPr>
          <p:cNvPr id="15" name="Rechteck 1">
            <a:extLst>
              <a:ext uri="{FF2B5EF4-FFF2-40B4-BE49-F238E27FC236}">
                <a16:creationId xmlns:a16="http://schemas.microsoft.com/office/drawing/2014/main" id="{D1DD1B01-D4B7-4D94-9C7F-9E19BC7FC10A}"/>
              </a:ext>
            </a:extLst>
          </p:cNvPr>
          <p:cNvSpPr/>
          <p:nvPr/>
        </p:nvSpPr>
        <p:spPr>
          <a:xfrm>
            <a:off x="6150109" y="6061618"/>
            <a:ext cx="2732631" cy="661720"/>
          </a:xfrm>
          <a:prstGeom prst="rect">
            <a:avLst/>
          </a:prstGeom>
          <a:solidFill>
            <a:srgbClr val="FFFFE5"/>
          </a:solidFill>
          <a:ln>
            <a:solidFill>
              <a:schemeClr val="accent1"/>
            </a:solidFill>
          </a:ln>
        </p:spPr>
        <p:txBody>
          <a:bodyPr wrap="square" rIns="36000" bIns="0">
            <a:spAutoFit/>
          </a:bodyP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entury Gothic" panose="020B0502020202020204"/>
                <a:ea typeface="+mn-ea"/>
                <a:cs typeface="+mn-cs"/>
              </a:rPr>
              <a:t>16</a:t>
            </a:r>
            <a:r>
              <a:rPr kumimoji="0" lang="en-GB" sz="2000" b="0" i="0" u="none" strike="noStrike" kern="1200" cap="none" spc="0" normalizeH="0" baseline="30000" noProof="0" dirty="0">
                <a:ln>
                  <a:noFill/>
                </a:ln>
                <a:solidFill>
                  <a:prstClr val="black"/>
                </a:solidFill>
                <a:effectLst/>
                <a:uLnTx/>
                <a:uFillTx/>
                <a:latin typeface="Century Gothic" panose="020B0502020202020204"/>
                <a:ea typeface="+mn-ea"/>
                <a:cs typeface="+mn-cs"/>
              </a:rPr>
              <a:t>th</a:t>
            </a:r>
            <a:r>
              <a:rPr kumimoji="0" lang="en-GB" sz="2000" b="0" i="0" u="none" strike="noStrike" kern="1200" cap="none" spc="0" normalizeH="0" baseline="0" noProof="0" dirty="0">
                <a:ln>
                  <a:noFill/>
                </a:ln>
                <a:solidFill>
                  <a:prstClr val="black"/>
                </a:solidFill>
                <a:effectLst/>
                <a:uLnTx/>
                <a:uFillTx/>
                <a:latin typeface="Century Gothic" panose="020B0502020202020204"/>
                <a:ea typeface="+mn-ea"/>
                <a:cs typeface="+mn-cs"/>
              </a:rPr>
              <a:t> cent. Catechism in </a:t>
            </a:r>
            <a:r>
              <a:rPr kumimoji="0" lang="en-GB" sz="2000" b="0" i="0" u="none" strike="noStrike" kern="1200" cap="none" spc="0" normalizeH="0" baseline="0" noProof="0" dirty="0" err="1">
                <a:ln>
                  <a:noFill/>
                </a:ln>
                <a:solidFill>
                  <a:prstClr val="black"/>
                </a:solidFill>
                <a:effectLst/>
                <a:uLnTx/>
                <a:uFillTx/>
                <a:latin typeface="Century Gothic" panose="020B0502020202020204"/>
                <a:ea typeface="+mn-ea"/>
                <a:cs typeface="+mn-cs"/>
              </a:rPr>
              <a:t>Nahuatl</a:t>
            </a:r>
            <a:endParaRPr kumimoji="0" lang="en-GB" sz="20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
        <p:nvSpPr>
          <p:cNvPr id="3" name="Rechteck 1">
            <a:extLst>
              <a:ext uri="{FF2B5EF4-FFF2-40B4-BE49-F238E27FC236}">
                <a16:creationId xmlns:a16="http://schemas.microsoft.com/office/drawing/2014/main" id="{1CB42EAE-D76E-5877-564E-91D65F2E6E4C}"/>
              </a:ext>
            </a:extLst>
          </p:cNvPr>
          <p:cNvSpPr/>
          <p:nvPr/>
        </p:nvSpPr>
        <p:spPr>
          <a:xfrm>
            <a:off x="275280" y="5569963"/>
            <a:ext cx="5521462" cy="822515"/>
          </a:xfrm>
          <a:prstGeom prst="rect">
            <a:avLst/>
          </a:prstGeom>
          <a:solidFill>
            <a:srgbClr val="FFFFE5"/>
          </a:solidFill>
          <a:ln>
            <a:solidFill>
              <a:schemeClr val="accent1"/>
            </a:solidFill>
          </a:ln>
        </p:spPr>
        <p:txBody>
          <a:bodyPr wrap="square" tIns="72000" rIns="72000" bIns="7200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Lord’s Prayer:</a:t>
            </a: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“Give us today our daily tortillas”</a:t>
            </a:r>
          </a:p>
        </p:txBody>
      </p:sp>
    </p:spTree>
    <p:extLst>
      <p:ext uri="{BB962C8B-B14F-4D97-AF65-F5344CB8AC3E}">
        <p14:creationId xmlns:p14="http://schemas.microsoft.com/office/powerpoint/2010/main" val="3819900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106B8AB-4021-4881-BA55-E39141794067}"/>
              </a:ext>
            </a:extLst>
          </p:cNvPr>
          <p:cNvPicPr>
            <a:picLocks noChangeAspect="1"/>
          </p:cNvPicPr>
          <p:nvPr/>
        </p:nvPicPr>
        <p:blipFill rotWithShape="1">
          <a:blip r:embed="rId2"/>
          <a:srcRect r="2819" b="1237"/>
          <a:stretch/>
        </p:blipFill>
        <p:spPr>
          <a:xfrm>
            <a:off x="7854669" y="-1"/>
            <a:ext cx="4337331" cy="6858001"/>
          </a:xfrm>
          <a:prstGeom prst="rect">
            <a:avLst/>
          </a:prstGeom>
        </p:spPr>
      </p:pic>
      <p:sp>
        <p:nvSpPr>
          <p:cNvPr id="13" name="Rechteck 6">
            <a:extLst>
              <a:ext uri="{FF2B5EF4-FFF2-40B4-BE49-F238E27FC236}">
                <a16:creationId xmlns:a16="http://schemas.microsoft.com/office/drawing/2014/main" id="{0057D118-5B7B-4869-8028-A52790EDA114}"/>
              </a:ext>
            </a:extLst>
          </p:cNvPr>
          <p:cNvSpPr/>
          <p:nvPr/>
        </p:nvSpPr>
        <p:spPr>
          <a:xfrm>
            <a:off x="134755" y="99053"/>
            <a:ext cx="4097611" cy="697299"/>
          </a:xfrm>
          <a:prstGeom prst="rect">
            <a:avLst/>
          </a:prstGeom>
          <a:solidFill>
            <a:srgbClr val="FFFFE5"/>
          </a:solid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rmAutofit/>
          </a:bodyPr>
          <a:lstStyle/>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GB" sz="3600" b="1" i="0" u="none" strike="noStrike" kern="1200" cap="none" spc="0" normalizeH="0" baseline="0" noProof="0" dirty="0">
                <a:ln>
                  <a:noFill/>
                </a:ln>
                <a:solidFill>
                  <a:srgbClr val="B31166">
                    <a:lumMod val="75000"/>
                  </a:srgbClr>
                </a:solidFill>
                <a:effectLst/>
                <a:uLnTx/>
                <a:uFillTx/>
                <a:latin typeface="Century Gothic" panose="020B0502020202020204"/>
                <a:ea typeface="Times New Roman" panose="02020603050405020304" pitchFamily="18" charset="0"/>
                <a:cs typeface="+mn-cs"/>
              </a:rPr>
              <a:t>South America</a:t>
            </a:r>
          </a:p>
        </p:txBody>
      </p:sp>
      <p:sp>
        <p:nvSpPr>
          <p:cNvPr id="14" name="Rechteck 1">
            <a:extLst>
              <a:ext uri="{FF2B5EF4-FFF2-40B4-BE49-F238E27FC236}">
                <a16:creationId xmlns:a16="http://schemas.microsoft.com/office/drawing/2014/main" id="{D1DD1B01-D4B7-4D94-9C7F-9E19BC7FC10A}"/>
              </a:ext>
            </a:extLst>
          </p:cNvPr>
          <p:cNvSpPr/>
          <p:nvPr/>
        </p:nvSpPr>
        <p:spPr>
          <a:xfrm>
            <a:off x="3200401" y="5771948"/>
            <a:ext cx="4399542" cy="784830"/>
          </a:xfrm>
          <a:prstGeom prst="rect">
            <a:avLst/>
          </a:prstGeom>
          <a:solidFill>
            <a:srgbClr val="FFFFE5"/>
          </a:solidFill>
          <a:ln>
            <a:solidFill>
              <a:schemeClr val="accent1"/>
            </a:solidFill>
          </a:ln>
        </p:spPr>
        <p:txBody>
          <a:bodyPr wrap="square" rIns="36000" bIns="0">
            <a:spAutoFit/>
          </a:bodyP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(right) </a:t>
            </a:r>
            <a:r>
              <a:rPr kumimoji="0" lang="en-GB" sz="2400" b="0" i="1" u="none" strike="noStrike" kern="1200" cap="none" spc="0" normalizeH="0" baseline="0" noProof="0" dirty="0">
                <a:ln>
                  <a:noFill/>
                </a:ln>
                <a:solidFill>
                  <a:prstClr val="black"/>
                </a:solidFill>
                <a:effectLst/>
                <a:uLnTx/>
                <a:uFillTx/>
                <a:latin typeface="Century Gothic" panose="020B0502020202020204"/>
                <a:ea typeface="+mn-ea"/>
                <a:cs typeface="+mn-cs"/>
              </a:rPr>
              <a:t>Virgin of Guadalupe</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 c.1700s</a:t>
            </a:r>
            <a:endParaRPr kumimoji="0" lang="en-GB" sz="2400" b="0" i="1"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
        <p:nvSpPr>
          <p:cNvPr id="16" name="Rechteck 1">
            <a:extLst>
              <a:ext uri="{FF2B5EF4-FFF2-40B4-BE49-F238E27FC236}">
                <a16:creationId xmlns:a16="http://schemas.microsoft.com/office/drawing/2014/main" id="{D1DD1B01-D4B7-4D94-9C7F-9E19BC7FC10A}"/>
              </a:ext>
            </a:extLst>
          </p:cNvPr>
          <p:cNvSpPr/>
          <p:nvPr/>
        </p:nvSpPr>
        <p:spPr>
          <a:xfrm>
            <a:off x="134754" y="1086052"/>
            <a:ext cx="4345807" cy="2488749"/>
          </a:xfrm>
          <a:prstGeom prst="rect">
            <a:avLst/>
          </a:prstGeom>
          <a:solidFill>
            <a:srgbClr val="FFFFE5"/>
          </a:solidFill>
          <a:ln>
            <a:solidFill>
              <a:schemeClr val="accent1"/>
            </a:solidFill>
          </a:ln>
        </p:spPr>
        <p:txBody>
          <a:bodyPr wrap="square" rIns="36000" bIns="7200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Shrine built to the Virgin in </a:t>
            </a:r>
            <a:r>
              <a:rPr kumimoji="0" lang="en-GB" sz="2400" b="1" i="0" u="none" strike="noStrike" kern="1200" cap="none" spc="0" normalizeH="0" baseline="0" noProof="0" dirty="0" err="1">
                <a:ln>
                  <a:noFill/>
                </a:ln>
                <a:solidFill>
                  <a:srgbClr val="B31166">
                    <a:lumMod val="75000"/>
                  </a:srgbClr>
                </a:solidFill>
                <a:effectLst/>
                <a:uLnTx/>
                <a:uFillTx/>
                <a:latin typeface="Century Gothic" panose="020B0502020202020204"/>
                <a:ea typeface="+mn-ea"/>
                <a:cs typeface="+mn-cs"/>
              </a:rPr>
              <a:t>Tepeyac</a:t>
            </a: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 Mexico City </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on site of temple to </a:t>
            </a:r>
            <a:r>
              <a:rPr kumimoji="0" lang="en-GB" sz="2400" b="1" i="0" u="none" strike="noStrike" kern="1200" cap="none" spc="0" normalizeH="0" baseline="0" noProof="0" dirty="0" err="1">
                <a:ln>
                  <a:noFill/>
                </a:ln>
                <a:solidFill>
                  <a:srgbClr val="B31166">
                    <a:lumMod val="75000"/>
                  </a:srgbClr>
                </a:solidFill>
                <a:effectLst/>
                <a:uLnTx/>
                <a:uFillTx/>
                <a:latin typeface="Century Gothic" panose="020B0502020202020204"/>
                <a:ea typeface="+mn-ea"/>
                <a:cs typeface="+mn-cs"/>
              </a:rPr>
              <a:t>Tonantzin</a:t>
            </a:r>
            <a:endPar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endParaRP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(right)</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Franciscans argue it encourages idolatry</a:t>
            </a:r>
            <a:endParaRPr kumimoji="0" lang="en-GB" sz="20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35287" y="1086052"/>
            <a:ext cx="2864656" cy="4427194"/>
          </a:xfrm>
          <a:prstGeom prst="rect">
            <a:avLst/>
          </a:prstGeom>
        </p:spPr>
      </p:pic>
      <p:sp>
        <p:nvSpPr>
          <p:cNvPr id="19" name="Rechteck 1">
            <a:extLst>
              <a:ext uri="{FF2B5EF4-FFF2-40B4-BE49-F238E27FC236}">
                <a16:creationId xmlns:a16="http://schemas.microsoft.com/office/drawing/2014/main" id="{D1DD1B01-D4B7-4D94-9C7F-9E19BC7FC10A}"/>
              </a:ext>
            </a:extLst>
          </p:cNvPr>
          <p:cNvSpPr/>
          <p:nvPr/>
        </p:nvSpPr>
        <p:spPr>
          <a:xfrm>
            <a:off x="134754" y="3763161"/>
            <a:ext cx="4345807" cy="1750085"/>
          </a:xfrm>
          <a:prstGeom prst="rect">
            <a:avLst/>
          </a:prstGeom>
          <a:solidFill>
            <a:srgbClr val="FFFFE5"/>
          </a:solidFill>
          <a:ln>
            <a:solidFill>
              <a:schemeClr val="accent1"/>
            </a:solidFill>
          </a:ln>
        </p:spPr>
        <p:txBody>
          <a:bodyPr wrap="square" rIns="36000" bIns="7200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1571</a:t>
            </a:r>
            <a:r>
              <a:rPr kumimoji="0" lang="en-GB" sz="2400" b="1" i="0" u="none" strike="noStrike" kern="1200" cap="none" spc="0" normalizeH="0" baseline="0" noProof="0" dirty="0">
                <a:ln>
                  <a:noFill/>
                </a:ln>
                <a:solidFill>
                  <a:srgbClr val="800000"/>
                </a:solidFill>
                <a:effectLst/>
                <a:uLnTx/>
                <a:uFillTx/>
                <a:latin typeface="Century Gothic" panose="020B0502020202020204"/>
                <a:ea typeface="+mn-ea"/>
                <a:cs typeface="+mn-cs"/>
              </a:rPr>
              <a:t>   </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Inquisition established</a:t>
            </a:r>
          </a:p>
          <a:p>
            <a:pPr marL="457200" marR="0" lvl="1" indent="0" algn="l"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      in Mexico</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1640s</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 “idolatry inspections”</a:t>
            </a:r>
          </a:p>
          <a:p>
            <a:pPr marL="914400" marR="0" lvl="2" indent="0" algn="l"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carried out in Lima</a:t>
            </a:r>
            <a:endParaRPr kumimoji="0" lang="en-GB" sz="2000" b="1" i="0" u="none" strike="noStrike" kern="1200" cap="none" spc="0" normalizeH="0" baseline="0" noProof="0" dirty="0">
              <a:ln>
                <a:noFill/>
              </a:ln>
              <a:solidFill>
                <a:srgbClr val="800000"/>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0539828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s://upload.wikimedia.org/wikipedia/commons/2/2c/Virgen_de_guadalupe1.jpg">
            <a:extLst>
              <a:ext uri="{FF2B5EF4-FFF2-40B4-BE49-F238E27FC236}">
                <a16:creationId xmlns:a16="http://schemas.microsoft.com/office/drawing/2014/main" id="{47ED9ECC-0247-AC4F-901F-BB73E52863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1742" y="476672"/>
            <a:ext cx="3852325" cy="600362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7FF11AA-DF13-C140-BC2F-654B55442815}"/>
              </a:ext>
            </a:extLst>
          </p:cNvPr>
          <p:cNvSpPr txBox="1"/>
          <p:nvPr/>
        </p:nvSpPr>
        <p:spPr>
          <a:xfrm>
            <a:off x="2150165" y="2961861"/>
            <a:ext cx="3776870" cy="2585323"/>
          </a:xfrm>
          <a:prstGeom prst="rect">
            <a:avLst/>
          </a:prstGeom>
          <a:noFill/>
        </p:spPr>
        <p:txBody>
          <a:bodyPr wrap="square" rtlCol="0">
            <a:spAutoFit/>
          </a:bodyPr>
          <a:lstStyle/>
          <a:p>
            <a:r>
              <a:rPr lang="en-GB" dirty="0"/>
              <a:t>Our Lady of Guadalupe, also known as the Virgin of Guadalupe.</a:t>
            </a:r>
          </a:p>
          <a:p>
            <a:endParaRPr lang="en-GB" dirty="0"/>
          </a:p>
          <a:p>
            <a:endParaRPr lang="en-GB" dirty="0"/>
          </a:p>
          <a:p>
            <a:r>
              <a:rPr lang="en-GB" dirty="0"/>
              <a:t>The basilica is the most visited Catholic pilgrimage site in the world, and the world's third most-visited sacred site</a:t>
            </a:r>
          </a:p>
          <a:p>
            <a:endParaRPr lang="en-US" dirty="0"/>
          </a:p>
        </p:txBody>
      </p:sp>
      <p:pic>
        <p:nvPicPr>
          <p:cNvPr id="6146" name="Picture 2" descr="Picture">
            <a:extLst>
              <a:ext uri="{FF2B5EF4-FFF2-40B4-BE49-F238E27FC236}">
                <a16:creationId xmlns:a16="http://schemas.microsoft.com/office/drawing/2014/main" id="{35B6AC72-ABDB-FB47-97E3-E3BEC3A675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7935" y="202820"/>
            <a:ext cx="3291475" cy="26868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4911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32E1CC-4977-B541-8939-93E3743BC1F8}"/>
              </a:ext>
            </a:extLst>
          </p:cNvPr>
          <p:cNvSpPr>
            <a:spLocks noGrp="1" noChangeArrowheads="1"/>
          </p:cNvSpPr>
          <p:nvPr>
            <p:ph type="title"/>
          </p:nvPr>
        </p:nvSpPr>
        <p:spPr>
          <a:xfrm>
            <a:off x="2152650" y="365126"/>
            <a:ext cx="7886700" cy="1325563"/>
          </a:xfrm>
        </p:spPr>
        <p:txBody>
          <a:bodyPr>
            <a:normAutofit/>
          </a:bodyPr>
          <a:lstStyle/>
          <a:p>
            <a:pPr>
              <a:lnSpc>
                <a:spcPct val="90000"/>
              </a:lnSpc>
            </a:pPr>
            <a:r>
              <a:rPr lang="en-GB" altLang="zh-CN">
                <a:ea typeface="宋体" panose="02010600030101010101" pitchFamily="2" charset="-122"/>
              </a:rPr>
              <a:t>Success in Americas paves way for expansion into Asia</a:t>
            </a:r>
            <a:endParaRPr lang="en-GB" altLang="en-US"/>
          </a:p>
        </p:txBody>
      </p:sp>
      <p:pic>
        <p:nvPicPr>
          <p:cNvPr id="4098" name="Picture 2" descr="Image result for manila galleons">
            <a:extLst>
              <a:ext uri="{FF2B5EF4-FFF2-40B4-BE49-F238E27FC236}">
                <a16:creationId xmlns:a16="http://schemas.microsoft.com/office/drawing/2014/main" id="{9AD7DB1C-960A-5245-B76D-7865DF4476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5506" y="2659343"/>
            <a:ext cx="7893844" cy="2683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5527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hteck 6">
            <a:extLst>
              <a:ext uri="{FF2B5EF4-FFF2-40B4-BE49-F238E27FC236}">
                <a16:creationId xmlns:a16="http://schemas.microsoft.com/office/drawing/2014/main" id="{0057D118-5B7B-4869-8028-A52790EDA114}"/>
              </a:ext>
            </a:extLst>
          </p:cNvPr>
          <p:cNvSpPr/>
          <p:nvPr/>
        </p:nvSpPr>
        <p:spPr>
          <a:xfrm>
            <a:off x="1646527" y="99053"/>
            <a:ext cx="3222399" cy="697299"/>
          </a:xfrm>
          <a:prstGeom prst="rect">
            <a:avLst/>
          </a:prstGeom>
          <a:solidFill>
            <a:srgbClr val="FFFFE5"/>
          </a:solid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rmAutofit/>
          </a:bodyPr>
          <a:lstStyle/>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GB" sz="3600" b="1" i="0" u="none" strike="noStrike" kern="1200" cap="none" spc="0" normalizeH="0" baseline="0" noProof="0" dirty="0">
                <a:ln>
                  <a:noFill/>
                </a:ln>
                <a:solidFill>
                  <a:srgbClr val="B31166">
                    <a:lumMod val="75000"/>
                  </a:srgbClr>
                </a:solidFill>
                <a:effectLst/>
                <a:uLnTx/>
                <a:uFillTx/>
                <a:latin typeface="Century Gothic" panose="020B0502020202020204"/>
                <a:ea typeface="Times New Roman" panose="02020603050405020304" pitchFamily="18" charset="0"/>
                <a:cs typeface="+mn-cs"/>
              </a:rPr>
              <a:t>Philippines</a:t>
            </a:r>
          </a:p>
        </p:txBody>
      </p:sp>
      <p:sp>
        <p:nvSpPr>
          <p:cNvPr id="16" name="Rechteck 1">
            <a:extLst>
              <a:ext uri="{FF2B5EF4-FFF2-40B4-BE49-F238E27FC236}">
                <a16:creationId xmlns:a16="http://schemas.microsoft.com/office/drawing/2014/main" id="{D1DD1B01-D4B7-4D94-9C7F-9E19BC7FC10A}"/>
              </a:ext>
            </a:extLst>
          </p:cNvPr>
          <p:cNvSpPr/>
          <p:nvPr/>
        </p:nvSpPr>
        <p:spPr>
          <a:xfrm>
            <a:off x="211177" y="1164624"/>
            <a:ext cx="6310201" cy="1596197"/>
          </a:xfrm>
          <a:prstGeom prst="rect">
            <a:avLst/>
          </a:prstGeom>
          <a:solidFill>
            <a:srgbClr val="FFFFE5"/>
          </a:solidFill>
          <a:ln>
            <a:solidFill>
              <a:schemeClr val="accent1"/>
            </a:solidFill>
          </a:ln>
        </p:spPr>
        <p:txBody>
          <a:bodyPr wrap="square" rIns="36000" bIns="7200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1561-1562</a:t>
            </a:r>
            <a:r>
              <a:rPr kumimoji="0" lang="en-GB" sz="2400" b="0" i="0" u="none" strike="noStrike" kern="1200" cap="none" spc="0" normalizeH="0" baseline="0" noProof="0" dirty="0">
                <a:ln>
                  <a:noFill/>
                </a:ln>
                <a:solidFill>
                  <a:srgbClr val="800000"/>
                </a:solidFill>
                <a:effectLst/>
                <a:uLnTx/>
                <a:uFillTx/>
                <a:latin typeface="Century Gothic" panose="020B0502020202020204"/>
                <a:ea typeface="+mn-ea"/>
                <a:cs typeface="+mn-cs"/>
              </a:rPr>
              <a:t> </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Spanish seize the Philippines</a:t>
            </a:r>
          </a:p>
          <a:p>
            <a:pPr marL="0" marR="0" lvl="0" indent="0" algn="ctr" defTabSz="457200" rtl="0" eaLnBrk="1" fontAlgn="auto" latinLnBrk="0" hangingPunct="1">
              <a:lnSpc>
                <a:spcPct val="100000"/>
              </a:lnSpc>
              <a:spcBef>
                <a:spcPts val="0"/>
              </a:spcBef>
              <a:spcAft>
                <a:spcPts val="0"/>
              </a:spcAft>
              <a:buClrTx/>
              <a:buSzTx/>
              <a:buFontTx/>
              <a:buNone/>
              <a:tabLst/>
              <a:defRPr/>
            </a:pPr>
            <a:endParaRPr lang="en-GB" altLang="en-US" sz="2400" dirty="0">
              <a:solidFill>
                <a:prstClr val="black"/>
              </a:solidFill>
              <a:latin typeface="Century Gothic" panose="020B0502020202020204"/>
            </a:endParaRPr>
          </a:p>
          <a:p>
            <a:pPr marL="0" marR="0" lvl="0" indent="0" defTabSz="457200" rtl="0" eaLnBrk="1" fontAlgn="auto" latinLnBrk="0" hangingPunct="1">
              <a:lnSpc>
                <a:spcPct val="100000"/>
              </a:lnSpc>
              <a:spcBef>
                <a:spcPts val="0"/>
              </a:spcBef>
              <a:spcAft>
                <a:spcPts val="0"/>
              </a:spcAft>
              <a:buClrTx/>
              <a:buSzTx/>
              <a:buFontTx/>
              <a:buNone/>
              <a:tabLst/>
              <a:defRPr/>
            </a:pPr>
            <a:r>
              <a:rPr lang="en-GB" altLang="en-US" sz="2400" b="1" dirty="0">
                <a:solidFill>
                  <a:schemeClr val="bg1"/>
                </a:solidFill>
              </a:rPr>
              <a:t>1571 Manila founded, soon had a bishop</a:t>
            </a:r>
          </a:p>
          <a:p>
            <a:pPr lvl="0" defTabSz="457200"/>
            <a:r>
              <a:rPr lang="en-GB" sz="2400" dirty="0">
                <a:solidFill>
                  <a:prstClr val="black"/>
                </a:solidFill>
              </a:rPr>
              <a:t> </a:t>
            </a:r>
            <a:r>
              <a:rPr lang="en-GB" sz="2400" dirty="0">
                <a:solidFill>
                  <a:prstClr val="black"/>
                </a:solidFill>
                <a:sym typeface="Wingdings" pitchFamily="2" charset="2"/>
              </a:rPr>
              <a:t> </a:t>
            </a:r>
            <a:r>
              <a:rPr lang="en-GB" sz="2400" dirty="0">
                <a:solidFill>
                  <a:prstClr val="black"/>
                </a:solidFill>
              </a:rPr>
              <a:t>entrepôt linking America &amp; Asia</a:t>
            </a:r>
            <a:endParaRPr lang="en-GB" altLang="en-US" sz="2400" b="1" dirty="0">
              <a:solidFill>
                <a:schemeClr val="bg1"/>
              </a:solidFill>
            </a:endParaRPr>
          </a:p>
        </p:txBody>
      </p:sp>
      <p:pic>
        <p:nvPicPr>
          <p:cNvPr id="8" name="Picture 7">
            <a:hlinkClick r:id="rId2"/>
            <a:extLst>
              <a:ext uri="{FF2B5EF4-FFF2-40B4-BE49-F238E27FC236}">
                <a16:creationId xmlns:a16="http://schemas.microsoft.com/office/drawing/2014/main" id="{4647E390-740D-4C83-8F53-626E8CD7ABA4}"/>
              </a:ext>
            </a:extLst>
          </p:cNvPr>
          <p:cNvPicPr>
            <a:picLocks noChangeAspect="1"/>
          </p:cNvPicPr>
          <p:nvPr/>
        </p:nvPicPr>
        <p:blipFill rotWithShape="1">
          <a:blip r:embed="rId3"/>
          <a:srcRect t="8522" r="7461" b="5360"/>
          <a:stretch/>
        </p:blipFill>
        <p:spPr>
          <a:xfrm>
            <a:off x="6936377" y="-1"/>
            <a:ext cx="5255623" cy="6864489"/>
          </a:xfrm>
          <a:prstGeom prst="rect">
            <a:avLst/>
          </a:prstGeom>
        </p:spPr>
      </p:pic>
      <p:sp>
        <p:nvSpPr>
          <p:cNvPr id="10" name="Rechteck 1">
            <a:extLst>
              <a:ext uri="{FF2B5EF4-FFF2-40B4-BE49-F238E27FC236}">
                <a16:creationId xmlns:a16="http://schemas.microsoft.com/office/drawing/2014/main" id="{D1DD1B01-D4B7-4D94-9C7F-9E19BC7FC10A}"/>
              </a:ext>
            </a:extLst>
          </p:cNvPr>
          <p:cNvSpPr/>
          <p:nvPr/>
        </p:nvSpPr>
        <p:spPr>
          <a:xfrm>
            <a:off x="211176" y="2944086"/>
            <a:ext cx="6310201" cy="2119417"/>
          </a:xfrm>
          <a:prstGeom prst="rect">
            <a:avLst/>
          </a:prstGeom>
          <a:solidFill>
            <a:srgbClr val="FFFFE5"/>
          </a:solidFill>
          <a:ln>
            <a:solidFill>
              <a:schemeClr val="accent1"/>
            </a:solidFill>
          </a:ln>
        </p:spPr>
        <p:txBody>
          <a:bodyPr wrap="square" rIns="36000" bIns="72000">
            <a:spAutoFit/>
          </a:bodyP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Pre-conquest network of small local societies, </a:t>
            </a:r>
            <a:r>
              <a:rPr kumimoji="0" lang="en-GB" sz="2400" b="0" i="0" u="sng" strike="noStrike" kern="1200" cap="none" spc="0" normalizeH="0" baseline="0" noProof="0" dirty="0">
                <a:ln>
                  <a:noFill/>
                </a:ln>
                <a:solidFill>
                  <a:prstClr val="black"/>
                </a:solidFill>
                <a:effectLst/>
                <a:uLnTx/>
                <a:uFillTx/>
                <a:latin typeface="Century Gothic" panose="020B0502020202020204"/>
                <a:ea typeface="+mn-ea"/>
                <a:cs typeface="+mn-cs"/>
              </a:rPr>
              <a:t>not</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 centralised state or empire</a:t>
            </a: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Spain becomes major source of local patronage – conversion politically &amp; culturally useful to local elites</a:t>
            </a:r>
          </a:p>
        </p:txBody>
      </p:sp>
      <p:sp>
        <p:nvSpPr>
          <p:cNvPr id="15" name="Rechteck 1">
            <a:extLst>
              <a:ext uri="{FF2B5EF4-FFF2-40B4-BE49-F238E27FC236}">
                <a16:creationId xmlns:a16="http://schemas.microsoft.com/office/drawing/2014/main" id="{D1DD1B01-D4B7-4D94-9C7F-9E19BC7FC10A}"/>
              </a:ext>
            </a:extLst>
          </p:cNvPr>
          <p:cNvSpPr/>
          <p:nvPr/>
        </p:nvSpPr>
        <p:spPr>
          <a:xfrm>
            <a:off x="211178" y="5246768"/>
            <a:ext cx="6527303" cy="1380754"/>
          </a:xfrm>
          <a:prstGeom prst="rect">
            <a:avLst/>
          </a:prstGeom>
          <a:solidFill>
            <a:srgbClr val="FFFFE5"/>
          </a:solidFill>
          <a:ln>
            <a:solidFill>
              <a:schemeClr val="accent1"/>
            </a:solidFill>
          </a:ln>
        </p:spPr>
        <p:txBody>
          <a:bodyPr wrap="square" rIns="36000" bIns="72000">
            <a:spAutoFit/>
          </a:bodyPr>
          <a:lstStyle/>
          <a:p>
            <a:pPr marL="342900" marR="0" lvl="0" indent="-342900" algn="l"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By </a:t>
            </a: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1700</a:t>
            </a:r>
            <a:r>
              <a:rPr kumimoji="0" lang="en-GB" sz="2400" b="0"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 </a:t>
            </a: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400 priests </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and </a:t>
            </a: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600,000 converts</a:t>
            </a:r>
          </a:p>
          <a:p>
            <a:pPr marL="342900" marR="0" lvl="0" indent="-342900" algn="l"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1703</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 first Catholic poetry in vernacular</a:t>
            </a:r>
            <a:endParaRPr kumimoji="0" lang="en-GB" sz="2400" b="1" i="0" u="none" strike="noStrike" kern="1200" cap="none" spc="0" normalizeH="0" baseline="0" noProof="0" dirty="0">
              <a:ln>
                <a:noFill/>
              </a:ln>
              <a:solidFill>
                <a:prstClr val="black"/>
              </a:solidFill>
              <a:effectLst/>
              <a:uLnTx/>
              <a:uFillTx/>
              <a:latin typeface="Century Gothic" panose="020B0502020202020204"/>
              <a:ea typeface="+mn-ea"/>
              <a:cs typeface="+mn-cs"/>
            </a:endParaRPr>
          </a:p>
          <a:p>
            <a:pPr marL="342900" marR="0" lvl="0" indent="-342900" algn="l"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By </a:t>
            </a: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1750</a:t>
            </a:r>
            <a:r>
              <a:rPr kumimoji="0" lang="en-GB" sz="2400" b="0"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 </a:t>
            </a: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1 in 4 priests </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are indigenous</a:t>
            </a:r>
          </a:p>
        </p:txBody>
      </p:sp>
    </p:spTree>
    <p:extLst>
      <p:ext uri="{BB962C8B-B14F-4D97-AF65-F5344CB8AC3E}">
        <p14:creationId xmlns:p14="http://schemas.microsoft.com/office/powerpoint/2010/main" val="26247634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D30F57ED-BB38-844D-A318-17BCC9E769DB}"/>
              </a:ext>
            </a:extLst>
          </p:cNvPr>
          <p:cNvSpPr>
            <a:spLocks noGrp="1" noChangeArrowheads="1"/>
          </p:cNvSpPr>
          <p:nvPr>
            <p:ph type="title"/>
          </p:nvPr>
        </p:nvSpPr>
        <p:spPr>
          <a:xfrm>
            <a:off x="5248072" y="629268"/>
            <a:ext cx="4939868" cy="1286160"/>
          </a:xfrm>
        </p:spPr>
        <p:txBody>
          <a:bodyPr anchor="b">
            <a:normAutofit/>
          </a:bodyPr>
          <a:lstStyle/>
          <a:p>
            <a:pPr>
              <a:lnSpc>
                <a:spcPct val="90000"/>
              </a:lnSpc>
            </a:pPr>
            <a:r>
              <a:rPr lang="en-GB" altLang="zh-CN" sz="3100" dirty="0">
                <a:ea typeface="宋体" panose="02010600030101010101" pitchFamily="2" charset="-122"/>
              </a:rPr>
              <a:t>Spain expands into Philippines</a:t>
            </a:r>
            <a:endParaRPr lang="en-GB" altLang="en-US" sz="3100" dirty="0"/>
          </a:p>
        </p:txBody>
      </p:sp>
      <p:pic>
        <p:nvPicPr>
          <p:cNvPr id="12290" name="Picture 2" descr="philippines-spanish-era-map">
            <a:extLst>
              <a:ext uri="{FF2B5EF4-FFF2-40B4-BE49-F238E27FC236}">
                <a16:creationId xmlns:a16="http://schemas.microsoft.com/office/drawing/2014/main" id="{360E69D0-97F4-7B41-8BD8-0ED11E0E395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139" r="16050"/>
          <a:stretch/>
        </p:blipFill>
        <p:spPr bwMode="auto">
          <a:xfrm>
            <a:off x="1524021" y="10"/>
            <a:ext cx="3476673"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73" name="Straight Connector 7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34700" y="2115117"/>
            <a:ext cx="4732020" cy="0"/>
          </a:xfrm>
          <a:prstGeom prst="line">
            <a:avLst/>
          </a:prstGeom>
          <a:ln w="19050">
            <a:solidFill>
              <a:srgbClr val="E5E882"/>
            </a:solidFill>
          </a:ln>
        </p:spPr>
        <p:style>
          <a:lnRef idx="1">
            <a:schemeClr val="accent1"/>
          </a:lnRef>
          <a:fillRef idx="0">
            <a:schemeClr val="accent1"/>
          </a:fillRef>
          <a:effectRef idx="0">
            <a:schemeClr val="accent1"/>
          </a:effectRef>
          <a:fontRef idx="minor">
            <a:schemeClr val="tx1"/>
          </a:fontRef>
        </p:style>
      </p:cxnSp>
      <p:sp>
        <p:nvSpPr>
          <p:cNvPr id="79875" name="Rectangle 3">
            <a:extLst>
              <a:ext uri="{FF2B5EF4-FFF2-40B4-BE49-F238E27FC236}">
                <a16:creationId xmlns:a16="http://schemas.microsoft.com/office/drawing/2014/main" id="{028113A5-BCCB-E84A-812A-8FE2EA31D56E}"/>
              </a:ext>
            </a:extLst>
          </p:cNvPr>
          <p:cNvSpPr>
            <a:spLocks noGrp="1" noChangeArrowheads="1"/>
          </p:cNvSpPr>
          <p:nvPr>
            <p:ph type="body" idx="1"/>
          </p:nvPr>
        </p:nvSpPr>
        <p:spPr>
          <a:xfrm>
            <a:off x="5248074" y="2438401"/>
            <a:ext cx="4939867" cy="3785419"/>
          </a:xfrm>
        </p:spPr>
        <p:txBody>
          <a:bodyPr>
            <a:normAutofit/>
          </a:bodyPr>
          <a:lstStyle/>
          <a:p>
            <a:pPr marL="0" indent="0">
              <a:buNone/>
            </a:pPr>
            <a:endParaRPr lang="en-GB" altLang="en-US" sz="1700" dirty="0"/>
          </a:p>
          <a:p>
            <a:pPr marL="114300" indent="0">
              <a:buNone/>
            </a:pPr>
            <a:r>
              <a:rPr lang="en-GB" altLang="en-US" sz="2500"/>
              <a:t>Significance </a:t>
            </a:r>
            <a:r>
              <a:rPr lang="en-GB" altLang="en-US" sz="2500" dirty="0"/>
              <a:t>is that this became the basis for Spanish entrance into Asia</a:t>
            </a:r>
            <a:r>
              <a:rPr lang="en-GB" altLang="en-US" sz="2500"/>
              <a:t>. </a:t>
            </a:r>
          </a:p>
          <a:p>
            <a:pPr marL="114300" indent="0">
              <a:buNone/>
            </a:pPr>
            <a:r>
              <a:rPr lang="en-GB" altLang="en-US" sz="2500"/>
              <a:t>Within </a:t>
            </a:r>
            <a:r>
              <a:rPr lang="en-GB" altLang="en-US" sz="2500" dirty="0"/>
              <a:t>the Asian context, Manila and the Philippines were the Spanish Catholic countries of the Far East.</a:t>
            </a:r>
          </a:p>
        </p:txBody>
      </p:sp>
    </p:spTree>
    <p:extLst>
      <p:ext uri="{BB962C8B-B14F-4D97-AF65-F5344CB8AC3E}">
        <p14:creationId xmlns:p14="http://schemas.microsoft.com/office/powerpoint/2010/main" val="3163443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75E3046-23FC-3F40-927F-E90FE6A44D20}"/>
              </a:ext>
            </a:extLst>
          </p:cNvPr>
          <p:cNvSpPr>
            <a:spLocks noGrp="1"/>
          </p:cNvSpPr>
          <p:nvPr>
            <p:ph type="title"/>
          </p:nvPr>
        </p:nvSpPr>
        <p:spPr>
          <a:xfrm>
            <a:off x="5248072" y="629267"/>
            <a:ext cx="4939868" cy="1676603"/>
          </a:xfrm>
        </p:spPr>
        <p:txBody>
          <a:bodyPr>
            <a:normAutofit/>
          </a:bodyPr>
          <a:lstStyle/>
          <a:p>
            <a:r>
              <a:rPr lang="en-US"/>
              <a:t>Expansion into Asia (Japan)</a:t>
            </a:r>
          </a:p>
        </p:txBody>
      </p:sp>
      <p:pic>
        <p:nvPicPr>
          <p:cNvPr id="6148" name="Picture 4" descr="Franciscus de Xabier.jpg">
            <a:extLst>
              <a:ext uri="{FF2B5EF4-FFF2-40B4-BE49-F238E27FC236}">
                <a16:creationId xmlns:a16="http://schemas.microsoft.com/office/drawing/2014/main" id="{614134EE-2851-2F45-9BDC-1BD5080F46F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819" r="23601"/>
          <a:stretch/>
        </p:blipFill>
        <p:spPr bwMode="auto">
          <a:xfrm>
            <a:off x="1524021" y="10"/>
            <a:ext cx="3476673" cy="6857990"/>
          </a:xfrm>
          <a:prstGeom prst="rect">
            <a:avLst/>
          </a:prstGeom>
          <a:noFill/>
          <a:effectLst/>
          <a:extLst>
            <a:ext uri="{909E8E84-426E-40DD-AFC4-6F175D3DCCD1}">
              <a14:hiddenFill xmlns:a14="http://schemas.microsoft.com/office/drawing/2010/main">
                <a:solidFill>
                  <a:srgbClr val="FFFFFF"/>
                </a:solidFill>
              </a14:hiddenFill>
            </a:ext>
          </a:extLst>
        </p:spPr>
      </p:pic>
      <p:sp>
        <p:nvSpPr>
          <p:cNvPr id="4" name="Content Placeholder 3">
            <a:extLst>
              <a:ext uri="{FF2B5EF4-FFF2-40B4-BE49-F238E27FC236}">
                <a16:creationId xmlns:a16="http://schemas.microsoft.com/office/drawing/2014/main" id="{CD725B80-3995-8C4E-8C74-ABE46D571522}"/>
              </a:ext>
            </a:extLst>
          </p:cNvPr>
          <p:cNvSpPr>
            <a:spLocks noGrp="1"/>
          </p:cNvSpPr>
          <p:nvPr>
            <p:ph idx="1"/>
          </p:nvPr>
        </p:nvSpPr>
        <p:spPr>
          <a:xfrm>
            <a:off x="5248074" y="2438401"/>
            <a:ext cx="4939867" cy="3785419"/>
          </a:xfrm>
        </p:spPr>
        <p:txBody>
          <a:bodyPr>
            <a:normAutofit/>
          </a:bodyPr>
          <a:lstStyle/>
          <a:p>
            <a:pPr marL="571500" indent="-457200"/>
            <a:r>
              <a:rPr lang="en-GB" altLang="en-US" sz="2100" dirty="0"/>
              <a:t>Portuguese arrived in 1542, followed by Francis Xavier in 1549.</a:t>
            </a:r>
          </a:p>
          <a:p>
            <a:pPr marL="571500" indent="-457200"/>
            <a:r>
              <a:rPr lang="en-GB" altLang="en-US" sz="2100" dirty="0"/>
              <a:t>Tried to convert the local (Japanese) political leadership (</a:t>
            </a:r>
            <a:r>
              <a:rPr lang="en-GB" altLang="en-US" sz="2100" i="1" dirty="0"/>
              <a:t>daimyo</a:t>
            </a:r>
            <a:r>
              <a:rPr lang="en-GB" altLang="en-US" sz="2100" dirty="0"/>
              <a:t>)</a:t>
            </a:r>
          </a:p>
          <a:p>
            <a:pPr marL="571500" indent="-457200"/>
            <a:r>
              <a:rPr lang="en-GB" altLang="en-US" sz="2100" dirty="0"/>
              <a:t>Francis Xavier died in 1552</a:t>
            </a:r>
          </a:p>
          <a:p>
            <a:pPr marL="571500" indent="-457200"/>
            <a:endParaRPr lang="en-GB" altLang="en-US" sz="2100" dirty="0"/>
          </a:p>
          <a:p>
            <a:pPr marL="571500" indent="-457200"/>
            <a:endParaRPr lang="en-GB" altLang="en-US" sz="2100" dirty="0"/>
          </a:p>
          <a:p>
            <a:pPr marL="571500" indent="-457200"/>
            <a:endParaRPr lang="en-GB" altLang="en-US" sz="2100" dirty="0"/>
          </a:p>
          <a:p>
            <a:pPr marL="114300" indent="0">
              <a:buNone/>
            </a:pPr>
            <a:r>
              <a:rPr lang="en-GB" sz="2100" dirty="0"/>
              <a:t>A Japanese depiction of Francis Xavier (1506-1552), dated to the 17th century</a:t>
            </a:r>
            <a:r>
              <a:rPr lang="en-GB" altLang="en-US" sz="2100" dirty="0"/>
              <a:t>.</a:t>
            </a:r>
          </a:p>
        </p:txBody>
      </p:sp>
    </p:spTree>
    <p:extLst>
      <p:ext uri="{BB962C8B-B14F-4D97-AF65-F5344CB8AC3E}">
        <p14:creationId xmlns:p14="http://schemas.microsoft.com/office/powerpoint/2010/main" val="29012035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75E3046-23FC-3F40-927F-E90FE6A44D20}"/>
              </a:ext>
            </a:extLst>
          </p:cNvPr>
          <p:cNvSpPr>
            <a:spLocks noGrp="1"/>
          </p:cNvSpPr>
          <p:nvPr>
            <p:ph type="title"/>
          </p:nvPr>
        </p:nvSpPr>
        <p:spPr>
          <a:xfrm>
            <a:off x="5248072" y="629268"/>
            <a:ext cx="4939868" cy="1286160"/>
          </a:xfrm>
        </p:spPr>
        <p:txBody>
          <a:bodyPr anchor="b">
            <a:normAutofit/>
          </a:bodyPr>
          <a:lstStyle/>
          <a:p>
            <a:pPr>
              <a:lnSpc>
                <a:spcPct val="90000"/>
              </a:lnSpc>
            </a:pPr>
            <a:r>
              <a:rPr lang="en-US" sz="4100"/>
              <a:t>Expansion into Asia (Japan)</a:t>
            </a:r>
          </a:p>
        </p:txBody>
      </p:sp>
      <p:pic>
        <p:nvPicPr>
          <p:cNvPr id="6146" name="Picture 2" descr="https://upload.wikimedia.org/wikipedia/commons/thumb/4/40/AlessandroValignano.jpg/200px-AlessandroValignano.jpg">
            <a:extLst>
              <a:ext uri="{FF2B5EF4-FFF2-40B4-BE49-F238E27FC236}">
                <a16:creationId xmlns:a16="http://schemas.microsoft.com/office/drawing/2014/main" id="{9E1EB89F-104C-A24C-A43E-643CB08ABE2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760" r="18759"/>
          <a:stretch/>
        </p:blipFill>
        <p:spPr bwMode="auto">
          <a:xfrm>
            <a:off x="1524021" y="10"/>
            <a:ext cx="3476673"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71" name="Straight Connector 7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34700" y="2115117"/>
            <a:ext cx="4732020" cy="0"/>
          </a:xfrm>
          <a:prstGeom prst="line">
            <a:avLst/>
          </a:prstGeom>
          <a:ln w="19050">
            <a:solidFill>
              <a:srgbClr val="AD8442"/>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CD725B80-3995-8C4E-8C74-ABE46D571522}"/>
              </a:ext>
            </a:extLst>
          </p:cNvPr>
          <p:cNvSpPr>
            <a:spLocks noGrp="1"/>
          </p:cNvSpPr>
          <p:nvPr>
            <p:ph idx="1"/>
          </p:nvPr>
        </p:nvSpPr>
        <p:spPr>
          <a:xfrm>
            <a:off x="5248074" y="2438401"/>
            <a:ext cx="4939867" cy="3785419"/>
          </a:xfrm>
        </p:spPr>
        <p:txBody>
          <a:bodyPr>
            <a:normAutofit lnSpcReduction="10000"/>
          </a:bodyPr>
          <a:lstStyle/>
          <a:p>
            <a:pPr>
              <a:lnSpc>
                <a:spcPct val="90000"/>
              </a:lnSpc>
            </a:pPr>
            <a:r>
              <a:rPr lang="en-US" altLang="en-US" sz="1600" dirty="0"/>
              <a:t>Alessandro </a:t>
            </a:r>
            <a:r>
              <a:rPr lang="en-US" altLang="en-US" sz="1600" dirty="0" err="1"/>
              <a:t>Valignano</a:t>
            </a:r>
            <a:r>
              <a:rPr lang="en-US" altLang="en-US" sz="1600" dirty="0"/>
              <a:t> (1539-1606)</a:t>
            </a:r>
            <a:endParaRPr lang="en-GB" sz="1600" dirty="0"/>
          </a:p>
          <a:p>
            <a:pPr>
              <a:lnSpc>
                <a:spcPct val="90000"/>
              </a:lnSpc>
            </a:pPr>
            <a:r>
              <a:rPr lang="en-GB" sz="1600" dirty="0"/>
              <a:t>Ventures of Jesuits Francois Xavier and Alessandro </a:t>
            </a:r>
            <a:r>
              <a:rPr lang="en-GB" sz="1600" dirty="0" err="1"/>
              <a:t>Valignano</a:t>
            </a:r>
            <a:r>
              <a:rPr lang="en-GB" sz="1600" dirty="0"/>
              <a:t> into Japan:</a:t>
            </a:r>
          </a:p>
          <a:p>
            <a:pPr lvl="1">
              <a:lnSpc>
                <a:spcPct val="90000"/>
              </a:lnSpc>
            </a:pPr>
            <a:r>
              <a:rPr lang="en-GB" sz="1600" dirty="0"/>
              <a:t> 250 Japanese priests</a:t>
            </a:r>
          </a:p>
          <a:p>
            <a:pPr lvl="1">
              <a:lnSpc>
                <a:spcPct val="90000"/>
              </a:lnSpc>
            </a:pPr>
            <a:r>
              <a:rPr lang="en-GB" sz="1600" dirty="0"/>
              <a:t>c. 300,000 Christians by 1600</a:t>
            </a:r>
          </a:p>
          <a:p>
            <a:pPr lvl="1">
              <a:lnSpc>
                <a:spcPct val="90000"/>
              </a:lnSpc>
            </a:pPr>
            <a:r>
              <a:rPr lang="en-GB" sz="1600" dirty="0"/>
              <a:t>Nagasaki a Christian city.</a:t>
            </a:r>
          </a:p>
          <a:p>
            <a:pPr>
              <a:lnSpc>
                <a:spcPct val="90000"/>
              </a:lnSpc>
            </a:pPr>
            <a:r>
              <a:rPr lang="en-GB" sz="1600" dirty="0" err="1"/>
              <a:t>Valignano</a:t>
            </a:r>
            <a:r>
              <a:rPr lang="en-GB" sz="1600" dirty="0"/>
              <a:t>: ‘To see how everything is the reverse of Europe, despite the fact that their ceremonies and customs are so cultivated and founded on reason, causes no little surprise to anyone who understands such things’ </a:t>
            </a:r>
          </a:p>
          <a:p>
            <a:pPr>
              <a:lnSpc>
                <a:spcPct val="90000"/>
              </a:lnSpc>
            </a:pPr>
            <a:r>
              <a:rPr lang="en-GB" sz="1600" dirty="0" err="1"/>
              <a:t>Valignano</a:t>
            </a:r>
            <a:r>
              <a:rPr lang="en-GB" sz="1600" dirty="0"/>
              <a:t> sends four Japanese converts with to Europe with Father Mesquita in 1586</a:t>
            </a:r>
          </a:p>
          <a:p>
            <a:pPr>
              <a:lnSpc>
                <a:spcPct val="90000"/>
              </a:lnSpc>
            </a:pPr>
            <a:r>
              <a:rPr lang="en-GB" sz="1600" dirty="0"/>
              <a:t>Priests come into conflict with political leadership in Japan - missionaries driven out by 1639.</a:t>
            </a:r>
          </a:p>
        </p:txBody>
      </p:sp>
    </p:spTree>
    <p:extLst>
      <p:ext uri="{BB962C8B-B14F-4D97-AF65-F5344CB8AC3E}">
        <p14:creationId xmlns:p14="http://schemas.microsoft.com/office/powerpoint/2010/main" val="16927393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25" name="Picture 2" descr="https://upload.wikimedia.org/wikipedia/commons/4/4a/JapaneseEmbassy.jpg">
            <a:extLst>
              <a:ext uri="{FF2B5EF4-FFF2-40B4-BE49-F238E27FC236}">
                <a16:creationId xmlns:a16="http://schemas.microsoft.com/office/drawing/2014/main" id="{8F26EC92-0285-A24F-9240-D885CCAB9153}"/>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6542"/>
          <a:stretch/>
        </p:blipFill>
        <p:spPr bwMode="auto">
          <a:xfrm>
            <a:off x="1524020" y="10"/>
            <a:ext cx="9143980"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0350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75E3046-23FC-3F40-927F-E90FE6A44D20}"/>
              </a:ext>
            </a:extLst>
          </p:cNvPr>
          <p:cNvSpPr>
            <a:spLocks noGrp="1"/>
          </p:cNvSpPr>
          <p:nvPr>
            <p:ph type="title"/>
          </p:nvPr>
        </p:nvSpPr>
        <p:spPr>
          <a:xfrm>
            <a:off x="5248072" y="629268"/>
            <a:ext cx="4939868" cy="1286160"/>
          </a:xfrm>
        </p:spPr>
        <p:txBody>
          <a:bodyPr anchor="b">
            <a:normAutofit/>
          </a:bodyPr>
          <a:lstStyle/>
          <a:p>
            <a:pPr>
              <a:lnSpc>
                <a:spcPct val="90000"/>
              </a:lnSpc>
            </a:pPr>
            <a:r>
              <a:rPr lang="en-US" sz="4100"/>
              <a:t>Expansion into Asia (China)</a:t>
            </a:r>
            <a:endParaRPr lang="en-US" sz="4100" dirty="0"/>
          </a:p>
        </p:txBody>
      </p:sp>
      <p:pic>
        <p:nvPicPr>
          <p:cNvPr id="7170" name="Picture 2" descr="Related image">
            <a:extLst>
              <a:ext uri="{FF2B5EF4-FFF2-40B4-BE49-F238E27FC236}">
                <a16:creationId xmlns:a16="http://schemas.microsoft.com/office/drawing/2014/main" id="{222C45BA-FD5A-F448-8F07-3561A847026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111" r="19941"/>
          <a:stretch/>
        </p:blipFill>
        <p:spPr bwMode="auto">
          <a:xfrm>
            <a:off x="1524021" y="10"/>
            <a:ext cx="3476673"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72" name="Straight Connector 71">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34700" y="2115117"/>
            <a:ext cx="4732020" cy="0"/>
          </a:xfrm>
          <a:prstGeom prst="line">
            <a:avLst/>
          </a:prstGeom>
          <a:ln w="19050">
            <a:solidFill>
              <a:srgbClr val="CBA375"/>
            </a:solidFill>
          </a:ln>
        </p:spPr>
        <p:style>
          <a:lnRef idx="1">
            <a:schemeClr val="accent1"/>
          </a:lnRef>
          <a:fillRef idx="0">
            <a:schemeClr val="accent1"/>
          </a:fillRef>
          <a:effectRef idx="0">
            <a:schemeClr val="accent1"/>
          </a:effectRef>
          <a:fontRef idx="minor">
            <a:schemeClr val="tx1"/>
          </a:fontRef>
        </p:style>
      </p:cxnSp>
      <p:sp>
        <p:nvSpPr>
          <p:cNvPr id="7175" name="Content Placeholder 3">
            <a:extLst>
              <a:ext uri="{FF2B5EF4-FFF2-40B4-BE49-F238E27FC236}">
                <a16:creationId xmlns:a16="http://schemas.microsoft.com/office/drawing/2014/main" id="{CD725B80-3995-8C4E-8C74-ABE46D571522}"/>
              </a:ext>
            </a:extLst>
          </p:cNvPr>
          <p:cNvSpPr>
            <a:spLocks noGrp="1"/>
          </p:cNvSpPr>
          <p:nvPr>
            <p:ph idx="1"/>
          </p:nvPr>
        </p:nvSpPr>
        <p:spPr>
          <a:xfrm>
            <a:off x="5248074" y="2438401"/>
            <a:ext cx="4939867" cy="3785419"/>
          </a:xfrm>
        </p:spPr>
        <p:txBody>
          <a:bodyPr>
            <a:normAutofit/>
          </a:bodyPr>
          <a:lstStyle/>
          <a:p>
            <a:r>
              <a:rPr lang="en-GB" dirty="0"/>
              <a:t>Matteo Ricci (1552-1610) enters China in 1583</a:t>
            </a:r>
          </a:p>
          <a:p>
            <a:r>
              <a:rPr lang="en-GB" dirty="0"/>
              <a:t>is granted residence at the court of the Emperor</a:t>
            </a:r>
          </a:p>
          <a:p>
            <a:r>
              <a:rPr lang="en-GB" dirty="0"/>
              <a:t>lives and works among the court scholars</a:t>
            </a:r>
          </a:p>
          <a:p>
            <a:r>
              <a:rPr lang="en-GB" dirty="0"/>
              <a:t>40,000 Chinese Catholics by 1636.</a:t>
            </a:r>
            <a:r>
              <a:rPr lang="en-GB" sz="1800" dirty="0"/>
              <a:t> </a:t>
            </a:r>
            <a:endParaRPr lang="en-GB" sz="1700" dirty="0"/>
          </a:p>
        </p:txBody>
      </p:sp>
    </p:spTree>
    <p:extLst>
      <p:ext uri="{BB962C8B-B14F-4D97-AF65-F5344CB8AC3E}">
        <p14:creationId xmlns:p14="http://schemas.microsoft.com/office/powerpoint/2010/main" val="28907203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8D58638E-BB7C-5744-9667-56783C11653E}"/>
              </a:ext>
            </a:extLst>
          </p:cNvPr>
          <p:cNvSpPr>
            <a:spLocks noGrp="1" noChangeArrowheads="1"/>
          </p:cNvSpPr>
          <p:nvPr>
            <p:ph type="title"/>
          </p:nvPr>
        </p:nvSpPr>
        <p:spPr/>
        <p:txBody>
          <a:bodyPr/>
          <a:lstStyle/>
          <a:p>
            <a:r>
              <a:rPr lang="en-GB" altLang="zh-CN" sz="3200">
                <a:ea typeface="宋体" panose="02010600030101010101" pitchFamily="2" charset="-122"/>
              </a:rPr>
              <a:t>Catholic encounters overseas confronted the Church with questions </a:t>
            </a:r>
            <a:endParaRPr lang="en-GB" altLang="en-US" sz="3200"/>
          </a:p>
        </p:txBody>
      </p:sp>
      <p:sp>
        <p:nvSpPr>
          <p:cNvPr id="34819" name="Rectangle 3">
            <a:extLst>
              <a:ext uri="{FF2B5EF4-FFF2-40B4-BE49-F238E27FC236}">
                <a16:creationId xmlns:a16="http://schemas.microsoft.com/office/drawing/2014/main" id="{AE0534D9-4AFC-A544-B9C7-A4446D154C41}"/>
              </a:ext>
            </a:extLst>
          </p:cNvPr>
          <p:cNvSpPr>
            <a:spLocks noGrp="1" noChangeArrowheads="1"/>
          </p:cNvSpPr>
          <p:nvPr>
            <p:ph type="body" idx="1"/>
          </p:nvPr>
        </p:nvSpPr>
        <p:spPr/>
        <p:txBody>
          <a:bodyPr/>
          <a:lstStyle/>
          <a:p>
            <a:pPr marL="457200" lvl="1" indent="0">
              <a:buNone/>
            </a:pPr>
            <a:r>
              <a:rPr lang="en-GB" altLang="en-US" dirty="0"/>
              <a:t>Were the peoples they encountered to be considered ‘full human beings’ or ‘natural slaves’ as Aristotle had maintained?</a:t>
            </a:r>
          </a:p>
        </p:txBody>
      </p:sp>
    </p:spTree>
    <p:extLst>
      <p:ext uri="{BB962C8B-B14F-4D97-AF65-F5344CB8AC3E}">
        <p14:creationId xmlns:p14="http://schemas.microsoft.com/office/powerpoint/2010/main" val="38455715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8D58638E-BB7C-5744-9667-56783C11653E}"/>
              </a:ext>
            </a:extLst>
          </p:cNvPr>
          <p:cNvSpPr>
            <a:spLocks noGrp="1" noChangeArrowheads="1"/>
          </p:cNvSpPr>
          <p:nvPr>
            <p:ph type="title"/>
          </p:nvPr>
        </p:nvSpPr>
        <p:spPr/>
        <p:txBody>
          <a:bodyPr/>
          <a:lstStyle/>
          <a:p>
            <a:r>
              <a:rPr lang="en-GB" altLang="zh-CN" sz="3200">
                <a:ea typeface="宋体" panose="02010600030101010101" pitchFamily="2" charset="-122"/>
              </a:rPr>
              <a:t>Catholic encounters overseas confronted the Church with questions </a:t>
            </a:r>
            <a:endParaRPr lang="en-GB" altLang="en-US" sz="3200"/>
          </a:p>
        </p:txBody>
      </p:sp>
      <p:sp>
        <p:nvSpPr>
          <p:cNvPr id="34819" name="Rectangle 3">
            <a:extLst>
              <a:ext uri="{FF2B5EF4-FFF2-40B4-BE49-F238E27FC236}">
                <a16:creationId xmlns:a16="http://schemas.microsoft.com/office/drawing/2014/main" id="{AE0534D9-4AFC-A544-B9C7-A4446D154C41}"/>
              </a:ext>
            </a:extLst>
          </p:cNvPr>
          <p:cNvSpPr>
            <a:spLocks noGrp="1" noChangeArrowheads="1"/>
          </p:cNvSpPr>
          <p:nvPr>
            <p:ph type="body" idx="1"/>
          </p:nvPr>
        </p:nvSpPr>
        <p:spPr/>
        <p:txBody>
          <a:bodyPr/>
          <a:lstStyle/>
          <a:p>
            <a:pPr marL="457200" lvl="1" indent="0">
              <a:buNone/>
            </a:pPr>
            <a:r>
              <a:rPr lang="en-GB" altLang="en-US" dirty="0"/>
              <a:t>Were the peoples they encountered to be considered ‘full human beings’ or ‘natural slaves’ as Aristotle had maintained?</a:t>
            </a:r>
          </a:p>
          <a:p>
            <a:pPr marL="457200" lvl="1" indent="0">
              <a:buNone/>
            </a:pPr>
            <a:endParaRPr lang="en-GB" altLang="en-US" dirty="0"/>
          </a:p>
          <a:p>
            <a:pPr marL="457200" lvl="1" indent="0">
              <a:buNone/>
            </a:pPr>
            <a:r>
              <a:rPr lang="en-GB" altLang="en-US" dirty="0"/>
              <a:t>How should the Church approach indigenous religions and cultures?</a:t>
            </a:r>
          </a:p>
        </p:txBody>
      </p:sp>
    </p:spTree>
    <p:extLst>
      <p:ext uri="{BB962C8B-B14F-4D97-AF65-F5344CB8AC3E}">
        <p14:creationId xmlns:p14="http://schemas.microsoft.com/office/powerpoint/2010/main" val="31775132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8D58638E-BB7C-5744-9667-56783C11653E}"/>
              </a:ext>
            </a:extLst>
          </p:cNvPr>
          <p:cNvSpPr>
            <a:spLocks noGrp="1" noChangeArrowheads="1"/>
          </p:cNvSpPr>
          <p:nvPr>
            <p:ph type="title"/>
          </p:nvPr>
        </p:nvSpPr>
        <p:spPr/>
        <p:txBody>
          <a:bodyPr>
            <a:normAutofit/>
          </a:bodyPr>
          <a:lstStyle/>
          <a:p>
            <a:r>
              <a:rPr lang="en-GB" altLang="en-US" sz="3200" dirty="0"/>
              <a:t>Were the peoples they encountered to be considered ‘full human beings’ or ‘natural slaves’ as Aristotle had maintained?</a:t>
            </a:r>
          </a:p>
        </p:txBody>
      </p:sp>
      <p:sp>
        <p:nvSpPr>
          <p:cNvPr id="34819" name="Rectangle 3">
            <a:extLst>
              <a:ext uri="{FF2B5EF4-FFF2-40B4-BE49-F238E27FC236}">
                <a16:creationId xmlns:a16="http://schemas.microsoft.com/office/drawing/2014/main" id="{AE0534D9-4AFC-A544-B9C7-A4446D154C41}"/>
              </a:ext>
            </a:extLst>
          </p:cNvPr>
          <p:cNvSpPr>
            <a:spLocks noGrp="1" noChangeArrowheads="1"/>
          </p:cNvSpPr>
          <p:nvPr>
            <p:ph type="body" idx="1"/>
          </p:nvPr>
        </p:nvSpPr>
        <p:spPr>
          <a:xfrm>
            <a:off x="1990734" y="2057400"/>
            <a:ext cx="8220066" cy="3891881"/>
          </a:xfrm>
        </p:spPr>
        <p:txBody>
          <a:bodyPr>
            <a:normAutofit lnSpcReduction="10000"/>
          </a:bodyPr>
          <a:lstStyle/>
          <a:p>
            <a:r>
              <a:rPr lang="en-GB" sz="2200" dirty="0"/>
              <a:t>Early practises of exploitation by </a:t>
            </a:r>
            <a:r>
              <a:rPr lang="en-GB" sz="2200" i="1" dirty="0"/>
              <a:t>conquistadors</a:t>
            </a:r>
            <a:r>
              <a:rPr lang="en-GB" sz="2200" dirty="0"/>
              <a:t> under the </a:t>
            </a:r>
            <a:r>
              <a:rPr lang="en-GB" sz="2200" i="1" dirty="0"/>
              <a:t>encomienda</a:t>
            </a:r>
            <a:r>
              <a:rPr lang="en-GB" sz="2200" dirty="0"/>
              <a:t> system defended by court humanist </a:t>
            </a:r>
            <a:r>
              <a:rPr lang="en-GB" sz="2200" b="1" dirty="0"/>
              <a:t>Juan de Sepulveda</a:t>
            </a:r>
            <a:r>
              <a:rPr lang="en-GB" sz="2200" dirty="0"/>
              <a:t> as part of just war against heathens.</a:t>
            </a:r>
          </a:p>
          <a:p>
            <a:r>
              <a:rPr lang="en-GB" sz="2200" dirty="0"/>
              <a:t>Challenged by </a:t>
            </a:r>
            <a:r>
              <a:rPr lang="en-GB" sz="2200" b="1" dirty="0" err="1"/>
              <a:t>Bartholeme</a:t>
            </a:r>
            <a:r>
              <a:rPr lang="en-GB" sz="2200" b="1" dirty="0"/>
              <a:t> de Las Casas </a:t>
            </a:r>
            <a:r>
              <a:rPr lang="en-GB" sz="2200" dirty="0"/>
              <a:t>(</a:t>
            </a:r>
            <a:r>
              <a:rPr lang="en-GB" sz="2200" i="1" dirty="0"/>
              <a:t>A Short Account of the Destruction of the Indies</a:t>
            </a:r>
            <a:r>
              <a:rPr lang="en-GB" sz="2200" dirty="0"/>
              <a:t>, 1542) and Jose </a:t>
            </a:r>
            <a:r>
              <a:rPr lang="en-GB" sz="2200" dirty="0" err="1"/>
              <a:t>D’Acosta</a:t>
            </a:r>
            <a:endParaRPr lang="en-GB" sz="2200" dirty="0"/>
          </a:p>
          <a:p>
            <a:pPr lvl="1"/>
            <a:r>
              <a:rPr lang="en-GB" sz="2200" dirty="0"/>
              <a:t>Las Casas put case of Indians at court of Charles V: people of the Americas are innocent, uncorrupted potential Christians.</a:t>
            </a:r>
          </a:p>
          <a:p>
            <a:pPr lvl="1"/>
            <a:r>
              <a:rPr lang="en-GB" sz="2200" dirty="0"/>
              <a:t>Wins support from within the University of Salamanca. Francisco di Vittoria: argues that Spain undermining its right as a Christian Empire by practises of enslavement.</a:t>
            </a:r>
          </a:p>
          <a:p>
            <a:r>
              <a:rPr lang="en-GB" sz="2200" dirty="0"/>
              <a:t>1542: Charles V bans </a:t>
            </a:r>
            <a:r>
              <a:rPr lang="en-GB" sz="2200" i="1" dirty="0"/>
              <a:t>conquistadors</a:t>
            </a:r>
            <a:r>
              <a:rPr lang="en-GB" sz="2200" dirty="0"/>
              <a:t> from using slave labour.</a:t>
            </a:r>
          </a:p>
        </p:txBody>
      </p:sp>
    </p:spTree>
    <p:extLst>
      <p:ext uri="{BB962C8B-B14F-4D97-AF65-F5344CB8AC3E}">
        <p14:creationId xmlns:p14="http://schemas.microsoft.com/office/powerpoint/2010/main" val="21200977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45DE9-6596-C74F-9719-C5F9B10694F0}"/>
              </a:ext>
            </a:extLst>
          </p:cNvPr>
          <p:cNvSpPr>
            <a:spLocks noGrp="1"/>
          </p:cNvSpPr>
          <p:nvPr>
            <p:ph type="title"/>
          </p:nvPr>
        </p:nvSpPr>
        <p:spPr>
          <a:xfrm>
            <a:off x="4905804" y="391761"/>
            <a:ext cx="4939868" cy="1676603"/>
          </a:xfrm>
        </p:spPr>
        <p:txBody>
          <a:bodyPr>
            <a:normAutofit/>
          </a:bodyPr>
          <a:lstStyle/>
          <a:p>
            <a:r>
              <a:rPr lang="en-US" sz="4100" dirty="0"/>
              <a:t>Debate over indigenous religions</a:t>
            </a:r>
          </a:p>
        </p:txBody>
      </p:sp>
      <p:pic>
        <p:nvPicPr>
          <p:cNvPr id="8194" name="Picture 2" descr="https://upload.wikimedia.org/wikipedia/commons/d/db/Bartolomedelascasas.jpg">
            <a:extLst>
              <a:ext uri="{FF2B5EF4-FFF2-40B4-BE49-F238E27FC236}">
                <a16:creationId xmlns:a16="http://schemas.microsoft.com/office/drawing/2014/main" id="{EC79046F-23FE-D44B-B509-BD96A7654F3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101" r="19629"/>
          <a:stretch/>
        </p:blipFill>
        <p:spPr bwMode="auto">
          <a:xfrm>
            <a:off x="950259" y="10"/>
            <a:ext cx="3476673" cy="6857990"/>
          </a:xfrm>
          <a:prstGeom prst="rect">
            <a:avLst/>
          </a:prstGeom>
          <a:noFill/>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39D6DCF-19F9-0C4D-B817-D42CB0219679}"/>
              </a:ext>
            </a:extLst>
          </p:cNvPr>
          <p:cNvSpPr>
            <a:spLocks noGrp="1"/>
          </p:cNvSpPr>
          <p:nvPr>
            <p:ph idx="1"/>
          </p:nvPr>
        </p:nvSpPr>
        <p:spPr>
          <a:xfrm>
            <a:off x="4940135" y="2208811"/>
            <a:ext cx="6733309" cy="4015010"/>
          </a:xfrm>
        </p:spPr>
        <p:txBody>
          <a:bodyPr>
            <a:normAutofit fontScale="92500" lnSpcReduction="10000"/>
          </a:bodyPr>
          <a:lstStyle/>
          <a:p>
            <a:pPr>
              <a:lnSpc>
                <a:spcPct val="90000"/>
              </a:lnSpc>
            </a:pPr>
            <a:r>
              <a:rPr lang="en-GB" sz="1800" dirty="0"/>
              <a:t>Sepulveda, French Jesuit Louis </a:t>
            </a:r>
            <a:r>
              <a:rPr lang="en-GB" sz="1800" dirty="0" err="1"/>
              <a:t>Lallement</a:t>
            </a:r>
            <a:r>
              <a:rPr lang="en-GB" sz="1800" dirty="0"/>
              <a:t>, etc., draw upon St Augustine:</a:t>
            </a:r>
          </a:p>
          <a:p>
            <a:pPr lvl="1">
              <a:lnSpc>
                <a:spcPct val="90000"/>
              </a:lnSpc>
            </a:pPr>
            <a:r>
              <a:rPr lang="en-GB" sz="1800" dirty="0"/>
              <a:t>argue that sin, not Grace, prevails in nature,</a:t>
            </a:r>
          </a:p>
          <a:p>
            <a:pPr lvl="1">
              <a:lnSpc>
                <a:spcPct val="90000"/>
              </a:lnSpc>
            </a:pPr>
            <a:r>
              <a:rPr lang="en-GB" sz="1800" dirty="0"/>
              <a:t>lands untouched by God are more likely to be the realm of the Devil</a:t>
            </a:r>
          </a:p>
          <a:p>
            <a:pPr lvl="1">
              <a:lnSpc>
                <a:spcPct val="90000"/>
              </a:lnSpc>
            </a:pPr>
            <a:r>
              <a:rPr lang="en-GB" sz="1800" dirty="0"/>
              <a:t>Christians in danger of compromising themselves by accommodation to older customs. </a:t>
            </a:r>
          </a:p>
          <a:p>
            <a:pPr>
              <a:lnSpc>
                <a:spcPct val="90000"/>
              </a:lnSpc>
            </a:pPr>
            <a:r>
              <a:rPr lang="en-GB" sz="1800" dirty="0"/>
              <a:t>Las Casas and others:</a:t>
            </a:r>
          </a:p>
          <a:p>
            <a:pPr lvl="1">
              <a:lnSpc>
                <a:spcPct val="90000"/>
              </a:lnSpc>
            </a:pPr>
            <a:r>
              <a:rPr lang="en-GB" sz="1800" dirty="0"/>
              <a:t>signs of Grace of God and even of distorted Christian beliefs within Aztec rituals and ceremonies.</a:t>
            </a:r>
          </a:p>
          <a:p>
            <a:pPr lvl="1">
              <a:lnSpc>
                <a:spcPct val="90000"/>
              </a:lnSpc>
            </a:pPr>
            <a:r>
              <a:rPr lang="en-GB" sz="1800" dirty="0"/>
              <a:t>Argue therefore that the Church should be prepared to work with and through native beliefs.</a:t>
            </a:r>
          </a:p>
          <a:p>
            <a:pPr>
              <a:lnSpc>
                <a:spcPct val="90000"/>
              </a:lnSpc>
            </a:pPr>
            <a:r>
              <a:rPr lang="en-GB" sz="1800" dirty="0"/>
              <a:t>1555: Mexican provincial council forbids Indians becoming priests.</a:t>
            </a:r>
          </a:p>
          <a:p>
            <a:pPr>
              <a:lnSpc>
                <a:spcPct val="90000"/>
              </a:lnSpc>
            </a:pPr>
            <a:r>
              <a:rPr lang="en-GB" sz="1800" dirty="0"/>
              <a:t>1562: major Inquisition in Yucatan</a:t>
            </a:r>
          </a:p>
        </p:txBody>
      </p:sp>
      <p:sp>
        <p:nvSpPr>
          <p:cNvPr id="4" name="TextBox 3">
            <a:extLst>
              <a:ext uri="{FF2B5EF4-FFF2-40B4-BE49-F238E27FC236}">
                <a16:creationId xmlns:a16="http://schemas.microsoft.com/office/drawing/2014/main" id="{2BFC93FA-5B86-164F-9714-FF9A4583DEA5}"/>
              </a:ext>
            </a:extLst>
          </p:cNvPr>
          <p:cNvSpPr txBox="1"/>
          <p:nvPr/>
        </p:nvSpPr>
        <p:spPr>
          <a:xfrm>
            <a:off x="5248072" y="6238830"/>
            <a:ext cx="4255332" cy="369332"/>
          </a:xfrm>
          <a:prstGeom prst="rect">
            <a:avLst/>
          </a:prstGeom>
          <a:noFill/>
        </p:spPr>
        <p:txBody>
          <a:bodyPr wrap="none" rtlCol="0">
            <a:spAutoFit/>
          </a:bodyPr>
          <a:lstStyle/>
          <a:p>
            <a:r>
              <a:rPr lang="en-US" dirty="0" err="1"/>
              <a:t>Bartholome</a:t>
            </a:r>
            <a:r>
              <a:rPr lang="en-US" dirty="0"/>
              <a:t> de Las Casas </a:t>
            </a:r>
            <a:r>
              <a:rPr lang="en-GB" dirty="0"/>
              <a:t>(c.1484 - 1566)</a:t>
            </a:r>
            <a:endParaRPr lang="en-US" dirty="0"/>
          </a:p>
        </p:txBody>
      </p:sp>
    </p:spTree>
    <p:extLst>
      <p:ext uri="{BB962C8B-B14F-4D97-AF65-F5344CB8AC3E}">
        <p14:creationId xmlns:p14="http://schemas.microsoft.com/office/powerpoint/2010/main" val="3660462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AEBA152E-D497-554C-86C0-24318570BAB8}"/>
              </a:ext>
            </a:extLst>
          </p:cNvPr>
          <p:cNvSpPr>
            <a:spLocks noGrp="1" noChangeArrowheads="1"/>
          </p:cNvSpPr>
          <p:nvPr>
            <p:ph type="title"/>
          </p:nvPr>
        </p:nvSpPr>
        <p:spPr>
          <a:xfrm>
            <a:off x="1695398" y="489908"/>
            <a:ext cx="8229600" cy="1143000"/>
          </a:xfrm>
        </p:spPr>
        <p:txBody>
          <a:bodyPr>
            <a:normAutofit fontScale="90000"/>
          </a:bodyPr>
          <a:lstStyle/>
          <a:p>
            <a:r>
              <a:rPr lang="en-GB" altLang="en-US" sz="2400" dirty="0"/>
              <a:t>One Jesuit answer to such questions formulated by José </a:t>
            </a:r>
            <a:r>
              <a:rPr lang="en-GB" altLang="en-US" sz="2400" dirty="0" err="1"/>
              <a:t>d’Acosta</a:t>
            </a:r>
            <a:r>
              <a:rPr lang="en-GB" altLang="en-US" sz="2400" dirty="0"/>
              <a:t>, who recognised three types of ‘barbarians’ (non-Christians):</a:t>
            </a:r>
            <a:br>
              <a:rPr lang="en-GB" altLang="en-US" sz="3200" dirty="0"/>
            </a:br>
            <a:endParaRPr lang="en-GB" altLang="en-US" sz="3200" dirty="0"/>
          </a:p>
        </p:txBody>
      </p:sp>
      <p:sp>
        <p:nvSpPr>
          <p:cNvPr id="32771" name="Rectangle 3">
            <a:extLst>
              <a:ext uri="{FF2B5EF4-FFF2-40B4-BE49-F238E27FC236}">
                <a16:creationId xmlns:a16="http://schemas.microsoft.com/office/drawing/2014/main" id="{B881B3FC-39AD-1642-AE0D-B8003D2EE948}"/>
              </a:ext>
            </a:extLst>
          </p:cNvPr>
          <p:cNvSpPr>
            <a:spLocks noGrp="1" noChangeArrowheads="1"/>
          </p:cNvSpPr>
          <p:nvPr>
            <p:ph type="body" idx="1"/>
          </p:nvPr>
        </p:nvSpPr>
        <p:spPr>
          <a:xfrm>
            <a:off x="2512641" y="1632908"/>
            <a:ext cx="4137922" cy="4672022"/>
          </a:xfrm>
        </p:spPr>
        <p:txBody>
          <a:bodyPr/>
          <a:lstStyle/>
          <a:p>
            <a:pPr marL="457200">
              <a:buFont typeface="+mj-lt"/>
              <a:buAutoNum type="arabicPeriod"/>
            </a:pPr>
            <a:r>
              <a:rPr lang="en-GB" altLang="en-US" sz="1800" dirty="0"/>
              <a:t>Degree of civilisation same as Europeans (China, Japan, India), had to accept Christianity on basis of rational persuasion.</a:t>
            </a:r>
          </a:p>
          <a:p>
            <a:pPr marL="457200">
              <a:buFont typeface="+mj-lt"/>
              <a:buAutoNum type="arabicPeriod"/>
            </a:pPr>
            <a:r>
              <a:rPr lang="en-GB" altLang="en-US" sz="1800" dirty="0"/>
              <a:t>Peoples without writing but with sophisticated political organisation (Aztecs, Incas).  They needed a Christian government, but should be given as much freedom as possible</a:t>
            </a:r>
          </a:p>
          <a:p>
            <a:pPr marL="457200">
              <a:buFont typeface="+mj-lt"/>
              <a:buAutoNum type="arabicPeriod"/>
            </a:pPr>
            <a:r>
              <a:rPr lang="en-GB" altLang="en-US" sz="1800" dirty="0"/>
              <a:t>Nomadic and semi-nomadic peoples, indigenous peoples of the South Seas.  Needed to be treated as children, with force wherever necessary.</a:t>
            </a:r>
            <a:endParaRPr lang="en-GB" altLang="zh-CN" sz="1800" dirty="0">
              <a:ea typeface="宋体" panose="02010600030101010101" pitchFamily="2" charset="-122"/>
            </a:endParaRPr>
          </a:p>
        </p:txBody>
      </p:sp>
      <p:sp>
        <p:nvSpPr>
          <p:cNvPr id="2" name="Rectangle 1">
            <a:extLst>
              <a:ext uri="{FF2B5EF4-FFF2-40B4-BE49-F238E27FC236}">
                <a16:creationId xmlns:a16="http://schemas.microsoft.com/office/drawing/2014/main" id="{447587D9-03FE-7644-8AB2-0BBDC8F4297F}"/>
              </a:ext>
            </a:extLst>
          </p:cNvPr>
          <p:cNvSpPr/>
          <p:nvPr/>
        </p:nvSpPr>
        <p:spPr>
          <a:xfrm>
            <a:off x="3949150" y="6368092"/>
            <a:ext cx="6586194" cy="369332"/>
          </a:xfrm>
          <a:prstGeom prst="rect">
            <a:avLst/>
          </a:prstGeom>
        </p:spPr>
        <p:txBody>
          <a:bodyPr wrap="square">
            <a:spAutoFit/>
          </a:bodyPr>
          <a:lstStyle/>
          <a:p>
            <a:r>
              <a:rPr lang="en-GB" dirty="0"/>
              <a:t>José de Acosta (1539-1600): sixteenth-century Spanish Jesuit</a:t>
            </a:r>
            <a:endParaRPr lang="en-US" dirty="0"/>
          </a:p>
        </p:txBody>
      </p:sp>
      <p:pic>
        <p:nvPicPr>
          <p:cNvPr id="9218" name="Picture 2" descr="https://upload.wikimedia.org/wikipedia/commons/0/09/JoseDeAcosta.gif">
            <a:extLst>
              <a:ext uri="{FF2B5EF4-FFF2-40B4-BE49-F238E27FC236}">
                <a16:creationId xmlns:a16="http://schemas.microsoft.com/office/drawing/2014/main" id="{72298F04-F2F0-9F4E-918C-FFC5DAE163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0097" y="1632908"/>
            <a:ext cx="3273826" cy="4672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86080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99163A9-3BBF-764C-B7D1-7A199D04B4AD}"/>
              </a:ext>
            </a:extLst>
          </p:cNvPr>
          <p:cNvSpPr>
            <a:spLocks noGrp="1" noChangeArrowheads="1"/>
          </p:cNvSpPr>
          <p:nvPr>
            <p:ph type="title"/>
          </p:nvPr>
        </p:nvSpPr>
        <p:spPr>
          <a:xfrm>
            <a:off x="1981200" y="620688"/>
            <a:ext cx="8229600" cy="1143000"/>
          </a:xfrm>
        </p:spPr>
        <p:txBody>
          <a:bodyPr/>
          <a:lstStyle/>
          <a:p>
            <a:r>
              <a:rPr lang="en-GB" altLang="zh-CN" sz="3200" dirty="0">
                <a:ea typeface="宋体" panose="02010600030101010101" pitchFamily="2" charset="-122"/>
              </a:rPr>
              <a:t>‘Accommodationist’ methods adopted in America influence Jesuit stance in Asia:</a:t>
            </a:r>
          </a:p>
        </p:txBody>
      </p:sp>
      <p:sp>
        <p:nvSpPr>
          <p:cNvPr id="2" name="Rectangle 1">
            <a:extLst>
              <a:ext uri="{FF2B5EF4-FFF2-40B4-BE49-F238E27FC236}">
                <a16:creationId xmlns:a16="http://schemas.microsoft.com/office/drawing/2014/main" id="{418E7759-EEE6-2547-91E4-EDC414CAC956}"/>
              </a:ext>
            </a:extLst>
          </p:cNvPr>
          <p:cNvSpPr/>
          <p:nvPr/>
        </p:nvSpPr>
        <p:spPr>
          <a:xfrm>
            <a:off x="1127415" y="2052212"/>
            <a:ext cx="3596918" cy="3477875"/>
          </a:xfrm>
          <a:prstGeom prst="rect">
            <a:avLst/>
          </a:prstGeom>
        </p:spPr>
        <p:txBody>
          <a:bodyPr wrap="square">
            <a:spAutoFit/>
          </a:bodyPr>
          <a:lstStyle/>
          <a:p>
            <a:pPr marL="342900" indent="-342900">
              <a:buFontTx/>
              <a:buChar char="-"/>
            </a:pPr>
            <a:r>
              <a:rPr lang="en-GB" sz="2000" dirty="0">
                <a:latin typeface="Times New Roman" panose="02020603050405020304" pitchFamily="18" charset="0"/>
                <a:ea typeface="Calibri" panose="020F0502020204030204" pitchFamily="34" charset="0"/>
                <a:cs typeface="Times New Roman" panose="02020603050405020304" pitchFamily="18" charset="0"/>
              </a:rPr>
              <a:t>Robert Nobili (1577-1656): dresses as a Brahmin in India.</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342900" indent="-342900">
              <a:buFontTx/>
              <a:buChar char="-"/>
            </a:pPr>
            <a:r>
              <a:rPr lang="en-GB" sz="2000" dirty="0">
                <a:latin typeface="Times New Roman" panose="02020603050405020304" pitchFamily="18" charset="0"/>
                <a:ea typeface="Calibri" panose="020F0502020204030204" pitchFamily="34" charset="0"/>
                <a:cs typeface="Times New Roman" panose="02020603050405020304" pitchFamily="18" charset="0"/>
              </a:rPr>
              <a:t>Matteo Ricci sees compatibility of Christianity with Chinese Confucian, Daoist and Buddhist customs: believes all of these religions to be part of God’s plan.</a:t>
            </a:r>
          </a:p>
          <a:p>
            <a:pPr marL="342900" indent="-342900">
              <a:buFontTx/>
              <a:buChar char="-"/>
            </a:pPr>
            <a:r>
              <a:rPr lang="en-GB" sz="2000" dirty="0">
                <a:latin typeface="Times New Roman" panose="02020603050405020304" pitchFamily="18" charset="0"/>
                <a:ea typeface="Calibri" panose="020F0502020204030204" pitchFamily="34" charset="0"/>
              </a:rPr>
              <a:t>Argues that Confucian ‘ancestor worship’ can be permitted as a civil ceremony.</a:t>
            </a:r>
            <a:r>
              <a:rPr lang="en-GB" sz="2000" dirty="0"/>
              <a:t> </a:t>
            </a:r>
            <a:endParaRPr lang="en-US" sz="2000" dirty="0"/>
          </a:p>
        </p:txBody>
      </p:sp>
      <p:pic>
        <p:nvPicPr>
          <p:cNvPr id="11266" name="Picture 2" descr="Related image">
            <a:extLst>
              <a:ext uri="{FF2B5EF4-FFF2-40B4-BE49-F238E27FC236}">
                <a16:creationId xmlns:a16="http://schemas.microsoft.com/office/drawing/2014/main" id="{CC0CB124-6403-E24A-A07F-6E282B708D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3918" y="1927777"/>
            <a:ext cx="5046273" cy="3602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33155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1759" y="480060"/>
            <a:ext cx="8428482"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7042" name="Picture 2" descr="Image result for Matteo Ricci and the Catholic mission to China, 1583-1610">
            <a:extLst>
              <a:ext uri="{FF2B5EF4-FFF2-40B4-BE49-F238E27FC236}">
                <a16:creationId xmlns:a16="http://schemas.microsoft.com/office/drawing/2014/main" id="{D341B18F-97D1-4843-B61E-B4F24B75D8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0585" y="643467"/>
            <a:ext cx="3690831"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4911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1759" y="480060"/>
            <a:ext cx="8428482"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86E0DFA8-BD9D-5640-B1D7-533E30895DB9}"/>
              </a:ext>
            </a:extLst>
          </p:cNvPr>
          <p:cNvPicPr>
            <a:picLocks noChangeAspect="1"/>
          </p:cNvPicPr>
          <p:nvPr/>
        </p:nvPicPr>
        <p:blipFill>
          <a:blip r:embed="rId2"/>
          <a:stretch>
            <a:fillRect/>
          </a:stretch>
        </p:blipFill>
        <p:spPr>
          <a:xfrm>
            <a:off x="2006601" y="1578547"/>
            <a:ext cx="8178799" cy="3700906"/>
          </a:xfrm>
          <a:prstGeom prst="rect">
            <a:avLst/>
          </a:prstGeom>
        </p:spPr>
      </p:pic>
      <p:sp>
        <p:nvSpPr>
          <p:cNvPr id="3" name="Rectangle 2">
            <a:extLst>
              <a:ext uri="{FF2B5EF4-FFF2-40B4-BE49-F238E27FC236}">
                <a16:creationId xmlns:a16="http://schemas.microsoft.com/office/drawing/2014/main" id="{EECFC969-67F3-4549-AC7E-DB5C3D6CB4EC}"/>
              </a:ext>
            </a:extLst>
          </p:cNvPr>
          <p:cNvSpPr/>
          <p:nvPr/>
        </p:nvSpPr>
        <p:spPr>
          <a:xfrm>
            <a:off x="3160746" y="5644030"/>
            <a:ext cx="5870507" cy="369332"/>
          </a:xfrm>
          <a:prstGeom prst="rect">
            <a:avLst/>
          </a:prstGeom>
        </p:spPr>
        <p:txBody>
          <a:bodyPr wrap="square">
            <a:spAutoFit/>
          </a:bodyPr>
          <a:lstStyle/>
          <a:p>
            <a:r>
              <a:rPr lang="en-US" dirty="0"/>
              <a:t>http://</a:t>
            </a:r>
            <a:r>
              <a:rPr lang="en-US" dirty="0" err="1"/>
              <a:t>enacademic.com</a:t>
            </a:r>
            <a:r>
              <a:rPr lang="en-US" dirty="0"/>
              <a:t>/</a:t>
            </a:r>
            <a:r>
              <a:rPr lang="en-US" dirty="0" err="1"/>
              <a:t>dic.nsf</a:t>
            </a:r>
            <a:r>
              <a:rPr lang="en-US" dirty="0"/>
              <a:t>/</a:t>
            </a:r>
            <a:r>
              <a:rPr lang="en-US" dirty="0" err="1"/>
              <a:t>enwiki</a:t>
            </a:r>
            <a:r>
              <a:rPr lang="en-US" dirty="0"/>
              <a:t>/3932544</a:t>
            </a:r>
          </a:p>
        </p:txBody>
      </p:sp>
    </p:spTree>
    <p:extLst>
      <p:ext uri="{BB962C8B-B14F-4D97-AF65-F5344CB8AC3E}">
        <p14:creationId xmlns:p14="http://schemas.microsoft.com/office/powerpoint/2010/main" val="30929524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CDA51E5-9F87-D949-BAA6-BF3A7C3DDFC0}"/>
              </a:ext>
            </a:extLst>
          </p:cNvPr>
          <p:cNvPicPr>
            <a:picLocks noChangeAspect="1"/>
          </p:cNvPicPr>
          <p:nvPr/>
        </p:nvPicPr>
        <p:blipFill>
          <a:blip r:embed="rId2"/>
          <a:stretch>
            <a:fillRect/>
          </a:stretch>
        </p:blipFill>
        <p:spPr>
          <a:xfrm>
            <a:off x="-960784" y="0"/>
            <a:ext cx="15534588" cy="7029400"/>
          </a:xfrm>
          <a:prstGeom prst="rect">
            <a:avLst/>
          </a:prstGeom>
        </p:spPr>
      </p:pic>
    </p:spTree>
    <p:extLst>
      <p:ext uri="{BB962C8B-B14F-4D97-AF65-F5344CB8AC3E}">
        <p14:creationId xmlns:p14="http://schemas.microsoft.com/office/powerpoint/2010/main" val="35825276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d1nwfrzxhi18dp.cloudfront.net/uploads/blog/blog_entry/promo_image/15084/BL170731pittman.jpg">
            <a:extLst>
              <a:ext uri="{FF2B5EF4-FFF2-40B4-BE49-F238E27FC236}">
                <a16:creationId xmlns:a16="http://schemas.microsoft.com/office/drawing/2014/main" id="{CDAA3B1C-EB0D-EF40-8CF5-5CC4711030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490664"/>
            <a:ext cx="9144000" cy="387508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C5B7DCB-BC11-0B4E-B0EA-1460C6E156A8}"/>
              </a:ext>
            </a:extLst>
          </p:cNvPr>
          <p:cNvSpPr txBox="1"/>
          <p:nvPr/>
        </p:nvSpPr>
        <p:spPr>
          <a:xfrm>
            <a:off x="1832226" y="5805265"/>
            <a:ext cx="8558373" cy="646331"/>
          </a:xfrm>
          <a:prstGeom prst="rect">
            <a:avLst/>
          </a:prstGeom>
          <a:noFill/>
        </p:spPr>
        <p:txBody>
          <a:bodyPr wrap="square" rtlCol="0">
            <a:spAutoFit/>
          </a:bodyPr>
          <a:lstStyle/>
          <a:p>
            <a:r>
              <a:rPr lang="en-US" dirty="0"/>
              <a:t>Jesuits take on official roles at the imperial court. Adam </a:t>
            </a:r>
            <a:r>
              <a:rPr lang="en-US" dirty="0" err="1"/>
              <a:t>Schall</a:t>
            </a:r>
            <a:r>
              <a:rPr lang="en-US" dirty="0"/>
              <a:t> von Bell (middle figure) and </a:t>
            </a:r>
            <a:r>
              <a:rPr lang="en-US" dirty="0" err="1"/>
              <a:t>Ferdinant</a:t>
            </a:r>
            <a:r>
              <a:rPr lang="en-US" dirty="0"/>
              <a:t> </a:t>
            </a:r>
            <a:r>
              <a:rPr lang="en-US" dirty="0" err="1"/>
              <a:t>Verbiest</a:t>
            </a:r>
            <a:r>
              <a:rPr lang="en-US" dirty="0"/>
              <a:t> (left) represented as court astronomers</a:t>
            </a:r>
          </a:p>
        </p:txBody>
      </p:sp>
    </p:spTree>
    <p:extLst>
      <p:ext uri="{BB962C8B-B14F-4D97-AF65-F5344CB8AC3E}">
        <p14:creationId xmlns:p14="http://schemas.microsoft.com/office/powerpoint/2010/main" val="27809332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B7076D7-D7D1-713B-1ADD-9E143394E5E1}"/>
              </a:ext>
            </a:extLst>
          </p:cNvPr>
          <p:cNvPicPr>
            <a:picLocks noChangeAspect="1"/>
          </p:cNvPicPr>
          <p:nvPr/>
        </p:nvPicPr>
        <p:blipFill rotWithShape="1">
          <a:blip r:embed="rId2"/>
          <a:srcRect l="11098" r="2819" b="1237"/>
          <a:stretch/>
        </p:blipFill>
        <p:spPr>
          <a:xfrm>
            <a:off x="5962369" y="-6926"/>
            <a:ext cx="3842031" cy="6858001"/>
          </a:xfrm>
          <a:prstGeom prst="rect">
            <a:avLst/>
          </a:prstGeom>
        </p:spPr>
      </p:pic>
      <p:sp>
        <p:nvSpPr>
          <p:cNvPr id="4" name="Rechteck 1">
            <a:extLst>
              <a:ext uri="{FF2B5EF4-FFF2-40B4-BE49-F238E27FC236}">
                <a16:creationId xmlns:a16="http://schemas.microsoft.com/office/drawing/2014/main" id="{D1DD1B01-D4B7-4D94-9C7F-9E19BC7FC10A}"/>
              </a:ext>
            </a:extLst>
          </p:cNvPr>
          <p:cNvSpPr/>
          <p:nvPr/>
        </p:nvSpPr>
        <p:spPr>
          <a:xfrm>
            <a:off x="248667" y="391827"/>
            <a:ext cx="5453633" cy="6074346"/>
          </a:xfrm>
          <a:prstGeom prst="rect">
            <a:avLst/>
          </a:prstGeom>
          <a:solidFill>
            <a:srgbClr val="FFFFE5"/>
          </a:solidFill>
          <a:ln>
            <a:solidFill>
              <a:schemeClr val="accent1"/>
            </a:solidFill>
          </a:ln>
        </p:spPr>
        <p:txBody>
          <a:bodyPr wrap="square" lIns="180000" rIns="36000" bIns="72000">
            <a:spAutoFit/>
          </a:bodyPr>
          <a:lstStyle/>
          <a:p>
            <a:pPr marL="0" marR="0" lvl="0" indent="0" algn="l"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Successful conversion tied to successful colonies:</a:t>
            </a:r>
          </a:p>
          <a:p>
            <a:pPr marL="457200" marR="0" lvl="1" indent="0" algn="l" defTabSz="457200" rtl="0" eaLnBrk="1" fontAlgn="auto" latinLnBrk="0" hangingPunct="1">
              <a:lnSpc>
                <a:spcPct val="100000"/>
              </a:lnSpc>
              <a:spcBef>
                <a:spcPts val="0"/>
              </a:spcBef>
              <a:spcAft>
                <a:spcPts val="120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“success” in South America &amp; Philippines = settler colonies</a:t>
            </a:r>
          </a:p>
          <a:p>
            <a:pPr marL="457200" marR="0" lvl="1" indent="0" algn="l" defTabSz="457200" rtl="0" eaLnBrk="1" fontAlgn="auto" latinLnBrk="0" hangingPunct="1">
              <a:lnSpc>
                <a:spcPct val="100000"/>
              </a:lnSpc>
              <a:spcBef>
                <a:spcPts val="0"/>
              </a:spcBef>
              <a:spcAft>
                <a:spcPts val="120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“failure” in India &amp; China = well-established independent states</a:t>
            </a:r>
          </a:p>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Elite conversion key to longevity:</a:t>
            </a:r>
          </a:p>
          <a:p>
            <a:pPr marL="0" marR="0" lvl="0" indent="0" algn="l" defTabSz="457200" rtl="0" eaLnBrk="1" fontAlgn="auto" latinLnBrk="0" hangingPunct="1">
              <a:lnSpc>
                <a:spcPct val="100000"/>
              </a:lnSpc>
              <a:spcBef>
                <a:spcPts val="0"/>
              </a:spcBef>
              <a:spcAft>
                <a:spcPts val="120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Rejection behind failures in West Africa, India, and China</a:t>
            </a:r>
          </a:p>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Cultural adaptation aided conversion: </a:t>
            </a:r>
          </a:p>
          <a:p>
            <a:pPr marL="0" marR="0" lvl="0" indent="0" algn="l" defTabSz="457200" rtl="0" eaLnBrk="1" fontAlgn="auto" latinLnBrk="0" hangingPunct="1">
              <a:lnSpc>
                <a:spcPct val="100000"/>
              </a:lnSpc>
              <a:spcBef>
                <a:spcPts val="0"/>
              </a:spcBef>
              <a:spcAft>
                <a:spcPts val="120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rPr>
              <a:t>Feature of most conversion projects despite controversy</a:t>
            </a:r>
          </a:p>
          <a:p>
            <a:pPr marL="0" marR="0" lvl="0" indent="0" algn="l"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Indigenous responses are varied.</a:t>
            </a:r>
            <a:endParaRPr kumimoji="0" lang="en-GB" sz="22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pic>
        <p:nvPicPr>
          <p:cNvPr id="5" name="Picture 4">
            <a:extLst>
              <a:ext uri="{FF2B5EF4-FFF2-40B4-BE49-F238E27FC236}">
                <a16:creationId xmlns:a16="http://schemas.microsoft.com/office/drawing/2014/main" id="{B2A8C396-4F7D-D642-828A-3E269236A444}"/>
              </a:ext>
            </a:extLst>
          </p:cNvPr>
          <p:cNvPicPr>
            <a:picLocks noChangeAspect="1"/>
          </p:cNvPicPr>
          <p:nvPr/>
        </p:nvPicPr>
        <p:blipFill>
          <a:blip r:embed="rId3">
            <a:extLst>
              <a:ext uri="{28A0092B-C50C-407E-A947-70E740481C1C}">
                <a14:useLocalDpi xmlns:a14="http://schemas.microsoft.com/office/drawing/2010/main" val="0"/>
              </a:ext>
            </a:extLst>
          </a:blip>
          <a:srcRect l="17581" r="36602"/>
          <a:stretch/>
        </p:blipFill>
        <p:spPr>
          <a:xfrm>
            <a:off x="7854669" y="6925"/>
            <a:ext cx="2209800" cy="6857564"/>
          </a:xfrm>
          <a:prstGeom prst="rect">
            <a:avLst/>
          </a:prstGeom>
        </p:spPr>
      </p:pic>
      <p:pic>
        <p:nvPicPr>
          <p:cNvPr id="6" name="Picture 5">
            <a:hlinkClick r:id="rId4"/>
            <a:extLst>
              <a:ext uri="{FF2B5EF4-FFF2-40B4-BE49-F238E27FC236}">
                <a16:creationId xmlns:a16="http://schemas.microsoft.com/office/drawing/2014/main" id="{3AA5188A-067C-CB05-9A0A-C0D9EB138627}"/>
              </a:ext>
            </a:extLst>
          </p:cNvPr>
          <p:cNvPicPr>
            <a:picLocks noChangeAspect="1"/>
          </p:cNvPicPr>
          <p:nvPr/>
        </p:nvPicPr>
        <p:blipFill rotWithShape="1">
          <a:blip r:embed="rId5"/>
          <a:srcRect l="50499" t="8522" r="12040" b="5360"/>
          <a:stretch/>
        </p:blipFill>
        <p:spPr>
          <a:xfrm>
            <a:off x="10064469" y="0"/>
            <a:ext cx="2127531" cy="6864489"/>
          </a:xfrm>
          <a:prstGeom prst="rect">
            <a:avLst/>
          </a:prstGeom>
        </p:spPr>
      </p:pic>
    </p:spTree>
    <p:extLst>
      <p:ext uri="{BB962C8B-B14F-4D97-AF65-F5344CB8AC3E}">
        <p14:creationId xmlns:p14="http://schemas.microsoft.com/office/powerpoint/2010/main" val="34319158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461" y="-10313"/>
            <a:ext cx="4116402" cy="6868314"/>
          </a:xfrm>
          <a:prstGeom prst="rect">
            <a:avLst/>
          </a:prstGeom>
        </p:spPr>
      </p:pic>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22987" t="7529" r="17790" b="21375"/>
          <a:stretch/>
        </p:blipFill>
        <p:spPr>
          <a:xfrm>
            <a:off x="8621485" y="-1"/>
            <a:ext cx="3570515" cy="6858001"/>
          </a:xfrm>
          <a:prstGeom prst="rect">
            <a:avLst/>
          </a:prstGeom>
        </p:spPr>
      </p:pic>
      <p:sp>
        <p:nvSpPr>
          <p:cNvPr id="9" name="Rechteck 1">
            <a:extLst>
              <a:ext uri="{FF2B5EF4-FFF2-40B4-BE49-F238E27FC236}">
                <a16:creationId xmlns:a16="http://schemas.microsoft.com/office/drawing/2014/main" id="{D1DD1B01-D4B7-4D94-9C7F-9E19BC7FC10A}"/>
              </a:ext>
            </a:extLst>
          </p:cNvPr>
          <p:cNvSpPr/>
          <p:nvPr/>
        </p:nvSpPr>
        <p:spPr>
          <a:xfrm>
            <a:off x="8695508" y="5361161"/>
            <a:ext cx="3435532" cy="1349976"/>
          </a:xfrm>
          <a:prstGeom prst="rect">
            <a:avLst/>
          </a:prstGeom>
          <a:solidFill>
            <a:srgbClr val="FFFFE5"/>
          </a:solidFill>
          <a:ln>
            <a:solidFill>
              <a:schemeClr val="accent1"/>
            </a:solidFill>
          </a:ln>
        </p:spPr>
        <p:txBody>
          <a:bodyPr wrap="square" rIns="36000" bIns="7200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entury Gothic" panose="020B0502020202020204"/>
                <a:ea typeface="+mn-ea"/>
                <a:cs typeface="+mn-cs"/>
              </a:rPr>
              <a:t>Modern statue of </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entury Gothic" panose="020B0502020202020204"/>
                <a:ea typeface="+mn-ea"/>
                <a:cs typeface="+mn-cs"/>
              </a:rPr>
              <a:t>St </a:t>
            </a:r>
            <a:r>
              <a:rPr kumimoji="0" lang="en-GB" sz="2000" b="0" i="0" u="none" strike="noStrike" kern="1200" cap="none" spc="0" normalizeH="0" baseline="0" noProof="0" dirty="0" err="1">
                <a:ln>
                  <a:noFill/>
                </a:ln>
                <a:solidFill>
                  <a:prstClr val="black"/>
                </a:solidFill>
                <a:effectLst/>
                <a:uLnTx/>
                <a:uFillTx/>
                <a:latin typeface="Century Gothic" panose="020B0502020202020204"/>
                <a:ea typeface="+mn-ea"/>
                <a:cs typeface="+mn-cs"/>
              </a:rPr>
              <a:t>Tekakwitha</a:t>
            </a:r>
            <a:r>
              <a:rPr kumimoji="0" lang="en-GB" sz="2000" b="0" i="0" u="none" strike="noStrike" kern="1200" cap="none" spc="0" normalizeH="0" baseline="0" noProof="0" dirty="0">
                <a:ln>
                  <a:noFill/>
                </a:ln>
                <a:solidFill>
                  <a:prstClr val="black"/>
                </a:solidFill>
                <a:effectLst/>
                <a:uLnTx/>
                <a:uFillTx/>
                <a:latin typeface="Century Gothic" panose="020B0502020202020204"/>
                <a:ea typeface="+mn-ea"/>
                <a:cs typeface="+mn-cs"/>
              </a:rPr>
              <a:t>, St John Neumann Catholic Church, Sunbury, Ohio.</a:t>
            </a:r>
          </a:p>
        </p:txBody>
      </p:sp>
      <p:sp>
        <p:nvSpPr>
          <p:cNvPr id="6" name="Rechteck 6">
            <a:extLst>
              <a:ext uri="{FF2B5EF4-FFF2-40B4-BE49-F238E27FC236}">
                <a16:creationId xmlns:a16="http://schemas.microsoft.com/office/drawing/2014/main" id="{0057D118-5B7B-4869-8028-A52790EDA114}"/>
              </a:ext>
            </a:extLst>
          </p:cNvPr>
          <p:cNvSpPr/>
          <p:nvPr/>
        </p:nvSpPr>
        <p:spPr>
          <a:xfrm>
            <a:off x="3388210" y="202982"/>
            <a:ext cx="5808846" cy="697299"/>
          </a:xfrm>
          <a:prstGeom prst="rect">
            <a:avLst/>
          </a:prstGeom>
          <a:solidFill>
            <a:srgbClr val="FFFFE5"/>
          </a:solid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rm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3600" b="1" i="0" u="none" strike="noStrike" kern="1200" cap="none" spc="0" normalizeH="0" baseline="0" noProof="0" dirty="0">
                <a:ln>
                  <a:noFill/>
                </a:ln>
                <a:solidFill>
                  <a:srgbClr val="B31166">
                    <a:lumMod val="75000"/>
                  </a:srgbClr>
                </a:solidFill>
                <a:effectLst/>
                <a:uLnTx/>
                <a:uFillTx/>
                <a:latin typeface="Century Gothic" panose="020B0502020202020204"/>
                <a:ea typeface="Times New Roman" panose="02020603050405020304" pitchFamily="18" charset="0"/>
                <a:cs typeface="+mn-cs"/>
              </a:rPr>
              <a:t>Indigenous Perspectives</a:t>
            </a:r>
          </a:p>
        </p:txBody>
      </p:sp>
      <p:sp>
        <p:nvSpPr>
          <p:cNvPr id="5" name="Rechteck 1">
            <a:extLst>
              <a:ext uri="{FF2B5EF4-FFF2-40B4-BE49-F238E27FC236}">
                <a16:creationId xmlns:a16="http://schemas.microsoft.com/office/drawing/2014/main" id="{D1DD1B01-D4B7-4D94-9C7F-9E19BC7FC10A}"/>
              </a:ext>
            </a:extLst>
          </p:cNvPr>
          <p:cNvSpPr/>
          <p:nvPr/>
        </p:nvSpPr>
        <p:spPr>
          <a:xfrm>
            <a:off x="4250246" y="1151969"/>
            <a:ext cx="4116402" cy="4273853"/>
          </a:xfrm>
          <a:prstGeom prst="rect">
            <a:avLst/>
          </a:prstGeom>
          <a:solidFill>
            <a:srgbClr val="FFFFE5"/>
          </a:solidFill>
          <a:ln>
            <a:solidFill>
              <a:schemeClr val="accent1"/>
            </a:solidFill>
          </a:ln>
        </p:spPr>
        <p:txBody>
          <a:bodyPr wrap="square" rIns="36000" bIns="72000">
            <a:spAutoFit/>
          </a:bodyP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Important to take motivations &amp; perspectives of indigenous converts seriously, e.g.</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St Kateri Tekakwitha </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(1656-1680) </a:t>
            </a: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Algonquin-Mohawk</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Important to modern </a:t>
            </a:r>
          </a:p>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entury Gothic" panose="020B0502020202020204"/>
                <a:ea typeface="+mn-ea"/>
                <a:cs typeface="+mn-cs"/>
              </a:rPr>
              <a:t>Catholic Native American communities</a:t>
            </a:r>
          </a:p>
        </p:txBody>
      </p:sp>
      <p:sp>
        <p:nvSpPr>
          <p:cNvPr id="11" name="Rechteck 1">
            <a:extLst>
              <a:ext uri="{FF2B5EF4-FFF2-40B4-BE49-F238E27FC236}">
                <a16:creationId xmlns:a16="http://schemas.microsoft.com/office/drawing/2014/main" id="{D1DD1B01-D4B7-4D94-9C7F-9E19BC7FC10A}"/>
              </a:ext>
            </a:extLst>
          </p:cNvPr>
          <p:cNvSpPr/>
          <p:nvPr/>
        </p:nvSpPr>
        <p:spPr>
          <a:xfrm>
            <a:off x="3570516" y="5668938"/>
            <a:ext cx="3984172" cy="1042199"/>
          </a:xfrm>
          <a:prstGeom prst="rect">
            <a:avLst/>
          </a:prstGeom>
          <a:solidFill>
            <a:srgbClr val="FFFFE5"/>
          </a:solidFill>
          <a:ln>
            <a:solidFill>
              <a:schemeClr val="accent1"/>
            </a:solidFill>
          </a:ln>
        </p:spPr>
        <p:txBody>
          <a:bodyPr wrap="square" rIns="36000" bIns="7200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B31166">
                    <a:lumMod val="75000"/>
                  </a:srgbClr>
                </a:solidFill>
                <a:effectLst/>
                <a:uLnTx/>
                <a:uFillTx/>
                <a:latin typeface="Century Gothic" panose="020B0502020202020204"/>
                <a:ea typeface="+mn-ea"/>
                <a:cs typeface="+mn-cs"/>
              </a:rPr>
              <a:t>(left) </a:t>
            </a:r>
            <a:r>
              <a:rPr kumimoji="0" lang="en-GB" sz="2000" b="0" i="0" u="none" strike="noStrike" kern="1200" cap="none" spc="0" normalizeH="0" baseline="0" noProof="0" dirty="0">
                <a:ln>
                  <a:noFill/>
                </a:ln>
                <a:solidFill>
                  <a:prstClr val="black"/>
                </a:solidFill>
                <a:effectLst/>
                <a:uLnTx/>
                <a:uFillTx/>
                <a:latin typeface="Century Gothic" panose="020B0502020202020204"/>
                <a:ea typeface="+mn-ea"/>
                <a:cs typeface="+mn-cs"/>
              </a:rPr>
              <a:t>Only known portrait from life of Tekakwitha, </a:t>
            </a:r>
            <a:r>
              <a:rPr kumimoji="0" lang="en-GB" sz="2000" b="0" i="1" u="none" strike="noStrike" kern="1200" cap="none" spc="0" normalizeH="0" baseline="0" noProof="0" dirty="0">
                <a:ln>
                  <a:noFill/>
                </a:ln>
                <a:solidFill>
                  <a:prstClr val="black"/>
                </a:solidFill>
                <a:effectLst/>
                <a:uLnTx/>
                <a:uFillTx/>
                <a:latin typeface="Century Gothic" panose="020B0502020202020204"/>
                <a:ea typeface="+mn-ea"/>
                <a:cs typeface="+mn-cs"/>
              </a:rPr>
              <a:t>c</a:t>
            </a:r>
            <a:r>
              <a:rPr kumimoji="0" lang="en-GB" sz="2000" b="0" i="0" u="none" strike="noStrike" kern="1200" cap="none" spc="0" normalizeH="0" baseline="0" noProof="0" dirty="0">
                <a:ln>
                  <a:noFill/>
                </a:ln>
                <a:solidFill>
                  <a:prstClr val="black"/>
                </a:solidFill>
                <a:effectLst/>
                <a:uLnTx/>
                <a:uFillTx/>
                <a:latin typeface="Century Gothic" panose="020B0502020202020204"/>
                <a:ea typeface="+mn-ea"/>
                <a:cs typeface="+mn-cs"/>
              </a:rPr>
              <a:t>.1690, by Father </a:t>
            </a:r>
            <a:r>
              <a:rPr kumimoji="0" lang="en-GB" sz="2000" b="0" i="0" u="none" strike="noStrike" kern="1200" cap="none" spc="0" normalizeH="0" baseline="0" noProof="0" dirty="0" err="1">
                <a:ln>
                  <a:noFill/>
                </a:ln>
                <a:solidFill>
                  <a:prstClr val="black"/>
                </a:solidFill>
                <a:effectLst/>
                <a:uLnTx/>
                <a:uFillTx/>
                <a:latin typeface="Century Gothic" panose="020B0502020202020204"/>
                <a:ea typeface="+mn-ea"/>
                <a:cs typeface="+mn-cs"/>
              </a:rPr>
              <a:t>Chauchetière</a:t>
            </a:r>
            <a:endParaRPr kumimoji="0" lang="en-GB" sz="20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742186931"/>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190</TotalTime>
  <Words>2414</Words>
  <Application>Microsoft Macintosh PowerPoint</Application>
  <PresentationFormat>Widescreen</PresentationFormat>
  <Paragraphs>230</Paragraphs>
  <Slides>46</Slides>
  <Notes>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46</vt:i4>
      </vt:variant>
    </vt:vector>
  </HeadingPairs>
  <TitlesOfParts>
    <vt:vector size="57" baseType="lpstr">
      <vt:lpstr>宋体</vt:lpstr>
      <vt:lpstr>Aptos</vt:lpstr>
      <vt:lpstr>Aptos Display</vt:lpstr>
      <vt:lpstr>Arial</vt:lpstr>
      <vt:lpstr>Calibri</vt:lpstr>
      <vt:lpstr>Century Gothic</vt:lpstr>
      <vt:lpstr>Times New Roman</vt:lpstr>
      <vt:lpstr>Wingdings</vt:lpstr>
      <vt:lpstr>Wingdings 3</vt:lpstr>
      <vt:lpstr>Office Theme</vt:lpstr>
      <vt:lpstr>Ion</vt:lpstr>
      <vt:lpstr>Catholic Christianity in Global Context</vt:lpstr>
      <vt:lpstr>Lecture outline</vt:lpstr>
      <vt:lpstr>Introductory remarks</vt:lpstr>
      <vt:lpstr>PowerPoint Presentation</vt:lpstr>
      <vt:lpstr>PowerPoint Presentation</vt:lpstr>
      <vt:lpstr>PowerPoint Presentation</vt:lpstr>
      <vt:lpstr>Now more generally referred to as the  ‘Catholic Reformation’</vt:lpstr>
      <vt:lpstr>‘Propagating’ the Catholic faith in non-Catholic countries</vt:lpstr>
      <vt:lpstr>PowerPoint Presentation</vt:lpstr>
      <vt:lpstr>PowerPoint Presentation</vt:lpstr>
      <vt:lpstr>Catholicism spreads in different ways across the globe</vt:lpstr>
      <vt:lpstr>PowerPoint Presentation</vt:lpstr>
      <vt:lpstr>Jesuits or Society of Jesus </vt:lpstr>
      <vt:lpstr>Spread of Christianity through expansion of the Portuguese empire</vt:lpstr>
      <vt:lpstr>PowerPoint Presentation</vt:lpstr>
      <vt:lpstr>PowerPoint Presentation</vt:lpstr>
      <vt:lpstr>Catholicism in India</vt:lpstr>
      <vt:lpstr>PowerPoint Presentation</vt:lpstr>
      <vt:lpstr>PowerPoint Presentation</vt:lpstr>
      <vt:lpstr>Catholicism in India</vt:lpstr>
      <vt:lpstr>Catholicism spreads in different ways across the globe</vt:lpstr>
      <vt:lpstr>PowerPoint Presentation</vt:lpstr>
      <vt:lpstr>Spanish empire in the Americas</vt:lpstr>
      <vt:lpstr>Creation of the American mission</vt:lpstr>
      <vt:lpstr>PowerPoint Presentation</vt:lpstr>
      <vt:lpstr>PowerPoint Presentation</vt:lpstr>
      <vt:lpstr>PowerPoint Presentation</vt:lpstr>
      <vt:lpstr>Success in Americas paves way for expansion into Asia</vt:lpstr>
      <vt:lpstr>PowerPoint Presentation</vt:lpstr>
      <vt:lpstr>Spain expands into Philippines</vt:lpstr>
      <vt:lpstr>Expansion into Asia (Japan)</vt:lpstr>
      <vt:lpstr>Expansion into Asia (Japan)</vt:lpstr>
      <vt:lpstr>PowerPoint Presentation</vt:lpstr>
      <vt:lpstr>Expansion into Asia (China)</vt:lpstr>
      <vt:lpstr>Catholic encounters overseas confronted the Church with questions </vt:lpstr>
      <vt:lpstr>Catholic encounters overseas confronted the Church with questions </vt:lpstr>
      <vt:lpstr>Were the peoples they encountered to be considered ‘full human beings’ or ‘natural slaves’ as Aristotle had maintained?</vt:lpstr>
      <vt:lpstr>Debate over indigenous religions</vt:lpstr>
      <vt:lpstr>One Jesuit answer to such questions formulated by José d’Acosta, who recognised three types of ‘barbarians’ (non-Christians): </vt:lpstr>
      <vt:lpstr>‘Accommodationist’ methods adopted in America influence Jesuit stance in Asia:</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Gerritsen, Anne</dc:creator>
  <cp:lastModifiedBy>Gerritsen, Anne</cp:lastModifiedBy>
  <cp:revision>1</cp:revision>
  <dcterms:created xsi:type="dcterms:W3CDTF">2026-10-28T09:07:26Z</dcterms:created>
  <dcterms:modified xsi:type="dcterms:W3CDTF">2026-10-31T14:25:51Z</dcterms:modified>
</cp:coreProperties>
</file>