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1" r:id="rId27"/>
    <p:sldId id="283" r:id="rId28"/>
    <p:sldId id="284" r:id="rId29"/>
    <p:sldId id="28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D2D"/>
    <a:srgbClr val="981406"/>
    <a:srgbClr val="974507"/>
    <a:srgbClr val="A56D1B"/>
    <a:srgbClr val="C9470D"/>
    <a:srgbClr val="FF99CC"/>
    <a:srgbClr val="CADD11"/>
    <a:srgbClr val="C4F272"/>
    <a:srgbClr val="4F70FB"/>
    <a:srgbClr val="052D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FE6305-5DBD-486F-994D-81F5A6C9C5F7}" v="4275" dt="2023-09-28T12:07:46.6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32" autoAdjust="0"/>
    <p:restoredTop sz="93758" autoAdjust="0"/>
  </p:normalViewPr>
  <p:slideViewPr>
    <p:cSldViewPr snapToGrid="0">
      <p:cViewPr varScale="1">
        <p:scale>
          <a:sx n="33" d="100"/>
          <a:sy n="33" d="100"/>
        </p:scale>
        <p:origin x="64"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esen, Sarah" userId="2e354a0b-b3e5-4ac9-ac2d-56bb5ec11e39" providerId="ADAL" clId="{4CFE6305-5DBD-486F-994D-81F5A6C9C5F7}"/>
    <pc:docChg chg="undo redo custSel addSld delSld modSld sldOrd">
      <pc:chgData name="Johanesen, Sarah" userId="2e354a0b-b3e5-4ac9-ac2d-56bb5ec11e39" providerId="ADAL" clId="{4CFE6305-5DBD-486F-994D-81F5A6C9C5F7}" dt="2023-09-28T12:11:10.440" v="14762" actId="1076"/>
      <pc:docMkLst>
        <pc:docMk/>
      </pc:docMkLst>
      <pc:sldChg chg="addSp delSp modSp mod setBg modAnim">
        <pc:chgData name="Johanesen, Sarah" userId="2e354a0b-b3e5-4ac9-ac2d-56bb5ec11e39" providerId="ADAL" clId="{4CFE6305-5DBD-486F-994D-81F5A6C9C5F7}" dt="2023-09-28T11:08:36.690" v="14628"/>
        <pc:sldMkLst>
          <pc:docMk/>
          <pc:sldMk cId="2943655339" sldId="256"/>
        </pc:sldMkLst>
        <pc:spChg chg="mod">
          <ac:chgData name="Johanesen, Sarah" userId="2e354a0b-b3e5-4ac9-ac2d-56bb5ec11e39" providerId="ADAL" clId="{4CFE6305-5DBD-486F-994D-81F5A6C9C5F7}" dt="2023-09-28T10:16:03.445" v="14372" actId="1076"/>
          <ac:spMkLst>
            <pc:docMk/>
            <pc:sldMk cId="2943655339" sldId="256"/>
            <ac:spMk id="4" creationId="{E68776F6-4C0A-F168-BCAA-88393837FDC8}"/>
          </ac:spMkLst>
        </pc:spChg>
        <pc:spChg chg="add mod">
          <ac:chgData name="Johanesen, Sarah" userId="2e354a0b-b3e5-4ac9-ac2d-56bb5ec11e39" providerId="ADAL" clId="{4CFE6305-5DBD-486F-994D-81F5A6C9C5F7}" dt="2023-09-28T11:08:36.690" v="14628"/>
          <ac:spMkLst>
            <pc:docMk/>
            <pc:sldMk cId="2943655339" sldId="256"/>
            <ac:spMk id="11" creationId="{326892FF-DE4C-293D-CD3F-7417B5AE5D81}"/>
          </ac:spMkLst>
        </pc:spChg>
        <pc:picChg chg="add del mod">
          <ac:chgData name="Johanesen, Sarah" userId="2e354a0b-b3e5-4ac9-ac2d-56bb5ec11e39" providerId="ADAL" clId="{4CFE6305-5DBD-486F-994D-81F5A6C9C5F7}" dt="2023-09-28T10:17:14.102" v="14463" actId="1038"/>
          <ac:picMkLst>
            <pc:docMk/>
            <pc:sldMk cId="2943655339" sldId="256"/>
            <ac:picMk id="3" creationId="{839C1F5D-CB08-0AB8-2BF9-1F61BB725FD1}"/>
          </ac:picMkLst>
        </pc:picChg>
        <pc:picChg chg="add mod">
          <ac:chgData name="Johanesen, Sarah" userId="2e354a0b-b3e5-4ac9-ac2d-56bb5ec11e39" providerId="ADAL" clId="{4CFE6305-5DBD-486F-994D-81F5A6C9C5F7}" dt="2023-09-28T10:17:11.329" v="14462" actId="1038"/>
          <ac:picMkLst>
            <pc:docMk/>
            <pc:sldMk cId="2943655339" sldId="256"/>
            <ac:picMk id="5" creationId="{E643E104-9298-A2FC-B5EF-3F5DCCE386FB}"/>
          </ac:picMkLst>
        </pc:picChg>
        <pc:picChg chg="add mod modCrop">
          <ac:chgData name="Johanesen, Sarah" userId="2e354a0b-b3e5-4ac9-ac2d-56bb5ec11e39" providerId="ADAL" clId="{4CFE6305-5DBD-486F-994D-81F5A6C9C5F7}" dt="2023-09-28T10:16:42.613" v="14417" actId="732"/>
          <ac:picMkLst>
            <pc:docMk/>
            <pc:sldMk cId="2943655339" sldId="256"/>
            <ac:picMk id="6" creationId="{6C750DCD-BC53-26F8-1AAB-7031EB2CF801}"/>
          </ac:picMkLst>
        </pc:picChg>
        <pc:picChg chg="add del mod modCrop">
          <ac:chgData name="Johanesen, Sarah" userId="2e354a0b-b3e5-4ac9-ac2d-56bb5ec11e39" providerId="ADAL" clId="{4CFE6305-5DBD-486F-994D-81F5A6C9C5F7}" dt="2023-09-28T10:16:33.047" v="14415" actId="1038"/>
          <ac:picMkLst>
            <pc:docMk/>
            <pc:sldMk cId="2943655339" sldId="256"/>
            <ac:picMk id="7" creationId="{0A0A8DE0-5851-453F-2D02-077A7DA8E7C1}"/>
          </ac:picMkLst>
        </pc:picChg>
        <pc:picChg chg="add del mod">
          <ac:chgData name="Johanesen, Sarah" userId="2e354a0b-b3e5-4ac9-ac2d-56bb5ec11e39" providerId="ADAL" clId="{4CFE6305-5DBD-486F-994D-81F5A6C9C5F7}" dt="2023-09-28T10:14:26.654" v="14349"/>
          <ac:picMkLst>
            <pc:docMk/>
            <pc:sldMk cId="2943655339" sldId="256"/>
            <ac:picMk id="8" creationId="{D5433D8C-C55E-0BA5-BF14-0F9E07C132CA}"/>
          </ac:picMkLst>
        </pc:picChg>
        <pc:picChg chg="add mod">
          <ac:chgData name="Johanesen, Sarah" userId="2e354a0b-b3e5-4ac9-ac2d-56bb5ec11e39" providerId="ADAL" clId="{4CFE6305-5DBD-486F-994D-81F5A6C9C5F7}" dt="2023-09-28T10:16:27.538" v="14394" actId="1037"/>
          <ac:picMkLst>
            <pc:docMk/>
            <pc:sldMk cId="2943655339" sldId="256"/>
            <ac:picMk id="9" creationId="{D71E8DE9-7963-5207-2394-4AD615D7C4B9}"/>
          </ac:picMkLst>
        </pc:picChg>
        <pc:picChg chg="add mod">
          <ac:chgData name="Johanesen, Sarah" userId="2e354a0b-b3e5-4ac9-ac2d-56bb5ec11e39" providerId="ADAL" clId="{4CFE6305-5DBD-486F-994D-81F5A6C9C5F7}" dt="2023-09-28T10:16:27.538" v="14394" actId="1037"/>
          <ac:picMkLst>
            <pc:docMk/>
            <pc:sldMk cId="2943655339" sldId="256"/>
            <ac:picMk id="10" creationId="{5051FEF6-5429-66FA-1562-68C1F7AE23DA}"/>
          </ac:picMkLst>
        </pc:picChg>
      </pc:sldChg>
      <pc:sldChg chg="addSp delSp modSp mod modAnim">
        <pc:chgData name="Johanesen, Sarah" userId="2e354a0b-b3e5-4ac9-ac2d-56bb5ec11e39" providerId="ADAL" clId="{4CFE6305-5DBD-486F-994D-81F5A6C9C5F7}" dt="2023-09-12T14:59:35.748" v="2764" actId="962"/>
        <pc:sldMkLst>
          <pc:docMk/>
          <pc:sldMk cId="1415635565" sldId="257"/>
        </pc:sldMkLst>
        <pc:spChg chg="mod">
          <ac:chgData name="Johanesen, Sarah" userId="2e354a0b-b3e5-4ac9-ac2d-56bb5ec11e39" providerId="ADAL" clId="{4CFE6305-5DBD-486F-994D-81F5A6C9C5F7}" dt="2023-09-12T14:34:06.935" v="212" actId="14100"/>
          <ac:spMkLst>
            <pc:docMk/>
            <pc:sldMk cId="1415635565" sldId="257"/>
            <ac:spMk id="2" creationId="{FF3F5F6B-60CA-C2FB-EC54-96626C14C9D2}"/>
          </ac:spMkLst>
        </pc:spChg>
        <pc:spChg chg="add mod">
          <ac:chgData name="Johanesen, Sarah" userId="2e354a0b-b3e5-4ac9-ac2d-56bb5ec11e39" providerId="ADAL" clId="{4CFE6305-5DBD-486F-994D-81F5A6C9C5F7}" dt="2023-09-12T14:28:26.783" v="192" actId="1076"/>
          <ac:spMkLst>
            <pc:docMk/>
            <pc:sldMk cId="1415635565" sldId="257"/>
            <ac:spMk id="3" creationId="{2180DCE5-29C1-E37F-6749-C1A98FE1F6C0}"/>
          </ac:spMkLst>
        </pc:spChg>
        <pc:spChg chg="mod">
          <ac:chgData name="Johanesen, Sarah" userId="2e354a0b-b3e5-4ac9-ac2d-56bb5ec11e39" providerId="ADAL" clId="{4CFE6305-5DBD-486F-994D-81F5A6C9C5F7}" dt="2023-09-12T14:59:08.785" v="2678" actId="962"/>
          <ac:spMkLst>
            <pc:docMk/>
            <pc:sldMk cId="1415635565" sldId="257"/>
            <ac:spMk id="4" creationId="{E68776F6-4C0A-F168-BCAA-88393837FDC8}"/>
          </ac:spMkLst>
        </pc:spChg>
        <pc:spChg chg="add mod">
          <ac:chgData name="Johanesen, Sarah" userId="2e354a0b-b3e5-4ac9-ac2d-56bb5ec11e39" providerId="ADAL" clId="{4CFE6305-5DBD-486F-994D-81F5A6C9C5F7}" dt="2023-09-12T14:28:26.783" v="192" actId="1076"/>
          <ac:spMkLst>
            <pc:docMk/>
            <pc:sldMk cId="1415635565" sldId="257"/>
            <ac:spMk id="5" creationId="{B21039E9-CCDD-AC8C-62E9-70A4BDB71228}"/>
          </ac:spMkLst>
        </pc:spChg>
        <pc:picChg chg="add del mod">
          <ac:chgData name="Johanesen, Sarah" userId="2e354a0b-b3e5-4ac9-ac2d-56bb5ec11e39" providerId="ADAL" clId="{4CFE6305-5DBD-486F-994D-81F5A6C9C5F7}" dt="2023-09-12T14:05:56.982" v="53"/>
          <ac:picMkLst>
            <pc:docMk/>
            <pc:sldMk cId="1415635565" sldId="257"/>
            <ac:picMk id="1026" creationId="{6EB5B362-8C48-0E93-EC40-D11D1CB12068}"/>
          </ac:picMkLst>
        </pc:picChg>
        <pc:picChg chg="add del mod">
          <ac:chgData name="Johanesen, Sarah" userId="2e354a0b-b3e5-4ac9-ac2d-56bb5ec11e39" providerId="ADAL" clId="{4CFE6305-5DBD-486F-994D-81F5A6C9C5F7}" dt="2023-09-12T14:18:28.412" v="90" actId="478"/>
          <ac:picMkLst>
            <pc:docMk/>
            <pc:sldMk cId="1415635565" sldId="257"/>
            <ac:picMk id="1028" creationId="{A8784DDB-582F-BF64-1CC0-4AEA588ED9E6}"/>
          </ac:picMkLst>
        </pc:picChg>
        <pc:picChg chg="add del mod">
          <ac:chgData name="Johanesen, Sarah" userId="2e354a0b-b3e5-4ac9-ac2d-56bb5ec11e39" providerId="ADAL" clId="{4CFE6305-5DBD-486F-994D-81F5A6C9C5F7}" dt="2023-09-12T14:18:24.199" v="85"/>
          <ac:picMkLst>
            <pc:docMk/>
            <pc:sldMk cId="1415635565" sldId="257"/>
            <ac:picMk id="1030" creationId="{1112EFDD-B378-3FCC-F668-06562F60E622}"/>
          </ac:picMkLst>
        </pc:picChg>
        <pc:picChg chg="add mod">
          <ac:chgData name="Johanesen, Sarah" userId="2e354a0b-b3e5-4ac9-ac2d-56bb5ec11e39" providerId="ADAL" clId="{4CFE6305-5DBD-486F-994D-81F5A6C9C5F7}" dt="2023-09-12T14:59:25.379" v="2716" actId="962"/>
          <ac:picMkLst>
            <pc:docMk/>
            <pc:sldMk cId="1415635565" sldId="257"/>
            <ac:picMk id="1032" creationId="{B4FFC9F6-9D20-3CB1-839D-CE998AE05A05}"/>
          </ac:picMkLst>
        </pc:picChg>
        <pc:picChg chg="add mod">
          <ac:chgData name="Johanesen, Sarah" userId="2e354a0b-b3e5-4ac9-ac2d-56bb5ec11e39" providerId="ADAL" clId="{4CFE6305-5DBD-486F-994D-81F5A6C9C5F7}" dt="2023-09-12T14:59:35.748" v="2764" actId="962"/>
          <ac:picMkLst>
            <pc:docMk/>
            <pc:sldMk cId="1415635565" sldId="257"/>
            <ac:picMk id="1034" creationId="{982E19B5-3AE1-6252-61AD-150C529DD7BA}"/>
          </ac:picMkLst>
        </pc:picChg>
      </pc:sldChg>
      <pc:sldChg chg="addSp delSp modSp add mod delAnim modAnim">
        <pc:chgData name="Johanesen, Sarah" userId="2e354a0b-b3e5-4ac9-ac2d-56bb5ec11e39" providerId="ADAL" clId="{4CFE6305-5DBD-486F-994D-81F5A6C9C5F7}" dt="2023-09-22T14:56:26.785" v="3753"/>
        <pc:sldMkLst>
          <pc:docMk/>
          <pc:sldMk cId="211764768" sldId="258"/>
        </pc:sldMkLst>
        <pc:spChg chg="mod">
          <ac:chgData name="Johanesen, Sarah" userId="2e354a0b-b3e5-4ac9-ac2d-56bb5ec11e39" providerId="ADAL" clId="{4CFE6305-5DBD-486F-994D-81F5A6C9C5F7}" dt="2023-09-12T14:34:13.502" v="213" actId="14100"/>
          <ac:spMkLst>
            <pc:docMk/>
            <pc:sldMk cId="211764768" sldId="258"/>
            <ac:spMk id="2" creationId="{FF3F5F6B-60CA-C2FB-EC54-96626C14C9D2}"/>
          </ac:spMkLst>
        </pc:spChg>
        <pc:spChg chg="del">
          <ac:chgData name="Johanesen, Sarah" userId="2e354a0b-b3e5-4ac9-ac2d-56bb5ec11e39" providerId="ADAL" clId="{4CFE6305-5DBD-486F-994D-81F5A6C9C5F7}" dt="2023-09-12T14:33:11.110" v="198" actId="478"/>
          <ac:spMkLst>
            <pc:docMk/>
            <pc:sldMk cId="211764768" sldId="258"/>
            <ac:spMk id="3" creationId="{2180DCE5-29C1-E37F-6749-C1A98FE1F6C0}"/>
          </ac:spMkLst>
        </pc:spChg>
        <pc:spChg chg="add del mod">
          <ac:chgData name="Johanesen, Sarah" userId="2e354a0b-b3e5-4ac9-ac2d-56bb5ec11e39" providerId="ADAL" clId="{4CFE6305-5DBD-486F-994D-81F5A6C9C5F7}" dt="2023-09-12T15:42:57.503" v="3357" actId="478"/>
          <ac:spMkLst>
            <pc:docMk/>
            <pc:sldMk cId="211764768" sldId="258"/>
            <ac:spMk id="3" creationId="{80FE83D7-36F0-DEB1-6292-F178719FDBDA}"/>
          </ac:spMkLst>
        </pc:spChg>
        <pc:spChg chg="add mod">
          <ac:chgData name="Johanesen, Sarah" userId="2e354a0b-b3e5-4ac9-ac2d-56bb5ec11e39" providerId="ADAL" clId="{4CFE6305-5DBD-486F-994D-81F5A6C9C5F7}" dt="2023-09-22T14:56:26.785" v="3753"/>
          <ac:spMkLst>
            <pc:docMk/>
            <pc:sldMk cId="211764768" sldId="258"/>
            <ac:spMk id="3" creationId="{A0D7E7E5-9011-7F18-6E0A-AED77CF850ED}"/>
          </ac:spMkLst>
        </pc:spChg>
        <pc:spChg chg="del mod">
          <ac:chgData name="Johanesen, Sarah" userId="2e354a0b-b3e5-4ac9-ac2d-56bb5ec11e39" providerId="ADAL" clId="{4CFE6305-5DBD-486F-994D-81F5A6C9C5F7}" dt="2023-09-22T14:56:21.491" v="3752" actId="478"/>
          <ac:spMkLst>
            <pc:docMk/>
            <pc:sldMk cId="211764768" sldId="258"/>
            <ac:spMk id="4" creationId="{E68776F6-4C0A-F168-BCAA-88393837FDC8}"/>
          </ac:spMkLst>
        </pc:spChg>
        <pc:spChg chg="del">
          <ac:chgData name="Johanesen, Sarah" userId="2e354a0b-b3e5-4ac9-ac2d-56bb5ec11e39" providerId="ADAL" clId="{4CFE6305-5DBD-486F-994D-81F5A6C9C5F7}" dt="2023-09-12T14:33:10.304" v="197" actId="478"/>
          <ac:spMkLst>
            <pc:docMk/>
            <pc:sldMk cId="211764768" sldId="258"/>
            <ac:spMk id="5" creationId="{B21039E9-CCDD-AC8C-62E9-70A4BDB71228}"/>
          </ac:spMkLst>
        </pc:spChg>
        <pc:spChg chg="add del mod">
          <ac:chgData name="Johanesen, Sarah" userId="2e354a0b-b3e5-4ac9-ac2d-56bb5ec11e39" providerId="ADAL" clId="{4CFE6305-5DBD-486F-994D-81F5A6C9C5F7}" dt="2023-09-12T15:39:06.021" v="3278" actId="478"/>
          <ac:spMkLst>
            <pc:docMk/>
            <pc:sldMk cId="211764768" sldId="258"/>
            <ac:spMk id="6" creationId="{2F15B504-A5FE-368F-5179-2499E5AEAAC2}"/>
          </ac:spMkLst>
        </pc:spChg>
        <pc:picChg chg="add mod modCrop">
          <ac:chgData name="Johanesen, Sarah" userId="2e354a0b-b3e5-4ac9-ac2d-56bb5ec11e39" providerId="ADAL" clId="{4CFE6305-5DBD-486F-994D-81F5A6C9C5F7}" dt="2023-09-12T15:40:37.268" v="3301" actId="1076"/>
          <ac:picMkLst>
            <pc:docMk/>
            <pc:sldMk cId="211764768" sldId="258"/>
            <ac:picMk id="7" creationId="{8F1338BB-E10D-3F40-B213-8A76C1091825}"/>
          </ac:picMkLst>
        </pc:picChg>
        <pc:picChg chg="del">
          <ac:chgData name="Johanesen, Sarah" userId="2e354a0b-b3e5-4ac9-ac2d-56bb5ec11e39" providerId="ADAL" clId="{4CFE6305-5DBD-486F-994D-81F5A6C9C5F7}" dt="2023-09-12T14:33:12.936" v="199" actId="478"/>
          <ac:picMkLst>
            <pc:docMk/>
            <pc:sldMk cId="211764768" sldId="258"/>
            <ac:picMk id="1028" creationId="{A8784DDB-582F-BF64-1CC0-4AEA588ED9E6}"/>
          </ac:picMkLst>
        </pc:picChg>
        <pc:picChg chg="del">
          <ac:chgData name="Johanesen, Sarah" userId="2e354a0b-b3e5-4ac9-ac2d-56bb5ec11e39" providerId="ADAL" clId="{4CFE6305-5DBD-486F-994D-81F5A6C9C5F7}" dt="2023-09-12T14:33:08.742" v="195" actId="478"/>
          <ac:picMkLst>
            <pc:docMk/>
            <pc:sldMk cId="211764768" sldId="258"/>
            <ac:picMk id="1032" creationId="{B4FFC9F6-9D20-3CB1-839D-CE998AE05A05}"/>
          </ac:picMkLst>
        </pc:picChg>
        <pc:picChg chg="del">
          <ac:chgData name="Johanesen, Sarah" userId="2e354a0b-b3e5-4ac9-ac2d-56bb5ec11e39" providerId="ADAL" clId="{4CFE6305-5DBD-486F-994D-81F5A6C9C5F7}" dt="2023-09-12T14:33:09.349" v="196" actId="478"/>
          <ac:picMkLst>
            <pc:docMk/>
            <pc:sldMk cId="211764768" sldId="258"/>
            <ac:picMk id="1034" creationId="{982E19B5-3AE1-6252-61AD-150C529DD7BA}"/>
          </ac:picMkLst>
        </pc:picChg>
        <pc:picChg chg="add mod">
          <ac:chgData name="Johanesen, Sarah" userId="2e354a0b-b3e5-4ac9-ac2d-56bb5ec11e39" providerId="ADAL" clId="{4CFE6305-5DBD-486F-994D-81F5A6C9C5F7}" dt="2023-09-12T15:40:48.600" v="3304" actId="14100"/>
          <ac:picMkLst>
            <pc:docMk/>
            <pc:sldMk cId="211764768" sldId="258"/>
            <ac:picMk id="3074" creationId="{468F1DAE-6A7E-44DD-E74E-7A752312C3A8}"/>
          </ac:picMkLst>
        </pc:picChg>
      </pc:sldChg>
      <pc:sldChg chg="addSp delSp modSp add del mod delAnim">
        <pc:chgData name="Johanesen, Sarah" userId="2e354a0b-b3e5-4ac9-ac2d-56bb5ec11e39" providerId="ADAL" clId="{4CFE6305-5DBD-486F-994D-81F5A6C9C5F7}" dt="2023-09-12T15:42:30.715" v="3356" actId="2696"/>
        <pc:sldMkLst>
          <pc:docMk/>
          <pc:sldMk cId="2199845728" sldId="259"/>
        </pc:sldMkLst>
        <pc:spChg chg="del">
          <ac:chgData name="Johanesen, Sarah" userId="2e354a0b-b3e5-4ac9-ac2d-56bb5ec11e39" providerId="ADAL" clId="{4CFE6305-5DBD-486F-994D-81F5A6C9C5F7}" dt="2023-09-12T15:42:21.497" v="3352" actId="478"/>
          <ac:spMkLst>
            <pc:docMk/>
            <pc:sldMk cId="2199845728" sldId="259"/>
            <ac:spMk id="2" creationId="{FF3F5F6B-60CA-C2FB-EC54-96626C14C9D2}"/>
          </ac:spMkLst>
        </pc:spChg>
        <pc:spChg chg="add mod">
          <ac:chgData name="Johanesen, Sarah" userId="2e354a0b-b3e5-4ac9-ac2d-56bb5ec11e39" providerId="ADAL" clId="{4CFE6305-5DBD-486F-994D-81F5A6C9C5F7}" dt="2023-09-12T15:03:07.673" v="3258" actId="27636"/>
          <ac:spMkLst>
            <pc:docMk/>
            <pc:sldMk cId="2199845728" sldId="259"/>
            <ac:spMk id="3" creationId="{BEB70B76-DCAC-DE7D-286C-943F3DBA9507}"/>
          </ac:spMkLst>
        </pc:spChg>
        <pc:spChg chg="del mod">
          <ac:chgData name="Johanesen, Sarah" userId="2e354a0b-b3e5-4ac9-ac2d-56bb5ec11e39" providerId="ADAL" clId="{4CFE6305-5DBD-486F-994D-81F5A6C9C5F7}" dt="2023-09-12T15:42:20.666" v="3351" actId="478"/>
          <ac:spMkLst>
            <pc:docMk/>
            <pc:sldMk cId="2199845728" sldId="259"/>
            <ac:spMk id="4" creationId="{E68776F6-4C0A-F168-BCAA-88393837FDC8}"/>
          </ac:spMkLst>
        </pc:spChg>
        <pc:spChg chg="add mod">
          <ac:chgData name="Johanesen, Sarah" userId="2e354a0b-b3e5-4ac9-ac2d-56bb5ec11e39" providerId="ADAL" clId="{4CFE6305-5DBD-486F-994D-81F5A6C9C5F7}" dt="2023-09-12T15:03:16.722" v="3259" actId="1076"/>
          <ac:spMkLst>
            <pc:docMk/>
            <pc:sldMk cId="2199845728" sldId="259"/>
            <ac:spMk id="5" creationId="{F1C8A4F7-B44D-C74C-56A8-CAA93A0EB371}"/>
          </ac:spMkLst>
        </pc:spChg>
        <pc:spChg chg="del">
          <ac:chgData name="Johanesen, Sarah" userId="2e354a0b-b3e5-4ac9-ac2d-56bb5ec11e39" providerId="ADAL" clId="{4CFE6305-5DBD-486F-994D-81F5A6C9C5F7}" dt="2023-09-12T15:01:50.954" v="3070" actId="478"/>
          <ac:spMkLst>
            <pc:docMk/>
            <pc:sldMk cId="2199845728" sldId="259"/>
            <ac:spMk id="6" creationId="{2F15B504-A5FE-368F-5179-2499E5AEAAC2}"/>
          </ac:spMkLst>
        </pc:spChg>
        <pc:spChg chg="add del mod">
          <ac:chgData name="Johanesen, Sarah" userId="2e354a0b-b3e5-4ac9-ac2d-56bb5ec11e39" providerId="ADAL" clId="{4CFE6305-5DBD-486F-994D-81F5A6C9C5F7}" dt="2023-09-12T15:42:22.696" v="3353" actId="478"/>
          <ac:spMkLst>
            <pc:docMk/>
            <pc:sldMk cId="2199845728" sldId="259"/>
            <ac:spMk id="7" creationId="{A1779DD1-D1BF-F734-EA92-78050A36CA03}"/>
          </ac:spMkLst>
        </pc:spChg>
        <pc:picChg chg="del">
          <ac:chgData name="Johanesen, Sarah" userId="2e354a0b-b3e5-4ac9-ac2d-56bb5ec11e39" providerId="ADAL" clId="{4CFE6305-5DBD-486F-994D-81F5A6C9C5F7}" dt="2023-09-12T15:01:47.934" v="3069" actId="478"/>
          <ac:picMkLst>
            <pc:docMk/>
            <pc:sldMk cId="2199845728" sldId="259"/>
            <ac:picMk id="7" creationId="{8F1338BB-E10D-3F40-B213-8A76C1091825}"/>
          </ac:picMkLst>
        </pc:picChg>
        <pc:picChg chg="del">
          <ac:chgData name="Johanesen, Sarah" userId="2e354a0b-b3e5-4ac9-ac2d-56bb5ec11e39" providerId="ADAL" clId="{4CFE6305-5DBD-486F-994D-81F5A6C9C5F7}" dt="2023-09-12T15:01:47.411" v="3068" actId="478"/>
          <ac:picMkLst>
            <pc:docMk/>
            <pc:sldMk cId="2199845728" sldId="259"/>
            <ac:picMk id="3074" creationId="{468F1DAE-6A7E-44DD-E74E-7A752312C3A8}"/>
          </ac:picMkLst>
        </pc:picChg>
      </pc:sldChg>
      <pc:sldChg chg="addSp delSp modSp add mod modAnim">
        <pc:chgData name="Johanesen, Sarah" userId="2e354a0b-b3e5-4ac9-ac2d-56bb5ec11e39" providerId="ADAL" clId="{4CFE6305-5DBD-486F-994D-81F5A6C9C5F7}" dt="2023-09-22T15:22:27.835" v="4510" actId="167"/>
        <pc:sldMkLst>
          <pc:docMk/>
          <pc:sldMk cId="278747037" sldId="260"/>
        </pc:sldMkLst>
        <pc:spChg chg="del">
          <ac:chgData name="Johanesen, Sarah" userId="2e354a0b-b3e5-4ac9-ac2d-56bb5ec11e39" providerId="ADAL" clId="{4CFE6305-5DBD-486F-994D-81F5A6C9C5F7}" dt="2023-09-12T15:42:17.330" v="3349" actId="478"/>
          <ac:spMkLst>
            <pc:docMk/>
            <pc:sldMk cId="278747037" sldId="260"/>
            <ac:spMk id="3" creationId="{80FE83D7-36F0-DEB1-6292-F178719FDBDA}"/>
          </ac:spMkLst>
        </pc:spChg>
        <pc:spChg chg="add mod">
          <ac:chgData name="Johanesen, Sarah" userId="2e354a0b-b3e5-4ac9-ac2d-56bb5ec11e39" providerId="ADAL" clId="{4CFE6305-5DBD-486F-994D-81F5A6C9C5F7}" dt="2023-09-22T14:57:03.886" v="3765" actId="20577"/>
          <ac:spMkLst>
            <pc:docMk/>
            <pc:sldMk cId="278747037" sldId="260"/>
            <ac:spMk id="3" creationId="{B1D1EFD4-8272-7244-1109-1453BED907AF}"/>
          </ac:spMkLst>
        </pc:spChg>
        <pc:spChg chg="mod">
          <ac:chgData name="Johanesen, Sarah" userId="2e354a0b-b3e5-4ac9-ac2d-56bb5ec11e39" providerId="ADAL" clId="{4CFE6305-5DBD-486F-994D-81F5A6C9C5F7}" dt="2023-09-22T14:59:18.994" v="3800" actId="1076"/>
          <ac:spMkLst>
            <pc:docMk/>
            <pc:sldMk cId="278747037" sldId="260"/>
            <ac:spMk id="4" creationId="{E68776F6-4C0A-F168-BCAA-88393837FDC8}"/>
          </ac:spMkLst>
        </pc:spChg>
        <pc:spChg chg="add mod">
          <ac:chgData name="Johanesen, Sarah" userId="2e354a0b-b3e5-4ac9-ac2d-56bb5ec11e39" providerId="ADAL" clId="{4CFE6305-5DBD-486F-994D-81F5A6C9C5F7}" dt="2023-09-22T14:54:18.137" v="3613" actId="1036"/>
          <ac:spMkLst>
            <pc:docMk/>
            <pc:sldMk cId="278747037" sldId="260"/>
            <ac:spMk id="5" creationId="{7D5A3484-F22F-032B-36EA-0A1CA588ECDB}"/>
          </ac:spMkLst>
        </pc:spChg>
        <pc:spChg chg="add mod">
          <ac:chgData name="Johanesen, Sarah" userId="2e354a0b-b3e5-4ac9-ac2d-56bb5ec11e39" providerId="ADAL" clId="{4CFE6305-5DBD-486F-994D-81F5A6C9C5F7}" dt="2023-09-22T14:55:44.593" v="3719" actId="14100"/>
          <ac:spMkLst>
            <pc:docMk/>
            <pc:sldMk cId="278747037" sldId="260"/>
            <ac:spMk id="6" creationId="{82946C53-B9A5-D7D2-4E6F-55A533BA2750}"/>
          </ac:spMkLst>
        </pc:spChg>
        <pc:spChg chg="add del mod">
          <ac:chgData name="Johanesen, Sarah" userId="2e354a0b-b3e5-4ac9-ac2d-56bb5ec11e39" providerId="ADAL" clId="{4CFE6305-5DBD-486F-994D-81F5A6C9C5F7}" dt="2023-09-22T14:52:40.220" v="3537"/>
          <ac:spMkLst>
            <pc:docMk/>
            <pc:sldMk cId="278747037" sldId="260"/>
            <ac:spMk id="7" creationId="{4DD8C57C-3C79-831E-0BD9-C373F6BE1112}"/>
          </ac:spMkLst>
        </pc:spChg>
        <pc:spChg chg="add del mod ord">
          <ac:chgData name="Johanesen, Sarah" userId="2e354a0b-b3e5-4ac9-ac2d-56bb5ec11e39" providerId="ADAL" clId="{4CFE6305-5DBD-486F-994D-81F5A6C9C5F7}" dt="2023-09-22T15:21:29.451" v="4494" actId="478"/>
          <ac:spMkLst>
            <pc:docMk/>
            <pc:sldMk cId="278747037" sldId="260"/>
            <ac:spMk id="10" creationId="{158EB127-9832-9FBA-E91A-449600509CB2}"/>
          </ac:spMkLst>
        </pc:spChg>
        <pc:picChg chg="del">
          <ac:chgData name="Johanesen, Sarah" userId="2e354a0b-b3e5-4ac9-ac2d-56bb5ec11e39" providerId="ADAL" clId="{4CFE6305-5DBD-486F-994D-81F5A6C9C5F7}" dt="2023-09-12T15:42:18.100" v="3350" actId="478"/>
          <ac:picMkLst>
            <pc:docMk/>
            <pc:sldMk cId="278747037" sldId="260"/>
            <ac:picMk id="7" creationId="{8F1338BB-E10D-3F40-B213-8A76C1091825}"/>
          </ac:picMkLst>
        </pc:picChg>
        <pc:picChg chg="add del mod">
          <ac:chgData name="Johanesen, Sarah" userId="2e354a0b-b3e5-4ac9-ac2d-56bb5ec11e39" providerId="ADAL" clId="{4CFE6305-5DBD-486F-994D-81F5A6C9C5F7}" dt="2023-09-22T15:21:20.482" v="4492" actId="478"/>
          <ac:picMkLst>
            <pc:docMk/>
            <pc:sldMk cId="278747037" sldId="260"/>
            <ac:picMk id="8" creationId="{EE0DAD44-F75A-A05E-BFA1-8F02EC61A3BC}"/>
          </ac:picMkLst>
        </pc:picChg>
        <pc:picChg chg="add del mod">
          <ac:chgData name="Johanesen, Sarah" userId="2e354a0b-b3e5-4ac9-ac2d-56bb5ec11e39" providerId="ADAL" clId="{4CFE6305-5DBD-486F-994D-81F5A6C9C5F7}" dt="2023-09-22T14:58:03.654" v="3771"/>
          <ac:picMkLst>
            <pc:docMk/>
            <pc:sldMk cId="278747037" sldId="260"/>
            <ac:picMk id="1026" creationId="{4B2CE230-DFD0-947B-80AE-F630EDE5484D}"/>
          </ac:picMkLst>
        </pc:picChg>
        <pc:picChg chg="add del mod">
          <ac:chgData name="Johanesen, Sarah" userId="2e354a0b-b3e5-4ac9-ac2d-56bb5ec11e39" providerId="ADAL" clId="{4CFE6305-5DBD-486F-994D-81F5A6C9C5F7}" dt="2023-09-22T14:59:21.679" v="3805"/>
          <ac:picMkLst>
            <pc:docMk/>
            <pc:sldMk cId="278747037" sldId="260"/>
            <ac:picMk id="1028" creationId="{49880603-2DA6-DE47-AC5F-7991A6081072}"/>
          </ac:picMkLst>
        </pc:picChg>
        <pc:picChg chg="add del mod">
          <ac:chgData name="Johanesen, Sarah" userId="2e354a0b-b3e5-4ac9-ac2d-56bb5ec11e39" providerId="ADAL" clId="{4CFE6305-5DBD-486F-994D-81F5A6C9C5F7}" dt="2023-09-22T15:06:55.146" v="3818" actId="478"/>
          <ac:picMkLst>
            <pc:docMk/>
            <pc:sldMk cId="278747037" sldId="260"/>
            <ac:picMk id="1030" creationId="{EEBB3E05-BC7B-0792-2E8A-FFD75F1412EC}"/>
          </ac:picMkLst>
        </pc:picChg>
        <pc:picChg chg="add mod">
          <ac:chgData name="Johanesen, Sarah" userId="2e354a0b-b3e5-4ac9-ac2d-56bb5ec11e39" providerId="ADAL" clId="{4CFE6305-5DBD-486F-994D-81F5A6C9C5F7}" dt="2023-09-22T15:21:26.112" v="4493" actId="167"/>
          <ac:picMkLst>
            <pc:docMk/>
            <pc:sldMk cId="278747037" sldId="260"/>
            <ac:picMk id="1032" creationId="{FE7A676A-CE42-93B2-DF91-6410839F4045}"/>
          </ac:picMkLst>
        </pc:picChg>
        <pc:picChg chg="add del mod">
          <ac:chgData name="Johanesen, Sarah" userId="2e354a0b-b3e5-4ac9-ac2d-56bb5ec11e39" providerId="ADAL" clId="{4CFE6305-5DBD-486F-994D-81F5A6C9C5F7}" dt="2023-09-22T15:22:07.695" v="4506"/>
          <ac:picMkLst>
            <pc:docMk/>
            <pc:sldMk cId="278747037" sldId="260"/>
            <ac:picMk id="1034" creationId="{0DA0EF3D-98E3-4CE1-60D8-E8A7C51C3EE4}"/>
          </ac:picMkLst>
        </pc:picChg>
        <pc:picChg chg="add mod">
          <ac:chgData name="Johanesen, Sarah" userId="2e354a0b-b3e5-4ac9-ac2d-56bb5ec11e39" providerId="ADAL" clId="{4CFE6305-5DBD-486F-994D-81F5A6C9C5F7}" dt="2023-09-22T15:22:27.835" v="4510" actId="167"/>
          <ac:picMkLst>
            <pc:docMk/>
            <pc:sldMk cId="278747037" sldId="260"/>
            <ac:picMk id="1036" creationId="{199A894A-FCDC-66A6-E4B0-D3B112F725AA}"/>
          </ac:picMkLst>
        </pc:picChg>
        <pc:picChg chg="del">
          <ac:chgData name="Johanesen, Sarah" userId="2e354a0b-b3e5-4ac9-ac2d-56bb5ec11e39" providerId="ADAL" clId="{4CFE6305-5DBD-486F-994D-81F5A6C9C5F7}" dt="2023-09-12T15:42:16.199" v="3348" actId="478"/>
          <ac:picMkLst>
            <pc:docMk/>
            <pc:sldMk cId="278747037" sldId="260"/>
            <ac:picMk id="3074" creationId="{468F1DAE-6A7E-44DD-E74E-7A752312C3A8}"/>
          </ac:picMkLst>
        </pc:picChg>
      </pc:sldChg>
      <pc:sldChg chg="addSp delSp modSp add mod modAnim">
        <pc:chgData name="Johanesen, Sarah" userId="2e354a0b-b3e5-4ac9-ac2d-56bb5ec11e39" providerId="ADAL" clId="{4CFE6305-5DBD-486F-994D-81F5A6C9C5F7}" dt="2023-09-22T15:26:12.583" v="4534" actId="20577"/>
        <pc:sldMkLst>
          <pc:docMk/>
          <pc:sldMk cId="1702224760" sldId="261"/>
        </pc:sldMkLst>
        <pc:spChg chg="mod">
          <ac:chgData name="Johanesen, Sarah" userId="2e354a0b-b3e5-4ac9-ac2d-56bb5ec11e39" providerId="ADAL" clId="{4CFE6305-5DBD-486F-994D-81F5A6C9C5F7}" dt="2023-09-22T15:20:13.307" v="4488" actId="14100"/>
          <ac:spMkLst>
            <pc:docMk/>
            <pc:sldMk cId="1702224760" sldId="261"/>
            <ac:spMk id="3" creationId="{B1D1EFD4-8272-7244-1109-1453BED907AF}"/>
          </ac:spMkLst>
        </pc:spChg>
        <pc:spChg chg="mod">
          <ac:chgData name="Johanesen, Sarah" userId="2e354a0b-b3e5-4ac9-ac2d-56bb5ec11e39" providerId="ADAL" clId="{4CFE6305-5DBD-486F-994D-81F5A6C9C5F7}" dt="2023-09-22T15:12:12.703" v="4218" actId="1076"/>
          <ac:spMkLst>
            <pc:docMk/>
            <pc:sldMk cId="1702224760" sldId="261"/>
            <ac:spMk id="4" creationId="{E68776F6-4C0A-F168-BCAA-88393837FDC8}"/>
          </ac:spMkLst>
        </pc:spChg>
        <pc:spChg chg="mod">
          <ac:chgData name="Johanesen, Sarah" userId="2e354a0b-b3e5-4ac9-ac2d-56bb5ec11e39" providerId="ADAL" clId="{4CFE6305-5DBD-486F-994D-81F5A6C9C5F7}" dt="2023-09-22T15:18:51.721" v="4458" actId="1036"/>
          <ac:spMkLst>
            <pc:docMk/>
            <pc:sldMk cId="1702224760" sldId="261"/>
            <ac:spMk id="5" creationId="{7D5A3484-F22F-032B-36EA-0A1CA588ECDB}"/>
          </ac:spMkLst>
        </pc:spChg>
        <pc:spChg chg="del">
          <ac:chgData name="Johanesen, Sarah" userId="2e354a0b-b3e5-4ac9-ac2d-56bb5ec11e39" providerId="ADAL" clId="{4CFE6305-5DBD-486F-994D-81F5A6C9C5F7}" dt="2023-09-22T15:12:20.860" v="4221" actId="478"/>
          <ac:spMkLst>
            <pc:docMk/>
            <pc:sldMk cId="1702224760" sldId="261"/>
            <ac:spMk id="6" creationId="{82946C53-B9A5-D7D2-4E6F-55A533BA2750}"/>
          </ac:spMkLst>
        </pc:spChg>
        <pc:spChg chg="add mod">
          <ac:chgData name="Johanesen, Sarah" userId="2e354a0b-b3e5-4ac9-ac2d-56bb5ec11e39" providerId="ADAL" clId="{4CFE6305-5DBD-486F-994D-81F5A6C9C5F7}" dt="2023-09-22T15:18:59.800" v="4476" actId="1036"/>
          <ac:spMkLst>
            <pc:docMk/>
            <pc:sldMk cId="1702224760" sldId="261"/>
            <ac:spMk id="7" creationId="{F38B0C16-F8CD-A1E7-8B54-1F068A2D34FD}"/>
          </ac:spMkLst>
        </pc:spChg>
        <pc:spChg chg="add mod">
          <ac:chgData name="Johanesen, Sarah" userId="2e354a0b-b3e5-4ac9-ac2d-56bb5ec11e39" providerId="ADAL" clId="{4CFE6305-5DBD-486F-994D-81F5A6C9C5F7}" dt="2023-09-22T15:26:12.583" v="4534" actId="20577"/>
          <ac:spMkLst>
            <pc:docMk/>
            <pc:sldMk cId="1702224760" sldId="261"/>
            <ac:spMk id="9" creationId="{4A1C3D46-F6CE-46FF-62B7-4B61ADA38D1F}"/>
          </ac:spMkLst>
        </pc:spChg>
        <pc:spChg chg="del">
          <ac:chgData name="Johanesen, Sarah" userId="2e354a0b-b3e5-4ac9-ac2d-56bb5ec11e39" providerId="ADAL" clId="{4CFE6305-5DBD-486F-994D-81F5A6C9C5F7}" dt="2023-09-22T15:12:41.643" v="4234" actId="478"/>
          <ac:spMkLst>
            <pc:docMk/>
            <pc:sldMk cId="1702224760" sldId="261"/>
            <ac:spMk id="10" creationId="{158EB127-9832-9FBA-E91A-449600509CB2}"/>
          </ac:spMkLst>
        </pc:spChg>
        <pc:picChg chg="del">
          <ac:chgData name="Johanesen, Sarah" userId="2e354a0b-b3e5-4ac9-ac2d-56bb5ec11e39" providerId="ADAL" clId="{4CFE6305-5DBD-486F-994D-81F5A6C9C5F7}" dt="2023-09-22T15:12:37.230" v="4232" actId="478"/>
          <ac:picMkLst>
            <pc:docMk/>
            <pc:sldMk cId="1702224760" sldId="261"/>
            <ac:picMk id="8" creationId="{EE0DAD44-F75A-A05E-BFA1-8F02EC61A3BC}"/>
          </ac:picMkLst>
        </pc:picChg>
        <pc:picChg chg="add mod">
          <ac:chgData name="Johanesen, Sarah" userId="2e354a0b-b3e5-4ac9-ac2d-56bb5ec11e39" providerId="ADAL" clId="{4CFE6305-5DBD-486F-994D-81F5A6C9C5F7}" dt="2023-09-22T15:18:43.848" v="4445" actId="1076"/>
          <ac:picMkLst>
            <pc:docMk/>
            <pc:sldMk cId="1702224760" sldId="261"/>
            <ac:picMk id="11" creationId="{E722F0B2-0953-7FC2-D92F-2913440F4A8C}"/>
          </ac:picMkLst>
        </pc:picChg>
        <pc:picChg chg="add mod">
          <ac:chgData name="Johanesen, Sarah" userId="2e354a0b-b3e5-4ac9-ac2d-56bb5ec11e39" providerId="ADAL" clId="{4CFE6305-5DBD-486F-994D-81F5A6C9C5F7}" dt="2023-09-22T15:20:09.768" v="4487" actId="732"/>
          <ac:picMkLst>
            <pc:docMk/>
            <pc:sldMk cId="1702224760" sldId="261"/>
            <ac:picMk id="12" creationId="{58DB0FF5-0778-51FD-31F1-4A08F24D1611}"/>
          </ac:picMkLst>
        </pc:picChg>
        <pc:picChg chg="add del mod">
          <ac:chgData name="Johanesen, Sarah" userId="2e354a0b-b3e5-4ac9-ac2d-56bb5ec11e39" providerId="ADAL" clId="{4CFE6305-5DBD-486F-994D-81F5A6C9C5F7}" dt="2023-09-22T15:20:56.397" v="4491" actId="478"/>
          <ac:picMkLst>
            <pc:docMk/>
            <pc:sldMk cId="1702224760" sldId="261"/>
            <ac:picMk id="13" creationId="{F485042E-1BC4-C2E4-6B3E-BBF660AC2E0B}"/>
          </ac:picMkLst>
        </pc:picChg>
        <pc:picChg chg="add mod">
          <ac:chgData name="Johanesen, Sarah" userId="2e354a0b-b3e5-4ac9-ac2d-56bb5ec11e39" providerId="ADAL" clId="{4CFE6305-5DBD-486F-994D-81F5A6C9C5F7}" dt="2023-09-22T15:24:15.151" v="4533" actId="1076"/>
          <ac:picMkLst>
            <pc:docMk/>
            <pc:sldMk cId="1702224760" sldId="261"/>
            <ac:picMk id="14" creationId="{C198810F-6B01-CF15-3036-1247CDCDDE55}"/>
          </ac:picMkLst>
        </pc:picChg>
        <pc:picChg chg="del">
          <ac:chgData name="Johanesen, Sarah" userId="2e354a0b-b3e5-4ac9-ac2d-56bb5ec11e39" providerId="ADAL" clId="{4CFE6305-5DBD-486F-994D-81F5A6C9C5F7}" dt="2023-09-22T15:12:39.024" v="4233" actId="478"/>
          <ac:picMkLst>
            <pc:docMk/>
            <pc:sldMk cId="1702224760" sldId="261"/>
            <ac:picMk id="1032" creationId="{FE7A676A-CE42-93B2-DF91-6410839F4045}"/>
          </ac:picMkLst>
        </pc:picChg>
      </pc:sldChg>
      <pc:sldChg chg="addSp delSp modSp add mod ord modAnim">
        <pc:chgData name="Johanesen, Sarah" userId="2e354a0b-b3e5-4ac9-ac2d-56bb5ec11e39" providerId="ADAL" clId="{4CFE6305-5DBD-486F-994D-81F5A6C9C5F7}" dt="2023-09-27T12:51:57.619" v="10551" actId="20577"/>
        <pc:sldMkLst>
          <pc:docMk/>
          <pc:sldMk cId="2100340326" sldId="262"/>
        </pc:sldMkLst>
        <pc:spChg chg="del">
          <ac:chgData name="Johanesen, Sarah" userId="2e354a0b-b3e5-4ac9-ac2d-56bb5ec11e39" providerId="ADAL" clId="{4CFE6305-5DBD-486F-994D-81F5A6C9C5F7}" dt="2023-09-22T15:27:38.908" v="4538" actId="478"/>
          <ac:spMkLst>
            <pc:docMk/>
            <pc:sldMk cId="2100340326" sldId="262"/>
            <ac:spMk id="2" creationId="{FF3F5F6B-60CA-C2FB-EC54-96626C14C9D2}"/>
          </ac:spMkLst>
        </pc:spChg>
        <pc:spChg chg="mod">
          <ac:chgData name="Johanesen, Sarah" userId="2e354a0b-b3e5-4ac9-ac2d-56bb5ec11e39" providerId="ADAL" clId="{4CFE6305-5DBD-486F-994D-81F5A6C9C5F7}" dt="2023-09-27T12:51:57.619" v="10551" actId="20577"/>
          <ac:spMkLst>
            <pc:docMk/>
            <pc:sldMk cId="2100340326" sldId="262"/>
            <ac:spMk id="3" creationId="{A0D7E7E5-9011-7F18-6E0A-AED77CF850ED}"/>
          </ac:spMkLst>
        </pc:spChg>
        <pc:spChg chg="add del mod">
          <ac:chgData name="Johanesen, Sarah" userId="2e354a0b-b3e5-4ac9-ac2d-56bb5ec11e39" providerId="ADAL" clId="{4CFE6305-5DBD-486F-994D-81F5A6C9C5F7}" dt="2023-09-22T15:27:41.106" v="4539" actId="478"/>
          <ac:spMkLst>
            <pc:docMk/>
            <pc:sldMk cId="2100340326" sldId="262"/>
            <ac:spMk id="5" creationId="{5977CA94-4578-C1C8-77A1-258898C33D08}"/>
          </ac:spMkLst>
        </pc:spChg>
        <pc:spChg chg="add del mod">
          <ac:chgData name="Johanesen, Sarah" userId="2e354a0b-b3e5-4ac9-ac2d-56bb5ec11e39" providerId="ADAL" clId="{4CFE6305-5DBD-486F-994D-81F5A6C9C5F7}" dt="2023-09-27T12:51:47.545" v="10541" actId="478"/>
          <ac:spMkLst>
            <pc:docMk/>
            <pc:sldMk cId="2100340326" sldId="262"/>
            <ac:spMk id="8" creationId="{07AEDCD4-370A-A3CB-9F86-9A639254E199}"/>
          </ac:spMkLst>
        </pc:spChg>
        <pc:spChg chg="add mod">
          <ac:chgData name="Johanesen, Sarah" userId="2e354a0b-b3e5-4ac9-ac2d-56bb5ec11e39" providerId="ADAL" clId="{4CFE6305-5DBD-486F-994D-81F5A6C9C5F7}" dt="2023-09-27T12:51:34.771" v="10536" actId="1076"/>
          <ac:spMkLst>
            <pc:docMk/>
            <pc:sldMk cId="2100340326" sldId="262"/>
            <ac:spMk id="9" creationId="{0E95F7FA-CC28-F02E-1C68-64E0DDF3ADAB}"/>
          </ac:spMkLst>
        </pc:spChg>
        <pc:picChg chg="add mod">
          <ac:chgData name="Johanesen, Sarah" userId="2e354a0b-b3e5-4ac9-ac2d-56bb5ec11e39" providerId="ADAL" clId="{4CFE6305-5DBD-486F-994D-81F5A6C9C5F7}" dt="2023-09-22T15:29:45.420" v="4825" actId="962"/>
          <ac:picMkLst>
            <pc:docMk/>
            <pc:sldMk cId="2100340326" sldId="262"/>
            <ac:picMk id="6" creationId="{D93D65E4-3C6B-2A2C-6086-70F7CF859BA9}"/>
          </ac:picMkLst>
        </pc:picChg>
        <pc:picChg chg="del">
          <ac:chgData name="Johanesen, Sarah" userId="2e354a0b-b3e5-4ac9-ac2d-56bb5ec11e39" providerId="ADAL" clId="{4CFE6305-5DBD-486F-994D-81F5A6C9C5F7}" dt="2023-09-22T15:27:42.428" v="4541" actId="478"/>
          <ac:picMkLst>
            <pc:docMk/>
            <pc:sldMk cId="2100340326" sldId="262"/>
            <ac:picMk id="7" creationId="{8F1338BB-E10D-3F40-B213-8A76C1091825}"/>
          </ac:picMkLst>
        </pc:picChg>
        <pc:picChg chg="del">
          <ac:chgData name="Johanesen, Sarah" userId="2e354a0b-b3e5-4ac9-ac2d-56bb5ec11e39" providerId="ADAL" clId="{4CFE6305-5DBD-486F-994D-81F5A6C9C5F7}" dt="2023-09-22T15:27:41.985" v="4540" actId="478"/>
          <ac:picMkLst>
            <pc:docMk/>
            <pc:sldMk cId="2100340326" sldId="262"/>
            <ac:picMk id="3074" creationId="{468F1DAE-6A7E-44DD-E74E-7A752312C3A8}"/>
          </ac:picMkLst>
        </pc:picChg>
      </pc:sldChg>
      <pc:sldChg chg="addSp delSp modSp add mod ord modAnim">
        <pc:chgData name="Johanesen, Sarah" userId="2e354a0b-b3e5-4ac9-ac2d-56bb5ec11e39" providerId="ADAL" clId="{4CFE6305-5DBD-486F-994D-81F5A6C9C5F7}" dt="2023-09-27T12:53:16.111" v="10575" actId="15"/>
        <pc:sldMkLst>
          <pc:docMk/>
          <pc:sldMk cId="2363422224" sldId="263"/>
        </pc:sldMkLst>
        <pc:spChg chg="mod">
          <ac:chgData name="Johanesen, Sarah" userId="2e354a0b-b3e5-4ac9-ac2d-56bb5ec11e39" providerId="ADAL" clId="{4CFE6305-5DBD-486F-994D-81F5A6C9C5F7}" dt="2023-09-22T15:58:28.929" v="5800" actId="1076"/>
          <ac:spMkLst>
            <pc:docMk/>
            <pc:sldMk cId="2363422224" sldId="263"/>
            <ac:spMk id="2" creationId="{FF3F5F6B-60CA-C2FB-EC54-96626C14C9D2}"/>
          </ac:spMkLst>
        </pc:spChg>
        <pc:spChg chg="mod">
          <ac:chgData name="Johanesen, Sarah" userId="2e354a0b-b3e5-4ac9-ac2d-56bb5ec11e39" providerId="ADAL" clId="{4CFE6305-5DBD-486F-994D-81F5A6C9C5F7}" dt="2023-09-22T15:58:25.623" v="5799" actId="1076"/>
          <ac:spMkLst>
            <pc:docMk/>
            <pc:sldMk cId="2363422224" sldId="263"/>
            <ac:spMk id="3" creationId="{A0D7E7E5-9011-7F18-6E0A-AED77CF850ED}"/>
          </ac:spMkLst>
        </pc:spChg>
        <pc:spChg chg="add mod">
          <ac:chgData name="Johanesen, Sarah" userId="2e354a0b-b3e5-4ac9-ac2d-56bb5ec11e39" providerId="ADAL" clId="{4CFE6305-5DBD-486F-994D-81F5A6C9C5F7}" dt="2023-09-27T12:53:16.111" v="10575" actId="15"/>
          <ac:spMkLst>
            <pc:docMk/>
            <pc:sldMk cId="2363422224" sldId="263"/>
            <ac:spMk id="5" creationId="{429ABB69-34DB-5565-02B7-C9C12F19795E}"/>
          </ac:spMkLst>
        </pc:spChg>
        <pc:picChg chg="add mod">
          <ac:chgData name="Johanesen, Sarah" userId="2e354a0b-b3e5-4ac9-ac2d-56bb5ec11e39" providerId="ADAL" clId="{4CFE6305-5DBD-486F-994D-81F5A6C9C5F7}" dt="2023-09-22T15:46:38.068" v="5248"/>
          <ac:picMkLst>
            <pc:docMk/>
            <pc:sldMk cId="2363422224" sldId="263"/>
            <ac:picMk id="4" creationId="{77E9C935-D10B-50AC-E984-B99180A3475C}"/>
          </ac:picMkLst>
        </pc:picChg>
        <pc:picChg chg="add mod">
          <ac:chgData name="Johanesen, Sarah" userId="2e354a0b-b3e5-4ac9-ac2d-56bb5ec11e39" providerId="ADAL" clId="{4CFE6305-5DBD-486F-994D-81F5A6C9C5F7}" dt="2023-09-22T16:03:07.898" v="5878" actId="1037"/>
          <ac:picMkLst>
            <pc:docMk/>
            <pc:sldMk cId="2363422224" sldId="263"/>
            <ac:picMk id="6" creationId="{D3CB511A-7EEF-4128-A3E7-D6855EFC4D34}"/>
          </ac:picMkLst>
        </pc:picChg>
        <pc:picChg chg="del mod">
          <ac:chgData name="Johanesen, Sarah" userId="2e354a0b-b3e5-4ac9-ac2d-56bb5ec11e39" providerId="ADAL" clId="{4CFE6305-5DBD-486F-994D-81F5A6C9C5F7}" dt="2023-09-22T15:46:37.093" v="5247" actId="478"/>
          <ac:picMkLst>
            <pc:docMk/>
            <pc:sldMk cId="2363422224" sldId="263"/>
            <ac:picMk id="7" creationId="{8F1338BB-E10D-3F40-B213-8A76C1091825}"/>
          </ac:picMkLst>
        </pc:picChg>
        <pc:picChg chg="del">
          <ac:chgData name="Johanesen, Sarah" userId="2e354a0b-b3e5-4ac9-ac2d-56bb5ec11e39" providerId="ADAL" clId="{4CFE6305-5DBD-486F-994D-81F5A6C9C5F7}" dt="2023-09-22T15:46:36.542" v="5245" actId="478"/>
          <ac:picMkLst>
            <pc:docMk/>
            <pc:sldMk cId="2363422224" sldId="263"/>
            <ac:picMk id="3074" creationId="{468F1DAE-6A7E-44DD-E74E-7A752312C3A8}"/>
          </ac:picMkLst>
        </pc:picChg>
      </pc:sldChg>
      <pc:sldChg chg="addSp delSp modSp add mod delAnim">
        <pc:chgData name="Johanesen, Sarah" userId="2e354a0b-b3e5-4ac9-ac2d-56bb5ec11e39" providerId="ADAL" clId="{4CFE6305-5DBD-486F-994D-81F5A6C9C5F7}" dt="2023-09-27T12:53:49.286" v="10594" actId="20577"/>
        <pc:sldMkLst>
          <pc:docMk/>
          <pc:sldMk cId="253010679" sldId="264"/>
        </pc:sldMkLst>
        <pc:spChg chg="mod">
          <ac:chgData name="Johanesen, Sarah" userId="2e354a0b-b3e5-4ac9-ac2d-56bb5ec11e39" providerId="ADAL" clId="{4CFE6305-5DBD-486F-994D-81F5A6C9C5F7}" dt="2023-09-27T12:53:49.286" v="10594" actId="20577"/>
          <ac:spMkLst>
            <pc:docMk/>
            <pc:sldMk cId="253010679" sldId="264"/>
            <ac:spMk id="3" creationId="{A0D7E7E5-9011-7F18-6E0A-AED77CF850ED}"/>
          </ac:spMkLst>
        </pc:spChg>
        <pc:spChg chg="del">
          <ac:chgData name="Johanesen, Sarah" userId="2e354a0b-b3e5-4ac9-ac2d-56bb5ec11e39" providerId="ADAL" clId="{4CFE6305-5DBD-486F-994D-81F5A6C9C5F7}" dt="2023-09-26T12:08:02.067" v="6598" actId="478"/>
          <ac:spMkLst>
            <pc:docMk/>
            <pc:sldMk cId="253010679" sldId="264"/>
            <ac:spMk id="5" creationId="{429ABB69-34DB-5565-02B7-C9C12F19795E}"/>
          </ac:spMkLst>
        </pc:spChg>
        <pc:picChg chg="del">
          <ac:chgData name="Johanesen, Sarah" userId="2e354a0b-b3e5-4ac9-ac2d-56bb5ec11e39" providerId="ADAL" clId="{4CFE6305-5DBD-486F-994D-81F5A6C9C5F7}" dt="2023-09-26T12:00:27.340" v="5888" actId="478"/>
          <ac:picMkLst>
            <pc:docMk/>
            <pc:sldMk cId="253010679" sldId="264"/>
            <ac:picMk id="4" creationId="{77E9C935-D10B-50AC-E984-B99180A3475C}"/>
          </ac:picMkLst>
        </pc:picChg>
        <pc:picChg chg="del">
          <ac:chgData name="Johanesen, Sarah" userId="2e354a0b-b3e5-4ac9-ac2d-56bb5ec11e39" providerId="ADAL" clId="{4CFE6305-5DBD-486F-994D-81F5A6C9C5F7}" dt="2023-09-26T12:00:26.720" v="5887" actId="478"/>
          <ac:picMkLst>
            <pc:docMk/>
            <pc:sldMk cId="253010679" sldId="264"/>
            <ac:picMk id="6" creationId="{D3CB511A-7EEF-4128-A3E7-D6855EFC4D34}"/>
          </ac:picMkLst>
        </pc:picChg>
        <pc:picChg chg="add del mod">
          <ac:chgData name="Johanesen, Sarah" userId="2e354a0b-b3e5-4ac9-ac2d-56bb5ec11e39" providerId="ADAL" clId="{4CFE6305-5DBD-486F-994D-81F5A6C9C5F7}" dt="2023-09-26T12:03:59.581" v="5898" actId="478"/>
          <ac:picMkLst>
            <pc:docMk/>
            <pc:sldMk cId="253010679" sldId="264"/>
            <ac:picMk id="1026" creationId="{C55C97EC-FA03-A9DE-06CC-82DEFEC86CE6}"/>
          </ac:picMkLst>
        </pc:picChg>
        <pc:picChg chg="add mod">
          <ac:chgData name="Johanesen, Sarah" userId="2e354a0b-b3e5-4ac9-ac2d-56bb5ec11e39" providerId="ADAL" clId="{4CFE6305-5DBD-486F-994D-81F5A6C9C5F7}" dt="2023-09-26T12:10:00.876" v="6809" actId="1037"/>
          <ac:picMkLst>
            <pc:docMk/>
            <pc:sldMk cId="253010679" sldId="264"/>
            <ac:picMk id="1028" creationId="{251BFBD0-5FAA-CEEB-721B-28742CE9864D}"/>
          </ac:picMkLst>
        </pc:picChg>
      </pc:sldChg>
      <pc:sldChg chg="addSp delSp modSp add mod modAnim">
        <pc:chgData name="Johanesen, Sarah" userId="2e354a0b-b3e5-4ac9-ac2d-56bb5ec11e39" providerId="ADAL" clId="{4CFE6305-5DBD-486F-994D-81F5A6C9C5F7}" dt="2023-09-26T12:26:43.431" v="8211" actId="962"/>
        <pc:sldMkLst>
          <pc:docMk/>
          <pc:sldMk cId="2354489826" sldId="265"/>
        </pc:sldMkLst>
        <pc:spChg chg="mod">
          <ac:chgData name="Johanesen, Sarah" userId="2e354a0b-b3e5-4ac9-ac2d-56bb5ec11e39" providerId="ADAL" clId="{4CFE6305-5DBD-486F-994D-81F5A6C9C5F7}" dt="2023-09-26T12:10:44.128" v="6830" actId="14100"/>
          <ac:spMkLst>
            <pc:docMk/>
            <pc:sldMk cId="2354489826" sldId="265"/>
            <ac:spMk id="2" creationId="{FF3F5F6B-60CA-C2FB-EC54-96626C14C9D2}"/>
          </ac:spMkLst>
        </pc:spChg>
        <pc:spChg chg="mod">
          <ac:chgData name="Johanesen, Sarah" userId="2e354a0b-b3e5-4ac9-ac2d-56bb5ec11e39" providerId="ADAL" clId="{4CFE6305-5DBD-486F-994D-81F5A6C9C5F7}" dt="2023-09-26T12:23:53.850" v="7417" actId="20577"/>
          <ac:spMkLst>
            <pc:docMk/>
            <pc:sldMk cId="2354489826" sldId="265"/>
            <ac:spMk id="3" creationId="{A0D7E7E5-9011-7F18-6E0A-AED77CF850ED}"/>
          </ac:spMkLst>
        </pc:spChg>
        <pc:spChg chg="add mod">
          <ac:chgData name="Johanesen, Sarah" userId="2e354a0b-b3e5-4ac9-ac2d-56bb5ec11e39" providerId="ADAL" clId="{4CFE6305-5DBD-486F-994D-81F5A6C9C5F7}" dt="2023-09-26T12:24:20.781" v="7419" actId="122"/>
          <ac:spMkLst>
            <pc:docMk/>
            <pc:sldMk cId="2354489826" sldId="265"/>
            <ac:spMk id="4" creationId="{57D3E0B2-ED6B-98D0-4CA2-08F7111509BD}"/>
          </ac:spMkLst>
        </pc:spChg>
        <pc:picChg chg="add mod">
          <ac:chgData name="Johanesen, Sarah" userId="2e354a0b-b3e5-4ac9-ac2d-56bb5ec11e39" providerId="ADAL" clId="{4CFE6305-5DBD-486F-994D-81F5A6C9C5F7}" dt="2023-09-26T12:26:43.431" v="8211" actId="962"/>
          <ac:picMkLst>
            <pc:docMk/>
            <pc:sldMk cId="2354489826" sldId="265"/>
            <ac:picMk id="5" creationId="{C7BDCCD1-B23B-AA76-0021-02022CE49922}"/>
          </ac:picMkLst>
        </pc:picChg>
        <pc:picChg chg="add mod">
          <ac:chgData name="Johanesen, Sarah" userId="2e354a0b-b3e5-4ac9-ac2d-56bb5ec11e39" providerId="ADAL" clId="{4CFE6305-5DBD-486F-994D-81F5A6C9C5F7}" dt="2023-09-26T12:25:30.904" v="7835" actId="962"/>
          <ac:picMkLst>
            <pc:docMk/>
            <pc:sldMk cId="2354489826" sldId="265"/>
            <ac:picMk id="6" creationId="{0FFF477A-D656-A2D3-C114-BFBBD3771B78}"/>
          </ac:picMkLst>
        </pc:picChg>
        <pc:picChg chg="del">
          <ac:chgData name="Johanesen, Sarah" userId="2e354a0b-b3e5-4ac9-ac2d-56bb5ec11e39" providerId="ADAL" clId="{4CFE6305-5DBD-486F-994D-81F5A6C9C5F7}" dt="2023-09-26T12:10:44.962" v="6831" actId="478"/>
          <ac:picMkLst>
            <pc:docMk/>
            <pc:sldMk cId="2354489826" sldId="265"/>
            <ac:picMk id="1028" creationId="{251BFBD0-5FAA-CEEB-721B-28742CE9864D}"/>
          </ac:picMkLst>
        </pc:picChg>
      </pc:sldChg>
      <pc:sldChg chg="delSp add del mod ord">
        <pc:chgData name="Johanesen, Sarah" userId="2e354a0b-b3e5-4ac9-ac2d-56bb5ec11e39" providerId="ADAL" clId="{4CFE6305-5DBD-486F-994D-81F5A6C9C5F7}" dt="2023-09-26T12:27:34.660" v="8216" actId="2696"/>
        <pc:sldMkLst>
          <pc:docMk/>
          <pc:sldMk cId="919137527" sldId="266"/>
        </pc:sldMkLst>
        <pc:picChg chg="del">
          <ac:chgData name="Johanesen, Sarah" userId="2e354a0b-b3e5-4ac9-ac2d-56bb5ec11e39" providerId="ADAL" clId="{4CFE6305-5DBD-486F-994D-81F5A6C9C5F7}" dt="2023-09-26T12:27:30.246" v="8215" actId="478"/>
          <ac:picMkLst>
            <pc:docMk/>
            <pc:sldMk cId="919137527" sldId="266"/>
            <ac:picMk id="6" creationId="{D93D65E4-3C6B-2A2C-6086-70F7CF859BA9}"/>
          </ac:picMkLst>
        </pc:picChg>
      </pc:sldChg>
      <pc:sldChg chg="addSp delSp modSp add mod ord delAnim modAnim">
        <pc:chgData name="Johanesen, Sarah" userId="2e354a0b-b3e5-4ac9-ac2d-56bb5ec11e39" providerId="ADAL" clId="{4CFE6305-5DBD-486F-994D-81F5A6C9C5F7}" dt="2023-09-27T12:15:20.783" v="9632" actId="14100"/>
        <pc:sldMkLst>
          <pc:docMk/>
          <pc:sldMk cId="3190851361" sldId="266"/>
        </pc:sldMkLst>
        <pc:spChg chg="mod">
          <ac:chgData name="Johanesen, Sarah" userId="2e354a0b-b3e5-4ac9-ac2d-56bb5ec11e39" providerId="ADAL" clId="{4CFE6305-5DBD-486F-994D-81F5A6C9C5F7}" dt="2023-09-26T12:27:58.896" v="8240" actId="14100"/>
          <ac:spMkLst>
            <pc:docMk/>
            <pc:sldMk cId="3190851361" sldId="266"/>
            <ac:spMk id="2" creationId="{FF3F5F6B-60CA-C2FB-EC54-96626C14C9D2}"/>
          </ac:spMkLst>
        </pc:spChg>
        <pc:spChg chg="mod">
          <ac:chgData name="Johanesen, Sarah" userId="2e354a0b-b3e5-4ac9-ac2d-56bb5ec11e39" providerId="ADAL" clId="{4CFE6305-5DBD-486F-994D-81F5A6C9C5F7}" dt="2023-09-26T12:36:58.965" v="8377" actId="1076"/>
          <ac:spMkLst>
            <pc:docMk/>
            <pc:sldMk cId="3190851361" sldId="266"/>
            <ac:spMk id="3" creationId="{A0D7E7E5-9011-7F18-6E0A-AED77CF850ED}"/>
          </ac:spMkLst>
        </pc:spChg>
        <pc:spChg chg="mod ord">
          <ac:chgData name="Johanesen, Sarah" userId="2e354a0b-b3e5-4ac9-ac2d-56bb5ec11e39" providerId="ADAL" clId="{4CFE6305-5DBD-486F-994D-81F5A6C9C5F7}" dt="2023-09-27T12:15:05.271" v="9630" actId="1035"/>
          <ac:spMkLst>
            <pc:docMk/>
            <pc:sldMk cId="3190851361" sldId="266"/>
            <ac:spMk id="5" creationId="{429ABB69-34DB-5565-02B7-C9C12F19795E}"/>
          </ac:spMkLst>
        </pc:spChg>
        <pc:spChg chg="add mod">
          <ac:chgData name="Johanesen, Sarah" userId="2e354a0b-b3e5-4ac9-ac2d-56bb5ec11e39" providerId="ADAL" clId="{4CFE6305-5DBD-486F-994D-81F5A6C9C5F7}" dt="2023-09-27T12:15:20.783" v="9632" actId="14100"/>
          <ac:spMkLst>
            <pc:docMk/>
            <pc:sldMk cId="3190851361" sldId="266"/>
            <ac:spMk id="9" creationId="{96BD7640-A588-1DAC-46DE-03D7643B2B93}"/>
          </ac:spMkLst>
        </pc:spChg>
        <pc:picChg chg="del">
          <ac:chgData name="Johanesen, Sarah" userId="2e354a0b-b3e5-4ac9-ac2d-56bb5ec11e39" providerId="ADAL" clId="{4CFE6305-5DBD-486F-994D-81F5A6C9C5F7}" dt="2023-09-26T12:27:45.922" v="8221" actId="478"/>
          <ac:picMkLst>
            <pc:docMk/>
            <pc:sldMk cId="3190851361" sldId="266"/>
            <ac:picMk id="4" creationId="{77E9C935-D10B-50AC-E984-B99180A3475C}"/>
          </ac:picMkLst>
        </pc:picChg>
        <pc:picChg chg="del">
          <ac:chgData name="Johanesen, Sarah" userId="2e354a0b-b3e5-4ac9-ac2d-56bb5ec11e39" providerId="ADAL" clId="{4CFE6305-5DBD-486F-994D-81F5A6C9C5F7}" dt="2023-09-26T12:27:45.565" v="8220" actId="478"/>
          <ac:picMkLst>
            <pc:docMk/>
            <pc:sldMk cId="3190851361" sldId="266"/>
            <ac:picMk id="6" creationId="{D3CB511A-7EEF-4128-A3E7-D6855EFC4D34}"/>
          </ac:picMkLst>
        </pc:picChg>
        <pc:picChg chg="add mod modCrop">
          <ac:chgData name="Johanesen, Sarah" userId="2e354a0b-b3e5-4ac9-ac2d-56bb5ec11e39" providerId="ADAL" clId="{4CFE6305-5DBD-486F-994D-81F5A6C9C5F7}" dt="2023-09-26T12:38:29.541" v="8407" actId="1036"/>
          <ac:picMkLst>
            <pc:docMk/>
            <pc:sldMk cId="3190851361" sldId="266"/>
            <ac:picMk id="8" creationId="{84BEED58-E10D-D13D-D19B-24215E64F166}"/>
          </ac:picMkLst>
        </pc:picChg>
        <pc:picChg chg="add del mod">
          <ac:chgData name="Johanesen, Sarah" userId="2e354a0b-b3e5-4ac9-ac2d-56bb5ec11e39" providerId="ADAL" clId="{4CFE6305-5DBD-486F-994D-81F5A6C9C5F7}" dt="2023-09-26T12:35:30.901" v="8293" actId="478"/>
          <ac:picMkLst>
            <pc:docMk/>
            <pc:sldMk cId="3190851361" sldId="266"/>
            <ac:picMk id="2050" creationId="{8F572118-1F7C-979A-6003-5D8B175A38FF}"/>
          </ac:picMkLst>
        </pc:picChg>
        <pc:picChg chg="add del">
          <ac:chgData name="Johanesen, Sarah" userId="2e354a0b-b3e5-4ac9-ac2d-56bb5ec11e39" providerId="ADAL" clId="{4CFE6305-5DBD-486F-994D-81F5A6C9C5F7}" dt="2023-09-26T12:37:46.645" v="8392"/>
          <ac:picMkLst>
            <pc:docMk/>
            <pc:sldMk cId="3190851361" sldId="266"/>
            <ac:picMk id="2052" creationId="{E1998FDC-92A9-CE79-FE01-33E3273B46A6}"/>
          </ac:picMkLst>
        </pc:picChg>
        <pc:picChg chg="add mod">
          <ac:chgData name="Johanesen, Sarah" userId="2e354a0b-b3e5-4ac9-ac2d-56bb5ec11e39" providerId="ADAL" clId="{4CFE6305-5DBD-486F-994D-81F5A6C9C5F7}" dt="2023-09-26T12:38:16.745" v="8403" actId="14100"/>
          <ac:picMkLst>
            <pc:docMk/>
            <pc:sldMk cId="3190851361" sldId="266"/>
            <ac:picMk id="2054" creationId="{7BC3A2A5-B96A-E30E-9ED8-73866B1643AF}"/>
          </ac:picMkLst>
        </pc:picChg>
        <pc:picChg chg="add mod">
          <ac:chgData name="Johanesen, Sarah" userId="2e354a0b-b3e5-4ac9-ac2d-56bb5ec11e39" providerId="ADAL" clId="{4CFE6305-5DBD-486F-994D-81F5A6C9C5F7}" dt="2023-09-27T12:14:49.844" v="9624" actId="1038"/>
          <ac:picMkLst>
            <pc:docMk/>
            <pc:sldMk cId="3190851361" sldId="266"/>
            <ac:picMk id="2056" creationId="{139EBFB0-0589-5B13-12EB-6C834FC6A028}"/>
          </ac:picMkLst>
        </pc:picChg>
      </pc:sldChg>
      <pc:sldChg chg="addSp delSp modSp add mod delAnim modAnim">
        <pc:chgData name="Johanesen, Sarah" userId="2e354a0b-b3e5-4ac9-ac2d-56bb5ec11e39" providerId="ADAL" clId="{4CFE6305-5DBD-486F-994D-81F5A6C9C5F7}" dt="2023-09-27T11:31:39.268" v="9120" actId="20577"/>
        <pc:sldMkLst>
          <pc:docMk/>
          <pc:sldMk cId="1680808401" sldId="267"/>
        </pc:sldMkLst>
        <pc:spChg chg="mod">
          <ac:chgData name="Johanesen, Sarah" userId="2e354a0b-b3e5-4ac9-ac2d-56bb5ec11e39" providerId="ADAL" clId="{4CFE6305-5DBD-486F-994D-81F5A6C9C5F7}" dt="2023-09-27T11:31:39.268" v="9120" actId="20577"/>
          <ac:spMkLst>
            <pc:docMk/>
            <pc:sldMk cId="1680808401" sldId="267"/>
            <ac:spMk id="3" creationId="{A0D7E7E5-9011-7F18-6E0A-AED77CF850ED}"/>
          </ac:spMkLst>
        </pc:spChg>
        <pc:spChg chg="add mod">
          <ac:chgData name="Johanesen, Sarah" userId="2e354a0b-b3e5-4ac9-ac2d-56bb5ec11e39" providerId="ADAL" clId="{4CFE6305-5DBD-486F-994D-81F5A6C9C5F7}" dt="2023-09-27T11:30:14.988" v="9087" actId="1076"/>
          <ac:spMkLst>
            <pc:docMk/>
            <pc:sldMk cId="1680808401" sldId="267"/>
            <ac:spMk id="4" creationId="{D9DEBC1D-0008-41FA-E720-C44D6D2732CF}"/>
          </ac:spMkLst>
        </pc:spChg>
        <pc:spChg chg="del">
          <ac:chgData name="Johanesen, Sarah" userId="2e354a0b-b3e5-4ac9-ac2d-56bb5ec11e39" providerId="ADAL" clId="{4CFE6305-5DBD-486F-994D-81F5A6C9C5F7}" dt="2023-09-26T12:44:02.076" v="8672" actId="478"/>
          <ac:spMkLst>
            <pc:docMk/>
            <pc:sldMk cId="1680808401" sldId="267"/>
            <ac:spMk id="5" creationId="{429ABB69-34DB-5565-02B7-C9C12F19795E}"/>
          </ac:spMkLst>
        </pc:spChg>
        <pc:spChg chg="del">
          <ac:chgData name="Johanesen, Sarah" userId="2e354a0b-b3e5-4ac9-ac2d-56bb5ec11e39" providerId="ADAL" clId="{4CFE6305-5DBD-486F-994D-81F5A6C9C5F7}" dt="2023-09-26T12:44:04.180" v="8675" actId="478"/>
          <ac:spMkLst>
            <pc:docMk/>
            <pc:sldMk cId="1680808401" sldId="267"/>
            <ac:spMk id="9" creationId="{96BD7640-A588-1DAC-46DE-03D7643B2B93}"/>
          </ac:spMkLst>
        </pc:spChg>
        <pc:picChg chg="del">
          <ac:chgData name="Johanesen, Sarah" userId="2e354a0b-b3e5-4ac9-ac2d-56bb5ec11e39" providerId="ADAL" clId="{4CFE6305-5DBD-486F-994D-81F5A6C9C5F7}" dt="2023-09-26T12:44:44.402" v="8718" actId="478"/>
          <ac:picMkLst>
            <pc:docMk/>
            <pc:sldMk cId="1680808401" sldId="267"/>
            <ac:picMk id="8" creationId="{84BEED58-E10D-D13D-D19B-24215E64F166}"/>
          </ac:picMkLst>
        </pc:picChg>
        <pc:picChg chg="del mod">
          <ac:chgData name="Johanesen, Sarah" userId="2e354a0b-b3e5-4ac9-ac2d-56bb5ec11e39" providerId="ADAL" clId="{4CFE6305-5DBD-486F-994D-81F5A6C9C5F7}" dt="2023-09-26T12:44:02.653" v="8674" actId="478"/>
          <ac:picMkLst>
            <pc:docMk/>
            <pc:sldMk cId="1680808401" sldId="267"/>
            <ac:picMk id="2054" creationId="{7BC3A2A5-B96A-E30E-9ED8-73866B1643AF}"/>
          </ac:picMkLst>
        </pc:picChg>
        <pc:picChg chg="del">
          <ac:chgData name="Johanesen, Sarah" userId="2e354a0b-b3e5-4ac9-ac2d-56bb5ec11e39" providerId="ADAL" clId="{4CFE6305-5DBD-486F-994D-81F5A6C9C5F7}" dt="2023-09-26T12:44:04.786" v="8676" actId="478"/>
          <ac:picMkLst>
            <pc:docMk/>
            <pc:sldMk cId="1680808401" sldId="267"/>
            <ac:picMk id="2056" creationId="{139EBFB0-0589-5B13-12EB-6C834FC6A028}"/>
          </ac:picMkLst>
        </pc:picChg>
      </pc:sldChg>
      <pc:sldChg chg="addSp delSp modSp add del mod ord delAnim modAnim">
        <pc:chgData name="Johanesen, Sarah" userId="2e354a0b-b3e5-4ac9-ac2d-56bb5ec11e39" providerId="ADAL" clId="{4CFE6305-5DBD-486F-994D-81F5A6C9C5F7}" dt="2023-09-26T12:49:01.193" v="8783" actId="2696"/>
        <pc:sldMkLst>
          <pc:docMk/>
          <pc:sldMk cId="1283350877" sldId="268"/>
        </pc:sldMkLst>
        <pc:spChg chg="del mod">
          <ac:chgData name="Johanesen, Sarah" userId="2e354a0b-b3e5-4ac9-ac2d-56bb5ec11e39" providerId="ADAL" clId="{4CFE6305-5DBD-486F-994D-81F5A6C9C5F7}" dt="2023-09-26T12:48:54.159" v="8780" actId="478"/>
          <ac:spMkLst>
            <pc:docMk/>
            <pc:sldMk cId="1283350877" sldId="268"/>
            <ac:spMk id="2" creationId="{FF3F5F6B-60CA-C2FB-EC54-96626C14C9D2}"/>
          </ac:spMkLst>
        </pc:spChg>
        <pc:spChg chg="mod">
          <ac:chgData name="Johanesen, Sarah" userId="2e354a0b-b3e5-4ac9-ac2d-56bb5ec11e39" providerId="ADAL" clId="{4CFE6305-5DBD-486F-994D-81F5A6C9C5F7}" dt="2023-09-26T12:48:57.902" v="8782" actId="1076"/>
          <ac:spMkLst>
            <pc:docMk/>
            <pc:sldMk cId="1283350877" sldId="268"/>
            <ac:spMk id="3" creationId="{A0D7E7E5-9011-7F18-6E0A-AED77CF850ED}"/>
          </ac:spMkLst>
        </pc:spChg>
        <pc:spChg chg="add del mod">
          <ac:chgData name="Johanesen, Sarah" userId="2e354a0b-b3e5-4ac9-ac2d-56bb5ec11e39" providerId="ADAL" clId="{4CFE6305-5DBD-486F-994D-81F5A6C9C5F7}" dt="2023-09-26T12:48:55.737" v="8781" actId="478"/>
          <ac:spMkLst>
            <pc:docMk/>
            <pc:sldMk cId="1283350877" sldId="268"/>
            <ac:spMk id="8" creationId="{299CD719-C568-129C-8A77-2FB40109B703}"/>
          </ac:spMkLst>
        </pc:spChg>
        <pc:picChg chg="del">
          <ac:chgData name="Johanesen, Sarah" userId="2e354a0b-b3e5-4ac9-ac2d-56bb5ec11e39" providerId="ADAL" clId="{4CFE6305-5DBD-486F-994D-81F5A6C9C5F7}" dt="2023-09-26T12:48:34.865" v="8753" actId="478"/>
          <ac:picMkLst>
            <pc:docMk/>
            <pc:sldMk cId="1283350877" sldId="268"/>
            <ac:picMk id="4" creationId="{77E9C935-D10B-50AC-E984-B99180A3475C}"/>
          </ac:picMkLst>
        </pc:picChg>
        <pc:picChg chg="del">
          <ac:chgData name="Johanesen, Sarah" userId="2e354a0b-b3e5-4ac9-ac2d-56bb5ec11e39" providerId="ADAL" clId="{4CFE6305-5DBD-486F-994D-81F5A6C9C5F7}" dt="2023-09-26T12:48:34.323" v="8752" actId="478"/>
          <ac:picMkLst>
            <pc:docMk/>
            <pc:sldMk cId="1283350877" sldId="268"/>
            <ac:picMk id="6" creationId="{D3CB511A-7EEF-4128-A3E7-D6855EFC4D34}"/>
          </ac:picMkLst>
        </pc:picChg>
      </pc:sldChg>
      <pc:sldChg chg="add del">
        <pc:chgData name="Johanesen, Sarah" userId="2e354a0b-b3e5-4ac9-ac2d-56bb5ec11e39" providerId="ADAL" clId="{4CFE6305-5DBD-486F-994D-81F5A6C9C5F7}" dt="2023-09-26T12:48:22.188" v="8748" actId="2696"/>
        <pc:sldMkLst>
          <pc:docMk/>
          <pc:sldMk cId="2230447028" sldId="268"/>
        </pc:sldMkLst>
      </pc:sldChg>
      <pc:sldChg chg="addSp delSp modSp add mod ord delAnim">
        <pc:chgData name="Johanesen, Sarah" userId="2e354a0b-b3e5-4ac9-ac2d-56bb5ec11e39" providerId="ADAL" clId="{4CFE6305-5DBD-486F-994D-81F5A6C9C5F7}" dt="2023-09-27T11:33:09.610" v="9140" actId="1036"/>
        <pc:sldMkLst>
          <pc:docMk/>
          <pc:sldMk cId="4042588669" sldId="268"/>
        </pc:sldMkLst>
        <pc:spChg chg="mod">
          <ac:chgData name="Johanesen, Sarah" userId="2e354a0b-b3e5-4ac9-ac2d-56bb5ec11e39" providerId="ADAL" clId="{4CFE6305-5DBD-486F-994D-81F5A6C9C5F7}" dt="2023-09-26T12:51:09.579" v="8841" actId="14100"/>
          <ac:spMkLst>
            <pc:docMk/>
            <pc:sldMk cId="4042588669" sldId="268"/>
            <ac:spMk id="3" creationId="{A0D7E7E5-9011-7F18-6E0A-AED77CF850ED}"/>
          </ac:spMkLst>
        </pc:spChg>
        <pc:spChg chg="add mod">
          <ac:chgData name="Johanesen, Sarah" userId="2e354a0b-b3e5-4ac9-ac2d-56bb5ec11e39" providerId="ADAL" clId="{4CFE6305-5DBD-486F-994D-81F5A6C9C5F7}" dt="2023-09-27T11:33:09.610" v="9140" actId="1036"/>
          <ac:spMkLst>
            <pc:docMk/>
            <pc:sldMk cId="4042588669" sldId="268"/>
            <ac:spMk id="4" creationId="{7928EC1C-A0D3-6ED4-2DBF-05D01FFED03C}"/>
          </ac:spMkLst>
        </pc:spChg>
        <pc:spChg chg="mod">
          <ac:chgData name="Johanesen, Sarah" userId="2e354a0b-b3e5-4ac9-ac2d-56bb5ec11e39" providerId="ADAL" clId="{4CFE6305-5DBD-486F-994D-81F5A6C9C5F7}" dt="2023-09-27T11:33:05.492" v="9131" actId="948"/>
          <ac:spMkLst>
            <pc:docMk/>
            <pc:sldMk cId="4042588669" sldId="268"/>
            <ac:spMk id="8" creationId="{07AEDCD4-370A-A3CB-9F86-9A639254E199}"/>
          </ac:spMkLst>
        </pc:spChg>
        <pc:spChg chg="del">
          <ac:chgData name="Johanesen, Sarah" userId="2e354a0b-b3e5-4ac9-ac2d-56bb5ec11e39" providerId="ADAL" clId="{4CFE6305-5DBD-486F-994D-81F5A6C9C5F7}" dt="2023-09-26T12:49:06.789" v="8787" actId="478"/>
          <ac:spMkLst>
            <pc:docMk/>
            <pc:sldMk cId="4042588669" sldId="268"/>
            <ac:spMk id="9" creationId="{0E95F7FA-CC28-F02E-1C68-64E0DDF3ADAB}"/>
          </ac:spMkLst>
        </pc:spChg>
        <pc:picChg chg="add mod">
          <ac:chgData name="Johanesen, Sarah" userId="2e354a0b-b3e5-4ac9-ac2d-56bb5ec11e39" providerId="ADAL" clId="{4CFE6305-5DBD-486F-994D-81F5A6C9C5F7}" dt="2023-09-26T12:49:31.600" v="8794" actId="1035"/>
          <ac:picMkLst>
            <pc:docMk/>
            <pc:sldMk cId="4042588669" sldId="268"/>
            <ac:picMk id="2" creationId="{086C66C0-88AA-765E-72AF-3407719275DC}"/>
          </ac:picMkLst>
        </pc:picChg>
        <pc:picChg chg="del mod">
          <ac:chgData name="Johanesen, Sarah" userId="2e354a0b-b3e5-4ac9-ac2d-56bb5ec11e39" providerId="ADAL" clId="{4CFE6305-5DBD-486F-994D-81F5A6C9C5F7}" dt="2023-09-26T12:49:07.918" v="8789" actId="478"/>
          <ac:picMkLst>
            <pc:docMk/>
            <pc:sldMk cId="4042588669" sldId="268"/>
            <ac:picMk id="6" creationId="{D93D65E4-3C6B-2A2C-6086-70F7CF859BA9}"/>
          </ac:picMkLst>
        </pc:picChg>
      </pc:sldChg>
      <pc:sldChg chg="addSp modSp add mod ord">
        <pc:chgData name="Johanesen, Sarah" userId="2e354a0b-b3e5-4ac9-ac2d-56bb5ec11e39" providerId="ADAL" clId="{4CFE6305-5DBD-486F-994D-81F5A6C9C5F7}" dt="2023-09-27T12:21:59.544" v="9746" actId="20577"/>
        <pc:sldMkLst>
          <pc:docMk/>
          <pc:sldMk cId="3145706709" sldId="269"/>
        </pc:sldMkLst>
        <pc:spChg chg="mod">
          <ac:chgData name="Johanesen, Sarah" userId="2e354a0b-b3e5-4ac9-ac2d-56bb5ec11e39" providerId="ADAL" clId="{4CFE6305-5DBD-486F-994D-81F5A6C9C5F7}" dt="2023-09-27T11:31:46.568" v="9123"/>
          <ac:spMkLst>
            <pc:docMk/>
            <pc:sldMk cId="3145706709" sldId="269"/>
            <ac:spMk id="3" creationId="{A0D7E7E5-9011-7F18-6E0A-AED77CF850ED}"/>
          </ac:spMkLst>
        </pc:spChg>
        <pc:spChg chg="mod">
          <ac:chgData name="Johanesen, Sarah" userId="2e354a0b-b3e5-4ac9-ac2d-56bb5ec11e39" providerId="ADAL" clId="{4CFE6305-5DBD-486F-994D-81F5A6C9C5F7}" dt="2023-09-27T12:21:59.544" v="9746" actId="20577"/>
          <ac:spMkLst>
            <pc:docMk/>
            <pc:sldMk cId="3145706709" sldId="269"/>
            <ac:spMk id="4" creationId="{D9DEBC1D-0008-41FA-E720-C44D6D2732CF}"/>
          </ac:spMkLst>
        </pc:spChg>
        <pc:picChg chg="add mod">
          <ac:chgData name="Johanesen, Sarah" userId="2e354a0b-b3e5-4ac9-ac2d-56bb5ec11e39" providerId="ADAL" clId="{4CFE6305-5DBD-486F-994D-81F5A6C9C5F7}" dt="2023-09-27T11:32:38.370" v="9130" actId="732"/>
          <ac:picMkLst>
            <pc:docMk/>
            <pc:sldMk cId="3145706709" sldId="269"/>
            <ac:picMk id="1026" creationId="{5964C35F-1E0A-E4A3-5996-E268435083FE}"/>
          </ac:picMkLst>
        </pc:picChg>
      </pc:sldChg>
      <pc:sldChg chg="addSp delSp modSp add mod">
        <pc:chgData name="Johanesen, Sarah" userId="2e354a0b-b3e5-4ac9-ac2d-56bb5ec11e39" providerId="ADAL" clId="{4CFE6305-5DBD-486F-994D-81F5A6C9C5F7}" dt="2023-09-27T11:39:56.465" v="9343" actId="1076"/>
        <pc:sldMkLst>
          <pc:docMk/>
          <pc:sldMk cId="1346687113" sldId="270"/>
        </pc:sldMkLst>
        <pc:spChg chg="mod ord">
          <ac:chgData name="Johanesen, Sarah" userId="2e354a0b-b3e5-4ac9-ac2d-56bb5ec11e39" providerId="ADAL" clId="{4CFE6305-5DBD-486F-994D-81F5A6C9C5F7}" dt="2023-09-27T11:39:56.465" v="9343" actId="1076"/>
          <ac:spMkLst>
            <pc:docMk/>
            <pc:sldMk cId="1346687113" sldId="270"/>
            <ac:spMk id="3" creationId="{A0D7E7E5-9011-7F18-6E0A-AED77CF850ED}"/>
          </ac:spMkLst>
        </pc:spChg>
        <pc:spChg chg="del mod">
          <ac:chgData name="Johanesen, Sarah" userId="2e354a0b-b3e5-4ac9-ac2d-56bb5ec11e39" providerId="ADAL" clId="{4CFE6305-5DBD-486F-994D-81F5A6C9C5F7}" dt="2023-09-27T11:38:38.083" v="9238" actId="478"/>
          <ac:spMkLst>
            <pc:docMk/>
            <pc:sldMk cId="1346687113" sldId="270"/>
            <ac:spMk id="4" creationId="{D9DEBC1D-0008-41FA-E720-C44D6D2732CF}"/>
          </ac:spMkLst>
        </pc:spChg>
        <pc:picChg chg="add mod ord modCrop">
          <ac:chgData name="Johanesen, Sarah" userId="2e354a0b-b3e5-4ac9-ac2d-56bb5ec11e39" providerId="ADAL" clId="{4CFE6305-5DBD-486F-994D-81F5A6C9C5F7}" dt="2023-09-27T11:36:27.244" v="9165" actId="732"/>
          <ac:picMkLst>
            <pc:docMk/>
            <pc:sldMk cId="1346687113" sldId="270"/>
            <ac:picMk id="5" creationId="{FF9933EC-7990-71A3-90BF-C7F8ED3A53E9}"/>
          </ac:picMkLst>
        </pc:picChg>
        <pc:picChg chg="add del">
          <ac:chgData name="Johanesen, Sarah" userId="2e354a0b-b3e5-4ac9-ac2d-56bb5ec11e39" providerId="ADAL" clId="{4CFE6305-5DBD-486F-994D-81F5A6C9C5F7}" dt="2023-09-27T11:36:45.222" v="9168" actId="478"/>
          <ac:picMkLst>
            <pc:docMk/>
            <pc:sldMk cId="1346687113" sldId="270"/>
            <ac:picMk id="6" creationId="{DF06EEC9-7629-C84D-47B4-5D0C05317D87}"/>
          </ac:picMkLst>
        </pc:picChg>
        <pc:picChg chg="mod">
          <ac:chgData name="Johanesen, Sarah" userId="2e354a0b-b3e5-4ac9-ac2d-56bb5ec11e39" providerId="ADAL" clId="{4CFE6305-5DBD-486F-994D-81F5A6C9C5F7}" dt="2023-09-27T11:39:47.074" v="9342" actId="732"/>
          <ac:picMkLst>
            <pc:docMk/>
            <pc:sldMk cId="1346687113" sldId="270"/>
            <ac:picMk id="1026" creationId="{5964C35F-1E0A-E4A3-5996-E268435083FE}"/>
          </ac:picMkLst>
        </pc:picChg>
      </pc:sldChg>
      <pc:sldChg chg="modSp add del mod">
        <pc:chgData name="Johanesen, Sarah" userId="2e354a0b-b3e5-4ac9-ac2d-56bb5ec11e39" providerId="ADAL" clId="{4CFE6305-5DBD-486F-994D-81F5A6C9C5F7}" dt="2023-09-27T11:34:49.496" v="9147" actId="47"/>
        <pc:sldMkLst>
          <pc:docMk/>
          <pc:sldMk cId="2061721354" sldId="270"/>
        </pc:sldMkLst>
        <pc:spChg chg="mod">
          <ac:chgData name="Johanesen, Sarah" userId="2e354a0b-b3e5-4ac9-ac2d-56bb5ec11e39" providerId="ADAL" clId="{4CFE6305-5DBD-486F-994D-81F5A6C9C5F7}" dt="2023-09-27T11:28:56.056" v="9077" actId="113"/>
          <ac:spMkLst>
            <pc:docMk/>
            <pc:sldMk cId="2061721354" sldId="270"/>
            <ac:spMk id="3" creationId="{A0D7E7E5-9011-7F18-6E0A-AED77CF850ED}"/>
          </ac:spMkLst>
        </pc:spChg>
      </pc:sldChg>
      <pc:sldChg chg="addSp delSp modSp add mod ord modAnim">
        <pc:chgData name="Johanesen, Sarah" userId="2e354a0b-b3e5-4ac9-ac2d-56bb5ec11e39" providerId="ADAL" clId="{4CFE6305-5DBD-486F-994D-81F5A6C9C5F7}" dt="2023-09-27T12:18:15.694" v="9666" actId="14100"/>
        <pc:sldMkLst>
          <pc:docMk/>
          <pc:sldMk cId="707256793" sldId="271"/>
        </pc:sldMkLst>
        <pc:spChg chg="mod">
          <ac:chgData name="Johanesen, Sarah" userId="2e354a0b-b3e5-4ac9-ac2d-56bb5ec11e39" providerId="ADAL" clId="{4CFE6305-5DBD-486F-994D-81F5A6C9C5F7}" dt="2023-09-27T12:18:15.694" v="9666" actId="14100"/>
          <ac:spMkLst>
            <pc:docMk/>
            <pc:sldMk cId="707256793" sldId="271"/>
            <ac:spMk id="2" creationId="{FF3F5F6B-60CA-C2FB-EC54-96626C14C9D2}"/>
          </ac:spMkLst>
        </pc:spChg>
        <pc:spChg chg="del">
          <ac:chgData name="Johanesen, Sarah" userId="2e354a0b-b3e5-4ac9-ac2d-56bb5ec11e39" providerId="ADAL" clId="{4CFE6305-5DBD-486F-994D-81F5A6C9C5F7}" dt="2023-09-27T11:40:51.821" v="9349" actId="478"/>
          <ac:spMkLst>
            <pc:docMk/>
            <pc:sldMk cId="707256793" sldId="271"/>
            <ac:spMk id="3" creationId="{A0D7E7E5-9011-7F18-6E0A-AED77CF850ED}"/>
          </ac:spMkLst>
        </pc:spChg>
        <pc:spChg chg="del mod">
          <ac:chgData name="Johanesen, Sarah" userId="2e354a0b-b3e5-4ac9-ac2d-56bb5ec11e39" providerId="ADAL" clId="{4CFE6305-5DBD-486F-994D-81F5A6C9C5F7}" dt="2023-09-27T11:42:52.483" v="9367" actId="478"/>
          <ac:spMkLst>
            <pc:docMk/>
            <pc:sldMk cId="707256793" sldId="271"/>
            <ac:spMk id="4" creationId="{D9DEBC1D-0008-41FA-E720-C44D6D2732CF}"/>
          </ac:spMkLst>
        </pc:spChg>
        <pc:spChg chg="add del mod">
          <ac:chgData name="Johanesen, Sarah" userId="2e354a0b-b3e5-4ac9-ac2d-56bb5ec11e39" providerId="ADAL" clId="{4CFE6305-5DBD-486F-994D-81F5A6C9C5F7}" dt="2023-09-27T11:41:46.384" v="9360" actId="478"/>
          <ac:spMkLst>
            <pc:docMk/>
            <pc:sldMk cId="707256793" sldId="271"/>
            <ac:spMk id="6" creationId="{41D18FDC-E161-0C5D-701F-B37851F37C0E}"/>
          </ac:spMkLst>
        </pc:spChg>
        <pc:spChg chg="add mod">
          <ac:chgData name="Johanesen, Sarah" userId="2e354a0b-b3e5-4ac9-ac2d-56bb5ec11e39" providerId="ADAL" clId="{4CFE6305-5DBD-486F-994D-81F5A6C9C5F7}" dt="2023-09-27T11:43:38.233" v="9378" actId="255"/>
          <ac:spMkLst>
            <pc:docMk/>
            <pc:sldMk cId="707256793" sldId="271"/>
            <ac:spMk id="7" creationId="{ED235973-7542-A1B5-9FC9-E88FDDDD0071}"/>
          </ac:spMkLst>
        </pc:spChg>
        <pc:spChg chg="add mod">
          <ac:chgData name="Johanesen, Sarah" userId="2e354a0b-b3e5-4ac9-ac2d-56bb5ec11e39" providerId="ADAL" clId="{4CFE6305-5DBD-486F-994D-81F5A6C9C5F7}" dt="2023-09-27T11:56:31.489" v="9485" actId="14100"/>
          <ac:spMkLst>
            <pc:docMk/>
            <pc:sldMk cId="707256793" sldId="271"/>
            <ac:spMk id="23" creationId="{8FCD877E-89F9-06BB-1DB6-E70BD2504D2B}"/>
          </ac:spMkLst>
        </pc:spChg>
        <pc:spChg chg="add mod">
          <ac:chgData name="Johanesen, Sarah" userId="2e354a0b-b3e5-4ac9-ac2d-56bb5ec11e39" providerId="ADAL" clId="{4CFE6305-5DBD-486F-994D-81F5A6C9C5F7}" dt="2023-09-27T12:02:26.125" v="9529" actId="1076"/>
          <ac:spMkLst>
            <pc:docMk/>
            <pc:sldMk cId="707256793" sldId="271"/>
            <ac:spMk id="26" creationId="{62A74389-1C67-5AFA-D9EF-881572F7CCB8}"/>
          </ac:spMkLst>
        </pc:spChg>
        <pc:spChg chg="add mod">
          <ac:chgData name="Johanesen, Sarah" userId="2e354a0b-b3e5-4ac9-ac2d-56bb5ec11e39" providerId="ADAL" clId="{4CFE6305-5DBD-486F-994D-81F5A6C9C5F7}" dt="2023-09-27T12:01:37.514" v="9520" actId="207"/>
          <ac:spMkLst>
            <pc:docMk/>
            <pc:sldMk cId="707256793" sldId="271"/>
            <ac:spMk id="27" creationId="{EA05BD10-7EBE-C99A-39E3-30D039A8DFD6}"/>
          </ac:spMkLst>
        </pc:spChg>
        <pc:spChg chg="add mod">
          <ac:chgData name="Johanesen, Sarah" userId="2e354a0b-b3e5-4ac9-ac2d-56bb5ec11e39" providerId="ADAL" clId="{4CFE6305-5DBD-486F-994D-81F5A6C9C5F7}" dt="2023-09-27T12:02:55.911" v="9537" actId="208"/>
          <ac:spMkLst>
            <pc:docMk/>
            <pc:sldMk cId="707256793" sldId="271"/>
            <ac:spMk id="30" creationId="{B670D7AE-9D4B-14BE-488C-9DD7A4036775}"/>
          </ac:spMkLst>
        </pc:spChg>
        <pc:spChg chg="add mod ord">
          <ac:chgData name="Johanesen, Sarah" userId="2e354a0b-b3e5-4ac9-ac2d-56bb5ec11e39" providerId="ADAL" clId="{4CFE6305-5DBD-486F-994D-81F5A6C9C5F7}" dt="2023-09-27T12:08:11.379" v="9574" actId="14100"/>
          <ac:spMkLst>
            <pc:docMk/>
            <pc:sldMk cId="707256793" sldId="271"/>
            <ac:spMk id="33" creationId="{4410E646-8ED0-7569-F3D6-793F4DB5B0A4}"/>
          </ac:spMkLst>
        </pc:spChg>
        <pc:spChg chg="add mod">
          <ac:chgData name="Johanesen, Sarah" userId="2e354a0b-b3e5-4ac9-ac2d-56bb5ec11e39" providerId="ADAL" clId="{4CFE6305-5DBD-486F-994D-81F5A6C9C5F7}" dt="2023-09-27T12:11:46.742" v="9604" actId="14100"/>
          <ac:spMkLst>
            <pc:docMk/>
            <pc:sldMk cId="707256793" sldId="271"/>
            <ac:spMk id="34" creationId="{69868D16-E87C-1E23-B87B-F04431C03C51}"/>
          </ac:spMkLst>
        </pc:spChg>
        <pc:spChg chg="add del mod">
          <ac:chgData name="Johanesen, Sarah" userId="2e354a0b-b3e5-4ac9-ac2d-56bb5ec11e39" providerId="ADAL" clId="{4CFE6305-5DBD-486F-994D-81F5A6C9C5F7}" dt="2023-09-27T12:11:43.730" v="9602"/>
          <ac:spMkLst>
            <pc:docMk/>
            <pc:sldMk cId="707256793" sldId="271"/>
            <ac:spMk id="35" creationId="{8A6F2CCC-A7D9-BE5B-C227-D9A57F740974}"/>
          </ac:spMkLst>
        </pc:spChg>
        <pc:spChg chg="add mod">
          <ac:chgData name="Johanesen, Sarah" userId="2e354a0b-b3e5-4ac9-ac2d-56bb5ec11e39" providerId="ADAL" clId="{4CFE6305-5DBD-486F-994D-81F5A6C9C5F7}" dt="2023-09-27T12:12:31.155" v="9616" actId="14100"/>
          <ac:spMkLst>
            <pc:docMk/>
            <pc:sldMk cId="707256793" sldId="271"/>
            <ac:spMk id="36" creationId="{D1A3329B-3B5E-C78F-781D-605C4BCE9259}"/>
          </ac:spMkLst>
        </pc:spChg>
        <pc:spChg chg="add del mod">
          <ac:chgData name="Johanesen, Sarah" userId="2e354a0b-b3e5-4ac9-ac2d-56bb5ec11e39" providerId="ADAL" clId="{4CFE6305-5DBD-486F-994D-81F5A6C9C5F7}" dt="2023-09-27T12:13:05.335" v="9620" actId="478"/>
          <ac:spMkLst>
            <pc:docMk/>
            <pc:sldMk cId="707256793" sldId="271"/>
            <ac:spMk id="37" creationId="{F01EEFDB-0905-8E32-9B57-40D688CB8F77}"/>
          </ac:spMkLst>
        </pc:spChg>
        <pc:spChg chg="add mod">
          <ac:chgData name="Johanesen, Sarah" userId="2e354a0b-b3e5-4ac9-ac2d-56bb5ec11e39" providerId="ADAL" clId="{4CFE6305-5DBD-486F-994D-81F5A6C9C5F7}" dt="2023-09-27T12:16:21.546" v="9635" actId="14100"/>
          <ac:spMkLst>
            <pc:docMk/>
            <pc:sldMk cId="707256793" sldId="271"/>
            <ac:spMk id="38" creationId="{6F957D39-D5E5-33C7-F250-EB3BDB58B418}"/>
          </ac:spMkLst>
        </pc:spChg>
        <pc:spChg chg="add mod">
          <ac:chgData name="Johanesen, Sarah" userId="2e354a0b-b3e5-4ac9-ac2d-56bb5ec11e39" providerId="ADAL" clId="{4CFE6305-5DBD-486F-994D-81F5A6C9C5F7}" dt="2023-09-27T12:16:38.522" v="9640" actId="14100"/>
          <ac:spMkLst>
            <pc:docMk/>
            <pc:sldMk cId="707256793" sldId="271"/>
            <ac:spMk id="39" creationId="{241061FC-22B4-DFD0-4FC1-347348EC2D20}"/>
          </ac:spMkLst>
        </pc:spChg>
        <pc:picChg chg="add mod">
          <ac:chgData name="Johanesen, Sarah" userId="2e354a0b-b3e5-4ac9-ac2d-56bb5ec11e39" providerId="ADAL" clId="{4CFE6305-5DBD-486F-994D-81F5A6C9C5F7}" dt="2023-09-27T12:08:03.785" v="9571" actId="1076"/>
          <ac:picMkLst>
            <pc:docMk/>
            <pc:sldMk cId="707256793" sldId="271"/>
            <ac:picMk id="5" creationId="{FC003292-DED3-AC89-DDCD-6682DFD2E862}"/>
          </ac:picMkLst>
        </pc:picChg>
        <pc:picChg chg="add del">
          <ac:chgData name="Johanesen, Sarah" userId="2e354a0b-b3e5-4ac9-ac2d-56bb5ec11e39" providerId="ADAL" clId="{4CFE6305-5DBD-486F-994D-81F5A6C9C5F7}" dt="2023-09-27T11:45:55.939" v="9380" actId="22"/>
          <ac:picMkLst>
            <pc:docMk/>
            <pc:sldMk cId="707256793" sldId="271"/>
            <ac:picMk id="9" creationId="{A78B357B-3E70-A344-E40C-7EFB61031BBA}"/>
          </ac:picMkLst>
        </pc:picChg>
        <pc:picChg chg="add mod">
          <ac:chgData name="Johanesen, Sarah" userId="2e354a0b-b3e5-4ac9-ac2d-56bb5ec11e39" providerId="ADAL" clId="{4CFE6305-5DBD-486F-994D-81F5A6C9C5F7}" dt="2023-09-27T11:54:47.381" v="9468" actId="1076"/>
          <ac:picMkLst>
            <pc:docMk/>
            <pc:sldMk cId="707256793" sldId="271"/>
            <ac:picMk id="11" creationId="{79E32E46-E0F5-C122-9D04-158B972D79C9}"/>
          </ac:picMkLst>
        </pc:picChg>
        <pc:picChg chg="add mod">
          <ac:chgData name="Johanesen, Sarah" userId="2e354a0b-b3e5-4ac9-ac2d-56bb5ec11e39" providerId="ADAL" clId="{4CFE6305-5DBD-486F-994D-81F5A6C9C5F7}" dt="2023-09-27T11:54:45.479" v="9467" actId="1076"/>
          <ac:picMkLst>
            <pc:docMk/>
            <pc:sldMk cId="707256793" sldId="271"/>
            <ac:picMk id="13" creationId="{605E1A86-7F7F-899D-CECC-47675F4BAFD5}"/>
          </ac:picMkLst>
        </pc:picChg>
        <pc:picChg chg="add mod">
          <ac:chgData name="Johanesen, Sarah" userId="2e354a0b-b3e5-4ac9-ac2d-56bb5ec11e39" providerId="ADAL" clId="{4CFE6305-5DBD-486F-994D-81F5A6C9C5F7}" dt="2023-09-27T11:54:38.252" v="9465" actId="1076"/>
          <ac:picMkLst>
            <pc:docMk/>
            <pc:sldMk cId="707256793" sldId="271"/>
            <ac:picMk id="15" creationId="{C57CA14E-E491-ED25-1B3F-8AE28B33290F}"/>
          </ac:picMkLst>
        </pc:picChg>
        <pc:picChg chg="add mod">
          <ac:chgData name="Johanesen, Sarah" userId="2e354a0b-b3e5-4ac9-ac2d-56bb5ec11e39" providerId="ADAL" clId="{4CFE6305-5DBD-486F-994D-81F5A6C9C5F7}" dt="2023-09-27T11:54:40.912" v="9466" actId="1076"/>
          <ac:picMkLst>
            <pc:docMk/>
            <pc:sldMk cId="707256793" sldId="271"/>
            <ac:picMk id="17" creationId="{FA76A892-AB05-6EE0-1B4B-9957D0FDCD22}"/>
          </ac:picMkLst>
        </pc:picChg>
        <pc:picChg chg="add del mod ord modCrop">
          <ac:chgData name="Johanesen, Sarah" userId="2e354a0b-b3e5-4ac9-ac2d-56bb5ec11e39" providerId="ADAL" clId="{4CFE6305-5DBD-486F-994D-81F5A6C9C5F7}" dt="2023-09-27T11:53:40.493" v="9440" actId="478"/>
          <ac:picMkLst>
            <pc:docMk/>
            <pc:sldMk cId="707256793" sldId="271"/>
            <ac:picMk id="18" creationId="{400DC6A4-D034-5327-39AF-14F856361740}"/>
          </ac:picMkLst>
        </pc:picChg>
        <pc:picChg chg="add mod ord">
          <ac:chgData name="Johanesen, Sarah" userId="2e354a0b-b3e5-4ac9-ac2d-56bb5ec11e39" providerId="ADAL" clId="{4CFE6305-5DBD-486F-994D-81F5A6C9C5F7}" dt="2023-09-27T12:11:37.728" v="9598" actId="1076"/>
          <ac:picMkLst>
            <pc:docMk/>
            <pc:sldMk cId="707256793" sldId="271"/>
            <ac:picMk id="19" creationId="{433341C6-375D-B90B-19B5-9BFDCA11C68B}"/>
          </ac:picMkLst>
        </pc:picChg>
        <pc:picChg chg="del">
          <ac:chgData name="Johanesen, Sarah" userId="2e354a0b-b3e5-4ac9-ac2d-56bb5ec11e39" providerId="ADAL" clId="{4CFE6305-5DBD-486F-994D-81F5A6C9C5F7}" dt="2023-09-27T11:40:46.174" v="9348" actId="478"/>
          <ac:picMkLst>
            <pc:docMk/>
            <pc:sldMk cId="707256793" sldId="271"/>
            <ac:picMk id="1026" creationId="{5964C35F-1E0A-E4A3-5996-E268435083FE}"/>
          </ac:picMkLst>
        </pc:picChg>
        <pc:picChg chg="add del">
          <ac:chgData name="Johanesen, Sarah" userId="2e354a0b-b3e5-4ac9-ac2d-56bb5ec11e39" providerId="ADAL" clId="{4CFE6305-5DBD-486F-994D-81F5A6C9C5F7}" dt="2023-09-27T12:06:42.752" v="9563" actId="478"/>
          <ac:picMkLst>
            <pc:docMk/>
            <pc:sldMk cId="707256793" sldId="271"/>
            <ac:picMk id="2050" creationId="{116A582C-F5EA-F934-4BA3-70166DBFD81B}"/>
          </ac:picMkLst>
        </pc:picChg>
        <pc:picChg chg="add mod">
          <ac:chgData name="Johanesen, Sarah" userId="2e354a0b-b3e5-4ac9-ac2d-56bb5ec11e39" providerId="ADAL" clId="{4CFE6305-5DBD-486F-994D-81F5A6C9C5F7}" dt="2023-09-27T12:08:01.921" v="9569" actId="1076"/>
          <ac:picMkLst>
            <pc:docMk/>
            <pc:sldMk cId="707256793" sldId="271"/>
            <ac:picMk id="2052" creationId="{41B41E74-ED0B-1D2C-701D-29956A4BBBAE}"/>
          </ac:picMkLst>
        </pc:picChg>
        <pc:cxnChg chg="add mod">
          <ac:chgData name="Johanesen, Sarah" userId="2e354a0b-b3e5-4ac9-ac2d-56bb5ec11e39" providerId="ADAL" clId="{4CFE6305-5DBD-486F-994D-81F5A6C9C5F7}" dt="2023-09-27T11:55:19.600" v="9472" actId="14100"/>
          <ac:cxnSpMkLst>
            <pc:docMk/>
            <pc:sldMk cId="707256793" sldId="271"/>
            <ac:cxnSpMk id="21" creationId="{925FFD63-DAC1-1812-D9A1-47588E0CE92E}"/>
          </ac:cxnSpMkLst>
        </pc:cxnChg>
        <pc:cxnChg chg="add mod">
          <ac:chgData name="Johanesen, Sarah" userId="2e354a0b-b3e5-4ac9-ac2d-56bb5ec11e39" providerId="ADAL" clId="{4CFE6305-5DBD-486F-994D-81F5A6C9C5F7}" dt="2023-09-27T12:00:38.053" v="9508" actId="208"/>
          <ac:cxnSpMkLst>
            <pc:docMk/>
            <pc:sldMk cId="707256793" sldId="271"/>
            <ac:cxnSpMk id="25" creationId="{E9B644D8-C1DA-5C63-691A-A4EFB5579E31}"/>
          </ac:cxnSpMkLst>
        </pc:cxnChg>
        <pc:cxnChg chg="add mod">
          <ac:chgData name="Johanesen, Sarah" userId="2e354a0b-b3e5-4ac9-ac2d-56bb5ec11e39" providerId="ADAL" clId="{4CFE6305-5DBD-486F-994D-81F5A6C9C5F7}" dt="2023-09-27T12:02:06.819" v="9523" actId="208"/>
          <ac:cxnSpMkLst>
            <pc:docMk/>
            <pc:sldMk cId="707256793" sldId="271"/>
            <ac:cxnSpMk id="29" creationId="{0B73882B-7473-09DC-72BD-DB0FF2795342}"/>
          </ac:cxnSpMkLst>
        </pc:cxnChg>
        <pc:cxnChg chg="add mod">
          <ac:chgData name="Johanesen, Sarah" userId="2e354a0b-b3e5-4ac9-ac2d-56bb5ec11e39" providerId="ADAL" clId="{4CFE6305-5DBD-486F-994D-81F5A6C9C5F7}" dt="2023-09-27T12:03:14.635" v="9540" actId="208"/>
          <ac:cxnSpMkLst>
            <pc:docMk/>
            <pc:sldMk cId="707256793" sldId="271"/>
            <ac:cxnSpMk id="32" creationId="{686314E1-B140-5842-241A-BE90032FCAE3}"/>
          </ac:cxnSpMkLst>
        </pc:cxnChg>
      </pc:sldChg>
      <pc:sldChg chg="addSp delSp modSp add mod ord">
        <pc:chgData name="Johanesen, Sarah" userId="2e354a0b-b3e5-4ac9-ac2d-56bb5ec11e39" providerId="ADAL" clId="{4CFE6305-5DBD-486F-994D-81F5A6C9C5F7}" dt="2023-09-28T10:18:41.820" v="14473" actId="1036"/>
        <pc:sldMkLst>
          <pc:docMk/>
          <pc:sldMk cId="3723606138" sldId="272"/>
        </pc:sldMkLst>
        <pc:spChg chg="del mod">
          <ac:chgData name="Johanesen, Sarah" userId="2e354a0b-b3e5-4ac9-ac2d-56bb5ec11e39" providerId="ADAL" clId="{4CFE6305-5DBD-486F-994D-81F5A6C9C5F7}" dt="2023-09-27T12:18:53.245" v="9672" actId="478"/>
          <ac:spMkLst>
            <pc:docMk/>
            <pc:sldMk cId="3723606138" sldId="272"/>
            <ac:spMk id="3" creationId="{A0D7E7E5-9011-7F18-6E0A-AED77CF850ED}"/>
          </ac:spMkLst>
        </pc:spChg>
        <pc:spChg chg="del">
          <ac:chgData name="Johanesen, Sarah" userId="2e354a0b-b3e5-4ac9-ac2d-56bb5ec11e39" providerId="ADAL" clId="{4CFE6305-5DBD-486F-994D-81F5A6C9C5F7}" dt="2023-09-27T12:19:23.422" v="9674" actId="478"/>
          <ac:spMkLst>
            <pc:docMk/>
            <pc:sldMk cId="3723606138" sldId="272"/>
            <ac:spMk id="4" creationId="{7928EC1C-A0D3-6ED4-2DBF-05D01FFED03C}"/>
          </ac:spMkLst>
        </pc:spChg>
        <pc:spChg chg="add mod">
          <ac:chgData name="Johanesen, Sarah" userId="2e354a0b-b3e5-4ac9-ac2d-56bb5ec11e39" providerId="ADAL" clId="{4CFE6305-5DBD-486F-994D-81F5A6C9C5F7}" dt="2023-09-27T12:18:47.264" v="9670"/>
          <ac:spMkLst>
            <pc:docMk/>
            <pc:sldMk cId="3723606138" sldId="272"/>
            <ac:spMk id="5" creationId="{D72DC2A2-8EBA-8740-5BEE-948A02AF92B5}"/>
          </ac:spMkLst>
        </pc:spChg>
        <pc:spChg chg="mod">
          <ac:chgData name="Johanesen, Sarah" userId="2e354a0b-b3e5-4ac9-ac2d-56bb5ec11e39" providerId="ADAL" clId="{4CFE6305-5DBD-486F-994D-81F5A6C9C5F7}" dt="2023-09-28T10:18:38.921" v="14470" actId="1035"/>
          <ac:spMkLst>
            <pc:docMk/>
            <pc:sldMk cId="3723606138" sldId="272"/>
            <ac:spMk id="8" creationId="{07AEDCD4-370A-A3CB-9F86-9A639254E199}"/>
          </ac:spMkLst>
        </pc:spChg>
        <pc:picChg chg="add mod">
          <ac:chgData name="Johanesen, Sarah" userId="2e354a0b-b3e5-4ac9-ac2d-56bb5ec11e39" providerId="ADAL" clId="{4CFE6305-5DBD-486F-994D-81F5A6C9C5F7}" dt="2023-09-28T10:18:41.820" v="14473" actId="1036"/>
          <ac:picMkLst>
            <pc:docMk/>
            <pc:sldMk cId="3723606138" sldId="272"/>
            <ac:picMk id="6" creationId="{EEBE4B71-4A70-F62D-B17C-B9760C6EF78D}"/>
          </ac:picMkLst>
        </pc:picChg>
      </pc:sldChg>
      <pc:sldChg chg="addSp delSp modSp add mod ord delAnim modAnim">
        <pc:chgData name="Johanesen, Sarah" userId="2e354a0b-b3e5-4ac9-ac2d-56bb5ec11e39" providerId="ADAL" clId="{4CFE6305-5DBD-486F-994D-81F5A6C9C5F7}" dt="2023-09-27T12:31:29.349" v="10033"/>
        <pc:sldMkLst>
          <pc:docMk/>
          <pc:sldMk cId="687969824" sldId="273"/>
        </pc:sldMkLst>
        <pc:spChg chg="add mod">
          <ac:chgData name="Johanesen, Sarah" userId="2e354a0b-b3e5-4ac9-ac2d-56bb5ec11e39" providerId="ADAL" clId="{4CFE6305-5DBD-486F-994D-81F5A6C9C5F7}" dt="2023-09-27T12:31:25.425" v="10024" actId="6549"/>
          <ac:spMkLst>
            <pc:docMk/>
            <pc:sldMk cId="687969824" sldId="273"/>
            <ac:spMk id="3" creationId="{D00404AD-7154-B017-2746-9BAA28AFB6F7}"/>
          </ac:spMkLst>
        </pc:spChg>
        <pc:spChg chg="add del mod">
          <ac:chgData name="Johanesen, Sarah" userId="2e354a0b-b3e5-4ac9-ac2d-56bb5ec11e39" providerId="ADAL" clId="{4CFE6305-5DBD-486F-994D-81F5A6C9C5F7}" dt="2023-09-27T12:31:26.327" v="10027" actId="478"/>
          <ac:spMkLst>
            <pc:docMk/>
            <pc:sldMk cId="687969824" sldId="273"/>
            <ac:spMk id="4" creationId="{854E2729-A2D0-5603-5AEC-F49063180D8C}"/>
          </ac:spMkLst>
        </pc:spChg>
        <pc:spChg chg="add del mod">
          <ac:chgData name="Johanesen, Sarah" userId="2e354a0b-b3e5-4ac9-ac2d-56bb5ec11e39" providerId="ADAL" clId="{4CFE6305-5DBD-486F-994D-81F5A6C9C5F7}" dt="2023-09-27T12:31:26.084" v="10026" actId="478"/>
          <ac:spMkLst>
            <pc:docMk/>
            <pc:sldMk cId="687969824" sldId="273"/>
            <ac:spMk id="6" creationId="{9870D52A-7BB9-5A5B-5C3A-0BE3647F0B7A}"/>
          </ac:spMkLst>
        </pc:spChg>
        <pc:spChg chg="add del mod">
          <ac:chgData name="Johanesen, Sarah" userId="2e354a0b-b3e5-4ac9-ac2d-56bb5ec11e39" providerId="ADAL" clId="{4CFE6305-5DBD-486F-994D-81F5A6C9C5F7}" dt="2023-09-27T12:31:28.043" v="10030" actId="478"/>
          <ac:spMkLst>
            <pc:docMk/>
            <pc:sldMk cId="687969824" sldId="273"/>
            <ac:spMk id="7" creationId="{ED235973-7542-A1B5-9FC9-E88FDDDD0071}"/>
          </ac:spMkLst>
        </pc:spChg>
        <pc:spChg chg="add del mod">
          <ac:chgData name="Johanesen, Sarah" userId="2e354a0b-b3e5-4ac9-ac2d-56bb5ec11e39" providerId="ADAL" clId="{4CFE6305-5DBD-486F-994D-81F5A6C9C5F7}" dt="2023-09-27T12:31:25.626" v="10025" actId="478"/>
          <ac:spMkLst>
            <pc:docMk/>
            <pc:sldMk cId="687969824" sldId="273"/>
            <ac:spMk id="8" creationId="{B4D3FC6E-F6E4-E551-6C7A-889694B9D0A6}"/>
          </ac:spMkLst>
        </pc:spChg>
        <pc:spChg chg="del">
          <ac:chgData name="Johanesen, Sarah" userId="2e354a0b-b3e5-4ac9-ac2d-56bb5ec11e39" providerId="ADAL" clId="{4CFE6305-5DBD-486F-994D-81F5A6C9C5F7}" dt="2023-09-27T12:21:13.983" v="9727" actId="478"/>
          <ac:spMkLst>
            <pc:docMk/>
            <pc:sldMk cId="687969824" sldId="273"/>
            <ac:spMk id="23" creationId="{8FCD877E-89F9-06BB-1DB6-E70BD2504D2B}"/>
          </ac:spMkLst>
        </pc:spChg>
        <pc:spChg chg="del">
          <ac:chgData name="Johanesen, Sarah" userId="2e354a0b-b3e5-4ac9-ac2d-56bb5ec11e39" providerId="ADAL" clId="{4CFE6305-5DBD-486F-994D-81F5A6C9C5F7}" dt="2023-09-27T12:21:13.309" v="9726" actId="478"/>
          <ac:spMkLst>
            <pc:docMk/>
            <pc:sldMk cId="687969824" sldId="273"/>
            <ac:spMk id="26" creationId="{62A74389-1C67-5AFA-D9EF-881572F7CCB8}"/>
          </ac:spMkLst>
        </pc:spChg>
        <pc:spChg chg="del">
          <ac:chgData name="Johanesen, Sarah" userId="2e354a0b-b3e5-4ac9-ac2d-56bb5ec11e39" providerId="ADAL" clId="{4CFE6305-5DBD-486F-994D-81F5A6C9C5F7}" dt="2023-09-27T12:21:16.077" v="9730" actId="478"/>
          <ac:spMkLst>
            <pc:docMk/>
            <pc:sldMk cId="687969824" sldId="273"/>
            <ac:spMk id="27" creationId="{EA05BD10-7EBE-C99A-39E3-30D039A8DFD6}"/>
          </ac:spMkLst>
        </pc:spChg>
        <pc:spChg chg="del">
          <ac:chgData name="Johanesen, Sarah" userId="2e354a0b-b3e5-4ac9-ac2d-56bb5ec11e39" providerId="ADAL" clId="{4CFE6305-5DBD-486F-994D-81F5A6C9C5F7}" dt="2023-09-27T12:21:14.601" v="9728" actId="478"/>
          <ac:spMkLst>
            <pc:docMk/>
            <pc:sldMk cId="687969824" sldId="273"/>
            <ac:spMk id="30" creationId="{B670D7AE-9D4B-14BE-488C-9DD7A4036775}"/>
          </ac:spMkLst>
        </pc:spChg>
        <pc:spChg chg="del">
          <ac:chgData name="Johanesen, Sarah" userId="2e354a0b-b3e5-4ac9-ac2d-56bb5ec11e39" providerId="ADAL" clId="{4CFE6305-5DBD-486F-994D-81F5A6C9C5F7}" dt="2023-09-27T12:21:19.077" v="9734" actId="478"/>
          <ac:spMkLst>
            <pc:docMk/>
            <pc:sldMk cId="687969824" sldId="273"/>
            <ac:spMk id="33" creationId="{4410E646-8ED0-7569-F3D6-793F4DB5B0A4}"/>
          </ac:spMkLst>
        </pc:spChg>
        <pc:spChg chg="del">
          <ac:chgData name="Johanesen, Sarah" userId="2e354a0b-b3e5-4ac9-ac2d-56bb5ec11e39" providerId="ADAL" clId="{4CFE6305-5DBD-486F-994D-81F5A6C9C5F7}" dt="2023-09-27T12:21:12.656" v="9725" actId="478"/>
          <ac:spMkLst>
            <pc:docMk/>
            <pc:sldMk cId="687969824" sldId="273"/>
            <ac:spMk id="34" creationId="{69868D16-E87C-1E23-B87B-F04431C03C51}"/>
          </ac:spMkLst>
        </pc:spChg>
        <pc:spChg chg="del">
          <ac:chgData name="Johanesen, Sarah" userId="2e354a0b-b3e5-4ac9-ac2d-56bb5ec11e39" providerId="ADAL" clId="{4CFE6305-5DBD-486F-994D-81F5A6C9C5F7}" dt="2023-09-27T12:21:12.078" v="9724" actId="478"/>
          <ac:spMkLst>
            <pc:docMk/>
            <pc:sldMk cId="687969824" sldId="273"/>
            <ac:spMk id="36" creationId="{D1A3329B-3B5E-C78F-781D-605C4BCE9259}"/>
          </ac:spMkLst>
        </pc:spChg>
        <pc:spChg chg="del">
          <ac:chgData name="Johanesen, Sarah" userId="2e354a0b-b3e5-4ac9-ac2d-56bb5ec11e39" providerId="ADAL" clId="{4CFE6305-5DBD-486F-994D-81F5A6C9C5F7}" dt="2023-09-27T12:21:11.071" v="9723" actId="478"/>
          <ac:spMkLst>
            <pc:docMk/>
            <pc:sldMk cId="687969824" sldId="273"/>
            <ac:spMk id="38" creationId="{6F957D39-D5E5-33C7-F250-EB3BDB58B418}"/>
          </ac:spMkLst>
        </pc:spChg>
        <pc:spChg chg="del">
          <ac:chgData name="Johanesen, Sarah" userId="2e354a0b-b3e5-4ac9-ac2d-56bb5ec11e39" providerId="ADAL" clId="{4CFE6305-5DBD-486F-994D-81F5A6C9C5F7}" dt="2023-09-27T12:21:10.417" v="9722" actId="478"/>
          <ac:spMkLst>
            <pc:docMk/>
            <pc:sldMk cId="687969824" sldId="273"/>
            <ac:spMk id="39" creationId="{241061FC-22B4-DFD0-4FC1-347348EC2D20}"/>
          </ac:spMkLst>
        </pc:spChg>
        <pc:picChg chg="add del mod">
          <ac:chgData name="Johanesen, Sarah" userId="2e354a0b-b3e5-4ac9-ac2d-56bb5ec11e39" providerId="ADAL" clId="{4CFE6305-5DBD-486F-994D-81F5A6C9C5F7}" dt="2023-09-27T12:31:27.253" v="10029" actId="1076"/>
          <ac:picMkLst>
            <pc:docMk/>
            <pc:sldMk cId="687969824" sldId="273"/>
            <ac:picMk id="5" creationId="{FC003292-DED3-AC89-DDCD-6682DFD2E862}"/>
          </ac:picMkLst>
        </pc:picChg>
        <pc:picChg chg="del">
          <ac:chgData name="Johanesen, Sarah" userId="2e354a0b-b3e5-4ac9-ac2d-56bb5ec11e39" providerId="ADAL" clId="{4CFE6305-5DBD-486F-994D-81F5A6C9C5F7}" dt="2023-09-27T12:21:23.074" v="9740" actId="478"/>
          <ac:picMkLst>
            <pc:docMk/>
            <pc:sldMk cId="687969824" sldId="273"/>
            <ac:picMk id="11" creationId="{79E32E46-E0F5-C122-9D04-158B972D79C9}"/>
          </ac:picMkLst>
        </pc:picChg>
        <pc:picChg chg="del">
          <ac:chgData name="Johanesen, Sarah" userId="2e354a0b-b3e5-4ac9-ac2d-56bb5ec11e39" providerId="ADAL" clId="{4CFE6305-5DBD-486F-994D-81F5A6C9C5F7}" dt="2023-09-27T12:21:22.164" v="9739" actId="478"/>
          <ac:picMkLst>
            <pc:docMk/>
            <pc:sldMk cId="687969824" sldId="273"/>
            <ac:picMk id="13" creationId="{605E1A86-7F7F-899D-CECC-47675F4BAFD5}"/>
          </ac:picMkLst>
        </pc:picChg>
        <pc:picChg chg="del">
          <ac:chgData name="Johanesen, Sarah" userId="2e354a0b-b3e5-4ac9-ac2d-56bb5ec11e39" providerId="ADAL" clId="{4CFE6305-5DBD-486F-994D-81F5A6C9C5F7}" dt="2023-09-27T12:21:19.613" v="9735" actId="478"/>
          <ac:picMkLst>
            <pc:docMk/>
            <pc:sldMk cId="687969824" sldId="273"/>
            <ac:picMk id="15" creationId="{C57CA14E-E491-ED25-1B3F-8AE28B33290F}"/>
          </ac:picMkLst>
        </pc:picChg>
        <pc:picChg chg="del">
          <ac:chgData name="Johanesen, Sarah" userId="2e354a0b-b3e5-4ac9-ac2d-56bb5ec11e39" providerId="ADAL" clId="{4CFE6305-5DBD-486F-994D-81F5A6C9C5F7}" dt="2023-09-27T12:21:17.686" v="9732" actId="478"/>
          <ac:picMkLst>
            <pc:docMk/>
            <pc:sldMk cId="687969824" sldId="273"/>
            <ac:picMk id="17" creationId="{FA76A892-AB05-6EE0-1B4B-9957D0FDCD22}"/>
          </ac:picMkLst>
        </pc:picChg>
        <pc:picChg chg="del">
          <ac:chgData name="Johanesen, Sarah" userId="2e354a0b-b3e5-4ac9-ac2d-56bb5ec11e39" providerId="ADAL" clId="{4CFE6305-5DBD-486F-994D-81F5A6C9C5F7}" dt="2023-09-27T12:21:09.559" v="9721" actId="478"/>
          <ac:picMkLst>
            <pc:docMk/>
            <pc:sldMk cId="687969824" sldId="273"/>
            <ac:picMk id="19" creationId="{433341C6-375D-B90B-19B5-9BFDCA11C68B}"/>
          </ac:picMkLst>
        </pc:picChg>
        <pc:picChg chg="del">
          <ac:chgData name="Johanesen, Sarah" userId="2e354a0b-b3e5-4ac9-ac2d-56bb5ec11e39" providerId="ADAL" clId="{4CFE6305-5DBD-486F-994D-81F5A6C9C5F7}" dt="2023-09-27T12:21:18.181" v="9733" actId="478"/>
          <ac:picMkLst>
            <pc:docMk/>
            <pc:sldMk cId="687969824" sldId="273"/>
            <ac:picMk id="2052" creationId="{41B41E74-ED0B-1D2C-701D-29956A4BBBAE}"/>
          </ac:picMkLst>
        </pc:picChg>
        <pc:cxnChg chg="del">
          <ac:chgData name="Johanesen, Sarah" userId="2e354a0b-b3e5-4ac9-ac2d-56bb5ec11e39" providerId="ADAL" clId="{4CFE6305-5DBD-486F-994D-81F5A6C9C5F7}" dt="2023-09-27T12:21:21.381" v="9737" actId="478"/>
          <ac:cxnSpMkLst>
            <pc:docMk/>
            <pc:sldMk cId="687969824" sldId="273"/>
            <ac:cxnSpMk id="21" creationId="{925FFD63-DAC1-1812-D9A1-47588E0CE92E}"/>
          </ac:cxnSpMkLst>
        </pc:cxnChg>
        <pc:cxnChg chg="del">
          <ac:chgData name="Johanesen, Sarah" userId="2e354a0b-b3e5-4ac9-ac2d-56bb5ec11e39" providerId="ADAL" clId="{4CFE6305-5DBD-486F-994D-81F5A6C9C5F7}" dt="2023-09-27T12:21:20.337" v="9736" actId="478"/>
          <ac:cxnSpMkLst>
            <pc:docMk/>
            <pc:sldMk cId="687969824" sldId="273"/>
            <ac:cxnSpMk id="25" creationId="{E9B644D8-C1DA-5C63-691A-A4EFB5579E31}"/>
          </ac:cxnSpMkLst>
        </pc:cxnChg>
        <pc:cxnChg chg="del mod">
          <ac:chgData name="Johanesen, Sarah" userId="2e354a0b-b3e5-4ac9-ac2d-56bb5ec11e39" providerId="ADAL" clId="{4CFE6305-5DBD-486F-994D-81F5A6C9C5F7}" dt="2023-09-27T12:21:21.823" v="9738" actId="478"/>
          <ac:cxnSpMkLst>
            <pc:docMk/>
            <pc:sldMk cId="687969824" sldId="273"/>
            <ac:cxnSpMk id="29" creationId="{0B73882B-7473-09DC-72BD-DB0FF2795342}"/>
          </ac:cxnSpMkLst>
        </pc:cxnChg>
        <pc:cxnChg chg="del mod">
          <ac:chgData name="Johanesen, Sarah" userId="2e354a0b-b3e5-4ac9-ac2d-56bb5ec11e39" providerId="ADAL" clId="{4CFE6305-5DBD-486F-994D-81F5A6C9C5F7}" dt="2023-09-27T12:21:17.016" v="9731" actId="478"/>
          <ac:cxnSpMkLst>
            <pc:docMk/>
            <pc:sldMk cId="687969824" sldId="273"/>
            <ac:cxnSpMk id="32" creationId="{686314E1-B140-5842-241A-BE90032FCAE3}"/>
          </ac:cxnSpMkLst>
        </pc:cxnChg>
      </pc:sldChg>
      <pc:sldChg chg="addSp delSp modSp add del mod modAnim">
        <pc:chgData name="Johanesen, Sarah" userId="2e354a0b-b3e5-4ac9-ac2d-56bb5ec11e39" providerId="ADAL" clId="{4CFE6305-5DBD-486F-994D-81F5A6C9C5F7}" dt="2023-09-27T12:32:45.524" v="10150"/>
        <pc:sldMkLst>
          <pc:docMk/>
          <pc:sldMk cId="610322618" sldId="274"/>
        </pc:sldMkLst>
        <pc:spChg chg="mod">
          <ac:chgData name="Johanesen, Sarah" userId="2e354a0b-b3e5-4ac9-ac2d-56bb5ec11e39" providerId="ADAL" clId="{4CFE6305-5DBD-486F-994D-81F5A6C9C5F7}" dt="2023-09-27T12:31:51.352" v="10044"/>
          <ac:spMkLst>
            <pc:docMk/>
            <pc:sldMk cId="610322618" sldId="274"/>
            <ac:spMk id="3" creationId="{D00404AD-7154-B017-2746-9BAA28AFB6F7}"/>
          </ac:spMkLst>
        </pc:spChg>
        <pc:spChg chg="del">
          <ac:chgData name="Johanesen, Sarah" userId="2e354a0b-b3e5-4ac9-ac2d-56bb5ec11e39" providerId="ADAL" clId="{4CFE6305-5DBD-486F-994D-81F5A6C9C5F7}" dt="2023-09-27T12:31:54.296" v="10045" actId="478"/>
          <ac:spMkLst>
            <pc:docMk/>
            <pc:sldMk cId="610322618" sldId="274"/>
            <ac:spMk id="4" creationId="{854E2729-A2D0-5603-5AEC-F49063180D8C}"/>
          </ac:spMkLst>
        </pc:spChg>
        <pc:spChg chg="del">
          <ac:chgData name="Johanesen, Sarah" userId="2e354a0b-b3e5-4ac9-ac2d-56bb5ec11e39" providerId="ADAL" clId="{4CFE6305-5DBD-486F-994D-81F5A6C9C5F7}" dt="2023-09-27T12:31:55.581" v="10046" actId="478"/>
          <ac:spMkLst>
            <pc:docMk/>
            <pc:sldMk cId="610322618" sldId="274"/>
            <ac:spMk id="6" creationId="{9870D52A-7BB9-5A5B-5C3A-0BE3647F0B7A}"/>
          </ac:spMkLst>
        </pc:spChg>
        <pc:spChg chg="del">
          <ac:chgData name="Johanesen, Sarah" userId="2e354a0b-b3e5-4ac9-ac2d-56bb5ec11e39" providerId="ADAL" clId="{4CFE6305-5DBD-486F-994D-81F5A6C9C5F7}" dt="2023-09-27T12:31:41.898" v="10038" actId="478"/>
          <ac:spMkLst>
            <pc:docMk/>
            <pc:sldMk cId="610322618" sldId="274"/>
            <ac:spMk id="7" creationId="{ED235973-7542-A1B5-9FC9-E88FDDDD0071}"/>
          </ac:spMkLst>
        </pc:spChg>
        <pc:spChg chg="mod">
          <ac:chgData name="Johanesen, Sarah" userId="2e354a0b-b3e5-4ac9-ac2d-56bb5ec11e39" providerId="ADAL" clId="{4CFE6305-5DBD-486F-994D-81F5A6C9C5F7}" dt="2023-09-27T12:32:34.842" v="10149" actId="20577"/>
          <ac:spMkLst>
            <pc:docMk/>
            <pc:sldMk cId="610322618" sldId="274"/>
            <ac:spMk id="8" creationId="{B4D3FC6E-F6E4-E551-6C7A-889694B9D0A6}"/>
          </ac:spMkLst>
        </pc:spChg>
        <pc:spChg chg="add del">
          <ac:chgData name="Johanesen, Sarah" userId="2e354a0b-b3e5-4ac9-ac2d-56bb5ec11e39" providerId="ADAL" clId="{4CFE6305-5DBD-486F-994D-81F5A6C9C5F7}" dt="2023-09-27T12:31:45.035" v="10041" actId="22"/>
          <ac:spMkLst>
            <pc:docMk/>
            <pc:sldMk cId="610322618" sldId="274"/>
            <ac:spMk id="10" creationId="{46EB4740-DDF1-FB8F-5836-1F5CD94A216E}"/>
          </ac:spMkLst>
        </pc:spChg>
        <pc:picChg chg="del">
          <ac:chgData name="Johanesen, Sarah" userId="2e354a0b-b3e5-4ac9-ac2d-56bb5ec11e39" providerId="ADAL" clId="{4CFE6305-5DBD-486F-994D-81F5A6C9C5F7}" dt="2023-09-27T12:31:42.307" v="10039" actId="478"/>
          <ac:picMkLst>
            <pc:docMk/>
            <pc:sldMk cId="610322618" sldId="274"/>
            <ac:picMk id="5" creationId="{FC003292-DED3-AC89-DDCD-6682DFD2E862}"/>
          </ac:picMkLst>
        </pc:picChg>
        <pc:picChg chg="add mod">
          <ac:chgData name="Johanesen, Sarah" userId="2e354a0b-b3e5-4ac9-ac2d-56bb5ec11e39" providerId="ADAL" clId="{4CFE6305-5DBD-486F-994D-81F5A6C9C5F7}" dt="2023-09-27T12:32:45.524" v="10150"/>
          <ac:picMkLst>
            <pc:docMk/>
            <pc:sldMk cId="610322618" sldId="274"/>
            <ac:picMk id="11" creationId="{8CAD2093-BE0D-116A-2B56-FD84EC689327}"/>
          </ac:picMkLst>
        </pc:picChg>
      </pc:sldChg>
      <pc:sldChg chg="add del">
        <pc:chgData name="Johanesen, Sarah" userId="2e354a0b-b3e5-4ac9-ac2d-56bb5ec11e39" providerId="ADAL" clId="{4CFE6305-5DBD-486F-994D-81F5A6C9C5F7}" dt="2023-09-27T12:31:22.512" v="10021" actId="2890"/>
        <pc:sldMkLst>
          <pc:docMk/>
          <pc:sldMk cId="2921175106" sldId="274"/>
        </pc:sldMkLst>
      </pc:sldChg>
      <pc:sldChg chg="addSp delSp modSp add mod">
        <pc:chgData name="Johanesen, Sarah" userId="2e354a0b-b3e5-4ac9-ac2d-56bb5ec11e39" providerId="ADAL" clId="{4CFE6305-5DBD-486F-994D-81F5A6C9C5F7}" dt="2023-09-28T12:11:10.440" v="14762" actId="1076"/>
        <pc:sldMkLst>
          <pc:docMk/>
          <pc:sldMk cId="3331229339" sldId="275"/>
        </pc:sldMkLst>
        <pc:spChg chg="mod">
          <ac:chgData name="Johanesen, Sarah" userId="2e354a0b-b3e5-4ac9-ac2d-56bb5ec11e39" providerId="ADAL" clId="{4CFE6305-5DBD-486F-994D-81F5A6C9C5F7}" dt="2023-09-27T12:44:41.218" v="10299" actId="20577"/>
          <ac:spMkLst>
            <pc:docMk/>
            <pc:sldMk cId="3331229339" sldId="275"/>
            <ac:spMk id="3" creationId="{D00404AD-7154-B017-2746-9BAA28AFB6F7}"/>
          </ac:spMkLst>
        </pc:spChg>
        <pc:spChg chg="add mod">
          <ac:chgData name="Johanesen, Sarah" userId="2e354a0b-b3e5-4ac9-ac2d-56bb5ec11e39" providerId="ADAL" clId="{4CFE6305-5DBD-486F-994D-81F5A6C9C5F7}" dt="2023-09-28T12:11:02.339" v="14761" actId="15"/>
          <ac:spMkLst>
            <pc:docMk/>
            <pc:sldMk cId="3331229339" sldId="275"/>
            <ac:spMk id="4" creationId="{4474F8CA-EE43-6CBF-6E56-6A99AFBDE480}"/>
          </ac:spMkLst>
        </pc:spChg>
        <pc:spChg chg="add mod">
          <ac:chgData name="Johanesen, Sarah" userId="2e354a0b-b3e5-4ac9-ac2d-56bb5ec11e39" providerId="ADAL" clId="{4CFE6305-5DBD-486F-994D-81F5A6C9C5F7}" dt="2023-09-28T12:11:10.440" v="14762" actId="1076"/>
          <ac:spMkLst>
            <pc:docMk/>
            <pc:sldMk cId="3331229339" sldId="275"/>
            <ac:spMk id="6" creationId="{18650AC9-3A0E-156F-1AC9-371EE69CBD3B}"/>
          </ac:spMkLst>
        </pc:spChg>
        <pc:spChg chg="del">
          <ac:chgData name="Johanesen, Sarah" userId="2e354a0b-b3e5-4ac9-ac2d-56bb5ec11e39" providerId="ADAL" clId="{4CFE6305-5DBD-486F-994D-81F5A6C9C5F7}" dt="2023-09-27T12:33:33.106" v="10161" actId="478"/>
          <ac:spMkLst>
            <pc:docMk/>
            <pc:sldMk cId="3331229339" sldId="275"/>
            <ac:spMk id="8" creationId="{B4D3FC6E-F6E4-E551-6C7A-889694B9D0A6}"/>
          </ac:spMkLst>
        </pc:spChg>
        <pc:picChg chg="add del mod">
          <ac:chgData name="Johanesen, Sarah" userId="2e354a0b-b3e5-4ac9-ac2d-56bb5ec11e39" providerId="ADAL" clId="{4CFE6305-5DBD-486F-994D-81F5A6C9C5F7}" dt="2023-09-27T12:36:43.796" v="10206" actId="478"/>
          <ac:picMkLst>
            <pc:docMk/>
            <pc:sldMk cId="3331229339" sldId="275"/>
            <ac:picMk id="4" creationId="{FAFE1D7E-CF3D-00E6-F951-3D6CC93E6390}"/>
          </ac:picMkLst>
        </pc:picChg>
        <pc:picChg chg="del">
          <ac:chgData name="Johanesen, Sarah" userId="2e354a0b-b3e5-4ac9-ac2d-56bb5ec11e39" providerId="ADAL" clId="{4CFE6305-5DBD-486F-994D-81F5A6C9C5F7}" dt="2023-09-27T12:33:34.043" v="10162" actId="478"/>
          <ac:picMkLst>
            <pc:docMk/>
            <pc:sldMk cId="3331229339" sldId="275"/>
            <ac:picMk id="11" creationId="{8CAD2093-BE0D-116A-2B56-FD84EC689327}"/>
          </ac:picMkLst>
        </pc:picChg>
        <pc:picChg chg="add del mod">
          <ac:chgData name="Johanesen, Sarah" userId="2e354a0b-b3e5-4ac9-ac2d-56bb5ec11e39" providerId="ADAL" clId="{4CFE6305-5DBD-486F-994D-81F5A6C9C5F7}" dt="2023-09-27T12:49:33.656" v="10508" actId="478"/>
          <ac:picMkLst>
            <pc:docMk/>
            <pc:sldMk cId="3331229339" sldId="275"/>
            <ac:picMk id="3074" creationId="{9589AC0C-7CA7-6D51-60C5-013F19622417}"/>
          </ac:picMkLst>
        </pc:picChg>
        <pc:picChg chg="add mod">
          <ac:chgData name="Johanesen, Sarah" userId="2e354a0b-b3e5-4ac9-ac2d-56bb5ec11e39" providerId="ADAL" clId="{4CFE6305-5DBD-486F-994D-81F5A6C9C5F7}" dt="2023-09-27T12:49:34.191" v="10509"/>
          <ac:picMkLst>
            <pc:docMk/>
            <pc:sldMk cId="3331229339" sldId="275"/>
            <ac:picMk id="3092" creationId="{0D905B96-66B0-667C-F3CE-DBAA77518C53}"/>
          </ac:picMkLst>
        </pc:picChg>
        <pc:inkChg chg="add del">
          <ac:chgData name="Johanesen, Sarah" userId="2e354a0b-b3e5-4ac9-ac2d-56bb5ec11e39" providerId="ADAL" clId="{4CFE6305-5DBD-486F-994D-81F5A6C9C5F7}" dt="2023-09-27T12:49:33.656" v="10508" actId="478"/>
          <ac:inkMkLst>
            <pc:docMk/>
            <pc:sldMk cId="3331229339" sldId="275"/>
            <ac:inkMk id="5" creationId="{FA9CC9CB-D8E2-5163-A6AD-F1A221E6370D}"/>
          </ac:inkMkLst>
        </pc:inkChg>
        <pc:inkChg chg="add del">
          <ac:chgData name="Johanesen, Sarah" userId="2e354a0b-b3e5-4ac9-ac2d-56bb5ec11e39" providerId="ADAL" clId="{4CFE6305-5DBD-486F-994D-81F5A6C9C5F7}" dt="2023-09-27T12:49:33.656" v="10508" actId="478"/>
          <ac:inkMkLst>
            <pc:docMk/>
            <pc:sldMk cId="3331229339" sldId="275"/>
            <ac:inkMk id="6" creationId="{BAED0CD4-912F-4B08-4188-FD0299AF3B4A}"/>
          </ac:inkMkLst>
        </pc:inkChg>
        <pc:inkChg chg="add del">
          <ac:chgData name="Johanesen, Sarah" userId="2e354a0b-b3e5-4ac9-ac2d-56bb5ec11e39" providerId="ADAL" clId="{4CFE6305-5DBD-486F-994D-81F5A6C9C5F7}" dt="2023-09-27T12:49:33.656" v="10508" actId="478"/>
          <ac:inkMkLst>
            <pc:docMk/>
            <pc:sldMk cId="3331229339" sldId="275"/>
            <ac:inkMk id="7" creationId="{09CF42A3-E75E-40C5-06BD-0AC231B2D930}"/>
          </ac:inkMkLst>
        </pc:inkChg>
        <pc:inkChg chg="add del">
          <ac:chgData name="Johanesen, Sarah" userId="2e354a0b-b3e5-4ac9-ac2d-56bb5ec11e39" providerId="ADAL" clId="{4CFE6305-5DBD-486F-994D-81F5A6C9C5F7}" dt="2023-09-27T12:49:33.656" v="10508" actId="478"/>
          <ac:inkMkLst>
            <pc:docMk/>
            <pc:sldMk cId="3331229339" sldId="275"/>
            <ac:inkMk id="9" creationId="{E436BF6F-2D8C-B8AF-07B2-1D753E0C68B3}"/>
          </ac:inkMkLst>
        </pc:inkChg>
        <pc:inkChg chg="add del">
          <ac:chgData name="Johanesen, Sarah" userId="2e354a0b-b3e5-4ac9-ac2d-56bb5ec11e39" providerId="ADAL" clId="{4CFE6305-5DBD-486F-994D-81F5A6C9C5F7}" dt="2023-09-27T12:38:38.562" v="10216" actId="9405"/>
          <ac:inkMkLst>
            <pc:docMk/>
            <pc:sldMk cId="3331229339" sldId="275"/>
            <ac:inkMk id="10" creationId="{80B83985-B2DD-909D-19A5-74B99E31333C}"/>
          </ac:inkMkLst>
        </pc:inkChg>
        <pc:inkChg chg="add del">
          <ac:chgData name="Johanesen, Sarah" userId="2e354a0b-b3e5-4ac9-ac2d-56bb5ec11e39" providerId="ADAL" clId="{4CFE6305-5DBD-486F-994D-81F5A6C9C5F7}" dt="2023-09-27T12:38:42.189" v="10218" actId="9405"/>
          <ac:inkMkLst>
            <pc:docMk/>
            <pc:sldMk cId="3331229339" sldId="275"/>
            <ac:inkMk id="12" creationId="{41131F95-9A95-743D-6513-FA80C1FA9604}"/>
          </ac:inkMkLst>
        </pc:inkChg>
        <pc:inkChg chg="add del">
          <ac:chgData name="Johanesen, Sarah" userId="2e354a0b-b3e5-4ac9-ac2d-56bb5ec11e39" providerId="ADAL" clId="{4CFE6305-5DBD-486F-994D-81F5A6C9C5F7}" dt="2023-09-27T12:49:33.656" v="10508" actId="478"/>
          <ac:inkMkLst>
            <pc:docMk/>
            <pc:sldMk cId="3331229339" sldId="275"/>
            <ac:inkMk id="13" creationId="{A1181840-CFDF-78EF-978A-D4953467BAEC}"/>
          </ac:inkMkLst>
        </pc:inkChg>
        <pc:inkChg chg="add del">
          <ac:chgData name="Johanesen, Sarah" userId="2e354a0b-b3e5-4ac9-ac2d-56bb5ec11e39" providerId="ADAL" clId="{4CFE6305-5DBD-486F-994D-81F5A6C9C5F7}" dt="2023-09-27T12:39:14.267" v="10221" actId="9405"/>
          <ac:inkMkLst>
            <pc:docMk/>
            <pc:sldMk cId="3331229339" sldId="275"/>
            <ac:inkMk id="14" creationId="{24FC380C-924C-3703-A7AB-951569D7B7BE}"/>
          </ac:inkMkLst>
        </pc:inkChg>
        <pc:inkChg chg="add del">
          <ac:chgData name="Johanesen, Sarah" userId="2e354a0b-b3e5-4ac9-ac2d-56bb5ec11e39" providerId="ADAL" clId="{4CFE6305-5DBD-486F-994D-81F5A6C9C5F7}" dt="2023-09-27T12:49:33.656" v="10508" actId="478"/>
          <ac:inkMkLst>
            <pc:docMk/>
            <pc:sldMk cId="3331229339" sldId="275"/>
            <ac:inkMk id="15" creationId="{098FA25D-0E0A-AE59-08DD-E75F4041B697}"/>
          </ac:inkMkLst>
        </pc:inkChg>
        <pc:inkChg chg="add del">
          <ac:chgData name="Johanesen, Sarah" userId="2e354a0b-b3e5-4ac9-ac2d-56bb5ec11e39" providerId="ADAL" clId="{4CFE6305-5DBD-486F-994D-81F5A6C9C5F7}" dt="2023-09-27T12:39:44.532" v="10224" actId="9405"/>
          <ac:inkMkLst>
            <pc:docMk/>
            <pc:sldMk cId="3331229339" sldId="275"/>
            <ac:inkMk id="16" creationId="{644B0929-9635-B82C-92D8-2C783F8CBA7C}"/>
          </ac:inkMkLst>
        </pc:inkChg>
        <pc:inkChg chg="add del">
          <ac:chgData name="Johanesen, Sarah" userId="2e354a0b-b3e5-4ac9-ac2d-56bb5ec11e39" providerId="ADAL" clId="{4CFE6305-5DBD-486F-994D-81F5A6C9C5F7}" dt="2023-09-27T12:40:17.359" v="10228"/>
          <ac:inkMkLst>
            <pc:docMk/>
            <pc:sldMk cId="3331229339" sldId="275"/>
            <ac:inkMk id="17" creationId="{20DA6F62-DE9C-6CE0-9C57-1007639CA5FE}"/>
          </ac:inkMkLst>
        </pc:inkChg>
        <pc:inkChg chg="add del">
          <ac:chgData name="Johanesen, Sarah" userId="2e354a0b-b3e5-4ac9-ac2d-56bb5ec11e39" providerId="ADAL" clId="{4CFE6305-5DBD-486F-994D-81F5A6C9C5F7}" dt="2023-09-27T12:40:29.978" v="10233"/>
          <ac:inkMkLst>
            <pc:docMk/>
            <pc:sldMk cId="3331229339" sldId="275"/>
            <ac:inkMk id="18" creationId="{8AB42249-D3FF-B0C5-92E4-FDDD6FF1B0D4}"/>
          </ac:inkMkLst>
        </pc:inkChg>
        <pc:inkChg chg="add del">
          <ac:chgData name="Johanesen, Sarah" userId="2e354a0b-b3e5-4ac9-ac2d-56bb5ec11e39" providerId="ADAL" clId="{4CFE6305-5DBD-486F-994D-81F5A6C9C5F7}" dt="2023-09-27T12:49:33.656" v="10508" actId="478"/>
          <ac:inkMkLst>
            <pc:docMk/>
            <pc:sldMk cId="3331229339" sldId="275"/>
            <ac:inkMk id="19" creationId="{F8D2A876-6144-D62B-DB64-2CCFE8933687}"/>
          </ac:inkMkLst>
        </pc:inkChg>
        <pc:inkChg chg="add del">
          <ac:chgData name="Johanesen, Sarah" userId="2e354a0b-b3e5-4ac9-ac2d-56bb5ec11e39" providerId="ADAL" clId="{4CFE6305-5DBD-486F-994D-81F5A6C9C5F7}" dt="2023-09-27T12:49:33.656" v="10508" actId="478"/>
          <ac:inkMkLst>
            <pc:docMk/>
            <pc:sldMk cId="3331229339" sldId="275"/>
            <ac:inkMk id="20" creationId="{FF776005-E5DB-03B6-E3A6-0C0B69B8A5F0}"/>
          </ac:inkMkLst>
        </pc:inkChg>
        <pc:inkChg chg="add del">
          <ac:chgData name="Johanesen, Sarah" userId="2e354a0b-b3e5-4ac9-ac2d-56bb5ec11e39" providerId="ADAL" clId="{4CFE6305-5DBD-486F-994D-81F5A6C9C5F7}" dt="2023-09-27T12:49:33.656" v="10508" actId="478"/>
          <ac:inkMkLst>
            <pc:docMk/>
            <pc:sldMk cId="3331229339" sldId="275"/>
            <ac:inkMk id="21" creationId="{184269FF-D63D-6AD9-B9DC-98BB00D60A52}"/>
          </ac:inkMkLst>
        </pc:inkChg>
        <pc:inkChg chg="add del">
          <ac:chgData name="Johanesen, Sarah" userId="2e354a0b-b3e5-4ac9-ac2d-56bb5ec11e39" providerId="ADAL" clId="{4CFE6305-5DBD-486F-994D-81F5A6C9C5F7}" dt="2023-09-27T12:40:31.336" v="10234"/>
          <ac:inkMkLst>
            <pc:docMk/>
            <pc:sldMk cId="3331229339" sldId="275"/>
            <ac:inkMk id="22" creationId="{52294528-C6F4-5B9A-BD3A-F96358AA5E13}"/>
          </ac:inkMkLst>
        </pc:inkChg>
        <pc:inkChg chg="add del">
          <ac:chgData name="Johanesen, Sarah" userId="2e354a0b-b3e5-4ac9-ac2d-56bb5ec11e39" providerId="ADAL" clId="{4CFE6305-5DBD-486F-994D-81F5A6C9C5F7}" dt="2023-09-27T12:49:33.656" v="10508" actId="478"/>
          <ac:inkMkLst>
            <pc:docMk/>
            <pc:sldMk cId="3331229339" sldId="275"/>
            <ac:inkMk id="23" creationId="{711AF253-12AC-F6FF-2380-25C33FF298EE}"/>
          </ac:inkMkLst>
        </pc:inkChg>
        <pc:inkChg chg="add del">
          <ac:chgData name="Johanesen, Sarah" userId="2e354a0b-b3e5-4ac9-ac2d-56bb5ec11e39" providerId="ADAL" clId="{4CFE6305-5DBD-486F-994D-81F5A6C9C5F7}" dt="2023-09-27T12:49:33.656" v="10508" actId="478"/>
          <ac:inkMkLst>
            <pc:docMk/>
            <pc:sldMk cId="3331229339" sldId="275"/>
            <ac:inkMk id="24" creationId="{27FCF5BB-45B8-1EDA-C946-7B85209DBD99}"/>
          </ac:inkMkLst>
        </pc:inkChg>
        <pc:inkChg chg="add del">
          <ac:chgData name="Johanesen, Sarah" userId="2e354a0b-b3e5-4ac9-ac2d-56bb5ec11e39" providerId="ADAL" clId="{4CFE6305-5DBD-486F-994D-81F5A6C9C5F7}" dt="2023-09-27T12:49:33.656" v="10508" actId="478"/>
          <ac:inkMkLst>
            <pc:docMk/>
            <pc:sldMk cId="3331229339" sldId="275"/>
            <ac:inkMk id="25" creationId="{17F3EB3A-F4E8-5345-FCDF-9BC5AA739BF1}"/>
          </ac:inkMkLst>
        </pc:inkChg>
        <pc:inkChg chg="add del">
          <ac:chgData name="Johanesen, Sarah" userId="2e354a0b-b3e5-4ac9-ac2d-56bb5ec11e39" providerId="ADAL" clId="{4CFE6305-5DBD-486F-994D-81F5A6C9C5F7}" dt="2023-09-27T12:40:20.662" v="10230"/>
          <ac:inkMkLst>
            <pc:docMk/>
            <pc:sldMk cId="3331229339" sldId="275"/>
            <ac:inkMk id="26" creationId="{A8FEC51E-B413-546A-24FD-D6AD22F78C99}"/>
          </ac:inkMkLst>
        </pc:inkChg>
        <pc:inkChg chg="add del">
          <ac:chgData name="Johanesen, Sarah" userId="2e354a0b-b3e5-4ac9-ac2d-56bb5ec11e39" providerId="ADAL" clId="{4CFE6305-5DBD-486F-994D-81F5A6C9C5F7}" dt="2023-09-27T12:40:20.662" v="10230"/>
          <ac:inkMkLst>
            <pc:docMk/>
            <pc:sldMk cId="3331229339" sldId="275"/>
            <ac:inkMk id="27" creationId="{C5B1F3D5-3555-DD9B-7818-E1BD8509CA87}"/>
          </ac:inkMkLst>
        </pc:inkChg>
        <pc:inkChg chg="add del">
          <ac:chgData name="Johanesen, Sarah" userId="2e354a0b-b3e5-4ac9-ac2d-56bb5ec11e39" providerId="ADAL" clId="{4CFE6305-5DBD-486F-994D-81F5A6C9C5F7}" dt="2023-09-27T12:40:20.662" v="10230"/>
          <ac:inkMkLst>
            <pc:docMk/>
            <pc:sldMk cId="3331229339" sldId="275"/>
            <ac:inkMk id="28" creationId="{DA90363B-A3A2-1147-7A6D-6DF2D0054A4F}"/>
          </ac:inkMkLst>
        </pc:inkChg>
        <pc:inkChg chg="add del">
          <ac:chgData name="Johanesen, Sarah" userId="2e354a0b-b3e5-4ac9-ac2d-56bb5ec11e39" providerId="ADAL" clId="{4CFE6305-5DBD-486F-994D-81F5A6C9C5F7}" dt="2023-09-27T12:40:20.662" v="10230"/>
          <ac:inkMkLst>
            <pc:docMk/>
            <pc:sldMk cId="3331229339" sldId="275"/>
            <ac:inkMk id="29" creationId="{3B7ABDEE-7F6C-4CBB-8F5C-DBBEB77BF3E3}"/>
          </ac:inkMkLst>
        </pc:inkChg>
        <pc:inkChg chg="add del">
          <ac:chgData name="Johanesen, Sarah" userId="2e354a0b-b3e5-4ac9-ac2d-56bb5ec11e39" providerId="ADAL" clId="{4CFE6305-5DBD-486F-994D-81F5A6C9C5F7}" dt="2023-09-27T12:40:27.581" v="10232"/>
          <ac:inkMkLst>
            <pc:docMk/>
            <pc:sldMk cId="3331229339" sldId="275"/>
            <ac:inkMk id="30" creationId="{4BEA10FC-7B64-AFB5-784C-0B63DEEB7F8C}"/>
          </ac:inkMkLst>
        </pc:inkChg>
        <pc:inkChg chg="add del">
          <ac:chgData name="Johanesen, Sarah" userId="2e354a0b-b3e5-4ac9-ac2d-56bb5ec11e39" providerId="ADAL" clId="{4CFE6305-5DBD-486F-994D-81F5A6C9C5F7}" dt="2023-09-27T12:40:27.581" v="10232"/>
          <ac:inkMkLst>
            <pc:docMk/>
            <pc:sldMk cId="3331229339" sldId="275"/>
            <ac:inkMk id="31" creationId="{6FF87C4B-1136-EAC8-93DC-C7F9D5EE4F8E}"/>
          </ac:inkMkLst>
        </pc:inkChg>
        <pc:inkChg chg="add del">
          <ac:chgData name="Johanesen, Sarah" userId="2e354a0b-b3e5-4ac9-ac2d-56bb5ec11e39" providerId="ADAL" clId="{4CFE6305-5DBD-486F-994D-81F5A6C9C5F7}" dt="2023-09-27T12:40:27.581" v="10232"/>
          <ac:inkMkLst>
            <pc:docMk/>
            <pc:sldMk cId="3331229339" sldId="275"/>
            <ac:inkMk id="32" creationId="{548A7558-3C52-80B0-F49B-89BC7EC83830}"/>
          </ac:inkMkLst>
        </pc:inkChg>
        <pc:inkChg chg="add del">
          <ac:chgData name="Johanesen, Sarah" userId="2e354a0b-b3e5-4ac9-ac2d-56bb5ec11e39" providerId="ADAL" clId="{4CFE6305-5DBD-486F-994D-81F5A6C9C5F7}" dt="2023-09-27T12:49:33.656" v="10508" actId="478"/>
          <ac:inkMkLst>
            <pc:docMk/>
            <pc:sldMk cId="3331229339" sldId="275"/>
            <ac:inkMk id="33" creationId="{22CAE062-2187-FA59-18C5-8C1A1E17A2E1}"/>
          </ac:inkMkLst>
        </pc:inkChg>
        <pc:inkChg chg="add del">
          <ac:chgData name="Johanesen, Sarah" userId="2e354a0b-b3e5-4ac9-ac2d-56bb5ec11e39" providerId="ADAL" clId="{4CFE6305-5DBD-486F-994D-81F5A6C9C5F7}" dt="2023-09-27T12:49:33.656" v="10508" actId="478"/>
          <ac:inkMkLst>
            <pc:docMk/>
            <pc:sldMk cId="3331229339" sldId="275"/>
            <ac:inkMk id="34" creationId="{A99D300B-C85F-C192-94BD-28FAD264C20E}"/>
          </ac:inkMkLst>
        </pc:inkChg>
        <pc:inkChg chg="add del">
          <ac:chgData name="Johanesen, Sarah" userId="2e354a0b-b3e5-4ac9-ac2d-56bb5ec11e39" providerId="ADAL" clId="{4CFE6305-5DBD-486F-994D-81F5A6C9C5F7}" dt="2023-09-27T12:49:33.656" v="10508" actId="478"/>
          <ac:inkMkLst>
            <pc:docMk/>
            <pc:sldMk cId="3331229339" sldId="275"/>
            <ac:inkMk id="35" creationId="{220D4032-F45D-49C4-44F6-6D44A65064EA}"/>
          </ac:inkMkLst>
        </pc:inkChg>
        <pc:inkChg chg="add del">
          <ac:chgData name="Johanesen, Sarah" userId="2e354a0b-b3e5-4ac9-ac2d-56bb5ec11e39" providerId="ADAL" clId="{4CFE6305-5DBD-486F-994D-81F5A6C9C5F7}" dt="2023-09-27T12:40:41.191" v="10237"/>
          <ac:inkMkLst>
            <pc:docMk/>
            <pc:sldMk cId="3331229339" sldId="275"/>
            <ac:inkMk id="36" creationId="{9C82561E-2B76-6BDD-DC07-658AE5F544E8}"/>
          </ac:inkMkLst>
        </pc:inkChg>
        <pc:inkChg chg="add del">
          <ac:chgData name="Johanesen, Sarah" userId="2e354a0b-b3e5-4ac9-ac2d-56bb5ec11e39" providerId="ADAL" clId="{4CFE6305-5DBD-486F-994D-81F5A6C9C5F7}" dt="2023-09-27T12:49:33.656" v="10508" actId="478"/>
          <ac:inkMkLst>
            <pc:docMk/>
            <pc:sldMk cId="3331229339" sldId="275"/>
            <ac:inkMk id="37" creationId="{3664EE15-7F03-0164-0B13-983BDFE3D4DD}"/>
          </ac:inkMkLst>
        </pc:inkChg>
        <pc:inkChg chg="add del">
          <ac:chgData name="Johanesen, Sarah" userId="2e354a0b-b3e5-4ac9-ac2d-56bb5ec11e39" providerId="ADAL" clId="{4CFE6305-5DBD-486F-994D-81F5A6C9C5F7}" dt="2023-09-27T12:49:33.656" v="10508" actId="478"/>
          <ac:inkMkLst>
            <pc:docMk/>
            <pc:sldMk cId="3331229339" sldId="275"/>
            <ac:inkMk id="38" creationId="{5D815CF7-FCAC-71B3-3366-AF2AC5CA7EC2}"/>
          </ac:inkMkLst>
        </pc:inkChg>
        <pc:inkChg chg="add del">
          <ac:chgData name="Johanesen, Sarah" userId="2e354a0b-b3e5-4ac9-ac2d-56bb5ec11e39" providerId="ADAL" clId="{4CFE6305-5DBD-486F-994D-81F5A6C9C5F7}" dt="2023-09-27T12:49:33.656" v="10508" actId="478"/>
          <ac:inkMkLst>
            <pc:docMk/>
            <pc:sldMk cId="3331229339" sldId="275"/>
            <ac:inkMk id="39" creationId="{BB6561B4-97A0-FDC9-5A6A-543335699911}"/>
          </ac:inkMkLst>
        </pc:inkChg>
        <pc:inkChg chg="add del">
          <ac:chgData name="Johanesen, Sarah" userId="2e354a0b-b3e5-4ac9-ac2d-56bb5ec11e39" providerId="ADAL" clId="{4CFE6305-5DBD-486F-994D-81F5A6C9C5F7}" dt="2023-09-27T12:49:33.656" v="10508" actId="478"/>
          <ac:inkMkLst>
            <pc:docMk/>
            <pc:sldMk cId="3331229339" sldId="275"/>
            <ac:inkMk id="40" creationId="{00E80024-4470-D19C-AF7A-98DED95ACBEE}"/>
          </ac:inkMkLst>
        </pc:inkChg>
        <pc:inkChg chg="add del">
          <ac:chgData name="Johanesen, Sarah" userId="2e354a0b-b3e5-4ac9-ac2d-56bb5ec11e39" providerId="ADAL" clId="{4CFE6305-5DBD-486F-994D-81F5A6C9C5F7}" dt="2023-09-27T12:40:35.004" v="10236"/>
          <ac:inkMkLst>
            <pc:docMk/>
            <pc:sldMk cId="3331229339" sldId="275"/>
            <ac:inkMk id="41" creationId="{80D54022-E907-05C3-E06A-802670732033}"/>
          </ac:inkMkLst>
        </pc:inkChg>
        <pc:inkChg chg="add del">
          <ac:chgData name="Johanesen, Sarah" userId="2e354a0b-b3e5-4ac9-ac2d-56bb5ec11e39" providerId="ADAL" clId="{4CFE6305-5DBD-486F-994D-81F5A6C9C5F7}" dt="2023-09-27T12:40:35.004" v="10236"/>
          <ac:inkMkLst>
            <pc:docMk/>
            <pc:sldMk cId="3331229339" sldId="275"/>
            <ac:inkMk id="42" creationId="{FA0B0E4E-0CF3-000A-577B-8A0215E0C47F}"/>
          </ac:inkMkLst>
        </pc:inkChg>
        <pc:inkChg chg="add del">
          <ac:chgData name="Johanesen, Sarah" userId="2e354a0b-b3e5-4ac9-ac2d-56bb5ec11e39" providerId="ADAL" clId="{4CFE6305-5DBD-486F-994D-81F5A6C9C5F7}" dt="2023-09-27T12:40:35.004" v="10236"/>
          <ac:inkMkLst>
            <pc:docMk/>
            <pc:sldMk cId="3331229339" sldId="275"/>
            <ac:inkMk id="43" creationId="{21A3C7A7-1805-B1B2-D83D-39EB16BC4BD0}"/>
          </ac:inkMkLst>
        </pc:inkChg>
        <pc:inkChg chg="add del">
          <ac:chgData name="Johanesen, Sarah" userId="2e354a0b-b3e5-4ac9-ac2d-56bb5ec11e39" providerId="ADAL" clId="{4CFE6305-5DBD-486F-994D-81F5A6C9C5F7}" dt="2023-09-27T12:40:35.004" v="10236"/>
          <ac:inkMkLst>
            <pc:docMk/>
            <pc:sldMk cId="3331229339" sldId="275"/>
            <ac:inkMk id="44" creationId="{518CEC2B-4EEC-7788-8382-6C931CB33525}"/>
          </ac:inkMkLst>
        </pc:inkChg>
        <pc:inkChg chg="add del">
          <ac:chgData name="Johanesen, Sarah" userId="2e354a0b-b3e5-4ac9-ac2d-56bb5ec11e39" providerId="ADAL" clId="{4CFE6305-5DBD-486F-994D-81F5A6C9C5F7}" dt="2023-09-27T12:49:33.656" v="10508" actId="478"/>
          <ac:inkMkLst>
            <pc:docMk/>
            <pc:sldMk cId="3331229339" sldId="275"/>
            <ac:inkMk id="45" creationId="{4F2DEFB3-EC84-0B25-7D17-C7B924BD843E}"/>
          </ac:inkMkLst>
        </pc:inkChg>
        <pc:inkChg chg="add del">
          <ac:chgData name="Johanesen, Sarah" userId="2e354a0b-b3e5-4ac9-ac2d-56bb5ec11e39" providerId="ADAL" clId="{4CFE6305-5DBD-486F-994D-81F5A6C9C5F7}" dt="2023-09-27T12:49:33.656" v="10508" actId="478"/>
          <ac:inkMkLst>
            <pc:docMk/>
            <pc:sldMk cId="3331229339" sldId="275"/>
            <ac:inkMk id="46" creationId="{061B28EA-A816-A13F-CA4D-DF292F44945B}"/>
          </ac:inkMkLst>
        </pc:inkChg>
        <pc:inkChg chg="add del">
          <ac:chgData name="Johanesen, Sarah" userId="2e354a0b-b3e5-4ac9-ac2d-56bb5ec11e39" providerId="ADAL" clId="{4CFE6305-5DBD-486F-994D-81F5A6C9C5F7}" dt="2023-09-27T12:49:33.656" v="10508" actId="478"/>
          <ac:inkMkLst>
            <pc:docMk/>
            <pc:sldMk cId="3331229339" sldId="275"/>
            <ac:inkMk id="47" creationId="{BBCB38EB-0AB1-B53C-44D9-D25C2C1F3F9D}"/>
          </ac:inkMkLst>
        </pc:inkChg>
        <pc:inkChg chg="add del">
          <ac:chgData name="Johanesen, Sarah" userId="2e354a0b-b3e5-4ac9-ac2d-56bb5ec11e39" providerId="ADAL" clId="{4CFE6305-5DBD-486F-994D-81F5A6C9C5F7}" dt="2023-09-27T12:49:33.656" v="10508" actId="478"/>
          <ac:inkMkLst>
            <pc:docMk/>
            <pc:sldMk cId="3331229339" sldId="275"/>
            <ac:inkMk id="48" creationId="{ED979697-7617-3CE6-CAEC-A8997F447E9C}"/>
          </ac:inkMkLst>
        </pc:inkChg>
        <pc:inkChg chg="add del">
          <ac:chgData name="Johanesen, Sarah" userId="2e354a0b-b3e5-4ac9-ac2d-56bb5ec11e39" providerId="ADAL" clId="{4CFE6305-5DBD-486F-994D-81F5A6C9C5F7}" dt="2023-09-27T12:49:33.656" v="10508" actId="478"/>
          <ac:inkMkLst>
            <pc:docMk/>
            <pc:sldMk cId="3331229339" sldId="275"/>
            <ac:inkMk id="49" creationId="{B3F1F783-133E-C1CB-1FA0-62CD965CFABF}"/>
          </ac:inkMkLst>
        </pc:inkChg>
        <pc:inkChg chg="add del">
          <ac:chgData name="Johanesen, Sarah" userId="2e354a0b-b3e5-4ac9-ac2d-56bb5ec11e39" providerId="ADAL" clId="{4CFE6305-5DBD-486F-994D-81F5A6C9C5F7}" dt="2023-09-27T12:41:01.563" v="10240" actId="9405"/>
          <ac:inkMkLst>
            <pc:docMk/>
            <pc:sldMk cId="3331229339" sldId="275"/>
            <ac:inkMk id="50" creationId="{C17A3070-B1EE-7F35-CA51-62880294FEEE}"/>
          </ac:inkMkLst>
        </pc:inkChg>
        <pc:inkChg chg="add del">
          <ac:chgData name="Johanesen, Sarah" userId="2e354a0b-b3e5-4ac9-ac2d-56bb5ec11e39" providerId="ADAL" clId="{4CFE6305-5DBD-486F-994D-81F5A6C9C5F7}" dt="2023-09-27T12:41:41.208" v="10245"/>
          <ac:inkMkLst>
            <pc:docMk/>
            <pc:sldMk cId="3331229339" sldId="275"/>
            <ac:inkMk id="51" creationId="{300E86AD-643D-95B1-C43E-AA65487F0AAD}"/>
          </ac:inkMkLst>
        </pc:inkChg>
        <pc:inkChg chg="add del">
          <ac:chgData name="Johanesen, Sarah" userId="2e354a0b-b3e5-4ac9-ac2d-56bb5ec11e39" providerId="ADAL" clId="{4CFE6305-5DBD-486F-994D-81F5A6C9C5F7}" dt="2023-09-27T12:41:38.007" v="10243"/>
          <ac:inkMkLst>
            <pc:docMk/>
            <pc:sldMk cId="3331229339" sldId="275"/>
            <ac:inkMk id="52" creationId="{4FED7CAC-7282-F3B5-E6C2-A378CD90D0E9}"/>
          </ac:inkMkLst>
        </pc:inkChg>
        <pc:inkChg chg="add del">
          <ac:chgData name="Johanesen, Sarah" userId="2e354a0b-b3e5-4ac9-ac2d-56bb5ec11e39" providerId="ADAL" clId="{4CFE6305-5DBD-486F-994D-81F5A6C9C5F7}" dt="2023-09-27T12:42:49.410" v="10271"/>
          <ac:inkMkLst>
            <pc:docMk/>
            <pc:sldMk cId="3331229339" sldId="275"/>
            <ac:inkMk id="53" creationId="{092E3E83-7E59-4F12-DE55-E592826C0BCA}"/>
          </ac:inkMkLst>
        </pc:inkChg>
        <pc:inkChg chg="add del">
          <ac:chgData name="Johanesen, Sarah" userId="2e354a0b-b3e5-4ac9-ac2d-56bb5ec11e39" providerId="ADAL" clId="{4CFE6305-5DBD-486F-994D-81F5A6C9C5F7}" dt="2023-09-27T12:41:41.206" v="10244"/>
          <ac:inkMkLst>
            <pc:docMk/>
            <pc:sldMk cId="3331229339" sldId="275"/>
            <ac:inkMk id="54" creationId="{96A819B8-ECA9-0FE9-6618-7CEC409DB819}"/>
          </ac:inkMkLst>
        </pc:inkChg>
        <pc:inkChg chg="add del">
          <ac:chgData name="Johanesen, Sarah" userId="2e354a0b-b3e5-4ac9-ac2d-56bb5ec11e39" providerId="ADAL" clId="{4CFE6305-5DBD-486F-994D-81F5A6C9C5F7}" dt="2023-09-27T12:42:48.826" v="10270"/>
          <ac:inkMkLst>
            <pc:docMk/>
            <pc:sldMk cId="3331229339" sldId="275"/>
            <ac:inkMk id="55" creationId="{C389AB64-8A8F-7CF5-B972-8AFC4A194659}"/>
          </ac:inkMkLst>
        </pc:inkChg>
        <pc:inkChg chg="add del">
          <ac:chgData name="Johanesen, Sarah" userId="2e354a0b-b3e5-4ac9-ac2d-56bb5ec11e39" providerId="ADAL" clId="{4CFE6305-5DBD-486F-994D-81F5A6C9C5F7}" dt="2023-09-27T12:41:44.248" v="10246"/>
          <ac:inkMkLst>
            <pc:docMk/>
            <pc:sldMk cId="3331229339" sldId="275"/>
            <ac:inkMk id="56" creationId="{0C8D40B9-4563-5C21-0BD5-046D7B814674}"/>
          </ac:inkMkLst>
        </pc:inkChg>
        <pc:inkChg chg="add del">
          <ac:chgData name="Johanesen, Sarah" userId="2e354a0b-b3e5-4ac9-ac2d-56bb5ec11e39" providerId="ADAL" clId="{4CFE6305-5DBD-486F-994D-81F5A6C9C5F7}" dt="2023-09-27T12:42:48.826" v="10269"/>
          <ac:inkMkLst>
            <pc:docMk/>
            <pc:sldMk cId="3331229339" sldId="275"/>
            <ac:inkMk id="57" creationId="{1BD68665-F02E-8BC3-8079-6B9214DB730F}"/>
          </ac:inkMkLst>
        </pc:inkChg>
        <pc:inkChg chg="add del">
          <ac:chgData name="Johanesen, Sarah" userId="2e354a0b-b3e5-4ac9-ac2d-56bb5ec11e39" providerId="ADAL" clId="{4CFE6305-5DBD-486F-994D-81F5A6C9C5F7}" dt="2023-09-27T12:41:48.416" v="10247"/>
          <ac:inkMkLst>
            <pc:docMk/>
            <pc:sldMk cId="3331229339" sldId="275"/>
            <ac:inkMk id="58" creationId="{D4E98500-F9D8-9F68-5292-8D1B19863454}"/>
          </ac:inkMkLst>
        </pc:inkChg>
        <pc:inkChg chg="add del">
          <ac:chgData name="Johanesen, Sarah" userId="2e354a0b-b3e5-4ac9-ac2d-56bb5ec11e39" providerId="ADAL" clId="{4CFE6305-5DBD-486F-994D-81F5A6C9C5F7}" dt="2023-09-27T12:42:48.301" v="10267"/>
          <ac:inkMkLst>
            <pc:docMk/>
            <pc:sldMk cId="3331229339" sldId="275"/>
            <ac:inkMk id="59" creationId="{11D1D239-DD3C-95BC-C474-7ACE22DB8800}"/>
          </ac:inkMkLst>
        </pc:inkChg>
        <pc:inkChg chg="add del">
          <ac:chgData name="Johanesen, Sarah" userId="2e354a0b-b3e5-4ac9-ac2d-56bb5ec11e39" providerId="ADAL" clId="{4CFE6305-5DBD-486F-994D-81F5A6C9C5F7}" dt="2023-09-27T12:42:48.300" v="10266"/>
          <ac:inkMkLst>
            <pc:docMk/>
            <pc:sldMk cId="3331229339" sldId="275"/>
            <ac:inkMk id="60" creationId="{A3F7C682-F1E7-EF5C-6977-87420EF62060}"/>
          </ac:inkMkLst>
        </pc:inkChg>
        <pc:inkChg chg="add del">
          <ac:chgData name="Johanesen, Sarah" userId="2e354a0b-b3e5-4ac9-ac2d-56bb5ec11e39" providerId="ADAL" clId="{4CFE6305-5DBD-486F-994D-81F5A6C9C5F7}" dt="2023-09-27T12:42:48.301" v="10268"/>
          <ac:inkMkLst>
            <pc:docMk/>
            <pc:sldMk cId="3331229339" sldId="275"/>
            <ac:inkMk id="61" creationId="{FBCEE999-11F4-E2BC-E582-6636844D8BB3}"/>
          </ac:inkMkLst>
        </pc:inkChg>
        <pc:inkChg chg="add del">
          <ac:chgData name="Johanesen, Sarah" userId="2e354a0b-b3e5-4ac9-ac2d-56bb5ec11e39" providerId="ADAL" clId="{4CFE6305-5DBD-486F-994D-81F5A6C9C5F7}" dt="2023-09-27T12:41:48.417" v="10248"/>
          <ac:inkMkLst>
            <pc:docMk/>
            <pc:sldMk cId="3331229339" sldId="275"/>
            <ac:inkMk id="62" creationId="{0BA471F1-ECBC-EEB5-BF69-178E6D3EE2BD}"/>
          </ac:inkMkLst>
        </pc:inkChg>
        <pc:inkChg chg="add del">
          <ac:chgData name="Johanesen, Sarah" userId="2e354a0b-b3e5-4ac9-ac2d-56bb5ec11e39" providerId="ADAL" clId="{4CFE6305-5DBD-486F-994D-81F5A6C9C5F7}" dt="2023-09-27T12:42:47.352" v="10265"/>
          <ac:inkMkLst>
            <pc:docMk/>
            <pc:sldMk cId="3331229339" sldId="275"/>
            <ac:inkMk id="63" creationId="{282BA2F6-9650-A5FC-79A6-A0599A8081F7}"/>
          </ac:inkMkLst>
        </pc:inkChg>
        <pc:inkChg chg="add del">
          <ac:chgData name="Johanesen, Sarah" userId="2e354a0b-b3e5-4ac9-ac2d-56bb5ec11e39" providerId="ADAL" clId="{4CFE6305-5DBD-486F-994D-81F5A6C9C5F7}" dt="2023-09-27T12:42:46.657" v="10263"/>
          <ac:inkMkLst>
            <pc:docMk/>
            <pc:sldMk cId="3331229339" sldId="275"/>
            <ac:inkMk id="3072" creationId="{D55C68B5-A01E-67B2-225B-07566C9438AA}"/>
          </ac:inkMkLst>
        </pc:inkChg>
        <pc:inkChg chg="add del">
          <ac:chgData name="Johanesen, Sarah" userId="2e354a0b-b3e5-4ac9-ac2d-56bb5ec11e39" providerId="ADAL" clId="{4CFE6305-5DBD-486F-994D-81F5A6C9C5F7}" dt="2023-09-27T12:42:45.737" v="10262"/>
          <ac:inkMkLst>
            <pc:docMk/>
            <pc:sldMk cId="3331229339" sldId="275"/>
            <ac:inkMk id="3073" creationId="{4B8939D9-51DD-0536-36A7-1735C89BADD5}"/>
          </ac:inkMkLst>
        </pc:inkChg>
        <pc:inkChg chg="add del">
          <ac:chgData name="Johanesen, Sarah" userId="2e354a0b-b3e5-4ac9-ac2d-56bb5ec11e39" providerId="ADAL" clId="{4CFE6305-5DBD-486F-994D-81F5A6C9C5F7}" dt="2023-09-27T12:42:45.737" v="10261"/>
          <ac:inkMkLst>
            <pc:docMk/>
            <pc:sldMk cId="3331229339" sldId="275"/>
            <ac:inkMk id="3075" creationId="{85374DE0-CD7F-4DEE-481D-F091911BE861}"/>
          </ac:inkMkLst>
        </pc:inkChg>
        <pc:inkChg chg="add del">
          <ac:chgData name="Johanesen, Sarah" userId="2e354a0b-b3e5-4ac9-ac2d-56bb5ec11e39" providerId="ADAL" clId="{4CFE6305-5DBD-486F-994D-81F5A6C9C5F7}" dt="2023-09-27T12:42:45.736" v="10260"/>
          <ac:inkMkLst>
            <pc:docMk/>
            <pc:sldMk cId="3331229339" sldId="275"/>
            <ac:inkMk id="3076" creationId="{71AF3ED3-7FE0-E533-0596-2275A05F08A5}"/>
          </ac:inkMkLst>
        </pc:inkChg>
        <pc:inkChg chg="add del">
          <ac:chgData name="Johanesen, Sarah" userId="2e354a0b-b3e5-4ac9-ac2d-56bb5ec11e39" providerId="ADAL" clId="{4CFE6305-5DBD-486F-994D-81F5A6C9C5F7}" dt="2023-09-27T12:42:07.656" v="10250" actId="9405"/>
          <ac:inkMkLst>
            <pc:docMk/>
            <pc:sldMk cId="3331229339" sldId="275"/>
            <ac:inkMk id="3077" creationId="{1E098D53-6668-DF95-95B3-B677F366796C}"/>
          </ac:inkMkLst>
        </pc:inkChg>
        <pc:inkChg chg="add del">
          <ac:chgData name="Johanesen, Sarah" userId="2e354a0b-b3e5-4ac9-ac2d-56bb5ec11e39" providerId="ADAL" clId="{4CFE6305-5DBD-486F-994D-81F5A6C9C5F7}" dt="2023-09-27T12:42:16.993" v="10254" actId="9405"/>
          <ac:inkMkLst>
            <pc:docMk/>
            <pc:sldMk cId="3331229339" sldId="275"/>
            <ac:inkMk id="3078" creationId="{651F977E-CCD3-94D6-B6F3-1AC0D938B99E}"/>
          </ac:inkMkLst>
        </pc:inkChg>
        <pc:inkChg chg="add del">
          <ac:chgData name="Johanesen, Sarah" userId="2e354a0b-b3e5-4ac9-ac2d-56bb5ec11e39" providerId="ADAL" clId="{4CFE6305-5DBD-486F-994D-81F5A6C9C5F7}" dt="2023-09-27T12:42:16.386" v="10253" actId="9405"/>
          <ac:inkMkLst>
            <pc:docMk/>
            <pc:sldMk cId="3331229339" sldId="275"/>
            <ac:inkMk id="3079" creationId="{87718C15-E37B-F8E9-7014-31C3FA3B33B1}"/>
          </ac:inkMkLst>
        </pc:inkChg>
        <pc:inkChg chg="add del">
          <ac:chgData name="Johanesen, Sarah" userId="2e354a0b-b3e5-4ac9-ac2d-56bb5ec11e39" providerId="ADAL" clId="{4CFE6305-5DBD-486F-994D-81F5A6C9C5F7}" dt="2023-09-27T12:42:29.475" v="10256" actId="9405"/>
          <ac:inkMkLst>
            <pc:docMk/>
            <pc:sldMk cId="3331229339" sldId="275"/>
            <ac:inkMk id="3080" creationId="{2D17436B-2516-3ABD-70C2-5C58E5871B04}"/>
          </ac:inkMkLst>
        </pc:inkChg>
        <pc:inkChg chg="add del">
          <ac:chgData name="Johanesen, Sarah" userId="2e354a0b-b3e5-4ac9-ac2d-56bb5ec11e39" providerId="ADAL" clId="{4CFE6305-5DBD-486F-994D-81F5A6C9C5F7}" dt="2023-09-27T12:42:47.352" v="10264"/>
          <ac:inkMkLst>
            <pc:docMk/>
            <pc:sldMk cId="3331229339" sldId="275"/>
            <ac:inkMk id="3081" creationId="{2BC56ACF-FDCE-7263-63D4-AD5135CE22A1}"/>
          </ac:inkMkLst>
        </pc:inkChg>
        <pc:inkChg chg="add del">
          <ac:chgData name="Johanesen, Sarah" userId="2e354a0b-b3e5-4ac9-ac2d-56bb5ec11e39" providerId="ADAL" clId="{4CFE6305-5DBD-486F-994D-81F5A6C9C5F7}" dt="2023-09-27T12:42:50.473" v="10272"/>
          <ac:inkMkLst>
            <pc:docMk/>
            <pc:sldMk cId="3331229339" sldId="275"/>
            <ac:inkMk id="3082" creationId="{659F80B2-6E82-B44B-B1DA-58D56F842679}"/>
          </ac:inkMkLst>
        </pc:inkChg>
        <pc:inkChg chg="add del">
          <ac:chgData name="Johanesen, Sarah" userId="2e354a0b-b3e5-4ac9-ac2d-56bb5ec11e39" providerId="ADAL" clId="{4CFE6305-5DBD-486F-994D-81F5A6C9C5F7}" dt="2023-09-27T12:49:33.656" v="10508" actId="478"/>
          <ac:inkMkLst>
            <pc:docMk/>
            <pc:sldMk cId="3331229339" sldId="275"/>
            <ac:inkMk id="3083" creationId="{E7997916-8372-AF9C-E3BD-C4FB51BA8871}"/>
          </ac:inkMkLst>
        </pc:inkChg>
        <pc:inkChg chg="add del">
          <ac:chgData name="Johanesen, Sarah" userId="2e354a0b-b3e5-4ac9-ac2d-56bb5ec11e39" providerId="ADAL" clId="{4CFE6305-5DBD-486F-994D-81F5A6C9C5F7}" dt="2023-09-27T12:49:33.656" v="10508" actId="478"/>
          <ac:inkMkLst>
            <pc:docMk/>
            <pc:sldMk cId="3331229339" sldId="275"/>
            <ac:inkMk id="3084" creationId="{96D1B244-05A1-8535-0389-360868B1E890}"/>
          </ac:inkMkLst>
        </pc:inkChg>
        <pc:inkChg chg="add del">
          <ac:chgData name="Johanesen, Sarah" userId="2e354a0b-b3e5-4ac9-ac2d-56bb5ec11e39" providerId="ADAL" clId="{4CFE6305-5DBD-486F-994D-81F5A6C9C5F7}" dt="2023-09-27T12:49:33.656" v="10508" actId="478"/>
          <ac:inkMkLst>
            <pc:docMk/>
            <pc:sldMk cId="3331229339" sldId="275"/>
            <ac:inkMk id="3085" creationId="{77C99200-4B8A-9A67-5C88-7163F82C36D1}"/>
          </ac:inkMkLst>
        </pc:inkChg>
        <pc:inkChg chg="add del">
          <ac:chgData name="Johanesen, Sarah" userId="2e354a0b-b3e5-4ac9-ac2d-56bb5ec11e39" providerId="ADAL" clId="{4CFE6305-5DBD-486F-994D-81F5A6C9C5F7}" dt="2023-09-27T12:43:23.649" v="10276" actId="9405"/>
          <ac:inkMkLst>
            <pc:docMk/>
            <pc:sldMk cId="3331229339" sldId="275"/>
            <ac:inkMk id="3086" creationId="{CA294EE9-6765-6A93-3D46-6174EB815409}"/>
          </ac:inkMkLst>
        </pc:inkChg>
        <pc:inkChg chg="add del">
          <ac:chgData name="Johanesen, Sarah" userId="2e354a0b-b3e5-4ac9-ac2d-56bb5ec11e39" providerId="ADAL" clId="{4CFE6305-5DBD-486F-994D-81F5A6C9C5F7}" dt="2023-09-27T12:49:33.656" v="10508" actId="478"/>
          <ac:inkMkLst>
            <pc:docMk/>
            <pc:sldMk cId="3331229339" sldId="275"/>
            <ac:inkMk id="3087" creationId="{3A6C605F-6377-BA3B-91EF-24A404909A95}"/>
          </ac:inkMkLst>
        </pc:inkChg>
        <pc:inkChg chg="add del">
          <ac:chgData name="Johanesen, Sarah" userId="2e354a0b-b3e5-4ac9-ac2d-56bb5ec11e39" providerId="ADAL" clId="{4CFE6305-5DBD-486F-994D-81F5A6C9C5F7}" dt="2023-09-27T12:49:33.656" v="10508" actId="478"/>
          <ac:inkMkLst>
            <pc:docMk/>
            <pc:sldMk cId="3331229339" sldId="275"/>
            <ac:inkMk id="3088" creationId="{C64E3F7D-B098-7E6C-76D8-22D7A891F563}"/>
          </ac:inkMkLst>
        </pc:inkChg>
        <pc:inkChg chg="add del">
          <ac:chgData name="Johanesen, Sarah" userId="2e354a0b-b3e5-4ac9-ac2d-56bb5ec11e39" providerId="ADAL" clId="{4CFE6305-5DBD-486F-994D-81F5A6C9C5F7}" dt="2023-09-27T12:49:33.656" v="10508" actId="478"/>
          <ac:inkMkLst>
            <pc:docMk/>
            <pc:sldMk cId="3331229339" sldId="275"/>
            <ac:inkMk id="3089" creationId="{37510CC6-EC24-8271-DCE7-4EB7AFCA5985}"/>
          </ac:inkMkLst>
        </pc:inkChg>
        <pc:inkChg chg="add del">
          <ac:chgData name="Johanesen, Sarah" userId="2e354a0b-b3e5-4ac9-ac2d-56bb5ec11e39" providerId="ADAL" clId="{4CFE6305-5DBD-486F-994D-81F5A6C9C5F7}" dt="2023-09-27T12:49:33.656" v="10508" actId="478"/>
          <ac:inkMkLst>
            <pc:docMk/>
            <pc:sldMk cId="3331229339" sldId="275"/>
            <ac:inkMk id="3090" creationId="{FBF014E6-8814-9DCC-D192-7013442991D3}"/>
          </ac:inkMkLst>
        </pc:inkChg>
        <pc:inkChg chg="add del">
          <ac:chgData name="Johanesen, Sarah" userId="2e354a0b-b3e5-4ac9-ac2d-56bb5ec11e39" providerId="ADAL" clId="{4CFE6305-5DBD-486F-994D-81F5A6C9C5F7}" dt="2023-09-28T10:19:17.797" v="14475" actId="478"/>
          <ac:inkMkLst>
            <pc:docMk/>
            <pc:sldMk cId="3331229339" sldId="275"/>
            <ac:inkMk id="3091" creationId="{798700EE-F50E-1F98-47C5-46ACC0025A23}"/>
          </ac:inkMkLst>
        </pc:inkChg>
        <pc:inkChg chg="add mod">
          <ac:chgData name="Johanesen, Sarah" userId="2e354a0b-b3e5-4ac9-ac2d-56bb5ec11e39" providerId="ADAL" clId="{4CFE6305-5DBD-486F-994D-81F5A6C9C5F7}" dt="2023-09-27T12:49:34.191" v="10509"/>
          <ac:inkMkLst>
            <pc:docMk/>
            <pc:sldMk cId="3331229339" sldId="275"/>
            <ac:inkMk id="3093" creationId="{5507DFD3-858B-7454-4C2D-426E5CA30A9D}"/>
          </ac:inkMkLst>
        </pc:inkChg>
        <pc:inkChg chg="add mod">
          <ac:chgData name="Johanesen, Sarah" userId="2e354a0b-b3e5-4ac9-ac2d-56bb5ec11e39" providerId="ADAL" clId="{4CFE6305-5DBD-486F-994D-81F5A6C9C5F7}" dt="2023-09-27T12:49:34.191" v="10509"/>
          <ac:inkMkLst>
            <pc:docMk/>
            <pc:sldMk cId="3331229339" sldId="275"/>
            <ac:inkMk id="3094" creationId="{7B56C50C-5F86-628C-361D-975511054460}"/>
          </ac:inkMkLst>
        </pc:inkChg>
        <pc:inkChg chg="add mod">
          <ac:chgData name="Johanesen, Sarah" userId="2e354a0b-b3e5-4ac9-ac2d-56bb5ec11e39" providerId="ADAL" clId="{4CFE6305-5DBD-486F-994D-81F5A6C9C5F7}" dt="2023-09-27T12:49:34.191" v="10509"/>
          <ac:inkMkLst>
            <pc:docMk/>
            <pc:sldMk cId="3331229339" sldId="275"/>
            <ac:inkMk id="3095" creationId="{AB8A8D9D-2E74-DD49-6A48-F020CB60C772}"/>
          </ac:inkMkLst>
        </pc:inkChg>
        <pc:inkChg chg="add mod">
          <ac:chgData name="Johanesen, Sarah" userId="2e354a0b-b3e5-4ac9-ac2d-56bb5ec11e39" providerId="ADAL" clId="{4CFE6305-5DBD-486F-994D-81F5A6C9C5F7}" dt="2023-09-27T12:49:34.191" v="10509"/>
          <ac:inkMkLst>
            <pc:docMk/>
            <pc:sldMk cId="3331229339" sldId="275"/>
            <ac:inkMk id="3096" creationId="{E8DAC354-8515-8AA9-5416-64A28D8DE8C1}"/>
          </ac:inkMkLst>
        </pc:inkChg>
        <pc:inkChg chg="add mod">
          <ac:chgData name="Johanesen, Sarah" userId="2e354a0b-b3e5-4ac9-ac2d-56bb5ec11e39" providerId="ADAL" clId="{4CFE6305-5DBD-486F-994D-81F5A6C9C5F7}" dt="2023-09-27T12:49:34.191" v="10509"/>
          <ac:inkMkLst>
            <pc:docMk/>
            <pc:sldMk cId="3331229339" sldId="275"/>
            <ac:inkMk id="3097" creationId="{8A85D284-0DD7-E284-3D3C-1C6ECA732692}"/>
          </ac:inkMkLst>
        </pc:inkChg>
        <pc:inkChg chg="add mod">
          <ac:chgData name="Johanesen, Sarah" userId="2e354a0b-b3e5-4ac9-ac2d-56bb5ec11e39" providerId="ADAL" clId="{4CFE6305-5DBD-486F-994D-81F5A6C9C5F7}" dt="2023-09-27T12:49:34.191" v="10509"/>
          <ac:inkMkLst>
            <pc:docMk/>
            <pc:sldMk cId="3331229339" sldId="275"/>
            <ac:inkMk id="3098" creationId="{38CC110F-F854-4697-1C5A-B7469541FCDA}"/>
          </ac:inkMkLst>
        </pc:inkChg>
        <pc:inkChg chg="add mod">
          <ac:chgData name="Johanesen, Sarah" userId="2e354a0b-b3e5-4ac9-ac2d-56bb5ec11e39" providerId="ADAL" clId="{4CFE6305-5DBD-486F-994D-81F5A6C9C5F7}" dt="2023-09-27T12:49:34.191" v="10509"/>
          <ac:inkMkLst>
            <pc:docMk/>
            <pc:sldMk cId="3331229339" sldId="275"/>
            <ac:inkMk id="3099" creationId="{03F744C2-3C0A-C479-A9E2-805F78411D0E}"/>
          </ac:inkMkLst>
        </pc:inkChg>
        <pc:inkChg chg="add mod">
          <ac:chgData name="Johanesen, Sarah" userId="2e354a0b-b3e5-4ac9-ac2d-56bb5ec11e39" providerId="ADAL" clId="{4CFE6305-5DBD-486F-994D-81F5A6C9C5F7}" dt="2023-09-27T12:49:34.191" v="10509"/>
          <ac:inkMkLst>
            <pc:docMk/>
            <pc:sldMk cId="3331229339" sldId="275"/>
            <ac:inkMk id="3100" creationId="{DF5FBDB9-34C5-902A-6F33-4BC5914C378A}"/>
          </ac:inkMkLst>
        </pc:inkChg>
        <pc:inkChg chg="add mod">
          <ac:chgData name="Johanesen, Sarah" userId="2e354a0b-b3e5-4ac9-ac2d-56bb5ec11e39" providerId="ADAL" clId="{4CFE6305-5DBD-486F-994D-81F5A6C9C5F7}" dt="2023-09-27T12:49:34.191" v="10509"/>
          <ac:inkMkLst>
            <pc:docMk/>
            <pc:sldMk cId="3331229339" sldId="275"/>
            <ac:inkMk id="3101" creationId="{BEC85460-25AB-9E43-03FF-24726BD89AB7}"/>
          </ac:inkMkLst>
        </pc:inkChg>
        <pc:inkChg chg="add mod">
          <ac:chgData name="Johanesen, Sarah" userId="2e354a0b-b3e5-4ac9-ac2d-56bb5ec11e39" providerId="ADAL" clId="{4CFE6305-5DBD-486F-994D-81F5A6C9C5F7}" dt="2023-09-27T12:49:34.191" v="10509"/>
          <ac:inkMkLst>
            <pc:docMk/>
            <pc:sldMk cId="3331229339" sldId="275"/>
            <ac:inkMk id="3102" creationId="{9947D6E6-26EA-BCA8-6E06-37F8A5C1D9BC}"/>
          </ac:inkMkLst>
        </pc:inkChg>
        <pc:inkChg chg="add mod">
          <ac:chgData name="Johanesen, Sarah" userId="2e354a0b-b3e5-4ac9-ac2d-56bb5ec11e39" providerId="ADAL" clId="{4CFE6305-5DBD-486F-994D-81F5A6C9C5F7}" dt="2023-09-27T12:49:34.191" v="10509"/>
          <ac:inkMkLst>
            <pc:docMk/>
            <pc:sldMk cId="3331229339" sldId="275"/>
            <ac:inkMk id="3103" creationId="{A40A742A-D183-7688-F92B-0C21FD987819}"/>
          </ac:inkMkLst>
        </pc:inkChg>
        <pc:inkChg chg="add mod">
          <ac:chgData name="Johanesen, Sarah" userId="2e354a0b-b3e5-4ac9-ac2d-56bb5ec11e39" providerId="ADAL" clId="{4CFE6305-5DBD-486F-994D-81F5A6C9C5F7}" dt="2023-09-27T12:49:34.191" v="10509"/>
          <ac:inkMkLst>
            <pc:docMk/>
            <pc:sldMk cId="3331229339" sldId="275"/>
            <ac:inkMk id="3104" creationId="{DD9BE8B1-809C-D85E-C322-6242F9CAD355}"/>
          </ac:inkMkLst>
        </pc:inkChg>
        <pc:inkChg chg="add mod">
          <ac:chgData name="Johanesen, Sarah" userId="2e354a0b-b3e5-4ac9-ac2d-56bb5ec11e39" providerId="ADAL" clId="{4CFE6305-5DBD-486F-994D-81F5A6C9C5F7}" dt="2023-09-27T12:49:34.191" v="10509"/>
          <ac:inkMkLst>
            <pc:docMk/>
            <pc:sldMk cId="3331229339" sldId="275"/>
            <ac:inkMk id="3105" creationId="{DAE55DA5-9C15-3F1D-DFC2-F994B0221891}"/>
          </ac:inkMkLst>
        </pc:inkChg>
        <pc:inkChg chg="add mod">
          <ac:chgData name="Johanesen, Sarah" userId="2e354a0b-b3e5-4ac9-ac2d-56bb5ec11e39" providerId="ADAL" clId="{4CFE6305-5DBD-486F-994D-81F5A6C9C5F7}" dt="2023-09-27T12:49:34.191" v="10509"/>
          <ac:inkMkLst>
            <pc:docMk/>
            <pc:sldMk cId="3331229339" sldId="275"/>
            <ac:inkMk id="3106" creationId="{9CCB4A17-1075-C370-AD77-8B14CFA7F5B4}"/>
          </ac:inkMkLst>
        </pc:inkChg>
        <pc:inkChg chg="add mod">
          <ac:chgData name="Johanesen, Sarah" userId="2e354a0b-b3e5-4ac9-ac2d-56bb5ec11e39" providerId="ADAL" clId="{4CFE6305-5DBD-486F-994D-81F5A6C9C5F7}" dt="2023-09-27T12:49:34.191" v="10509"/>
          <ac:inkMkLst>
            <pc:docMk/>
            <pc:sldMk cId="3331229339" sldId="275"/>
            <ac:inkMk id="3107" creationId="{616DD32A-007D-A6F8-45B6-5A9FD8CFDB61}"/>
          </ac:inkMkLst>
        </pc:inkChg>
        <pc:inkChg chg="add mod">
          <ac:chgData name="Johanesen, Sarah" userId="2e354a0b-b3e5-4ac9-ac2d-56bb5ec11e39" providerId="ADAL" clId="{4CFE6305-5DBD-486F-994D-81F5A6C9C5F7}" dt="2023-09-27T12:49:34.191" v="10509"/>
          <ac:inkMkLst>
            <pc:docMk/>
            <pc:sldMk cId="3331229339" sldId="275"/>
            <ac:inkMk id="3108" creationId="{3DE9DB14-A55E-1A05-4BE1-1B9C2C6C6E33}"/>
          </ac:inkMkLst>
        </pc:inkChg>
        <pc:inkChg chg="add mod">
          <ac:chgData name="Johanesen, Sarah" userId="2e354a0b-b3e5-4ac9-ac2d-56bb5ec11e39" providerId="ADAL" clId="{4CFE6305-5DBD-486F-994D-81F5A6C9C5F7}" dt="2023-09-27T12:49:34.191" v="10509"/>
          <ac:inkMkLst>
            <pc:docMk/>
            <pc:sldMk cId="3331229339" sldId="275"/>
            <ac:inkMk id="3109" creationId="{799D8C45-00EF-D8C2-96B5-CA1B4AD91C0B}"/>
          </ac:inkMkLst>
        </pc:inkChg>
        <pc:inkChg chg="add mod">
          <ac:chgData name="Johanesen, Sarah" userId="2e354a0b-b3e5-4ac9-ac2d-56bb5ec11e39" providerId="ADAL" clId="{4CFE6305-5DBD-486F-994D-81F5A6C9C5F7}" dt="2023-09-27T12:49:34.191" v="10509"/>
          <ac:inkMkLst>
            <pc:docMk/>
            <pc:sldMk cId="3331229339" sldId="275"/>
            <ac:inkMk id="3110" creationId="{2524138D-EEE1-A92D-24C4-C3792DA12F7A}"/>
          </ac:inkMkLst>
        </pc:inkChg>
        <pc:inkChg chg="add mod">
          <ac:chgData name="Johanesen, Sarah" userId="2e354a0b-b3e5-4ac9-ac2d-56bb5ec11e39" providerId="ADAL" clId="{4CFE6305-5DBD-486F-994D-81F5A6C9C5F7}" dt="2023-09-27T12:49:34.191" v="10509"/>
          <ac:inkMkLst>
            <pc:docMk/>
            <pc:sldMk cId="3331229339" sldId="275"/>
            <ac:inkMk id="3111" creationId="{87F5558D-A293-1EE7-087B-1FC423FF2125}"/>
          </ac:inkMkLst>
        </pc:inkChg>
        <pc:inkChg chg="add mod">
          <ac:chgData name="Johanesen, Sarah" userId="2e354a0b-b3e5-4ac9-ac2d-56bb5ec11e39" providerId="ADAL" clId="{4CFE6305-5DBD-486F-994D-81F5A6C9C5F7}" dt="2023-09-27T12:49:34.191" v="10509"/>
          <ac:inkMkLst>
            <pc:docMk/>
            <pc:sldMk cId="3331229339" sldId="275"/>
            <ac:inkMk id="3112" creationId="{7BF7E0BB-7218-09C1-644B-35B99B550358}"/>
          </ac:inkMkLst>
        </pc:inkChg>
        <pc:inkChg chg="add mod">
          <ac:chgData name="Johanesen, Sarah" userId="2e354a0b-b3e5-4ac9-ac2d-56bb5ec11e39" providerId="ADAL" clId="{4CFE6305-5DBD-486F-994D-81F5A6C9C5F7}" dt="2023-09-27T12:49:34.191" v="10509"/>
          <ac:inkMkLst>
            <pc:docMk/>
            <pc:sldMk cId="3331229339" sldId="275"/>
            <ac:inkMk id="3113" creationId="{A3CE2EDF-90F2-11BD-7D65-689FEE9D7E8B}"/>
          </ac:inkMkLst>
        </pc:inkChg>
        <pc:inkChg chg="add mod">
          <ac:chgData name="Johanesen, Sarah" userId="2e354a0b-b3e5-4ac9-ac2d-56bb5ec11e39" providerId="ADAL" clId="{4CFE6305-5DBD-486F-994D-81F5A6C9C5F7}" dt="2023-09-27T12:49:34.191" v="10509"/>
          <ac:inkMkLst>
            <pc:docMk/>
            <pc:sldMk cId="3331229339" sldId="275"/>
            <ac:inkMk id="3114" creationId="{50B30854-E304-8899-119C-F0D5947A5BE9}"/>
          </ac:inkMkLst>
        </pc:inkChg>
        <pc:inkChg chg="add mod">
          <ac:chgData name="Johanesen, Sarah" userId="2e354a0b-b3e5-4ac9-ac2d-56bb5ec11e39" providerId="ADAL" clId="{4CFE6305-5DBD-486F-994D-81F5A6C9C5F7}" dt="2023-09-27T12:49:34.191" v="10509"/>
          <ac:inkMkLst>
            <pc:docMk/>
            <pc:sldMk cId="3331229339" sldId="275"/>
            <ac:inkMk id="3115" creationId="{CF828C6F-0A7E-2C47-B0BC-BBBEC1D114EC}"/>
          </ac:inkMkLst>
        </pc:inkChg>
        <pc:inkChg chg="add mod">
          <ac:chgData name="Johanesen, Sarah" userId="2e354a0b-b3e5-4ac9-ac2d-56bb5ec11e39" providerId="ADAL" clId="{4CFE6305-5DBD-486F-994D-81F5A6C9C5F7}" dt="2023-09-27T12:49:34.191" v="10509"/>
          <ac:inkMkLst>
            <pc:docMk/>
            <pc:sldMk cId="3331229339" sldId="275"/>
            <ac:inkMk id="3116" creationId="{FE4A0CD5-B4DC-4A05-9ED4-D1860758646B}"/>
          </ac:inkMkLst>
        </pc:inkChg>
        <pc:inkChg chg="add mod">
          <ac:chgData name="Johanesen, Sarah" userId="2e354a0b-b3e5-4ac9-ac2d-56bb5ec11e39" providerId="ADAL" clId="{4CFE6305-5DBD-486F-994D-81F5A6C9C5F7}" dt="2023-09-27T12:49:34.191" v="10509"/>
          <ac:inkMkLst>
            <pc:docMk/>
            <pc:sldMk cId="3331229339" sldId="275"/>
            <ac:inkMk id="3117" creationId="{6EDC6A50-408A-B3F3-5111-9D7C0B6BEC79}"/>
          </ac:inkMkLst>
        </pc:inkChg>
        <pc:inkChg chg="add mod">
          <ac:chgData name="Johanesen, Sarah" userId="2e354a0b-b3e5-4ac9-ac2d-56bb5ec11e39" providerId="ADAL" clId="{4CFE6305-5DBD-486F-994D-81F5A6C9C5F7}" dt="2023-09-27T12:49:34.191" v="10509"/>
          <ac:inkMkLst>
            <pc:docMk/>
            <pc:sldMk cId="3331229339" sldId="275"/>
            <ac:inkMk id="3118" creationId="{C39C60F1-AE6A-4D32-CFF5-3E219927616A}"/>
          </ac:inkMkLst>
        </pc:inkChg>
        <pc:inkChg chg="add mod">
          <ac:chgData name="Johanesen, Sarah" userId="2e354a0b-b3e5-4ac9-ac2d-56bb5ec11e39" providerId="ADAL" clId="{4CFE6305-5DBD-486F-994D-81F5A6C9C5F7}" dt="2023-09-27T12:49:34.191" v="10509"/>
          <ac:inkMkLst>
            <pc:docMk/>
            <pc:sldMk cId="3331229339" sldId="275"/>
            <ac:inkMk id="3119" creationId="{EAB62B46-63AD-48A9-1622-465168B4EFEB}"/>
          </ac:inkMkLst>
        </pc:inkChg>
        <pc:inkChg chg="add mod">
          <ac:chgData name="Johanesen, Sarah" userId="2e354a0b-b3e5-4ac9-ac2d-56bb5ec11e39" providerId="ADAL" clId="{4CFE6305-5DBD-486F-994D-81F5A6C9C5F7}" dt="2023-09-27T12:49:34.191" v="10509"/>
          <ac:inkMkLst>
            <pc:docMk/>
            <pc:sldMk cId="3331229339" sldId="275"/>
            <ac:inkMk id="3120" creationId="{79512806-470B-F5B8-296B-9EC21C51233D}"/>
          </ac:inkMkLst>
        </pc:inkChg>
        <pc:inkChg chg="add mod">
          <ac:chgData name="Johanesen, Sarah" userId="2e354a0b-b3e5-4ac9-ac2d-56bb5ec11e39" providerId="ADAL" clId="{4CFE6305-5DBD-486F-994D-81F5A6C9C5F7}" dt="2023-09-27T12:49:34.191" v="10509"/>
          <ac:inkMkLst>
            <pc:docMk/>
            <pc:sldMk cId="3331229339" sldId="275"/>
            <ac:inkMk id="3121" creationId="{7EB262B1-942B-29AA-1F88-6B132913B9F1}"/>
          </ac:inkMkLst>
        </pc:inkChg>
        <pc:inkChg chg="add mod">
          <ac:chgData name="Johanesen, Sarah" userId="2e354a0b-b3e5-4ac9-ac2d-56bb5ec11e39" providerId="ADAL" clId="{4CFE6305-5DBD-486F-994D-81F5A6C9C5F7}" dt="2023-09-27T12:49:34.191" v="10509"/>
          <ac:inkMkLst>
            <pc:docMk/>
            <pc:sldMk cId="3331229339" sldId="275"/>
            <ac:inkMk id="3122" creationId="{B5E605D4-5AB1-6AFB-BA93-F532E6D921A2}"/>
          </ac:inkMkLst>
        </pc:inkChg>
        <pc:inkChg chg="add mod">
          <ac:chgData name="Johanesen, Sarah" userId="2e354a0b-b3e5-4ac9-ac2d-56bb5ec11e39" providerId="ADAL" clId="{4CFE6305-5DBD-486F-994D-81F5A6C9C5F7}" dt="2023-09-27T12:49:34.191" v="10509"/>
          <ac:inkMkLst>
            <pc:docMk/>
            <pc:sldMk cId="3331229339" sldId="275"/>
            <ac:inkMk id="3123" creationId="{C747172D-C987-D988-69C3-13FE4C8C6B3E}"/>
          </ac:inkMkLst>
        </pc:inkChg>
        <pc:inkChg chg="add del mod">
          <ac:chgData name="Johanesen, Sarah" userId="2e354a0b-b3e5-4ac9-ac2d-56bb5ec11e39" providerId="ADAL" clId="{4CFE6305-5DBD-486F-994D-81F5A6C9C5F7}" dt="2023-09-27T12:49:42.748" v="10511"/>
          <ac:inkMkLst>
            <pc:docMk/>
            <pc:sldMk cId="3331229339" sldId="275"/>
            <ac:inkMk id="3124" creationId="{7FB3D0C0-F01B-0985-2E15-2FE0866E9EFA}"/>
          </ac:inkMkLst>
        </pc:inkChg>
      </pc:sldChg>
      <pc:sldChg chg="addSp delSp modSp add mod">
        <pc:chgData name="Johanesen, Sarah" userId="2e354a0b-b3e5-4ac9-ac2d-56bb5ec11e39" providerId="ADAL" clId="{4CFE6305-5DBD-486F-994D-81F5A6C9C5F7}" dt="2023-09-28T10:19:14.885" v="14474" actId="478"/>
        <pc:sldMkLst>
          <pc:docMk/>
          <pc:sldMk cId="3408874128" sldId="276"/>
        </pc:sldMkLst>
        <pc:spChg chg="mod">
          <ac:chgData name="Johanesen, Sarah" userId="2e354a0b-b3e5-4ac9-ac2d-56bb5ec11e39" providerId="ADAL" clId="{4CFE6305-5DBD-486F-994D-81F5A6C9C5F7}" dt="2023-09-27T12:50:29.871" v="10533" actId="15"/>
          <ac:spMkLst>
            <pc:docMk/>
            <pc:sldMk cId="3408874128" sldId="276"/>
            <ac:spMk id="3" creationId="{D00404AD-7154-B017-2746-9BAA28AFB6F7}"/>
          </ac:spMkLst>
        </pc:spChg>
        <pc:spChg chg="add mod">
          <ac:chgData name="Johanesen, Sarah" userId="2e354a0b-b3e5-4ac9-ac2d-56bb5ec11e39" providerId="ADAL" clId="{4CFE6305-5DBD-486F-994D-81F5A6C9C5F7}" dt="2023-09-27T12:45:06.814" v="10303" actId="1076"/>
          <ac:spMkLst>
            <pc:docMk/>
            <pc:sldMk cId="3408874128" sldId="276"/>
            <ac:spMk id="4" creationId="{AC5ACE87-F2D6-B5B9-76C8-9F202C3C1148}"/>
          </ac:spMkLst>
        </pc:spChg>
        <pc:picChg chg="mod">
          <ac:chgData name="Johanesen, Sarah" userId="2e354a0b-b3e5-4ac9-ac2d-56bb5ec11e39" providerId="ADAL" clId="{4CFE6305-5DBD-486F-994D-81F5A6C9C5F7}" dt="2023-09-27T12:49:29.065" v="10507" actId="1038"/>
          <ac:picMkLst>
            <pc:docMk/>
            <pc:sldMk cId="3408874128" sldId="276"/>
            <ac:picMk id="3074" creationId="{9589AC0C-7CA7-6D51-60C5-013F19622417}"/>
          </ac:picMkLst>
        </pc:picChg>
        <pc:inkChg chg="mod">
          <ac:chgData name="Johanesen, Sarah" userId="2e354a0b-b3e5-4ac9-ac2d-56bb5ec11e39" providerId="ADAL" clId="{4CFE6305-5DBD-486F-994D-81F5A6C9C5F7}" dt="2023-09-27T12:49:29.065" v="10507" actId="1038"/>
          <ac:inkMkLst>
            <pc:docMk/>
            <pc:sldMk cId="3408874128" sldId="276"/>
            <ac:inkMk id="5" creationId="{FA9CC9CB-D8E2-5163-A6AD-F1A221E6370D}"/>
          </ac:inkMkLst>
        </pc:inkChg>
        <pc:inkChg chg="mod">
          <ac:chgData name="Johanesen, Sarah" userId="2e354a0b-b3e5-4ac9-ac2d-56bb5ec11e39" providerId="ADAL" clId="{4CFE6305-5DBD-486F-994D-81F5A6C9C5F7}" dt="2023-09-27T12:49:29.065" v="10507" actId="1038"/>
          <ac:inkMkLst>
            <pc:docMk/>
            <pc:sldMk cId="3408874128" sldId="276"/>
            <ac:inkMk id="6" creationId="{BAED0CD4-912F-4B08-4188-FD0299AF3B4A}"/>
          </ac:inkMkLst>
        </pc:inkChg>
        <pc:inkChg chg="mod">
          <ac:chgData name="Johanesen, Sarah" userId="2e354a0b-b3e5-4ac9-ac2d-56bb5ec11e39" providerId="ADAL" clId="{4CFE6305-5DBD-486F-994D-81F5A6C9C5F7}" dt="2023-09-27T12:49:29.065" v="10507" actId="1038"/>
          <ac:inkMkLst>
            <pc:docMk/>
            <pc:sldMk cId="3408874128" sldId="276"/>
            <ac:inkMk id="7" creationId="{09CF42A3-E75E-40C5-06BD-0AC231B2D930}"/>
          </ac:inkMkLst>
        </pc:inkChg>
        <pc:inkChg chg="mod">
          <ac:chgData name="Johanesen, Sarah" userId="2e354a0b-b3e5-4ac9-ac2d-56bb5ec11e39" providerId="ADAL" clId="{4CFE6305-5DBD-486F-994D-81F5A6C9C5F7}" dt="2023-09-27T12:49:29.065" v="10507" actId="1038"/>
          <ac:inkMkLst>
            <pc:docMk/>
            <pc:sldMk cId="3408874128" sldId="276"/>
            <ac:inkMk id="9" creationId="{E436BF6F-2D8C-B8AF-07B2-1D753E0C68B3}"/>
          </ac:inkMkLst>
        </pc:inkChg>
        <pc:inkChg chg="mod">
          <ac:chgData name="Johanesen, Sarah" userId="2e354a0b-b3e5-4ac9-ac2d-56bb5ec11e39" providerId="ADAL" clId="{4CFE6305-5DBD-486F-994D-81F5A6C9C5F7}" dt="2023-09-27T12:49:29.065" v="10507" actId="1038"/>
          <ac:inkMkLst>
            <pc:docMk/>
            <pc:sldMk cId="3408874128" sldId="276"/>
            <ac:inkMk id="13" creationId="{A1181840-CFDF-78EF-978A-D4953467BAEC}"/>
          </ac:inkMkLst>
        </pc:inkChg>
        <pc:inkChg chg="mod">
          <ac:chgData name="Johanesen, Sarah" userId="2e354a0b-b3e5-4ac9-ac2d-56bb5ec11e39" providerId="ADAL" clId="{4CFE6305-5DBD-486F-994D-81F5A6C9C5F7}" dt="2023-09-27T12:49:29.065" v="10507" actId="1038"/>
          <ac:inkMkLst>
            <pc:docMk/>
            <pc:sldMk cId="3408874128" sldId="276"/>
            <ac:inkMk id="15" creationId="{098FA25D-0E0A-AE59-08DD-E75F4041B697}"/>
          </ac:inkMkLst>
        </pc:inkChg>
        <pc:inkChg chg="mod">
          <ac:chgData name="Johanesen, Sarah" userId="2e354a0b-b3e5-4ac9-ac2d-56bb5ec11e39" providerId="ADAL" clId="{4CFE6305-5DBD-486F-994D-81F5A6C9C5F7}" dt="2023-09-27T12:49:29.065" v="10507" actId="1038"/>
          <ac:inkMkLst>
            <pc:docMk/>
            <pc:sldMk cId="3408874128" sldId="276"/>
            <ac:inkMk id="19" creationId="{F8D2A876-6144-D62B-DB64-2CCFE8933687}"/>
          </ac:inkMkLst>
        </pc:inkChg>
        <pc:inkChg chg="mod">
          <ac:chgData name="Johanesen, Sarah" userId="2e354a0b-b3e5-4ac9-ac2d-56bb5ec11e39" providerId="ADAL" clId="{4CFE6305-5DBD-486F-994D-81F5A6C9C5F7}" dt="2023-09-27T12:49:29.065" v="10507" actId="1038"/>
          <ac:inkMkLst>
            <pc:docMk/>
            <pc:sldMk cId="3408874128" sldId="276"/>
            <ac:inkMk id="20" creationId="{FF776005-E5DB-03B6-E3A6-0C0B69B8A5F0}"/>
          </ac:inkMkLst>
        </pc:inkChg>
        <pc:inkChg chg="mod">
          <ac:chgData name="Johanesen, Sarah" userId="2e354a0b-b3e5-4ac9-ac2d-56bb5ec11e39" providerId="ADAL" clId="{4CFE6305-5DBD-486F-994D-81F5A6C9C5F7}" dt="2023-09-27T12:49:29.065" v="10507" actId="1038"/>
          <ac:inkMkLst>
            <pc:docMk/>
            <pc:sldMk cId="3408874128" sldId="276"/>
            <ac:inkMk id="21" creationId="{184269FF-D63D-6AD9-B9DC-98BB00D60A52}"/>
          </ac:inkMkLst>
        </pc:inkChg>
        <pc:inkChg chg="mod">
          <ac:chgData name="Johanesen, Sarah" userId="2e354a0b-b3e5-4ac9-ac2d-56bb5ec11e39" providerId="ADAL" clId="{4CFE6305-5DBD-486F-994D-81F5A6C9C5F7}" dt="2023-09-27T12:49:29.065" v="10507" actId="1038"/>
          <ac:inkMkLst>
            <pc:docMk/>
            <pc:sldMk cId="3408874128" sldId="276"/>
            <ac:inkMk id="23" creationId="{711AF253-12AC-F6FF-2380-25C33FF298EE}"/>
          </ac:inkMkLst>
        </pc:inkChg>
        <pc:inkChg chg="mod">
          <ac:chgData name="Johanesen, Sarah" userId="2e354a0b-b3e5-4ac9-ac2d-56bb5ec11e39" providerId="ADAL" clId="{4CFE6305-5DBD-486F-994D-81F5A6C9C5F7}" dt="2023-09-27T12:49:29.065" v="10507" actId="1038"/>
          <ac:inkMkLst>
            <pc:docMk/>
            <pc:sldMk cId="3408874128" sldId="276"/>
            <ac:inkMk id="24" creationId="{27FCF5BB-45B8-1EDA-C946-7B85209DBD99}"/>
          </ac:inkMkLst>
        </pc:inkChg>
        <pc:inkChg chg="mod">
          <ac:chgData name="Johanesen, Sarah" userId="2e354a0b-b3e5-4ac9-ac2d-56bb5ec11e39" providerId="ADAL" clId="{4CFE6305-5DBD-486F-994D-81F5A6C9C5F7}" dt="2023-09-27T12:49:29.065" v="10507" actId="1038"/>
          <ac:inkMkLst>
            <pc:docMk/>
            <pc:sldMk cId="3408874128" sldId="276"/>
            <ac:inkMk id="25" creationId="{17F3EB3A-F4E8-5345-FCDF-9BC5AA739BF1}"/>
          </ac:inkMkLst>
        </pc:inkChg>
        <pc:inkChg chg="mod">
          <ac:chgData name="Johanesen, Sarah" userId="2e354a0b-b3e5-4ac9-ac2d-56bb5ec11e39" providerId="ADAL" clId="{4CFE6305-5DBD-486F-994D-81F5A6C9C5F7}" dt="2023-09-27T12:49:29.065" v="10507" actId="1038"/>
          <ac:inkMkLst>
            <pc:docMk/>
            <pc:sldMk cId="3408874128" sldId="276"/>
            <ac:inkMk id="33" creationId="{22CAE062-2187-FA59-18C5-8C1A1E17A2E1}"/>
          </ac:inkMkLst>
        </pc:inkChg>
        <pc:inkChg chg="mod">
          <ac:chgData name="Johanesen, Sarah" userId="2e354a0b-b3e5-4ac9-ac2d-56bb5ec11e39" providerId="ADAL" clId="{4CFE6305-5DBD-486F-994D-81F5A6C9C5F7}" dt="2023-09-27T12:49:29.065" v="10507" actId="1038"/>
          <ac:inkMkLst>
            <pc:docMk/>
            <pc:sldMk cId="3408874128" sldId="276"/>
            <ac:inkMk id="34" creationId="{A99D300B-C85F-C192-94BD-28FAD264C20E}"/>
          </ac:inkMkLst>
        </pc:inkChg>
        <pc:inkChg chg="mod">
          <ac:chgData name="Johanesen, Sarah" userId="2e354a0b-b3e5-4ac9-ac2d-56bb5ec11e39" providerId="ADAL" clId="{4CFE6305-5DBD-486F-994D-81F5A6C9C5F7}" dt="2023-09-27T12:49:29.065" v="10507" actId="1038"/>
          <ac:inkMkLst>
            <pc:docMk/>
            <pc:sldMk cId="3408874128" sldId="276"/>
            <ac:inkMk id="35" creationId="{220D4032-F45D-49C4-44F6-6D44A65064EA}"/>
          </ac:inkMkLst>
        </pc:inkChg>
        <pc:inkChg chg="mod">
          <ac:chgData name="Johanesen, Sarah" userId="2e354a0b-b3e5-4ac9-ac2d-56bb5ec11e39" providerId="ADAL" clId="{4CFE6305-5DBD-486F-994D-81F5A6C9C5F7}" dt="2023-09-27T12:49:29.065" v="10507" actId="1038"/>
          <ac:inkMkLst>
            <pc:docMk/>
            <pc:sldMk cId="3408874128" sldId="276"/>
            <ac:inkMk id="37" creationId="{3664EE15-7F03-0164-0B13-983BDFE3D4DD}"/>
          </ac:inkMkLst>
        </pc:inkChg>
        <pc:inkChg chg="mod">
          <ac:chgData name="Johanesen, Sarah" userId="2e354a0b-b3e5-4ac9-ac2d-56bb5ec11e39" providerId="ADAL" clId="{4CFE6305-5DBD-486F-994D-81F5A6C9C5F7}" dt="2023-09-27T12:49:29.065" v="10507" actId="1038"/>
          <ac:inkMkLst>
            <pc:docMk/>
            <pc:sldMk cId="3408874128" sldId="276"/>
            <ac:inkMk id="38" creationId="{5D815CF7-FCAC-71B3-3366-AF2AC5CA7EC2}"/>
          </ac:inkMkLst>
        </pc:inkChg>
        <pc:inkChg chg="mod">
          <ac:chgData name="Johanesen, Sarah" userId="2e354a0b-b3e5-4ac9-ac2d-56bb5ec11e39" providerId="ADAL" clId="{4CFE6305-5DBD-486F-994D-81F5A6C9C5F7}" dt="2023-09-27T12:49:29.065" v="10507" actId="1038"/>
          <ac:inkMkLst>
            <pc:docMk/>
            <pc:sldMk cId="3408874128" sldId="276"/>
            <ac:inkMk id="39" creationId="{BB6561B4-97A0-FDC9-5A6A-543335699911}"/>
          </ac:inkMkLst>
        </pc:inkChg>
        <pc:inkChg chg="mod">
          <ac:chgData name="Johanesen, Sarah" userId="2e354a0b-b3e5-4ac9-ac2d-56bb5ec11e39" providerId="ADAL" clId="{4CFE6305-5DBD-486F-994D-81F5A6C9C5F7}" dt="2023-09-27T12:49:29.065" v="10507" actId="1038"/>
          <ac:inkMkLst>
            <pc:docMk/>
            <pc:sldMk cId="3408874128" sldId="276"/>
            <ac:inkMk id="40" creationId="{00E80024-4470-D19C-AF7A-98DED95ACBEE}"/>
          </ac:inkMkLst>
        </pc:inkChg>
        <pc:inkChg chg="mod">
          <ac:chgData name="Johanesen, Sarah" userId="2e354a0b-b3e5-4ac9-ac2d-56bb5ec11e39" providerId="ADAL" clId="{4CFE6305-5DBD-486F-994D-81F5A6C9C5F7}" dt="2023-09-27T12:49:29.065" v="10507" actId="1038"/>
          <ac:inkMkLst>
            <pc:docMk/>
            <pc:sldMk cId="3408874128" sldId="276"/>
            <ac:inkMk id="45" creationId="{4F2DEFB3-EC84-0B25-7D17-C7B924BD843E}"/>
          </ac:inkMkLst>
        </pc:inkChg>
        <pc:inkChg chg="mod">
          <ac:chgData name="Johanesen, Sarah" userId="2e354a0b-b3e5-4ac9-ac2d-56bb5ec11e39" providerId="ADAL" clId="{4CFE6305-5DBD-486F-994D-81F5A6C9C5F7}" dt="2023-09-27T12:49:29.065" v="10507" actId="1038"/>
          <ac:inkMkLst>
            <pc:docMk/>
            <pc:sldMk cId="3408874128" sldId="276"/>
            <ac:inkMk id="46" creationId="{061B28EA-A816-A13F-CA4D-DF292F44945B}"/>
          </ac:inkMkLst>
        </pc:inkChg>
        <pc:inkChg chg="mod">
          <ac:chgData name="Johanesen, Sarah" userId="2e354a0b-b3e5-4ac9-ac2d-56bb5ec11e39" providerId="ADAL" clId="{4CFE6305-5DBD-486F-994D-81F5A6C9C5F7}" dt="2023-09-27T12:49:29.065" v="10507" actId="1038"/>
          <ac:inkMkLst>
            <pc:docMk/>
            <pc:sldMk cId="3408874128" sldId="276"/>
            <ac:inkMk id="47" creationId="{BBCB38EB-0AB1-B53C-44D9-D25C2C1F3F9D}"/>
          </ac:inkMkLst>
        </pc:inkChg>
        <pc:inkChg chg="mod">
          <ac:chgData name="Johanesen, Sarah" userId="2e354a0b-b3e5-4ac9-ac2d-56bb5ec11e39" providerId="ADAL" clId="{4CFE6305-5DBD-486F-994D-81F5A6C9C5F7}" dt="2023-09-27T12:49:29.065" v="10507" actId="1038"/>
          <ac:inkMkLst>
            <pc:docMk/>
            <pc:sldMk cId="3408874128" sldId="276"/>
            <ac:inkMk id="48" creationId="{ED979697-7617-3CE6-CAEC-A8997F447E9C}"/>
          </ac:inkMkLst>
        </pc:inkChg>
        <pc:inkChg chg="mod">
          <ac:chgData name="Johanesen, Sarah" userId="2e354a0b-b3e5-4ac9-ac2d-56bb5ec11e39" providerId="ADAL" clId="{4CFE6305-5DBD-486F-994D-81F5A6C9C5F7}" dt="2023-09-27T12:49:29.065" v="10507" actId="1038"/>
          <ac:inkMkLst>
            <pc:docMk/>
            <pc:sldMk cId="3408874128" sldId="276"/>
            <ac:inkMk id="49" creationId="{B3F1F783-133E-C1CB-1FA0-62CD965CFABF}"/>
          </ac:inkMkLst>
        </pc:inkChg>
        <pc:inkChg chg="mod">
          <ac:chgData name="Johanesen, Sarah" userId="2e354a0b-b3e5-4ac9-ac2d-56bb5ec11e39" providerId="ADAL" clId="{4CFE6305-5DBD-486F-994D-81F5A6C9C5F7}" dt="2023-09-27T12:49:29.065" v="10507" actId="1038"/>
          <ac:inkMkLst>
            <pc:docMk/>
            <pc:sldMk cId="3408874128" sldId="276"/>
            <ac:inkMk id="3083" creationId="{E7997916-8372-AF9C-E3BD-C4FB51BA8871}"/>
          </ac:inkMkLst>
        </pc:inkChg>
        <pc:inkChg chg="mod">
          <ac:chgData name="Johanesen, Sarah" userId="2e354a0b-b3e5-4ac9-ac2d-56bb5ec11e39" providerId="ADAL" clId="{4CFE6305-5DBD-486F-994D-81F5A6C9C5F7}" dt="2023-09-27T12:49:29.065" v="10507" actId="1038"/>
          <ac:inkMkLst>
            <pc:docMk/>
            <pc:sldMk cId="3408874128" sldId="276"/>
            <ac:inkMk id="3084" creationId="{96D1B244-05A1-8535-0389-360868B1E890}"/>
          </ac:inkMkLst>
        </pc:inkChg>
        <pc:inkChg chg="mod">
          <ac:chgData name="Johanesen, Sarah" userId="2e354a0b-b3e5-4ac9-ac2d-56bb5ec11e39" providerId="ADAL" clId="{4CFE6305-5DBD-486F-994D-81F5A6C9C5F7}" dt="2023-09-27T12:49:29.065" v="10507" actId="1038"/>
          <ac:inkMkLst>
            <pc:docMk/>
            <pc:sldMk cId="3408874128" sldId="276"/>
            <ac:inkMk id="3085" creationId="{77C99200-4B8A-9A67-5C88-7163F82C36D1}"/>
          </ac:inkMkLst>
        </pc:inkChg>
        <pc:inkChg chg="mod">
          <ac:chgData name="Johanesen, Sarah" userId="2e354a0b-b3e5-4ac9-ac2d-56bb5ec11e39" providerId="ADAL" clId="{4CFE6305-5DBD-486F-994D-81F5A6C9C5F7}" dt="2023-09-27T12:49:29.065" v="10507" actId="1038"/>
          <ac:inkMkLst>
            <pc:docMk/>
            <pc:sldMk cId="3408874128" sldId="276"/>
            <ac:inkMk id="3087" creationId="{3A6C605F-6377-BA3B-91EF-24A404909A95}"/>
          </ac:inkMkLst>
        </pc:inkChg>
        <pc:inkChg chg="mod">
          <ac:chgData name="Johanesen, Sarah" userId="2e354a0b-b3e5-4ac9-ac2d-56bb5ec11e39" providerId="ADAL" clId="{4CFE6305-5DBD-486F-994D-81F5A6C9C5F7}" dt="2023-09-27T12:49:29.065" v="10507" actId="1038"/>
          <ac:inkMkLst>
            <pc:docMk/>
            <pc:sldMk cId="3408874128" sldId="276"/>
            <ac:inkMk id="3088" creationId="{C64E3F7D-B098-7E6C-76D8-22D7A891F563}"/>
          </ac:inkMkLst>
        </pc:inkChg>
        <pc:inkChg chg="mod">
          <ac:chgData name="Johanesen, Sarah" userId="2e354a0b-b3e5-4ac9-ac2d-56bb5ec11e39" providerId="ADAL" clId="{4CFE6305-5DBD-486F-994D-81F5A6C9C5F7}" dt="2023-09-27T12:49:29.065" v="10507" actId="1038"/>
          <ac:inkMkLst>
            <pc:docMk/>
            <pc:sldMk cId="3408874128" sldId="276"/>
            <ac:inkMk id="3089" creationId="{37510CC6-EC24-8271-DCE7-4EB7AFCA5985}"/>
          </ac:inkMkLst>
        </pc:inkChg>
        <pc:inkChg chg="mod">
          <ac:chgData name="Johanesen, Sarah" userId="2e354a0b-b3e5-4ac9-ac2d-56bb5ec11e39" providerId="ADAL" clId="{4CFE6305-5DBD-486F-994D-81F5A6C9C5F7}" dt="2023-09-27T12:49:29.065" v="10507" actId="1038"/>
          <ac:inkMkLst>
            <pc:docMk/>
            <pc:sldMk cId="3408874128" sldId="276"/>
            <ac:inkMk id="3090" creationId="{FBF014E6-8814-9DCC-D192-7013442991D3}"/>
          </ac:inkMkLst>
        </pc:inkChg>
        <pc:inkChg chg="del">
          <ac:chgData name="Johanesen, Sarah" userId="2e354a0b-b3e5-4ac9-ac2d-56bb5ec11e39" providerId="ADAL" clId="{4CFE6305-5DBD-486F-994D-81F5A6C9C5F7}" dt="2023-09-28T10:19:14.885" v="14474" actId="478"/>
          <ac:inkMkLst>
            <pc:docMk/>
            <pc:sldMk cId="3408874128" sldId="276"/>
            <ac:inkMk id="3091" creationId="{798700EE-F50E-1F98-47C5-46ACC0025A23}"/>
          </ac:inkMkLst>
        </pc:inkChg>
      </pc:sldChg>
      <pc:sldChg chg="addSp delSp modSp add mod addAnim delAnim modAnim">
        <pc:chgData name="Johanesen, Sarah" userId="2e354a0b-b3e5-4ac9-ac2d-56bb5ec11e39" providerId="ADAL" clId="{4CFE6305-5DBD-486F-994D-81F5A6C9C5F7}" dt="2023-09-28T10:19:25.981" v="14476" actId="478"/>
        <pc:sldMkLst>
          <pc:docMk/>
          <pc:sldMk cId="390459788" sldId="277"/>
        </pc:sldMkLst>
        <pc:spChg chg="del mod">
          <ac:chgData name="Johanesen, Sarah" userId="2e354a0b-b3e5-4ac9-ac2d-56bb5ec11e39" providerId="ADAL" clId="{4CFE6305-5DBD-486F-994D-81F5A6C9C5F7}" dt="2023-09-28T08:34:12.241" v="11539" actId="478"/>
          <ac:spMkLst>
            <pc:docMk/>
            <pc:sldMk cId="390459788" sldId="277"/>
            <ac:spMk id="3" creationId="{D00404AD-7154-B017-2746-9BAA28AFB6F7}"/>
          </ac:spMkLst>
        </pc:spChg>
        <pc:spChg chg="mod">
          <ac:chgData name="Johanesen, Sarah" userId="2e354a0b-b3e5-4ac9-ac2d-56bb5ec11e39" providerId="ADAL" clId="{4CFE6305-5DBD-486F-994D-81F5A6C9C5F7}" dt="2023-09-28T08:52:33.633" v="12002" actId="14100"/>
          <ac:spMkLst>
            <pc:docMk/>
            <pc:sldMk cId="390459788" sldId="277"/>
            <ac:spMk id="4" creationId="{AC5ACE87-F2D6-B5B9-76C8-9F202C3C1148}"/>
          </ac:spMkLst>
        </pc:spChg>
        <pc:spChg chg="add mod ord">
          <ac:chgData name="Johanesen, Sarah" userId="2e354a0b-b3e5-4ac9-ac2d-56bb5ec11e39" providerId="ADAL" clId="{4CFE6305-5DBD-486F-994D-81F5A6C9C5F7}" dt="2023-09-28T08:24:48.422" v="11225" actId="14100"/>
          <ac:spMkLst>
            <pc:docMk/>
            <pc:sldMk cId="390459788" sldId="277"/>
            <ac:spMk id="14" creationId="{1A13690F-063F-1155-ECB3-7CE535DC792F}"/>
          </ac:spMkLst>
        </pc:spChg>
        <pc:spChg chg="add mod">
          <ac:chgData name="Johanesen, Sarah" userId="2e354a0b-b3e5-4ac9-ac2d-56bb5ec11e39" providerId="ADAL" clId="{4CFE6305-5DBD-486F-994D-81F5A6C9C5F7}" dt="2023-09-28T08:24:06.336" v="11215" actId="1035"/>
          <ac:spMkLst>
            <pc:docMk/>
            <pc:sldMk cId="390459788" sldId="277"/>
            <ac:spMk id="16" creationId="{43F046DD-DABE-CDF9-32A0-FF5106CD0F48}"/>
          </ac:spMkLst>
        </pc:spChg>
        <pc:spChg chg="add mod">
          <ac:chgData name="Johanesen, Sarah" userId="2e354a0b-b3e5-4ac9-ac2d-56bb5ec11e39" providerId="ADAL" clId="{4CFE6305-5DBD-486F-994D-81F5A6C9C5F7}" dt="2023-09-28T08:24:06.336" v="11215" actId="1035"/>
          <ac:spMkLst>
            <pc:docMk/>
            <pc:sldMk cId="390459788" sldId="277"/>
            <ac:spMk id="17" creationId="{1E4EDD23-36E1-0618-8C77-27A570DDE2F3}"/>
          </ac:spMkLst>
        </pc:spChg>
        <pc:spChg chg="add mod">
          <ac:chgData name="Johanesen, Sarah" userId="2e354a0b-b3e5-4ac9-ac2d-56bb5ec11e39" providerId="ADAL" clId="{4CFE6305-5DBD-486F-994D-81F5A6C9C5F7}" dt="2023-09-28T08:06:01.950" v="10787" actId="571"/>
          <ac:spMkLst>
            <pc:docMk/>
            <pc:sldMk cId="390459788" sldId="277"/>
            <ac:spMk id="27" creationId="{515ACCBE-CF51-9C03-34D9-3546195DE351}"/>
          </ac:spMkLst>
        </pc:spChg>
        <pc:spChg chg="add mod">
          <ac:chgData name="Johanesen, Sarah" userId="2e354a0b-b3e5-4ac9-ac2d-56bb5ec11e39" providerId="ADAL" clId="{4CFE6305-5DBD-486F-994D-81F5A6C9C5F7}" dt="2023-09-28T08:24:06.336" v="11215" actId="1035"/>
          <ac:spMkLst>
            <pc:docMk/>
            <pc:sldMk cId="390459788" sldId="277"/>
            <ac:spMk id="28" creationId="{2C69E54D-AE6B-4DC2-CD2D-21334689B8D7}"/>
          </ac:spMkLst>
        </pc:spChg>
        <pc:spChg chg="add mod">
          <ac:chgData name="Johanesen, Sarah" userId="2e354a0b-b3e5-4ac9-ac2d-56bb5ec11e39" providerId="ADAL" clId="{4CFE6305-5DBD-486F-994D-81F5A6C9C5F7}" dt="2023-09-28T08:24:06.336" v="11215" actId="1035"/>
          <ac:spMkLst>
            <pc:docMk/>
            <pc:sldMk cId="390459788" sldId="277"/>
            <ac:spMk id="29" creationId="{F4816C9F-D18D-0799-C808-BF9E1F7654DE}"/>
          </ac:spMkLst>
        </pc:spChg>
        <pc:spChg chg="add mod">
          <ac:chgData name="Johanesen, Sarah" userId="2e354a0b-b3e5-4ac9-ac2d-56bb5ec11e39" providerId="ADAL" clId="{4CFE6305-5DBD-486F-994D-81F5A6C9C5F7}" dt="2023-09-28T08:24:06.336" v="11215" actId="1035"/>
          <ac:spMkLst>
            <pc:docMk/>
            <pc:sldMk cId="390459788" sldId="277"/>
            <ac:spMk id="30" creationId="{F05BE6CC-EFE5-7B26-9CE6-86083A52CB98}"/>
          </ac:spMkLst>
        </pc:spChg>
        <pc:spChg chg="add mod">
          <ac:chgData name="Johanesen, Sarah" userId="2e354a0b-b3e5-4ac9-ac2d-56bb5ec11e39" providerId="ADAL" clId="{4CFE6305-5DBD-486F-994D-81F5A6C9C5F7}" dt="2023-09-28T08:22:54.185" v="11178" actId="1037"/>
          <ac:spMkLst>
            <pc:docMk/>
            <pc:sldMk cId="390459788" sldId="277"/>
            <ac:spMk id="31" creationId="{C219DAB0-52B7-F2A3-D96D-E665197384D1}"/>
          </ac:spMkLst>
        </pc:spChg>
        <pc:spChg chg="add mod">
          <ac:chgData name="Johanesen, Sarah" userId="2e354a0b-b3e5-4ac9-ac2d-56bb5ec11e39" providerId="ADAL" clId="{4CFE6305-5DBD-486F-994D-81F5A6C9C5F7}" dt="2023-09-28T08:24:06.336" v="11215" actId="1035"/>
          <ac:spMkLst>
            <pc:docMk/>
            <pc:sldMk cId="390459788" sldId="277"/>
            <ac:spMk id="32" creationId="{2BE3B3B8-0281-F2CE-EF51-35C24CA949CB}"/>
          </ac:spMkLst>
        </pc:spChg>
        <pc:spChg chg="add mod">
          <ac:chgData name="Johanesen, Sarah" userId="2e354a0b-b3e5-4ac9-ac2d-56bb5ec11e39" providerId="ADAL" clId="{4CFE6305-5DBD-486F-994D-81F5A6C9C5F7}" dt="2023-09-28T08:24:06.336" v="11215" actId="1035"/>
          <ac:spMkLst>
            <pc:docMk/>
            <pc:sldMk cId="390459788" sldId="277"/>
            <ac:spMk id="36" creationId="{E587FF85-A563-5491-6AC3-38B65AF56ECF}"/>
          </ac:spMkLst>
        </pc:spChg>
        <pc:spChg chg="add mod">
          <ac:chgData name="Johanesen, Sarah" userId="2e354a0b-b3e5-4ac9-ac2d-56bb5ec11e39" providerId="ADAL" clId="{4CFE6305-5DBD-486F-994D-81F5A6C9C5F7}" dt="2023-09-28T08:24:06.336" v="11215" actId="1035"/>
          <ac:spMkLst>
            <pc:docMk/>
            <pc:sldMk cId="390459788" sldId="277"/>
            <ac:spMk id="41" creationId="{70D569A4-F291-C6E1-BFBB-46D21B9A856C}"/>
          </ac:spMkLst>
        </pc:spChg>
        <pc:spChg chg="add mod">
          <ac:chgData name="Johanesen, Sarah" userId="2e354a0b-b3e5-4ac9-ac2d-56bb5ec11e39" providerId="ADAL" clId="{4CFE6305-5DBD-486F-994D-81F5A6C9C5F7}" dt="2023-09-28T08:24:06.336" v="11215" actId="1035"/>
          <ac:spMkLst>
            <pc:docMk/>
            <pc:sldMk cId="390459788" sldId="277"/>
            <ac:spMk id="42" creationId="{9C8D572B-70E2-107F-7AF7-CE7DF76904B7}"/>
          </ac:spMkLst>
        </pc:spChg>
        <pc:spChg chg="add del mod">
          <ac:chgData name="Johanesen, Sarah" userId="2e354a0b-b3e5-4ac9-ac2d-56bb5ec11e39" providerId="ADAL" clId="{4CFE6305-5DBD-486F-994D-81F5A6C9C5F7}" dt="2023-09-28T08:24:06.336" v="11215" actId="1035"/>
          <ac:spMkLst>
            <pc:docMk/>
            <pc:sldMk cId="390459788" sldId="277"/>
            <ac:spMk id="43" creationId="{8237876C-92B7-7FEF-9143-15BDD00AF88F}"/>
          </ac:spMkLst>
        </pc:spChg>
        <pc:spChg chg="add mod">
          <ac:chgData name="Johanesen, Sarah" userId="2e354a0b-b3e5-4ac9-ac2d-56bb5ec11e39" providerId="ADAL" clId="{4CFE6305-5DBD-486F-994D-81F5A6C9C5F7}" dt="2023-09-28T08:26:34.619" v="11247" actId="1076"/>
          <ac:spMkLst>
            <pc:docMk/>
            <pc:sldMk cId="390459788" sldId="277"/>
            <ac:spMk id="44" creationId="{9E38E708-EF08-E87F-F3DB-B2DFF20C797B}"/>
          </ac:spMkLst>
        </pc:spChg>
        <pc:spChg chg="add mod">
          <ac:chgData name="Johanesen, Sarah" userId="2e354a0b-b3e5-4ac9-ac2d-56bb5ec11e39" providerId="ADAL" clId="{4CFE6305-5DBD-486F-994D-81F5A6C9C5F7}" dt="2023-09-28T08:26:52.892" v="11250" actId="1076"/>
          <ac:spMkLst>
            <pc:docMk/>
            <pc:sldMk cId="390459788" sldId="277"/>
            <ac:spMk id="50" creationId="{410816F6-661E-4B7D-55B6-415BD7340A98}"/>
          </ac:spMkLst>
        </pc:spChg>
        <pc:spChg chg="add mod">
          <ac:chgData name="Johanesen, Sarah" userId="2e354a0b-b3e5-4ac9-ac2d-56bb5ec11e39" providerId="ADAL" clId="{4CFE6305-5DBD-486F-994D-81F5A6C9C5F7}" dt="2023-09-28T08:27:29.589" v="11279" actId="1036"/>
          <ac:spMkLst>
            <pc:docMk/>
            <pc:sldMk cId="390459788" sldId="277"/>
            <ac:spMk id="51" creationId="{8E0EC3F4-2726-C3CA-386D-200D54A545A6}"/>
          </ac:spMkLst>
        </pc:spChg>
        <pc:spChg chg="add mod">
          <ac:chgData name="Johanesen, Sarah" userId="2e354a0b-b3e5-4ac9-ac2d-56bb5ec11e39" providerId="ADAL" clId="{4CFE6305-5DBD-486F-994D-81F5A6C9C5F7}" dt="2023-09-28T08:28:36.510" v="11348" actId="1035"/>
          <ac:spMkLst>
            <pc:docMk/>
            <pc:sldMk cId="390459788" sldId="277"/>
            <ac:spMk id="52" creationId="{C034E4DB-7306-DF08-7127-8051174BF27B}"/>
          </ac:spMkLst>
        </pc:spChg>
        <pc:spChg chg="add mod">
          <ac:chgData name="Johanesen, Sarah" userId="2e354a0b-b3e5-4ac9-ac2d-56bb5ec11e39" providerId="ADAL" clId="{4CFE6305-5DBD-486F-994D-81F5A6C9C5F7}" dt="2023-09-28T08:29:12.791" v="11406" actId="207"/>
          <ac:spMkLst>
            <pc:docMk/>
            <pc:sldMk cId="390459788" sldId="277"/>
            <ac:spMk id="63" creationId="{032DA78F-D514-85D5-560B-C956AE151724}"/>
          </ac:spMkLst>
        </pc:spChg>
        <pc:spChg chg="add mod">
          <ac:chgData name="Johanesen, Sarah" userId="2e354a0b-b3e5-4ac9-ac2d-56bb5ec11e39" providerId="ADAL" clId="{4CFE6305-5DBD-486F-994D-81F5A6C9C5F7}" dt="2023-09-28T08:29:10.402" v="11405" actId="207"/>
          <ac:spMkLst>
            <pc:docMk/>
            <pc:sldMk cId="390459788" sldId="277"/>
            <ac:spMk id="1024" creationId="{ED3C4F92-E7A5-EC7F-9A3C-C99D42CFEDA2}"/>
          </ac:spMkLst>
        </pc:spChg>
        <pc:spChg chg="add del mod">
          <ac:chgData name="Johanesen, Sarah" userId="2e354a0b-b3e5-4ac9-ac2d-56bb5ec11e39" providerId="ADAL" clId="{4CFE6305-5DBD-486F-994D-81F5A6C9C5F7}" dt="2023-09-28T08:27:37.165" v="11282" actId="478"/>
          <ac:spMkLst>
            <pc:docMk/>
            <pc:sldMk cId="390459788" sldId="277"/>
            <ac:spMk id="1025" creationId="{FC603608-F105-2240-2DC5-6F7DEE4FA277}"/>
          </ac:spMkLst>
        </pc:spChg>
        <pc:spChg chg="add mod">
          <ac:chgData name="Johanesen, Sarah" userId="2e354a0b-b3e5-4ac9-ac2d-56bb5ec11e39" providerId="ADAL" clId="{4CFE6305-5DBD-486F-994D-81F5A6C9C5F7}" dt="2023-09-28T08:29:05.536" v="11403" actId="207"/>
          <ac:spMkLst>
            <pc:docMk/>
            <pc:sldMk cId="390459788" sldId="277"/>
            <ac:spMk id="1027" creationId="{1F782E12-6C37-B8D4-C753-1C988AE79BA8}"/>
          </ac:spMkLst>
        </pc:spChg>
        <pc:spChg chg="add del mod">
          <ac:chgData name="Johanesen, Sarah" userId="2e354a0b-b3e5-4ac9-ac2d-56bb5ec11e39" providerId="ADAL" clId="{4CFE6305-5DBD-486F-994D-81F5A6C9C5F7}" dt="2023-09-28T08:28:32.281" v="11331"/>
          <ac:spMkLst>
            <pc:docMk/>
            <pc:sldMk cId="390459788" sldId="277"/>
            <ac:spMk id="1028" creationId="{C18C299A-6DA0-43CA-1732-D5392CC476EE}"/>
          </ac:spMkLst>
        </pc:spChg>
        <pc:spChg chg="add mod">
          <ac:chgData name="Johanesen, Sarah" userId="2e354a0b-b3e5-4ac9-ac2d-56bb5ec11e39" providerId="ADAL" clId="{4CFE6305-5DBD-486F-994D-81F5A6C9C5F7}" dt="2023-09-28T08:29:08.267" v="11404" actId="207"/>
          <ac:spMkLst>
            <pc:docMk/>
            <pc:sldMk cId="390459788" sldId="277"/>
            <ac:spMk id="1029" creationId="{ACB8ED09-CB22-2433-3A0E-8D4B4E30A9B1}"/>
          </ac:spMkLst>
        </pc:spChg>
        <pc:spChg chg="add mod">
          <ac:chgData name="Johanesen, Sarah" userId="2e354a0b-b3e5-4ac9-ac2d-56bb5ec11e39" providerId="ADAL" clId="{4CFE6305-5DBD-486F-994D-81F5A6C9C5F7}" dt="2023-09-28T08:48:21.083" v="11932" actId="1037"/>
          <ac:spMkLst>
            <pc:docMk/>
            <pc:sldMk cId="390459788" sldId="277"/>
            <ac:spMk id="1032" creationId="{E2E7A4BE-90BB-F8A2-E720-B04F837378D8}"/>
          </ac:spMkLst>
        </pc:spChg>
        <pc:spChg chg="add mod">
          <ac:chgData name="Johanesen, Sarah" userId="2e354a0b-b3e5-4ac9-ac2d-56bb5ec11e39" providerId="ADAL" clId="{4CFE6305-5DBD-486F-994D-81F5A6C9C5F7}" dt="2023-09-28T08:31:16.342" v="11472" actId="1076"/>
          <ac:spMkLst>
            <pc:docMk/>
            <pc:sldMk cId="390459788" sldId="277"/>
            <ac:spMk id="1033" creationId="{E877292D-9C09-B045-1309-557CB725485E}"/>
          </ac:spMkLst>
        </pc:spChg>
        <pc:spChg chg="add mod">
          <ac:chgData name="Johanesen, Sarah" userId="2e354a0b-b3e5-4ac9-ac2d-56bb5ec11e39" providerId="ADAL" clId="{4CFE6305-5DBD-486F-994D-81F5A6C9C5F7}" dt="2023-09-28T08:31:48.966" v="11516" actId="20577"/>
          <ac:spMkLst>
            <pc:docMk/>
            <pc:sldMk cId="390459788" sldId="277"/>
            <ac:spMk id="1034" creationId="{C6B212CF-CD5F-142B-05A7-6CDCF67A448F}"/>
          </ac:spMkLst>
        </pc:spChg>
        <pc:spChg chg="add mod">
          <ac:chgData name="Johanesen, Sarah" userId="2e354a0b-b3e5-4ac9-ac2d-56bb5ec11e39" providerId="ADAL" clId="{4CFE6305-5DBD-486F-994D-81F5A6C9C5F7}" dt="2023-09-28T08:32:06.334" v="11523" actId="1035"/>
          <ac:spMkLst>
            <pc:docMk/>
            <pc:sldMk cId="390459788" sldId="277"/>
            <ac:spMk id="1035" creationId="{41CA4849-055C-BF87-CC2E-2DFAA24CE510}"/>
          </ac:spMkLst>
        </pc:spChg>
        <pc:graphicFrameChg chg="add del mod">
          <ac:chgData name="Johanesen, Sarah" userId="2e354a0b-b3e5-4ac9-ac2d-56bb5ec11e39" providerId="ADAL" clId="{4CFE6305-5DBD-486F-994D-81F5A6C9C5F7}" dt="2023-09-28T08:44:13.102" v="11903" actId="478"/>
          <ac:graphicFrameMkLst>
            <pc:docMk/>
            <pc:sldMk cId="390459788" sldId="277"/>
            <ac:graphicFrameMk id="1041" creationId="{7FC5F20C-33E3-8A1B-6C79-3D92C865C080}"/>
          </ac:graphicFrameMkLst>
        </pc:graphicFrameChg>
        <pc:graphicFrameChg chg="add del mod">
          <ac:chgData name="Johanesen, Sarah" userId="2e354a0b-b3e5-4ac9-ac2d-56bb5ec11e39" providerId="ADAL" clId="{4CFE6305-5DBD-486F-994D-81F5A6C9C5F7}" dt="2023-09-28T08:44:35.520" v="11906" actId="21"/>
          <ac:graphicFrameMkLst>
            <pc:docMk/>
            <pc:sldMk cId="390459788" sldId="277"/>
            <ac:graphicFrameMk id="1042" creationId="{12D8FDE5-C7A0-B874-D1D9-E273E01ADA3B}"/>
          </ac:graphicFrameMkLst>
        </pc:graphicFrameChg>
        <pc:picChg chg="add del mod modCrop">
          <ac:chgData name="Johanesen, Sarah" userId="2e354a0b-b3e5-4ac9-ac2d-56bb5ec11e39" providerId="ADAL" clId="{4CFE6305-5DBD-486F-994D-81F5A6C9C5F7}" dt="2023-09-28T07:55:57.090" v="10701" actId="478"/>
          <ac:picMkLst>
            <pc:docMk/>
            <pc:sldMk cId="390459788" sldId="277"/>
            <ac:picMk id="8" creationId="{EFE37892-1F2A-E969-335E-622E4CF7437C}"/>
          </ac:picMkLst>
        </pc:picChg>
        <pc:picChg chg="add del mod">
          <ac:chgData name="Johanesen, Sarah" userId="2e354a0b-b3e5-4ac9-ac2d-56bb5ec11e39" providerId="ADAL" clId="{4CFE6305-5DBD-486F-994D-81F5A6C9C5F7}" dt="2023-09-28T08:01:25.718" v="10714" actId="478"/>
          <ac:picMkLst>
            <pc:docMk/>
            <pc:sldMk cId="390459788" sldId="277"/>
            <ac:picMk id="10" creationId="{CF6D59FC-2131-4087-B9B3-F452F99C819D}"/>
          </ac:picMkLst>
        </pc:picChg>
        <pc:picChg chg="add del mod">
          <ac:chgData name="Johanesen, Sarah" userId="2e354a0b-b3e5-4ac9-ac2d-56bb5ec11e39" providerId="ADAL" clId="{4CFE6305-5DBD-486F-994D-81F5A6C9C5F7}" dt="2023-09-28T08:02:28.520" v="10718" actId="478"/>
          <ac:picMkLst>
            <pc:docMk/>
            <pc:sldMk cId="390459788" sldId="277"/>
            <ac:picMk id="12" creationId="{77C6024C-9C64-D977-59A2-F325154AB367}"/>
          </ac:picMkLst>
        </pc:picChg>
        <pc:picChg chg="add del mod ord">
          <ac:chgData name="Johanesen, Sarah" userId="2e354a0b-b3e5-4ac9-ac2d-56bb5ec11e39" providerId="ADAL" clId="{4CFE6305-5DBD-486F-994D-81F5A6C9C5F7}" dt="2023-09-28T08:29:30.592" v="11407" actId="478"/>
          <ac:picMkLst>
            <pc:docMk/>
            <pc:sldMk cId="390459788" sldId="277"/>
            <ac:picMk id="22" creationId="{D271367B-F1E0-DC2C-72FC-A09417338DC9}"/>
          </ac:picMkLst>
        </pc:picChg>
        <pc:picChg chg="add del mod modCrop">
          <ac:chgData name="Johanesen, Sarah" userId="2e354a0b-b3e5-4ac9-ac2d-56bb5ec11e39" providerId="ADAL" clId="{4CFE6305-5DBD-486F-994D-81F5A6C9C5F7}" dt="2023-09-28T08:06:03.019" v="10792"/>
          <ac:picMkLst>
            <pc:docMk/>
            <pc:sldMk cId="390459788" sldId="277"/>
            <ac:picMk id="26" creationId="{7D2FD649-4CF6-3128-77AB-76C65D3DC163}"/>
          </ac:picMkLst>
        </pc:picChg>
        <pc:picChg chg="add mod">
          <ac:chgData name="Johanesen, Sarah" userId="2e354a0b-b3e5-4ac9-ac2d-56bb5ec11e39" providerId="ADAL" clId="{4CFE6305-5DBD-486F-994D-81F5A6C9C5F7}" dt="2023-09-28T08:24:06.336" v="11215" actId="1035"/>
          <ac:picMkLst>
            <pc:docMk/>
            <pc:sldMk cId="390459788" sldId="277"/>
            <ac:picMk id="54" creationId="{BA8B7AD9-9D1C-514F-FDB5-4F15E53F8693}"/>
          </ac:picMkLst>
        </pc:picChg>
        <pc:picChg chg="add del mod">
          <ac:chgData name="Johanesen, Sarah" userId="2e354a0b-b3e5-4ac9-ac2d-56bb5ec11e39" providerId="ADAL" clId="{4CFE6305-5DBD-486F-994D-81F5A6C9C5F7}" dt="2023-09-28T08:20:52.754" v="11141" actId="478"/>
          <ac:picMkLst>
            <pc:docMk/>
            <pc:sldMk cId="390459788" sldId="277"/>
            <ac:picMk id="56" creationId="{B1345336-7F36-EDB8-FB64-875D37136CA4}"/>
          </ac:picMkLst>
        </pc:picChg>
        <pc:picChg chg="add mod ord">
          <ac:chgData name="Johanesen, Sarah" userId="2e354a0b-b3e5-4ac9-ac2d-56bb5ec11e39" providerId="ADAL" clId="{4CFE6305-5DBD-486F-994D-81F5A6C9C5F7}" dt="2023-09-28T08:23:52.761" v="11205" actId="167"/>
          <ac:picMkLst>
            <pc:docMk/>
            <pc:sldMk cId="390459788" sldId="277"/>
            <ac:picMk id="58" creationId="{2975283B-4588-E0FF-0272-979BA2E25237}"/>
          </ac:picMkLst>
        </pc:picChg>
        <pc:picChg chg="add mod">
          <ac:chgData name="Johanesen, Sarah" userId="2e354a0b-b3e5-4ac9-ac2d-56bb5ec11e39" providerId="ADAL" clId="{4CFE6305-5DBD-486F-994D-81F5A6C9C5F7}" dt="2023-09-28T08:24:06.336" v="11215" actId="1035"/>
          <ac:picMkLst>
            <pc:docMk/>
            <pc:sldMk cId="390459788" sldId="277"/>
            <ac:picMk id="60" creationId="{2921143A-6941-C40F-DF11-218A62449F39}"/>
          </ac:picMkLst>
        </pc:picChg>
        <pc:picChg chg="add mod">
          <ac:chgData name="Johanesen, Sarah" userId="2e354a0b-b3e5-4ac9-ac2d-56bb5ec11e39" providerId="ADAL" clId="{4CFE6305-5DBD-486F-994D-81F5A6C9C5F7}" dt="2023-09-28T08:24:41.099" v="11223" actId="207"/>
          <ac:picMkLst>
            <pc:docMk/>
            <pc:sldMk cId="390459788" sldId="277"/>
            <ac:picMk id="62" creationId="{F67B6436-94F1-B406-DC1D-3D5A2D6F823F}"/>
          </ac:picMkLst>
        </pc:picChg>
        <pc:picChg chg="add del mod">
          <ac:chgData name="Johanesen, Sarah" userId="2e354a0b-b3e5-4ac9-ac2d-56bb5ec11e39" providerId="ADAL" clId="{4CFE6305-5DBD-486F-994D-81F5A6C9C5F7}" dt="2023-09-28T08:01:16.668" v="10711"/>
          <ac:picMkLst>
            <pc:docMk/>
            <pc:sldMk cId="390459788" sldId="277"/>
            <ac:picMk id="1026" creationId="{DB44A873-C816-C9E8-B2B9-8C544458E9C0}"/>
          </ac:picMkLst>
        </pc:picChg>
        <pc:picChg chg="add del mod">
          <ac:chgData name="Johanesen, Sarah" userId="2e354a0b-b3e5-4ac9-ac2d-56bb5ec11e39" providerId="ADAL" clId="{4CFE6305-5DBD-486F-994D-81F5A6C9C5F7}" dt="2023-09-28T08:32:13.522" v="11524" actId="478"/>
          <ac:picMkLst>
            <pc:docMk/>
            <pc:sldMk cId="390459788" sldId="277"/>
            <ac:picMk id="1031" creationId="{8B923C69-F5A1-B2FF-8774-8C62D9DD255E}"/>
          </ac:picMkLst>
        </pc:picChg>
        <pc:picChg chg="add mod">
          <ac:chgData name="Johanesen, Sarah" userId="2e354a0b-b3e5-4ac9-ac2d-56bb5ec11e39" providerId="ADAL" clId="{4CFE6305-5DBD-486F-994D-81F5A6C9C5F7}" dt="2023-09-28T08:45:52.525" v="11917" actId="1076"/>
          <ac:picMkLst>
            <pc:docMk/>
            <pc:sldMk cId="390459788" sldId="277"/>
            <ac:picMk id="1036" creationId="{6F871BC2-17CC-818D-2B14-B5F9C46AD6A2}"/>
          </ac:picMkLst>
        </pc:picChg>
        <pc:picChg chg="add mod modCrop">
          <ac:chgData name="Johanesen, Sarah" userId="2e354a0b-b3e5-4ac9-ac2d-56bb5ec11e39" providerId="ADAL" clId="{4CFE6305-5DBD-486F-994D-81F5A6C9C5F7}" dt="2023-09-28T08:46:28.157" v="11926" actId="1035"/>
          <ac:picMkLst>
            <pc:docMk/>
            <pc:sldMk cId="390459788" sldId="277"/>
            <ac:picMk id="1038" creationId="{CC33D9BD-04A7-A6F8-041F-EA3D310A6C3A}"/>
          </ac:picMkLst>
        </pc:picChg>
        <pc:picChg chg="add mod ord modCrop">
          <ac:chgData name="Johanesen, Sarah" userId="2e354a0b-b3e5-4ac9-ac2d-56bb5ec11e39" providerId="ADAL" clId="{4CFE6305-5DBD-486F-994D-81F5A6C9C5F7}" dt="2023-09-28T08:52:26.986" v="12001" actId="732"/>
          <ac:picMkLst>
            <pc:docMk/>
            <pc:sldMk cId="390459788" sldId="277"/>
            <ac:picMk id="1040" creationId="{96615AFA-32EC-6D0D-C385-AA1E0EA2EBDC}"/>
          </ac:picMkLst>
        </pc:picChg>
        <pc:picChg chg="add del mod">
          <ac:chgData name="Johanesen, Sarah" userId="2e354a0b-b3e5-4ac9-ac2d-56bb5ec11e39" providerId="ADAL" clId="{4CFE6305-5DBD-486F-994D-81F5A6C9C5F7}" dt="2023-09-28T08:45:34.154" v="11911" actId="478"/>
          <ac:picMkLst>
            <pc:docMk/>
            <pc:sldMk cId="390459788" sldId="277"/>
            <ac:picMk id="1044" creationId="{9EBFCB72-BE23-113D-6252-3A36B6F6B07E}"/>
          </ac:picMkLst>
        </pc:picChg>
        <pc:picChg chg="del">
          <ac:chgData name="Johanesen, Sarah" userId="2e354a0b-b3e5-4ac9-ac2d-56bb5ec11e39" providerId="ADAL" clId="{4CFE6305-5DBD-486F-994D-81F5A6C9C5F7}" dt="2023-09-28T07:54:36.591" v="10604" actId="478"/>
          <ac:picMkLst>
            <pc:docMk/>
            <pc:sldMk cId="390459788" sldId="277"/>
            <ac:picMk id="3074" creationId="{9589AC0C-7CA7-6D51-60C5-013F19622417}"/>
          </ac:picMkLst>
        </pc:picChg>
        <pc:inkChg chg="del">
          <ac:chgData name="Johanesen, Sarah" userId="2e354a0b-b3e5-4ac9-ac2d-56bb5ec11e39" providerId="ADAL" clId="{4CFE6305-5DBD-486F-994D-81F5A6C9C5F7}" dt="2023-09-28T07:54:36.591" v="10604" actId="478"/>
          <ac:inkMkLst>
            <pc:docMk/>
            <pc:sldMk cId="390459788" sldId="277"/>
            <ac:inkMk id="5" creationId="{FA9CC9CB-D8E2-5163-A6AD-F1A221E6370D}"/>
          </ac:inkMkLst>
        </pc:inkChg>
        <pc:inkChg chg="del">
          <ac:chgData name="Johanesen, Sarah" userId="2e354a0b-b3e5-4ac9-ac2d-56bb5ec11e39" providerId="ADAL" clId="{4CFE6305-5DBD-486F-994D-81F5A6C9C5F7}" dt="2023-09-28T07:54:36.591" v="10604" actId="478"/>
          <ac:inkMkLst>
            <pc:docMk/>
            <pc:sldMk cId="390459788" sldId="277"/>
            <ac:inkMk id="6" creationId="{BAED0CD4-912F-4B08-4188-FD0299AF3B4A}"/>
          </ac:inkMkLst>
        </pc:inkChg>
        <pc:inkChg chg="del">
          <ac:chgData name="Johanesen, Sarah" userId="2e354a0b-b3e5-4ac9-ac2d-56bb5ec11e39" providerId="ADAL" clId="{4CFE6305-5DBD-486F-994D-81F5A6C9C5F7}" dt="2023-09-28T07:54:36.591" v="10604" actId="478"/>
          <ac:inkMkLst>
            <pc:docMk/>
            <pc:sldMk cId="390459788" sldId="277"/>
            <ac:inkMk id="7" creationId="{09CF42A3-E75E-40C5-06BD-0AC231B2D930}"/>
          </ac:inkMkLst>
        </pc:inkChg>
        <pc:inkChg chg="del">
          <ac:chgData name="Johanesen, Sarah" userId="2e354a0b-b3e5-4ac9-ac2d-56bb5ec11e39" providerId="ADAL" clId="{4CFE6305-5DBD-486F-994D-81F5A6C9C5F7}" dt="2023-09-28T07:54:36.591" v="10604" actId="478"/>
          <ac:inkMkLst>
            <pc:docMk/>
            <pc:sldMk cId="390459788" sldId="277"/>
            <ac:inkMk id="9" creationId="{E436BF6F-2D8C-B8AF-07B2-1D753E0C68B3}"/>
          </ac:inkMkLst>
        </pc:inkChg>
        <pc:inkChg chg="del">
          <ac:chgData name="Johanesen, Sarah" userId="2e354a0b-b3e5-4ac9-ac2d-56bb5ec11e39" providerId="ADAL" clId="{4CFE6305-5DBD-486F-994D-81F5A6C9C5F7}" dt="2023-09-28T07:54:36.591" v="10604" actId="478"/>
          <ac:inkMkLst>
            <pc:docMk/>
            <pc:sldMk cId="390459788" sldId="277"/>
            <ac:inkMk id="13" creationId="{A1181840-CFDF-78EF-978A-D4953467BAEC}"/>
          </ac:inkMkLst>
        </pc:inkChg>
        <pc:inkChg chg="del">
          <ac:chgData name="Johanesen, Sarah" userId="2e354a0b-b3e5-4ac9-ac2d-56bb5ec11e39" providerId="ADAL" clId="{4CFE6305-5DBD-486F-994D-81F5A6C9C5F7}" dt="2023-09-28T07:54:36.591" v="10604" actId="478"/>
          <ac:inkMkLst>
            <pc:docMk/>
            <pc:sldMk cId="390459788" sldId="277"/>
            <ac:inkMk id="15" creationId="{098FA25D-0E0A-AE59-08DD-E75F4041B697}"/>
          </ac:inkMkLst>
        </pc:inkChg>
        <pc:inkChg chg="del">
          <ac:chgData name="Johanesen, Sarah" userId="2e354a0b-b3e5-4ac9-ac2d-56bb5ec11e39" providerId="ADAL" clId="{4CFE6305-5DBD-486F-994D-81F5A6C9C5F7}" dt="2023-09-28T07:54:36.591" v="10604" actId="478"/>
          <ac:inkMkLst>
            <pc:docMk/>
            <pc:sldMk cId="390459788" sldId="277"/>
            <ac:inkMk id="19" creationId="{F8D2A876-6144-D62B-DB64-2CCFE8933687}"/>
          </ac:inkMkLst>
        </pc:inkChg>
        <pc:inkChg chg="del">
          <ac:chgData name="Johanesen, Sarah" userId="2e354a0b-b3e5-4ac9-ac2d-56bb5ec11e39" providerId="ADAL" clId="{4CFE6305-5DBD-486F-994D-81F5A6C9C5F7}" dt="2023-09-28T07:54:36.591" v="10604" actId="478"/>
          <ac:inkMkLst>
            <pc:docMk/>
            <pc:sldMk cId="390459788" sldId="277"/>
            <ac:inkMk id="20" creationId="{FF776005-E5DB-03B6-E3A6-0C0B69B8A5F0}"/>
          </ac:inkMkLst>
        </pc:inkChg>
        <pc:inkChg chg="del">
          <ac:chgData name="Johanesen, Sarah" userId="2e354a0b-b3e5-4ac9-ac2d-56bb5ec11e39" providerId="ADAL" clId="{4CFE6305-5DBD-486F-994D-81F5A6C9C5F7}" dt="2023-09-28T07:54:36.591" v="10604" actId="478"/>
          <ac:inkMkLst>
            <pc:docMk/>
            <pc:sldMk cId="390459788" sldId="277"/>
            <ac:inkMk id="21" creationId="{184269FF-D63D-6AD9-B9DC-98BB00D60A52}"/>
          </ac:inkMkLst>
        </pc:inkChg>
        <pc:inkChg chg="del">
          <ac:chgData name="Johanesen, Sarah" userId="2e354a0b-b3e5-4ac9-ac2d-56bb5ec11e39" providerId="ADAL" clId="{4CFE6305-5DBD-486F-994D-81F5A6C9C5F7}" dt="2023-09-28T07:54:36.591" v="10604" actId="478"/>
          <ac:inkMkLst>
            <pc:docMk/>
            <pc:sldMk cId="390459788" sldId="277"/>
            <ac:inkMk id="23" creationId="{711AF253-12AC-F6FF-2380-25C33FF298EE}"/>
          </ac:inkMkLst>
        </pc:inkChg>
        <pc:inkChg chg="del">
          <ac:chgData name="Johanesen, Sarah" userId="2e354a0b-b3e5-4ac9-ac2d-56bb5ec11e39" providerId="ADAL" clId="{4CFE6305-5DBD-486F-994D-81F5A6C9C5F7}" dt="2023-09-28T07:54:36.591" v="10604" actId="478"/>
          <ac:inkMkLst>
            <pc:docMk/>
            <pc:sldMk cId="390459788" sldId="277"/>
            <ac:inkMk id="24" creationId="{27FCF5BB-45B8-1EDA-C946-7B85209DBD99}"/>
          </ac:inkMkLst>
        </pc:inkChg>
        <pc:inkChg chg="del">
          <ac:chgData name="Johanesen, Sarah" userId="2e354a0b-b3e5-4ac9-ac2d-56bb5ec11e39" providerId="ADAL" clId="{4CFE6305-5DBD-486F-994D-81F5A6C9C5F7}" dt="2023-09-28T07:54:36.591" v="10604" actId="478"/>
          <ac:inkMkLst>
            <pc:docMk/>
            <pc:sldMk cId="390459788" sldId="277"/>
            <ac:inkMk id="25" creationId="{17F3EB3A-F4E8-5345-FCDF-9BC5AA739BF1}"/>
          </ac:inkMkLst>
        </pc:inkChg>
        <pc:inkChg chg="del">
          <ac:chgData name="Johanesen, Sarah" userId="2e354a0b-b3e5-4ac9-ac2d-56bb5ec11e39" providerId="ADAL" clId="{4CFE6305-5DBD-486F-994D-81F5A6C9C5F7}" dt="2023-09-28T07:54:36.591" v="10604" actId="478"/>
          <ac:inkMkLst>
            <pc:docMk/>
            <pc:sldMk cId="390459788" sldId="277"/>
            <ac:inkMk id="33" creationId="{22CAE062-2187-FA59-18C5-8C1A1E17A2E1}"/>
          </ac:inkMkLst>
        </pc:inkChg>
        <pc:inkChg chg="del">
          <ac:chgData name="Johanesen, Sarah" userId="2e354a0b-b3e5-4ac9-ac2d-56bb5ec11e39" providerId="ADAL" clId="{4CFE6305-5DBD-486F-994D-81F5A6C9C5F7}" dt="2023-09-28T07:54:36.591" v="10604" actId="478"/>
          <ac:inkMkLst>
            <pc:docMk/>
            <pc:sldMk cId="390459788" sldId="277"/>
            <ac:inkMk id="34" creationId="{A99D300B-C85F-C192-94BD-28FAD264C20E}"/>
          </ac:inkMkLst>
        </pc:inkChg>
        <pc:inkChg chg="del">
          <ac:chgData name="Johanesen, Sarah" userId="2e354a0b-b3e5-4ac9-ac2d-56bb5ec11e39" providerId="ADAL" clId="{4CFE6305-5DBD-486F-994D-81F5A6C9C5F7}" dt="2023-09-28T07:54:36.591" v="10604" actId="478"/>
          <ac:inkMkLst>
            <pc:docMk/>
            <pc:sldMk cId="390459788" sldId="277"/>
            <ac:inkMk id="35" creationId="{220D4032-F45D-49C4-44F6-6D44A65064EA}"/>
          </ac:inkMkLst>
        </pc:inkChg>
        <pc:inkChg chg="del">
          <ac:chgData name="Johanesen, Sarah" userId="2e354a0b-b3e5-4ac9-ac2d-56bb5ec11e39" providerId="ADAL" clId="{4CFE6305-5DBD-486F-994D-81F5A6C9C5F7}" dt="2023-09-28T07:54:36.591" v="10604" actId="478"/>
          <ac:inkMkLst>
            <pc:docMk/>
            <pc:sldMk cId="390459788" sldId="277"/>
            <ac:inkMk id="37" creationId="{3664EE15-7F03-0164-0B13-983BDFE3D4DD}"/>
          </ac:inkMkLst>
        </pc:inkChg>
        <pc:inkChg chg="del">
          <ac:chgData name="Johanesen, Sarah" userId="2e354a0b-b3e5-4ac9-ac2d-56bb5ec11e39" providerId="ADAL" clId="{4CFE6305-5DBD-486F-994D-81F5A6C9C5F7}" dt="2023-09-28T07:54:36.591" v="10604" actId="478"/>
          <ac:inkMkLst>
            <pc:docMk/>
            <pc:sldMk cId="390459788" sldId="277"/>
            <ac:inkMk id="38" creationId="{5D815CF7-FCAC-71B3-3366-AF2AC5CA7EC2}"/>
          </ac:inkMkLst>
        </pc:inkChg>
        <pc:inkChg chg="del">
          <ac:chgData name="Johanesen, Sarah" userId="2e354a0b-b3e5-4ac9-ac2d-56bb5ec11e39" providerId="ADAL" clId="{4CFE6305-5DBD-486F-994D-81F5A6C9C5F7}" dt="2023-09-28T07:54:36.591" v="10604" actId="478"/>
          <ac:inkMkLst>
            <pc:docMk/>
            <pc:sldMk cId="390459788" sldId="277"/>
            <ac:inkMk id="39" creationId="{BB6561B4-97A0-FDC9-5A6A-543335699911}"/>
          </ac:inkMkLst>
        </pc:inkChg>
        <pc:inkChg chg="del">
          <ac:chgData name="Johanesen, Sarah" userId="2e354a0b-b3e5-4ac9-ac2d-56bb5ec11e39" providerId="ADAL" clId="{4CFE6305-5DBD-486F-994D-81F5A6C9C5F7}" dt="2023-09-28T07:54:36.591" v="10604" actId="478"/>
          <ac:inkMkLst>
            <pc:docMk/>
            <pc:sldMk cId="390459788" sldId="277"/>
            <ac:inkMk id="40" creationId="{00E80024-4470-D19C-AF7A-98DED95ACBEE}"/>
          </ac:inkMkLst>
        </pc:inkChg>
        <pc:inkChg chg="del">
          <ac:chgData name="Johanesen, Sarah" userId="2e354a0b-b3e5-4ac9-ac2d-56bb5ec11e39" providerId="ADAL" clId="{4CFE6305-5DBD-486F-994D-81F5A6C9C5F7}" dt="2023-09-28T07:54:36.591" v="10604" actId="478"/>
          <ac:inkMkLst>
            <pc:docMk/>
            <pc:sldMk cId="390459788" sldId="277"/>
            <ac:inkMk id="45" creationId="{4F2DEFB3-EC84-0B25-7D17-C7B924BD843E}"/>
          </ac:inkMkLst>
        </pc:inkChg>
        <pc:inkChg chg="del">
          <ac:chgData name="Johanesen, Sarah" userId="2e354a0b-b3e5-4ac9-ac2d-56bb5ec11e39" providerId="ADAL" clId="{4CFE6305-5DBD-486F-994D-81F5A6C9C5F7}" dt="2023-09-28T07:54:36.591" v="10604" actId="478"/>
          <ac:inkMkLst>
            <pc:docMk/>
            <pc:sldMk cId="390459788" sldId="277"/>
            <ac:inkMk id="46" creationId="{061B28EA-A816-A13F-CA4D-DF292F44945B}"/>
          </ac:inkMkLst>
        </pc:inkChg>
        <pc:inkChg chg="del">
          <ac:chgData name="Johanesen, Sarah" userId="2e354a0b-b3e5-4ac9-ac2d-56bb5ec11e39" providerId="ADAL" clId="{4CFE6305-5DBD-486F-994D-81F5A6C9C5F7}" dt="2023-09-28T07:54:36.591" v="10604" actId="478"/>
          <ac:inkMkLst>
            <pc:docMk/>
            <pc:sldMk cId="390459788" sldId="277"/>
            <ac:inkMk id="47" creationId="{BBCB38EB-0AB1-B53C-44D9-D25C2C1F3F9D}"/>
          </ac:inkMkLst>
        </pc:inkChg>
        <pc:inkChg chg="del">
          <ac:chgData name="Johanesen, Sarah" userId="2e354a0b-b3e5-4ac9-ac2d-56bb5ec11e39" providerId="ADAL" clId="{4CFE6305-5DBD-486F-994D-81F5A6C9C5F7}" dt="2023-09-28T07:54:36.591" v="10604" actId="478"/>
          <ac:inkMkLst>
            <pc:docMk/>
            <pc:sldMk cId="390459788" sldId="277"/>
            <ac:inkMk id="48" creationId="{ED979697-7617-3CE6-CAEC-A8997F447E9C}"/>
          </ac:inkMkLst>
        </pc:inkChg>
        <pc:inkChg chg="del">
          <ac:chgData name="Johanesen, Sarah" userId="2e354a0b-b3e5-4ac9-ac2d-56bb5ec11e39" providerId="ADAL" clId="{4CFE6305-5DBD-486F-994D-81F5A6C9C5F7}" dt="2023-09-28T07:54:36.591" v="10604" actId="478"/>
          <ac:inkMkLst>
            <pc:docMk/>
            <pc:sldMk cId="390459788" sldId="277"/>
            <ac:inkMk id="49" creationId="{B3F1F783-133E-C1CB-1FA0-62CD965CFABF}"/>
          </ac:inkMkLst>
        </pc:inkChg>
        <pc:inkChg chg="del">
          <ac:chgData name="Johanesen, Sarah" userId="2e354a0b-b3e5-4ac9-ac2d-56bb5ec11e39" providerId="ADAL" clId="{4CFE6305-5DBD-486F-994D-81F5A6C9C5F7}" dt="2023-09-28T07:54:36.591" v="10604" actId="478"/>
          <ac:inkMkLst>
            <pc:docMk/>
            <pc:sldMk cId="390459788" sldId="277"/>
            <ac:inkMk id="3083" creationId="{E7997916-8372-AF9C-E3BD-C4FB51BA8871}"/>
          </ac:inkMkLst>
        </pc:inkChg>
        <pc:inkChg chg="del">
          <ac:chgData name="Johanesen, Sarah" userId="2e354a0b-b3e5-4ac9-ac2d-56bb5ec11e39" providerId="ADAL" clId="{4CFE6305-5DBD-486F-994D-81F5A6C9C5F7}" dt="2023-09-28T07:54:36.591" v="10604" actId="478"/>
          <ac:inkMkLst>
            <pc:docMk/>
            <pc:sldMk cId="390459788" sldId="277"/>
            <ac:inkMk id="3084" creationId="{96D1B244-05A1-8535-0389-360868B1E890}"/>
          </ac:inkMkLst>
        </pc:inkChg>
        <pc:inkChg chg="del">
          <ac:chgData name="Johanesen, Sarah" userId="2e354a0b-b3e5-4ac9-ac2d-56bb5ec11e39" providerId="ADAL" clId="{4CFE6305-5DBD-486F-994D-81F5A6C9C5F7}" dt="2023-09-28T07:54:36.591" v="10604" actId="478"/>
          <ac:inkMkLst>
            <pc:docMk/>
            <pc:sldMk cId="390459788" sldId="277"/>
            <ac:inkMk id="3085" creationId="{77C99200-4B8A-9A67-5C88-7163F82C36D1}"/>
          </ac:inkMkLst>
        </pc:inkChg>
        <pc:inkChg chg="del">
          <ac:chgData name="Johanesen, Sarah" userId="2e354a0b-b3e5-4ac9-ac2d-56bb5ec11e39" providerId="ADAL" clId="{4CFE6305-5DBD-486F-994D-81F5A6C9C5F7}" dt="2023-09-28T07:54:36.591" v="10604" actId="478"/>
          <ac:inkMkLst>
            <pc:docMk/>
            <pc:sldMk cId="390459788" sldId="277"/>
            <ac:inkMk id="3087" creationId="{3A6C605F-6377-BA3B-91EF-24A404909A95}"/>
          </ac:inkMkLst>
        </pc:inkChg>
        <pc:inkChg chg="del">
          <ac:chgData name="Johanesen, Sarah" userId="2e354a0b-b3e5-4ac9-ac2d-56bb5ec11e39" providerId="ADAL" clId="{4CFE6305-5DBD-486F-994D-81F5A6C9C5F7}" dt="2023-09-28T07:54:36.591" v="10604" actId="478"/>
          <ac:inkMkLst>
            <pc:docMk/>
            <pc:sldMk cId="390459788" sldId="277"/>
            <ac:inkMk id="3088" creationId="{C64E3F7D-B098-7E6C-76D8-22D7A891F563}"/>
          </ac:inkMkLst>
        </pc:inkChg>
        <pc:inkChg chg="del">
          <ac:chgData name="Johanesen, Sarah" userId="2e354a0b-b3e5-4ac9-ac2d-56bb5ec11e39" providerId="ADAL" clId="{4CFE6305-5DBD-486F-994D-81F5A6C9C5F7}" dt="2023-09-28T07:54:36.591" v="10604" actId="478"/>
          <ac:inkMkLst>
            <pc:docMk/>
            <pc:sldMk cId="390459788" sldId="277"/>
            <ac:inkMk id="3089" creationId="{37510CC6-EC24-8271-DCE7-4EB7AFCA5985}"/>
          </ac:inkMkLst>
        </pc:inkChg>
        <pc:inkChg chg="del">
          <ac:chgData name="Johanesen, Sarah" userId="2e354a0b-b3e5-4ac9-ac2d-56bb5ec11e39" providerId="ADAL" clId="{4CFE6305-5DBD-486F-994D-81F5A6C9C5F7}" dt="2023-09-28T07:54:36.591" v="10604" actId="478"/>
          <ac:inkMkLst>
            <pc:docMk/>
            <pc:sldMk cId="390459788" sldId="277"/>
            <ac:inkMk id="3090" creationId="{FBF014E6-8814-9DCC-D192-7013442991D3}"/>
          </ac:inkMkLst>
        </pc:inkChg>
        <pc:inkChg chg="del mod">
          <ac:chgData name="Johanesen, Sarah" userId="2e354a0b-b3e5-4ac9-ac2d-56bb5ec11e39" providerId="ADAL" clId="{4CFE6305-5DBD-486F-994D-81F5A6C9C5F7}" dt="2023-09-28T10:19:25.981" v="14476" actId="478"/>
          <ac:inkMkLst>
            <pc:docMk/>
            <pc:sldMk cId="390459788" sldId="277"/>
            <ac:inkMk id="3091" creationId="{798700EE-F50E-1F98-47C5-46ACC0025A23}"/>
          </ac:inkMkLst>
        </pc:inkChg>
      </pc:sldChg>
      <pc:sldChg chg="addSp delSp modSp add mod modAnim">
        <pc:chgData name="Johanesen, Sarah" userId="2e354a0b-b3e5-4ac9-ac2d-56bb5ec11e39" providerId="ADAL" clId="{4CFE6305-5DBD-486F-994D-81F5A6C9C5F7}" dt="2023-09-28T09:08:01.970" v="12473"/>
        <pc:sldMkLst>
          <pc:docMk/>
          <pc:sldMk cId="3392968676" sldId="278"/>
        </pc:sldMkLst>
        <pc:spChg chg="mod">
          <ac:chgData name="Johanesen, Sarah" userId="2e354a0b-b3e5-4ac9-ac2d-56bb5ec11e39" providerId="ADAL" clId="{4CFE6305-5DBD-486F-994D-81F5A6C9C5F7}" dt="2023-09-28T08:58:19.569" v="12035" actId="14100"/>
          <ac:spMkLst>
            <pc:docMk/>
            <pc:sldMk cId="3392968676" sldId="278"/>
            <ac:spMk id="2" creationId="{FF3F5F6B-60CA-C2FB-EC54-96626C14C9D2}"/>
          </ac:spMkLst>
        </pc:spChg>
        <pc:spChg chg="add del mod">
          <ac:chgData name="Johanesen, Sarah" userId="2e354a0b-b3e5-4ac9-ac2d-56bb5ec11e39" providerId="ADAL" clId="{4CFE6305-5DBD-486F-994D-81F5A6C9C5F7}" dt="2023-09-28T09:00:08.870" v="12037" actId="478"/>
          <ac:spMkLst>
            <pc:docMk/>
            <pc:sldMk cId="3392968676" sldId="278"/>
            <ac:spMk id="3" creationId="{1F790D1D-FC25-D98A-C942-460021D98959}"/>
          </ac:spMkLst>
        </pc:spChg>
        <pc:spChg chg="del">
          <ac:chgData name="Johanesen, Sarah" userId="2e354a0b-b3e5-4ac9-ac2d-56bb5ec11e39" providerId="ADAL" clId="{4CFE6305-5DBD-486F-994D-81F5A6C9C5F7}" dt="2023-09-28T08:57:57.656" v="12004" actId="478"/>
          <ac:spMkLst>
            <pc:docMk/>
            <pc:sldMk cId="3392968676" sldId="278"/>
            <ac:spMk id="4" creationId="{AC5ACE87-F2D6-B5B9-76C8-9F202C3C1148}"/>
          </ac:spMkLst>
        </pc:spChg>
        <pc:spChg chg="add mod">
          <ac:chgData name="Johanesen, Sarah" userId="2e354a0b-b3e5-4ac9-ac2d-56bb5ec11e39" providerId="ADAL" clId="{4CFE6305-5DBD-486F-994D-81F5A6C9C5F7}" dt="2023-09-28T09:02:57.005" v="12112" actId="14100"/>
          <ac:spMkLst>
            <pc:docMk/>
            <pc:sldMk cId="3392968676" sldId="278"/>
            <ac:spMk id="5" creationId="{9ED29E5A-E85F-9C1F-D144-391455EAFD97}"/>
          </ac:spMkLst>
        </pc:spChg>
        <pc:spChg chg="add del mod">
          <ac:chgData name="Johanesen, Sarah" userId="2e354a0b-b3e5-4ac9-ac2d-56bb5ec11e39" providerId="ADAL" clId="{4CFE6305-5DBD-486F-994D-81F5A6C9C5F7}" dt="2023-09-28T09:03:15.110" v="12115" actId="478"/>
          <ac:spMkLst>
            <pc:docMk/>
            <pc:sldMk cId="3392968676" sldId="278"/>
            <ac:spMk id="7" creationId="{4BDFF304-EF40-7EB0-4787-23D43A1072F9}"/>
          </ac:spMkLst>
        </pc:spChg>
        <pc:spChg chg="add mod">
          <ac:chgData name="Johanesen, Sarah" userId="2e354a0b-b3e5-4ac9-ac2d-56bb5ec11e39" providerId="ADAL" clId="{4CFE6305-5DBD-486F-994D-81F5A6C9C5F7}" dt="2023-09-28T09:05:44.319" v="12414" actId="120"/>
          <ac:spMkLst>
            <pc:docMk/>
            <pc:sldMk cId="3392968676" sldId="278"/>
            <ac:spMk id="8" creationId="{C949477E-3ABD-8D0C-033E-42CD17308127}"/>
          </ac:spMkLst>
        </pc:spChg>
        <pc:spChg chg="add mod">
          <ac:chgData name="Johanesen, Sarah" userId="2e354a0b-b3e5-4ac9-ac2d-56bb5ec11e39" providerId="ADAL" clId="{4CFE6305-5DBD-486F-994D-81F5A6C9C5F7}" dt="2023-09-28T09:07:35.665" v="12446" actId="20577"/>
          <ac:spMkLst>
            <pc:docMk/>
            <pc:sldMk cId="3392968676" sldId="278"/>
            <ac:spMk id="10" creationId="{02C65C0C-2FD0-FBA0-CB22-C615F6FA808A}"/>
          </ac:spMkLst>
        </pc:spChg>
        <pc:spChg chg="add mod">
          <ac:chgData name="Johanesen, Sarah" userId="2e354a0b-b3e5-4ac9-ac2d-56bb5ec11e39" providerId="ADAL" clId="{4CFE6305-5DBD-486F-994D-81F5A6C9C5F7}" dt="2023-09-28T09:07:55.349" v="12472" actId="20577"/>
          <ac:spMkLst>
            <pc:docMk/>
            <pc:sldMk cId="3392968676" sldId="278"/>
            <ac:spMk id="11" creationId="{74F29994-5E61-F445-AFEB-A0CA2E74562B}"/>
          </ac:spMkLst>
        </pc:spChg>
        <pc:spChg chg="del">
          <ac:chgData name="Johanesen, Sarah" userId="2e354a0b-b3e5-4ac9-ac2d-56bb5ec11e39" providerId="ADAL" clId="{4CFE6305-5DBD-486F-994D-81F5A6C9C5F7}" dt="2023-09-28T08:58:04.365" v="12009" actId="478"/>
          <ac:spMkLst>
            <pc:docMk/>
            <pc:sldMk cId="3392968676" sldId="278"/>
            <ac:spMk id="14" creationId="{1A13690F-063F-1155-ECB3-7CE535DC792F}"/>
          </ac:spMkLst>
        </pc:spChg>
        <pc:spChg chg="del">
          <ac:chgData name="Johanesen, Sarah" userId="2e354a0b-b3e5-4ac9-ac2d-56bb5ec11e39" providerId="ADAL" clId="{4CFE6305-5DBD-486F-994D-81F5A6C9C5F7}" dt="2023-09-28T08:58:00.993" v="12007" actId="478"/>
          <ac:spMkLst>
            <pc:docMk/>
            <pc:sldMk cId="3392968676" sldId="278"/>
            <ac:spMk id="16" creationId="{43F046DD-DABE-CDF9-32A0-FF5106CD0F48}"/>
          </ac:spMkLst>
        </pc:spChg>
        <pc:spChg chg="del">
          <ac:chgData name="Johanesen, Sarah" userId="2e354a0b-b3e5-4ac9-ac2d-56bb5ec11e39" providerId="ADAL" clId="{4CFE6305-5DBD-486F-994D-81F5A6C9C5F7}" dt="2023-09-28T08:58:00.993" v="12007" actId="478"/>
          <ac:spMkLst>
            <pc:docMk/>
            <pc:sldMk cId="3392968676" sldId="278"/>
            <ac:spMk id="17" creationId="{1E4EDD23-36E1-0618-8C77-27A570DDE2F3}"/>
          </ac:spMkLst>
        </pc:spChg>
        <pc:spChg chg="del">
          <ac:chgData name="Johanesen, Sarah" userId="2e354a0b-b3e5-4ac9-ac2d-56bb5ec11e39" providerId="ADAL" clId="{4CFE6305-5DBD-486F-994D-81F5A6C9C5F7}" dt="2023-09-28T08:58:00.993" v="12007" actId="478"/>
          <ac:spMkLst>
            <pc:docMk/>
            <pc:sldMk cId="3392968676" sldId="278"/>
            <ac:spMk id="28" creationId="{2C69E54D-AE6B-4DC2-CD2D-21334689B8D7}"/>
          </ac:spMkLst>
        </pc:spChg>
        <pc:spChg chg="del">
          <ac:chgData name="Johanesen, Sarah" userId="2e354a0b-b3e5-4ac9-ac2d-56bb5ec11e39" providerId="ADAL" clId="{4CFE6305-5DBD-486F-994D-81F5A6C9C5F7}" dt="2023-09-28T08:58:00.993" v="12007" actId="478"/>
          <ac:spMkLst>
            <pc:docMk/>
            <pc:sldMk cId="3392968676" sldId="278"/>
            <ac:spMk id="29" creationId="{F4816C9F-D18D-0799-C808-BF9E1F7654DE}"/>
          </ac:spMkLst>
        </pc:spChg>
        <pc:spChg chg="del">
          <ac:chgData name="Johanesen, Sarah" userId="2e354a0b-b3e5-4ac9-ac2d-56bb5ec11e39" providerId="ADAL" clId="{4CFE6305-5DBD-486F-994D-81F5A6C9C5F7}" dt="2023-09-28T08:58:06.758" v="12011" actId="478"/>
          <ac:spMkLst>
            <pc:docMk/>
            <pc:sldMk cId="3392968676" sldId="278"/>
            <ac:spMk id="30" creationId="{F05BE6CC-EFE5-7B26-9CE6-86083A52CB98}"/>
          </ac:spMkLst>
        </pc:spChg>
        <pc:spChg chg="del">
          <ac:chgData name="Johanesen, Sarah" userId="2e354a0b-b3e5-4ac9-ac2d-56bb5ec11e39" providerId="ADAL" clId="{4CFE6305-5DBD-486F-994D-81F5A6C9C5F7}" dt="2023-09-28T08:58:00.993" v="12007" actId="478"/>
          <ac:spMkLst>
            <pc:docMk/>
            <pc:sldMk cId="3392968676" sldId="278"/>
            <ac:spMk id="31" creationId="{C219DAB0-52B7-F2A3-D96D-E665197384D1}"/>
          </ac:spMkLst>
        </pc:spChg>
        <pc:spChg chg="del">
          <ac:chgData name="Johanesen, Sarah" userId="2e354a0b-b3e5-4ac9-ac2d-56bb5ec11e39" providerId="ADAL" clId="{4CFE6305-5DBD-486F-994D-81F5A6C9C5F7}" dt="2023-09-28T08:58:00.993" v="12007" actId="478"/>
          <ac:spMkLst>
            <pc:docMk/>
            <pc:sldMk cId="3392968676" sldId="278"/>
            <ac:spMk id="32" creationId="{2BE3B3B8-0281-F2CE-EF51-35C24CA949CB}"/>
          </ac:spMkLst>
        </pc:spChg>
        <pc:spChg chg="del">
          <ac:chgData name="Johanesen, Sarah" userId="2e354a0b-b3e5-4ac9-ac2d-56bb5ec11e39" providerId="ADAL" clId="{4CFE6305-5DBD-486F-994D-81F5A6C9C5F7}" dt="2023-09-28T08:58:00.993" v="12007" actId="478"/>
          <ac:spMkLst>
            <pc:docMk/>
            <pc:sldMk cId="3392968676" sldId="278"/>
            <ac:spMk id="36" creationId="{E587FF85-A563-5491-6AC3-38B65AF56ECF}"/>
          </ac:spMkLst>
        </pc:spChg>
        <pc:spChg chg="del">
          <ac:chgData name="Johanesen, Sarah" userId="2e354a0b-b3e5-4ac9-ac2d-56bb5ec11e39" providerId="ADAL" clId="{4CFE6305-5DBD-486F-994D-81F5A6C9C5F7}" dt="2023-09-28T08:58:00.993" v="12007" actId="478"/>
          <ac:spMkLst>
            <pc:docMk/>
            <pc:sldMk cId="3392968676" sldId="278"/>
            <ac:spMk id="41" creationId="{70D569A4-F291-C6E1-BFBB-46D21B9A856C}"/>
          </ac:spMkLst>
        </pc:spChg>
        <pc:spChg chg="del">
          <ac:chgData name="Johanesen, Sarah" userId="2e354a0b-b3e5-4ac9-ac2d-56bb5ec11e39" providerId="ADAL" clId="{4CFE6305-5DBD-486F-994D-81F5A6C9C5F7}" dt="2023-09-28T08:58:00.993" v="12007" actId="478"/>
          <ac:spMkLst>
            <pc:docMk/>
            <pc:sldMk cId="3392968676" sldId="278"/>
            <ac:spMk id="42" creationId="{9C8D572B-70E2-107F-7AF7-CE7DF76904B7}"/>
          </ac:spMkLst>
        </pc:spChg>
        <pc:spChg chg="del">
          <ac:chgData name="Johanesen, Sarah" userId="2e354a0b-b3e5-4ac9-ac2d-56bb5ec11e39" providerId="ADAL" clId="{4CFE6305-5DBD-486F-994D-81F5A6C9C5F7}" dt="2023-09-28T08:58:00.993" v="12007" actId="478"/>
          <ac:spMkLst>
            <pc:docMk/>
            <pc:sldMk cId="3392968676" sldId="278"/>
            <ac:spMk id="43" creationId="{8237876C-92B7-7FEF-9143-15BDD00AF88F}"/>
          </ac:spMkLst>
        </pc:spChg>
        <pc:spChg chg="del">
          <ac:chgData name="Johanesen, Sarah" userId="2e354a0b-b3e5-4ac9-ac2d-56bb5ec11e39" providerId="ADAL" clId="{4CFE6305-5DBD-486F-994D-81F5A6C9C5F7}" dt="2023-09-28T08:58:00.993" v="12007" actId="478"/>
          <ac:spMkLst>
            <pc:docMk/>
            <pc:sldMk cId="3392968676" sldId="278"/>
            <ac:spMk id="44" creationId="{9E38E708-EF08-E87F-F3DB-B2DFF20C797B}"/>
          </ac:spMkLst>
        </pc:spChg>
        <pc:spChg chg="del">
          <ac:chgData name="Johanesen, Sarah" userId="2e354a0b-b3e5-4ac9-ac2d-56bb5ec11e39" providerId="ADAL" clId="{4CFE6305-5DBD-486F-994D-81F5A6C9C5F7}" dt="2023-09-28T08:58:00.993" v="12007" actId="478"/>
          <ac:spMkLst>
            <pc:docMk/>
            <pc:sldMk cId="3392968676" sldId="278"/>
            <ac:spMk id="50" creationId="{410816F6-661E-4B7D-55B6-415BD7340A98}"/>
          </ac:spMkLst>
        </pc:spChg>
        <pc:spChg chg="del">
          <ac:chgData name="Johanesen, Sarah" userId="2e354a0b-b3e5-4ac9-ac2d-56bb5ec11e39" providerId="ADAL" clId="{4CFE6305-5DBD-486F-994D-81F5A6C9C5F7}" dt="2023-09-28T08:58:00.993" v="12007" actId="478"/>
          <ac:spMkLst>
            <pc:docMk/>
            <pc:sldMk cId="3392968676" sldId="278"/>
            <ac:spMk id="51" creationId="{8E0EC3F4-2726-C3CA-386D-200D54A545A6}"/>
          </ac:spMkLst>
        </pc:spChg>
        <pc:spChg chg="del">
          <ac:chgData name="Johanesen, Sarah" userId="2e354a0b-b3e5-4ac9-ac2d-56bb5ec11e39" providerId="ADAL" clId="{4CFE6305-5DBD-486F-994D-81F5A6C9C5F7}" dt="2023-09-28T08:58:00.993" v="12007" actId="478"/>
          <ac:spMkLst>
            <pc:docMk/>
            <pc:sldMk cId="3392968676" sldId="278"/>
            <ac:spMk id="52" creationId="{C034E4DB-7306-DF08-7127-8051174BF27B}"/>
          </ac:spMkLst>
        </pc:spChg>
        <pc:spChg chg="del">
          <ac:chgData name="Johanesen, Sarah" userId="2e354a0b-b3e5-4ac9-ac2d-56bb5ec11e39" providerId="ADAL" clId="{4CFE6305-5DBD-486F-994D-81F5A6C9C5F7}" dt="2023-09-28T08:58:00.993" v="12007" actId="478"/>
          <ac:spMkLst>
            <pc:docMk/>
            <pc:sldMk cId="3392968676" sldId="278"/>
            <ac:spMk id="63" creationId="{032DA78F-D514-85D5-560B-C956AE151724}"/>
          </ac:spMkLst>
        </pc:spChg>
        <pc:spChg chg="del">
          <ac:chgData name="Johanesen, Sarah" userId="2e354a0b-b3e5-4ac9-ac2d-56bb5ec11e39" providerId="ADAL" clId="{4CFE6305-5DBD-486F-994D-81F5A6C9C5F7}" dt="2023-09-28T08:58:00.993" v="12007" actId="478"/>
          <ac:spMkLst>
            <pc:docMk/>
            <pc:sldMk cId="3392968676" sldId="278"/>
            <ac:spMk id="1024" creationId="{ED3C4F92-E7A5-EC7F-9A3C-C99D42CFEDA2}"/>
          </ac:spMkLst>
        </pc:spChg>
        <pc:spChg chg="del">
          <ac:chgData name="Johanesen, Sarah" userId="2e354a0b-b3e5-4ac9-ac2d-56bb5ec11e39" providerId="ADAL" clId="{4CFE6305-5DBD-486F-994D-81F5A6C9C5F7}" dt="2023-09-28T08:58:00.993" v="12007" actId="478"/>
          <ac:spMkLst>
            <pc:docMk/>
            <pc:sldMk cId="3392968676" sldId="278"/>
            <ac:spMk id="1027" creationId="{1F782E12-6C37-B8D4-C753-1C988AE79BA8}"/>
          </ac:spMkLst>
        </pc:spChg>
        <pc:spChg chg="del">
          <ac:chgData name="Johanesen, Sarah" userId="2e354a0b-b3e5-4ac9-ac2d-56bb5ec11e39" providerId="ADAL" clId="{4CFE6305-5DBD-486F-994D-81F5A6C9C5F7}" dt="2023-09-28T08:58:00.993" v="12007" actId="478"/>
          <ac:spMkLst>
            <pc:docMk/>
            <pc:sldMk cId="3392968676" sldId="278"/>
            <ac:spMk id="1029" creationId="{ACB8ED09-CB22-2433-3A0E-8D4B4E30A9B1}"/>
          </ac:spMkLst>
        </pc:spChg>
        <pc:spChg chg="del mod">
          <ac:chgData name="Johanesen, Sarah" userId="2e354a0b-b3e5-4ac9-ac2d-56bb5ec11e39" providerId="ADAL" clId="{4CFE6305-5DBD-486F-994D-81F5A6C9C5F7}" dt="2023-09-28T08:58:05.606" v="12010" actId="478"/>
          <ac:spMkLst>
            <pc:docMk/>
            <pc:sldMk cId="3392968676" sldId="278"/>
            <ac:spMk id="1032" creationId="{E2E7A4BE-90BB-F8A2-E720-B04F837378D8}"/>
          </ac:spMkLst>
        </pc:spChg>
        <pc:spChg chg="del">
          <ac:chgData name="Johanesen, Sarah" userId="2e354a0b-b3e5-4ac9-ac2d-56bb5ec11e39" providerId="ADAL" clId="{4CFE6305-5DBD-486F-994D-81F5A6C9C5F7}" dt="2023-09-28T08:58:00.993" v="12007" actId="478"/>
          <ac:spMkLst>
            <pc:docMk/>
            <pc:sldMk cId="3392968676" sldId="278"/>
            <ac:spMk id="1033" creationId="{E877292D-9C09-B045-1309-557CB725485E}"/>
          </ac:spMkLst>
        </pc:spChg>
        <pc:spChg chg="del">
          <ac:chgData name="Johanesen, Sarah" userId="2e354a0b-b3e5-4ac9-ac2d-56bb5ec11e39" providerId="ADAL" clId="{4CFE6305-5DBD-486F-994D-81F5A6C9C5F7}" dt="2023-09-28T08:58:00.993" v="12007" actId="478"/>
          <ac:spMkLst>
            <pc:docMk/>
            <pc:sldMk cId="3392968676" sldId="278"/>
            <ac:spMk id="1034" creationId="{C6B212CF-CD5F-142B-05A7-6CDCF67A448F}"/>
          </ac:spMkLst>
        </pc:spChg>
        <pc:spChg chg="del">
          <ac:chgData name="Johanesen, Sarah" userId="2e354a0b-b3e5-4ac9-ac2d-56bb5ec11e39" providerId="ADAL" clId="{4CFE6305-5DBD-486F-994D-81F5A6C9C5F7}" dt="2023-09-28T08:58:00.993" v="12007" actId="478"/>
          <ac:spMkLst>
            <pc:docMk/>
            <pc:sldMk cId="3392968676" sldId="278"/>
            <ac:spMk id="1035" creationId="{41CA4849-055C-BF87-CC2E-2DFAA24CE510}"/>
          </ac:spMkLst>
        </pc:spChg>
        <pc:picChg chg="add mod">
          <ac:chgData name="Johanesen, Sarah" userId="2e354a0b-b3e5-4ac9-ac2d-56bb5ec11e39" providerId="ADAL" clId="{4CFE6305-5DBD-486F-994D-81F5A6C9C5F7}" dt="2023-09-28T09:02:49.916" v="12110" actId="1076"/>
          <ac:picMkLst>
            <pc:docMk/>
            <pc:sldMk cId="3392968676" sldId="278"/>
            <ac:picMk id="6" creationId="{4CD2946C-0E3B-0A5C-D6B0-384A6449D9A5}"/>
          </ac:picMkLst>
        </pc:picChg>
        <pc:picChg chg="add mod modCrop">
          <ac:chgData name="Johanesen, Sarah" userId="2e354a0b-b3e5-4ac9-ac2d-56bb5ec11e39" providerId="ADAL" clId="{4CFE6305-5DBD-486F-994D-81F5A6C9C5F7}" dt="2023-09-28T09:06:06.639" v="12421" actId="1076"/>
          <ac:picMkLst>
            <pc:docMk/>
            <pc:sldMk cId="3392968676" sldId="278"/>
            <ac:picMk id="9" creationId="{5F71BC7F-A07E-199E-2E8D-5AB261C5D4E5}"/>
          </ac:picMkLst>
        </pc:picChg>
        <pc:picChg chg="del">
          <ac:chgData name="Johanesen, Sarah" userId="2e354a0b-b3e5-4ac9-ac2d-56bb5ec11e39" providerId="ADAL" clId="{4CFE6305-5DBD-486F-994D-81F5A6C9C5F7}" dt="2023-09-28T08:58:00.993" v="12007" actId="478"/>
          <ac:picMkLst>
            <pc:docMk/>
            <pc:sldMk cId="3392968676" sldId="278"/>
            <ac:picMk id="54" creationId="{BA8B7AD9-9D1C-514F-FDB5-4F15E53F8693}"/>
          </ac:picMkLst>
        </pc:picChg>
        <pc:picChg chg="del">
          <ac:chgData name="Johanesen, Sarah" userId="2e354a0b-b3e5-4ac9-ac2d-56bb5ec11e39" providerId="ADAL" clId="{4CFE6305-5DBD-486F-994D-81F5A6C9C5F7}" dt="2023-09-28T08:58:07.445" v="12012" actId="478"/>
          <ac:picMkLst>
            <pc:docMk/>
            <pc:sldMk cId="3392968676" sldId="278"/>
            <ac:picMk id="58" creationId="{2975283B-4588-E0FF-0272-979BA2E25237}"/>
          </ac:picMkLst>
        </pc:picChg>
        <pc:picChg chg="del">
          <ac:chgData name="Johanesen, Sarah" userId="2e354a0b-b3e5-4ac9-ac2d-56bb5ec11e39" providerId="ADAL" clId="{4CFE6305-5DBD-486F-994D-81F5A6C9C5F7}" dt="2023-09-28T08:57:57.656" v="12004" actId="478"/>
          <ac:picMkLst>
            <pc:docMk/>
            <pc:sldMk cId="3392968676" sldId="278"/>
            <ac:picMk id="60" creationId="{2921143A-6941-C40F-DF11-218A62449F39}"/>
          </ac:picMkLst>
        </pc:picChg>
        <pc:picChg chg="del">
          <ac:chgData name="Johanesen, Sarah" userId="2e354a0b-b3e5-4ac9-ac2d-56bb5ec11e39" providerId="ADAL" clId="{4CFE6305-5DBD-486F-994D-81F5A6C9C5F7}" dt="2023-09-28T08:58:00.993" v="12007" actId="478"/>
          <ac:picMkLst>
            <pc:docMk/>
            <pc:sldMk cId="3392968676" sldId="278"/>
            <ac:picMk id="62" creationId="{F67B6436-94F1-B406-DC1D-3D5A2D6F823F}"/>
          </ac:picMkLst>
        </pc:picChg>
        <pc:picChg chg="del">
          <ac:chgData name="Johanesen, Sarah" userId="2e354a0b-b3e5-4ac9-ac2d-56bb5ec11e39" providerId="ADAL" clId="{4CFE6305-5DBD-486F-994D-81F5A6C9C5F7}" dt="2023-09-28T08:57:59.465" v="12005" actId="478"/>
          <ac:picMkLst>
            <pc:docMk/>
            <pc:sldMk cId="3392968676" sldId="278"/>
            <ac:picMk id="1036" creationId="{6F871BC2-17CC-818D-2B14-B5F9C46AD6A2}"/>
          </ac:picMkLst>
        </pc:picChg>
        <pc:picChg chg="del">
          <ac:chgData name="Johanesen, Sarah" userId="2e354a0b-b3e5-4ac9-ac2d-56bb5ec11e39" providerId="ADAL" clId="{4CFE6305-5DBD-486F-994D-81F5A6C9C5F7}" dt="2023-09-28T08:57:59.781" v="12006" actId="478"/>
          <ac:picMkLst>
            <pc:docMk/>
            <pc:sldMk cId="3392968676" sldId="278"/>
            <ac:picMk id="1038" creationId="{CC33D9BD-04A7-A6F8-041F-EA3D310A6C3A}"/>
          </ac:picMkLst>
        </pc:picChg>
        <pc:picChg chg="del">
          <ac:chgData name="Johanesen, Sarah" userId="2e354a0b-b3e5-4ac9-ac2d-56bb5ec11e39" providerId="ADAL" clId="{4CFE6305-5DBD-486F-994D-81F5A6C9C5F7}" dt="2023-09-28T08:57:57.656" v="12004" actId="478"/>
          <ac:picMkLst>
            <pc:docMk/>
            <pc:sldMk cId="3392968676" sldId="278"/>
            <ac:picMk id="1040" creationId="{96615AFA-32EC-6D0D-C385-AA1E0EA2EBDC}"/>
          </ac:picMkLst>
        </pc:picChg>
        <pc:inkChg chg="del">
          <ac:chgData name="Johanesen, Sarah" userId="2e354a0b-b3e5-4ac9-ac2d-56bb5ec11e39" providerId="ADAL" clId="{4CFE6305-5DBD-486F-994D-81F5A6C9C5F7}" dt="2023-09-28T08:58:00.993" v="12007" actId="478"/>
          <ac:inkMkLst>
            <pc:docMk/>
            <pc:sldMk cId="3392968676" sldId="278"/>
            <ac:inkMk id="3091" creationId="{798700EE-F50E-1F98-47C5-46ACC0025A23}"/>
          </ac:inkMkLst>
        </pc:inkChg>
      </pc:sldChg>
      <pc:sldChg chg="addSp delSp modSp add mod delAnim">
        <pc:chgData name="Johanesen, Sarah" userId="2e354a0b-b3e5-4ac9-ac2d-56bb5ec11e39" providerId="ADAL" clId="{4CFE6305-5DBD-486F-994D-81F5A6C9C5F7}" dt="2023-09-28T09:14:47.875" v="12642" actId="948"/>
        <pc:sldMkLst>
          <pc:docMk/>
          <pc:sldMk cId="3131119633" sldId="279"/>
        </pc:sldMkLst>
        <pc:spChg chg="add mod">
          <ac:chgData name="Johanesen, Sarah" userId="2e354a0b-b3e5-4ac9-ac2d-56bb5ec11e39" providerId="ADAL" clId="{4CFE6305-5DBD-486F-994D-81F5A6C9C5F7}" dt="2023-09-28T09:10:12.905" v="12492" actId="14100"/>
          <ac:spMkLst>
            <pc:docMk/>
            <pc:sldMk cId="3131119633" sldId="279"/>
            <ac:spMk id="4" creationId="{75156268-D23F-4A2A-4416-4FD2629F9D62}"/>
          </ac:spMkLst>
        </pc:spChg>
        <pc:spChg chg="del">
          <ac:chgData name="Johanesen, Sarah" userId="2e354a0b-b3e5-4ac9-ac2d-56bb5ec11e39" providerId="ADAL" clId="{4CFE6305-5DBD-486F-994D-81F5A6C9C5F7}" dt="2023-09-28T09:09:14.636" v="12484" actId="478"/>
          <ac:spMkLst>
            <pc:docMk/>
            <pc:sldMk cId="3131119633" sldId="279"/>
            <ac:spMk id="5" creationId="{9ED29E5A-E85F-9C1F-D144-391455EAFD97}"/>
          </ac:spMkLst>
        </pc:spChg>
        <pc:spChg chg="add mod">
          <ac:chgData name="Johanesen, Sarah" userId="2e354a0b-b3e5-4ac9-ac2d-56bb5ec11e39" providerId="ADAL" clId="{4CFE6305-5DBD-486F-994D-81F5A6C9C5F7}" dt="2023-09-28T09:14:47.875" v="12642" actId="948"/>
          <ac:spMkLst>
            <pc:docMk/>
            <pc:sldMk cId="3131119633" sldId="279"/>
            <ac:spMk id="7" creationId="{DBF19BCA-D9FC-AF4A-42FC-4655D2C42384}"/>
          </ac:spMkLst>
        </pc:spChg>
        <pc:spChg chg="del">
          <ac:chgData name="Johanesen, Sarah" userId="2e354a0b-b3e5-4ac9-ac2d-56bb5ec11e39" providerId="ADAL" clId="{4CFE6305-5DBD-486F-994D-81F5A6C9C5F7}" dt="2023-09-28T09:08:52.308" v="12476" actId="478"/>
          <ac:spMkLst>
            <pc:docMk/>
            <pc:sldMk cId="3131119633" sldId="279"/>
            <ac:spMk id="8" creationId="{C949477E-3ABD-8D0C-033E-42CD17308127}"/>
          </ac:spMkLst>
        </pc:spChg>
        <pc:spChg chg="del">
          <ac:chgData name="Johanesen, Sarah" userId="2e354a0b-b3e5-4ac9-ac2d-56bb5ec11e39" providerId="ADAL" clId="{4CFE6305-5DBD-486F-994D-81F5A6C9C5F7}" dt="2023-09-28T09:08:53.046" v="12477" actId="478"/>
          <ac:spMkLst>
            <pc:docMk/>
            <pc:sldMk cId="3131119633" sldId="279"/>
            <ac:spMk id="10" creationId="{02C65C0C-2FD0-FBA0-CB22-C615F6FA808A}"/>
          </ac:spMkLst>
        </pc:spChg>
        <pc:spChg chg="del">
          <ac:chgData name="Johanesen, Sarah" userId="2e354a0b-b3e5-4ac9-ac2d-56bb5ec11e39" providerId="ADAL" clId="{4CFE6305-5DBD-486F-994D-81F5A6C9C5F7}" dt="2023-09-28T09:08:53.646" v="12478" actId="478"/>
          <ac:spMkLst>
            <pc:docMk/>
            <pc:sldMk cId="3131119633" sldId="279"/>
            <ac:spMk id="11" creationId="{74F29994-5E61-F445-AFEB-A0CA2E74562B}"/>
          </ac:spMkLst>
        </pc:spChg>
        <pc:picChg chg="add mod">
          <ac:chgData name="Johanesen, Sarah" userId="2e354a0b-b3e5-4ac9-ac2d-56bb5ec11e39" providerId="ADAL" clId="{4CFE6305-5DBD-486F-994D-81F5A6C9C5F7}" dt="2023-09-28T09:10:20.318" v="12513" actId="1037"/>
          <ac:picMkLst>
            <pc:docMk/>
            <pc:sldMk cId="3131119633" sldId="279"/>
            <ac:picMk id="3" creationId="{CBCD3882-58BD-CDE2-37AD-D0E137295E5C}"/>
          </ac:picMkLst>
        </pc:picChg>
        <pc:picChg chg="del mod">
          <ac:chgData name="Johanesen, Sarah" userId="2e354a0b-b3e5-4ac9-ac2d-56bb5ec11e39" providerId="ADAL" clId="{4CFE6305-5DBD-486F-994D-81F5A6C9C5F7}" dt="2023-09-28T09:08:54.119" v="12480" actId="478"/>
          <ac:picMkLst>
            <pc:docMk/>
            <pc:sldMk cId="3131119633" sldId="279"/>
            <ac:picMk id="6" creationId="{4CD2946C-0E3B-0A5C-D6B0-384A6449D9A5}"/>
          </ac:picMkLst>
        </pc:picChg>
        <pc:picChg chg="del">
          <ac:chgData name="Johanesen, Sarah" userId="2e354a0b-b3e5-4ac9-ac2d-56bb5ec11e39" providerId="ADAL" clId="{4CFE6305-5DBD-486F-994D-81F5A6C9C5F7}" dt="2023-09-28T09:08:51.561" v="12475" actId="478"/>
          <ac:picMkLst>
            <pc:docMk/>
            <pc:sldMk cId="3131119633" sldId="279"/>
            <ac:picMk id="9" creationId="{5F71BC7F-A07E-199E-2E8D-5AB261C5D4E5}"/>
          </ac:picMkLst>
        </pc:picChg>
      </pc:sldChg>
      <pc:sldChg chg="addSp delSp modSp add mod">
        <pc:chgData name="Johanesen, Sarah" userId="2e354a0b-b3e5-4ac9-ac2d-56bb5ec11e39" providerId="ADAL" clId="{4CFE6305-5DBD-486F-994D-81F5A6C9C5F7}" dt="2023-09-28T09:20:11.583" v="12691" actId="1076"/>
        <pc:sldMkLst>
          <pc:docMk/>
          <pc:sldMk cId="878379882" sldId="280"/>
        </pc:sldMkLst>
        <pc:spChg chg="mod">
          <ac:chgData name="Johanesen, Sarah" userId="2e354a0b-b3e5-4ac9-ac2d-56bb5ec11e39" providerId="ADAL" clId="{4CFE6305-5DBD-486F-994D-81F5A6C9C5F7}" dt="2023-09-28T09:20:11.583" v="12691" actId="1076"/>
          <ac:spMkLst>
            <pc:docMk/>
            <pc:sldMk cId="878379882" sldId="280"/>
            <ac:spMk id="4" creationId="{75156268-D23F-4A2A-4416-4FD2629F9D62}"/>
          </ac:spMkLst>
        </pc:spChg>
        <pc:spChg chg="add del mod">
          <ac:chgData name="Johanesen, Sarah" userId="2e354a0b-b3e5-4ac9-ac2d-56bb5ec11e39" providerId="ADAL" clId="{4CFE6305-5DBD-486F-994D-81F5A6C9C5F7}" dt="2023-09-28T09:15:52.804" v="12650" actId="478"/>
          <ac:spMkLst>
            <pc:docMk/>
            <pc:sldMk cId="878379882" sldId="280"/>
            <ac:spMk id="5" creationId="{320E3A81-ED98-1D69-CF36-24C1B9290691}"/>
          </ac:spMkLst>
        </pc:spChg>
        <pc:spChg chg="mod">
          <ac:chgData name="Johanesen, Sarah" userId="2e354a0b-b3e5-4ac9-ac2d-56bb5ec11e39" providerId="ADAL" clId="{4CFE6305-5DBD-486F-994D-81F5A6C9C5F7}" dt="2023-09-28T09:19:52.791" v="12689" actId="1036"/>
          <ac:spMkLst>
            <pc:docMk/>
            <pc:sldMk cId="878379882" sldId="280"/>
            <ac:spMk id="7" creationId="{DBF19BCA-D9FC-AF4A-42FC-4655D2C42384}"/>
          </ac:spMkLst>
        </pc:spChg>
      </pc:sldChg>
      <pc:sldChg chg="addSp delSp modSp add mod ord modAnim">
        <pc:chgData name="Johanesen, Sarah" userId="2e354a0b-b3e5-4ac9-ac2d-56bb5ec11e39" providerId="ADAL" clId="{4CFE6305-5DBD-486F-994D-81F5A6C9C5F7}" dt="2023-09-28T10:21:50.801" v="14478" actId="404"/>
        <pc:sldMkLst>
          <pc:docMk/>
          <pc:sldMk cId="29761656" sldId="281"/>
        </pc:sldMkLst>
        <pc:spChg chg="mod">
          <ac:chgData name="Johanesen, Sarah" userId="2e354a0b-b3e5-4ac9-ac2d-56bb5ec11e39" providerId="ADAL" clId="{4CFE6305-5DBD-486F-994D-81F5A6C9C5F7}" dt="2023-09-28T09:22:20.442" v="12720" actId="14100"/>
          <ac:spMkLst>
            <pc:docMk/>
            <pc:sldMk cId="29761656" sldId="281"/>
            <ac:spMk id="2" creationId="{FF3F5F6B-60CA-C2FB-EC54-96626C14C9D2}"/>
          </ac:spMkLst>
        </pc:spChg>
        <pc:spChg chg="del mod">
          <ac:chgData name="Johanesen, Sarah" userId="2e354a0b-b3e5-4ac9-ac2d-56bb5ec11e39" providerId="ADAL" clId="{4CFE6305-5DBD-486F-994D-81F5A6C9C5F7}" dt="2023-09-28T09:20:57.515" v="12694" actId="478"/>
          <ac:spMkLst>
            <pc:docMk/>
            <pc:sldMk cId="29761656" sldId="281"/>
            <ac:spMk id="4" creationId="{75156268-D23F-4A2A-4416-4FD2629F9D62}"/>
          </ac:spMkLst>
        </pc:spChg>
        <pc:spChg chg="add mod">
          <ac:chgData name="Johanesen, Sarah" userId="2e354a0b-b3e5-4ac9-ac2d-56bb5ec11e39" providerId="ADAL" clId="{4CFE6305-5DBD-486F-994D-81F5A6C9C5F7}" dt="2023-09-28T10:21:50.801" v="14478" actId="404"/>
          <ac:spMkLst>
            <pc:docMk/>
            <pc:sldMk cId="29761656" sldId="281"/>
            <ac:spMk id="6" creationId="{04FCBAAE-A44F-C10E-C40E-8B87F5EBC63E}"/>
          </ac:spMkLst>
        </pc:spChg>
        <pc:spChg chg="add del mod">
          <ac:chgData name="Johanesen, Sarah" userId="2e354a0b-b3e5-4ac9-ac2d-56bb5ec11e39" providerId="ADAL" clId="{4CFE6305-5DBD-486F-994D-81F5A6C9C5F7}" dt="2023-09-28T09:22:19.686" v="12715" actId="478"/>
          <ac:spMkLst>
            <pc:docMk/>
            <pc:sldMk cId="29761656" sldId="281"/>
            <ac:spMk id="7" creationId="{DBF19BCA-D9FC-AF4A-42FC-4655D2C42384}"/>
          </ac:spMkLst>
        </pc:spChg>
        <pc:spChg chg="add del mod">
          <ac:chgData name="Johanesen, Sarah" userId="2e354a0b-b3e5-4ac9-ac2d-56bb5ec11e39" providerId="ADAL" clId="{4CFE6305-5DBD-486F-994D-81F5A6C9C5F7}" dt="2023-09-28T09:23:52.380" v="12878" actId="478"/>
          <ac:spMkLst>
            <pc:docMk/>
            <pc:sldMk cId="29761656" sldId="281"/>
            <ac:spMk id="8" creationId="{210F5491-A466-ACF2-FD5B-15E0FAB7BDFD}"/>
          </ac:spMkLst>
        </pc:spChg>
        <pc:picChg chg="add del mod">
          <ac:chgData name="Johanesen, Sarah" userId="2e354a0b-b3e5-4ac9-ac2d-56bb5ec11e39" providerId="ADAL" clId="{4CFE6305-5DBD-486F-994D-81F5A6C9C5F7}" dt="2023-09-28T09:22:19.994" v="12717" actId="478"/>
          <ac:picMkLst>
            <pc:docMk/>
            <pc:sldMk cId="29761656" sldId="281"/>
            <ac:picMk id="3" creationId="{CBCD3882-58BD-CDE2-37AD-D0E137295E5C}"/>
          </ac:picMkLst>
        </pc:picChg>
        <pc:picChg chg="add del mod ord">
          <ac:chgData name="Johanesen, Sarah" userId="2e354a0b-b3e5-4ac9-ac2d-56bb5ec11e39" providerId="ADAL" clId="{4CFE6305-5DBD-486F-994D-81F5A6C9C5F7}" dt="2023-09-28T09:22:21.049" v="12724" actId="1076"/>
          <ac:picMkLst>
            <pc:docMk/>
            <pc:sldMk cId="29761656" sldId="281"/>
            <ac:picMk id="5" creationId="{D6EC1237-155E-D931-7152-D8D323AE190D}"/>
          </ac:picMkLst>
        </pc:picChg>
      </pc:sldChg>
      <pc:sldChg chg="add">
        <pc:chgData name="Johanesen, Sarah" userId="2e354a0b-b3e5-4ac9-ac2d-56bb5ec11e39" providerId="ADAL" clId="{4CFE6305-5DBD-486F-994D-81F5A6C9C5F7}" dt="2023-09-28T09:20:51.590" v="12693" actId="2890"/>
        <pc:sldMkLst>
          <pc:docMk/>
          <pc:sldMk cId="26707783" sldId="282"/>
        </pc:sldMkLst>
      </pc:sldChg>
      <pc:sldChg chg="modSp add modAnim">
        <pc:chgData name="Johanesen, Sarah" userId="2e354a0b-b3e5-4ac9-ac2d-56bb5ec11e39" providerId="ADAL" clId="{4CFE6305-5DBD-486F-994D-81F5A6C9C5F7}" dt="2023-09-28T10:21:14.209" v="14477" actId="404"/>
        <pc:sldMkLst>
          <pc:docMk/>
          <pc:sldMk cId="2456788680" sldId="283"/>
        </pc:sldMkLst>
        <pc:spChg chg="mod">
          <ac:chgData name="Johanesen, Sarah" userId="2e354a0b-b3e5-4ac9-ac2d-56bb5ec11e39" providerId="ADAL" clId="{4CFE6305-5DBD-486F-994D-81F5A6C9C5F7}" dt="2023-09-28T10:21:14.209" v="14477" actId="404"/>
          <ac:spMkLst>
            <pc:docMk/>
            <pc:sldMk cId="2456788680" sldId="283"/>
            <ac:spMk id="6" creationId="{04FCBAAE-A44F-C10E-C40E-8B87F5EBC63E}"/>
          </ac:spMkLst>
        </pc:spChg>
      </pc:sldChg>
      <pc:sldChg chg="addSp delSp modSp add mod modAnim">
        <pc:chgData name="Johanesen, Sarah" userId="2e354a0b-b3e5-4ac9-ac2d-56bb5ec11e39" providerId="ADAL" clId="{4CFE6305-5DBD-486F-994D-81F5A6C9C5F7}" dt="2023-09-28T10:22:13.921" v="14482"/>
        <pc:sldMkLst>
          <pc:docMk/>
          <pc:sldMk cId="1780410435" sldId="284"/>
        </pc:sldMkLst>
        <pc:spChg chg="mod">
          <ac:chgData name="Johanesen, Sarah" userId="2e354a0b-b3e5-4ac9-ac2d-56bb5ec11e39" providerId="ADAL" clId="{4CFE6305-5DBD-486F-994D-81F5A6C9C5F7}" dt="2023-09-28T09:31:26.532" v="12937" actId="1076"/>
          <ac:spMkLst>
            <pc:docMk/>
            <pc:sldMk cId="1780410435" sldId="284"/>
            <ac:spMk id="2" creationId="{FF3F5F6B-60CA-C2FB-EC54-96626C14C9D2}"/>
          </ac:spMkLst>
        </pc:spChg>
        <pc:spChg chg="add mod">
          <ac:chgData name="Johanesen, Sarah" userId="2e354a0b-b3e5-4ac9-ac2d-56bb5ec11e39" providerId="ADAL" clId="{4CFE6305-5DBD-486F-994D-81F5A6C9C5F7}" dt="2023-09-28T10:01:37.648" v="13742" actId="14100"/>
          <ac:spMkLst>
            <pc:docMk/>
            <pc:sldMk cId="1780410435" sldId="284"/>
            <ac:spMk id="3" creationId="{D906F643-05A4-577D-5B46-D8D566F89847}"/>
          </ac:spMkLst>
        </pc:spChg>
        <pc:spChg chg="add del mod">
          <ac:chgData name="Johanesen, Sarah" userId="2e354a0b-b3e5-4ac9-ac2d-56bb5ec11e39" providerId="ADAL" clId="{4CFE6305-5DBD-486F-994D-81F5A6C9C5F7}" dt="2023-09-28T09:59:25.221" v="13699"/>
          <ac:spMkLst>
            <pc:docMk/>
            <pc:sldMk cId="1780410435" sldId="284"/>
            <ac:spMk id="4" creationId="{A58DBFD7-5054-2083-0ED1-6B366CBF5F68}"/>
          </ac:spMkLst>
        </pc:spChg>
        <pc:spChg chg="mod">
          <ac:chgData name="Johanesen, Sarah" userId="2e354a0b-b3e5-4ac9-ac2d-56bb5ec11e39" providerId="ADAL" clId="{4CFE6305-5DBD-486F-994D-81F5A6C9C5F7}" dt="2023-09-28T10:03:39.512" v="13882" actId="14100"/>
          <ac:spMkLst>
            <pc:docMk/>
            <pc:sldMk cId="1780410435" sldId="284"/>
            <ac:spMk id="6" creationId="{04FCBAAE-A44F-C10E-C40E-8B87F5EBC63E}"/>
          </ac:spMkLst>
        </pc:spChg>
        <pc:picChg chg="del">
          <ac:chgData name="Johanesen, Sarah" userId="2e354a0b-b3e5-4ac9-ac2d-56bb5ec11e39" providerId="ADAL" clId="{4CFE6305-5DBD-486F-994D-81F5A6C9C5F7}" dt="2023-09-28T09:27:48.029" v="12919" actId="478"/>
          <ac:picMkLst>
            <pc:docMk/>
            <pc:sldMk cId="1780410435" sldId="284"/>
            <ac:picMk id="5" creationId="{D6EC1237-155E-D931-7152-D8D323AE190D}"/>
          </ac:picMkLst>
        </pc:picChg>
        <pc:picChg chg="add del mod">
          <ac:chgData name="Johanesen, Sarah" userId="2e354a0b-b3e5-4ac9-ac2d-56bb5ec11e39" providerId="ADAL" clId="{4CFE6305-5DBD-486F-994D-81F5A6C9C5F7}" dt="2023-09-28T09:30:22.027" v="12924" actId="478"/>
          <ac:picMkLst>
            <pc:docMk/>
            <pc:sldMk cId="1780410435" sldId="284"/>
            <ac:picMk id="2050" creationId="{9BC9C8D7-F2DB-CB2D-43ED-EBB6DE1D6F28}"/>
          </ac:picMkLst>
        </pc:picChg>
        <pc:picChg chg="add mod">
          <ac:chgData name="Johanesen, Sarah" userId="2e354a0b-b3e5-4ac9-ac2d-56bb5ec11e39" providerId="ADAL" clId="{4CFE6305-5DBD-486F-994D-81F5A6C9C5F7}" dt="2023-09-28T10:03:44.882" v="13896" actId="1037"/>
          <ac:picMkLst>
            <pc:docMk/>
            <pc:sldMk cId="1780410435" sldId="284"/>
            <ac:picMk id="2052" creationId="{4A3958E0-9450-AC40-ABF9-BA383876B6B0}"/>
          </ac:picMkLst>
        </pc:picChg>
        <pc:picChg chg="add mod">
          <ac:chgData name="Johanesen, Sarah" userId="2e354a0b-b3e5-4ac9-ac2d-56bb5ec11e39" providerId="ADAL" clId="{4CFE6305-5DBD-486F-994D-81F5A6C9C5F7}" dt="2023-09-28T10:00:36.152" v="13727"/>
          <ac:picMkLst>
            <pc:docMk/>
            <pc:sldMk cId="1780410435" sldId="284"/>
            <ac:picMk id="2054" creationId="{968AB4AA-72FD-1397-3333-1673CF268F0A}"/>
          </ac:picMkLst>
        </pc:picChg>
      </pc:sldChg>
      <pc:sldChg chg="add del">
        <pc:chgData name="Johanesen, Sarah" userId="2e354a0b-b3e5-4ac9-ac2d-56bb5ec11e39" providerId="ADAL" clId="{4CFE6305-5DBD-486F-994D-81F5A6C9C5F7}" dt="2023-09-28T10:04:29.474" v="13898" actId="2696"/>
        <pc:sldMkLst>
          <pc:docMk/>
          <pc:sldMk cId="3123135436" sldId="285"/>
        </pc:sldMkLst>
      </pc:sldChg>
      <pc:sldChg chg="addSp delSp modSp add mod ord">
        <pc:chgData name="Johanesen, Sarah" userId="2e354a0b-b3e5-4ac9-ac2d-56bb5ec11e39" providerId="ADAL" clId="{4CFE6305-5DBD-486F-994D-81F5A6C9C5F7}" dt="2023-09-28T10:25:52.483" v="14570" actId="1036"/>
        <pc:sldMkLst>
          <pc:docMk/>
          <pc:sldMk cId="3947999299" sldId="285"/>
        </pc:sldMkLst>
        <pc:spChg chg="mod">
          <ac:chgData name="Johanesen, Sarah" userId="2e354a0b-b3e5-4ac9-ac2d-56bb5ec11e39" providerId="ADAL" clId="{4CFE6305-5DBD-486F-994D-81F5A6C9C5F7}" dt="2023-09-28T10:22:44.240" v="14486" actId="14100"/>
          <ac:spMkLst>
            <pc:docMk/>
            <pc:sldMk cId="3947999299" sldId="285"/>
            <ac:spMk id="2" creationId="{FF3F5F6B-60CA-C2FB-EC54-96626C14C9D2}"/>
          </ac:spMkLst>
        </pc:spChg>
        <pc:spChg chg="mod">
          <ac:chgData name="Johanesen, Sarah" userId="2e354a0b-b3e5-4ac9-ac2d-56bb5ec11e39" providerId="ADAL" clId="{4CFE6305-5DBD-486F-994D-81F5A6C9C5F7}" dt="2023-09-28T10:25:52.483" v="14570" actId="1036"/>
          <ac:spMkLst>
            <pc:docMk/>
            <pc:sldMk cId="3947999299" sldId="285"/>
            <ac:spMk id="6" creationId="{04FCBAAE-A44F-C10E-C40E-8B87F5EBC63E}"/>
          </ac:spMkLst>
        </pc:spChg>
        <pc:picChg chg="del mod">
          <ac:chgData name="Johanesen, Sarah" userId="2e354a0b-b3e5-4ac9-ac2d-56bb5ec11e39" providerId="ADAL" clId="{4CFE6305-5DBD-486F-994D-81F5A6C9C5F7}" dt="2023-09-28T10:04:36.409" v="13903" actId="478"/>
          <ac:picMkLst>
            <pc:docMk/>
            <pc:sldMk cId="3947999299" sldId="285"/>
            <ac:picMk id="5" creationId="{D6EC1237-155E-D931-7152-D8D323AE190D}"/>
          </ac:picMkLst>
        </pc:picChg>
        <pc:picChg chg="add mod">
          <ac:chgData name="Johanesen, Sarah" userId="2e354a0b-b3e5-4ac9-ac2d-56bb5ec11e39" providerId="ADAL" clId="{4CFE6305-5DBD-486F-994D-81F5A6C9C5F7}" dt="2023-09-28T10:22:39.980" v="14485" actId="1037"/>
          <ac:picMkLst>
            <pc:docMk/>
            <pc:sldMk cId="3947999299" sldId="285"/>
            <ac:picMk id="3074" creationId="{65AAD679-D04D-D96C-5880-371357C5B116}"/>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0"/>
    </inkml:context>
    <inkml:brush xml:id="br0">
      <inkml:brushProperty name="width" value="0.3" units="cm"/>
      <inkml:brushProperty name="height" value="0.6" units="cm"/>
      <inkml:brushProperty name="color" value="#E6E6E6"/>
      <inkml:brushProperty name="tip" value="rectangle"/>
      <inkml:brushProperty name="rasterOp" value="maskPen"/>
      <inkml:brushProperty name="ignorePressure" value="1"/>
    </inkml:brush>
  </inkml:definitions>
  <inkml:trace contextRef="#ctx0" brushRef="#br0">1125 245,'0'-4,"-1"-1,-1 1,1-1,0 1,-1-1,0 1,0 0,0-1,-1 1,-3-4,-11-23,5-15,10 37,0-1,-1 1,0 0,-8-18,9 25,0-1,0 0,0 1,0-1,0 1,-1-1,1 1,-1 0,1 0,-1 0,0 1,0-1,0 1,0-1,0 1,0 0,0 0,-6-1,-11-2,1 0,0 1,-26-1,39 4,-1 1,0-1,1 1,-1 0,1 1,-1 0,1 0,0 0,-1 0,-8 6,-2 4,-25 20,27-20,0 0,-22 11,20-11,1 0,0 0,0 2,1 0,-24 31,21-25,0 0,-34 27,-138 87,158-110,2 1,-55 57,77-73,1 2,1-1,0 1,0 0,1 0,0 1,1-1,-6 25,5-17,0-1,-16 31,20-47,0 1,0 0,0 0,0 0,0 0,0 0,1 0,-1 5,1-8,0 0,0 1,0-1,0 0,0 1,0-1,0 1,0-1,0 0,1 1,-1-1,0 0,0 1,0-1,0 0,1 1,-1-1,0 0,0 1,1-1,-1 0,0 0,1 1,-1-1,0 0,1 0,0 1,0-1,0 0,0 0,0 0,0 0,0-1,0 1,0 0,0 0,0-1,0 1,0-1,0 1,0-1,0 1,2-2,18-13,1-2,36-37,-14 13,8-7,-9 8,60-43,-98 79,0 1,1 0,-1 0,1 0,-1 1,11-4,-15 6,1 0,-1 0,0-1,0 1,0 0,0 0,0 0,0 0,0 1,0-1,0 0,0 0,0 1,0-1,0 0,0 1,0-1,0 1,0-1,0 1,0 0,0-1,-1 1,1 0,0 0,0-1,-1 1,1 0,0 0,-1 0,1 0,-1 0,1 0,-1 0,0 0,1 0,-1 0,0 0,0 0,0 0,0 0,0 0,0 2,0 4,0 1,0-1,-1 0,0 0,-1 0,1 0,-2 0,1 0,0 0,-6 8,-6 12,-21 29,12-21,12-16,-25 42,-3-2,-67 79,78-106,-48 67,69-89,0 0,1 1,1 0,0 0,1 1,0 0,0-1,1 1,1 0,0 1,0 16,2-26,1 0,-1-1,1 1,0 0,0-1,0 1,0 0,0-1,0 1,1-1,0 0,-1 1,1-1,0 0,0 0,0 0,0 0,0 0,0-1,1 1,-1-1,1 1,-1-1,1 0,-1 0,5 1,7 3,0-2,1 1,25 2,24-2,82-4,-54-2,-76 1,0-1,-1 0,21-6,-23 4,1 1,-1 1,1 0,26 0,-35 3,0 0,0 1,0 0,0 0,0 0,0 0,0 1,-1-1,1 1,3 4,19 10,-7-3,-20-14,0 0,1 1,-1-1,0 0,0 1,0-1,1 1,-1-1,0 0,0 1,0-1,0 1,0-1,0 1,0-1,0 1,0-1,0 0,0 1,0-1,0 1,-1-1,1 1,0-1,0 0,0 1,-1-1,1 0,0 1,0-1,-1 0,1 1,0-1,-1 0,1 1,0-1,-1 0,1 0,0 1,-1-1,1 0,-1 0,1 0,0 0,-1 1,1-1,-1 0,1 0,-1 0,-44 16,30-12,0 1,-23 12,-51 36,-41 23,106-63,1 2,1 1,-32 29,15-12,19-18,-36 20,41-27,1 0,-1 2,2 0,-1 0,-16 18,21-18,-16 17,-24 37,48-63,0 1,0-1,0 0,0 0,1 1,-1-1,0 0,1 0,-1 1,1-1,0 1,-1-1,1 1,0-1,0 0,0 1,0-1,0 1,0-1,1 3,0-3,-1 0,1 0,0 0,0 0,-1 0,1 0,0-1,0 1,0 0,0 0,0-1,0 1,1 0,-1-1,0 0,0 1,0-1,3 1,6 1,1-1,0 0,0-1,15-1,-15 0,5 1,0 1,1 0,-1 1,0 1,0 1,0 0,-1 1,26 12,-36-14,-1 0,1 0,-1 0,0 1,0 0,-1 0,1 0,-1 0,0 1,0-1,3 7,16 21,4-3,32 26,-11-12,-24-20,38 47,-52-57,0 1,-1 0,0 0,-2 0,10 29,-10-27,-1-1,10 18,-12-28,-1 0,1 0,0 0,1-1,-1 1,1-1,0 1,0-1,9 6,0-4,1 0,1-1,-1 0,1-1,0-1,16 2,37 0,-54-5,-1 0,1 2,0-1,-1 1,0 1,1 1,23 9,-14-3,0 2,0 1,-1 0,29 25,-51-38,1 0,-1 1,0-1,1 0,-1 0,0 1,0-1,1 0,-1 1,0-1,0 0,0 1,1-1,-1 0,0 1,0-1,0 1,0-1,0 0,0 1,0-1,0 0,0 1,0-1,0 1,0-1,0 0,0 1,0-1,0 1,-1-1,1 0,0 1,-13 9,-20 0,-71 19,103-29,1 0,-1 0,0 0,0 1,1-1,-1 0,0 1,0-1,1 0,-1 1,0-1,1 1,-1-1,0 1,1-1,-1 1,1-1,-1 1,1 0,-1-1,1 1,0 0,-1-1,1 1,0 0,-1 0,1 0,0 0,0 0,1 0,-1 0,0 0,1 0,-1-1,0 1,1 0,-1 0,1-1,0 1,-1 0,1 0,-1-1,1 1,0-1,0 1,-1-1,2 1,0 1,-1-1,0-1,1 1,-1 0,1 0,0 0,-1-1,1 1,0-1,-1 1,1-1,0 0,-1 0,1 0,0 0,0 0,-1 0,1 0,0 0,0-1,-1 1,1-1,0 1,1-2,0-1,-2 1,1-1,0 0,0 0,-1 0,0 0,0 0,0-1,0 1,0 0,0-4,4-44,-3 22,4-13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9"/>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2668 4002,'2'-13,"1"-1,-1 1,2 0,2-6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0"/>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2657 3913,'2'4,"0"1,0 1,-1-1,0 0,1 1,-2-1,1 0,0 10,-2 18</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1"/>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3169 3396,'-4'2,"-8"5,1-1,-1 0,-20 7,19-9,1 1,-1 1,1 0,-15 11,19-12,0 1,-1-1,0-1,0 0,0 0,0-1,-1 0,1 0,-14 1,-6-1,-54-1,-5 0,30 6,36-4,-39 2,45-5,-1 0,0 1,1 1,-1 0,1 1,0 1,0 1,-22 11,38-17,0 0,-1 0,1 0,0 0,0 1,-1-1,1 0,0 0,0 0,0 0,-1 0,1 1,0-1,0 0,0 0,0 1,-1-1,1 0,0 0,0 1,0-1,0 0,0 0,0 1,0-1,0 0,0 0,0 1,0-1,0 0,0 0,0 1,0-1,0 1,8 8,21 9,-20-14,2 3,-1 1,0 0,0 0,0 1,-1 0,0 1,-1 0,11 16,-5-1,-1 0,18 48,-30-71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2"/>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3293 3267,'-19'21,"2"1,-1-2,0 0,-1-3</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3"/>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3346 3209,'-3'2,"-10"13</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4"/>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2233 3512,'25'4,"-16"-4,0 1,0 0,-1 1,1 0,-1 1,14 5,49 23,-46-21,38 20,-57-27,1 0,0 0,-1 0,1-1,0 0,1-1,-1 0,11 1,23-2</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5"/>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1757 3578,'23'66,"20"53,-42-118,-1-1,0 1,1 0,-1 0,0 0,1 0,-1 0,0 0,0 0,0 0,0 0,0 0,0 0,0 0,0 0,-1 0,1 2,-1-3,1 0,-1 0,1 0,0 1,-1-1,1 0,0 0,-1 0,1 0,-1 0,1 0,-1 0,1 0,0 0,-1 0,1 0,-1 0,1 0,0 0,-1 0,1 0,-1-1,1 1,0 0,-1 0,1 0,-1-1,-3-2,-1 1,1-1,0-1,0 1,-4-5,-3-6,0-1,1 0,0-1,1 0,-10-25,-27-92,38 109,-3-11,-6-17,2 0,-9-60,23 110,1 0,-1 0,1 0,0-1,0 1,0 0,0 0,1 0,-1 0,0 0,1 0,0 0,-1 0,1 0,0 0,0 0,0 1,0-1,0 0,0 0,1 1,-1-1,2-1,-1 2,0 0,0 1,0-1,0 0,0 1,0-1,0 1,0-1,0 1,0 0,0 0,1 0,-1 0,0 1,0-1,0 0,0 1,0 0,0-1,0 1,0 0,0 0,2 1,12 8,-1 0,21 17,1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6"/>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1229 2033,'-6'-1,"-33"-14,-13-1,39 14,1-2,0 1,1-2,-13-5,23 9,-73-39,-99-72,162 103,0 0,1-2,0 1,0-1,2 0,-9-14,-39-77,53 95,-6-15,0-2,2 1,1-1,1 0,-3-28,3 20,-1 0,-11-35,-9-10,-51-131,61 168,-17-66,16 48,13 48,0-1,-1 1,-11-17,9 16,1 0,-7-16,-2-21,2 0,2 0,3-1,1 0,3-1,2-70,-3 91,1 23,-1 21,3 8,1 0,0 0,2 0,1-1,1 1,0 0,2-1,1 1,0-1,2-1,0 1,19 32,45 77,32 67,-89-161,12 43,8 19,-28-82,-2 0,0 1,0-1,-2 1,2 20,-3 91,-2-106,1-1,1 0,1-1,10 36,2 12,15 52,-13-59,-5-22,2-1,2-1,33 61,-44-86,1 0,-2 0,0 1,4 25,8 26,-11-51,-2-2,1 0,0-1,1 1,0-1,1 0,0 0,1-1,0 1,10 10,-2-6,0 1,-2 0,0 1,15 26,-19-29,1-1,15 17,3 1,-8-5,-4-7,-2 0,0 1,12 22,-7 1,-14-31,0-1,0 1,1-1,0-1,1 1,0-1,1 0,17 17,-16-18,-1-1,0 1,0 1,-1 0,10 17,19 27,-5-12,-23-30,1 0,13 15,-12-17,0 1,-1 0,0 1,-1 0,0 0,10 21,-13-22,2-1,-1 1,1-1,1-1,12 14,-11-13,0 0,0 1,-1 0,7 13,6 15,-11-24,-2 0,9 23,9 19,-17-41,-1 1,-1 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7"/>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2218 2396,'103'20,"-62"-12,-25-5,0 0,0 1,21 9,-37-13,1 0,-1 0,0-1,0 1,1 0,-1 0,0 1,0-1,0 0,1 0,-1 0,0 0,0 0,0 0,1 0,-1 0,0 0,0 0,0 0,1 1,-1-1,0 0,0 0,0 0,0 0,1 1,-1-1,0 0,0 0,0 0,0 1,0-1,0 0,0 0,0 0,0 1,0-1,0 0,0 0,0 0,0 1,0-1,0 0,0 0,0 1,0-1,0 0,-13 4,-20-3,18-1,0-1,0-1,0-1,1 0,-26-8,-55-31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8"/>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1753 2290,'17'7,"12"4,0-2,52 10,-73-18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1"/>
    </inkml:context>
    <inkml:brush xml:id="br0">
      <inkml:brushProperty name="width" value="0.3" units="cm"/>
      <inkml:brushProperty name="height" value="0.6" units="cm"/>
      <inkml:brushProperty name="color" value="#E6E6E6"/>
      <inkml:brushProperty name="tip" value="rectangle"/>
      <inkml:brushProperty name="rasterOp" value="maskPen"/>
      <inkml:brushProperty name="ignorePressure" value="1"/>
    </inkml:brush>
  </inkml:definitions>
  <inkml:trace contextRef="#ctx0" brushRef="#br0">0 256,'0'-1,"1"-1,-1 1,1 0,-1 0,1 0,0 0,-1 0,1 0,0 1,0-1,-1 0,1 0,0 0,0 1,0-1,0 0,1 0,24-13,-15 8,17-12,-8 5,0 1,0 1,1 1,1 1,25-8,-40 15,-1 0,1 0,-1-1,0 0,0 0,0 0,0-1,-1 1,1-1,6-7,-5 3,0 0,0-1,-1 0,0 0,7-17,-12 25,-1 0,1 0,-1 0,1 0,-1 0,1 0,0 0,-1 0,1 0,0 0,0 0,0 1,0-1,-1 0,1 0,0 1,1-1,-1 1,0-1,0 1,0-1,0 1,0 0,3-1,-3 1,1 1,0-1,-1 0,1 1,-1 0,1-1,-1 1,1 0,-1 0,1 0,-1 0,1 0,-1 0,0 0,2 2,4 7,1 0,-1 0,9 19,-15-28,22 47,30 94,-22-55,-29-81,0 0,0 0,1-1,0 1,0-1,0 0,1 0,0 0,0 0,0-1,1 1,-1-1,1 0,0-1,0 1,1-1,-1 0,1 0,7 3,12 3,-1 2,0 0,-1 2,-1 1,0 0,0 2,32 31,-36-26,0 0,18 32,-20-28,-10-15,-1 0,-1 1,1 0,-1 0,-1 0,0 0,1 17,-1-14,-1-1,1 0,1 0,0-1,9 17,13 17,33 65,-52-96,-1 1,0 0,-2 1,1-1,1 22,6 45,-5-43,2 67,-10 476,-1-564,0-1,-2 1,0-1,0 0,-13 29,3-4,8-26,0 5,-1-1,-15 31,20-49,-1 0,1 0,-1-1,1 1,-1 0,0-1,0 0,0 1,0-1,0 0,-1-1,1 1,0-1,-1 1,1-1,-1 0,0 0,1-1,-8 1,-9 1,1-2,-33-2,20 0,26 2,0 0,0-1,0 0,0 0,0 0,1 0,-1-1,0 0,-9-5,12 5,0 0,0 0,1-1,-1 1,1 0,0-1,0 0,0 1,0-1,0 0,0 0,1 0,-1-1,1 1,0 0,0 0,0-1,0-5,-2-18,1 0,2 0,0 0,2 0,7-35,-4 42,1 0,1 1,1 0,16-30,7-18,-13 30,39-64,-35 66,32-70,-43 73,12-57,-4 11,-17 74,-1-1,0 0,0 1,0-1,-1 0,0 0,0 0,0 0,0 1,-2-9,1 10,0 0,0 1,-1-1,1 0,-1 1,1-1,-1 1,0-1,0 1,0 0,0 0,-1 0,1 0,-1 0,1 0,-1 1,-5-3,-9-4,0 0,-1 2,0 0,0 1,-30-4,9 5,-66 2,99 2,0-1,0 1,0-1,-1 0,1-1,0 1,0-1,1 0,-1-1,-9-4,13 6,1 0,-1 0,1-1,-1 1,1 0,-1-1,1 1,0 0,-1-1,1 0,0 1,0-1,0 0,1 0,-1 1,0-1,1 0,-1 0,1 0,-1 0,1 0,0 0,0 0,0 0,0 0,0 0,0 0,1 0,-1 0,1 1,-1-1,1 0,0 0,-1 0,1 0,0 1,2-4,35-51,-25 38,-1 0,16-30,-17 16,0 0,-2 0,7-44,-3 10,13-42,-42 210,0 52,11-86,2-48,-9 33,4-23,-17 70,19-67,-2 0,-1-1,-20 45,19-54,1 0,1 1,-7 34,15-55,-1 0,1 1,0-1,0 0,1 0,-1 0,1 0,-1 0,1 1,0-1,0 0,1-1,-1 1,1 0,-1 0,1-1,0 1,0 0,0-1,3 4,5 2,0 0,1 0,19 11,2 1,-23-11,-5-2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99"/>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1948 3261,'-5'-4,"-37"-34,41 37,-8-9,0 1,-1 0,-1 0,-15-10,9 8,-32-28,35 26,0 1,-32-20,-13-6,38 24,-40-21,44 26,1-1,0 0,-22-20,21 16,-39-24,46 32,0-1,1 0,-1-1,2 0,-1-1,1 1,0-2,-12-19,0 9,17 17,0 0,0 0,0 0,0-1,1 1,-5-7,1-2,-1-3,-1 1,0-1,-14-17,12 17,1-1,0 0,2 0,0-1,1 0,-7-26,4 11,-3 2,0 1,-2 0,-26-40,7 13,29 48,0-1,0 0,-2-11,4 13,0-1,-1 0,0 1,0-1,-7-9,-1-1,1 0,0-1,2 0,0-1,-7-30,12 41,-1 0,0 1,0-1,-1 1,-9-13,7 11,1 0,0 0,-5-12,-46-107,48 107,-1 1,-16-23,2 1,5 16,16 24,0-1,0 0,0 0,1 0,0 0,-1-1,-2-7,-2-8,-1 0,-1 1,0 0,-17-23,15 26,1-1,1-1,0 0,1 0,-7-23,0-11,-3 2,-23-49,2 9,3 16,26 57,1-2,0 1,-11-40,14 38,-12-29,13 37,0-1,0 0,1 0,1 0,-3-26,5 21,0 1,-2-1,1 0,-2 1,-1 0,0 0,-9-21,6 23,0 1,0 0,-14-15,12 16,1-2,1 1,0-1,1 0,-9-30,-12-23,20 53,1 0,0 0,1-1,1 1,0-1,-3-23,7 27,-1 0,-1 0,-4-14,6 24,0-1,0 0,0 1,0 0,-1-1,1 1,-1-1,1 1,-1 0,0 0,0 0,0 0,0 0,0 1,0-1,-1 1,1-1,-1 1,1 0,-4-2,1 2,1 0,1 0,0 0,0 1,-1-1,1 1,0 0,-5 0,7 0,0 0,0 0,0 1,1-1,-1 1,0-1,0 1,0-1,1 1,-1-1,0 1,0 0,1-1,-1 1,1 0,-1-1,1 1,-1 0,1 0,-1 0,1 0,-1 0,1-1,0 1,0 0,0 0,-1 0,1 0,0 0,0 2,0 7,1 0,0 0,0 0,1 0,0 0,0 0,1-1,5 12,10 37,-16-47,3 18,13 37,-15-57,1 0,0 0,0-1,1 1,0-1,1 0,12 14,-9-12,-1-3,0 1,-1-1,0 1,0 1,-1-1,0 1,-1 0,0 0,0 1,6 19,-7-14,2 0,0 0,0 0,1 0,1-1,12 15,11 24,-24-39,-1 2,0-1,-2 1,5 19,-6-17,2 0,13 32,-15-40,1 0,-1 0,-1 0,2 15,-2-15,-1 0,1-1,1 1,0-1,5 12,0-4,-2 0,9 35,6 14,-3-22,-6-16,-1 0,-1 1,6 33,-12-42,-1 0,2 0,1 0,1 0,0-1,16 29,-19-41,-1-3,0-1,-1 1,1 0,-1 1,0-1,0 0,-1 1,1-1,0 6,-2-10,0 0,0 0,0 0,0 0,0 0,0 0,0 1,0-1,0 0,0 0,0 0,0 0,-1 0,1 0,0 0,0 1,0-1,0 0,0 0,0 0,0 0,0 0,0 0,0 0,-1 0,1 0,0 0,0 0,0 0,0 0,0 0,0 0,-1 0,1 0,0 0,0 0,0 0,0 0,0 0,0 0,0 0,-1 0,1 0,0 0,0 0,0 0,0 0,-9-5,-6-9,15 14,-30-35,0-2,3-1,-32-56,19 27,7 13,-17-28,35 63,12 15,-1 1,1-1,1 0,-1 0,0-1,1 1,0 0,0-1,0 1,1-1,-1 0,1 1,0-1,0-7,-3-25,-2 1,-12-47,4 29,4-9,7 43,0-1,-12-38,8 39,2-1,-5-36,-4-17,8 57,14 36,26 50,17 30,43 120,-79-178,-4-13,-2 1,11 50,-17-63,1-1,1 1,1-1,9 18,-7-15,0 0,5 22,-6-9,1 0,2-1,1 0,2-1,28 48,-28-53,0 0,14 42,-16-38,25 46,-6-10,-22-44,15 26,-15-33,0 0,1-1,0 1,1-2,15 15,-17-22,-6-11,-8-15,5 18,-24-79,-11-41,33 107,0 0,1 0,0 0,2 0,1-23,-1 38,0 0,1 1,-1-1,1 0,-1 0,1 1,0-1,0 0,0 1,0-1,0 0,0 1,0 0,0-1,0 1,1 0,-1-1,0 1,1 0,-1 0,1 0,0 0,-1 0,1 1,0-1,0 0,-1 1,1 0,0-1,0 1,0 0,-1 0,1 0,2 0,0 0,0 0,0 0,0 1,0 0,0 0,0 0,0 0,0 0,0 1,-1-1,1 1,-1 0,1 1,5 4,13 13,-16-15,-1 0,1 0,-1 0,0 1,0-1,-1 1,0 0,0 1,5 10,-6-9,1 0,0 0,1 0,0-1,0 0,0 0,1 0,9 7,5 7,6 11,32 49,15 39,-69-115,0 0,0 0,1-1,0 1,0-1,0 0,7 3,-7-4,0 0,0 1,0 0,-1 0,1 0,-1 0,0 1,0-1,3 6,-2-3,0 0,1 0,0-1,0 0,0 0,1 0,0-1,0 0,12 6,23 18,-23-17,0 0,1-1,0-1,0 0,40 10,1 3,-29-12,-23-8,-1-1,0 1,0 1,0 0,0 0,10 7,-11-6,1-1,0 0,0 0,0-1,0 0,0-1,-5-1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0"/>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1990 3296,'-4'-3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1"/>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2126 3402,'-33'-24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2"/>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2167 3437,'0'-1,"-2"-1,-1-1,1 0,-1 1,1-1,-1 1,0 0,0 0,2 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3"/>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0 0,'301'0,"-317"0,-2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4"/>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0 4,'0'-3,"0"2,0 2</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5"/>
    </inkml:context>
    <inkml:brush xml:id="br0">
      <inkml:brushProperty name="width" value="0.2" units="cm"/>
      <inkml:brushProperty name="height" value="0.4" units="cm"/>
      <inkml:brushProperty name="color" value="#FDB98B"/>
      <inkml:brushProperty name="tip" value="rectangle"/>
      <inkml:brushProperty name="rasterOp" value="maskPen"/>
      <inkml:brushProperty name="ignorePressure" value="1"/>
    </inkml:brush>
  </inkml:definitions>
  <inkml:trace contextRef="#ctx0" brushRef="#br0">73 3910,'0'-5,"-1"0,0 0,0 0,-1 0,1 0,-1 0,-4-7,-6-22,6-5,2-1,2-60,2 61,-1 1,-12-74,3 50,3 0,3-1,5-87,0 52,1 74,6-38,-4 37,1-31,-5-296,-1 167,2 173,0 0,1 0,0 0,0 1,6-16,26-55,-24 60,-8 17,1-1,1 1,-1 0,1 0,0 1,6-7,-7 8,1-1,-1 1,0-1,0 0,0 0,0-1,-1 1,1 0,-1-1,2-8,3-9,1 1,19-38,-19 45,-1-1,0 1,-1-2,-1 1,0 0,-2-1,5-30,-9-91,0 52,1 82,0-1,0 1,-1-1,1 1,-1 0,0-1,0 1,0 0,0 0,-1 0,1 0,-1 0,0 0,0 0,0 0,-3-2,-2-2,-1 1,1-1,-2 2,-10-7,15 10,1 0,-1-1,1 1,0-1,0 1,0-1,0 0,0 0,1-1,-1 1,1 0,0-1,0 0,0 1,0-1,1 0,-1 0,1 0,0 0,0 0,1 0,-1 0,1-5,1-2,0 1,1 0,0 0,0 0,1 0,1 1,0-1,6-10,-4 4,0 0,-1-1,4-19,-7 24,1 0,0 1,0-1,1 1,1 0,0 0,1 0,10-15,-6 12,0-1,-2 0,13-28,-14 27,1 0,0 0,17-21,-22 32,1 1,1 0,-1-1,0 1,1 1,0-1,0 1,0 0,0 0,1 0,-1 1,1 0,-1 0,10-2,27-3,-27 5,0-1,-1 0,1-1,0 0,-1-1,0-1,17-9,-19 8,-1 1,1 1,1 0,-1 0,1 1,0 1,-1 0,1 1,1 1,-1 0,0 0,15 2,-22-1,-1 0,1 0,-1 0,1-1,-1 0,1 0,-1-1,0 0,1 1,-1-2,0 1,0-1,5-3,-5 2,0-1,0 0,0 0,-1 0,1 0,-1-1,-1 0,1 0,-1 0,3-8,48-98,12-28,-62 128,0 0,-1 0,0 0,-1 0,-1 0,0-1,0 1,-2 0,-1-14,1 21,-1 0,0 0,0 0,0 0,-1 1,0-1,1 1,-2-1,1 1,0 0,-1 0,0 1,0-1,-5-3,2 1,0 0,0-1,-8-12,11 13,0-1,1 0,0 0,0-1,1 1,-1-1,2 1,-1-1,1 0,0-12,1 17,0-1,0 0,0 0,0 0,1 0,0 0,0 1,0-1,0 0,0 1,1-1,0 1,0-1,0 1,0 0,0-1,0 1,1 0,0 1,-1-1,1 0,5-2,-6 3,1 1,-1-1,1 1,-1 0,1 0,-1 0,1 0,-1 1,1-1,0 1,-1-1,1 1,0 0,0 0,-1 0,1 1,3 0,-5-1,1 1,0 0,-1 0,1 0,-1 1,1-1,-1 0,0 1,0-1,1 0,-1 1,0 0,0-1,0 1,-1-1,1 1,0 0,-1 0,1-1,-1 1,1 0,-1 0,0 0,0 0,0 3,2 16,-2 0,0 0,-1 0,-1-1,-1 1,0 0,-2-1,-9 25,11-35,0 0,0 0,1 1,0-1,0 19,3 56,1-32,-2 457,-1-496,-1-1,0 1,-1 0,-1-1,0 0,-8 17,-10 35,-3 59,17-91,-23 57,26-80,0-1,0 1,-2-1,-11 14,10-13,0 0,-11 21,16-27,0 1,0-1,-1 0,1 0,-1 0,-7 6,6-7,1 1,0 0,0 0,0 0,-6 10,7-8,0 0,-1-1,0 1,0-1,0 0,-1 0,1-1,-1 1,0-1,-1 0,1 0,-1-1,-6 4,-11 7,-40 32,-43 29,58-43,48-32,-1 1,1-1,-1 1,0-1,1 0,-1 1,1-1,-1 1,0-1,1 0,-1 0,0 1,1-1,-1 0,0 0,1 0,-1 0,0 0,1 0,-1 0,0 0,0 0,1 0,-2 0,2-1,-1 1,1-1,0 0,-1 1,1-1,0 0,0 1,0-1,0 0,0 1,0-1,0 0,0 1,0-1,0 0,0 1,0-1,0 0,1-1,13-38,-13 38,18-37,2 1,28-38,-30 46,35-61,-53 91,-1-1,1 1,-1 0,1-1,-1 1,0-1,1 1,-1-1,0 1,1-1,-1 1,0-1,0 0,0 1,1-1,-1 1,0-1,0 0,0 1,0-1,0 1,0-1,0 0,0 1,0-1,-1 1,1-1,0 0,0 1,0-1,-1 0,0 1,0 0,0 0,0 0,0 0,0 0,0 0,0 0,0 1,0-1,0 0,0 1,0-1,0 1,0-1,0 1,1-1,-1 1,0 0,-1 1,-32 27,1 2,-29 38,-43 39,91-96,0-1,-1 0,0-1,0-1,-1 0,-23 9,-6-7,45-11,0 0,0 0,0 0,0 0,-1 0,1 0,0 0,0 0,0 0,0 0,0 0,0 0,0 0,0 1,-1-1,1 0,0 0,0 0,0 0,0 0,0 0,0 0,0 1,0-1,0 0,0 0,0 0,0 0,0 0,0 0,0 1,0-1,0 0,0 0,0 0,0 0,0 0,0 0,0 1,0-1,0 0,0 0,0 0,0 0,6 7,12 7,-15-13,13 11,-9-9,-1 1,-1 0,1 1,0-1,-1 1,0 0,0 0,-1 1,1-1,-1 1,0 0,-1 0,6 13,3 15,19 40,-17-41,-1 0,8 39,-14-48,-1 6,-1 1,-2-1,0 1,-3 0,-3 37,1 7,2-71,0 1,0-1,0 0,0 1,1-1,-1 0,1 0,0 1,1-1,-1 0,1 0,-1 0,1 0,1-1,-1 1,0 0,1-1,0 0,5 6,-5-5,1 0,0 1,-1 0,0 0,0 0,0 0,-1 1,0-1,0 1,1 6,0 3,-1 0,0 23,0-15,-1-12,1 0,1 0,0-1,1 1,0-1,0 0,1 0,11 17,-9-17,-1 0,0 1,-1-1,-1 1,0 0,0 1,4 22,-6 78,-3-89,1 0,0 0,2 0,1 0,0 0,12 38,-5-28,-1 1,8 59,5 26,-20-109,0 1,0-1,-1 1,0 0,-1 0,-1-1,1 1,-4 13,0-6,-1 0,0-1,-2 0,-8 17,8-18,5-12,1 0,-1 0,0 0,-1 0,1-1,-5 6,5-7,0 0,0-1,-1 0,1 1,0-1,0 0,-1 0,1 0,-1-1,1 1,0 0,-1-1,1 0,-6 1,-85-3,62 1,-40 2,62 0,0 1,0 1,1-1,-1 1,1 1,0 0,-12 7,11-6,-1 0,1-1,-1 0,-13 4,23-8,-1 1,1-1,-1 0,0 0,1 1,-1-1,0 0,1 0,-1 0,1 0,-1 0,0 0,1 0,-1 0,0 0,1 0,-1 0,1-1,-1 1,0 0,1 0,-1-1,1 1,-1 0,1-1,-1 1,1 0,-1-1,1 1,-1-1,1 1,0-1,-1 1,1-1,-1 1,1-1,0 1,0-1,-1 1,1-1,0 0,0 1,0-1,0 0,0 1,0-1,0 1,0-1,0 0,0 1,0-1,0-1,1-4,1 0,-1 0,1 1,3-8,-4 11,9-26,-1 0,-1 0,-2 0,0-1,-2 0,-2 0,-1-59,-2 45,2 21,-2 0,0 1,-1-1,-2 0,-7-29,4 24,2 0,1 0,1 0,1 0,1-1,4-28,-2-1,8-92,0 1,-7 121,1 1,1 0,12-43,-7 36,6-48,-14 58,-1 17,1-1,-1 0,1 0,1 0,-1 1,5-14,-6 20,0 0,0 0,0 0,0 0,1 0,-1 0,0 0,0 0,0 0,0 0,0 0,0 0,0 0,0-1,1 1,-1 0,0 0,0 0,0 0,0 0,0 0,0 0,0 0,1 0,-1 0,0 0,0 0,0 1,0-1,0 0,0 0,0 0,1 0,-1 0,0 0,0 0,0 0,0 0,0 0,0 0,0 0,0 0,0 1,0-1,0 0,0 0,1 0,-1 0,0 0,0 0,0 0,0 0,0 1,0-1,0 0,0 0,0 0,0 0,0 0,0 0,0 1,0-1,0 0,0 0,0 0,0 0,-1 0,1 0,3 12,1 261,-6-157,2 181,2-285,-1 0,1 0,1 0,0 0,1 0,8 17,4 14,-13-36,0 0,0 0,1 0,0-1,0 0,0 1,1-1,0-1,8 9,2-1,0-1,26 16,-41-28,0-1,0 1,0 0,0 0,0 0,0 0,-1 0,1 0,0 0,0 0,0-1,0 1,0 0,0 0,0 0,0 0,0 0,0 0,0 0,0-1,0 1,0 0,1 0,-1 0,0 0,0 0,0 0,0 0,0-1,0 1,0 0,0 0,0 0,0 0,0 0,0 0,1 0,-1 0,0 0,0 0,0 0,0 0,0 0,0 0,0 0,0 0,1-1,-1 1,0 0,0 0,0 0,0 0,0 0,0 0,0 1,1-1,-1 0,-9-20,-20-28,27 44,-20-33,2-2,1 0,2-1,2-1,1 0,2-1,-11-85,19 92,-2 0,-1 1,-2 0,-14-36,13 40,1-1,2 0,1 0,1 0,1 0,2-1,2 0,4-44,0 49,2 0,0 1,2 0,1 0,23-45,-15 31,15-46,-7-11,-16 57,2 1,1 0,24-50,19-46,-28 61,-23 68,0-1,1 1,-1 0,1 0,0 1,0-1,1 1,0 1,0-1,7-4,15-12,-21 14,0 1,0 1,1 0,0 0,0 0,0 1,1 0,-1 0,1 1,0 1,0-1,0 1,15-1,-12 1,1 0,-1-1,0 0,0-1,0-1,-1 1,0-2,0 0,0 0,0-1,-1 0,0-1,-1 0,15-16,-21 19,0 0,-1 0,0 0,0 0,0-1,0 1,-1-1,0 1,0-1,-1 1,1-11,-1 6,-1 0,0 0,0 1,-1-1,-5-17,4 22,0 0,-1 0,1 1,-1-1,0 1,0-1,-1 1,1 1,-1-1,0 1,0-1,0 1,0 1,-1-1,1 1,-1 0,1 0,-1 0,0 1,0 0,0 0,1 1,-13 0,38 14,-1-1,25 23,4 3,-22-18,-1 1,36 41,-55-55,0-1,-1 1,7 13,14 20,-11-23,1 0,2-1,-1-1,2 0,33 21,34 11,-78-43,-1-1,0 1,-1 1,1-1,-1 1,0 1,9 11,0 4,14 28,10 13,-32-52,0 0,-1 1,-1-1,0 1,0 0,-1 1,0-1,-1 1,-1 0,0 0,-1-1,0 1,-2 22,1-20,1-11,-1 0,0 1,0-1,0 0,0 0,-1 1,1-1,-1 0,-1 0,1 0,0 0,-1 0,0 0,0 0,0 0,0-1,-5 6,4-5,-1 0,1 0,0 0,1 0,-1 0,1 1,-1 0,1-1,1 1,-1 0,1 0,0 0,0 0,0 0,0 0,1 0,0 0,0 1,1-1,-1 0,1 0,0 0,1 0,-1 0,1 0,0-1,0 1,3 5,5 12,-8-17,0 0,1 1,0-1,-1 0,2 0,-1 0,0 0,1-1,0 1,0-1,0 0,6 4,0-1,0 0,-1 2,14 14,4 4,-21-22,1 0,1 0,-1 0,9 4,13 7,-21-9,-1 0,1 0,-1 1,0 0,-1 0,6 10,13 16,70 85,-66-80,-21-26,1-1,0-1,18 18,-16-19,-1 2,0-1,11 17,-13-17,0 0,0 0,1-1,17 14,0-2,-17-14,1 1,1-2,0 1,17 8,82 40,-96-47,-1 0,0 0,-1 1,0 0,18 21,-24-24,8 11,0-1,1-1,1 0,27 21,-81-96,-7-11,2-2,-37-88,69 130,-9-38,11 37,-13-34,-3 16,17 35,1 0,1 0,0 0,-5-20,-1-7,-2 1,-1 0,-2 1,-25-41,41 79,-22-47,17 32,-1 1,-1 0,-1 0,-13-17,-51-75,60 83,-2 1,-1 0,0 2,-2 0,-37-36,40 45,2-1,-20-24,18 19,10 14,0-1,-1 1,1 0,-1 0,-11-6,10 6,0 0,0 0,-10-9,7 5,0 0,0 1,-16-8,16 9,-1 0,2 0,-1-1,-11-10,16 12,-2 0,1 0,0 1,-1 1,0-1,0 1,-10-4,9 4,0 0,0-1,0 0,0 0,-12-10,-50-55,-16-12,83 79,0-1,-1 0,1 0,-1 0,0 1,-6-3,10 5,-1-1,1 1,-1 0,1 0,-1 0,1 0,-1 0,1 0,-1 0,1 0,-1 0,1 0,-1 0,1 0,-1 0,1 0,-1 0,1 1,-1-1,1 0,-1 0,0 1,0 0,1 0,-1 0,1-1,-1 1,1 0,-1 0,1 0,0 0,0 0,-1 0,1 0,0 0,0 0,0 0,0 0,0 1,0 4,0 0,1 0,0 0,0-1,0 1,0 0,1-1,0 1,0-1,1 1,5 7,1 1,2-1,20 21,-22-26,-3 0,0 0,0 0,-1 1,0-1,-1 1,0 0,0 1,-1-1,0 1,0-1,0 11,1-4,0 0,1-1,7 18,11 9,-15-29,-1 1,0 0,-1 1,-1-1,5 19,-8-24,1 0,-1 0,2 0,-1 0,1-1,0 0,1 0,0 0,0 0,1-1,9 11,0-5,0 0,0-1,2 0,22 12,-30-18,0 0,-1 1,0 0,-1 0,1 1,-1 0,-1 1,1-1,4 11,-9-17,0 3,-3-3,-10-9,-15-14,-209-199,214 203,0 1,-32-16,-20-16,53 34,10 7,0 0,1 0,0-1,1 0,0 0,0-1,0 0,-9-16,10 13,-2 1,-17-20,17 20,0 1,-13-22,21 31,1 1,-1-1,1 0,-1 1,1-1,-1 0,1 0,-1 1,1-1,0 0,0 0,-1 0,1 0,0 0,0 1,0-1,0 0,0 0,0 0,0 0,0 0,0 1,1-1,-1 0,0 0,1 0,-1 0,0 1,1-1,-1 0,1 0,-1 1,1-1,-1 0,1 1,0-1,-1 1,1-1,0 0,-1 1,1 0,0-1,0 1,-1-1,1 1,0 0,0 0,0-1,1 1,0-1,-1 1,1-1,-1 0,1 0,-1 0,1 0,-1 0,1 0,-1 0,0 0,0 0,0-1,1 1,0-2,-1 0,0 0,-1 0,1 1,0-1,-1 0,1 0,-1 0,0 0,0 0,0 0,-1 0,1 1,-2-7,-3-3</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6"/>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372 794,'-1'-1,"0"-1,0 0,-1 0,1 1,-1-1,1 1,-1-1,0 1,1 0,-1-1,0 1,0 0,0 0,-4-1,-1-2,0 0,0 0,1 0,0-1,0 0,0 0,-9-10,13 11,-1-1,1 1,0 0,0 0,0-1,0 0,1 1,0-1,0 0,0 1,0-1,1-6,-7-93,-2-84,9 157,2-1,7-45,-8 72,0 1,0-1,-1 1,1-1,-1 0,-1 1,1-1,0 0,-1 1,0-1,-2-6,0 6,0 0,0 0,0 0,0 0,-1 0,0 1,0-1,-7-5,-12-11,14 11,-1 1,0 0,-1 0,0 1,-1 1,1-1,-24-9,20 11,9 4,0 0,0-1,0 2,0-1,0 1,-1 0,1 0,-10 0,16 1,0 0,0 0,-1 0,1 0,0 0,-1 0,1 1,0-1,0 0,-1 0,1 0,0 0,0 0,-1 0,1 0,0 1,0-1,-1 0,1 0,0 0,0 1,0-1,-1 0,1 0,0 1,0-1,0 0,0 0,0 1,0-1,0 0,-1 0,1 1,0-1,0 0,0 1,0-1,0 0,0 0,0 1,0-1,0 0,1 1,-1-1,0 0,0 0,0 1,0-1,0 0,0 0,1 1,-1-1,0 0,0 0,0 0,0 1,1-1,-1 0,0 0,0 0,1 1,-1-1,0 0,0 0,1 0,-1 0,17 13,23 1,-32-12,1 1,-1-1,0 2,-1-1,1 1,0 0,7 6,-3 1,-1 1,1 0,-2 0,18 28,-4-6,4-3,-21-24,-1 0,0 0,0 0,7 13,-11-17,4 6,-1 1,0-1,-1 1,0 0,0 1,-1-1,0 1,-1-1,1 14,0-2,0 1,9 31,-7-34,0 0,-2 1,2 31,-6 266,1-316,0 1,0-1,0 1,0 0,-1-1,1 1,-1-1,0 1,0-1,0 0,0 1,0-1,0 0,-1 0,1 0,-1 0,-2 3,3-4,0 0,-1-1,1 1,0-1,0 1,-1-1,1 1,0-1,-1 0,1 1,0-1,-1 0,1 0,-1 0,1 0,0 0,-1-1,1 1,0 0,-1-1,1 1,0-1,-1 1,1-1,0 1,0-1,0 0,0 0,-1 0,1 0,0 1,0-1,-1-2,-10-9</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7"/>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0 2543,'0'-9,"0"-1,1 0,0 0,1 0,0 1,0-1,1 0,0 1,1 0,0 0,9-15,20-31,36-85,-57 114,0 0,2 1,0 1,2 0,22-25,-28 39,0 0,16-11,14-14,-34 28,-1 0,0-1,7-12,8-12,54-80,-4 6,6 14,-18 23,-46 54,1-1,0-1,19-34,-26 41,0 1,1-1,14-15,-14 17,1 0,-2-1,1 0,6-12,-4 6,2 0,-1 0,2 2,0-1,0 1,2 1,20-15,2-4,129-130,-62 54,-58 59,-31 31,26-22,-20 23,4-4,25-27,-43 42,1-1,-1 1,1 0,0 0,12-5,-11 5,1 0,-1 0,13-11,4-5,37-24,11-9,-68 50,0 1,0-1,0 1,0 1,1-1,-1 1,1-1,10-1,47-5,-47 8,-1-1,30-7,8-5,-35 10,0-1,0 0,0-2,30-15,-40 19,0 0,0 0,0 1,0 0,1 0,-1 1,0 0,1 1,-1 0,1 0,10 2,33-1,-51-2,1 1,0 0,0-1,0 0,0 1,-1-1,1 0,0 0,-1 0,1 0,-1 0,1 0,-1 0,1 0,-1-1,0 1,1 0,-1-1,0 1,0-1,0 0,0 1,-1-1,1 0,0 0,-1 1,1-1,-1 0,1 0,-1 0,0-2,1-9,0 0,-1 0,-3-22,1 11,1-13,2-156,3 173,-4 20,0 0,1 0,-1 1,0-1,0 0,1 0,-1 0,0 0,0 0,0 0,1 0,-1 0,0 1,0-1,0 0,1 0,-1 0,0 0,0 1,0-1,0 0,0 0,0 0,1 1,-1-1,0 0,0 0,0 1,0-1,0 0,0 0,0 0,0 1,0-1,0 0,0 0,0 1,7 39,-15 228,-1-58,9-199,1 0,-1 0,2 0,0-1,0 1,1-1,0 1,1-1,0 0,1 0,0-1,8 13,-11-20,0 0,-1 1,0-1,1 0,-1 1,0-1,0 1,0-1,0 1,-1-1,1 1,-1 0,1-1,-1 1,0 0,0 0,0-1,0 1,-1 0,0 3,-4 7</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8"/>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513 57,'0'-1,"0"0,0 0,-1-1,1 1,0 0,-1 0,1 0,-1 0,0-1,1 1,-1 0,0 0,1 0,-1 0,0 0,0 1,0-1,0 0,0 0,0 1,0-1,0 0,0 1,-1-1,1 1,-2-1,-36-8,32 8,-29-6,-46-6,73 12,-1 0,1 1,-1 1,1 0,0 0,-14 4,17-3,0 0,0 1,1 0,-1 0,1 1,0 0,0 0,0 0,-5 7,-39 48,36-43,-7 10,-42 58,55-73,0 0,1 1,0 0,1 0,-6 22,10-32,1-1,-1 1,1 0,0 0,0 0,0 0,0 0,0-1,0 1,1 0,-1 0,0 0,1 0,-1-1,1 1,0 0,0 0,0-1,0 1,0-1,0 1,2 2,-2-4,0 1,0 0,1-1,-1 1,0 0,1-1,-1 1,0-1,1 0,-1 0,0 1,1-1,-1 0,1 0,-1 0,0 0,1 0,-1-1,1 1,-1 0,0-1,1 1,-1-1,0 1,0-1,1 0,-1 1,0-1,0 0,0 0,1-1,4-4,-1 1,0-2,0 1,0 0,-1-1,0 0,0 0,-1 0,5-14,-4 10,1 0,0 0,10-13,-3 7,-4 4,1 1,0 0,1 0,0 1,1 0,0 1,0 0,15-8,-16 13,0 0,0 1,0 1,0 0,1 0,-1 1,1 0,0 1,0 0,-1 1,16 1,-11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2"/>
    </inkml:context>
    <inkml:brush xml:id="br0">
      <inkml:brushProperty name="width" value="0.3" units="cm"/>
      <inkml:brushProperty name="height" value="0.6" units="cm"/>
      <inkml:brushProperty name="color" value="#E6E6E6"/>
      <inkml:brushProperty name="tip" value="rectangle"/>
      <inkml:brushProperty name="rasterOp" value="maskPen"/>
      <inkml:brushProperty name="ignorePressure" value="1"/>
    </inkml:brush>
  </inkml:definitions>
  <inkml:trace contextRef="#ctx0" brushRef="#br0">1 1,'4'0,"6"0,5 0,5 0,3 0,2 0,1 0,1 0,-5 4,-1 2,-1-1,-3 4,-4 4,-5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09"/>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0 0,'7'0,"0"1,-1-1,1 1,0 0,-1 1,0-1,1 1,-1 1,0-1,0 1,11 7,-14-8,0 0,0 1,0-1,0 1,-1 0,1 0,-1 0,0 0,0 0,0 1,-1-1,1 1,-1-1,1 1,-1-1,0 1,-1 0,1 0,-1-1,1 1,-1 0,-1 4,2-6,-1-1,0 0,0 0,0 1,0-1,0 0,-1 0,1 0,0 1,0-1,-1 0,1 0,-1 0,1 0,-1 0,0 0,1 0,-1 0,0 0,0 0,1 0,-1 0,0 0,0-1,0 1,0 0,0-1,0 1,0 0,0-1,-1 1,1-1,0 0,0 1,0-1,0 0,-1 0,1 0,0 0,0 0,-1 0,1 0,0 0,0-1,-2 1,0-1,0 0,-1-1,1 1,0-1,0 1,0-1,0 0,1 0,-1 0,0 0,1-1,-1 1,1-1,0 0,-3-3,2-1,-1 0,1 0,0 0,1 0,0 0,0 0,0-1,0-10,11 36,-4 4,0 0,2-1,0 0,2-1,18 35,-23-47,-1-1,0 1,0 0,-1 0,0 0,0 0,-1 1,0-1,-1 0,0 1,-1 10,1-12,0 19</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210"/>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232 153,'18'134,"-17"134,-2-137,2-125,-1 0,1 0,0 0,0 0,1 0,0 0,0 0,0-1,1 1,-1-1,1 1,1-1,-1 0,1 0,0-1,0 1,0-1,1 0,-1 0,1 0,0 0,6 2,-11-5,1-1,0 0,-1 1,1-1,0 0,-1 1,1-1,0 0,-1 0,1 0,0 0,0 0,-1 0,1 0,0 0,0 0,-1 0,1 0,0 0,-1 0,1-1,0 1,-1 0,1 0,0-1,-1 1,1-1,0 1,-1 0,1-1,-1 1,1-1,-1 1,1-1,-1 0,1 1,-1-1,0 1,1-1,-1 0,0 1,0-1,1 0,-1 0,0 1,0-1,0 0,0 1,0-1,0 0,0 0,0-1,0-5,0-1,0 0,-2-12,2 19,-9-60,1 17,3-1,-1-47,7-257,-1 348,0 0,0 0,0 1,0-1,0 0,0 0,0 1,0-1,0 0,0 0,0 1,1-1,-1 0,0 0,0 1,1-1,-1 0,0 1,1-1,-1 1,2-2,-2 2,1 0,-1 0,1 0,0 1,-1-1,1 0,-1 0,1 1,-1-1,1 0,-1 1,0-1,1 0,-1 1,1-1,-1 1,0-1,1 0,-1 1,1 0,19 35,-19-35,10 25,-2 0,0 1,-2 0,5 36,4 15,-12-61,-2 0,1 20,-2-19,7 32,-4-20,0 1,-2-1,-1 1,-4 30,2 4,0 279,-1-316,-1-1,-2 0,-1 0,-11 33,11-39,-6 15,-1-1,-1 0,-25 42,24-37,14-34,-1 0,0 0,0-1,0 1,-1-1,0 1,-7 9,10-15,0 0,-1 0,1 0,0 1,0-1,-1 0,1 0,0 0,-1 0,1 0,0 0,-1 0,1 0,0 0,-1 0,1 0,0 0,-1 0,1 0,0 0,-1 0,1 0,0 0,-1 0,1 0,0 0,-1-1,1 1,0 0,0 0,-1 0,1-1,0 1,0 0,-1 0,1 0,0-1,0 1,0 0,-1-1,1 1,0 0,0-1,0 1,0 0,0 0,0-1,0 1,0-1,-7-20,6 20,-6-38,1 0,2 1,1-2,6-75,5 22,2-38,-9 105,1 1,8-45,-9 68,0 6,1 14,-1 25,0 19,-3 80,-7-80,5-40,-1 32,2-22,-1-1,-2 1,-16 53,12-54,2 1,1 0,-4 48,9-60,-1 1,-1-2,-1 1,-1 0,-1-1,-8 19,-13 36,26-68,0-1,0 0,0 0,-1 0,1 0,-1 0,0-1,-1 1,1-1,-6 6,7-9,0 1,0-1,-1 1,1-1,0 0,0 0,-1 0,1 0,0 0,-1 0,1-1,-1 1,1-1,-1 0,1 1,-1-1,1 0,-1-1,1 1,-1 0,1-1,-1 1,1-1,-1 0,-3-2,5 3,-1-1,0 0,1-1,-1 1,1 0,-1 0,1-1,0 1,-1 0,1-1,0 1,0-1,0 0,0 1,0-1,1 0,-1 0,0 0,1 1,-1-1,1 0,0 0,0 0,0 0,0-3,0-6,1 1,1-1,4-16,-1 6,-1 3,1 0,1 1,1 0,9-19,-6 17,-2-1,10-30,-15 38,1 0,1 1,0 0,0 0,14-20,42-47,-25 34,47-54,-42 48,-36 45,-1 0,1 1,0 0,1 0,-1 0,1 1,10-6,-15 9,1-1,-1 1,1 0,-1 0,1-1,-1 1,1 0,-1 0,1 0,-1 0,0 0,1 1,-1-1,1 0,-1 1,1-1,-1 1,0 0,1-1,-1 1,0 0,0 0,1 0,-1 0,0 0,0 0,0 0,0 0,0 0,0 0,-1 0,1 1,0-1,-1 0,1 1,0-1,-1 1,1 1,2 7,0 1,0-1,2 22,-5-27,5 21,2-1,17 47,-21-66,1-1,-1 0,1 0,-1 0,2-1,-1 1,0-1,1 0,0 0,0 0,0-1,0 0,0 0,1 0,0 0,-1-1,7 1,19 15,-7-3,0-5,-19-8,-1-1,0 0,0 1,0 0,0 0,0 0,0 0,-1 1,1 0,-1-1,0 1,0 0,0 1,0-1,5 7,-5-4,0-1,1 1,0-1,0 0,0-1,1 1,0-1,0 0,0 0,0 0,0-1,1 1,0-2,0 1,-1 0,1-1,1 0,8 1,-9-1,1 0,0 0,-1 0,1 1,-1 0,0 1,0-1,0 1,10 9,-2 0,-2 1,17 22,-19-24,-9-11,1 1,-1-1,0 1,0-1,0 1,0-1,0 1,0 0,0 0,0-1,0 3,-1-4,0 1,0-1,0 0,0 1,0-1,0 0,-1 0,1 1,0-1,0 0,0 1,0-1,-1 0,1 0,0 0,0 1,-1-1,1 0,0 0,0 0,-1 1,1-1,0 0,0 0,-1 0,1 0,-1 0,-18 3,9-4,0 0,1 0,-1-1,1 0,0 0,-1-1,1-1,0 1,1-1,-12-7,-9-8,-41-35,36 27,31 23,-1 0,1 0,0 0,0-1,1 1,-1-1,1 0,0 0,1 0,-1 0,1 0,-1-6,-12-31,-24-50,11 24,22 58,0 0,-1 1,-10-12,10 14,1 0,0 0,1 0,-1-1,1 0,-5-14,-42-115,48 129,-1-1,0 1,-1 0,1 1,-1-1,-1 1,-6-7,7 8,0 1,0-1,1 0,0 0,0 0,0 0,1-1,0 1,0-1,1 0,0 0,-2-10,1-4,-12-42,10 46,1 0,0-1,2 1,-2-22,4 17,1-5,-2-1,-7-49,7 71,0-1,-1 1,0 0,0-1,0 1,-1 0,0 1,0-1,0 0,-1 1,0 0,0 0,0 0,-1 0,0 0,0 1,-8-5,13 8,0 1,0 0,-1 0,1-1,0 1,-1 0,1 0,-1 0,1 0,0-1,-1 1,1 0,0 0,-1 0,1 0,-1 0,1 0,0 0,-1 0,1 0,0 0,-1 0,1 0,-1 1,1-1,0 0,-1 0,1 0,0 0,-1 1,1-1,0 0,-1 0,1 1,0-1,-5 18,7 27,-1-40,1 16,8 30,-9-45,1 0,0 1,1-1,-1 0,1-1,0 1,1 0,-1-1,6 6,-8-10,1 1,-1 0,1-1,-1 1,1 0,-1 0,0-1,0 1,0 0,0 0,-1 0,1 0,0 1,-1-1,1 0,-1 0,0 0,0 3,0-2,-1 1,-1 0,1 0,0-1,-1 1,0-1,0 1,0-1,-4 5,-18 37,21-36,-1-1,-1 1,1-1,-12 14,16-21,0-1,0 0,0 0,-1 1,1-1,0 0,0 1,-1-1,1 0,0 0,-1 1,1-1,0 0,-1 0,1 0,0 0,-1 1,1-1,0 0,-1 0,1 0,0 0,-1 0,1 0,-1 0,1 0,0 0,-1 0,1 0,0 0,-1 0,1 0,-1-1,-5-11,2-22,4 33,0-317,1 146,1 91,-4-88,-7 111,6 38,-3-40,6-53,0 109</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37:51.821"/>
    </inkml:context>
    <inkml:brush xml:id="br0">
      <inkml:brushProperty name="width" value="0.3" units="cm"/>
      <inkml:brushProperty name="height" value="0.6" units="cm"/>
      <inkml:brushProperty name="color" value="#E6E6E6"/>
      <inkml:brushProperty name="tip" value="rectangle"/>
      <inkml:brushProperty name="rasterOp" value="maskPen"/>
      <inkml:brushProperty name="ignorePressure" value="1"/>
    </inkml:brush>
  </inkml:definitions>
  <inkml:trace contextRef="#ctx0" brushRef="#br0">1125 245,'0'-4,"-1"-1,-1 1,1-1,0 1,-1-1,0 1,0 0,0-1,-1 1,-3-4,-11-23,5-15,10 37,0-1,-1 1,0 0,-8-18,9 25,0-1,0 0,0 1,0-1,0 1,-1-1,1 1,-1 0,1 0,-1 0,0 1,0-1,0 1,0-1,0 1,0 0,0 0,-6-1,-11-2,1 0,0 1,-26-1,39 4,-1 1,0-1,1 1,-1 0,1 1,-1 0,1 0,0 0,-1 0,-8 6,-2 4,-25 20,27-20,0 0,-22 11,20-11,1 0,0 0,0 2,1 0,-24 31,21-25,0 0,-34 27,-138 87,158-110,2 1,-55 57,77-73,1 2,1-1,0 1,0 0,1 0,0 1,1-1,-6 25,5-17,0-1,-16 31,20-47,0 1,0 0,0 0,0 0,0 0,0 0,1 0,-1 5,1-8,0 0,0 1,0-1,0 0,0 1,0-1,0 1,0-1,0 0,1 1,-1-1,0 0,0 1,0-1,0 0,1 1,-1-1,0 0,0 1,1-1,-1 0,0 0,1 1,-1-1,0 0,1 0,0 1,0-1,0 0,0 0,0 0,0 0,0-1,0 1,0 0,0 0,0-1,0 1,0-1,0 1,0-1,0 1,2-2,18-13,1-2,36-37,-14 13,8-7,-9 8,60-43,-98 79,0 1,1 0,-1 0,1 0,-1 1,11-4,-15 6,1 0,-1 0,0-1,0 1,0 0,0 0,0 0,0 0,0 1,0-1,0 0,0 0,0 1,0-1,0 0,0 1,0-1,0 1,0-1,0 1,0 0,0-1,-1 1,1 0,0 0,0-1,-1 1,1 0,0 0,-1 0,1 0,-1 0,1 0,-1 0,0 0,1 0,-1 0,0 0,0 0,0 0,0 0,0 0,0 2,0 4,0 1,0-1,-1 0,0 0,-1 0,1 0,-2 0,1 0,0 0,-6 8,-6 12,-21 29,12-21,12-16,-25 42,-3-2,-67 79,78-106,-48 67,69-89,0 0,1 1,1 0,0 0,1 1,0 0,0-1,1 1,1 0,0 1,0 16,2-26,1 0,-1-1,1 1,0 0,0-1,0 1,0 0,0-1,0 1,1-1,0 0,-1 1,1-1,0 0,0 0,0 0,0 0,0 0,0-1,1 1,-1-1,1 1,-1-1,1 0,-1 0,5 1,7 3,0-2,1 1,25 2,24-2,82-4,-54-2,-76 1,0-1,-1 0,21-6,-23 4,1 1,-1 1,1 0,26 0,-35 3,0 0,0 1,0 0,0 0,0 0,0 0,0 1,-1-1,1 1,3 4,19 10,-7-3,-20-14,0 0,1 1,-1-1,0 0,0 1,0-1,1 1,-1-1,0 0,0 1,0-1,0 1,0-1,0 1,0-1,0 1,0-1,0 0,0 1,0-1,0 1,-1-1,1 1,0-1,0 0,0 1,-1-1,1 0,0 1,0-1,-1 0,1 1,0-1,-1 0,1 1,0-1,-1 0,1 0,0 1,-1-1,1 0,-1 0,1 0,0 0,-1 1,1-1,-1 0,1 0,-1 0,-44 16,30-12,0 1,-23 12,-51 36,-41 23,106-63,1 2,1 1,-32 29,15-12,19-18,-36 20,41-27,1 0,-1 2,2 0,-1 0,-16 18,21-18,-16 17,-24 37,48-63,0 1,0-1,0 0,0 0,1 1,-1-1,0 0,1 0,-1 1,1-1,0 1,-1-1,1 1,0-1,0 0,0 1,0-1,0 1,0-1,1 3,0-3,-1 0,1 0,0 0,0 0,-1 0,1 0,0-1,0 1,0 0,0 0,0-1,0 1,1 0,-1-1,0 0,0 1,0-1,3 1,6 1,1-1,0 0,0-1,15-1,-15 0,5 1,0 1,1 0,-1 1,0 1,0 1,0 0,-1 1,26 12,-36-14,-1 0,1 0,-1 0,0 1,0 0,-1 0,1 0,-1 0,0 1,0-1,3 7,16 21,4-3,32 26,-11-12,-24-20,38 47,-52-57,0 1,-1 0,0 0,-2 0,10 29,-10-27,-1-1,10 18,-12-28,-1 0,1 0,0 0,1-1,-1 1,1-1,0 1,0-1,9 6,0-4,1 0,1-1,-1 0,1-1,0-1,16 2,37 0,-54-5,-1 0,1 2,0-1,-1 1,0 1,1 1,23 9,-14-3,0 2,0 1,-1 0,29 25,-51-38,1 0,-1 1,0-1,1 0,-1 0,0 1,0-1,1 0,-1 1,0-1,0 0,0 1,1-1,-1 0,0 1,0-1,0 1,0-1,0 0,0 1,0-1,0 0,0 1,0-1,0 1,0-1,0 0,0 1,0-1,0 1,-1-1,1 0,0 1,-13 9,-20 0,-71 19,103-29,1 0,-1 0,0 0,0 1,1-1,-1 0,0 1,0-1,1 0,-1 1,0-1,1 1,-1-1,0 1,1-1,-1 1,1-1,-1 1,1 0,-1-1,1 1,0 0,-1-1,1 1,0 0,-1 0,1 0,0 0,0 0,1 0,-1 0,0 0,1 0,-1-1,0 1,1 0,-1 0,1-1,0 1,-1 0,1 0,-1-1,1 1,0-1,0 1,-1-1,2 1,0 1,-1-1,0-1,1 1,-1 0,1 0,0 0,-1-1,1 1,0-1,-1 1,1-1,0 0,-1 0,1 0,0 0,0 0,-1 0,1 0,0 0,0-1,-1 1,1-1,0 1,1-2,0-1,-2 1,1-1,0 0,0 0,-1 0,0 0,0 0,0-1,0 1,0 0,0-4,4-44,-3 22,4-13</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37:57.692"/>
    </inkml:context>
    <inkml:brush xml:id="br0">
      <inkml:brushProperty name="width" value="0.3" units="cm"/>
      <inkml:brushProperty name="height" value="0.6" units="cm"/>
      <inkml:brushProperty name="color" value="#E6E6E6"/>
      <inkml:brushProperty name="tip" value="rectangle"/>
      <inkml:brushProperty name="rasterOp" value="maskPen"/>
      <inkml:brushProperty name="ignorePressure" value="1"/>
    </inkml:brush>
  </inkml:definitions>
  <inkml:trace contextRef="#ctx0" brushRef="#br0">0 256,'0'-1,"1"-1,-1 1,1 0,-1 0,1 0,0 0,-1 0,1 0,0 1,0-1,-1 0,1 0,0 0,0 1,0-1,0 0,1 0,24-13,-15 8,17-12,-8 5,0 1,0 1,1 1,1 1,25-8,-40 15,-1 0,1 0,-1-1,0 0,0 0,0 0,0-1,-1 1,1-1,6-7,-5 3,0 0,0-1,-1 0,0 0,7-17,-12 25,-1 0,1 0,-1 0,1 0,-1 0,1 0,0 0,-1 0,1 0,0 0,0 0,0 1,0-1,-1 0,1 0,0 1,1-1,-1 1,0-1,0 1,0-1,0 1,0 0,3-1,-3 1,1 1,0-1,-1 0,1 1,-1 0,1-1,-1 1,1 0,-1 0,1 0,-1 0,1 0,-1 0,0 0,2 2,4 7,1 0,-1 0,9 19,-15-28,22 47,30 94,-22-55,-29-81,0 0,0 0,1-1,0 1,0-1,0 0,1 0,0 0,0 0,0-1,1 1,-1-1,1 0,0-1,0 1,1-1,-1 0,1 0,7 3,12 3,-1 2,0 0,-1 2,-1 1,0 0,0 2,32 31,-36-26,0 0,18 32,-20-28,-10-15,-1 0,-1 1,1 0,-1 0,-1 0,0 0,1 17,-1-14,-1-1,1 0,1 0,0-1,9 17,13 17,33 65,-52-96,-1 1,0 0,-2 1,1-1,1 22,6 45,-5-43,2 67,-10 476,-1-564,0-1,-2 1,0-1,0 0,-13 29,3-4,8-26,0 5,-1-1,-15 31,20-49,-1 0,1 0,-1-1,1 1,-1 0,0-1,0 0,0 1,0-1,0 0,-1-1,1 1,0-1,-1 1,1-1,-1 0,0 0,1-1,-8 1,-9 1,1-2,-33-2,20 0,26 2,0 0,0-1,0 0,0 0,0 0,1 0,-1-1,0 0,-9-5,12 5,0 0,0 0,1-1,-1 1,1 0,0-1,0 0,0 1,0-1,0 0,0 0,1 0,-1-1,1 1,0 0,0 0,0-1,0-5,-2-18,1 0,2 0,0 0,2 0,7-35,-4 42,1 0,1 1,1 0,16-30,7-18,-13 30,39-64,-35 66,32-70,-43 73,12-57,-4 11,-17 74,-1-1,0 0,0 1,0-1,-1 0,0 0,0 0,0 0,0 1,-2-9,1 10,0 0,0 1,-1-1,1 0,-1 1,1-1,-1 1,0-1,0 1,0 0,0 0,-1 0,1 0,-1 0,1 0,-1 1,-5-3,-9-4,0 0,-1 2,0 0,0 1,-30-4,9 5,-66 2,99 2,0-1,0 1,0-1,-1 0,1-1,0 1,0-1,1 0,-1-1,-9-4,13 6,1 0,-1 0,1-1,-1 1,1 0,-1-1,1 1,0 0,-1-1,1 0,0 1,0-1,0 0,1 0,-1 1,0-1,1 0,-1 0,1 0,-1 0,1 0,0 0,0 0,0 0,0 0,0 0,0 0,1 0,-1 0,1 1,-1-1,1 0,0 0,-1 0,1 0,0 1,2-4,35-51,-25 38,-1 0,16-30,-17 16,0 0,-2 0,7-44,-3 10,13-42,-42 210,0 52,11-86,2-48,-9 33,4-23,-17 70,19-67,-2 0,-1-1,-20 45,19-54,1 0,1 1,-7 34,15-55,-1 0,1 1,0-1,0 0,1 0,-1 0,1 0,-1 0,1 1,0-1,0 0,1-1,-1 1,1 0,-1 0,1-1,0 1,0 0,0-1,3 4,5 2,0 0,1 0,19 11,2 1,-23-11,-5-2</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37:58.852"/>
    </inkml:context>
    <inkml:brush xml:id="br0">
      <inkml:brushProperty name="width" value="0.3" units="cm"/>
      <inkml:brushProperty name="height" value="0.6" units="cm"/>
      <inkml:brushProperty name="color" value="#E6E6E6"/>
      <inkml:brushProperty name="tip" value="rectangle"/>
      <inkml:brushProperty name="rasterOp" value="maskPen"/>
      <inkml:brushProperty name="ignorePressure" value="1"/>
    </inkml:brush>
  </inkml:definitions>
  <inkml:trace contextRef="#ctx0" brushRef="#br0">1 1,'4'0,"6"0,5 0,5 0,3 0,2 0,1 0,1 0,-5 4,-1 2,-1-1,-3 4,-4 4,-5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38:22.618"/>
    </inkml:context>
    <inkml:brush xml:id="br0">
      <inkml:brushProperty name="width" value="0.3" units="cm"/>
      <inkml:brushProperty name="height" value="0.6" units="cm"/>
      <inkml:brushProperty name="color" value="#FFE7F3"/>
      <inkml:brushProperty name="tip" value="rectangle"/>
      <inkml:brushProperty name="rasterOp" value="maskPen"/>
      <inkml:brushProperty name="ignorePressure" value="1"/>
    </inkml:brush>
  </inkml:definitions>
  <inkml:trace contextRef="#ctx0" brushRef="#br0">2264 0,'-6'1,"0"0,1 1,-1-1,1 1,0 0,-1 0,1 1,0-1,0 1,1 0,-1 1,-4 3,-1 0,-78 58,43-30,-1-2,-2-2,-76 36,45-37,-111 27,107-35,-92 37,149-46,1 1,0 1,-24 19,-27 17,31-29,38-20,0 1,0 0,1 0,-1 0,1 1,0 0,0 1,0-1,1 1,-1 0,1 0,-8 11,-27 53,27-44,-1-2,-24 33,11-26,-44 61,47-58,-51 53,-1-1,66-70,1-1,-14 30,16-29,0-1,-1 0,-17 22,-39 38,-43 54,88-101,0 0,2 0,-15 36,20-40,-25 38,27-48,0 2,2-1,0 1,0 0,1 1,-6 22,-6 45,-38 203,53-155,4-94,-1-1,-8 50,3-39,2 1,1 54,1 6,-11-4,0 23,12 527,3-316,-2-311,3 82,-1-95,0-1,1-1,0 1,1 0,0-1,8 16,1-4,-2 1,0 0,-2 0,-1 1,-1 0,5 36,-10-50,0 0,0-1,8 21,-8-28,0 0,0 0,0 0,0 0,1 0,-1 0,1-1,0 1,1-1,-1 0,0 0,8 5,9 5,35 32,0 0,-47-40,0 0,1-1,-1 0,1-1,0 0,1 0,-1-1,0 0,1 0,13 0,11-2,52-4,-65 0,-1 0,0-2,0 0,-1-2,0 0,27-15,-8 4,-6 4,113-58,-115 56,0-2,45-37,-22 9,72-80,-38 39,-72 71,37-46,1 3,73-62,-100 98,-1-1,-2-1,22-29,-35 43,0 1,1 1,1 0,24-16,-18 13,25-22,27-30,134-97,-53 70,-26 17,-122 73,0 1,0-1,1 0,-1 0,0 0,0 0,-1 0,1-1,0 1,-1-1,0 0,1 1,-1-1,0 0,-1-1,1 1,0 0,-1 0,0-1,0 1,0-1,0 1,0-1,-1 0,0 1,1-1,-1 1,-1-1,0-5,-9-103,-4-100,14 175,1-31,-16-124,9 156,2-1,1 0,2 0,2 0,6-45,3 36,31-86,-29 96,-6 19,1-1,-1 0,-1 0,-1 0,2-20,-2 11,2 0,1 0,1 0,1 1,17-35,20-57,-37 89,0-1,0 0,-2 0,-1 0,-2-1,1-36,-6 55,-2 32,0 2,-11 30,-3 0,-41 88,11-31,-75 218,92-254,11-29,-14 47,28-70,1 1,2 1,0-1,2 32,-3 33,-3-38,-1 0,-2-1,-3 0,-2-1,-1 0,-29 56,13-38,-31 88,44-107,-3 0,-1-1,-3-1,-1-2,-2 0,-36 39,-25 15,3-3,-80 81,60-67,102-102,-1-1,0 1,1-1,-2-1,1 1,0-1,-1 0,1 0,-1 0,0-1,-11 3,4-2,0-2,-1 1,1-2,-20-1,12 2,0 0,1 1,-21 5,-35 3,45-6,0 1,0 2,-35 12,-12 2,-142 25,171-35,35-7,0-1,-1 0,1-1,-1-1,-15 0,25-1,1-1,-1 0,1 0,-1 0,1 0,-1-1,1 0,0 0,0 0,0 0,0-1,0 1,0-1,1 0,0 0,-1 0,1-1,0 1,0-1,-3-6,3 6,-18-27,1-1,2-1,1-1,-15-44,27 55,2 0,0 0,1 0,2-1,3-35,-1 1,-3-126,3-122,6 221,4 0,39-140,-38 183,1 0,34-70,-40 92,0 1,-2-1,0-1,4-31,-5 23,12-39,5 12,47-84,-4 7,10-24,-32 68,-22 42,3 1,1 2,2 0,58-69,-74 101,9-9,-1-1,-2-1,25-40,-22 31,2 1,0 1,2 1,46-42,36-45,-81 80,-16 23,-1 1,15-15,-23 27,1-1,-1 1,0-1,0 1,1 0,-1-1,0 1,1 0,-1 0,0-1,1 1,-1 0,0 0,1-1,-1 1,1 0,-1 0,0 0,1 0,-1 0,1-1,-1 1,0 0,1 0,-1 0,1 0,0 0,1 11,-10 20,-6-2,-2-1,-26 37,-4 7,-42 93,-10 17,77-147,2 1,-29 74,41-86,0 0,1 0,2 0,0 1,2-1,1 29,5 681,-4-568,1-174,0-1,1 1,0 1,0-1,5-10,-2 3,18-44,2 1,3 1,37-56,125-148,-190 260,29-34,33-53,-55 77,-1-1,0 1,-1-1,0 0,-1 0,0 0,-1-1,0 0,1-22,-3-28,-9-66,8 129,0-1,0 0,0 0,0 0,0 1,-1-1,1 0,0 0,0 1,-1-1,1 0,0 0,-1 1,1-1,0 0,-1 1,1-1,-1 1,0-1,0 0,1 1,-1 0,1 0,-1 0,1 0,-1 0,1 0,-1 0,1 0,-1 0,1 0,-1 1,1-1,-1 0,1 0,-1 0,1 1,-1-1,1 0,0 1,-1-1,1 0,0 1,-1 0,-22 32,19-27,-118 215,60-104,18-37,4 2,3 1,-26 94,33-78,7-26,-20 106,18-57,-71 204,61-219,3-17,16-48,2 1,-13 64,-6 80,33-185,-1 1,1-1,-1 0,0 1,0-1,0 0,0 1,0-1,0 0,-1 0,1 0,-1 0,-2 2,3-3,0 0,0-1,0 1,0-1,0 1,0-1,0 0,0 1,0-1,0 0,-1 0,1 0,0 0,0 0,0 0,0 0,0 0,0 0,0-1,0 1,0 0,0-1,0 1,0 0,0-1,0 0,0 1,0-1,0 1,0-1,0 0,1 0,-2-1,-4-4,0-1,0 0,1 0,0-1,1 1,-1-1,1 0,1 0,-5-16,-17-83,24 100,-11-60,3-1,4 1,2-2,12-132,21 52,-13 76,-16 68,1-1,0 1,0 0,1 0,-1 0,1 0,0 0,0 0,1 1,5-6,6-5,26-19,-10 7,49-47,-22 18,114-83,-164 134,1 0,0 1,0 1,0 0,0 0,1 0,-1 1,1 1,15-2,-11 2,0-1,0 0,22-8,0-6,-1-1,-1-2,-1-2,40-31,-49 31,0 0,33-41,26-24,38-30,-116 112,0 1,1-1,-1 1,1-1,0 2,0-1,0 1,0-1,1 2,-1-1,1 1,8-1,9 1,50 3,-36 0,0-2,-25-1,0 1,1 0,-1 1,0 1,1 0,-1 1,0 0,23 9,3 7,-16-8,1 0,41 29,-60-36,1 1,-1-1,0 1,0 0,0 0,-1 1,0-1,0 1,0 0,-1 0,0 0,0 1,0-1,-1 1,3 12,-3 0,-1 0,0 0,-1 0,-1 0,-1 0,-1 0,-1 0,0 0,-9 21,4-15,-1-1,-1-1,-1 0,-2 0,0-1,-21 24,29-39,0 0,-1-1,0 0,0 0,-1-1,1 0,-13 6,-4 0,-32 10,38-16,1 1,0 1,1 0,0 2,-16 10,-13 17,-69 72,10-7,29-23,12-13,-9 6,-117 148,128-146,-86 78,12-13,123-127,9-11,13-23,27-39,85-103,-62 87,12-13,142-141,-9 11,-92 94,-99 113,0 0,2 1,0 1,30-19,-9 11,47-18,-68 30,-1-1,0-1,0 0,-1-1,-1 0,20-21,20-17,-31 31,-2-1,0-1,-1 0,17-27,17-17,-52 63,-1 1,0 0,1-1,-1 1,0-1,0 1,0 0,1-1,-1 1,0-1,0 1,0 0,0-1,0 1,0-1,0 1,0-1,0 1,0 0,0-1,0 1,0-1,0 1,0-1,0 1,0 0,-1-1,1 1,0-1,0 1,-1-1,-13-4,-21 5,23 1,0 2,0-1,0 1,1 1,-1 0,1 1,-15 9,-73 50,68-42,4-2,2 2,-30 32,39-37,-1 0,-1-1,0 0,-1-2,0 0,-33 17,26-20,1 2,-1 0,-28 23,33-22,0 0,0-2,-2 0,1-1,-2-2,-43 13,53-17,0 1,0 0,0 1,1 0,0 1,1 0,0 2,0-1,-11 12,-36 28,53-45,-1-1,0 1,0-1,0-1,0 1,-13 2,11-3,-1 0,1 1,-9 5,14-6,1-1,0 1,1 0,-1 0,0 0,0 1,1-1,0 1,-1 0,1-1,0 1,-2 4,-5 14,4-1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39:01.982"/>
    </inkml:context>
    <inkml:brush xml:id="br0">
      <inkml:brushProperty name="width" value="0.3" units="cm"/>
      <inkml:brushProperty name="height" value="0.6" units="cm"/>
      <inkml:brushProperty name="color" value="#EF0C4D"/>
      <inkml:brushProperty name="tip" value="rectangle"/>
      <inkml:brushProperty name="rasterOp" value="maskPen"/>
      <inkml:brushProperty name="ignorePressure" value="1"/>
    </inkml:brush>
  </inkml:definitions>
  <inkml:trace contextRef="#ctx0" brushRef="#br0">81 1958,'1'-1,"1"1,-1 0,0-1,1 1,-1-1,0 0,0 1,1-1,-1 0,0 0,0 0,0 0,0 0,0 0,0 0,0 0,1-2,15-25,-13 21,70-144,-37 71,-31 64,0 0,-1 0,-1 0,-1-1,2-25,-2 18,11-42,-5 38,1 0,1 0,2 1,1 1,26-37,5-11,-27 44,34-45,115-136,102-118,-215 260,-39 49,0 0,34-32,-44 47,0 2,1-1,-1 1,1-1,0 1,13-4,-18 7,-27 1,18-1,1 0,-1 0,0 1,1 0,-12 3,14-2,0 0,0 1,0 0,1 0,-1 0,1 1,0-1,0 1,-4 5,-32 45,10-12,7-18,-1 0,0-2,-2 0,-29 18,1-1,42-29,2 0,-1 1,-15 21,18-22,0 1,-1-2,0 1,-1-1,-12 9,3-4,0 1,1 1,0 0,2 1,0 1,1 0,-19 30,-25 29,-5 9,-63 132,101-161,19-39,-1 0,-16 25,11-21,0 1,1 1,2 0,-15 47,15-34,2-1,1 1,2 1,-1 58,6-55,-2-28,2 0,0-1,0 1,1 0,1 0,0 0,0 0,6 12,-7-23,1 1,0 0,-1-1,1 1,1-1,-1 0,0 0,0 0,1 0,-1 0,1 0,0 0,0-1,-1 0,1 1,0-1,0 0,0 0,0-1,0 1,6 0,7 0,1 0,32-3,-25 1,-16 0,-1 1,1-1,-1-1,1 0,-1 0,1 0,-1-1,0 0,0 0,0-1,0 0,-1 0,0 0,1-1,-2 0,8-8,1 1,28-17,-30 22,-1 0,0-1,0-1,16-17,-9 8,0 0,32-22,20-20,-62 51,8-9,1 1,1 1,0 1,1 0,0 1,30-15,-38 24,-1-1,1-1,-1 0,0 0,-1-1,0 0,14-15,1-8,23-35,21-26,-60 84,-1-1,0 0,0 0,-1-1,0 1,8-20,-10 18,2 0,0 1,0 0,0 0,2 0,10-11,3-5,-8 7,-1 0,-1-1,10-25,-1 3,-5 11,0-2,-3 1,0-2,-2 1,8-56,7-39,0 1,1-24,-26 148,1 1,-1-1,1 0,0 1,0-1,0 1,0-1,1 1,-1 0,1-1,-1 1,1 0,0 0,0 0,0 0,0 0,0 0,0 1,1-1,-1 1,0 0,1-1,-1 1,1 0,0 0,-1 1,1-1,4 0,7-1,1 1,0 0,0 2,18 1,-5 0,-7-1,10 1,-1-2,40-4,-59 2,-1 0,0 0,0-1,0-1,0 1,-1-1,1-1,-1 0,0 0,13-11,11-13,-19 16,25-18,-32 26,0 0,-1-1,9-9,-11 10,1 0,0 0,0 1,0-1,0 1,1 1,6-5,5-1,-1 0,0-2,19-16,-20 15,0 1,1 1,25-14,-25 16,0 1,0 1,0 0,1 1,0 0,0 2,22-2,185 5,-93 1,-120 0,0 0,0 1,-1 0,1 0,-1 1,1 1,14 6,13 5,-25-11,0-1,0-1,16 2,-18-3,0 0,1 1,-1 0,0 1,15 6,119 51,-126-53,-1 2,0 0,0 1,-1 1,-1 1,22 18,42 30,-70-55,0 1,-1 0,0 1,0 0,0 1,-1 0,0 0,10 14,-7-9,0 1,0-2,2 0,18 15,-18-17,-1 1,0 0,-1 1,0 0,11 16,-7-5,2-1,38 38,-37-43,-1 2,-1 0,27 42,-29-37,6 13,28 37,-5-7,-34-50,1-1,1 0,1-1,25 28,-18-28,-13-10,1 1,-1 0,0-1,0 2,8 11,-13-16,0 0,0 0,0 0,0 0,0 0,-1 0,1 1,-1-1,1 0,-1 0,0 0,0 1,0-1,0 0,-1 0,1 1,0-1,-1 0,0 0,1 0,-1 0,0 0,0 0,0 0,-1 0,-1 3,-1 1,0 0,0-1,-1 1,0-1,0 0,0 0,-1-1,1 0,-1 0,0 0,0 0,0-1,-1 0,1-1,-1 1,0-1,0 0,1-1,-1 0,-11 1,10-2,-1 1,0 0,1 1,-1 0,-10 3,15-3,-1 0,1 1,0-1,0 1,0 0,0 0,0 0,1 0,-1 1,1-1,-3 5,2-3,-51 75,50-70,0 0,0 0,1 0,0 1,1-1,-4 20,6-21,0 0,-1 0,1-1,-1 1,-5 11,6-17,0-1,0 0,-1 0,1 1,-1-1,1 0,-1 0,0 0,1-1,-1 1,0 0,0-1,-1 1,1-1,0 0,0 1,-1-1,1 0,-5 1,-55 9,44-8,0 0,-31 10,31-7,-1-1,1-1,-1 0,-34 1,-78-6,55 0,68 0,0 0,0 0,1 0,-1-1,0 0,0-1,1 0,-1 0,-11-7,-1-2,-37-30,53 37,0 1,0-1,0 1,0-1,1 0,0-1,0 1,-4-12,4 11,0 0,0 0,0 0,-1 1,1-1,-1 1,-5-6,-2 0,-1 1,1 1,-2-1,1 2,-1 0,0 0,-18-6,26 12,-1 0,1 0,-1 1,0 0,1 0,-1 1,0 0,0 0,0 0,1 0,-1 1,0 0,0 0,1 1,-1 0,1 0,-1 0,1 0,0 1,0 0,0 0,-4 4,-13 11,-37 41,12-11,16-17,1 1,1 2,2 1,-33 56,9-9,48-78,-1 0,0 0,1 0,-2-1,1 1,0-1,-1 0,1 0,-1-1,0 1,0-1,0 0,0 0,0-1,0 0,-1 0,-9 1,-5 0,0-2,0 0,-30-4,44 3,-1-1,1 1,-1-1,1 0,0-1,0 0,0 0,0 0,0 0,1-1,0 0,0 0,0-1,0 1,0-1,1 0,0-1,0 1,0-1,1 1,0-1,0 0,0 0,1 0,0-1,0 1,-1-10,-6-32,2 0,-1-85,9 70,-2-77,-3 116,-1 1,-2 0,0 0,-18-38,6 12,16 41,-10-26,-17-32,26 58,-1 0,1 1,-1 0,0 0,-1 0,0 0,0 1,0 0,-1 0,-7-4,6 6,0 0,-1 1,1 1,-1-1,1 2,-1-1,0 1,1 0,-16 1,9-1,1 0,-22-4,10 2,19 7,13 9,8 3,0 0,1-1,1 0,0-2,1 0,0 0,1-2,0 0,32 13,-37-19,0 2,-1-1,0 1,20 16,-14-11,-10-7,0 0,1-1,-1 0,16 4,17 8,-28-10,0-1,1 0,-1-1,1 0,0-1,0-1,15 1,102-3,-73-2,44 3,-34 0,77-9,-30-16,-12 1,-70 18,-1-3,0 0,-1-2,0-1,43-23,-47 21,127-59,-129 62,0 2,1 1,-1 0,38-3,-6 7,63 5,-36 1,-34 1,-46-4,1 1,-1 0,1 0,-1 1,0-1,1 1,-1 0,6 3,-10-4,0-1,1 0,-1 1,0-1,0 0,0 0,1 1,-1-1,0 0,0 1,0-1,0 0,0 1,0-1,0 1,0-1,0 0,0 1,0-1,0 0,0 1,0-1,0 0,0 1,0-1,0 0,-1 1,1-1,0 0,0 1,0-1,0 0,-1 0,1 1,0-1,0 0,-1 0,1 1,0-1,-1 0,1 0,0 0,-1 1,1-1,-19 11,16-10,-24 12,-1-1,-1-1,0-2,-49 9,27-6,43-11,-1 1,1 0,0 1,1-1,-1 2,0-1,1 1,0 0,0 1,0-1,0 1,1 1,0-1,0 1,-8 10,12-13,1-1,-1 0,0 0,0 0,0-1,0 1,0 0,-1-1,1 0,0 1,-1-1,1 0,-1 0,1 0,-1-1,0 1,1 0,-4-1,2 0,-1 0,0 0,0-1,0 1,0-1,0-1,1 1,-1-1,-6-2,0-2,0 0,1-1,-1 0,1 0,1-1,0 0,-12-14,7 2,0 0,2-1,0 0,-16-44,14 33,-23-41,-80-95,116 166,-10-10,0 1,0 0,-1 1,-1 0,-25-16,4 4,21 13,-1 1,-1 0,0 1,0 0,0 1,-19-4,-98-15,81 17,21 4,0 1,-1 1,1 2,0 1,-1 2,-48 9,42-6,29-5,-1 0,1 0,0 1,0 0,0 0,0 1,0 0,0 1,1 0,-14 9,-3 5,13-10,0 0,1 0,1 1,-1 0,-8 12,16-17,-1-1,1 1,1-1,-1 1,0 0,1 0,0 0,0 0,0 0,0 0,1 0,-1 0,1 0,0 0,1 0,-1 0,0 0,1 0,0 0,3 8,0-3,0 0,1 0,0-1,0 0,1 1,0-2,1 1,0-1,0 0,0 0,1-1,0 0,17 9,4 1,2-1,55 19,-36-17,1-1,0-3,1-2,1-2,-1-3,75 0,-98-7,-3-1,0 2,1 0,-1 2,0 1,27 7,10 4,110 10,-172-24,8 2,1 0,-1 1,0 0,0 0,17 9,11 5,-23-12,0 1,0 1,0 0,-1 1,0 0,0 1,-1 0,14 15,37 27,-63-51,1 1,-1-1,0 0,1 0,-1 1,1-1,-1 0,0 0,0 1,1-1,-1 0,0 1,1-1,-1 1,0-1,0 0,0 1,0-1,1 1,-1-1,0 1,0-1,0 0,0 1,0-1,0 1,0-1,0 1,0-1,0 1,0-1,0 0,-1 1,1-1,0 1,0-1,0 0,-1 1,1-1,0 1,0-1,-1 0,1 1,0-1,-1 0,1 1,0-1,-1 0,1 0,0 1,-1-1,1 0,-1 0,1 0,0 0,-1 1,1-1,-1 0,1 0,-2 0,-30 5,32-5,-239 2,121-4,99 2,14-1,-1 0,1 1,-1 0,1 0,-1 0,1 1,-1 0,1 0,-1 1,1-1,0 1,0 0,-8 5,2 4</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39:33.944"/>
    </inkml:context>
    <inkml:brush xml:id="br0">
      <inkml:brushProperty name="width" value="0.2" units="cm"/>
      <inkml:brushProperty name="height" value="0.4" units="cm"/>
      <inkml:brushProperty name="color" value="#FF2500"/>
      <inkml:brushProperty name="tip" value="rectangle"/>
      <inkml:brushProperty name="rasterOp" value="maskPen"/>
      <inkml:brushProperty name="ignorePressure" value="1"/>
    </inkml:brush>
  </inkml:definitions>
  <inkml:trace contextRef="#ctx0" brushRef="#br0">1806 1,'27'0,"-11"-1,1 1,0 1,21 4,-33-4,0 0,1 1,-1 0,0 0,0 0,-1 1,1-1,0 1,-1 0,1 1,-1-1,0 1,0 0,3 4,140 185,-141-187,1 0,-1 0,1-1,0 0,0-1,1 0,-1 0,1 0,0-1,0 0,15 3,-12-3,1 0,-1 1,0 1,-1 0,15 9,18 20,-28-22,0 0,1 0,22 11,-29-19,-1 2,0-1,-1 1,1 0,-1 1,0 0,-1 0,0 1,10 14,15 18,-24-33,-1 0,0 1,-1-1,1 1,-1 1,-1-1,0 1,0-1,4 14,-5-13,1 1,0-1,0 0,1 0,1 0,-1-1,2 0,-1 0,1 0,0-1,15 12,-17-14,-1 1,1-1,-1 1,0-1,-1 1,0 1,0-1,0 0,3 13,9 18,2-9,4 10,-4 10,14 58,-12 1,-13-85,-2 0,0 0,0 34,-5 71,-1-44,3-15,-3 78,-21-20,23-119,-1-1,0 1,0 0,0-1,-1 1,0-1,-1 1,1-1,-1 0,-1 0,1 0,-1 0,-6 7,-2 2,-16 26,20-28,-1-1,1 0,-21 20,-112 83,9-1,15-12,64-56,30-26,0 0,-29 17,0 0,39-26,-1-1,0 0,-16 7,-41 20,-25 12,-9 5,-17 6,106-53,0-2,-1 0,1-1,-1-1,0 0,-20 0,3-3,0-2,-1-1,-39-9,17 5,44 6,0 0,0-1,1-1,-1 0,0 0,-15-8,-18-11,-85-28,100 43,22 5,1 0,0 0,0 0,0-1,1 0,-12-7,-42-27,-49-34,48 28,35 25,0-1,-38-35,28 17,14 15,0 0,2-2,-32-44,20 20,23 34,0 0,1 0,1-1,0 0,-6-17,8 17,-1 0,-13-21,13 23,0 0,0 0,-6-20,2-12,8 29,-1 0,-12-30,8 28,-12-24,-20-64,27 56,-11-34,18 65,1-1,1 0,1 0,0 0,1-27,-1-2,2 37,-1 0,0 0,-1 0,0 0,0 1,-1-1,-1 1,0 0,-1 1,0-1,-9-11,15 21,0 1,0 0,0 0,0-1,0 1,-1 0,1 0,0-1,0 1,0 0,-1 0,1-1,0 1,0 0,-1 0,1 0,0 0,-1-1,1 1,0 0,0 0,-1 0,1 0,0 0,-1 0,1 0,0 0,-1 0,1 0,0 0,-1 0,1 0,0 0,-1 0,1 0,0 0,0 0,-1 0,1 1,0-1,-1 0,1 0,-1 1,-5 16,3 28,3-44,1 19,1-1,1 1,1-1,0 0,12 29,5 22,-16-51,1-1,0 0,2-1,0 0,1 0,0-1,2 0,0 0,0-2,26 26,-12-10,-21-24,0 0,1 0,0-1,1 1,-1-1,1 0,10 6,-4-5,0 1,0 1,-1-1,1 2,-2 0,1 0,-1 1,17 21,37 48,-19-24,-40-49,-1 1,0 0,-1 0,5 13,-7-16,1 1,-1-1,1 1,0-1,1 1,-1-1,1 0,0 0,-1 0,2-1,-1 1,0-1,1 1,6 3,-3-3,1 1,-1 0,1 0,-2 1,1 0,0 0,-1 0,0 1,-1 0,0 0,6 10,-7-11,0 0,0 0,0 0,1-1,-1 1,1-1,1 0,5 4,3 0,-1-1,23 10,-17-8,29 21,-30-19,27 14,-12-9,-21-10,1 0,0-1,0-1,0 0,1-1,27 5,-25-6,1 1,-1 0,25 10,-25-8,0 0,1-1,22 3,40 4,-39-5,60 2,-90-9,-2 1,1-1,-1 0,0-1,0 0,1 0,7-2,-14 2,1 0,-1 0,0 0,0-1,0 1,0 0,0-1,0 0,0 1,-1-1,1 0,-1 0,1 0,-1 0,1 0,-1 0,0 0,0 0,0-1,0 1,-1 0,1-1,-1 1,1 0,-1-4,15-141,-7 62,-6-146,-4 113,4 37,-5-92,3 169,0-1,-1 1,0-1,0 1,0-1,-1 1,1-1,-1 1,0 0,-1 0,1 0,-1 0,1 0,-7-6,4 6,0 0,0 1,0-1,-1 1,1 1,-1-1,0 1,0-1,0 2,-7-3,9 3,0 0,1-1,-1 0,0 0,1 0,-1 0,1 0,0-1,0 0,0 0,0 0,0 0,1 0,-1 0,1 0,0-1,0 0,0 1,0-1,1 0,-1 0,0-6,-3-9,1 0,1-1,0-25,1 13,3 20,-2 0,0-1,0 1,-1 0,0 0,-1 0,-1 0,-6-16,-47-86,51 99,0-1,1 0,1 0,-4-26,0 0,0 10,-22-56,25 77,-1 1,0 0,-11-14,-14-25,29 45,0-1,0 0,0 1,-1-1,0 1,0 0,0 0,0 0,0 0,-1 0,0 1,0 0,0 0,0 0,0 0,-8-4,3 3,1-1,0 0,0 0,0-1,1 0,0-1,0 0,-10-13,-16-15,25 29,0 0,0 0,-1 1,1 0,-1 1,-1 0,1 0,0 1,-1 0,0 1,1 0,-1 0,0 1,0 0,0 1,0 0,-17 3,24-2,0 0,0 0,0 0,0 0,0 1,0-1,1 1,-1 0,0 0,1 0,0 0,-1 0,1 0,0 1,0-1,0 1,1-1,-1 1,1 0,-1 0,1 0,0 0,0 0,0 0,0 3,-2 9,2-1,0 1,0 0,2 18,0-12,-1-13,1 1,-1 0,1 0,1 0,0 0,0-1,1 1,0-1,0 0,1 1,8 12,2 2,21 48,-25-48,-6-16,1 1,0-1,0 0,1-1,0 1,0-1,0 0,1-1,0 1,0-1,8 4,17 14,-27-19,-1 1,0-1,0 1,0 0,0 1,5 10,-6-11,0 1,1 0,0-1,0 0,0 0,8 7,-3-3,0 0,0 0,0 0,-1 1,-1 1,0-1,11 22,-10-13,0 0,-1 1,9 40,-12-46,0 0,1-1,0 1,1-1,1 0,0 0,1-1,13 16,-20-25,13 18,14 32,-16-30,19 30,-18-33,-6-10,0 0,0-1,1 1,9 8,-5-6,0 1,-1 0,-1 1,0 0,9 19,10 14,-21-33,0 0,-1 1,6 17,-7-15,1-1,11 18,-1-9,-13-21,0 1,-1 0,0-1,0 1,0 0,-1 1,0-1,0 0,3 12,-1 11,-1-8,9 34,-10-47,1 0,0 1,1-1,-1-1,1 1,0-1,1 1,5 5,-3-4,1 0,1-1,-1 0,1 0,0-1,0 0,1-1,0 0,0 0,0-1,1 0,-1-1,18 3,-18-4,1 1,-1 0,0 1,1 0,-2 0,1 1,0 1,-1 0,0 0,0 0,-1 1,15 16,-18-19,0 1,1-1,-1 0,1-1,9 5,16 10,-34-17,1 0,-1 0,1-1,-1 1,1-1,-1 0,0 1,1-1,-4-1,-44-1,33 0,0 0,0 2,0 0,1 1,-29 6,44-7,1 0,-1 0,1 0,-1 0,1 0,-1 0,1 0,-1 0,1 1,-1-1,1 0,-1 0,1 1,-1-1,1 0,0 1,-1-1,1 0,-1 1,1-1,0 1,-1-1,1 1,0-1,0 0,-1 1,1-1,0 1,0-1,0 1,0 0,0-1,-1 1,1-1,0 1,0 0,0 1,0-1,-1-1,1 1,-1-1,1 1,-1-1,1 1,-1-1,0 0,1 1,-1-1,1 0,-1 1,0-1,1 0,-1 0,0 0,0 1,1-1,-1 0,0 0,1 0,-2 0,-22 0,19 0,0 0,2 0,0-1,-1 1,1 1,0-1,-1 0,1 1,0 0,0-1,0 1,-1 0,1 1,-5 2,8-4,0 1,0-1,0 0,-1 1,1-1,0 1,0-1,0 0,0 1,0-1,0 1,0-1,0 0,0 1,0-1,1 1,-1-1,0 0,0 1,0-1,0 0,0 1,1-1,-1 0,0 1,0-1,1 0,-1 1,0-1,1 0,-1 0,0 1,1-1,-1 0,0 0,1 0,-1 1,0-1,1 0,-1 0,1 0,16 9,-3-4,-1-1,1-1,0 0,0-1,0 0,16-1,86-6,-98 3,1-1,0-1,-1 0,0-1,0-1,-1-1,1 0,-1-1,25-18,-5 3,-21 14,-1-1,27-23,-37 29,-1-1,0 0,0 1,0-1,-1-1,0 1,0 0,0-1,-1 0,1 1,-1-1,2-11,-1-2,1-37,-4 48,0-1,0 1,-1-1,-1 1,1 0,-6-15,6 20,0 1,-1-1,0 1,0 0,1 0,-1 0,0 0,-1 0,1 0,0 0,-1 1,1-1,-1 1,1 0,-1-1,1 1,-1 0,0 1,0-1,1 0,-1 1,0 0,0-1,0 1,-5 1,-6-1,1 2,-1 0,-25 6,38-8,-50 17,48-17,1 1,-1 0,1 0,0 0,0 1,-1-1,1 1,0-1,0 1,0-1,0 1,1 0,-1 0,0 0,1 0,0 0,-3 4,4-5,0-1,0 0,0 0,0 0,0 0,0 0,0 1,0-1,0 0,0 0,1 0,-1 0,0 1,0-1,0 0,0 0,0 0,0 0,0 0,0 0,1 1,-1-1,0 0,0 0,0 0,0 0,0 0,1 0,-1 0,0 0,0 0,0 0,0 0,0 0,1 0,-1 0,0 0,0 0,0 0,0 0,1 0,-1 0,0 0,0 0,0 0,0 0,1 0,-1 0,0 0,0 0,0 0,0 0,0 0,1-1,-1 1,0 0,0 0,0 0,0 0,12-7,6-8,-2-1,0-1,0 0,17-26,-10 12,-4 7,-1-1,15-29,-27 43,-1 0,0 0,-1-1,0 0,0 1,-2-2,1 1,-1-13,0 1,2 0,0 0,1 0,1 1,1 0,1 0,20-37,-13 23,-1 1,12-50,-14 41,-5 15,-2 0,-1-1,-1 1,-1-1,-2 0,-6-40,6 66,-1 0,0 0,0 1,0-1,-1 0,0 1,0-1,0 1,0-1,-5-6,-2 1,1 1,-16-15,-14-14,34 33,0-1,1 0,0-1,0 1,0-1,1 1,-1-1,2 0,-1 0,1 0,-1-11,1-12,4-44,-1 26,-1 4,1 5,-2 0,-1 1,-10-56,3 37,8 45,-1 0,-1 1,0-1,0 1,-1 0,-1-1,0 2,-7-16,9 24,0-1,0 1,0 0,-1-1,1 1,-1 0,1 0,-1 1,0-1,1 0,-1 1,0 0,0 0,-6-2,-3 0,-1 1,-19-1,-12-2,32 3,-1-1,1-1,0 1,0-2,0 0,-18-11,36 24,0 0,0 0,-1 1,0-1,7 19,0-2,3 7,-2 0,10 37,1 2,-19-56,-2-1,0 0,-1 0,2 28,-4-30,0 0,2 0,-1 0,2 0,0 0,0 0,9 19,4 4,-1 0,-2 1,-2 0,10 51,-12-48,-4-17,0 0,2 45,-7 337,-1-181,3-184,10 56,-6-55,1 51,-8-47,-1-32,2-1,-1 1,1 0,1 0,1 0,-1 0,2 0,4 14,-7-25,1 1,-1-1,1 0,-1 0,1 0,-1 0,1 0,0 0,0 0,-1 0,1 0,0-1,0 1,0 0,0 0,0-1,0 1,2 0,-2-1,-1 0,1 0,0 0,0 0,0 0,0 0,-1 0,1 0,0-1,0 1,0 0,-1 0,1-1,0 1,0-1,-1 1,1-1,0 1,-1-1,2 0,3-5,0-1,0 1,0-1,5-11,-2 5,7-15,-1 0,-2-1,-1 0,10-39,14-40,53-107,-72 177,-2-1,-1 0,-2-1,-2 0,5-44,-11-174,-5 135,2 118,0-5,0 0,-1 0,-3-20,3 27,0 0,0 0,0 0,-1 0,1 0,-1 0,0 0,0 0,0 1,0-1,0 1,0 0,-1-1,1 1,-1 0,-4-2,-74-42,73 42,0 1,0 0,-1 0,1 1,-1 0,-12 0,-8-3,29 5,-1 0,1 0,0 0,0-1,-1 1,1 0,0 0,0 0,0 0,-1 0,1 0,0 0,0 0,-1 0,1 0,0 0,0 0,0 0,-1 1,1-1,0 0,0 0,-1 0,1 0,0 0,0 0,0 0,0 1,-1-1,1 0,0 0,0 0,0 0,-1 1,4 9,15 18,-9-15,2 5,0-1,-1 1,-1 0,0 1,-1 0,7 28,12 59,-13-57,-3 1,-1 0,-2 1,0 52,-9-63,0-21,1 0,3 33,-2-46,1 0,-1 0,1 0,0 0,1 0,-1 0,1 0,0-1,1 0,-1 1,1-1,6 6,-1-1,37 33,-43-40,0-1,0 1,0-1,1 0,-1 0,1 0,-1-1,1 1,0-1,0 0,0 0,5 1,-8-2,0-1,0 1,1 0,-1 0,0-1,1 1,-1-1,0 1,0-1,0 0,0 1,0-1,1 0,-1 0,-1 0,1 0,0 0,0 0,0 0,0 0,-1 0,1 0,0 0,-1 0,1-1,-1 1,1 0,-1 0,0-1,1-2,0-4,1-1,-1 0,-1-12,0 16,1-19,0 12,-1 0,0-1,0 1,-2 0,1 0,-6-19,6 29,0 0,0 0,0 0,0 0,0 1,-1-1,1 0,0 1,-1-1,0 1,1 0,-1-1,0 1,1 0,-1 0,0 0,-3-1,0 0,0 1,0 0,-1-1,1 2,-8-1,-8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17.359"/>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3554 2785,'7'-16,"-5"-8,-2 23,0 0,0 1,-1-1,1 0,0 1,-1-1,1 0,0 1,-1-1,1 1,0-1,-1 1,1-1,-1 1,1-1,-1 1,0-1,1 1,-1-1,1 1,-1 0,0 0,1-1,-1 1,0 0,1 0,-1-1,0 1,1 0,-2 0,-10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17.361"/>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3490 2908,'0'-1,"14"-19</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3"/>
    </inkml:context>
    <inkml:brush xml:id="br0">
      <inkml:brushProperty name="width" value="0.3" units="cm"/>
      <inkml:brushProperty name="height" value="0.6" units="cm"/>
      <inkml:brushProperty name="color" value="#FFE7F3"/>
      <inkml:brushProperty name="tip" value="rectangle"/>
      <inkml:brushProperty name="rasterOp" value="maskPen"/>
      <inkml:brushProperty name="ignorePressure" value="1"/>
    </inkml:brush>
  </inkml:definitions>
  <inkml:trace contextRef="#ctx0" brushRef="#br0">2264 0,'-6'1,"0"0,1 1,-1-1,1 1,0 0,-1 0,1 1,0-1,0 1,1 0,-1 1,-4 3,-1 0,-78 58,43-30,-1-2,-2-2,-76 36,45-37,-111 27,107-35,-92 37,149-46,1 1,0 1,-24 19,-27 17,31-29,38-20,0 1,0 0,1 0,-1 0,1 1,0 0,0 1,0-1,1 1,-1 0,1 0,-8 11,-27 53,27-44,-1-2,-24 33,11-26,-44 61,47-58,-51 53,-1-1,66-70,1-1,-14 30,16-29,0-1,-1 0,-17 22,-39 38,-43 54,88-101,0 0,2 0,-15 36,20-40,-25 38,27-48,0 2,2-1,0 1,0 0,1 1,-6 22,-6 45,-38 203,53-155,4-94,-1-1,-8 50,3-39,2 1,1 54,1 6,-11-4,0 23,12 527,3-316,-2-311,3 82,-1-95,0-1,1-1,0 1,1 0,0-1,8 16,1-4,-2 1,0 0,-2 0,-1 1,-1 0,5 36,-10-50,0 0,0-1,8 21,-8-28,0 0,0 0,0 0,0 0,1 0,-1 0,1-1,0 1,1-1,-1 0,0 0,8 5,9 5,35 32,0 0,-47-40,0 0,1-1,-1 0,1-1,0 0,1 0,-1-1,0 0,1 0,13 0,11-2,52-4,-65 0,-1 0,0-2,0 0,-1-2,0 0,27-15,-8 4,-6 4,113-58,-115 56,0-2,45-37,-22 9,72-80,-38 39,-72 71,37-46,1 3,73-62,-100 98,-1-1,-2-1,22-29,-35 43,0 1,1 1,1 0,24-16,-18 13,25-22,27-30,134-97,-53 70,-26 17,-122 73,0 1,0-1,1 0,-1 0,0 0,0 0,-1 0,1-1,0 1,-1-1,0 0,1 1,-1-1,0 0,-1-1,1 1,0 0,-1 0,0-1,0 1,0-1,0 1,0-1,-1 0,0 1,1-1,-1 1,-1-1,0-5,-9-103,-4-100,14 175,1-31,-16-124,9 156,2-1,1 0,2 0,2 0,6-45,3 36,31-86,-29 96,-6 19,1-1,-1 0,-1 0,-1 0,2-20,-2 11,2 0,1 0,1 0,1 1,17-35,20-57,-37 89,0-1,0 0,-2 0,-1 0,-2-1,1-36,-6 55,-2 32,0 2,-11 30,-3 0,-41 88,11-31,-75 218,92-254,11-29,-14 47,28-70,1 1,2 1,0-1,2 32,-3 33,-3-38,-1 0,-2-1,-3 0,-2-1,-1 0,-29 56,13-38,-31 88,44-107,-3 0,-1-1,-3-1,-1-2,-2 0,-36 39,-25 15,3-3,-80 81,60-67,102-102,-1-1,0 1,1-1,-2-1,1 1,0-1,-1 0,1 0,-1 0,0-1,-11 3,4-2,0-2,-1 1,1-2,-20-1,12 2,0 0,1 1,-21 5,-35 3,45-6,0 1,0 2,-35 12,-12 2,-142 25,171-35,35-7,0-1,-1 0,1-1,-1-1,-15 0,25-1,1-1,-1 0,1 0,-1 0,1 0,-1-1,1 0,0 0,0 0,0 0,0-1,0 1,0-1,1 0,0 0,-1 0,1-1,0 1,0-1,-3-6,3 6,-18-27,1-1,2-1,1-1,-15-44,27 55,2 0,0 0,1 0,2-1,3-35,-1 1,-3-126,3-122,6 221,4 0,39-140,-38 183,1 0,34-70,-40 92,0 1,-2-1,0-1,4-31,-5 23,12-39,5 12,47-84,-4 7,10-24,-32 68,-22 42,3 1,1 2,2 0,58-69,-74 101,9-9,-1-1,-2-1,25-40,-22 31,2 1,0 1,2 1,46-42,36-45,-81 80,-16 23,-1 1,15-15,-23 27,1-1,-1 1,0-1,0 1,1 0,-1-1,0 1,1 0,-1 0,0-1,1 1,-1 0,0 0,1-1,-1 1,1 0,-1 0,0 0,1 0,-1 0,1-1,-1 1,0 0,1 0,-1 0,1 0,0 0,1 11,-10 20,-6-2,-2-1,-26 37,-4 7,-42 93,-10 17,77-147,2 1,-29 74,41-86,0 0,1 0,2 0,0 1,2-1,1 29,5 681,-4-568,1-174,0-1,1 1,0 1,0-1,5-10,-2 3,18-44,2 1,3 1,37-56,125-148,-190 260,29-34,33-53,-55 77,-1-1,0 1,-1-1,0 0,-1 0,0 0,-1-1,0 0,1-22,-3-28,-9-66,8 129,0-1,0 0,0 0,0 0,0 1,-1-1,1 0,0 0,0 1,-1-1,1 0,0 0,-1 1,1-1,0 0,-1 1,1-1,-1 1,0-1,0 0,1 1,-1 0,1 0,-1 0,1 0,-1 0,1 0,-1 0,1 0,-1 0,1 0,-1 1,1-1,-1 0,1 0,-1 0,1 1,-1-1,1 0,0 1,-1-1,1 0,0 1,-1 0,-22 32,19-27,-118 215,60-104,18-37,4 2,3 1,-26 94,33-78,7-26,-20 106,18-57,-71 204,61-219,3-17,16-48,2 1,-13 64,-6 80,33-185,-1 1,1-1,-1 0,0 1,0-1,0 0,0 1,0-1,0 0,-1 0,1 0,-1 0,-2 2,3-3,0 0,0-1,0 1,0-1,0 1,0-1,0 0,0 1,0-1,0 0,-1 0,1 0,0 0,0 0,0 0,0 0,0 0,0 0,0-1,0 1,0 0,0-1,0 1,0 0,0-1,0 0,0 1,0-1,0 1,0-1,0 0,1 0,-2-1,-4-4,0-1,0 0,1 0,0-1,1 1,-1-1,1 0,1 0,-5-16,-17-83,24 100,-11-60,3-1,4 1,2-2,12-132,21 52,-13 76,-16 68,1-1,0 1,0 0,1 0,-1 0,1 0,0 0,0 0,1 1,5-6,6-5,26-19,-10 7,49-47,-22 18,114-83,-164 134,1 0,0 1,0 1,0 0,0 0,1 0,-1 1,1 1,15-2,-11 2,0-1,0 0,22-8,0-6,-1-1,-1-2,-1-2,40-31,-49 31,0 0,33-41,26-24,38-30,-116 112,0 1,1-1,-1 1,1-1,0 2,0-1,0 1,0-1,1 2,-1-1,1 1,8-1,9 1,50 3,-36 0,0-2,-25-1,0 1,1 0,-1 1,0 1,1 0,-1 1,0 0,23 9,3 7,-16-8,1 0,41 29,-60-36,1 1,-1-1,0 1,0 0,0 0,-1 1,0-1,0 1,0 0,-1 0,0 0,0 1,0-1,-1 1,3 12,-3 0,-1 0,0 0,-1 0,-1 0,-1 0,-1 0,-1 0,0 0,-9 21,4-15,-1-1,-1-1,-1 0,-2 0,0-1,-21 24,29-39,0 0,-1-1,0 0,0 0,-1-1,1 0,-13 6,-4 0,-32 10,38-16,1 1,0 1,1 0,0 2,-16 10,-13 17,-69 72,10-7,29-23,12-13,-9 6,-117 148,128-146,-86 78,12-13,123-127,9-11,13-23,27-39,85-103,-62 87,12-13,142-141,-9 11,-92 94,-99 113,0 0,2 1,0 1,30-19,-9 11,47-18,-68 30,-1-1,0-1,0 0,-1-1,-1 0,20-21,20-17,-31 31,-2-1,0-1,-1 0,17-27,17-17,-52 63,-1 1,0 0,1-1,-1 1,0-1,0 1,0 0,1-1,-1 1,0-1,0 1,0 0,0-1,0 1,0-1,0 1,0-1,0 1,0 0,0-1,0 1,0-1,0 1,0-1,0 1,0 0,-1-1,1 1,0-1,0 1,-1-1,-13-4,-21 5,23 1,0 2,0-1,0 1,1 1,-1 0,1 1,-15 9,-73 50,68-42,4-2,2 2,-30 32,39-37,-1 0,-1-1,0 0,-1-2,0 0,-33 17,26-20,1 2,-1 0,-28 23,33-22,0 0,0-2,-2 0,1-1,-2-2,-43 13,53-17,0 1,0 0,0 1,1 0,0 1,1 0,0 2,0-1,-11 12,-36 28,53-45,-1-1,0 1,0-1,0-1,0 1,-13 2,11-3,-1 0,1 1,-9 5,14-6,1-1,0 1,1 0,-1 0,0 0,0 1,1-1,0 1,-1 0,1-1,0 1,-2 4,-5 14,4-1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17.363"/>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2932 3543,'35'-36,"101"-110,-131 140,0 0,0 1,1 0,0 0,0 0,0 0,1 1,-1 0,1 1,13-5,-17 6,1-1,0 1,-1-1,1 1,-1-1,0 0,0 0,0 0,-1-1,1 1,-1-1,1 1,-1-1,2-6,12-15,43-65,-37 54,2 1,31-36,-29 49,-21 18,0 0,1-1,-1 0,5-7,5-6,-4 3</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31.335"/>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2668 4002,'2'-13,"1"-1,-1 1,2 0,2-6</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31.334"/>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2657 3913,'2'4,"0"1,0 1,-1-1,0 0,1 1,-2-1,1 0,0 10,-2 18</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17.367"/>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3169 3396,'-4'2,"-8"5,1-1,-1 0,-20 7,19-9,1 1,-1 1,1 0,-15 11,19-12,0 1,-1-1,0-1,0 0,0 0,0-1,-1 0,1 0,-14 1,-6-1,-54-1,-5 0,30 6,36-4,-39 2,45-5,-1 0,0 1,1 1,-1 0,1 1,0 1,0 1,-22 11,38-17,0 0,-1 0,1 0,0 0,0 1,-1-1,1 0,0 0,0 0,0 0,-1 0,1 1,0-1,0 0,0 0,0 1,-1-1,1 0,0 0,0 1,0-1,0 0,0 0,0 1,0-1,0 0,0 0,0 1,0-1,0 0,0 0,0 1,0-1,0 1,8 8,21 9,-20-14,2 3,-1 1,0 0,0 0,0 1,-1 0,0 1,-1 0,11 16,-5-1,-1 0,18 48,-30-71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17.369"/>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3293 3267,'-19'21,"2"1,-1-2,0 0,-1-3</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17.371"/>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3346 3209,'-3'2,"-10"13</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29.976"/>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2233 3512,'25'4,"-16"-4,0 1,0 0,-1 1,1 0,-1 1,14 5,49 23,-46-21,38 20,-57-27,1 0,0 0,-1 0,1-1,0 0,1-1,-1 0,11 1,23-2</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29.978"/>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1757 3578,'23'66,"20"53,-42-118,-1-1,0 1,1 0,-1 0,0 0,1 0,-1 0,0 0,0 0,0 0,0 0,0 0,0 0,0 0,0 0,-1 0,1 2,-1-3,1 0,-1 0,1 0,0 1,-1-1,1 0,0 0,-1 0,1 0,-1 0,1 0,-1 0,1 0,0 0,-1 0,1 0,-1 0,1 0,0 0,-1 0,1 0,-1-1,1 1,0 0,-1 0,1 0,-1-1,-3-2,-1 1,1-1,0-1,0 1,-4-5,-3-6,0-1,1 0,0-1,1 0,-10-25,-27-92,38 109,-3-11,-6-17,2 0,-9-60,23 110,1 0,-1 0,1 0,0-1,0 1,0 0,0 0,1 0,-1 0,0 0,1 0,0 0,-1 0,1 0,0 0,0 0,0 1,0-1,0 0,0 0,1 1,-1-1,2-1,-1 2,0 0,0 1,0-1,0 0,0 1,0-1,0 1,0-1,0 1,0 0,0 0,1 0,-1 0,0 1,0-1,0 0,0 1,0 0,0-1,0 1,0 0,0 0,2 1,12 8,-1 0,21 17,1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41.191"/>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1229 2033,'-6'-1,"-33"-14,-13-1,39 14,1-2,0 1,1-2,-13-5,23 9,-73-39,-99-72,162 103,0 0,1-2,0 1,0-1,2 0,-9-14,-39-77,53 95,-6-15,0-2,2 1,1-1,1 0,-3-28,3 20,-1 0,-11-35,-9-10,-51-131,61 168,-17-66,16 48,13 48,0-1,-1 1,-11-17,9 16,1 0,-7-16,-2-21,2 0,2 0,3-1,1 0,3-1,2-70,-3 91,1 23,-1 21,3 8,1 0,0 0,2 0,1-1,1 1,0 0,2-1,1 1,0-1,2-1,0 1,19 32,45 77,32 67,-89-161,12 43,8 19,-28-82,-2 0,0 1,0-1,-2 1,2 20,-3 91,-2-106,1-1,1 0,1-1,10 36,2 12,15 52,-13-59,-5-22,2-1,2-1,33 61,-44-86,1 0,-2 0,0 1,4 25,8 26,-11-51,-2-2,1 0,0-1,1 1,0-1,1 0,0 0,1-1,0 1,10 10,-2-6,0 1,-2 0,0 1,15 26,-19-29,1-1,15 17,3 1,-8-5,-4-7,-2 0,0 1,12 22,-7 1,-14-31,0-1,0 1,1-1,0-1,1 1,0-1,1 0,17 17,-16-18,-1-1,0 1,0 1,-1 0,10 17,19 27,-5-12,-23-30,1 0,13 15,-12-17,0 1,-1 0,0 1,-1 0,0 0,10 21,-13-22,2-1,-1 1,1-1,1-1,12 14,-11-13,0 0,0 1,-1 0,7 13,6 15,-11-24,-2 0,9 23,9 19,-17-41,-1 1,-1 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41.193"/>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2218 2396,'103'20,"-62"-12,-25-5,0 0,0 1,21 9,-37-13,1 0,-1 0,0-1,0 1,1 0,-1 0,0 1,0-1,0 0,1 0,-1 0,0 0,0 0,0 0,1 0,-1 0,0 0,0 0,0 0,1 1,-1-1,0 0,0 0,0 0,0 0,1 1,-1-1,0 0,0 0,0 0,0 1,0-1,0 0,0 0,0 0,0 1,0-1,0 0,0 0,0 0,0 1,0-1,0 0,0 0,0 1,0-1,0 0,-13 4,-20-3,18-1,0-1,0-1,0-1,1 0,-26-8,-55-31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4"/>
    </inkml:context>
    <inkml:brush xml:id="br0">
      <inkml:brushProperty name="width" value="0.3" units="cm"/>
      <inkml:brushProperty name="height" value="0.6" units="cm"/>
      <inkml:brushProperty name="color" value="#EF0C4D"/>
      <inkml:brushProperty name="tip" value="rectangle"/>
      <inkml:brushProperty name="rasterOp" value="maskPen"/>
      <inkml:brushProperty name="ignorePressure" value="1"/>
    </inkml:brush>
  </inkml:definitions>
  <inkml:trace contextRef="#ctx0" brushRef="#br0">81 1958,'1'-1,"1"1,-1 0,0-1,1 1,-1-1,0 0,0 1,1-1,-1 0,0 0,0 0,0 0,0 0,0 0,0 0,0 0,1-2,15-25,-13 21,70-144,-37 71,-31 64,0 0,-1 0,-1 0,-1-1,2-25,-2 18,11-42,-5 38,1 0,1 0,2 1,1 1,26-37,5-11,-27 44,34-45,115-136,102-118,-215 260,-39 49,0 0,34-32,-44 47,0 2,1-1,-1 1,1-1,0 1,13-4,-18 7,-27 1,18-1,1 0,-1 0,0 1,1 0,-12 3,14-2,0 0,0 1,0 0,1 0,-1 0,1 1,0-1,0 1,-4 5,-32 45,10-12,7-18,-1 0,0-2,-2 0,-29 18,1-1,42-29,2 0,-1 1,-15 21,18-22,0 1,-1-2,0 1,-1-1,-12 9,3-4,0 1,1 1,0 0,2 1,0 1,1 0,-19 30,-25 29,-5 9,-63 132,101-161,19-39,-1 0,-16 25,11-21,0 1,1 1,2 0,-15 47,15-34,2-1,1 1,2 1,-1 58,6-55,-2-28,2 0,0-1,0 1,1 0,1 0,0 0,0 0,6 12,-7-23,1 1,0 0,-1-1,1 1,1-1,-1 0,0 0,0 0,1 0,-1 0,1 0,0 0,0-1,-1 0,1 1,0-1,0 0,0 0,0-1,0 1,6 0,7 0,1 0,32-3,-25 1,-16 0,-1 1,1-1,-1-1,1 0,-1 0,1 0,-1-1,0 0,0 0,0-1,0 0,-1 0,0 0,1-1,-2 0,8-8,1 1,28-17,-30 22,-1 0,0-1,0-1,16-17,-9 8,0 0,32-22,20-20,-62 51,8-9,1 1,1 1,0 1,1 0,0 1,30-15,-38 24,-1-1,1-1,-1 0,0 0,-1-1,0 0,14-15,1-8,23-35,21-26,-60 84,-1-1,0 0,0 0,-1-1,0 1,8-20,-10 18,2 0,0 1,0 0,0 0,2 0,10-11,3-5,-8 7,-1 0,-1-1,10-25,-1 3,-5 11,0-2,-3 1,0-2,-2 1,8-56,7-39,0 1,1-24,-26 148,1 1,-1-1,1 0,0 1,0-1,0 1,0-1,1 1,-1 0,1-1,-1 1,1 0,0 0,0 0,0 0,0 0,0 0,0 1,1-1,-1 1,0 0,1-1,-1 1,1 0,0 0,-1 1,1-1,4 0,7-1,1 1,0 0,0 2,18 1,-5 0,-7-1,10 1,-1-2,40-4,-59 2,-1 0,0 0,0-1,0-1,0 1,-1-1,1-1,-1 0,0 0,13-11,11-13,-19 16,25-18,-32 26,0 0,-1-1,9-9,-11 10,1 0,0 0,0 1,0-1,0 1,1 1,6-5,5-1,-1 0,0-2,19-16,-20 15,0 1,1 1,25-14,-25 16,0 1,0 1,0 0,1 1,0 0,0 2,22-2,185 5,-93 1,-120 0,0 0,0 1,-1 0,1 0,-1 1,1 1,14 6,13 5,-25-11,0-1,0-1,16 2,-18-3,0 0,1 1,-1 0,0 1,15 6,119 51,-126-53,-1 2,0 0,0 1,-1 1,-1 1,22 18,42 30,-70-55,0 1,-1 0,0 1,0 0,0 1,-1 0,0 0,10 14,-7-9,0 1,0-2,2 0,18 15,-18-17,-1 1,0 0,-1 1,0 0,11 16,-7-5,2-1,38 38,-37-43,-1 2,-1 0,27 42,-29-37,6 13,28 37,-5-7,-34-50,1-1,1 0,1-1,25 28,-18-28,-13-10,1 1,-1 0,0-1,0 2,8 11,-13-16,0 0,0 0,0 0,0 0,0 0,-1 0,1 1,-1-1,1 0,-1 0,0 0,0 1,0-1,0 0,-1 0,1 1,0-1,-1 0,0 0,1 0,-1 0,0 0,0 0,0 0,-1 0,-1 3,-1 1,0 0,0-1,-1 1,0-1,0 0,0 0,-1-1,1 0,-1 0,0 0,0 0,0-1,-1 0,1-1,-1 1,0-1,0 0,1-1,-1 0,-11 1,10-2,-1 1,0 0,1 1,-1 0,-10 3,15-3,-1 0,1 1,0-1,0 1,0 0,0 0,0 0,1 0,-1 1,1-1,-3 5,2-3,-51 75,50-70,0 0,0 0,1 0,0 1,1-1,-4 20,6-21,0 0,-1 0,1-1,-1 1,-5 11,6-17,0-1,0 0,-1 0,1 1,-1-1,1 0,-1 0,0 0,1-1,-1 1,0 0,0-1,-1 1,1-1,0 0,0 1,-1-1,1 0,-5 1,-55 9,44-8,0 0,-31 10,31-7,-1-1,1-1,-1 0,-34 1,-78-6,55 0,68 0,0 0,0 0,1 0,-1-1,0 0,0-1,1 0,-1 0,-11-7,-1-2,-37-30,53 37,0 1,0-1,0 1,0-1,1 0,0-1,0 1,-4-12,4 11,0 0,0 0,0 0,-1 1,1-1,-1 1,-5-6,-2 0,-1 1,1 1,-2-1,1 2,-1 0,0 0,-18-6,26 12,-1 0,1 0,-1 1,0 0,1 0,-1 1,0 0,0 0,0 0,1 0,-1 1,0 0,0 0,1 1,-1 0,1 0,-1 0,1 0,0 1,0 0,0 0,-4 4,-13 11,-37 41,12-11,16-17,1 1,1 2,2 1,-33 56,9-9,48-78,-1 0,0 0,1 0,-2-1,1 1,0-1,-1 0,1 0,-1-1,0 1,0-1,0 0,0 0,0-1,0 0,-1 0,-9 1,-5 0,0-2,0 0,-30-4,44 3,-1-1,1 1,-1-1,1 0,0-1,0 0,0 0,0 0,0 0,1-1,0 0,0 0,0-1,0 1,0-1,1 0,0-1,0 1,0-1,1 1,0-1,0 0,0 0,1 0,0-1,0 1,-1-10,-6-32,2 0,-1-85,9 70,-2-77,-3 116,-1 1,-2 0,0 0,-18-38,6 12,16 41,-10-26,-17-32,26 58,-1 0,1 1,-1 0,0 0,-1 0,0 0,0 1,0 0,-1 0,-7-4,6 6,0 0,-1 1,1 1,-1-1,1 2,-1-1,0 1,1 0,-16 1,9-1,1 0,-22-4,10 2,19 7,13 9,8 3,0 0,1-1,1 0,0-2,1 0,0 0,1-2,0 0,32 13,-37-19,0 2,-1-1,0 1,20 16,-14-11,-10-7,0 0,1-1,-1 0,16 4,17 8,-28-10,0-1,1 0,-1-1,1 0,0-1,0-1,15 1,102-3,-73-2,44 3,-34 0,77-9,-30-16,-12 1,-70 18,-1-3,0 0,-1-2,0-1,43-23,-47 21,127-59,-129 62,0 2,1 1,-1 0,38-3,-6 7,63 5,-36 1,-34 1,-46-4,1 1,-1 0,1 0,-1 1,0-1,1 1,-1 0,6 3,-10-4,0-1,1 0,-1 1,0-1,0 0,0 0,1 1,-1-1,0 0,0 1,0-1,0 0,0 1,0-1,0 1,0-1,0 0,0 1,0-1,0 0,0 1,0-1,0 0,0 1,0-1,0 0,-1 1,1-1,0 0,0 1,0-1,0 0,-1 0,1 1,0-1,0 0,-1 0,1 1,0-1,-1 0,1 0,0 0,-1 1,1-1,-19 11,16-10,-24 12,-1-1,-1-1,0-2,-49 9,27-6,43-11,-1 1,1 0,0 1,1-1,-1 2,0-1,1 1,0 0,0 1,0-1,0 1,1 1,0-1,0 1,-8 10,12-13,1-1,-1 0,0 0,0 0,0-1,0 1,0 0,-1-1,1 0,0 1,-1-1,1 0,-1 0,1 0,-1-1,0 1,1 0,-4-1,2 0,-1 0,0 0,0-1,0 1,0-1,0-1,1 1,-1-1,-6-2,0-2,0 0,1-1,-1 0,1 0,1-1,0 0,-12-14,7 2,0 0,2-1,0 0,-16-44,14 33,-23-41,-80-95,116 166,-10-10,0 1,0 0,-1 1,-1 0,-25-16,4 4,21 13,-1 1,-1 0,0 1,0 0,0 1,-19-4,-98-15,81 17,21 4,0 1,-1 1,1 2,0 1,-1 2,-48 9,42-6,29-5,-1 0,1 0,0 1,0 0,0 0,0 1,0 0,0 1,1 0,-14 9,-3 5,13-10,0 0,1 0,1 1,-1 0,-8 12,16-17,-1-1,1 1,1-1,-1 1,0 0,1 0,0 0,0 0,0 0,0 0,1 0,-1 0,1 0,0 0,1 0,-1 0,0 0,1 0,0 0,3 8,0-3,0 0,1 0,0-1,0 0,1 1,0-2,1 1,0-1,0 0,0 0,1-1,0 0,17 9,4 1,2-1,55 19,-36-17,1-1,0-3,1-2,1-2,-1-3,75 0,-98-7,-3-1,0 2,1 0,-1 2,0 1,27 7,10 4,110 10,-172-24,8 2,1 0,-1 1,0 0,0 0,17 9,11 5,-23-12,0 1,0 1,0 0,-1 1,0 0,0 1,-1 0,14 15,37 27,-63-51,1 1,-1-1,0 0,1 0,-1 1,1-1,-1 0,0 0,0 1,1-1,-1 0,0 1,1-1,-1 1,0-1,0 0,0 1,0-1,1 1,-1-1,0 1,0-1,0 0,0 1,0-1,0 1,0-1,0 1,0-1,0 1,0-1,0 0,-1 1,1-1,0 1,0-1,0 0,-1 1,1-1,0 1,0-1,-1 0,1 1,0-1,-1 0,1 1,0-1,-1 0,1 0,0 1,-1-1,1 0,-1 0,1 0,0 0,-1 1,1-1,-1 0,1 0,-2 0,-30 5,32-5,-239 2,121-4,99 2,14-1,-1 0,1 1,-1 0,1 0,-1 0,1 1,-1 0,1 0,-1 1,1-1,0 1,0 0,-8 5,2 4</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41.195"/>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1753 2290,'17'7,"12"4,0-2,52 10,-73-18</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41.194"/>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1948 3261,'-5'-4,"-37"-34,41 37,-8-9,0 1,-1 0,-1 0,-15-10,9 8,-32-28,35 26,0 1,-32-20,-13-6,38 24,-40-21,44 26,1-1,0 0,-22-20,21 16,-39-24,46 32,0-1,1 0,-1-1,2 0,-1-1,1 1,0-2,-12-19,0 9,17 17,0 0,0 0,0 0,0-1,1 1,-5-7,1-2,-1-3,-1 1,0-1,-14-17,12 17,1-1,0 0,2 0,0-1,1 0,-7-26,4 11,-3 2,0 1,-2 0,-26-40,7 13,29 48,0-1,0 0,-2-11,4 13,0-1,-1 0,0 1,0-1,-7-9,-1-1,1 0,0-1,2 0,0-1,-7-30,12 41,-1 0,0 1,0-1,-1 1,-9-13,7 11,1 0,0 0,-5-12,-46-107,48 107,-1 1,-16-23,2 1,5 16,16 24,0-1,0 0,0 0,1 0,0 0,-1-1,-2-7,-2-8,-1 0,-1 1,0 0,-17-23,15 26,1-1,1-1,0 0,1 0,-7-23,0-11,-3 2,-23-49,2 9,3 16,26 57,1-2,0 1,-11-40,14 38,-12-29,13 37,0-1,0 0,1 0,1 0,-3-26,5 21,0 1,-2-1,1 0,-2 1,-1 0,0 0,-9-21,6 23,0 1,0 0,-14-15,12 16,1-2,1 1,0-1,1 0,-9-30,-12-23,20 53,1 0,0 0,1-1,1 1,0-1,-3-23,7 27,-1 0,-1 0,-4-14,6 24,0-1,0 0,0 1,0 0,-1-1,1 1,-1-1,1 1,-1 0,0 0,0 0,0 0,0 0,0 1,0-1,-1 1,1-1,-1 1,1 0,-4-2,1 2,1 0,1 0,0 0,0 1,-1-1,1 1,0 0,-5 0,7 0,0 0,0 0,0 1,1-1,-1 1,0-1,0 1,0-1,1 1,-1-1,0 1,0 0,1-1,-1 1,1 0,-1-1,1 1,-1 0,1 0,-1 0,1 0,-1 0,1-1,0 1,0 0,0 0,-1 0,1 0,0 0,0 2,0 7,1 0,0 0,0 0,1 0,0 0,0 0,1-1,5 12,10 37,-16-47,3 18,13 37,-15-57,1 0,0 0,0-1,1 1,0-1,1 0,12 14,-9-12,-1-3,0 1,-1-1,0 1,0 1,-1-1,0 1,-1 0,0 0,0 1,6 19,-7-14,2 0,0 0,0 0,1 0,1-1,12 15,11 24,-24-39,-1 2,0-1,-2 1,5 19,-6-17,2 0,13 32,-15-40,1 0,-1 0,-1 0,2 15,-2-15,-1 0,1-1,1 1,0-1,5 12,0-4,-2 0,9 35,6 14,-3-22,-6-16,-1 0,-1 1,6 33,-12-42,-1 0,2 0,1 0,1 0,0-1,16 29,-19-41,-1-3,0-1,-1 1,1 0,-1 1,0-1,0 0,-1 1,1-1,0 6,-2-10,0 0,0 0,0 0,0 0,0 0,0 0,0 1,0-1,0 0,0 0,0 0,0 0,-1 0,1 0,0 0,0 1,0-1,0 0,0 0,0 0,0 0,0 0,0 0,0 0,-1 0,1 0,0 0,0 0,0 0,0 0,0 0,0 0,-1 0,1 0,0 0,0 0,0 0,0 0,0 0,0 0,0 0,-1 0,1 0,0 0,0 0,0 0,0 0,-9-5,-6-9,15 14,-30-35,0-2,3-1,-32-56,19 27,7 13,-17-28,35 63,12 15,-1 1,1-1,1 0,-1 0,0-1,1 1,0 0,0-1,0 1,1-1,-1 0,1 1,0-1,0-7,-3-25,-2 1,-12-47,4 29,4-9,7 43,0-1,-12-38,8 39,2-1,-5-36,-4-17,8 57,14 36,26 50,17 30,43 120,-79-178,-4-13,-2 1,11 50,-17-63,1-1,1 1,1-1,9 18,-7-15,0 0,5 22,-6-9,1 0,2-1,1 0,2-1,28 48,-28-53,0 0,14 42,-16-38,25 46,-6-10,-22-44,15 26,-15-33,0 0,1-1,0 1,1-2,15 15,-17-22,-6-11,-8-15,5 18,-24-79,-11-41,33 107,0 0,1 0,0 0,2 0,1-23,-1 38,0 0,1 1,-1-1,1 0,-1 0,1 1,0-1,0 0,0 1,0-1,0 0,0 1,0 0,0-1,0 1,1 0,-1-1,0 1,1 0,-1 0,1 0,0 0,-1 0,1 1,0-1,0 0,-1 1,1 0,0-1,0 1,0 0,-1 0,1 0,2 0,0 0,0 0,0 0,0 1,0 0,0 0,0 0,0 0,0 0,0 1,-1-1,1 1,-1 0,1 1,5 4,13 13,-16-15,-1 0,1 0,-1 0,0 1,0-1,-1 1,0 0,0 1,5 10,-6-9,1 0,0 0,1 0,0-1,0 0,0 0,1 0,9 7,5 7,6 11,32 49,15 39,-69-115,0 0,0 0,1-1,0 1,0-1,0 0,7 3,-7-4,0 0,0 1,0 0,-1 0,1 0,-1 0,0 1,0-1,3 6,-2-3,0 0,1 0,0-1,0 0,0 0,1 0,0-1,0 0,12 6,23 18,-23-17,0 0,1-1,0-1,0 0,40 10,1 3,-29-12,-23-8,-1-1,0 1,0 1,0 0,0 0,10 7,-11-6,1-1,0 0,0 0,0-1,0 0,0-1,-5-1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29.982"/>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1990 3296,'-4'-3</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29.984"/>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2126 3402,'-33'-24</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29.985"/>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2167 3437,'0'-1,"-2"-1,-1-1,1 0,-1 1,1-1,-1 1,0 0,0 0,2 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0:45.615"/>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0 0,'301'0,"-317"0,-2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2:41.955"/>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0 4,'0'-3,"0"2,0 2</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3:13.664"/>
    </inkml:context>
    <inkml:brush xml:id="br0">
      <inkml:brushProperty name="width" value="0.2" units="cm"/>
      <inkml:brushProperty name="height" value="0.4" units="cm"/>
      <inkml:brushProperty name="color" value="#FDB98B"/>
      <inkml:brushProperty name="tip" value="rectangle"/>
      <inkml:brushProperty name="rasterOp" value="maskPen"/>
      <inkml:brushProperty name="ignorePressure" value="1"/>
    </inkml:brush>
  </inkml:definitions>
  <inkml:trace contextRef="#ctx0" brushRef="#br0">73 3910,'0'-5,"-1"0,0 0,0 0,-1 0,1 0,-1 0,-4-7,-6-22,6-5,2-1,2-60,2 61,-1 1,-12-74,3 50,3 0,3-1,5-87,0 52,1 74,6-38,-4 37,1-31,-5-296,-1 167,2 173,0 0,1 0,0 0,0 1,6-16,26-55,-24 60,-8 17,1-1,1 1,-1 0,1 0,0 1,6-7,-7 8,1-1,-1 1,0-1,0 0,0 0,0-1,-1 1,1 0,-1-1,2-8,3-9,1 1,19-38,-19 45,-1-1,0 1,-1-2,-1 1,0 0,-2-1,5-30,-9-91,0 52,1 82,0-1,0 1,-1-1,1 1,-1 0,0-1,0 1,0 0,0 0,-1 0,1 0,-1 0,0 0,0 0,0 0,-3-2,-2-2,-1 1,1-1,-2 2,-10-7,15 10,1 0,-1-1,1 1,0-1,0 1,0-1,0 0,0 0,1-1,-1 1,1 0,0-1,0 0,0 1,0-1,1 0,-1 0,1 0,0 0,0 0,1 0,-1 0,1-5,1-2,0 1,1 0,0 0,0 0,1 0,1 1,0-1,6-10,-4 4,0 0,-1-1,4-19,-7 24,1 0,0 1,0-1,1 1,1 0,0 0,1 0,10-15,-6 12,0-1,-2 0,13-28,-14 27,1 0,0 0,17-21,-22 32,1 1,1 0,-1-1,0 1,1 1,0-1,0 1,0 0,0 0,1 0,-1 1,1 0,-1 0,10-2,27-3,-27 5,0-1,-1 0,1-1,0 0,-1-1,0-1,17-9,-19 8,-1 1,1 1,1 0,-1 0,1 1,0 1,-1 0,1 1,1 1,-1 0,0 0,15 2,-22-1,-1 0,1 0,-1 0,1-1,-1 0,1 0,-1-1,0 0,1 1,-1-2,0 1,0-1,5-3,-5 2,0-1,0 0,0 0,-1 0,1 0,-1-1,-1 0,1 0,-1 0,3-8,48-98,12-28,-62 128,0 0,-1 0,0 0,-1 0,-1 0,0-1,0 1,-2 0,-1-14,1 21,-1 0,0 0,0 0,0 0,-1 1,0-1,1 1,-2-1,1 1,0 0,-1 0,0 1,0-1,-5-3,2 1,0 0,0-1,-8-12,11 13,0-1,1 0,0 0,0-1,1 1,-1-1,2 1,-1-1,1 0,0-12,1 17,0-1,0 0,0 0,0 0,1 0,0 0,0 1,0-1,0 0,0 1,1-1,0 1,0-1,0 1,0 0,0-1,0 1,1 0,0 1,-1-1,1 0,5-2,-6 3,1 1,-1-1,1 1,-1 0,1 0,-1 0,1 0,-1 1,1-1,0 1,-1-1,1 1,0 0,0 0,-1 0,1 1,3 0,-5-1,1 1,0 0,-1 0,1 0,-1 1,1-1,-1 0,0 1,0-1,1 0,-1 1,0 0,0-1,0 1,-1-1,1 1,0 0,-1 0,1-1,-1 1,1 0,-1 0,0 0,0 0,0 3,2 16,-2 0,0 0,-1 0,-1-1,-1 1,0 0,-2-1,-9 25,11-35,0 0,0 0,1 1,0-1,0 19,3 56,1-32,-2 457,-1-496,-1-1,0 1,-1 0,-1-1,0 0,-8 17,-10 35,-3 59,17-91,-23 57,26-80,0-1,0 1,-2-1,-11 14,10-13,0 0,-11 21,16-27,0 1,0-1,-1 0,1 0,-1 0,-7 6,6-7,1 1,0 0,0 0,0 0,-6 10,7-8,0 0,-1-1,0 1,0-1,0 0,-1 0,1-1,-1 1,0-1,-1 0,1 0,-1-1,-6 4,-11 7,-40 32,-43 29,58-43,48-32,-1 1,1-1,-1 1,0-1,1 0,-1 1,1-1,-1 1,0-1,1 0,-1 0,0 1,1-1,-1 0,0 0,1 0,-1 0,0 0,1 0,-1 0,0 0,0 0,1 0,-2 0,2-1,-1 1,1-1,0 0,-1 1,1-1,0 0,0 1,0-1,0 0,0 1,0-1,0 0,0 1,0-1,0 0,0 1,0-1,0 0,1-1,13-38,-13 38,18-37,2 1,28-38,-30 46,35-61,-53 91,-1-1,1 1,-1 0,1-1,-1 1,0-1,1 1,-1-1,0 1,1-1,-1 1,0-1,0 0,0 1,1-1,-1 1,0-1,0 0,0 1,0-1,0 1,0-1,0 0,0 1,0-1,-1 1,1-1,0 0,0 1,0-1,-1 0,0 1,0 0,0 0,0 0,0 0,0 0,0 0,0 0,0 1,0-1,0 0,0 1,0-1,0 1,0-1,0 1,1-1,-1 1,0 0,-1 1,-32 27,1 2,-29 38,-43 39,91-96,0-1,-1 0,0-1,0-1,-1 0,-23 9,-6-7,45-11,0 0,0 0,0 0,0 0,-1 0,1 0,0 0,0 0,0 0,0 0,0 0,0 0,0 0,0 1,-1-1,1 0,0 0,0 0,0 0,0 0,0 0,0 0,0 1,0-1,0 0,0 0,0 0,0 0,0 0,0 0,0 1,0-1,0 0,0 0,0 0,0 0,0 0,0 0,0 1,0-1,0 0,0 0,0 0,0 0,6 7,12 7,-15-13,13 11,-9-9,-1 1,-1 0,1 1,0-1,-1 1,0 0,0 0,-1 1,1-1,-1 1,0 0,-1 0,6 13,3 15,19 40,-17-41,-1 0,8 39,-14-48,-1 6,-1 1,-2-1,0 1,-3 0,-3 37,1 7,2-71,0 1,0-1,0 0,0 1,1-1,-1 0,1 0,0 1,1-1,-1 0,1 0,-1 0,1 0,1-1,-1 1,0 0,1-1,0 0,5 6,-5-5,1 0,0 1,-1 0,0 0,0 0,0 0,-1 1,0-1,0 1,1 6,0 3,-1 0,0 23,0-15,-1-12,1 0,1 0,0-1,1 1,0-1,0 0,1 0,11 17,-9-17,-1 0,0 1,-1-1,-1 1,0 0,0 1,4 22,-6 78,-3-89,1 0,0 0,2 0,1 0,0 0,12 38,-5-28,-1 1,8 59,5 26,-20-109,0 1,0-1,-1 1,0 0,-1 0,-1-1,1 1,-4 13,0-6,-1 0,0-1,-2 0,-8 17,8-18,5-12,1 0,-1 0,0 0,-1 0,1-1,-5 6,5-7,0 0,0-1,-1 0,1 1,0-1,0 0,-1 0,1 0,-1-1,1 1,0 0,-1-1,1 0,-6 1,-85-3,62 1,-40 2,62 0,0 1,0 1,1-1,-1 1,1 1,0 0,-12 7,11-6,-1 0,1-1,-1 0,-13 4,23-8,-1 1,1-1,-1 0,0 0,1 1,-1-1,0 0,1 0,-1 0,1 0,-1 0,0 0,1 0,-1 0,0 0,1 0,-1 0,1-1,-1 1,0 0,1 0,-1-1,1 1,-1 0,1-1,-1 1,1 0,-1-1,1 1,-1-1,1 1,0-1,-1 1,1-1,-1 1,1-1,0 1,0-1,-1 1,1-1,0 0,0 1,0-1,0 0,0 1,0-1,0 1,0-1,0 0,0 1,0-1,0-1,1-4,1 0,-1 0,1 1,3-8,-4 11,9-26,-1 0,-1 0,-2 0,0-1,-2 0,-2 0,-1-59,-2 45,2 21,-2 0,0 1,-1-1,-2 0,-7-29,4 24,2 0,1 0,1 0,1 0,1-1,4-28,-2-1,8-92,0 1,-7 121,1 1,1 0,12-43,-7 36,6-48,-14 58,-1 17,1-1,-1 0,1 0,1 0,-1 1,5-14,-6 20,0 0,0 0,0 0,0 0,1 0,-1 0,0 0,0 0,0 0,0 0,0 0,0 0,0 0,0-1,1 1,-1 0,0 0,0 0,0 0,0 0,0 0,0 0,0 0,1 0,-1 0,0 0,0 0,0 1,0-1,0 0,0 0,0 0,1 0,-1 0,0 0,0 0,0 0,0 0,0 0,0 0,0 0,0 0,0 1,0-1,0 0,0 0,1 0,-1 0,0 0,0 0,0 0,0 0,0 1,0-1,0 0,0 0,0 0,0 0,0 0,0 0,0 1,0-1,0 0,0 0,0 0,0 0,-1 0,1 0,3 12,1 261,-6-157,2 181,2-285,-1 0,1 0,1 0,0 0,1 0,8 17,4 14,-13-36,0 0,0 0,1 0,0-1,0 0,0 1,1-1,0-1,8 9,2-1,0-1,26 16,-41-28,0-1,0 1,0 0,0 0,0 0,0 0,-1 0,1 0,0 0,0 0,0-1,0 1,0 0,0 0,0 0,0 0,0 0,0 0,0 0,0-1,0 1,0 0,1 0,-1 0,0 0,0 0,0 0,0 0,0-1,0 1,0 0,0 0,0 0,0 0,0 0,0 0,1 0,-1 0,0 0,0 0,0 0,0 0,0 0,0 0,0 0,0 0,1-1,-1 1,0 0,0 0,0 0,0 0,0 0,0 0,0 1,1-1,-1 0,-9-20,-20-28,27 44,-20-33,2-2,1 0,2-1,2-1,1 0,2-1,-11-85,19 92,-2 0,-1 1,-2 0,-14-36,13 40,1-1,2 0,1 0,1 0,1 0,2-1,2 0,4-44,0 49,2 0,0 1,2 0,1 0,23-45,-15 31,15-46,-7-11,-16 57,2 1,1 0,24-50,19-46,-28 61,-23 68,0-1,1 1,-1 0,1 0,0 1,0-1,1 1,0 1,0-1,7-4,15-12,-21 14,0 1,0 1,1 0,0 0,0 0,0 1,1 0,-1 0,1 1,0 1,0-1,0 1,15-1,-12 1,1 0,-1-1,0 0,0-1,0-1,-1 1,0-2,0 0,0 0,0-1,-1 0,0-1,-1 0,15-16,-21 19,0 0,-1 0,0 0,0 0,0-1,0 1,-1-1,0 1,0-1,-1 1,1-11,-1 6,-1 0,0 0,0 1,-1-1,-5-17,4 22,0 0,-1 0,1 1,-1-1,0 1,0-1,-1 1,1 1,-1-1,0 1,0-1,0 1,0 1,-1-1,1 1,-1 0,1 0,-1 0,0 1,0 0,0 0,1 1,-13 0,38 14,-1-1,25 23,4 3,-22-18,-1 1,36 41,-55-55,0-1,-1 1,7 13,14 20,-11-23,1 0,2-1,-1-1,2 0,33 21,34 11,-78-43,-1-1,0 1,-1 1,1-1,-1 1,0 1,9 11,0 4,14 28,10 13,-32-52,0 0,-1 1,-1-1,0 1,0 0,-1 1,0-1,-1 1,-1 0,0 0,-1-1,0 1,-2 22,1-20,1-11,-1 0,0 1,0-1,0 0,0 0,-1 1,1-1,-1 0,-1 0,1 0,0 0,-1 0,0 0,0 0,0 0,0-1,-5 6,4-5,-1 0,1 0,0 0,1 0,-1 0,1 1,-1 0,1-1,1 1,-1 0,1 0,0 0,0 0,0 0,0 0,1 0,0 0,0 1,1-1,-1 0,1 0,0 0,1 0,-1 0,1 0,0-1,0 1,3 5,5 12,-8-17,0 0,1 1,0-1,-1 0,2 0,-1 0,0 0,1-1,0 1,0-1,0 0,6 4,0-1,0 0,-1 2,14 14,4 4,-21-22,1 0,1 0,-1 0,9 4,13 7,-21-9,-1 0,1 0,-1 1,0 0,-1 0,6 10,13 16,70 85,-66-80,-21-26,1-1,0-1,18 18,-16-19,-1 2,0-1,11 17,-13-17,0 0,0 0,1-1,17 14,0-2,-17-14,1 1,1-2,0 1,17 8,82 40,-96-47,-1 0,0 0,-1 1,0 0,18 21,-24-24,8 11,0-1,1-1,1 0,27 21,-81-96,-7-11,2-2,-37-88,69 130,-9-38,11 37,-13-34,-3 16,17 35,1 0,1 0,0 0,-5-20,-1-7,-2 1,-1 0,-2 1,-25-41,41 79,-22-47,17 32,-1 1,-1 0,-1 0,-13-17,-51-75,60 83,-2 1,-1 0,0 2,-2 0,-37-36,40 45,2-1,-20-24,18 19,10 14,0-1,-1 1,1 0,-1 0,-11-6,10 6,0 0,0 0,-10-9,7 5,0 0,0 1,-16-8,16 9,-1 0,2 0,-1-1,-11-10,16 12,-2 0,1 0,0 1,-1 1,0-1,0 1,-10-4,9 4,0 0,0-1,0 0,0 0,-12-10,-50-55,-16-12,83 79,0-1,-1 0,1 0,-1 0,0 1,-6-3,10 5,-1-1,1 1,-1 0,1 0,-1 0,1 0,-1 0,1 0,-1 0,1 0,-1 0,1 0,-1 0,1 0,-1 0,1 0,-1 0,1 1,-1-1,1 0,-1 0,0 1,0 0,1 0,-1 0,1-1,-1 1,1 0,-1 0,1 0,0 0,0 0,-1 0,1 0,0 0,0 0,0 0,0 0,0 1,0 4,0 0,1 0,0 0,0-1,0 1,0 0,1-1,0 1,0-1,1 1,5 7,1 1,2-1,20 21,-22-26,-3 0,0 0,0 0,-1 1,0-1,-1 1,0 0,0 1,-1-1,0 1,0-1,0 11,1-4,0 0,1-1,7 18,11 9,-15-29,-1 1,0 0,-1 1,-1-1,5 19,-8-24,1 0,-1 0,2 0,-1 0,1-1,0 0,1 0,0 0,0 0,1-1,9 11,0-5,0 0,0-1,2 0,22 12,-30-18,0 0,-1 1,0 0,-1 0,1 1,-1 0,-1 1,1-1,4 11,-9-17,0 3,-3-3,-10-9,-15-14,-209-199,214 203,0 1,-32-16,-20-16,53 34,10 7,0 0,1 0,0-1,1 0,0 0,0-1,0 0,-9-16,10 13,-2 1,-17-20,17 20,0 1,-13-22,21 31,1 1,-1-1,1 0,-1 1,1-1,-1 0,1 0,-1 1,1-1,0 0,0 0,-1 0,1 0,0 0,0 1,0-1,0 0,0 0,0 0,0 0,0 0,0 1,1-1,-1 0,0 0,1 0,-1 0,0 1,1-1,-1 0,1 0,-1 1,1-1,-1 0,1 1,0-1,-1 1,1-1,0 0,-1 1,1 0,0-1,0 1,-1-1,1 1,0 0,0 0,0-1,1 1,0-1,-1 1,1-1,-1 0,1 0,-1 0,1 0,-1 0,1 0,-1 0,0 0,0 0,0-1,1 1,0-2,-1 0,0 0,-1 0,1 1,0-1,-1 0,1 0,-1 0,0 0,0 0,0 0,-1 0,1 1,-2-7,-3-3</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3:19.287"/>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372 794,'-1'-1,"0"-1,0 0,-1 0,1 1,-1-1,1 1,-1-1,0 1,1 0,-1-1,0 1,0 0,0 0,-4-1,-1-2,0 0,0 0,1 0,0-1,0 0,0 0,-9-10,13 11,-1-1,1 1,0 0,0 0,0-1,0 0,1 1,0-1,0 0,0 1,0-1,1-6,-7-93,-2-84,9 157,2-1,7-45,-8 72,0 1,0-1,-1 1,1-1,-1 0,-1 1,1-1,0 0,-1 1,0-1,-2-6,0 6,0 0,0 0,0 0,0 0,-1 0,0 1,0-1,-7-5,-12-11,14 11,-1 1,0 0,-1 0,0 1,-1 1,1-1,-24-9,20 11,9 4,0 0,0-1,0 2,0-1,0 1,-1 0,1 0,-10 0,16 1,0 0,0 0,-1 0,1 0,0 0,-1 0,1 1,0-1,0 0,-1 0,1 0,0 0,0 0,-1 0,1 0,0 1,0-1,-1 0,1 0,0 0,0 1,0-1,-1 0,1 0,0 1,0-1,0 0,0 0,0 1,0-1,0 0,-1 0,1 1,0-1,0 0,0 1,0-1,0 0,0 0,0 1,0-1,0 0,1 1,-1-1,0 0,0 0,0 1,0-1,0 0,0 0,1 1,-1-1,0 0,0 0,0 0,0 1,1-1,-1 0,0 0,0 0,1 1,-1-1,0 0,0 0,1 0,-1 0,17 13,23 1,-32-12,1 1,-1-1,0 2,-1-1,1 1,0 0,7 6,-3 1,-1 1,1 0,-2 0,18 28,-4-6,4-3,-21-24,-1 0,0 0,0 0,7 13,-11-17,4 6,-1 1,0-1,-1 1,0 0,0 1,-1-1,0 1,-1-1,1 14,0-2,0 1,9 31,-7-34,0 0,-2 1,2 31,-6 266,1-316,0 1,0-1,0 1,0 0,-1-1,1 1,-1-1,0 1,0-1,0 0,0 1,0-1,0 0,-1 0,1 0,-1 0,-2 3,3-4,0 0,-1-1,1 1,0-1,0 1,-1-1,1 1,0-1,-1 0,1 1,0-1,-1 0,1 0,-1 0,1 0,0 0,-1-1,1 1,0 0,-1-1,1 1,0-1,-1 1,1-1,0 1,0-1,0 0,0 0,-1 0,1 0,0 1,0-1,-1-2,-10-9</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3:29.073"/>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0 2543,'0'-9,"0"-1,1 0,0 0,1 0,0 1,0-1,1 0,0 1,1 0,0 0,9-15,20-31,36-85,-57 114,0 0,2 1,0 1,2 0,22-25,-28 39,0 0,16-11,14-14,-34 28,-1 0,0-1,7-12,8-12,54-80,-4 6,6 14,-18 23,-46 54,1-1,0-1,19-34,-26 41,0 1,1-1,14-15,-14 17,1 0,-2-1,1 0,6-12,-4 6,2 0,-1 0,2 2,0-1,0 1,2 1,20-15,2-4,129-130,-62 54,-58 59,-31 31,26-22,-20 23,4-4,25-27,-43 42,1-1,-1 1,1 0,0 0,12-5,-11 5,1 0,-1 0,13-11,4-5,37-24,11-9,-68 50,0 1,0-1,0 1,0 1,1-1,-1 1,1-1,10-1,47-5,-47 8,-1-1,30-7,8-5,-35 10,0-1,0 0,0-2,30-15,-40 19,0 0,0 0,0 1,0 0,1 0,-1 1,0 0,1 1,-1 0,1 0,10 2,33-1,-51-2,1 1,0 0,0-1,0 0,0 1,-1-1,1 0,0 0,-1 0,1 0,-1 0,1 0,-1 0,1 0,-1-1,0 1,1 0,-1-1,0 1,0-1,0 0,0 1,-1-1,1 0,0 0,-1 1,1-1,-1 0,1 0,-1 0,0-2,1-9,0 0,-1 0,-3-22,1 11,1-13,2-156,3 173,-4 20,0 0,1 0,-1 1,0-1,0 0,1 0,-1 0,0 0,0 0,0 0,1 0,-1 0,0 1,0-1,0 0,1 0,-1 0,0 0,0 1,0-1,0 0,0 0,0 0,1 1,-1-1,0 0,0 0,0 1,0-1,0 0,0 0,0 0,0 1,0-1,0 0,0 0,0 1,7 39,-15 228,-1-58,9-199,1 0,-1 0,2 0,0-1,0 1,1-1,0 1,1-1,0 0,1 0,0-1,8 13,-11-20,0 0,-1 1,0-1,1 0,-1 1,0-1,0 1,0-1,0 1,-1-1,1 1,-1 0,1-1,-1 1,0 0,0 0,0-1,0 1,-1 0,0 3,-4 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5"/>
    </inkml:context>
    <inkml:brush xml:id="br0">
      <inkml:brushProperty name="width" value="0.2" units="cm"/>
      <inkml:brushProperty name="height" value="0.4" units="cm"/>
      <inkml:brushProperty name="color" value="#FF2500"/>
      <inkml:brushProperty name="tip" value="rectangle"/>
      <inkml:brushProperty name="rasterOp" value="maskPen"/>
      <inkml:brushProperty name="ignorePressure" value="1"/>
    </inkml:brush>
  </inkml:definitions>
  <inkml:trace contextRef="#ctx0" brushRef="#br0">1806 1,'27'0,"-11"-1,1 1,0 1,21 4,-33-4,0 0,1 1,-1 0,0 0,0 0,-1 1,1-1,0 1,-1 0,1 1,-1-1,0 1,0 0,3 4,140 185,-141-187,1 0,-1 0,1-1,0 0,0-1,1 0,-1 0,1 0,0-1,0 0,15 3,-12-3,1 0,-1 1,0 1,-1 0,15 9,18 20,-28-22,0 0,1 0,22 11,-29-19,-1 2,0-1,-1 1,1 0,-1 1,0 0,-1 0,0 1,10 14,15 18,-24-33,-1 0,0 1,-1-1,1 1,-1 1,-1-1,0 1,0-1,4 14,-5-13,1 1,0-1,0 0,1 0,1 0,-1-1,2 0,-1 0,1 0,0-1,15 12,-17-14,-1 1,1-1,-1 1,0-1,-1 1,0 1,0-1,0 0,3 13,9 18,2-9,4 10,-4 10,14 58,-12 1,-13-85,-2 0,0 0,0 34,-5 71,-1-44,3-15,-3 78,-21-20,23-119,-1-1,0 1,0 0,0-1,-1 1,0-1,-1 1,1-1,-1 0,-1 0,1 0,-1 0,-6 7,-2 2,-16 26,20-28,-1-1,1 0,-21 20,-112 83,9-1,15-12,64-56,30-26,0 0,-29 17,0 0,39-26,-1-1,0 0,-16 7,-41 20,-25 12,-9 5,-17 6,106-53,0-2,-1 0,1-1,-1-1,0 0,-20 0,3-3,0-2,-1-1,-39-9,17 5,44 6,0 0,0-1,1-1,-1 0,0 0,-15-8,-18-11,-85-28,100 43,22 5,1 0,0 0,0 0,0-1,1 0,-12-7,-42-27,-49-34,48 28,35 25,0-1,-38-35,28 17,14 15,0 0,2-2,-32-44,20 20,23 34,0 0,1 0,1-1,0 0,-6-17,8 17,-1 0,-13-21,13 23,0 0,0 0,-6-20,2-12,8 29,-1 0,-12-30,8 28,-12-24,-20-64,27 56,-11-34,18 65,1-1,1 0,1 0,0 0,1-27,-1-2,2 37,-1 0,0 0,-1 0,0 0,0 1,-1-1,-1 1,0 0,-1 1,0-1,-9-11,15 21,0 1,0 0,0 0,0-1,0 1,-1 0,1 0,0-1,0 1,0 0,-1 0,1-1,0 1,0 0,-1 0,1 0,0 0,-1-1,1 1,0 0,0 0,-1 0,1 0,0 0,-1 0,1 0,0 0,-1 0,1 0,0 0,-1 0,1 0,0 0,-1 0,1 0,0 0,0 0,-1 0,1 1,0-1,-1 0,1 0,-1 1,-5 16,3 28,3-44,1 19,1-1,1 1,1-1,0 0,12 29,5 22,-16-51,1-1,0 0,2-1,0 0,1 0,0-1,2 0,0 0,0-2,26 26,-12-10,-21-24,0 0,1 0,0-1,1 1,-1-1,1 0,10 6,-4-5,0 1,0 1,-1-1,1 2,-2 0,1 0,-1 1,17 21,37 48,-19-24,-40-49,-1 1,0 0,-1 0,5 13,-7-16,1 1,-1-1,1 1,0-1,1 1,-1-1,1 0,0 0,-1 0,2-1,-1 1,0-1,1 1,6 3,-3-3,1 1,-1 0,1 0,-2 1,1 0,0 0,-1 0,0 1,-1 0,0 0,6 10,-7-11,0 0,0 0,0 0,1-1,-1 1,1-1,1 0,5 4,3 0,-1-1,23 10,-17-8,29 21,-30-19,27 14,-12-9,-21-10,1 0,0-1,0-1,0 0,1-1,27 5,-25-6,1 1,-1 0,25 10,-25-8,0 0,1-1,22 3,40 4,-39-5,60 2,-90-9,-2 1,1-1,-1 0,0-1,0 0,1 0,7-2,-14 2,1 0,-1 0,0 0,0-1,0 1,0 0,0-1,0 0,0 1,-1-1,1 0,-1 0,1 0,-1 0,1 0,-1 0,0 0,0 0,0-1,0 1,-1 0,1-1,-1 1,1 0,-1-4,15-141,-7 62,-6-146,-4 113,4 37,-5-92,3 169,0-1,-1 1,0-1,0 1,0-1,-1 1,1-1,-1 1,0 0,-1 0,1 0,-1 0,1 0,-7-6,4 6,0 0,0 1,0-1,-1 1,1 1,-1-1,0 1,0-1,0 2,-7-3,9 3,0 0,1-1,-1 0,0 0,1 0,-1 0,1 0,0-1,0 0,0 0,0 0,0 0,1 0,-1 0,1 0,0-1,0 0,0 1,0-1,1 0,-1 0,0-6,-3-9,1 0,1-1,0-25,1 13,3 20,-2 0,0-1,0 1,-1 0,0 0,-1 0,-1 0,-6-16,-47-86,51 99,0-1,1 0,1 0,-4-26,0 0,0 10,-22-56,25 77,-1 1,0 0,-11-14,-14-25,29 45,0-1,0 0,0 1,-1-1,0 1,0 0,0 0,0 0,0 0,-1 0,0 1,0 0,0 0,0 0,0 0,-8-4,3 3,1-1,0 0,0 0,0-1,1 0,0-1,0 0,-10-13,-16-15,25 29,0 0,0 0,-1 1,1 0,-1 1,-1 0,1 0,0 1,-1 0,0 1,1 0,-1 0,0 1,0 0,0 1,0 0,-17 3,24-2,0 0,0 0,0 0,0 0,0 1,0-1,1 1,-1 0,0 0,1 0,0 0,-1 0,1 0,0 1,0-1,0 1,1-1,-1 1,1 0,-1 0,1 0,0 0,0 0,0 0,0 3,-2 9,2-1,0 1,0 0,2 18,0-12,-1-13,1 1,-1 0,1 0,1 0,0 0,0-1,1 1,0-1,0 0,1 1,8 12,2 2,21 48,-25-48,-6-16,1 1,0-1,0 0,1-1,0 1,0-1,0 0,1-1,0 1,0-1,8 4,17 14,-27-19,-1 1,0-1,0 1,0 0,0 1,5 10,-6-11,0 1,1 0,0-1,0 0,0 0,8 7,-3-3,0 0,0 0,0 0,-1 1,-1 1,0-1,11 22,-10-13,0 0,-1 1,9 40,-12-46,0 0,1-1,0 1,1-1,1 0,0 0,1-1,13 16,-20-25,13 18,14 32,-16-30,19 30,-18-33,-6-10,0 0,0-1,1 1,9 8,-5-6,0 1,-1 0,-1 1,0 0,9 19,10 14,-21-33,0 0,-1 1,6 17,-7-15,1-1,11 18,-1-9,-13-21,0 1,-1 0,0-1,0 1,0 0,-1 1,0-1,0 0,3 12,-1 11,-1-8,9 34,-10-47,1 0,0 1,1-1,-1-1,1 1,0-1,1 1,5 5,-3-4,1 0,1-1,-1 0,1 0,0-1,0 0,1-1,0 0,0 0,0-1,1 0,-1-1,18 3,-18-4,1 1,-1 0,0 1,1 0,-2 0,1 1,0 1,-1 0,0 0,0 0,-1 1,15 16,-18-19,0 1,1-1,-1 0,1-1,9 5,16 10,-34-17,1 0,-1 0,1-1,-1 1,1-1,-1 0,0 1,1-1,-4-1,-44-1,33 0,0 0,0 2,0 0,1 1,-29 6,44-7,1 0,-1 0,1 0,-1 0,1 0,-1 0,1 0,-1 0,1 1,-1-1,1 0,-1 0,1 1,-1-1,1 0,0 1,-1-1,1 0,-1 1,1-1,0 1,-1-1,1 1,0-1,0 0,-1 1,1-1,0 1,0-1,0 1,0 0,0-1,-1 1,1-1,0 1,0 0,0 1,0-1,-1-1,1 1,-1-1,1 1,-1-1,1 1,-1-1,0 0,1 1,-1-1,1 0,-1 1,0-1,1 0,-1 0,0 0,0 1,1-1,-1 0,0 0,1 0,-2 0,-22 0,19 0,0 0,2 0,0-1,-1 1,1 1,0-1,-1 0,1 1,0 0,0-1,0 1,-1 0,1 1,-5 2,8-4,0 1,0-1,0 0,-1 1,1-1,0 1,0-1,0 0,0 1,0-1,0 1,0-1,0 0,0 1,0-1,1 1,-1-1,0 0,0 1,0-1,0 0,0 1,1-1,-1 0,0 1,0-1,1 0,-1 1,0-1,1 0,-1 0,0 1,1-1,-1 0,0 0,1 0,-1 1,0-1,1 0,-1 0,1 0,16 9,-3-4,-1-1,1-1,0 0,0-1,0 0,16-1,86-6,-98 3,1-1,0-1,-1 0,0-1,0-1,-1-1,1 0,-1-1,25-18,-5 3,-21 14,-1-1,27-23,-37 29,-1-1,0 0,0 1,0-1,-1-1,0 1,0 0,0-1,-1 0,1 1,-1-1,2-11,-1-2,1-37,-4 48,0-1,0 1,-1-1,-1 1,1 0,-6-15,6 20,0 1,-1-1,0 1,0 0,1 0,-1 0,0 0,-1 0,1 0,0 0,-1 1,1-1,-1 1,1 0,-1-1,1 1,-1 0,0 1,0-1,1 0,-1 1,0 0,0-1,0 1,-5 1,-6-1,1 2,-1 0,-25 6,38-8,-50 17,48-17,1 1,-1 0,1 0,0 0,0 1,-1-1,1 1,0-1,0 1,0-1,0 1,1 0,-1 0,0 0,1 0,0 0,-3 4,4-5,0-1,0 0,0 0,0 0,0 0,0 0,0 1,0-1,0 0,0 0,1 0,-1 0,0 1,0-1,0 0,0 0,0 0,0 0,0 0,0 0,1 1,-1-1,0 0,0 0,0 0,0 0,0 0,1 0,-1 0,0 0,0 0,0 0,0 0,0 0,1 0,-1 0,0 0,0 0,0 0,0 0,1 0,-1 0,0 0,0 0,0 0,0 0,1 0,-1 0,0 0,0 0,0 0,0 0,0 0,1-1,-1 1,0 0,0 0,0 0,0 0,12-7,6-8,-2-1,0-1,0 0,17-26,-10 12,-4 7,-1-1,15-29,-27 43,-1 0,0 0,-1-1,0 0,0 1,-2-2,1 1,-1-13,0 1,2 0,0 0,1 0,1 1,1 0,1 0,20-37,-13 23,-1 1,12-50,-14 41,-5 15,-2 0,-1-1,-1 1,-1-1,-2 0,-6-40,6 66,-1 0,0 0,0 1,0-1,-1 0,0 1,0-1,0 1,0-1,-5-6,-2 1,1 1,-16-15,-14-14,34 33,0-1,1 0,0-1,0 1,0-1,1 1,-1-1,2 0,-1 0,1 0,-1-11,1-12,4-44,-1 26,-1 4,1 5,-2 0,-1 1,-10-56,3 37,8 45,-1 0,-1 1,0-1,0 1,-1 0,-1-1,0 2,-7-16,9 24,0-1,0 1,0 0,-1-1,1 1,-1 0,1 0,-1 1,0-1,1 0,-1 1,0 0,0 0,-6-2,-3 0,-1 1,-19-1,-12-2,32 3,-1-1,1-1,0 1,0-2,0 0,-18-11,36 24,0 0,0 0,-1 1,0-1,7 19,0-2,3 7,-2 0,10 37,1 2,-19-56,-2-1,0 0,-1 0,2 28,-4-30,0 0,2 0,-1 0,2 0,0 0,0 0,9 19,4 4,-1 0,-2 1,-2 0,10 51,-12-48,-4-17,0 0,2 45,-7 337,-1-181,3-184,10 56,-6-55,1 51,-8-47,-1-32,2-1,-1 1,1 0,1 0,1 0,-1 0,2 0,4 14,-7-25,1 1,-1-1,1 0,-1 0,1 0,-1 0,1 0,0 0,0 0,-1 0,1 0,0-1,0 1,0 0,0 0,0-1,0 1,2 0,-2-1,-1 0,1 0,0 0,0 0,0 0,0 0,-1 0,1 0,0-1,0 1,0 0,-1 0,1-1,0 1,0-1,-1 1,1-1,0 1,-1-1,2 0,3-5,0-1,0 1,0-1,5-11,-2 5,7-15,-1 0,-2-1,-1 0,10-39,14-40,53-107,-72 177,-2-1,-1 0,-2-1,-2 0,5-44,-11-174,-5 135,2 118,0-5,0 0,-1 0,-3-20,3 27,0 0,0 0,0 0,-1 0,1 0,-1 0,0 0,0 0,0 1,0-1,0 1,0 0,-1-1,1 1,-1 0,-4-2,-74-42,73 42,0 1,0 0,-1 0,1 1,-1 0,-12 0,-8-3,29 5,-1 0,1 0,0 0,0-1,-1 1,1 0,0 0,0 0,0 0,-1 0,1 0,0 0,0 0,-1 0,1 0,0 0,0 0,0 0,-1 1,1-1,0 0,0 0,-1 0,1 0,0 0,0 0,0 0,0 1,-1-1,1 0,0 0,0 0,0 0,-1 1,4 9,15 18,-9-15,2 5,0-1,-1 1,-1 0,0 1,-1 0,7 28,12 59,-13-57,-3 1,-1 0,-2 1,0 52,-9-63,0-21,1 0,3 33,-2-46,1 0,-1 0,1 0,0 0,1 0,-1 0,1 0,0-1,1 0,-1 1,1-1,6 6,-1-1,37 33,-43-40,0-1,0 1,0-1,1 0,-1 0,1 0,-1-1,1 1,0-1,0 0,0 0,5 1,-8-2,0-1,0 1,1 0,-1 0,0-1,1 1,-1-1,0 1,0-1,0 0,0 1,0-1,1 0,-1 0,-1 0,1 0,0 0,0 0,0 0,0 0,-1 0,1 0,0 0,-1 0,1-1,-1 1,1 0,-1 0,0-1,1-2,0-4,1-1,-1 0,-1-12,0 16,1-19,0 12,-1 0,0-1,0 1,-2 0,1 0,-6-19,6 29,0 0,0 0,0 0,0 0,0 1,-1-1,1 0,0 1,-1-1,0 1,1 0,-1-1,0 1,1 0,-1 0,0 0,-3-1,0 0,0 1,0 0,-1-1,1 2,-8-1,-8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3:30.714"/>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513 57,'0'-1,"0"0,0 0,-1-1,1 1,0 0,-1 0,1 0,-1 0,0-1,1 1,-1 0,0 0,1 0,-1 0,0 0,0 1,0-1,0 0,0 0,0 1,0-1,0 0,0 1,-1-1,1 1,-2-1,-36-8,32 8,-29-6,-46-6,73 12,-1 0,1 1,-1 1,1 0,0 0,-14 4,17-3,0 0,0 1,1 0,-1 0,1 1,0 0,0 0,0 0,-5 7,-39 48,36-43,-7 10,-42 58,55-73,0 0,1 1,0 0,1 0,-6 22,10-32,1-1,-1 1,1 0,0 0,0 0,0 0,0 0,0-1,0 1,1 0,-1 0,0 0,1 0,-1-1,1 1,0 0,0 0,0-1,0 1,0-1,0 1,2 2,-2-4,0 1,0 0,1-1,-1 1,0 0,1-1,-1 1,0-1,1 0,-1 0,0 1,1-1,-1 0,1 0,-1 0,0 0,1 0,-1-1,1 1,-1 0,0-1,1 1,-1-1,0 1,0-1,1 0,-1 1,0-1,0 0,0 0,1-1,4-4,-1 1,0-2,0 1,0 0,-1-1,0 0,0 0,-1 0,5-14,-4 10,1 0,0 0,10-13,-3 7,-4 4,1 1,0 0,1 0,0 1,1 0,0 1,0 0,15-8,-16 13,0 0,0 1,0 1,0 0,1 0,-1 1,1 0,0 1,0 0,-1 1,16 1,-11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3:39.852"/>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0 0,'7'0,"0"1,-1-1,1 1,0 0,-1 1,0-1,1 1,-1 1,0-1,0 1,11 7,-14-8,0 0,0 1,0-1,0 1,-1 0,1 0,-1 0,0 0,0 0,0 1,-1-1,1 1,-1-1,1 1,-1-1,0 1,-1 0,1 0,-1-1,1 1,-1 0,-1 4,2-6,-1-1,0 0,0 0,0 1,0-1,0 0,-1 0,1 0,0 1,0-1,-1 0,1 0,-1 0,1 0,-1 0,0 0,1 0,-1 0,0 0,0 0,1 0,-1 0,0 0,0-1,0 1,0 0,0-1,0 1,0 0,0-1,-1 1,1-1,0 0,0 1,0-1,0 0,-1 0,1 0,0 0,0 0,-1 0,1 0,0 0,0-1,-2 1,0-1,0 0,-1-1,1 1,0-1,0 1,0-1,0 0,1 0,-1 0,0 0,1-1,-1 1,1-1,0 0,-3-3,2-1,-1 0,1 0,0 0,1 0,0 0,0 0,0-1,0-10,11 36,-4 4,0 0,2-1,0 0,2-1,18 35,-23-47,-1-1,0 1,0 0,-1 0,0 0,0 0,-1 1,0-1,-1 0,0 1,-1 10,1-12,0 19</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3:48.951"/>
    </inkml:context>
    <inkml:brush xml:id="br0">
      <inkml:brushProperty name="width" value="0.1" units="cm"/>
      <inkml:brushProperty name="height" value="0.2" units="cm"/>
      <inkml:brushProperty name="color" value="#FDB98B"/>
      <inkml:brushProperty name="tip" value="rectangle"/>
      <inkml:brushProperty name="rasterOp" value="maskPen"/>
      <inkml:brushProperty name="ignorePressure" value="1"/>
    </inkml:brush>
  </inkml:definitions>
  <inkml:trace contextRef="#ctx0" brushRef="#br0">232 153,'18'134,"-17"134,-2-137,2-125,-1 0,1 0,0 0,0 0,1 0,0 0,0 0,0-1,1 1,-1-1,1 1,1-1,-1 0,1 0,0-1,0 1,0-1,1 0,-1 0,1 0,0 0,6 2,-11-5,1-1,0 0,-1 1,1-1,0 0,-1 1,1-1,0 0,-1 0,1 0,0 0,0 0,-1 0,1 0,0 0,0 0,-1 0,1 0,0 0,-1 0,1-1,0 1,-1 0,1 0,0-1,-1 1,1-1,0 1,-1 0,1-1,-1 1,1-1,-1 1,1-1,-1 0,1 1,-1-1,0 1,1-1,-1 0,0 1,0-1,1 0,-1 0,0 1,0-1,0 0,0 1,0-1,0 0,0 0,0-1,0-5,0-1,0 0,-2-12,2 19,-9-60,1 17,3-1,-1-47,7-257,-1 348,0 0,0 0,0 1,0-1,0 0,0 0,0 1,0-1,0 0,0 0,0 1,1-1,-1 0,0 0,0 1,1-1,-1 0,0 1,1-1,-1 1,2-2,-2 2,1 0,-1 0,1 0,0 1,-1-1,1 0,-1 0,1 1,-1-1,1 0,-1 1,0-1,1 0,-1 1,1-1,-1 1,0-1,1 0,-1 1,1 0,19 35,-19-35,10 25,-2 0,0 1,-2 0,5 36,4 15,-12-61,-2 0,1 20,-2-19,7 32,-4-20,0 1,-2-1,-1 1,-4 30,2 4,0 279,-1-316,-1-1,-2 0,-1 0,-11 33,11-39,-6 15,-1-1,-1 0,-25 42,24-37,14-34,-1 0,0 0,0-1,0 1,-1-1,0 1,-7 9,10-15,0 0,-1 0,1 0,0 1,0-1,-1 0,1 0,0 0,-1 0,1 0,0 0,-1 0,1 0,0 0,-1 0,1 0,0 0,-1 0,1 0,0 0,-1 0,1 0,0 0,-1 0,1 0,0 0,-1-1,1 1,0 0,0 0,-1 0,1-1,0 1,0 0,-1 0,1 0,0-1,0 1,0 0,-1-1,1 1,0 0,0-1,0 1,0 0,0 0,0-1,0 1,0-1,-7-20,6 20,-6-38,1 0,2 1,1-2,6-75,5 22,2-38,-9 105,1 1,8-45,-9 68,0 6,1 14,-1 25,0 19,-3 80,-7-80,5-40,-1 32,2-22,-1-1,-2 1,-16 53,12-54,2 1,1 0,-4 48,9-60,-1 1,-1-2,-1 1,-1 0,-1-1,-8 19,-13 36,26-68,0-1,0 0,0 0,-1 0,1 0,-1 0,0-1,-1 1,1-1,-6 6,7-9,0 1,0-1,-1 1,1-1,0 0,0 0,-1 0,1 0,0 0,-1 0,1-1,-1 1,1-1,-1 0,1 1,-1-1,1 0,-1-1,1 1,-1 0,1-1,-1 1,1-1,-1 0,-3-2,5 3,-1-1,0 0,1-1,-1 1,1 0,-1 0,1-1,0 1,-1 0,1-1,0 1,0-1,0 0,0 1,0-1,1 0,-1 0,0 0,1 1,-1-1,1 0,0 0,0 0,0 0,0-3,0-6,1 1,1-1,4-16,-1 6,-1 3,1 0,1 1,1 0,9-19,-6 17,-2-1,10-30,-15 38,1 0,1 1,0 0,0 0,14-20,42-47,-25 34,47-54,-42 48,-36 45,-1 0,1 1,0 0,1 0,-1 0,1 1,10-6,-15 9,1-1,-1 1,1 0,-1 0,1-1,-1 1,1 0,-1 0,1 0,-1 0,0 0,1 1,-1-1,1 0,-1 1,1-1,-1 1,0 0,1-1,-1 1,0 0,0 0,1 0,-1 0,0 0,0 0,0 0,0 0,0 0,0 0,-1 0,1 1,0-1,-1 0,1 1,0-1,-1 1,1 1,2 7,0 1,0-1,2 22,-5-27,5 21,2-1,17 47,-21-66,1-1,-1 0,1 0,-1 0,2-1,-1 1,0-1,1 0,0 0,0 0,0-1,0 0,0 0,1 0,0 0,-1-1,7 1,19 15,-7-3,0-5,-19-8,-1-1,0 0,0 1,0 0,0 0,0 0,0 0,-1 1,1 0,-1-1,0 1,0 0,0 1,0-1,5 7,-5-4,0-1,1 1,0-1,0 0,0-1,1 1,0-1,0 0,0 0,0 0,0-1,1 1,0-2,0 1,-1 0,1-1,1 0,8 1,-9-1,1 0,0 0,-1 0,1 1,-1 0,0 1,0-1,0 1,10 9,-2 0,-2 1,17 22,-19-24,-9-11,1 1,-1-1,0 1,0-1,0 1,0-1,0 1,0 0,0 0,0-1,0 3,-1-4,0 1,0-1,0 0,0 1,0-1,0 0,-1 0,1 1,0-1,0 0,0 1,0-1,-1 0,1 0,0 0,0 1,-1-1,1 0,0 0,0 0,-1 1,1-1,0 0,0 0,-1 0,1 0,-1 0,-18 3,9-4,0 0,1 0,-1-1,1 0,0 0,-1-1,1-1,0 1,1-1,-12-7,-9-8,-41-35,36 27,31 23,-1 0,1 0,0 0,0-1,1 1,-1-1,1 0,0 0,1 0,-1 0,1 0,-1-6,-12-31,-24-50,11 24,22 58,0 0,-1 1,-10-12,10 14,1 0,0 0,1 0,-1-1,1 0,-5-14,-42-115,48 129,-1-1,0 1,-1 0,1 1,-1-1,-1 1,-6-7,7 8,0 1,0-1,1 0,0 0,0 0,0 0,1-1,0 1,0-1,1 0,0 0,-2-10,1-4,-12-42,10 46,1 0,0-1,2 1,-2-22,4 17,1-5,-2-1,-7-49,7 71,0-1,-1 1,0 0,0-1,0 1,-1 0,0 1,0-1,0 0,-1 1,0 0,0 0,0 0,-1 0,0 0,0 1,-8-5,13 8,0 1,0 0,-1 0,1-1,0 1,-1 0,1 0,-1 0,1 0,0-1,-1 1,1 0,0 0,-1 0,1 0,-1 0,1 0,0 0,-1 0,1 0,0 0,-1 0,1 0,-1 1,1-1,0 0,-1 0,1 0,0 0,-1 1,1-1,0 0,-1 0,1 1,0-1,-5 18,7 27,-1-40,1 16,8 30,-9-45,1 0,0 1,1-1,-1 0,1-1,0 1,1 0,-1-1,6 6,-8-10,1 1,-1 0,1-1,-1 1,1 0,-1 0,0-1,0 1,0 0,0 0,-1 0,1 0,0 1,-1-1,1 0,-1 0,0 0,0 3,0-2,-1 1,-1 0,1 0,0-1,-1 1,0-1,0 1,0-1,-4 5,-18 37,21-36,-1-1,-1 1,1-1,-12 14,16-21,0-1,0 0,0 0,-1 1,1-1,0 0,0 1,-1-1,1 0,0 0,-1 1,1-1,0 0,-1 0,1 0,0 0,-1 1,1-1,0 0,-1 0,1 0,0 0,-1 0,1 0,-1 0,1 0,0 0,-1 0,1 0,0 0,-1 0,1 0,-1-1,-5-11,2-22,4 33,0-317,1 146,1 91,-4-88,-7 111,6 38,-3-40,6-53,0 109</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6"/>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3554 2785,'7'-16,"-5"-8,-2 23,0 0,0 1,-1-1,1 0,0 1,-1-1,1 0,0 1,-1-1,1 1,0-1,-1 1,1-1,-1 1,1-1,-1 1,0-1,1 1,-1-1,1 1,-1 0,0 0,1-1,-1 1,0 0,1 0,-1-1,0 1,1 0,-2 0,-10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7"/>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3490 2908,'0'-1,"14"-19</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27T12:49:34.188"/>
    </inkml:context>
    <inkml:brush xml:id="br0">
      <inkml:brushProperty name="width" value="0.1" units="cm"/>
      <inkml:brushProperty name="height" value="0.2" units="cm"/>
      <inkml:brushProperty name="color" value="#D9AEFF"/>
      <inkml:brushProperty name="tip" value="rectangle"/>
      <inkml:brushProperty name="rasterOp" value="maskPen"/>
      <inkml:brushProperty name="ignorePressure" value="1"/>
    </inkml:brush>
  </inkml:definitions>
  <inkml:trace contextRef="#ctx0" brushRef="#br0">2932 3543,'35'-36,"101"-110,-131 140,0 0,0 1,1 0,0 0,0 0,0 0,1 1,-1 0,1 1,13-5,-17 6,1-1,0 1,-1-1,1 1,-1-1,0 0,0 0,0 0,-1-1,1 1,-1-1,1 1,-1-1,2-6,12-15,43-65,-37 54,2 1,31-36,-29 49,-21 18,0 0,1-1,-1 0,5-7,5-6,-4 3</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D7D5233-EF59-4BAF-B85E-30908693D005}" type="datetimeFigureOut">
              <a:rPr lang="en-GB" smtClean="0"/>
              <a:t>28/09/2023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402247606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7D5233-EF59-4BAF-B85E-30908693D005}" type="datetimeFigureOut">
              <a:rPr lang="en-GB" smtClean="0"/>
              <a:t>28/09/2023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1693872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7D5233-EF59-4BAF-B85E-30908693D005}" type="datetimeFigureOut">
              <a:rPr lang="en-GB" smtClean="0"/>
              <a:t>28/09/2023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2216463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7D5233-EF59-4BAF-B85E-30908693D005}" type="datetimeFigureOut">
              <a:rPr lang="en-GB" smtClean="0"/>
              <a:t>28/09/2023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2307020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ED7D5233-EF59-4BAF-B85E-30908693D005}" type="datetimeFigureOut">
              <a:rPr lang="en-GB" smtClean="0"/>
              <a:t>28/09/2023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227371728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ED7D5233-EF59-4BAF-B85E-30908693D005}" type="datetimeFigureOut">
              <a:rPr lang="en-GB" smtClean="0"/>
              <a:t>28/09/2023</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1987746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ED7D5233-EF59-4BAF-B85E-30908693D005}" type="datetimeFigureOut">
              <a:rPr lang="en-GB" smtClean="0"/>
              <a:t>28/09/2023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F57F53-2BB8-49BF-AFD0-55E3E8ABA9B9}" type="slidenum">
              <a:rPr lang="en-GB" smtClean="0"/>
              <a:t>‹#›</a:t>
            </a:fld>
            <a:endParaRPr lang="en-GB"/>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59106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7D5233-EF59-4BAF-B85E-30908693D005}" type="datetimeFigureOut">
              <a:rPr lang="en-GB" smtClean="0"/>
              <a:t>28/09/2023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3605314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7D5233-EF59-4BAF-B85E-30908693D005}" type="datetimeFigureOut">
              <a:rPr lang="en-GB" smtClean="0"/>
              <a:t>28/09/2023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2259925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ED7D5233-EF59-4BAF-B85E-30908693D005}" type="datetimeFigureOut">
              <a:rPr lang="en-GB" smtClean="0"/>
              <a:t>28/09/2023</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3533307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D7D5233-EF59-4BAF-B85E-30908693D005}" type="datetimeFigureOut">
              <a:rPr lang="en-GB" smtClean="0"/>
              <a:t>28/09/2023</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97F57F53-2BB8-49BF-AFD0-55E3E8ABA9B9}" type="slidenum">
              <a:rPr lang="en-GB" smtClean="0"/>
              <a:t>‹#›</a:t>
            </a:fld>
            <a:endParaRPr lang="en-GB"/>
          </a:p>
        </p:txBody>
      </p:sp>
    </p:spTree>
    <p:extLst>
      <p:ext uri="{BB962C8B-B14F-4D97-AF65-F5344CB8AC3E}">
        <p14:creationId xmlns:p14="http://schemas.microsoft.com/office/powerpoint/2010/main" val="5193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D7D5233-EF59-4BAF-B85E-30908693D005}" type="datetimeFigureOut">
              <a:rPr lang="en-GB" smtClean="0"/>
              <a:t>28/09/2023</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7F57F53-2BB8-49BF-AFD0-55E3E8ABA9B9}" type="slidenum">
              <a:rPr lang="en-GB" smtClean="0"/>
              <a:t>‹#›</a:t>
            </a:fld>
            <a:endParaRPr lang="en-GB"/>
          </a:p>
        </p:txBody>
      </p:sp>
    </p:spTree>
    <p:extLst>
      <p:ext uri="{BB962C8B-B14F-4D97-AF65-F5344CB8AC3E}">
        <p14:creationId xmlns:p14="http://schemas.microsoft.com/office/powerpoint/2010/main" val="3844187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mailto:sarah.johanesen@warwick.ac.uk"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10" Type="http://schemas.microsoft.com/office/2007/relationships/hdphoto" Target="../media/hdphoto2.wdp"/><Relationship Id="rId4" Type="http://schemas.openxmlformats.org/officeDocument/2006/relationships/image" Target="../media/image2.jpe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2.png"/><Relationship Id="rId7" Type="http://schemas.openxmlformats.org/officeDocument/2006/relationships/image" Target="../media/image27.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image" Target="../media/image34.png"/><Relationship Id="rId26" Type="http://schemas.openxmlformats.org/officeDocument/2006/relationships/image" Target="../media/image38.png"/><Relationship Id="rId39" Type="http://schemas.openxmlformats.org/officeDocument/2006/relationships/customXml" Target="../ink/ink18.xml"/><Relationship Id="rId21" Type="http://schemas.openxmlformats.org/officeDocument/2006/relationships/customXml" Target="../ink/ink9.xml"/><Relationship Id="rId34" Type="http://schemas.openxmlformats.org/officeDocument/2006/relationships/image" Target="../media/image42.png"/><Relationship Id="rId42" Type="http://schemas.openxmlformats.org/officeDocument/2006/relationships/image" Target="../media/image46.png"/><Relationship Id="rId47" Type="http://schemas.openxmlformats.org/officeDocument/2006/relationships/customXml" Target="../ink/ink22.xml"/><Relationship Id="rId50" Type="http://schemas.openxmlformats.org/officeDocument/2006/relationships/image" Target="../media/image50.png"/><Relationship Id="rId55" Type="http://schemas.openxmlformats.org/officeDocument/2006/relationships/customXml" Target="../ink/ink26.xml"/><Relationship Id="rId63" Type="http://schemas.openxmlformats.org/officeDocument/2006/relationships/customXml" Target="../ink/ink30.xml"/><Relationship Id="rId7" Type="http://schemas.openxmlformats.org/officeDocument/2006/relationships/customXml" Target="../ink/ink2.xml"/><Relationship Id="rId2" Type="http://schemas.openxmlformats.org/officeDocument/2006/relationships/image" Target="../media/image29.jpeg"/><Relationship Id="rId16" Type="http://schemas.openxmlformats.org/officeDocument/2006/relationships/image" Target="../media/image33.png"/><Relationship Id="rId29" Type="http://schemas.openxmlformats.org/officeDocument/2006/relationships/customXml" Target="../ink/ink13.xml"/><Relationship Id="rId11" Type="http://schemas.openxmlformats.org/officeDocument/2006/relationships/customXml" Target="../ink/ink4.xml"/><Relationship Id="rId24" Type="http://schemas.openxmlformats.org/officeDocument/2006/relationships/image" Target="../media/image37.png"/><Relationship Id="rId32" Type="http://schemas.openxmlformats.org/officeDocument/2006/relationships/image" Target="../media/image41.png"/><Relationship Id="rId37" Type="http://schemas.openxmlformats.org/officeDocument/2006/relationships/customXml" Target="../ink/ink17.xml"/><Relationship Id="rId40" Type="http://schemas.openxmlformats.org/officeDocument/2006/relationships/image" Target="../media/image45.png"/><Relationship Id="rId45" Type="http://schemas.openxmlformats.org/officeDocument/2006/relationships/customXml" Target="../ink/ink21.xml"/><Relationship Id="rId53" Type="http://schemas.openxmlformats.org/officeDocument/2006/relationships/customXml" Target="../ink/ink25.xml"/><Relationship Id="rId58" Type="http://schemas.openxmlformats.org/officeDocument/2006/relationships/image" Target="../media/image54.png"/><Relationship Id="rId66" Type="http://schemas.openxmlformats.org/officeDocument/2006/relationships/image" Target="../media/image58.png"/><Relationship Id="rId61" Type="http://schemas.openxmlformats.org/officeDocument/2006/relationships/customXml" Target="../ink/ink29.xml"/><Relationship Id="rId19" Type="http://schemas.openxmlformats.org/officeDocument/2006/relationships/customXml" Target="../ink/ink8.xml"/><Relationship Id="rId14" Type="http://schemas.openxmlformats.org/officeDocument/2006/relationships/image" Target="../media/image32.png"/><Relationship Id="rId22" Type="http://schemas.openxmlformats.org/officeDocument/2006/relationships/image" Target="../media/image36.png"/><Relationship Id="rId27" Type="http://schemas.openxmlformats.org/officeDocument/2006/relationships/customXml" Target="../ink/ink12.xml"/><Relationship Id="rId30" Type="http://schemas.openxmlformats.org/officeDocument/2006/relationships/image" Target="../media/image40.png"/><Relationship Id="rId35" Type="http://schemas.openxmlformats.org/officeDocument/2006/relationships/customXml" Target="../ink/ink16.xml"/><Relationship Id="rId43" Type="http://schemas.openxmlformats.org/officeDocument/2006/relationships/customXml" Target="../ink/ink20.xml"/><Relationship Id="rId48" Type="http://schemas.openxmlformats.org/officeDocument/2006/relationships/image" Target="../media/image49.png"/><Relationship Id="rId56" Type="http://schemas.openxmlformats.org/officeDocument/2006/relationships/image" Target="../media/image53.png"/><Relationship Id="rId64" Type="http://schemas.openxmlformats.org/officeDocument/2006/relationships/image" Target="../media/image57.png"/><Relationship Id="rId8" Type="http://schemas.openxmlformats.org/officeDocument/2006/relationships/image" Target="../media/image29.png"/><Relationship Id="rId51" Type="http://schemas.openxmlformats.org/officeDocument/2006/relationships/customXml" Target="../ink/ink24.xml"/><Relationship Id="rId3" Type="http://schemas.openxmlformats.org/officeDocument/2006/relationships/customXml" Target="../ink/ink1.xml"/><Relationship Id="rId12" Type="http://schemas.openxmlformats.org/officeDocument/2006/relationships/image" Target="../media/image31.png"/><Relationship Id="rId17" Type="http://schemas.openxmlformats.org/officeDocument/2006/relationships/customXml" Target="../ink/ink7.xml"/><Relationship Id="rId25" Type="http://schemas.openxmlformats.org/officeDocument/2006/relationships/customXml" Target="../ink/ink11.xml"/><Relationship Id="rId33" Type="http://schemas.openxmlformats.org/officeDocument/2006/relationships/customXml" Target="../ink/ink15.xml"/><Relationship Id="rId38" Type="http://schemas.openxmlformats.org/officeDocument/2006/relationships/image" Target="../media/image44.png"/><Relationship Id="rId46" Type="http://schemas.openxmlformats.org/officeDocument/2006/relationships/image" Target="../media/image48.png"/><Relationship Id="rId59" Type="http://schemas.openxmlformats.org/officeDocument/2006/relationships/customXml" Target="../ink/ink28.xml"/><Relationship Id="rId20" Type="http://schemas.openxmlformats.org/officeDocument/2006/relationships/image" Target="../media/image35.png"/><Relationship Id="rId41" Type="http://schemas.openxmlformats.org/officeDocument/2006/relationships/customXml" Target="../ink/ink19.xml"/><Relationship Id="rId54" Type="http://schemas.openxmlformats.org/officeDocument/2006/relationships/image" Target="../media/image52.png"/><Relationship Id="rId62"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28.png"/><Relationship Id="rId15" Type="http://schemas.openxmlformats.org/officeDocument/2006/relationships/customXml" Target="../ink/ink6.xml"/><Relationship Id="rId23" Type="http://schemas.openxmlformats.org/officeDocument/2006/relationships/customXml" Target="../ink/ink10.xml"/><Relationship Id="rId28" Type="http://schemas.openxmlformats.org/officeDocument/2006/relationships/image" Target="../media/image39.png"/><Relationship Id="rId36" Type="http://schemas.openxmlformats.org/officeDocument/2006/relationships/image" Target="../media/image43.png"/><Relationship Id="rId49" Type="http://schemas.openxmlformats.org/officeDocument/2006/relationships/customXml" Target="../ink/ink23.xml"/><Relationship Id="rId57" Type="http://schemas.openxmlformats.org/officeDocument/2006/relationships/customXml" Target="../ink/ink27.xml"/><Relationship Id="rId10" Type="http://schemas.openxmlformats.org/officeDocument/2006/relationships/image" Target="../media/image30.png"/><Relationship Id="rId31" Type="http://schemas.openxmlformats.org/officeDocument/2006/relationships/customXml" Target="../ink/ink14.xml"/><Relationship Id="rId44" Type="http://schemas.openxmlformats.org/officeDocument/2006/relationships/image" Target="../media/image47.png"/><Relationship Id="rId52" Type="http://schemas.openxmlformats.org/officeDocument/2006/relationships/image" Target="../media/image51.png"/><Relationship Id="rId60" Type="http://schemas.openxmlformats.org/officeDocument/2006/relationships/image" Target="../media/image55.png"/><Relationship Id="rId65" Type="http://schemas.openxmlformats.org/officeDocument/2006/relationships/customXml" Target="../ink/ink31.xml"/><Relationship Id="rId9" Type="http://schemas.openxmlformats.org/officeDocument/2006/relationships/customXml" Target="../ink/ink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13" Type="http://schemas.openxmlformats.org/officeDocument/2006/relationships/customXml" Target="../ink/ink37.xml"/><Relationship Id="rId18" Type="http://schemas.openxmlformats.org/officeDocument/2006/relationships/image" Target="../media/image35.png"/><Relationship Id="rId26" Type="http://schemas.openxmlformats.org/officeDocument/2006/relationships/image" Target="../media/image39.png"/><Relationship Id="rId39" Type="http://schemas.openxmlformats.org/officeDocument/2006/relationships/customXml" Target="../ink/ink50.xml"/><Relationship Id="rId21" Type="http://schemas.openxmlformats.org/officeDocument/2006/relationships/customXml" Target="../ink/ink41.xml"/><Relationship Id="rId34" Type="http://schemas.openxmlformats.org/officeDocument/2006/relationships/image" Target="../media/image43.png"/><Relationship Id="rId42" Type="http://schemas.openxmlformats.org/officeDocument/2006/relationships/image" Target="../media/image47.png"/><Relationship Id="rId47" Type="http://schemas.openxmlformats.org/officeDocument/2006/relationships/customXml" Target="../ink/ink54.xml"/><Relationship Id="rId50" Type="http://schemas.openxmlformats.org/officeDocument/2006/relationships/image" Target="../media/image51.png"/><Relationship Id="rId55" Type="http://schemas.openxmlformats.org/officeDocument/2006/relationships/customXml" Target="../ink/ink58.xml"/><Relationship Id="rId63" Type="http://schemas.openxmlformats.org/officeDocument/2006/relationships/customXml" Target="../ink/ink62.xml"/><Relationship Id="rId7" Type="http://schemas.openxmlformats.org/officeDocument/2006/relationships/customXml" Target="../ink/ink34.xml"/><Relationship Id="rId2" Type="http://schemas.openxmlformats.org/officeDocument/2006/relationships/image" Target="../media/image29.jpeg"/><Relationship Id="rId16" Type="http://schemas.openxmlformats.org/officeDocument/2006/relationships/image" Target="../media/image34.png"/><Relationship Id="rId29" Type="http://schemas.openxmlformats.org/officeDocument/2006/relationships/customXml" Target="../ink/ink45.xml"/><Relationship Id="rId11" Type="http://schemas.openxmlformats.org/officeDocument/2006/relationships/customXml" Target="../ink/ink36.xml"/><Relationship Id="rId24" Type="http://schemas.openxmlformats.org/officeDocument/2006/relationships/image" Target="../media/image38.png"/><Relationship Id="rId32" Type="http://schemas.openxmlformats.org/officeDocument/2006/relationships/image" Target="../media/image42.png"/><Relationship Id="rId37" Type="http://schemas.openxmlformats.org/officeDocument/2006/relationships/customXml" Target="../ink/ink49.xml"/><Relationship Id="rId40" Type="http://schemas.openxmlformats.org/officeDocument/2006/relationships/image" Target="../media/image46.png"/><Relationship Id="rId45" Type="http://schemas.openxmlformats.org/officeDocument/2006/relationships/customXml" Target="../ink/ink53.xml"/><Relationship Id="rId53" Type="http://schemas.openxmlformats.org/officeDocument/2006/relationships/customXml" Target="../ink/ink57.xml"/><Relationship Id="rId58" Type="http://schemas.openxmlformats.org/officeDocument/2006/relationships/image" Target="../media/image55.png"/><Relationship Id="rId5" Type="http://schemas.openxmlformats.org/officeDocument/2006/relationships/customXml" Target="../ink/ink33.xml"/><Relationship Id="rId61" Type="http://schemas.openxmlformats.org/officeDocument/2006/relationships/customXml" Target="../ink/ink61.xml"/><Relationship Id="rId19" Type="http://schemas.openxmlformats.org/officeDocument/2006/relationships/customXml" Target="../ink/ink40.xml"/><Relationship Id="rId14" Type="http://schemas.openxmlformats.org/officeDocument/2006/relationships/image" Target="../media/image33.png"/><Relationship Id="rId22" Type="http://schemas.openxmlformats.org/officeDocument/2006/relationships/image" Target="../media/image37.png"/><Relationship Id="rId27" Type="http://schemas.openxmlformats.org/officeDocument/2006/relationships/customXml" Target="../ink/ink44.xml"/><Relationship Id="rId30" Type="http://schemas.openxmlformats.org/officeDocument/2006/relationships/image" Target="../media/image41.png"/><Relationship Id="rId35" Type="http://schemas.openxmlformats.org/officeDocument/2006/relationships/customXml" Target="../ink/ink48.xml"/><Relationship Id="rId43" Type="http://schemas.openxmlformats.org/officeDocument/2006/relationships/customXml" Target="../ink/ink52.xml"/><Relationship Id="rId48" Type="http://schemas.openxmlformats.org/officeDocument/2006/relationships/image" Target="../media/image50.png"/><Relationship Id="rId56" Type="http://schemas.openxmlformats.org/officeDocument/2006/relationships/image" Target="../media/image54.png"/><Relationship Id="rId64" Type="http://schemas.openxmlformats.org/officeDocument/2006/relationships/image" Target="../media/image58.png"/><Relationship Id="rId8" Type="http://schemas.openxmlformats.org/officeDocument/2006/relationships/image" Target="../media/image30.png"/><Relationship Id="rId51" Type="http://schemas.openxmlformats.org/officeDocument/2006/relationships/customXml" Target="../ink/ink56.xml"/><Relationship Id="rId3" Type="http://schemas.openxmlformats.org/officeDocument/2006/relationships/customXml" Target="../ink/ink32.xml"/><Relationship Id="rId12" Type="http://schemas.openxmlformats.org/officeDocument/2006/relationships/image" Target="../media/image32.png"/><Relationship Id="rId17" Type="http://schemas.openxmlformats.org/officeDocument/2006/relationships/customXml" Target="../ink/ink39.xml"/><Relationship Id="rId25" Type="http://schemas.openxmlformats.org/officeDocument/2006/relationships/customXml" Target="../ink/ink43.xml"/><Relationship Id="rId33" Type="http://schemas.openxmlformats.org/officeDocument/2006/relationships/customXml" Target="../ink/ink47.xml"/><Relationship Id="rId38" Type="http://schemas.openxmlformats.org/officeDocument/2006/relationships/image" Target="../media/image45.png"/><Relationship Id="rId46" Type="http://schemas.openxmlformats.org/officeDocument/2006/relationships/image" Target="../media/image49.png"/><Relationship Id="rId59" Type="http://schemas.openxmlformats.org/officeDocument/2006/relationships/customXml" Target="../ink/ink60.xml"/><Relationship Id="rId20" Type="http://schemas.openxmlformats.org/officeDocument/2006/relationships/image" Target="../media/image36.png"/><Relationship Id="rId41" Type="http://schemas.openxmlformats.org/officeDocument/2006/relationships/customXml" Target="../ink/ink51.xml"/><Relationship Id="rId54" Type="http://schemas.openxmlformats.org/officeDocument/2006/relationships/image" Target="../media/image53.png"/><Relationship Id="rId62" Type="http://schemas.openxmlformats.org/officeDocument/2006/relationships/image" Target="../media/image57.png"/><Relationship Id="rId1" Type="http://schemas.openxmlformats.org/officeDocument/2006/relationships/slideLayout" Target="../slideLayouts/slideLayout1.xml"/><Relationship Id="rId6" Type="http://schemas.openxmlformats.org/officeDocument/2006/relationships/image" Target="../media/image29.png"/><Relationship Id="rId15" Type="http://schemas.openxmlformats.org/officeDocument/2006/relationships/customXml" Target="../ink/ink38.xml"/><Relationship Id="rId23" Type="http://schemas.openxmlformats.org/officeDocument/2006/relationships/customXml" Target="../ink/ink42.xml"/><Relationship Id="rId28" Type="http://schemas.openxmlformats.org/officeDocument/2006/relationships/image" Target="../media/image40.png"/><Relationship Id="rId36" Type="http://schemas.openxmlformats.org/officeDocument/2006/relationships/image" Target="../media/image44.png"/><Relationship Id="rId49" Type="http://schemas.openxmlformats.org/officeDocument/2006/relationships/customXml" Target="../ink/ink55.xml"/><Relationship Id="rId57" Type="http://schemas.openxmlformats.org/officeDocument/2006/relationships/customXml" Target="../ink/ink59.xml"/><Relationship Id="rId10" Type="http://schemas.openxmlformats.org/officeDocument/2006/relationships/image" Target="../media/image31.png"/><Relationship Id="rId31" Type="http://schemas.openxmlformats.org/officeDocument/2006/relationships/customXml" Target="../ink/ink46.xml"/><Relationship Id="rId44" Type="http://schemas.openxmlformats.org/officeDocument/2006/relationships/image" Target="../media/image48.png"/><Relationship Id="rId52" Type="http://schemas.openxmlformats.org/officeDocument/2006/relationships/image" Target="../media/image52.png"/><Relationship Id="rId60" Type="http://schemas.openxmlformats.org/officeDocument/2006/relationships/image" Target="../media/image56.png"/><Relationship Id="rId4" Type="http://schemas.openxmlformats.org/officeDocument/2006/relationships/image" Target="../media/image28.png"/><Relationship Id="rId9" Type="http://schemas.openxmlformats.org/officeDocument/2006/relationships/customXml" Target="../ink/ink35.xml"/></Relationships>
</file>

<file path=ppt/slides/_rels/slide2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svg"/><Relationship Id="rId7" Type="http://schemas.openxmlformats.org/officeDocument/2006/relationships/image" Target="../media/image64.svg"/><Relationship Id="rId12" Type="http://schemas.openxmlformats.org/officeDocument/2006/relationships/image" Target="../media/image69.png"/><Relationship Id="rId2" Type="http://schemas.openxmlformats.org/officeDocument/2006/relationships/image" Target="../media/image59.png"/><Relationship Id="rId1" Type="http://schemas.openxmlformats.org/officeDocument/2006/relationships/slideLayout" Target="../slideLayouts/slideLayout1.xml"/><Relationship Id="rId6" Type="http://schemas.openxmlformats.org/officeDocument/2006/relationships/image" Target="../media/image63.png"/><Relationship Id="rId11" Type="http://schemas.openxmlformats.org/officeDocument/2006/relationships/image" Target="../media/image68.jpg"/><Relationship Id="rId5" Type="http://schemas.openxmlformats.org/officeDocument/2006/relationships/image" Target="../media/image62.sv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sv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4" y="364722"/>
            <a:ext cx="5420532" cy="3726829"/>
          </a:xfrm>
        </p:spPr>
        <p:txBody>
          <a:bodyPr lIns="180000" tIns="180000" rIns="180000" bIns="180000" anchor="t">
            <a:normAutofit/>
          </a:bodyPr>
          <a:lstStyle/>
          <a:p>
            <a:pPr>
              <a:lnSpc>
                <a:spcPct val="100000"/>
              </a:lnSpc>
              <a:spcAft>
                <a:spcPts val="600"/>
              </a:spcAft>
            </a:pPr>
            <a:r>
              <a:rPr lang="en-GB" sz="3200" cap="none" dirty="0"/>
              <a:t>Europe in the Making, 1450-1800 (HI113)</a:t>
            </a:r>
            <a:br>
              <a:rPr lang="en-GB" sz="3200" cap="none" dirty="0"/>
            </a:br>
            <a:br>
              <a:rPr lang="en-GB" cap="none" dirty="0"/>
            </a:br>
            <a:r>
              <a:rPr lang="en-GB" sz="5400" cap="none" dirty="0"/>
              <a:t>Early Modern Cosmologies</a:t>
            </a:r>
            <a:endParaRPr lang="en-GB" cap="none" dirty="0"/>
          </a:p>
        </p:txBody>
      </p:sp>
      <p:sp>
        <p:nvSpPr>
          <p:cNvPr id="4" name="TextBox 3">
            <a:extLst>
              <a:ext uri="{FF2B5EF4-FFF2-40B4-BE49-F238E27FC236}">
                <a16:creationId xmlns:a16="http://schemas.microsoft.com/office/drawing/2014/main" id="{E68776F6-4C0A-F168-BCAA-88393837FDC8}"/>
              </a:ext>
            </a:extLst>
          </p:cNvPr>
          <p:cNvSpPr txBox="1"/>
          <p:nvPr/>
        </p:nvSpPr>
        <p:spPr>
          <a:xfrm>
            <a:off x="375834" y="4436817"/>
            <a:ext cx="5420532"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a:t>Dr Sarah Johanesen</a:t>
            </a:r>
          </a:p>
          <a:p>
            <a:r>
              <a:rPr lang="en-GB" sz="2400" dirty="0">
                <a:solidFill>
                  <a:schemeClr val="bg2">
                    <a:lumMod val="75000"/>
                  </a:schemeClr>
                </a:solidFill>
                <a:hlinkClick r:id="rId2">
                  <a:extLst>
                    <a:ext uri="{A12FA001-AC4F-418D-AE19-62706E023703}">
                      <ahyp:hlinkClr xmlns:ahyp="http://schemas.microsoft.com/office/drawing/2018/hyperlinkcolor" val="tx"/>
                    </a:ext>
                  </a:extLst>
                </a:hlinkClick>
              </a:rPr>
              <a:t>sarah.johanesen@warwick.ac.uk</a:t>
            </a:r>
            <a:r>
              <a:rPr lang="en-GB" sz="2400" dirty="0">
                <a:solidFill>
                  <a:schemeClr val="bg2">
                    <a:lumMod val="75000"/>
                  </a:schemeClr>
                </a:solidFill>
              </a:rPr>
              <a:t> </a:t>
            </a:r>
          </a:p>
        </p:txBody>
      </p:sp>
      <p:pic>
        <p:nvPicPr>
          <p:cNvPr id="5" name="Picture 4">
            <a:extLst>
              <a:ext uri="{FF2B5EF4-FFF2-40B4-BE49-F238E27FC236}">
                <a16:creationId xmlns:a16="http://schemas.microsoft.com/office/drawing/2014/main" id="{E643E104-9298-A2FC-B5EF-3F5DCCE386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630" r="37863"/>
          <a:stretch/>
        </p:blipFill>
        <p:spPr bwMode="auto">
          <a:xfrm>
            <a:off x="11010900" y="-16044"/>
            <a:ext cx="1168399" cy="687404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The Annunciation (c.1525), Joos van Cleve (Netherlandish, Cleve ca. 1485–1540/41 Antwerp), Oil on wood ">
            <a:extLst>
              <a:ext uri="{FF2B5EF4-FFF2-40B4-BE49-F238E27FC236}">
                <a16:creationId xmlns:a16="http://schemas.microsoft.com/office/drawing/2014/main" id="{839C1F5D-CB08-0AB8-2BF9-1F61BB725FD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8103" t="-217" r="18947" b="217"/>
          <a:stretch/>
        </p:blipFill>
        <p:spPr bwMode="auto">
          <a:xfrm>
            <a:off x="9537794" y="-16044"/>
            <a:ext cx="1470967" cy="68740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ded7bcf0c946d355587a2eab720ac74.jpg">
            <a:extLst>
              <a:ext uri="{FF2B5EF4-FFF2-40B4-BE49-F238E27FC236}">
                <a16:creationId xmlns:a16="http://schemas.microsoft.com/office/drawing/2014/main" id="{6C750DCD-BC53-26F8-1AAB-7031EB2CF801}"/>
              </a:ext>
            </a:extLst>
          </p:cNvPr>
          <p:cNvPicPr>
            <a:picLocks noChangeAspect="1"/>
          </p:cNvPicPr>
          <p:nvPr/>
        </p:nvPicPr>
        <p:blipFill rotWithShape="1">
          <a:blip r:embed="rId5">
            <a:extLst>
              <a:ext uri="{28A0092B-C50C-407E-A947-70E740481C1C}">
                <a14:useLocalDpi xmlns:a14="http://schemas.microsoft.com/office/drawing/2010/main" val="0"/>
              </a:ext>
            </a:extLst>
          </a:blip>
          <a:srcRect l="38516" r="44233"/>
          <a:stretch/>
        </p:blipFill>
        <p:spPr>
          <a:xfrm>
            <a:off x="8583155" y="0"/>
            <a:ext cx="1122995" cy="6874044"/>
          </a:xfrm>
          <a:prstGeom prst="rect">
            <a:avLst/>
          </a:prstGeom>
        </p:spPr>
      </p:pic>
      <p:pic>
        <p:nvPicPr>
          <p:cNvPr id="7" name="Picture 6">
            <a:extLst>
              <a:ext uri="{FF2B5EF4-FFF2-40B4-BE49-F238E27FC236}">
                <a16:creationId xmlns:a16="http://schemas.microsoft.com/office/drawing/2014/main" id="{0A0A8DE0-5851-453F-2D02-077A7DA8E7C1}"/>
              </a:ext>
            </a:extLst>
          </p:cNvPr>
          <p:cNvPicPr>
            <a:picLocks noChangeAspect="1"/>
          </p:cNvPicPr>
          <p:nvPr/>
        </p:nvPicPr>
        <p:blipFill rotWithShape="1">
          <a:blip r:embed="rId6"/>
          <a:srcRect l="35248" r="49732"/>
          <a:stretch/>
        </p:blipFill>
        <p:spPr>
          <a:xfrm>
            <a:off x="7460160" y="-3344"/>
            <a:ext cx="1122995" cy="6858000"/>
          </a:xfrm>
          <a:prstGeom prst="rect">
            <a:avLst/>
          </a:prstGeom>
        </p:spPr>
      </p:pic>
      <p:pic>
        <p:nvPicPr>
          <p:cNvPr id="9" name="Picture 6" descr="Saint Dominic receives the Rosary, restored 2008">
            <a:extLst>
              <a:ext uri="{FF2B5EF4-FFF2-40B4-BE49-F238E27FC236}">
                <a16:creationId xmlns:a16="http://schemas.microsoft.com/office/drawing/2014/main" id="{D71E8DE9-7963-5207-2394-4AD615D7C4B9}"/>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rcRect l="26192" t="14082" r="56101"/>
          <a:stretch/>
        </p:blipFill>
        <p:spPr bwMode="auto">
          <a:xfrm>
            <a:off x="6179005" y="0"/>
            <a:ext cx="1268455" cy="379662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A titlepage including a woodcut of the Monk Calf, it is depicted standing on its hind legs, with it's head upright looking like a human with facial disfigurement/difference. It has excess skin flaps around its neck looking like a monk's habit, and cleft hooves.&#10;&#10;Martin Luther, ‘Deuttung der grewlichen figur des Munchkalbs tzu Freyberg in Meyssen gfunden’ (Erfurt, 1523).&#10;Oxford, Taylor Institution Library, ARCH.8o.G.1523(8), ed. by Katarina Ristic">
            <a:extLst>
              <a:ext uri="{FF2B5EF4-FFF2-40B4-BE49-F238E27FC236}">
                <a16:creationId xmlns:a16="http://schemas.microsoft.com/office/drawing/2014/main" id="{5051FEF6-5429-66FA-1562-68C1F7AE23DA}"/>
              </a:ext>
            </a:extLst>
          </p:cNvPr>
          <p:cNvPicPr>
            <a:picLocks noChangeAspect="1" noChangeArrowheads="1"/>
          </p:cNvPicPr>
          <p:nvPr/>
        </p:nvPicPr>
        <p:blipFill rotWithShape="1">
          <a:blip r:embed="rId9">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val="0"/>
              </a:ext>
            </a:extLst>
          </a:blip>
          <a:srcRect l="20351" t="26251" r="60505" b="37949"/>
          <a:stretch/>
        </p:blipFill>
        <p:spPr bwMode="auto">
          <a:xfrm>
            <a:off x="6179005" y="3796625"/>
            <a:ext cx="1268455" cy="30774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26892FF-DE4C-293D-CD3F-7417B5AE5D81}"/>
              </a:ext>
            </a:extLst>
          </p:cNvPr>
          <p:cNvSpPr txBox="1"/>
          <p:nvPr/>
        </p:nvSpPr>
        <p:spPr>
          <a:xfrm>
            <a:off x="375834" y="5416060"/>
            <a:ext cx="5420532" cy="10772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a:t>Content Warnings (Lecture &amp; Readings)</a:t>
            </a:r>
          </a:p>
          <a:p>
            <a:r>
              <a:rPr lang="en-GB" sz="2000" dirty="0">
                <a:solidFill>
                  <a:schemeClr val="bg2">
                    <a:lumMod val="75000"/>
                  </a:schemeClr>
                </a:solidFill>
              </a:rPr>
              <a:t>pregnancy &amp; childbirth, miscarriage, sexual assault, incest, abuse, and ableist language</a:t>
            </a:r>
          </a:p>
        </p:txBody>
      </p:sp>
    </p:spTree>
    <p:extLst>
      <p:ext uri="{BB962C8B-B14F-4D97-AF65-F5344CB8AC3E}">
        <p14:creationId xmlns:p14="http://schemas.microsoft.com/office/powerpoint/2010/main" val="2943655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2" y="239191"/>
            <a:ext cx="4196167" cy="915437"/>
          </a:xfrm>
        </p:spPr>
        <p:txBody>
          <a:bodyPr lIns="180000" tIns="180000" rIns="180000" bIns="180000" anchor="t">
            <a:normAutofit fontScale="90000"/>
          </a:bodyPr>
          <a:lstStyle/>
          <a:p>
            <a:pPr>
              <a:lnSpc>
                <a:spcPct val="100000"/>
              </a:lnSpc>
              <a:spcAft>
                <a:spcPts val="600"/>
              </a:spcAft>
            </a:pPr>
            <a:r>
              <a:rPr lang="en-GB" cap="none" dirty="0"/>
              <a:t>Lisbon Earthquake</a:t>
            </a:r>
          </a:p>
        </p:txBody>
      </p:sp>
      <p:sp>
        <p:nvSpPr>
          <p:cNvPr id="3" name="TextBox 2">
            <a:extLst>
              <a:ext uri="{FF2B5EF4-FFF2-40B4-BE49-F238E27FC236}">
                <a16:creationId xmlns:a16="http://schemas.microsoft.com/office/drawing/2014/main" id="{A0D7E7E5-9011-7F18-6E0A-AED77CF850ED}"/>
              </a:ext>
            </a:extLst>
          </p:cNvPr>
          <p:cNvSpPr txBox="1"/>
          <p:nvPr/>
        </p:nvSpPr>
        <p:spPr>
          <a:xfrm>
            <a:off x="4851579" y="226188"/>
            <a:ext cx="6108093" cy="130805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en-GB" sz="2600" b="1" dirty="0"/>
              <a:t>1 November 1755 (All Saint’s Day)</a:t>
            </a:r>
          </a:p>
          <a:p>
            <a:pPr algn="ctr">
              <a:spcAft>
                <a:spcPts val="600"/>
              </a:spcAft>
            </a:pPr>
            <a:r>
              <a:rPr lang="en-GB" sz="2400" dirty="0"/>
              <a:t>(Below) Detail from </a:t>
            </a:r>
            <a:r>
              <a:rPr lang="en-GB" sz="2400" i="1" dirty="0"/>
              <a:t>Das </a:t>
            </a:r>
            <a:r>
              <a:rPr lang="en-GB" sz="2400" i="1" dirty="0" err="1"/>
              <a:t>ruinirte</a:t>
            </a:r>
            <a:r>
              <a:rPr lang="en-GB" sz="2400" i="1" dirty="0"/>
              <a:t> </a:t>
            </a:r>
            <a:r>
              <a:rPr lang="en-GB" sz="2400" i="1" dirty="0" err="1"/>
              <a:t>Lissabon</a:t>
            </a:r>
            <a:r>
              <a:rPr lang="en-GB" sz="2400" dirty="0"/>
              <a:t>, Germany, 1756, British Museum.</a:t>
            </a:r>
          </a:p>
        </p:txBody>
      </p:sp>
      <p:pic>
        <p:nvPicPr>
          <p:cNvPr id="8" name="Picture 7">
            <a:extLst>
              <a:ext uri="{FF2B5EF4-FFF2-40B4-BE49-F238E27FC236}">
                <a16:creationId xmlns:a16="http://schemas.microsoft.com/office/drawing/2014/main" id="{84BEED58-E10D-D13D-D19B-24215E64F166}"/>
              </a:ext>
            </a:extLst>
          </p:cNvPr>
          <p:cNvPicPr>
            <a:picLocks noChangeAspect="1"/>
          </p:cNvPicPr>
          <p:nvPr/>
        </p:nvPicPr>
        <p:blipFill rotWithShape="1">
          <a:blip r:embed="rId2"/>
          <a:srcRect l="11352" t="45848" r="6397" b="12983"/>
          <a:stretch/>
        </p:blipFill>
        <p:spPr>
          <a:xfrm>
            <a:off x="0" y="1614447"/>
            <a:ext cx="12192000" cy="3693273"/>
          </a:xfrm>
          <a:prstGeom prst="rect">
            <a:avLst/>
          </a:prstGeom>
        </p:spPr>
      </p:pic>
      <p:sp>
        <p:nvSpPr>
          <p:cNvPr id="5" name="TextBox 4">
            <a:extLst>
              <a:ext uri="{FF2B5EF4-FFF2-40B4-BE49-F238E27FC236}">
                <a16:creationId xmlns:a16="http://schemas.microsoft.com/office/drawing/2014/main" id="{429ABB69-34DB-5565-02B7-C9C12F19795E}"/>
              </a:ext>
            </a:extLst>
          </p:cNvPr>
          <p:cNvSpPr txBox="1"/>
          <p:nvPr/>
        </p:nvSpPr>
        <p:spPr>
          <a:xfrm>
            <a:off x="1909010" y="5182727"/>
            <a:ext cx="3866149" cy="130805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600" b="1" dirty="0"/>
              <a:t>Voltaire: </a:t>
            </a:r>
          </a:p>
          <a:p>
            <a:r>
              <a:rPr lang="en-GB" sz="2400" dirty="0"/>
              <a:t>Poem criticising idea that it was divine punishment.</a:t>
            </a:r>
          </a:p>
        </p:txBody>
      </p:sp>
      <p:pic>
        <p:nvPicPr>
          <p:cNvPr id="2054" name="Picture 6" descr="Portrait by Nicolas de Largillière, c. 1720s">
            <a:extLst>
              <a:ext uri="{FF2B5EF4-FFF2-40B4-BE49-F238E27FC236}">
                <a16:creationId xmlns:a16="http://schemas.microsoft.com/office/drawing/2014/main" id="{7BC3A2A5-B96A-E30E-9ED8-73866B1643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985" t="13801" r="29037" b="41754"/>
          <a:stretch/>
        </p:blipFill>
        <p:spPr bwMode="auto">
          <a:xfrm>
            <a:off x="0" y="4694833"/>
            <a:ext cx="1909011" cy="218501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undefined">
            <a:extLst>
              <a:ext uri="{FF2B5EF4-FFF2-40B4-BE49-F238E27FC236}">
                <a16:creationId xmlns:a16="http://schemas.microsoft.com/office/drawing/2014/main" id="{139EBFB0-0589-5B13-12EB-6C834FC6A02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133" t="3299" r="28630" b="42848"/>
          <a:stretch/>
        </p:blipFill>
        <p:spPr bwMode="auto">
          <a:xfrm>
            <a:off x="10487215" y="4714089"/>
            <a:ext cx="1714143" cy="214239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6BD7640-A588-1DAC-46DE-03D7643B2B93}"/>
              </a:ext>
            </a:extLst>
          </p:cNvPr>
          <p:cNvSpPr txBox="1"/>
          <p:nvPr/>
        </p:nvSpPr>
        <p:spPr>
          <a:xfrm>
            <a:off x="6416844" y="5182727"/>
            <a:ext cx="4070372" cy="130805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600" b="1" dirty="0"/>
              <a:t>Immanuel Kant: </a:t>
            </a:r>
          </a:p>
          <a:p>
            <a:r>
              <a:rPr lang="en-GB" sz="2400" dirty="0"/>
              <a:t>Earthquakes caused by natural processes not immorality.</a:t>
            </a:r>
          </a:p>
        </p:txBody>
      </p:sp>
    </p:spTree>
    <p:extLst>
      <p:ext uri="{BB962C8B-B14F-4D97-AF65-F5344CB8AC3E}">
        <p14:creationId xmlns:p14="http://schemas.microsoft.com/office/powerpoint/2010/main" val="319085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2" y="239191"/>
            <a:ext cx="4196167" cy="915437"/>
          </a:xfrm>
        </p:spPr>
        <p:txBody>
          <a:bodyPr lIns="180000" tIns="180000" rIns="180000" bIns="180000" anchor="t">
            <a:normAutofit fontScale="90000"/>
          </a:bodyPr>
          <a:lstStyle/>
          <a:p>
            <a:pPr>
              <a:lnSpc>
                <a:spcPct val="100000"/>
              </a:lnSpc>
              <a:spcAft>
                <a:spcPts val="600"/>
              </a:spcAft>
            </a:pPr>
            <a:r>
              <a:rPr lang="en-GB" cap="none" dirty="0"/>
              <a:t>Lisbon Earthquake</a:t>
            </a:r>
          </a:p>
        </p:txBody>
      </p:sp>
      <p:sp>
        <p:nvSpPr>
          <p:cNvPr id="3" name="TextBox 2">
            <a:extLst>
              <a:ext uri="{FF2B5EF4-FFF2-40B4-BE49-F238E27FC236}">
                <a16:creationId xmlns:a16="http://schemas.microsoft.com/office/drawing/2014/main" id="{A0D7E7E5-9011-7F18-6E0A-AED77CF850ED}"/>
              </a:ext>
            </a:extLst>
          </p:cNvPr>
          <p:cNvSpPr txBox="1"/>
          <p:nvPr/>
        </p:nvSpPr>
        <p:spPr>
          <a:xfrm>
            <a:off x="4728411" y="239191"/>
            <a:ext cx="7303168" cy="14927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en-GB" sz="2600" b="1" dirty="0"/>
              <a:t>Andrew Cowan </a:t>
            </a:r>
            <a:r>
              <a:rPr lang="en-GB" sz="2600" dirty="0"/>
              <a:t>Scottish Protestant</a:t>
            </a:r>
            <a:endParaRPr lang="en-GB" sz="2600" b="1" dirty="0"/>
          </a:p>
          <a:p>
            <a:pPr algn="ctr">
              <a:spcAft>
                <a:spcPts val="600"/>
              </a:spcAft>
            </a:pPr>
            <a:r>
              <a:rPr lang="en-GB" sz="2000" dirty="0"/>
              <a:t>letter to Francis Russel, 1755/6 in Rory Cunningham, ‘A First-Hand Description of the Aftermath of the Great Lisbon Earthquake’, </a:t>
            </a:r>
            <a:r>
              <a:rPr lang="en-GB" sz="2000" i="1" dirty="0"/>
              <a:t>Notes and Queries</a:t>
            </a:r>
            <a:r>
              <a:rPr lang="en-GB" sz="2000" dirty="0"/>
              <a:t>, 66: 1 (2019)</a:t>
            </a:r>
          </a:p>
        </p:txBody>
      </p:sp>
      <p:sp>
        <p:nvSpPr>
          <p:cNvPr id="4" name="TextBox 3">
            <a:extLst>
              <a:ext uri="{FF2B5EF4-FFF2-40B4-BE49-F238E27FC236}">
                <a16:creationId xmlns:a16="http://schemas.microsoft.com/office/drawing/2014/main" id="{D9DEBC1D-0008-41FA-E720-C44D6D2732CF}"/>
              </a:ext>
            </a:extLst>
          </p:cNvPr>
          <p:cNvSpPr txBox="1"/>
          <p:nvPr/>
        </p:nvSpPr>
        <p:spPr>
          <a:xfrm>
            <a:off x="1104868" y="1976560"/>
            <a:ext cx="9982264" cy="43300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spcAft>
                <a:spcPts val="1800"/>
              </a:spcAft>
            </a:pPr>
            <a:r>
              <a:rPr lang="en-GB" sz="2600" dirty="0"/>
              <a:t>‘It’s Certain had this Catastrophe Happened in any other day of the Year, or hour of the day, then it did, would have been less </a:t>
            </a:r>
            <a:r>
              <a:rPr lang="en-GB" sz="2600" dirty="0" err="1"/>
              <a:t>Fattal</a:t>
            </a:r>
            <a:r>
              <a:rPr lang="en-GB" sz="2600" dirty="0"/>
              <a:t> to </a:t>
            </a:r>
            <a:r>
              <a:rPr lang="en-GB" sz="2600" dirty="0" err="1"/>
              <a:t>Catholicks</a:t>
            </a:r>
            <a:r>
              <a:rPr lang="en-GB" sz="2600" dirty="0"/>
              <a:t>, &amp; more so to Protestants, It being all Saints day, a Great Festival to the Former, who were at that </a:t>
            </a:r>
            <a:r>
              <a:rPr lang="en-GB" sz="2600" dirty="0" err="1"/>
              <a:t>verey</a:t>
            </a:r>
            <a:r>
              <a:rPr lang="en-GB" sz="2600" dirty="0"/>
              <a:t> Hour Crowded in their Churches (where most of them was Killed)’</a:t>
            </a:r>
          </a:p>
          <a:p>
            <a:pPr algn="ctr">
              <a:lnSpc>
                <a:spcPts val="3500"/>
              </a:lnSpc>
            </a:pPr>
            <a:r>
              <a:rPr lang="en-GB" sz="2600" dirty="0"/>
              <a:t>‘Nothing (less than a </a:t>
            </a:r>
            <a:r>
              <a:rPr lang="en-GB" sz="2600" dirty="0" err="1"/>
              <a:t>Miricle</a:t>
            </a:r>
            <a:r>
              <a:rPr lang="en-GB" sz="2600" dirty="0"/>
              <a:t>) can cure them; Unless Another Earthquake Accompanied, with a Deluge, Swallow up the one Half &amp; Drown the other (which God Forbid) I rather by far a </a:t>
            </a:r>
            <a:r>
              <a:rPr lang="en-GB" sz="2600" dirty="0" err="1"/>
              <a:t>Miricle</a:t>
            </a:r>
            <a:r>
              <a:rPr lang="en-GB" sz="2600" dirty="0"/>
              <a:t> should save </a:t>
            </a:r>
            <a:r>
              <a:rPr lang="en-GB" sz="2600" dirty="0" err="1"/>
              <a:t>e’m</a:t>
            </a:r>
            <a:r>
              <a:rPr lang="en-GB" sz="2600" dirty="0"/>
              <a:t>, Bad as they are’</a:t>
            </a:r>
          </a:p>
        </p:txBody>
      </p:sp>
    </p:spTree>
    <p:extLst>
      <p:ext uri="{BB962C8B-B14F-4D97-AF65-F5344CB8AC3E}">
        <p14:creationId xmlns:p14="http://schemas.microsoft.com/office/powerpoint/2010/main" val="1680808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D7E7E5-9011-7F18-6E0A-AED77CF850ED}"/>
              </a:ext>
            </a:extLst>
          </p:cNvPr>
          <p:cNvSpPr txBox="1"/>
          <p:nvPr/>
        </p:nvSpPr>
        <p:spPr>
          <a:xfrm>
            <a:off x="445107" y="506053"/>
            <a:ext cx="6789882" cy="1695437"/>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n-GB" sz="2400" dirty="0"/>
              <a:t>John Edwards, </a:t>
            </a:r>
            <a:r>
              <a:rPr lang="en-GB" sz="2400" i="1" dirty="0"/>
              <a:t>A Demonstration of the Existence and Providence of God from the Contemplation of the Visible Structure of the Greater and the Lesser World </a:t>
            </a:r>
            <a:r>
              <a:rPr lang="en-GB" sz="2400" dirty="0"/>
              <a:t>(London, 1696).</a:t>
            </a:r>
          </a:p>
        </p:txBody>
      </p:sp>
      <p:sp>
        <p:nvSpPr>
          <p:cNvPr id="8" name="TextBox 7">
            <a:extLst>
              <a:ext uri="{FF2B5EF4-FFF2-40B4-BE49-F238E27FC236}">
                <a16:creationId xmlns:a16="http://schemas.microsoft.com/office/drawing/2014/main" id="{07AEDCD4-370A-A3CB-9F86-9A639254E199}"/>
              </a:ext>
            </a:extLst>
          </p:cNvPr>
          <p:cNvSpPr txBox="1"/>
          <p:nvPr/>
        </p:nvSpPr>
        <p:spPr>
          <a:xfrm>
            <a:off x="445107" y="2482331"/>
            <a:ext cx="6789882" cy="22570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pPr>
            <a:r>
              <a:rPr lang="en-GB" sz="2400" dirty="0"/>
              <a:t>‘A Man may be a Philosopher and a Christian: He may (nay he must) </a:t>
            </a:r>
            <a:r>
              <a:rPr lang="en-GB" sz="2400" dirty="0" err="1"/>
              <a:t>acknowledg</a:t>
            </a:r>
            <a:r>
              <a:rPr lang="en-GB" sz="2400" dirty="0"/>
              <a:t> a </a:t>
            </a:r>
            <a:r>
              <a:rPr lang="en-GB" sz="2400" b="1" dirty="0"/>
              <a:t>first Cause</a:t>
            </a:r>
            <a:r>
              <a:rPr lang="en-GB" sz="2400" dirty="0"/>
              <a:t>, though he holds that there are </a:t>
            </a:r>
            <a:r>
              <a:rPr lang="en-GB" sz="2400" b="1" dirty="0"/>
              <a:t>secondary ones</a:t>
            </a:r>
            <a:r>
              <a:rPr lang="en-GB" sz="2400" dirty="0"/>
              <a:t>: Divine and natural Agents are not inconsistent.’ </a:t>
            </a:r>
          </a:p>
          <a:p>
            <a:pPr algn="ctr">
              <a:spcAft>
                <a:spcPts val="600"/>
              </a:spcAft>
            </a:pPr>
            <a:r>
              <a:rPr lang="en-GB" sz="2400" dirty="0"/>
              <a:t>(p. 144, my emphasis)</a:t>
            </a:r>
          </a:p>
        </p:txBody>
      </p:sp>
      <p:pic>
        <p:nvPicPr>
          <p:cNvPr id="2" name="Picture 1">
            <a:extLst>
              <a:ext uri="{FF2B5EF4-FFF2-40B4-BE49-F238E27FC236}">
                <a16:creationId xmlns:a16="http://schemas.microsoft.com/office/drawing/2014/main" id="{086C66C0-88AA-765E-72AF-3407719275DC}"/>
              </a:ext>
            </a:extLst>
          </p:cNvPr>
          <p:cNvPicPr>
            <a:picLocks noChangeAspect="1"/>
          </p:cNvPicPr>
          <p:nvPr/>
        </p:nvPicPr>
        <p:blipFill>
          <a:blip r:embed="rId2"/>
          <a:stretch>
            <a:fillRect/>
          </a:stretch>
        </p:blipFill>
        <p:spPr>
          <a:xfrm>
            <a:off x="7523747" y="-16314"/>
            <a:ext cx="4668253" cy="6949653"/>
          </a:xfrm>
          <a:prstGeom prst="rect">
            <a:avLst/>
          </a:prstGeom>
        </p:spPr>
      </p:pic>
      <p:sp>
        <p:nvSpPr>
          <p:cNvPr id="4" name="TextBox 3">
            <a:extLst>
              <a:ext uri="{FF2B5EF4-FFF2-40B4-BE49-F238E27FC236}">
                <a16:creationId xmlns:a16="http://schemas.microsoft.com/office/drawing/2014/main" id="{7928EC1C-A0D3-6ED4-2DBF-05D01FFED03C}"/>
              </a:ext>
            </a:extLst>
          </p:cNvPr>
          <p:cNvSpPr txBox="1"/>
          <p:nvPr/>
        </p:nvSpPr>
        <p:spPr>
          <a:xfrm>
            <a:off x="445107" y="4954843"/>
            <a:ext cx="6789882" cy="127727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en-GB" sz="2400" dirty="0"/>
              <a:t>Secondary, physical causes:</a:t>
            </a:r>
          </a:p>
          <a:p>
            <a:pPr algn="ctr">
              <a:spcAft>
                <a:spcPts val="600"/>
              </a:spcAft>
            </a:pPr>
            <a:r>
              <a:rPr lang="en-GB" sz="2400" dirty="0"/>
              <a:t>‘Heat’, ‘Inundations of the Sea’ causing ‘Commotion and disorder in the Earth’. (p. 151)</a:t>
            </a:r>
          </a:p>
        </p:txBody>
      </p:sp>
    </p:spTree>
    <p:extLst>
      <p:ext uri="{BB962C8B-B14F-4D97-AF65-F5344CB8AC3E}">
        <p14:creationId xmlns:p14="http://schemas.microsoft.com/office/powerpoint/2010/main" val="4042588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2" y="239191"/>
            <a:ext cx="4196167" cy="915437"/>
          </a:xfrm>
        </p:spPr>
        <p:txBody>
          <a:bodyPr lIns="180000" tIns="180000" rIns="180000" bIns="180000" anchor="t">
            <a:normAutofit fontScale="90000"/>
          </a:bodyPr>
          <a:lstStyle/>
          <a:p>
            <a:pPr>
              <a:lnSpc>
                <a:spcPct val="100000"/>
              </a:lnSpc>
              <a:spcAft>
                <a:spcPts val="600"/>
              </a:spcAft>
            </a:pPr>
            <a:r>
              <a:rPr lang="en-GB" cap="none" dirty="0"/>
              <a:t>Lisbon Earthquake</a:t>
            </a:r>
          </a:p>
        </p:txBody>
      </p:sp>
      <p:sp>
        <p:nvSpPr>
          <p:cNvPr id="3" name="TextBox 2">
            <a:extLst>
              <a:ext uri="{FF2B5EF4-FFF2-40B4-BE49-F238E27FC236}">
                <a16:creationId xmlns:a16="http://schemas.microsoft.com/office/drawing/2014/main" id="{A0D7E7E5-9011-7F18-6E0A-AED77CF850ED}"/>
              </a:ext>
            </a:extLst>
          </p:cNvPr>
          <p:cNvSpPr txBox="1"/>
          <p:nvPr/>
        </p:nvSpPr>
        <p:spPr>
          <a:xfrm>
            <a:off x="375832" y="1504119"/>
            <a:ext cx="8371126" cy="93871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en-GB" sz="2600" b="1" dirty="0"/>
              <a:t>Gabriel </a:t>
            </a:r>
            <a:r>
              <a:rPr lang="en-GB" sz="2600" b="1" dirty="0" err="1"/>
              <a:t>Malagrida</a:t>
            </a:r>
            <a:r>
              <a:rPr lang="en-GB" sz="2600" dirty="0"/>
              <a:t>, Jesuit Preacher</a:t>
            </a:r>
            <a:endParaRPr lang="en-GB" sz="2600" b="1" dirty="0"/>
          </a:p>
          <a:p>
            <a:pPr algn="ctr">
              <a:spcAft>
                <a:spcPts val="600"/>
              </a:spcAft>
            </a:pPr>
            <a:r>
              <a:rPr lang="pt-BR" sz="2400" i="1" dirty="0"/>
              <a:t>Juizo da verdadeira causa do Terremoto </a:t>
            </a:r>
            <a:r>
              <a:rPr lang="pt-BR" sz="2400" dirty="0"/>
              <a:t>(Lisbon 1756), pp.3-4.</a:t>
            </a:r>
            <a:endParaRPr lang="en-GB" sz="2400" dirty="0"/>
          </a:p>
        </p:txBody>
      </p:sp>
      <p:sp>
        <p:nvSpPr>
          <p:cNvPr id="4" name="TextBox 3">
            <a:extLst>
              <a:ext uri="{FF2B5EF4-FFF2-40B4-BE49-F238E27FC236}">
                <a16:creationId xmlns:a16="http://schemas.microsoft.com/office/drawing/2014/main" id="{D9DEBC1D-0008-41FA-E720-C44D6D2732CF}"/>
              </a:ext>
            </a:extLst>
          </p:cNvPr>
          <p:cNvSpPr txBox="1"/>
          <p:nvPr/>
        </p:nvSpPr>
        <p:spPr>
          <a:xfrm>
            <a:off x="375832" y="2608202"/>
            <a:ext cx="8371126" cy="36503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spcAft>
                <a:spcPts val="1800"/>
              </a:spcAft>
            </a:pPr>
            <a:r>
              <a:rPr lang="en-GB" sz="2600" dirty="0"/>
              <a:t>‘the only destroyers of so many houses and palaces, the devastators of so many temples and convents, the murderers of so many of their inhabitants, the fires that devour so many treasures, the ones that still bring them so restless, and out of their natural firmness, they are not comets;  They are not stars, they are not vapours, or exhalations, they are not phenomena, they are not contingencies, or natural causes; but they are only our intolerable sins.’</a:t>
            </a:r>
          </a:p>
        </p:txBody>
      </p:sp>
      <p:pic>
        <p:nvPicPr>
          <p:cNvPr id="1026" name="Picture 2" descr="undefined">
            <a:extLst>
              <a:ext uri="{FF2B5EF4-FFF2-40B4-BE49-F238E27FC236}">
                <a16:creationId xmlns:a16="http://schemas.microsoft.com/office/drawing/2014/main" id="{5964C35F-1E0A-E4A3-5996-E268435083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367" t="581" r="19158" b="22091"/>
          <a:stretch/>
        </p:blipFill>
        <p:spPr bwMode="auto">
          <a:xfrm>
            <a:off x="9015663" y="0"/>
            <a:ext cx="31763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706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9933EC-7990-71A3-90BF-C7F8ED3A53E9}"/>
              </a:ext>
            </a:extLst>
          </p:cNvPr>
          <p:cNvPicPr>
            <a:picLocks noChangeAspect="1"/>
          </p:cNvPicPr>
          <p:nvPr/>
        </p:nvPicPr>
        <p:blipFill rotWithShape="1">
          <a:blip r:embed="rId2"/>
          <a:srcRect l="16757" t="6286" r="16496" b="17724"/>
          <a:stretch/>
        </p:blipFill>
        <p:spPr>
          <a:xfrm>
            <a:off x="-13189" y="1424258"/>
            <a:ext cx="3834063" cy="5433742"/>
          </a:xfrm>
          <a:prstGeom prst="rect">
            <a:avLst/>
          </a:prstGeom>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2" y="239191"/>
            <a:ext cx="4196167" cy="915437"/>
          </a:xfrm>
        </p:spPr>
        <p:txBody>
          <a:bodyPr lIns="180000" tIns="180000" rIns="180000" bIns="180000" anchor="t">
            <a:normAutofit fontScale="90000"/>
          </a:bodyPr>
          <a:lstStyle/>
          <a:p>
            <a:pPr>
              <a:lnSpc>
                <a:spcPct val="100000"/>
              </a:lnSpc>
              <a:spcAft>
                <a:spcPts val="600"/>
              </a:spcAft>
            </a:pPr>
            <a:r>
              <a:rPr lang="en-GB" cap="none" dirty="0"/>
              <a:t>Lisbon Earthquake</a:t>
            </a:r>
          </a:p>
        </p:txBody>
      </p:sp>
      <p:pic>
        <p:nvPicPr>
          <p:cNvPr id="1026" name="Picture 2" descr="undefined">
            <a:extLst>
              <a:ext uri="{FF2B5EF4-FFF2-40B4-BE49-F238E27FC236}">
                <a16:creationId xmlns:a16="http://schemas.microsoft.com/office/drawing/2014/main" id="{5964C35F-1E0A-E4A3-5996-E268435083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367" t="581" r="19158" b="35024"/>
          <a:stretch/>
        </p:blipFill>
        <p:spPr bwMode="auto">
          <a:xfrm>
            <a:off x="9015663" y="0"/>
            <a:ext cx="3176337" cy="571098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0D7E7E5-9011-7F18-6E0A-AED77CF850ED}"/>
              </a:ext>
            </a:extLst>
          </p:cNvPr>
          <p:cNvSpPr txBox="1"/>
          <p:nvPr/>
        </p:nvSpPr>
        <p:spPr>
          <a:xfrm>
            <a:off x="4320185" y="1424258"/>
            <a:ext cx="4196167" cy="31239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pt-BR" sz="2600" b="1" dirty="0"/>
              <a:t>Sebastião de Melo, Marquis of Pombal</a:t>
            </a:r>
            <a:endParaRPr lang="en-GB" sz="2600" b="1" dirty="0"/>
          </a:p>
          <a:p>
            <a:pPr algn="ctr">
              <a:spcAft>
                <a:spcPts val="600"/>
              </a:spcAft>
            </a:pPr>
            <a:r>
              <a:rPr lang="en-GB" sz="2600" dirty="0"/>
              <a:t>Secretary of State</a:t>
            </a:r>
          </a:p>
          <a:p>
            <a:pPr algn="ctr">
              <a:spcAft>
                <a:spcPts val="600"/>
              </a:spcAft>
            </a:pPr>
            <a:r>
              <a:rPr lang="en-GB" sz="2600" dirty="0"/>
              <a:t>Nov. 1756</a:t>
            </a:r>
          </a:p>
          <a:p>
            <a:pPr algn="ctr">
              <a:spcAft>
                <a:spcPts val="600"/>
              </a:spcAft>
            </a:pPr>
            <a:r>
              <a:rPr lang="en-GB" sz="2600" dirty="0"/>
              <a:t>Persuaded the King to banish </a:t>
            </a:r>
            <a:r>
              <a:rPr lang="en-GB" sz="2600" dirty="0" err="1"/>
              <a:t>Malagrida</a:t>
            </a:r>
            <a:r>
              <a:rPr lang="en-GB" sz="2600" dirty="0"/>
              <a:t> and all Jesuits from the Royal Court.</a:t>
            </a:r>
          </a:p>
        </p:txBody>
      </p:sp>
    </p:spTree>
    <p:extLst>
      <p:ext uri="{BB962C8B-B14F-4D97-AF65-F5344CB8AC3E}">
        <p14:creationId xmlns:p14="http://schemas.microsoft.com/office/powerpoint/2010/main" val="1346687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cded7bcf0c946d355587a2eab720ac74.jpg">
            <a:extLst>
              <a:ext uri="{FF2B5EF4-FFF2-40B4-BE49-F238E27FC236}">
                <a16:creationId xmlns:a16="http://schemas.microsoft.com/office/drawing/2014/main" id="{433341C6-375D-B90B-19B5-9BFDCA11C6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5367" y="1285937"/>
            <a:ext cx="5195208" cy="5486143"/>
          </a:xfrm>
          <a:prstGeom prst="rect">
            <a:avLst/>
          </a:prstGeom>
        </p:spPr>
      </p:pic>
      <p:pic>
        <p:nvPicPr>
          <p:cNvPr id="5" name="Picture 2" descr="undefined">
            <a:extLst>
              <a:ext uri="{FF2B5EF4-FFF2-40B4-BE49-F238E27FC236}">
                <a16:creationId xmlns:a16="http://schemas.microsoft.com/office/drawing/2014/main" id="{FC003292-DED3-AC89-DDCD-6682DFD2E86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367" t="581" r="19158" b="35024"/>
          <a:stretch/>
        </p:blipFill>
        <p:spPr bwMode="auto">
          <a:xfrm>
            <a:off x="9015663" y="0"/>
            <a:ext cx="3176337" cy="57109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sp>
        <p:nvSpPr>
          <p:cNvPr id="7" name="Speech Bubble: Rectangle with Corners Rounded 6">
            <a:extLst>
              <a:ext uri="{FF2B5EF4-FFF2-40B4-BE49-F238E27FC236}">
                <a16:creationId xmlns:a16="http://schemas.microsoft.com/office/drawing/2014/main" id="{ED235973-7542-A1B5-9FC9-E88FDDDD0071}"/>
              </a:ext>
            </a:extLst>
          </p:cNvPr>
          <p:cNvSpPr/>
          <p:nvPr/>
        </p:nvSpPr>
        <p:spPr>
          <a:xfrm>
            <a:off x="6394207" y="239191"/>
            <a:ext cx="3176337" cy="1263316"/>
          </a:xfrm>
          <a:prstGeom prst="wedgeRoundRectCallout">
            <a:avLst>
              <a:gd name="adj1" fmla="val 45834"/>
              <a:gd name="adj2" fmla="val 70119"/>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600" dirty="0"/>
              <a:t>‘they are not comets;  They are not stars,’</a:t>
            </a:r>
          </a:p>
        </p:txBody>
      </p:sp>
      <p:pic>
        <p:nvPicPr>
          <p:cNvPr id="11" name="Picture 10">
            <a:extLst>
              <a:ext uri="{FF2B5EF4-FFF2-40B4-BE49-F238E27FC236}">
                <a16:creationId xmlns:a16="http://schemas.microsoft.com/office/drawing/2014/main" id="{79E32E46-E0F5-C122-9D04-158B972D79C9}"/>
              </a:ext>
            </a:extLst>
          </p:cNvPr>
          <p:cNvPicPr>
            <a:picLocks noChangeAspect="1"/>
          </p:cNvPicPr>
          <p:nvPr/>
        </p:nvPicPr>
        <p:blipFill>
          <a:blip r:embed="rId4"/>
          <a:stretch>
            <a:fillRect/>
          </a:stretch>
        </p:blipFill>
        <p:spPr>
          <a:xfrm>
            <a:off x="926303" y="1324882"/>
            <a:ext cx="1292547" cy="2574796"/>
          </a:xfrm>
          <a:prstGeom prst="rect">
            <a:avLst/>
          </a:prstGeom>
        </p:spPr>
      </p:pic>
      <p:pic>
        <p:nvPicPr>
          <p:cNvPr id="13" name="Picture 12">
            <a:extLst>
              <a:ext uri="{FF2B5EF4-FFF2-40B4-BE49-F238E27FC236}">
                <a16:creationId xmlns:a16="http://schemas.microsoft.com/office/drawing/2014/main" id="{605E1A86-7F7F-899D-CECC-47675F4BAFD5}"/>
              </a:ext>
            </a:extLst>
          </p:cNvPr>
          <p:cNvPicPr>
            <a:picLocks noChangeAspect="1"/>
          </p:cNvPicPr>
          <p:nvPr/>
        </p:nvPicPr>
        <p:blipFill>
          <a:blip r:embed="rId5"/>
          <a:stretch>
            <a:fillRect/>
          </a:stretch>
        </p:blipFill>
        <p:spPr>
          <a:xfrm>
            <a:off x="926304" y="4170640"/>
            <a:ext cx="1292547" cy="2574794"/>
          </a:xfrm>
          <a:prstGeom prst="rect">
            <a:avLst/>
          </a:prstGeom>
        </p:spPr>
      </p:pic>
      <p:pic>
        <p:nvPicPr>
          <p:cNvPr id="15" name="Picture 14">
            <a:extLst>
              <a:ext uri="{FF2B5EF4-FFF2-40B4-BE49-F238E27FC236}">
                <a16:creationId xmlns:a16="http://schemas.microsoft.com/office/drawing/2014/main" id="{C57CA14E-E491-ED25-1B3F-8AE28B33290F}"/>
              </a:ext>
            </a:extLst>
          </p:cNvPr>
          <p:cNvPicPr>
            <a:picLocks noChangeAspect="1"/>
          </p:cNvPicPr>
          <p:nvPr/>
        </p:nvPicPr>
        <p:blipFill>
          <a:blip r:embed="rId6"/>
          <a:stretch>
            <a:fillRect/>
          </a:stretch>
        </p:blipFill>
        <p:spPr>
          <a:xfrm>
            <a:off x="7761473" y="1537724"/>
            <a:ext cx="1292547" cy="2585094"/>
          </a:xfrm>
          <a:prstGeom prst="rect">
            <a:avLst/>
          </a:prstGeom>
        </p:spPr>
      </p:pic>
      <p:pic>
        <p:nvPicPr>
          <p:cNvPr id="17" name="Picture 16">
            <a:extLst>
              <a:ext uri="{FF2B5EF4-FFF2-40B4-BE49-F238E27FC236}">
                <a16:creationId xmlns:a16="http://schemas.microsoft.com/office/drawing/2014/main" id="{FA76A892-AB05-6EE0-1B4B-9957D0FDCD22}"/>
              </a:ext>
            </a:extLst>
          </p:cNvPr>
          <p:cNvPicPr>
            <a:picLocks noChangeAspect="1"/>
          </p:cNvPicPr>
          <p:nvPr/>
        </p:nvPicPr>
        <p:blipFill>
          <a:blip r:embed="rId7"/>
          <a:stretch>
            <a:fillRect/>
          </a:stretch>
        </p:blipFill>
        <p:spPr>
          <a:xfrm>
            <a:off x="7761473" y="4165490"/>
            <a:ext cx="1297717" cy="2585094"/>
          </a:xfrm>
          <a:prstGeom prst="rect">
            <a:avLst/>
          </a:prstGeom>
        </p:spPr>
      </p:pic>
      <p:cxnSp>
        <p:nvCxnSpPr>
          <p:cNvPr id="21" name="Straight Arrow Connector 20">
            <a:extLst>
              <a:ext uri="{FF2B5EF4-FFF2-40B4-BE49-F238E27FC236}">
                <a16:creationId xmlns:a16="http://schemas.microsoft.com/office/drawing/2014/main" id="{925FFD63-DAC1-1812-D9A1-47588E0CE92E}"/>
              </a:ext>
            </a:extLst>
          </p:cNvPr>
          <p:cNvCxnSpPr>
            <a:cxnSpLocks/>
          </p:cNvCxnSpPr>
          <p:nvPr/>
        </p:nvCxnSpPr>
        <p:spPr>
          <a:xfrm flipH="1" flipV="1">
            <a:off x="2244469" y="3048000"/>
            <a:ext cx="2192737" cy="6416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Circle: Hollow 22">
            <a:extLst>
              <a:ext uri="{FF2B5EF4-FFF2-40B4-BE49-F238E27FC236}">
                <a16:creationId xmlns:a16="http://schemas.microsoft.com/office/drawing/2014/main" id="{8FCD877E-89F9-06BB-1DB6-E70BD2504D2B}"/>
              </a:ext>
            </a:extLst>
          </p:cNvPr>
          <p:cNvSpPr/>
          <p:nvPr/>
        </p:nvSpPr>
        <p:spPr>
          <a:xfrm>
            <a:off x="4269849" y="3361170"/>
            <a:ext cx="1421547" cy="1433467"/>
          </a:xfrm>
          <a:prstGeom prst="donut">
            <a:avLst>
              <a:gd name="adj" fmla="val 10941"/>
            </a:avLst>
          </a:prstGeom>
          <a:solidFill>
            <a:srgbClr val="F78925">
              <a:alpha val="49020"/>
            </a:srgb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25" name="Straight Arrow Connector 24">
            <a:extLst>
              <a:ext uri="{FF2B5EF4-FFF2-40B4-BE49-F238E27FC236}">
                <a16:creationId xmlns:a16="http://schemas.microsoft.com/office/drawing/2014/main" id="{E9B644D8-C1DA-5C63-691A-A4EFB5579E31}"/>
              </a:ext>
            </a:extLst>
          </p:cNvPr>
          <p:cNvCxnSpPr/>
          <p:nvPr/>
        </p:nvCxnSpPr>
        <p:spPr>
          <a:xfrm flipV="1">
            <a:off x="5454595" y="3048000"/>
            <a:ext cx="2306878" cy="792480"/>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Circle: Hollow 25">
            <a:extLst>
              <a:ext uri="{FF2B5EF4-FFF2-40B4-BE49-F238E27FC236}">
                <a16:creationId xmlns:a16="http://schemas.microsoft.com/office/drawing/2014/main" id="{62A74389-1C67-5AFA-D9EF-881572F7CCB8}"/>
              </a:ext>
            </a:extLst>
          </p:cNvPr>
          <p:cNvSpPr/>
          <p:nvPr/>
        </p:nvSpPr>
        <p:spPr>
          <a:xfrm>
            <a:off x="4462824" y="3554233"/>
            <a:ext cx="1055381" cy="1041620"/>
          </a:xfrm>
          <a:prstGeom prst="donut">
            <a:avLst>
              <a:gd name="adj" fmla="val 15044"/>
            </a:avLst>
          </a:prstGeom>
          <a:solidFill>
            <a:srgbClr val="FFC000">
              <a:alpha val="49804"/>
            </a:srgb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7" name="Partial Circle 26">
            <a:extLst>
              <a:ext uri="{FF2B5EF4-FFF2-40B4-BE49-F238E27FC236}">
                <a16:creationId xmlns:a16="http://schemas.microsoft.com/office/drawing/2014/main" id="{EA05BD10-7EBE-C99A-39E3-30D039A8DFD6}"/>
              </a:ext>
            </a:extLst>
          </p:cNvPr>
          <p:cNvSpPr/>
          <p:nvPr/>
        </p:nvSpPr>
        <p:spPr>
          <a:xfrm>
            <a:off x="4651514" y="3732717"/>
            <a:ext cx="642183" cy="688207"/>
          </a:xfrm>
          <a:prstGeom prst="pie">
            <a:avLst>
              <a:gd name="adj1" fmla="val 1875472"/>
              <a:gd name="adj2" fmla="val 13068426"/>
            </a:avLst>
          </a:prstGeom>
          <a:solidFill>
            <a:srgbClr val="4F70FB">
              <a:alpha val="50196"/>
            </a:srgb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29" name="Straight Arrow Connector 28">
            <a:extLst>
              <a:ext uri="{FF2B5EF4-FFF2-40B4-BE49-F238E27FC236}">
                <a16:creationId xmlns:a16="http://schemas.microsoft.com/office/drawing/2014/main" id="{0B73882B-7473-09DC-72BD-DB0FF2795342}"/>
              </a:ext>
            </a:extLst>
          </p:cNvPr>
          <p:cNvCxnSpPr>
            <a:endCxn id="13" idx="3"/>
          </p:cNvCxnSpPr>
          <p:nvPr/>
        </p:nvCxnSpPr>
        <p:spPr>
          <a:xfrm flipH="1">
            <a:off x="2218851" y="4293704"/>
            <a:ext cx="2520126" cy="1164333"/>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0" name="Partial Circle 29">
            <a:extLst>
              <a:ext uri="{FF2B5EF4-FFF2-40B4-BE49-F238E27FC236}">
                <a16:creationId xmlns:a16="http://schemas.microsoft.com/office/drawing/2014/main" id="{B670D7AE-9D4B-14BE-488C-9DD7A4036775}"/>
              </a:ext>
            </a:extLst>
          </p:cNvPr>
          <p:cNvSpPr/>
          <p:nvPr/>
        </p:nvSpPr>
        <p:spPr>
          <a:xfrm>
            <a:off x="4669422" y="3728265"/>
            <a:ext cx="649893" cy="688207"/>
          </a:xfrm>
          <a:prstGeom prst="pie">
            <a:avLst>
              <a:gd name="adj1" fmla="val 12686470"/>
              <a:gd name="adj2" fmla="val 2126355"/>
            </a:avLst>
          </a:prstGeom>
          <a:solidFill>
            <a:srgbClr val="92D050">
              <a:alpha val="50196"/>
            </a:srgb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32" name="Straight Arrow Connector 31">
            <a:extLst>
              <a:ext uri="{FF2B5EF4-FFF2-40B4-BE49-F238E27FC236}">
                <a16:creationId xmlns:a16="http://schemas.microsoft.com/office/drawing/2014/main" id="{686314E1-B140-5842-241A-BE90032FCAE3}"/>
              </a:ext>
            </a:extLst>
          </p:cNvPr>
          <p:cNvCxnSpPr>
            <a:stCxn id="30" idx="0"/>
          </p:cNvCxnSpPr>
          <p:nvPr/>
        </p:nvCxnSpPr>
        <p:spPr>
          <a:xfrm>
            <a:off x="5319315" y="4072369"/>
            <a:ext cx="2442158" cy="785878"/>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2052" name="Picture 4" descr="7 Scenes We Love From 'The Fifth Element'">
            <a:extLst>
              <a:ext uri="{FF2B5EF4-FFF2-40B4-BE49-F238E27FC236}">
                <a16:creationId xmlns:a16="http://schemas.microsoft.com/office/drawing/2014/main" id="{41B41E74-ED0B-1D2C-701D-29956A4BBBA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6210" r="17592"/>
          <a:stretch/>
        </p:blipFill>
        <p:spPr bwMode="auto">
          <a:xfrm>
            <a:off x="9172371" y="4027963"/>
            <a:ext cx="2867678" cy="2688196"/>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Rounded Corners 32">
            <a:extLst>
              <a:ext uri="{FF2B5EF4-FFF2-40B4-BE49-F238E27FC236}">
                <a16:creationId xmlns:a16="http://schemas.microsoft.com/office/drawing/2014/main" id="{4410E646-8ED0-7569-F3D6-793F4DB5B0A4}"/>
              </a:ext>
            </a:extLst>
          </p:cNvPr>
          <p:cNvSpPr/>
          <p:nvPr/>
        </p:nvSpPr>
        <p:spPr>
          <a:xfrm>
            <a:off x="9655309" y="3284673"/>
            <a:ext cx="1736591" cy="880818"/>
          </a:xfrm>
          <a:prstGeom prst="roundRect">
            <a:avLst/>
          </a:prstGeom>
          <a:solidFill>
            <a:schemeClr val="accent1">
              <a:lumMod val="20000"/>
              <a:lumOff val="8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rPr>
              <a:t>Aether</a:t>
            </a:r>
          </a:p>
        </p:txBody>
      </p:sp>
      <p:sp>
        <p:nvSpPr>
          <p:cNvPr id="34" name="Circle: Hollow 33">
            <a:extLst>
              <a:ext uri="{FF2B5EF4-FFF2-40B4-BE49-F238E27FC236}">
                <a16:creationId xmlns:a16="http://schemas.microsoft.com/office/drawing/2014/main" id="{69868D16-E87C-1E23-B87B-F04431C03C51}"/>
              </a:ext>
            </a:extLst>
          </p:cNvPr>
          <p:cNvSpPr/>
          <p:nvPr/>
        </p:nvSpPr>
        <p:spPr>
          <a:xfrm>
            <a:off x="4065125" y="3187700"/>
            <a:ext cx="1787169" cy="1724927"/>
          </a:xfrm>
          <a:prstGeom prst="donut">
            <a:avLst>
              <a:gd name="adj" fmla="val 11587"/>
            </a:avLst>
          </a:prstGeom>
          <a:solidFill>
            <a:schemeClr val="accent1">
              <a:lumMod val="20000"/>
              <a:lumOff val="80000"/>
              <a:alpha val="4902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6" name="Circle: Hollow 35">
            <a:extLst>
              <a:ext uri="{FF2B5EF4-FFF2-40B4-BE49-F238E27FC236}">
                <a16:creationId xmlns:a16="http://schemas.microsoft.com/office/drawing/2014/main" id="{D1A3329B-3B5E-C78F-781D-605C4BCE9259}"/>
              </a:ext>
            </a:extLst>
          </p:cNvPr>
          <p:cNvSpPr/>
          <p:nvPr/>
        </p:nvSpPr>
        <p:spPr>
          <a:xfrm>
            <a:off x="3633938" y="2755900"/>
            <a:ext cx="2665262" cy="2603500"/>
          </a:xfrm>
          <a:prstGeom prst="donut">
            <a:avLst>
              <a:gd name="adj" fmla="val 4509"/>
            </a:avLst>
          </a:prstGeom>
          <a:solidFill>
            <a:schemeClr val="accent1">
              <a:lumMod val="20000"/>
              <a:lumOff val="80000"/>
              <a:alpha val="4902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8" name="Circle: Hollow 37">
            <a:extLst>
              <a:ext uri="{FF2B5EF4-FFF2-40B4-BE49-F238E27FC236}">
                <a16:creationId xmlns:a16="http://schemas.microsoft.com/office/drawing/2014/main" id="{6F957D39-D5E5-33C7-F250-EB3BDB58B418}"/>
              </a:ext>
            </a:extLst>
          </p:cNvPr>
          <p:cNvSpPr/>
          <p:nvPr/>
        </p:nvSpPr>
        <p:spPr>
          <a:xfrm>
            <a:off x="3231350" y="2247246"/>
            <a:ext cx="3588549" cy="3645554"/>
          </a:xfrm>
          <a:prstGeom prst="donut">
            <a:avLst>
              <a:gd name="adj" fmla="val 4509"/>
            </a:avLst>
          </a:prstGeom>
          <a:solidFill>
            <a:schemeClr val="accent1">
              <a:lumMod val="20000"/>
              <a:lumOff val="80000"/>
              <a:alpha val="4902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9" name="Circle: Hollow 38">
            <a:extLst>
              <a:ext uri="{FF2B5EF4-FFF2-40B4-BE49-F238E27FC236}">
                <a16:creationId xmlns:a16="http://schemas.microsoft.com/office/drawing/2014/main" id="{241061FC-22B4-DFD0-4FC1-347348EC2D20}"/>
              </a:ext>
            </a:extLst>
          </p:cNvPr>
          <p:cNvSpPr/>
          <p:nvPr/>
        </p:nvSpPr>
        <p:spPr>
          <a:xfrm>
            <a:off x="2820139" y="1783970"/>
            <a:ext cx="4340045" cy="4540630"/>
          </a:xfrm>
          <a:prstGeom prst="donut">
            <a:avLst>
              <a:gd name="adj" fmla="val 4509"/>
            </a:avLst>
          </a:prstGeom>
          <a:solidFill>
            <a:schemeClr val="accent1">
              <a:lumMod val="20000"/>
              <a:lumOff val="80000"/>
              <a:alpha val="4902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70725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5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animBg="1"/>
      <p:bldP spid="30" grpId="0" animBg="1"/>
      <p:bldP spid="33" grpId="0" animBg="1"/>
      <p:bldP spid="34" grpId="0" animBg="1"/>
      <p:bldP spid="36" grpId="0" animBg="1"/>
      <p:bldP spid="38" grpId="0" animBg="1"/>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7AEDCD4-370A-A3CB-9F86-9A639254E199}"/>
              </a:ext>
            </a:extLst>
          </p:cNvPr>
          <p:cNvSpPr txBox="1"/>
          <p:nvPr/>
        </p:nvSpPr>
        <p:spPr>
          <a:xfrm>
            <a:off x="375833" y="1428231"/>
            <a:ext cx="6789882" cy="180818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pPr>
            <a:r>
              <a:rPr lang="en-GB" sz="2400" dirty="0"/>
              <a:t>‘the Celestial Bodies have a Virtue and Power on all Things Below: Both those which are Animate and Inanimate do </a:t>
            </a:r>
            <a:r>
              <a:rPr lang="en-GB" sz="2400" dirty="0" err="1"/>
              <a:t>someways</a:t>
            </a:r>
            <a:r>
              <a:rPr lang="en-GB" sz="2400" dirty="0"/>
              <a:t> feel the Operation of them’ </a:t>
            </a:r>
          </a:p>
          <a:p>
            <a:pPr algn="ctr">
              <a:spcAft>
                <a:spcPts val="600"/>
              </a:spcAft>
            </a:pPr>
            <a:r>
              <a:rPr lang="en-GB" sz="2400" dirty="0"/>
              <a:t>- Edwards, </a:t>
            </a:r>
            <a:r>
              <a:rPr lang="en-GB" sz="2400" i="1" dirty="0"/>
              <a:t>Demonstration</a:t>
            </a:r>
            <a:r>
              <a:rPr lang="en-GB" sz="2400" dirty="0"/>
              <a:t>, p. 69</a:t>
            </a:r>
          </a:p>
        </p:txBody>
      </p:sp>
      <p:pic>
        <p:nvPicPr>
          <p:cNvPr id="2" name="Picture 1">
            <a:extLst>
              <a:ext uri="{FF2B5EF4-FFF2-40B4-BE49-F238E27FC236}">
                <a16:creationId xmlns:a16="http://schemas.microsoft.com/office/drawing/2014/main" id="{086C66C0-88AA-765E-72AF-3407719275DC}"/>
              </a:ext>
            </a:extLst>
          </p:cNvPr>
          <p:cNvPicPr>
            <a:picLocks noChangeAspect="1"/>
          </p:cNvPicPr>
          <p:nvPr/>
        </p:nvPicPr>
        <p:blipFill>
          <a:blip r:embed="rId2"/>
          <a:stretch>
            <a:fillRect/>
          </a:stretch>
        </p:blipFill>
        <p:spPr>
          <a:xfrm>
            <a:off x="7523747" y="-16314"/>
            <a:ext cx="4668253" cy="6949653"/>
          </a:xfrm>
          <a:prstGeom prst="rect">
            <a:avLst/>
          </a:prstGeom>
        </p:spPr>
      </p:pic>
      <p:sp>
        <p:nvSpPr>
          <p:cNvPr id="5" name="Title 1">
            <a:extLst>
              <a:ext uri="{FF2B5EF4-FFF2-40B4-BE49-F238E27FC236}">
                <a16:creationId xmlns:a16="http://schemas.microsoft.com/office/drawing/2014/main" id="{D72DC2A2-8EBA-8740-5BEE-948A02AF92B5}"/>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pic>
        <p:nvPicPr>
          <p:cNvPr id="6" name="Picture 5" descr="cded7bcf0c946d355587a2eab720ac74.jpg">
            <a:extLst>
              <a:ext uri="{FF2B5EF4-FFF2-40B4-BE49-F238E27FC236}">
                <a16:creationId xmlns:a16="http://schemas.microsoft.com/office/drawing/2014/main" id="{EEBE4B71-4A70-F62D-B17C-B9760C6EF7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9670" y="3513548"/>
            <a:ext cx="2865430" cy="3025896"/>
          </a:xfrm>
          <a:prstGeom prst="rect">
            <a:avLst/>
          </a:prstGeom>
        </p:spPr>
      </p:pic>
    </p:spTree>
    <p:extLst>
      <p:ext uri="{BB962C8B-B14F-4D97-AF65-F5344CB8AC3E}">
        <p14:creationId xmlns:p14="http://schemas.microsoft.com/office/powerpoint/2010/main" val="3723606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undefined">
            <a:extLst>
              <a:ext uri="{FF2B5EF4-FFF2-40B4-BE49-F238E27FC236}">
                <a16:creationId xmlns:a16="http://schemas.microsoft.com/office/drawing/2014/main" id="{FC003292-DED3-AC89-DDCD-6682DFD2E8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367" t="581" r="19158" b="35024"/>
          <a:stretch/>
        </p:blipFill>
        <p:spPr bwMode="auto">
          <a:xfrm>
            <a:off x="9015663" y="0"/>
            <a:ext cx="3176337" cy="57109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sp>
        <p:nvSpPr>
          <p:cNvPr id="7" name="Speech Bubble: Rectangle with Corners Rounded 6">
            <a:extLst>
              <a:ext uri="{FF2B5EF4-FFF2-40B4-BE49-F238E27FC236}">
                <a16:creationId xmlns:a16="http://schemas.microsoft.com/office/drawing/2014/main" id="{ED235973-7542-A1B5-9FC9-E88FDDDD0071}"/>
              </a:ext>
            </a:extLst>
          </p:cNvPr>
          <p:cNvSpPr/>
          <p:nvPr/>
        </p:nvSpPr>
        <p:spPr>
          <a:xfrm>
            <a:off x="5774249" y="239191"/>
            <a:ext cx="3796295" cy="907820"/>
          </a:xfrm>
          <a:prstGeom prst="wedgeRoundRectCallout">
            <a:avLst>
              <a:gd name="adj1" fmla="val 45834"/>
              <a:gd name="adj2" fmla="val 70119"/>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800" dirty="0"/>
              <a:t>‘they are not vapours,’</a:t>
            </a:r>
          </a:p>
        </p:txBody>
      </p:sp>
      <p:sp>
        <p:nvSpPr>
          <p:cNvPr id="3" name="TextBox 2">
            <a:extLst>
              <a:ext uri="{FF2B5EF4-FFF2-40B4-BE49-F238E27FC236}">
                <a16:creationId xmlns:a16="http://schemas.microsoft.com/office/drawing/2014/main" id="{D00404AD-7154-B017-2746-9BAA28AFB6F7}"/>
              </a:ext>
            </a:extLst>
          </p:cNvPr>
          <p:cNvSpPr txBox="1"/>
          <p:nvPr/>
        </p:nvSpPr>
        <p:spPr>
          <a:xfrm>
            <a:off x="375833" y="1399650"/>
            <a:ext cx="6789882" cy="1525840"/>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dirty="0"/>
              <a:t>Edwards, </a:t>
            </a:r>
            <a:r>
              <a:rPr lang="en-GB" sz="2400" i="1" dirty="0"/>
              <a:t>Demonstration</a:t>
            </a:r>
            <a:r>
              <a:rPr lang="en-GB" sz="2400" dirty="0"/>
              <a:t>:</a:t>
            </a:r>
          </a:p>
          <a:p>
            <a:pPr algn="ctr">
              <a:lnSpc>
                <a:spcPts val="3500"/>
              </a:lnSpc>
            </a:pPr>
            <a:r>
              <a:rPr lang="en-GB" sz="2400" dirty="0"/>
              <a:t>Clouds = ‘moist Vapours drawn up and </a:t>
            </a:r>
            <a:r>
              <a:rPr lang="en-GB" sz="2400" dirty="0" err="1"/>
              <a:t>thickned</a:t>
            </a:r>
            <a:r>
              <a:rPr lang="en-GB" sz="2400" dirty="0"/>
              <a:t> into Water in the middle Region of the Air:’ </a:t>
            </a:r>
          </a:p>
        </p:txBody>
      </p:sp>
      <p:sp>
        <p:nvSpPr>
          <p:cNvPr id="4" name="TextBox 3">
            <a:extLst>
              <a:ext uri="{FF2B5EF4-FFF2-40B4-BE49-F238E27FC236}">
                <a16:creationId xmlns:a16="http://schemas.microsoft.com/office/drawing/2014/main" id="{854E2729-A2D0-5603-5AEC-F49063180D8C}"/>
              </a:ext>
            </a:extLst>
          </p:cNvPr>
          <p:cNvSpPr txBox="1"/>
          <p:nvPr/>
        </p:nvSpPr>
        <p:spPr>
          <a:xfrm>
            <a:off x="375833" y="2937571"/>
            <a:ext cx="6789882" cy="1525840"/>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nSpc>
                <a:spcPts val="3500"/>
              </a:lnSpc>
            </a:pPr>
            <a:r>
              <a:rPr lang="en-GB" sz="2400" dirty="0"/>
              <a:t>Thunder &amp; Lightning = clouds filled with ‘hot and dry, </a:t>
            </a:r>
          </a:p>
          <a:p>
            <a:pPr lvl="2">
              <a:lnSpc>
                <a:spcPts val="3500"/>
              </a:lnSpc>
            </a:pPr>
            <a:r>
              <a:rPr lang="en-GB" sz="2400" dirty="0"/>
              <a:t>sulphureous and nitrous Vapours’, surrounded by cold clouds, then exploding</a:t>
            </a:r>
          </a:p>
        </p:txBody>
      </p:sp>
      <p:sp>
        <p:nvSpPr>
          <p:cNvPr id="6" name="TextBox 5">
            <a:extLst>
              <a:ext uri="{FF2B5EF4-FFF2-40B4-BE49-F238E27FC236}">
                <a16:creationId xmlns:a16="http://schemas.microsoft.com/office/drawing/2014/main" id="{9870D52A-7BB9-5A5B-5C3A-0BE3647F0B7A}"/>
              </a:ext>
            </a:extLst>
          </p:cNvPr>
          <p:cNvSpPr txBox="1"/>
          <p:nvPr/>
        </p:nvSpPr>
        <p:spPr>
          <a:xfrm>
            <a:off x="375833" y="4475492"/>
            <a:ext cx="6789882" cy="1076999"/>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nSpc>
                <a:spcPts val="3500"/>
              </a:lnSpc>
            </a:pPr>
            <a:r>
              <a:rPr lang="en-GB" sz="2400" dirty="0"/>
              <a:t>Geothermal activity = ‘violent Eruptions of the</a:t>
            </a:r>
          </a:p>
          <a:p>
            <a:pPr lvl="2">
              <a:lnSpc>
                <a:spcPts val="3500"/>
              </a:lnSpc>
            </a:pPr>
            <a:r>
              <a:rPr lang="en-GB" sz="2400" dirty="0" err="1"/>
              <a:t>inclosed</a:t>
            </a:r>
            <a:r>
              <a:rPr lang="en-GB" sz="2400" dirty="0"/>
              <a:t> Vapours’ – sulphurous vapours</a:t>
            </a:r>
          </a:p>
        </p:txBody>
      </p:sp>
      <p:sp>
        <p:nvSpPr>
          <p:cNvPr id="8" name="TextBox 7">
            <a:extLst>
              <a:ext uri="{FF2B5EF4-FFF2-40B4-BE49-F238E27FC236}">
                <a16:creationId xmlns:a16="http://schemas.microsoft.com/office/drawing/2014/main" id="{B4D3FC6E-F6E4-E551-6C7A-889694B9D0A6}"/>
              </a:ext>
            </a:extLst>
          </p:cNvPr>
          <p:cNvSpPr txBox="1"/>
          <p:nvPr/>
        </p:nvSpPr>
        <p:spPr>
          <a:xfrm>
            <a:off x="375833" y="5564572"/>
            <a:ext cx="6789882" cy="1076999"/>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nSpc>
                <a:spcPts val="3500"/>
              </a:lnSpc>
            </a:pPr>
            <a:r>
              <a:rPr lang="en-GB" sz="2400" dirty="0"/>
              <a:t>Miasma theory = noxious vapours carry disease </a:t>
            </a:r>
          </a:p>
          <a:p>
            <a:pPr lvl="2">
              <a:lnSpc>
                <a:spcPts val="3500"/>
              </a:lnSpc>
            </a:pPr>
            <a:r>
              <a:rPr lang="en-GB" sz="2400" dirty="0"/>
              <a:t>through air</a:t>
            </a:r>
          </a:p>
        </p:txBody>
      </p:sp>
    </p:spTree>
    <p:extLst>
      <p:ext uri="{BB962C8B-B14F-4D97-AF65-F5344CB8AC3E}">
        <p14:creationId xmlns:p14="http://schemas.microsoft.com/office/powerpoint/2010/main" val="687969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sp>
        <p:nvSpPr>
          <p:cNvPr id="3" name="TextBox 2">
            <a:extLst>
              <a:ext uri="{FF2B5EF4-FFF2-40B4-BE49-F238E27FC236}">
                <a16:creationId xmlns:a16="http://schemas.microsoft.com/office/drawing/2014/main" id="{D00404AD-7154-B017-2746-9BAA28AFB6F7}"/>
              </a:ext>
            </a:extLst>
          </p:cNvPr>
          <p:cNvSpPr txBox="1"/>
          <p:nvPr/>
        </p:nvSpPr>
        <p:spPr>
          <a:xfrm>
            <a:off x="375833" y="1399650"/>
            <a:ext cx="6789882" cy="3770044"/>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dirty="0"/>
              <a:t>Edwards, </a:t>
            </a:r>
            <a:r>
              <a:rPr lang="en-GB" sz="2400" i="1" dirty="0"/>
              <a:t>Demonstration</a:t>
            </a:r>
            <a:r>
              <a:rPr lang="en-GB" sz="2400" dirty="0"/>
              <a:t>:</a:t>
            </a:r>
          </a:p>
          <a:p>
            <a:pPr algn="ctr">
              <a:lnSpc>
                <a:spcPts val="3500"/>
              </a:lnSpc>
            </a:pPr>
            <a:r>
              <a:rPr lang="en-GB" sz="2400" dirty="0"/>
              <a:t>‘God hath appointed the Heart … to yield a continual stock and supply of </a:t>
            </a:r>
            <a:r>
              <a:rPr lang="en-GB" sz="2400" dirty="0" err="1"/>
              <a:t>Subtile</a:t>
            </a:r>
            <a:r>
              <a:rPr lang="en-GB" sz="2400" dirty="0"/>
              <a:t> Vapours from its warm Blood exhaled through the Jugular Arteries into the midst of the Brain and the Vessels … which, when they are there sufficiently sublimated and refined, are thence diffused with great force into the Nervous </a:t>
            </a:r>
            <a:r>
              <a:rPr lang="en-GB" sz="2400" dirty="0" err="1"/>
              <a:t>Chanels</a:t>
            </a:r>
            <a:r>
              <a:rPr lang="en-GB" sz="2400" dirty="0"/>
              <a:t> and the whole Body.’ </a:t>
            </a:r>
          </a:p>
        </p:txBody>
      </p:sp>
      <p:sp>
        <p:nvSpPr>
          <p:cNvPr id="8" name="TextBox 7">
            <a:extLst>
              <a:ext uri="{FF2B5EF4-FFF2-40B4-BE49-F238E27FC236}">
                <a16:creationId xmlns:a16="http://schemas.microsoft.com/office/drawing/2014/main" id="{B4D3FC6E-F6E4-E551-6C7A-889694B9D0A6}"/>
              </a:ext>
            </a:extLst>
          </p:cNvPr>
          <p:cNvSpPr txBox="1"/>
          <p:nvPr/>
        </p:nvSpPr>
        <p:spPr>
          <a:xfrm>
            <a:off x="375833" y="5378588"/>
            <a:ext cx="6789882" cy="1076999"/>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dirty="0"/>
              <a:t>Spirits = type of vapour, produced in the blood, through which the soul interacts with the world</a:t>
            </a:r>
          </a:p>
        </p:txBody>
      </p:sp>
      <p:pic>
        <p:nvPicPr>
          <p:cNvPr id="11" name="Picture 10">
            <a:extLst>
              <a:ext uri="{FF2B5EF4-FFF2-40B4-BE49-F238E27FC236}">
                <a16:creationId xmlns:a16="http://schemas.microsoft.com/office/drawing/2014/main" id="{8CAD2093-BE0D-116A-2B56-FD84EC689327}"/>
              </a:ext>
            </a:extLst>
          </p:cNvPr>
          <p:cNvPicPr>
            <a:picLocks noChangeAspect="1"/>
          </p:cNvPicPr>
          <p:nvPr/>
        </p:nvPicPr>
        <p:blipFill>
          <a:blip r:embed="rId2"/>
          <a:stretch>
            <a:fillRect/>
          </a:stretch>
        </p:blipFill>
        <p:spPr>
          <a:xfrm>
            <a:off x="7523747" y="-16314"/>
            <a:ext cx="4668253" cy="6949653"/>
          </a:xfrm>
          <a:prstGeom prst="rect">
            <a:avLst/>
          </a:prstGeom>
        </p:spPr>
      </p:pic>
    </p:spTree>
    <p:extLst>
      <p:ext uri="{BB962C8B-B14F-4D97-AF65-F5344CB8AC3E}">
        <p14:creationId xmlns:p14="http://schemas.microsoft.com/office/powerpoint/2010/main" val="610322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sp>
        <p:nvSpPr>
          <p:cNvPr id="3" name="TextBox 2">
            <a:extLst>
              <a:ext uri="{FF2B5EF4-FFF2-40B4-BE49-F238E27FC236}">
                <a16:creationId xmlns:a16="http://schemas.microsoft.com/office/drawing/2014/main" id="{D00404AD-7154-B017-2746-9BAA28AFB6F7}"/>
              </a:ext>
            </a:extLst>
          </p:cNvPr>
          <p:cNvSpPr txBox="1"/>
          <p:nvPr/>
        </p:nvSpPr>
        <p:spPr>
          <a:xfrm>
            <a:off x="375833" y="1399650"/>
            <a:ext cx="6789882" cy="2949306"/>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dirty="0"/>
              <a:t>The soul directs the spirit </a:t>
            </a:r>
            <a:r>
              <a:rPr lang="en-GB" sz="2400" i="1" dirty="0"/>
              <a:t>(spiritus):</a:t>
            </a:r>
          </a:p>
          <a:p>
            <a:pPr algn="ctr">
              <a:lnSpc>
                <a:spcPts val="3500"/>
              </a:lnSpc>
              <a:spcAft>
                <a:spcPts val="600"/>
              </a:spcAft>
            </a:pPr>
            <a:r>
              <a:rPr lang="en-GB" sz="2400" dirty="0"/>
              <a:t>‘to the eye, to see with; to the </a:t>
            </a:r>
            <a:r>
              <a:rPr lang="en-GB" sz="2400" dirty="0" err="1"/>
              <a:t>eare</a:t>
            </a:r>
            <a:r>
              <a:rPr lang="en-GB" sz="2400" dirty="0"/>
              <a:t> to </a:t>
            </a:r>
            <a:r>
              <a:rPr lang="en-GB" sz="2400" dirty="0" err="1"/>
              <a:t>heare</a:t>
            </a:r>
            <a:r>
              <a:rPr lang="en-GB" sz="2400" dirty="0"/>
              <a:t>; to the nose to smell; to the </a:t>
            </a:r>
            <a:r>
              <a:rPr lang="en-GB" sz="2400" dirty="0" err="1"/>
              <a:t>bowells</a:t>
            </a:r>
            <a:r>
              <a:rPr lang="en-GB" sz="2400" dirty="0"/>
              <a:t>, </a:t>
            </a:r>
            <a:r>
              <a:rPr lang="en-GB" sz="2400" dirty="0" err="1"/>
              <a:t>stomack</a:t>
            </a:r>
            <a:r>
              <a:rPr lang="en-GB" sz="2400" dirty="0"/>
              <a:t>, and </a:t>
            </a:r>
            <a:r>
              <a:rPr lang="en-GB" sz="2400" dirty="0" err="1"/>
              <a:t>liuer</a:t>
            </a:r>
            <a:r>
              <a:rPr lang="en-GB" sz="2400" dirty="0"/>
              <a:t>, to nourish, to the heart, to </a:t>
            </a:r>
            <a:r>
              <a:rPr lang="en-GB" sz="2400" dirty="0" err="1"/>
              <a:t>maintaine</a:t>
            </a:r>
            <a:r>
              <a:rPr lang="en-GB" sz="2400" dirty="0"/>
              <a:t> life:’ </a:t>
            </a:r>
          </a:p>
          <a:p>
            <a:pPr algn="ctr">
              <a:lnSpc>
                <a:spcPts val="3500"/>
              </a:lnSpc>
            </a:pPr>
            <a:r>
              <a:rPr lang="en-GB" sz="2400" dirty="0" err="1"/>
              <a:t>Timothie</a:t>
            </a:r>
            <a:r>
              <a:rPr lang="en-GB" sz="2400" dirty="0"/>
              <a:t> Bright,  </a:t>
            </a:r>
            <a:r>
              <a:rPr lang="en-GB" sz="2400" i="1" dirty="0"/>
              <a:t>A Treatise of Melancholy … with the </a:t>
            </a:r>
            <a:r>
              <a:rPr lang="en-GB" sz="2400" i="1" dirty="0" err="1"/>
              <a:t>Physicke</a:t>
            </a:r>
            <a:r>
              <a:rPr lang="en-GB" sz="2400" i="1" dirty="0"/>
              <a:t> Cure</a:t>
            </a:r>
            <a:r>
              <a:rPr lang="en-GB" sz="2400" dirty="0"/>
              <a:t> (1586), pp. 46-7.</a:t>
            </a:r>
          </a:p>
        </p:txBody>
      </p:sp>
      <p:pic>
        <p:nvPicPr>
          <p:cNvPr id="3092" name="Picture 2">
            <a:extLst>
              <a:ext uri="{FF2B5EF4-FFF2-40B4-BE49-F238E27FC236}">
                <a16:creationId xmlns:a16="http://schemas.microsoft.com/office/drawing/2014/main" id="{0D905B96-66B0-667C-F3CE-DBAA77518C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5201" y="213458"/>
            <a:ext cx="3081337" cy="643108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3093" name="Ink 3092">
                <a:extLst>
                  <a:ext uri="{FF2B5EF4-FFF2-40B4-BE49-F238E27FC236}">
                    <a16:creationId xmlns:a16="http://schemas.microsoft.com/office/drawing/2014/main" id="{5507DFD3-858B-7454-4C2D-426E5CA30A9D}"/>
                  </a:ext>
                </a:extLst>
              </p14:cNvPr>
              <p14:cNvContentPartPr/>
              <p14:nvPr/>
            </p14:nvContentPartPr>
            <p14:xfrm>
              <a:off x="9596140" y="441864"/>
              <a:ext cx="412200" cy="1006200"/>
            </p14:xfrm>
          </p:contentPart>
        </mc:Choice>
        <mc:Fallback xmlns="">
          <p:pic>
            <p:nvPicPr>
              <p:cNvPr id="3093" name="Ink 3092">
                <a:extLst>
                  <a:ext uri="{FF2B5EF4-FFF2-40B4-BE49-F238E27FC236}">
                    <a16:creationId xmlns:a16="http://schemas.microsoft.com/office/drawing/2014/main" id="{5507DFD3-858B-7454-4C2D-426E5CA30A9D}"/>
                  </a:ext>
                </a:extLst>
              </p:cNvPr>
              <p:cNvPicPr/>
              <p:nvPr/>
            </p:nvPicPr>
            <p:blipFill>
              <a:blip r:embed="rId6"/>
              <a:stretch>
                <a:fillRect/>
              </a:stretch>
            </p:blipFill>
            <p:spPr>
              <a:xfrm>
                <a:off x="9542140" y="333864"/>
                <a:ext cx="519840" cy="12218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094" name="Ink 3093">
                <a:extLst>
                  <a:ext uri="{FF2B5EF4-FFF2-40B4-BE49-F238E27FC236}">
                    <a16:creationId xmlns:a16="http://schemas.microsoft.com/office/drawing/2014/main" id="{7B56C50C-5F86-628C-361D-975511054460}"/>
                  </a:ext>
                </a:extLst>
              </p14:cNvPr>
              <p14:cNvContentPartPr/>
              <p14:nvPr/>
            </p14:nvContentPartPr>
            <p14:xfrm>
              <a:off x="10110580" y="419544"/>
              <a:ext cx="412200" cy="834840"/>
            </p14:xfrm>
          </p:contentPart>
        </mc:Choice>
        <mc:Fallback xmlns="">
          <p:pic>
            <p:nvPicPr>
              <p:cNvPr id="3094" name="Ink 3093">
                <a:extLst>
                  <a:ext uri="{FF2B5EF4-FFF2-40B4-BE49-F238E27FC236}">
                    <a16:creationId xmlns:a16="http://schemas.microsoft.com/office/drawing/2014/main" id="{7B56C50C-5F86-628C-361D-975511054460}"/>
                  </a:ext>
                </a:extLst>
              </p:cNvPr>
              <p:cNvPicPr/>
              <p:nvPr/>
            </p:nvPicPr>
            <p:blipFill>
              <a:blip r:embed="rId8"/>
              <a:stretch>
                <a:fillRect/>
              </a:stretch>
            </p:blipFill>
            <p:spPr>
              <a:xfrm>
                <a:off x="10056627" y="311544"/>
                <a:ext cx="519746" cy="10504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095" name="Ink 3094">
                <a:extLst>
                  <a:ext uri="{FF2B5EF4-FFF2-40B4-BE49-F238E27FC236}">
                    <a16:creationId xmlns:a16="http://schemas.microsoft.com/office/drawing/2014/main" id="{AB8A8D9D-2E74-DD49-6A48-F020CB60C772}"/>
                  </a:ext>
                </a:extLst>
              </p14:cNvPr>
              <p14:cNvContentPartPr/>
              <p14:nvPr/>
            </p14:nvContentPartPr>
            <p14:xfrm>
              <a:off x="10174660" y="1389384"/>
              <a:ext cx="90720" cy="18360"/>
            </p14:xfrm>
          </p:contentPart>
        </mc:Choice>
        <mc:Fallback xmlns="">
          <p:pic>
            <p:nvPicPr>
              <p:cNvPr id="3095" name="Ink 3094">
                <a:extLst>
                  <a:ext uri="{FF2B5EF4-FFF2-40B4-BE49-F238E27FC236}">
                    <a16:creationId xmlns:a16="http://schemas.microsoft.com/office/drawing/2014/main" id="{AB8A8D9D-2E74-DD49-6A48-F020CB60C772}"/>
                  </a:ext>
                </a:extLst>
              </p:cNvPr>
              <p:cNvPicPr/>
              <p:nvPr/>
            </p:nvPicPr>
            <p:blipFill>
              <a:blip r:embed="rId10"/>
              <a:stretch>
                <a:fillRect/>
              </a:stretch>
            </p:blipFill>
            <p:spPr>
              <a:xfrm>
                <a:off x="10120660" y="1281384"/>
                <a:ext cx="19836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096" name="Ink 3095">
                <a:extLst>
                  <a:ext uri="{FF2B5EF4-FFF2-40B4-BE49-F238E27FC236}">
                    <a16:creationId xmlns:a16="http://schemas.microsoft.com/office/drawing/2014/main" id="{E8DAC354-8515-8AA9-5416-64A28D8DE8C1}"/>
                  </a:ext>
                </a:extLst>
              </p14:cNvPr>
              <p14:cNvContentPartPr/>
              <p14:nvPr/>
            </p14:nvContentPartPr>
            <p14:xfrm>
              <a:off x="8747260" y="3209184"/>
              <a:ext cx="943560" cy="1711800"/>
            </p14:xfrm>
          </p:contentPart>
        </mc:Choice>
        <mc:Fallback xmlns="">
          <p:pic>
            <p:nvPicPr>
              <p:cNvPr id="3096" name="Ink 3095">
                <a:extLst>
                  <a:ext uri="{FF2B5EF4-FFF2-40B4-BE49-F238E27FC236}">
                    <a16:creationId xmlns:a16="http://schemas.microsoft.com/office/drawing/2014/main" id="{E8DAC354-8515-8AA9-5416-64A28D8DE8C1}"/>
                  </a:ext>
                </a:extLst>
              </p:cNvPr>
              <p:cNvPicPr/>
              <p:nvPr/>
            </p:nvPicPr>
            <p:blipFill>
              <a:blip r:embed="rId12"/>
              <a:stretch>
                <a:fillRect/>
              </a:stretch>
            </p:blipFill>
            <p:spPr>
              <a:xfrm>
                <a:off x="8693260" y="3101184"/>
                <a:ext cx="1051200" cy="19274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097" name="Ink 3096">
                <a:extLst>
                  <a:ext uri="{FF2B5EF4-FFF2-40B4-BE49-F238E27FC236}">
                    <a16:creationId xmlns:a16="http://schemas.microsoft.com/office/drawing/2014/main" id="{8A85D284-0DD7-E284-3D3C-1C6ECA732692}"/>
                  </a:ext>
                </a:extLst>
              </p14:cNvPr>
              <p14:cNvContentPartPr/>
              <p14:nvPr/>
            </p14:nvContentPartPr>
            <p14:xfrm>
              <a:off x="9478060" y="4562064"/>
              <a:ext cx="1443600" cy="752400"/>
            </p14:xfrm>
          </p:contentPart>
        </mc:Choice>
        <mc:Fallback xmlns="">
          <p:pic>
            <p:nvPicPr>
              <p:cNvPr id="3097" name="Ink 3096">
                <a:extLst>
                  <a:ext uri="{FF2B5EF4-FFF2-40B4-BE49-F238E27FC236}">
                    <a16:creationId xmlns:a16="http://schemas.microsoft.com/office/drawing/2014/main" id="{8A85D284-0DD7-E284-3D3C-1C6ECA732692}"/>
                  </a:ext>
                </a:extLst>
              </p:cNvPr>
              <p:cNvPicPr/>
              <p:nvPr/>
            </p:nvPicPr>
            <p:blipFill>
              <a:blip r:embed="rId14"/>
              <a:stretch>
                <a:fillRect/>
              </a:stretch>
            </p:blipFill>
            <p:spPr>
              <a:xfrm>
                <a:off x="9424060" y="4454064"/>
                <a:ext cx="1551240" cy="9680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098" name="Ink 3097">
                <a:extLst>
                  <a:ext uri="{FF2B5EF4-FFF2-40B4-BE49-F238E27FC236}">
                    <a16:creationId xmlns:a16="http://schemas.microsoft.com/office/drawing/2014/main" id="{38CC110F-F854-4697-1C5A-B7469541FCDA}"/>
                  </a:ext>
                </a:extLst>
              </p14:cNvPr>
              <p14:cNvContentPartPr/>
              <p14:nvPr/>
            </p14:nvContentPartPr>
            <p14:xfrm>
              <a:off x="10329460" y="3419424"/>
              <a:ext cx="1035360" cy="1025280"/>
            </p14:xfrm>
          </p:contentPart>
        </mc:Choice>
        <mc:Fallback xmlns="">
          <p:pic>
            <p:nvPicPr>
              <p:cNvPr id="3098" name="Ink 3097">
                <a:extLst>
                  <a:ext uri="{FF2B5EF4-FFF2-40B4-BE49-F238E27FC236}">
                    <a16:creationId xmlns:a16="http://schemas.microsoft.com/office/drawing/2014/main" id="{38CC110F-F854-4697-1C5A-B7469541FCDA}"/>
                  </a:ext>
                </a:extLst>
              </p:cNvPr>
              <p:cNvPicPr/>
              <p:nvPr/>
            </p:nvPicPr>
            <p:blipFill>
              <a:blip r:embed="rId16"/>
              <a:stretch>
                <a:fillRect/>
              </a:stretch>
            </p:blipFill>
            <p:spPr>
              <a:xfrm>
                <a:off x="10293460" y="3347424"/>
                <a:ext cx="1107000" cy="11689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099" name="Ink 3098">
                <a:extLst>
                  <a:ext uri="{FF2B5EF4-FFF2-40B4-BE49-F238E27FC236}">
                    <a16:creationId xmlns:a16="http://schemas.microsoft.com/office/drawing/2014/main" id="{03F744C2-3C0A-C479-A9E2-805F78411D0E}"/>
                  </a:ext>
                </a:extLst>
              </p14:cNvPr>
              <p14:cNvContentPartPr/>
              <p14:nvPr/>
            </p14:nvContentPartPr>
            <p14:xfrm>
              <a:off x="11215760" y="5965710"/>
              <a:ext cx="10440" cy="19800"/>
            </p14:xfrm>
          </p:contentPart>
        </mc:Choice>
        <mc:Fallback xmlns="">
          <p:pic>
            <p:nvPicPr>
              <p:cNvPr id="3099" name="Ink 3098">
                <a:extLst>
                  <a:ext uri="{FF2B5EF4-FFF2-40B4-BE49-F238E27FC236}">
                    <a16:creationId xmlns:a16="http://schemas.microsoft.com/office/drawing/2014/main" id="{03F744C2-3C0A-C479-A9E2-805F78411D0E}"/>
                  </a:ext>
                </a:extLst>
              </p:cNvPr>
              <p:cNvPicPr/>
              <p:nvPr/>
            </p:nvPicPr>
            <p:blipFill>
              <a:blip r:embed="rId18"/>
              <a:stretch>
                <a:fillRect/>
              </a:stretch>
            </p:blipFill>
            <p:spPr>
              <a:xfrm>
                <a:off x="11197760" y="5929710"/>
                <a:ext cx="4608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100" name="Ink 3099">
                <a:extLst>
                  <a:ext uri="{FF2B5EF4-FFF2-40B4-BE49-F238E27FC236}">
                    <a16:creationId xmlns:a16="http://schemas.microsoft.com/office/drawing/2014/main" id="{DF5FBDB9-34C5-902A-6F33-4BC5914C378A}"/>
                  </a:ext>
                </a:extLst>
              </p14:cNvPr>
              <p14:cNvContentPartPr/>
              <p14:nvPr/>
            </p14:nvContentPartPr>
            <p14:xfrm>
              <a:off x="11199200" y="6021870"/>
              <a:ext cx="5400" cy="7920"/>
            </p14:xfrm>
          </p:contentPart>
        </mc:Choice>
        <mc:Fallback xmlns="">
          <p:pic>
            <p:nvPicPr>
              <p:cNvPr id="3100" name="Ink 3099">
                <a:extLst>
                  <a:ext uri="{FF2B5EF4-FFF2-40B4-BE49-F238E27FC236}">
                    <a16:creationId xmlns:a16="http://schemas.microsoft.com/office/drawing/2014/main" id="{DF5FBDB9-34C5-902A-6F33-4BC5914C378A}"/>
                  </a:ext>
                </a:extLst>
              </p:cNvPr>
              <p:cNvPicPr/>
              <p:nvPr/>
            </p:nvPicPr>
            <p:blipFill>
              <a:blip r:embed="rId20"/>
              <a:stretch>
                <a:fillRect/>
              </a:stretch>
            </p:blipFill>
            <p:spPr>
              <a:xfrm>
                <a:off x="11181200" y="5985870"/>
                <a:ext cx="4104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101" name="Ink 3100">
                <a:extLst>
                  <a:ext uri="{FF2B5EF4-FFF2-40B4-BE49-F238E27FC236}">
                    <a16:creationId xmlns:a16="http://schemas.microsoft.com/office/drawing/2014/main" id="{BEC85460-25AB-9E43-03FF-24726BD89AB7}"/>
                  </a:ext>
                </a:extLst>
              </p14:cNvPr>
              <p14:cNvContentPartPr/>
              <p14:nvPr/>
            </p14:nvContentPartPr>
            <p14:xfrm>
              <a:off x="10998320" y="6030150"/>
              <a:ext cx="200160" cy="227880"/>
            </p14:xfrm>
          </p:contentPart>
        </mc:Choice>
        <mc:Fallback xmlns="">
          <p:pic>
            <p:nvPicPr>
              <p:cNvPr id="3101" name="Ink 3100">
                <a:extLst>
                  <a:ext uri="{FF2B5EF4-FFF2-40B4-BE49-F238E27FC236}">
                    <a16:creationId xmlns:a16="http://schemas.microsoft.com/office/drawing/2014/main" id="{BEC85460-25AB-9E43-03FF-24726BD89AB7}"/>
                  </a:ext>
                </a:extLst>
              </p:cNvPr>
              <p:cNvPicPr/>
              <p:nvPr/>
            </p:nvPicPr>
            <p:blipFill>
              <a:blip r:embed="rId22"/>
              <a:stretch>
                <a:fillRect/>
              </a:stretch>
            </p:blipFill>
            <p:spPr>
              <a:xfrm>
                <a:off x="10980320" y="5994150"/>
                <a:ext cx="235800" cy="2995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102" name="Ink 3101">
                <a:extLst>
                  <a:ext uri="{FF2B5EF4-FFF2-40B4-BE49-F238E27FC236}">
                    <a16:creationId xmlns:a16="http://schemas.microsoft.com/office/drawing/2014/main" id="{9947D6E6-26EA-BCA8-6E06-37F8A5C1D9BC}"/>
                  </a:ext>
                </a:extLst>
              </p14:cNvPr>
              <p14:cNvContentPartPr/>
              <p14:nvPr/>
            </p14:nvContentPartPr>
            <p14:xfrm>
              <a:off x="10903640" y="6397350"/>
              <a:ext cx="6480" cy="26280"/>
            </p14:xfrm>
          </p:contentPart>
        </mc:Choice>
        <mc:Fallback xmlns="">
          <p:pic>
            <p:nvPicPr>
              <p:cNvPr id="3102" name="Ink 3101">
                <a:extLst>
                  <a:ext uri="{FF2B5EF4-FFF2-40B4-BE49-F238E27FC236}">
                    <a16:creationId xmlns:a16="http://schemas.microsoft.com/office/drawing/2014/main" id="{9947D6E6-26EA-BCA8-6E06-37F8A5C1D9BC}"/>
                  </a:ext>
                </a:extLst>
              </p:cNvPr>
              <p:cNvPicPr/>
              <p:nvPr/>
            </p:nvPicPr>
            <p:blipFill>
              <a:blip r:embed="rId24"/>
              <a:stretch>
                <a:fillRect/>
              </a:stretch>
            </p:blipFill>
            <p:spPr>
              <a:xfrm>
                <a:off x="10885640" y="6361350"/>
                <a:ext cx="4212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103" name="Ink 3102">
                <a:extLst>
                  <a:ext uri="{FF2B5EF4-FFF2-40B4-BE49-F238E27FC236}">
                    <a16:creationId xmlns:a16="http://schemas.microsoft.com/office/drawing/2014/main" id="{A40A742A-D183-7688-F92B-0C21FD987819}"/>
                  </a:ext>
                </a:extLst>
              </p14:cNvPr>
              <p14:cNvContentPartPr/>
              <p14:nvPr/>
            </p14:nvContentPartPr>
            <p14:xfrm>
              <a:off x="10899680" y="6391230"/>
              <a:ext cx="4680" cy="32400"/>
            </p14:xfrm>
          </p:contentPart>
        </mc:Choice>
        <mc:Fallback xmlns="">
          <p:pic>
            <p:nvPicPr>
              <p:cNvPr id="3103" name="Ink 3102">
                <a:extLst>
                  <a:ext uri="{FF2B5EF4-FFF2-40B4-BE49-F238E27FC236}">
                    <a16:creationId xmlns:a16="http://schemas.microsoft.com/office/drawing/2014/main" id="{A40A742A-D183-7688-F92B-0C21FD987819}"/>
                  </a:ext>
                </a:extLst>
              </p:cNvPr>
              <p:cNvPicPr/>
              <p:nvPr/>
            </p:nvPicPr>
            <p:blipFill>
              <a:blip r:embed="rId26"/>
              <a:stretch>
                <a:fillRect/>
              </a:stretch>
            </p:blipFill>
            <p:spPr>
              <a:xfrm>
                <a:off x="10881680" y="6355230"/>
                <a:ext cx="4032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104" name="Ink 3103">
                <a:extLst>
                  <a:ext uri="{FF2B5EF4-FFF2-40B4-BE49-F238E27FC236}">
                    <a16:creationId xmlns:a16="http://schemas.microsoft.com/office/drawing/2014/main" id="{DD9BE8B1-809C-D85E-C322-6242F9CAD355}"/>
                  </a:ext>
                </a:extLst>
              </p14:cNvPr>
              <p14:cNvContentPartPr/>
              <p14:nvPr/>
            </p14:nvContentPartPr>
            <p14:xfrm>
              <a:off x="10808240" y="6204750"/>
              <a:ext cx="275760" cy="158760"/>
            </p14:xfrm>
          </p:contentPart>
        </mc:Choice>
        <mc:Fallback xmlns="">
          <p:pic>
            <p:nvPicPr>
              <p:cNvPr id="3104" name="Ink 3103">
                <a:extLst>
                  <a:ext uri="{FF2B5EF4-FFF2-40B4-BE49-F238E27FC236}">
                    <a16:creationId xmlns:a16="http://schemas.microsoft.com/office/drawing/2014/main" id="{DD9BE8B1-809C-D85E-C322-6242F9CAD355}"/>
                  </a:ext>
                </a:extLst>
              </p:cNvPr>
              <p:cNvPicPr/>
              <p:nvPr/>
            </p:nvPicPr>
            <p:blipFill>
              <a:blip r:embed="rId28"/>
              <a:stretch>
                <a:fillRect/>
              </a:stretch>
            </p:blipFill>
            <p:spPr>
              <a:xfrm>
                <a:off x="10790240" y="6168668"/>
                <a:ext cx="311400" cy="230563"/>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105" name="Ink 3104">
                <a:extLst>
                  <a:ext uri="{FF2B5EF4-FFF2-40B4-BE49-F238E27FC236}">
                    <a16:creationId xmlns:a16="http://schemas.microsoft.com/office/drawing/2014/main" id="{DAE55DA5-9C15-3F1D-DFC2-F994B0221891}"/>
                  </a:ext>
                </a:extLst>
              </p14:cNvPr>
              <p14:cNvContentPartPr/>
              <p14:nvPr/>
            </p14:nvContentPartPr>
            <p14:xfrm>
              <a:off x="11095520" y="6158670"/>
              <a:ext cx="33120" cy="36360"/>
            </p14:xfrm>
          </p:contentPart>
        </mc:Choice>
        <mc:Fallback xmlns="">
          <p:pic>
            <p:nvPicPr>
              <p:cNvPr id="3105" name="Ink 3104">
                <a:extLst>
                  <a:ext uri="{FF2B5EF4-FFF2-40B4-BE49-F238E27FC236}">
                    <a16:creationId xmlns:a16="http://schemas.microsoft.com/office/drawing/2014/main" id="{DAE55DA5-9C15-3F1D-DFC2-F994B0221891}"/>
                  </a:ext>
                </a:extLst>
              </p:cNvPr>
              <p:cNvPicPr/>
              <p:nvPr/>
            </p:nvPicPr>
            <p:blipFill>
              <a:blip r:embed="rId30"/>
              <a:stretch>
                <a:fillRect/>
              </a:stretch>
            </p:blipFill>
            <p:spPr>
              <a:xfrm>
                <a:off x="11077520" y="6122670"/>
                <a:ext cx="6876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106" name="Ink 3105">
                <a:extLst>
                  <a:ext uri="{FF2B5EF4-FFF2-40B4-BE49-F238E27FC236}">
                    <a16:creationId xmlns:a16="http://schemas.microsoft.com/office/drawing/2014/main" id="{9CCB4A17-1075-C370-AD77-8B14CFA7F5B4}"/>
                  </a:ext>
                </a:extLst>
              </p14:cNvPr>
              <p14:cNvContentPartPr/>
              <p14:nvPr/>
            </p14:nvContentPartPr>
            <p14:xfrm>
              <a:off x="11141600" y="6137430"/>
              <a:ext cx="6120" cy="6840"/>
            </p14:xfrm>
          </p:contentPart>
        </mc:Choice>
        <mc:Fallback xmlns="">
          <p:pic>
            <p:nvPicPr>
              <p:cNvPr id="3106" name="Ink 3105">
                <a:extLst>
                  <a:ext uri="{FF2B5EF4-FFF2-40B4-BE49-F238E27FC236}">
                    <a16:creationId xmlns:a16="http://schemas.microsoft.com/office/drawing/2014/main" id="{9CCB4A17-1075-C370-AD77-8B14CFA7F5B4}"/>
                  </a:ext>
                </a:extLst>
              </p:cNvPr>
              <p:cNvPicPr/>
              <p:nvPr/>
            </p:nvPicPr>
            <p:blipFill>
              <a:blip r:embed="rId32"/>
              <a:stretch>
                <a:fillRect/>
              </a:stretch>
            </p:blipFill>
            <p:spPr>
              <a:xfrm>
                <a:off x="11123600" y="6099430"/>
                <a:ext cx="41760" cy="824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107" name="Ink 3106">
                <a:extLst>
                  <a:ext uri="{FF2B5EF4-FFF2-40B4-BE49-F238E27FC236}">
                    <a16:creationId xmlns:a16="http://schemas.microsoft.com/office/drawing/2014/main" id="{616DD32A-007D-A6F8-45B6-5A9FD8CFDB61}"/>
                  </a:ext>
                </a:extLst>
              </p14:cNvPr>
              <p14:cNvContentPartPr/>
              <p14:nvPr/>
            </p14:nvContentPartPr>
            <p14:xfrm>
              <a:off x="10746680" y="6246870"/>
              <a:ext cx="134280" cy="40680"/>
            </p14:xfrm>
          </p:contentPart>
        </mc:Choice>
        <mc:Fallback xmlns="">
          <p:pic>
            <p:nvPicPr>
              <p:cNvPr id="3107" name="Ink 3106">
                <a:extLst>
                  <a:ext uri="{FF2B5EF4-FFF2-40B4-BE49-F238E27FC236}">
                    <a16:creationId xmlns:a16="http://schemas.microsoft.com/office/drawing/2014/main" id="{616DD32A-007D-A6F8-45B6-5A9FD8CFDB61}"/>
                  </a:ext>
                </a:extLst>
              </p:cNvPr>
              <p:cNvPicPr/>
              <p:nvPr/>
            </p:nvPicPr>
            <p:blipFill>
              <a:blip r:embed="rId34"/>
              <a:stretch>
                <a:fillRect/>
              </a:stretch>
            </p:blipFill>
            <p:spPr>
              <a:xfrm>
                <a:off x="10728680" y="6210870"/>
                <a:ext cx="16992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108" name="Ink 3107">
                <a:extLst>
                  <a:ext uri="{FF2B5EF4-FFF2-40B4-BE49-F238E27FC236}">
                    <a16:creationId xmlns:a16="http://schemas.microsoft.com/office/drawing/2014/main" id="{3DE9DB14-A55E-1A05-4BE1-1B9C2C6C6E33}"/>
                  </a:ext>
                </a:extLst>
              </p14:cNvPr>
              <p14:cNvContentPartPr/>
              <p14:nvPr/>
            </p14:nvContentPartPr>
            <p14:xfrm>
              <a:off x="10515920" y="6126990"/>
              <a:ext cx="84960" cy="217800"/>
            </p14:xfrm>
          </p:contentPart>
        </mc:Choice>
        <mc:Fallback xmlns="">
          <p:pic>
            <p:nvPicPr>
              <p:cNvPr id="3108" name="Ink 3107">
                <a:extLst>
                  <a:ext uri="{FF2B5EF4-FFF2-40B4-BE49-F238E27FC236}">
                    <a16:creationId xmlns:a16="http://schemas.microsoft.com/office/drawing/2014/main" id="{3DE9DB14-A55E-1A05-4BE1-1B9C2C6C6E33}"/>
                  </a:ext>
                </a:extLst>
              </p:cNvPr>
              <p:cNvPicPr/>
              <p:nvPr/>
            </p:nvPicPr>
            <p:blipFill>
              <a:blip r:embed="rId36"/>
              <a:stretch>
                <a:fillRect/>
              </a:stretch>
            </p:blipFill>
            <p:spPr>
              <a:xfrm>
                <a:off x="10497920" y="6090990"/>
                <a:ext cx="120600" cy="28944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109" name="Ink 3108">
                <a:extLst>
                  <a:ext uri="{FF2B5EF4-FFF2-40B4-BE49-F238E27FC236}">
                    <a16:creationId xmlns:a16="http://schemas.microsoft.com/office/drawing/2014/main" id="{799D8C45-00EF-D8C2-96B5-CA1B4AD91C0B}"/>
                  </a:ext>
                </a:extLst>
              </p14:cNvPr>
              <p14:cNvContentPartPr/>
              <p14:nvPr/>
            </p14:nvContentPartPr>
            <p14:xfrm>
              <a:off x="10051880" y="5085510"/>
              <a:ext cx="511560" cy="1151280"/>
            </p14:xfrm>
          </p:contentPart>
        </mc:Choice>
        <mc:Fallback xmlns="">
          <p:pic>
            <p:nvPicPr>
              <p:cNvPr id="3109" name="Ink 3108">
                <a:extLst>
                  <a:ext uri="{FF2B5EF4-FFF2-40B4-BE49-F238E27FC236}">
                    <a16:creationId xmlns:a16="http://schemas.microsoft.com/office/drawing/2014/main" id="{799D8C45-00EF-D8C2-96B5-CA1B4AD91C0B}"/>
                  </a:ext>
                </a:extLst>
              </p:cNvPr>
              <p:cNvPicPr/>
              <p:nvPr/>
            </p:nvPicPr>
            <p:blipFill>
              <a:blip r:embed="rId38"/>
              <a:stretch>
                <a:fillRect/>
              </a:stretch>
            </p:blipFill>
            <p:spPr>
              <a:xfrm>
                <a:off x="10033893" y="5049521"/>
                <a:ext cx="547175" cy="1222898"/>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3110" name="Ink 3109">
                <a:extLst>
                  <a:ext uri="{FF2B5EF4-FFF2-40B4-BE49-F238E27FC236}">
                    <a16:creationId xmlns:a16="http://schemas.microsoft.com/office/drawing/2014/main" id="{2524138D-EEE1-A92D-24C4-C3792DA12F7A}"/>
                  </a:ext>
                </a:extLst>
              </p14:cNvPr>
              <p14:cNvContentPartPr/>
              <p14:nvPr/>
            </p14:nvContentPartPr>
            <p14:xfrm>
              <a:off x="10734440" y="5845110"/>
              <a:ext cx="92160" cy="22680"/>
            </p14:xfrm>
          </p:contentPart>
        </mc:Choice>
        <mc:Fallback xmlns="">
          <p:pic>
            <p:nvPicPr>
              <p:cNvPr id="3110" name="Ink 3109">
                <a:extLst>
                  <a:ext uri="{FF2B5EF4-FFF2-40B4-BE49-F238E27FC236}">
                    <a16:creationId xmlns:a16="http://schemas.microsoft.com/office/drawing/2014/main" id="{2524138D-EEE1-A92D-24C4-C3792DA12F7A}"/>
                  </a:ext>
                </a:extLst>
              </p:cNvPr>
              <p:cNvPicPr/>
              <p:nvPr/>
            </p:nvPicPr>
            <p:blipFill>
              <a:blip r:embed="rId40"/>
              <a:stretch>
                <a:fillRect/>
              </a:stretch>
            </p:blipFill>
            <p:spPr>
              <a:xfrm>
                <a:off x="10716440" y="5809110"/>
                <a:ext cx="12780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111" name="Ink 3110">
                <a:extLst>
                  <a:ext uri="{FF2B5EF4-FFF2-40B4-BE49-F238E27FC236}">
                    <a16:creationId xmlns:a16="http://schemas.microsoft.com/office/drawing/2014/main" id="{87F5558D-A293-1EE7-087B-1FC423FF2125}"/>
                  </a:ext>
                </a:extLst>
              </p14:cNvPr>
              <p14:cNvContentPartPr/>
              <p14:nvPr/>
            </p14:nvContentPartPr>
            <p14:xfrm>
              <a:off x="10573880" y="5806590"/>
              <a:ext cx="59760" cy="17280"/>
            </p14:xfrm>
          </p:contentPart>
        </mc:Choice>
        <mc:Fallback xmlns="">
          <p:pic>
            <p:nvPicPr>
              <p:cNvPr id="3111" name="Ink 3110">
                <a:extLst>
                  <a:ext uri="{FF2B5EF4-FFF2-40B4-BE49-F238E27FC236}">
                    <a16:creationId xmlns:a16="http://schemas.microsoft.com/office/drawing/2014/main" id="{87F5558D-A293-1EE7-087B-1FC423FF2125}"/>
                  </a:ext>
                </a:extLst>
              </p:cNvPr>
              <p:cNvPicPr/>
              <p:nvPr/>
            </p:nvPicPr>
            <p:blipFill>
              <a:blip r:embed="rId42"/>
              <a:stretch>
                <a:fillRect/>
              </a:stretch>
            </p:blipFill>
            <p:spPr>
              <a:xfrm>
                <a:off x="10555771" y="5770590"/>
                <a:ext cx="95616"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112" name="Ink 3111">
                <a:extLst>
                  <a:ext uri="{FF2B5EF4-FFF2-40B4-BE49-F238E27FC236}">
                    <a16:creationId xmlns:a16="http://schemas.microsoft.com/office/drawing/2014/main" id="{7BF7E0BB-7218-09C1-644B-35B99B550358}"/>
                  </a:ext>
                </a:extLst>
              </p14:cNvPr>
              <p14:cNvContentPartPr/>
              <p14:nvPr/>
            </p14:nvContentPartPr>
            <p14:xfrm>
              <a:off x="9943160" y="4982550"/>
              <a:ext cx="701640" cy="1173960"/>
            </p14:xfrm>
          </p:contentPart>
        </mc:Choice>
        <mc:Fallback xmlns="">
          <p:pic>
            <p:nvPicPr>
              <p:cNvPr id="3112" name="Ink 3111">
                <a:extLst>
                  <a:ext uri="{FF2B5EF4-FFF2-40B4-BE49-F238E27FC236}">
                    <a16:creationId xmlns:a16="http://schemas.microsoft.com/office/drawing/2014/main" id="{7BF7E0BB-7218-09C1-644B-35B99B550358}"/>
                  </a:ext>
                </a:extLst>
              </p:cNvPr>
              <p:cNvPicPr/>
              <p:nvPr/>
            </p:nvPicPr>
            <p:blipFill>
              <a:blip r:embed="rId44"/>
              <a:stretch>
                <a:fillRect/>
              </a:stretch>
            </p:blipFill>
            <p:spPr>
              <a:xfrm>
                <a:off x="9925160" y="4946550"/>
                <a:ext cx="737280" cy="12456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3113" name="Ink 3112">
                <a:extLst>
                  <a:ext uri="{FF2B5EF4-FFF2-40B4-BE49-F238E27FC236}">
                    <a16:creationId xmlns:a16="http://schemas.microsoft.com/office/drawing/2014/main" id="{A3CE2EDF-90F2-11BD-7D65-689FEE9D7E8B}"/>
                  </a:ext>
                </a:extLst>
              </p14:cNvPr>
              <p14:cNvContentPartPr/>
              <p14:nvPr/>
            </p14:nvContentPartPr>
            <p14:xfrm>
              <a:off x="10658120" y="6167670"/>
              <a:ext cx="1800" cy="1440"/>
            </p14:xfrm>
          </p:contentPart>
        </mc:Choice>
        <mc:Fallback xmlns="">
          <p:pic>
            <p:nvPicPr>
              <p:cNvPr id="3113" name="Ink 3112">
                <a:extLst>
                  <a:ext uri="{FF2B5EF4-FFF2-40B4-BE49-F238E27FC236}">
                    <a16:creationId xmlns:a16="http://schemas.microsoft.com/office/drawing/2014/main" id="{A3CE2EDF-90F2-11BD-7D65-689FEE9D7E8B}"/>
                  </a:ext>
                </a:extLst>
              </p:cNvPr>
              <p:cNvPicPr/>
              <p:nvPr/>
            </p:nvPicPr>
            <p:blipFill>
              <a:blip r:embed="rId46"/>
              <a:stretch>
                <a:fillRect/>
              </a:stretch>
            </p:blipFill>
            <p:spPr>
              <a:xfrm>
                <a:off x="10640120" y="6131670"/>
                <a:ext cx="37440" cy="7308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114" name="Ink 3113">
                <a:extLst>
                  <a:ext uri="{FF2B5EF4-FFF2-40B4-BE49-F238E27FC236}">
                    <a16:creationId xmlns:a16="http://schemas.microsoft.com/office/drawing/2014/main" id="{50B30854-E304-8899-119C-F0D5947A5BE9}"/>
                  </a:ext>
                </a:extLst>
              </p14:cNvPr>
              <p14:cNvContentPartPr/>
              <p14:nvPr/>
            </p14:nvContentPartPr>
            <p14:xfrm>
              <a:off x="10696280" y="6198270"/>
              <a:ext cx="12240" cy="9000"/>
            </p14:xfrm>
          </p:contentPart>
        </mc:Choice>
        <mc:Fallback xmlns="">
          <p:pic>
            <p:nvPicPr>
              <p:cNvPr id="3114" name="Ink 3113">
                <a:extLst>
                  <a:ext uri="{FF2B5EF4-FFF2-40B4-BE49-F238E27FC236}">
                    <a16:creationId xmlns:a16="http://schemas.microsoft.com/office/drawing/2014/main" id="{50B30854-E304-8899-119C-F0D5947A5BE9}"/>
                  </a:ext>
                </a:extLst>
              </p:cNvPr>
              <p:cNvPicPr/>
              <p:nvPr/>
            </p:nvPicPr>
            <p:blipFill>
              <a:blip r:embed="rId48"/>
              <a:stretch>
                <a:fillRect/>
              </a:stretch>
            </p:blipFill>
            <p:spPr>
              <a:xfrm>
                <a:off x="10678280" y="6162270"/>
                <a:ext cx="4788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3115" name="Ink 3114">
                <a:extLst>
                  <a:ext uri="{FF2B5EF4-FFF2-40B4-BE49-F238E27FC236}">
                    <a16:creationId xmlns:a16="http://schemas.microsoft.com/office/drawing/2014/main" id="{CF828C6F-0A7E-2C47-B0BC-BBBEC1D114EC}"/>
                  </a:ext>
                </a:extLst>
              </p14:cNvPr>
              <p14:cNvContentPartPr/>
              <p14:nvPr/>
            </p14:nvContentPartPr>
            <p14:xfrm>
              <a:off x="10715360" y="6211950"/>
              <a:ext cx="8280" cy="7920"/>
            </p14:xfrm>
          </p:contentPart>
        </mc:Choice>
        <mc:Fallback xmlns="">
          <p:pic>
            <p:nvPicPr>
              <p:cNvPr id="3115" name="Ink 3114">
                <a:extLst>
                  <a:ext uri="{FF2B5EF4-FFF2-40B4-BE49-F238E27FC236}">
                    <a16:creationId xmlns:a16="http://schemas.microsoft.com/office/drawing/2014/main" id="{CF828C6F-0A7E-2C47-B0BC-BBBEC1D114EC}"/>
                  </a:ext>
                </a:extLst>
              </p:cNvPr>
              <p:cNvPicPr/>
              <p:nvPr/>
            </p:nvPicPr>
            <p:blipFill>
              <a:blip r:embed="rId50"/>
              <a:stretch>
                <a:fillRect/>
              </a:stretch>
            </p:blipFill>
            <p:spPr>
              <a:xfrm>
                <a:off x="10697360" y="6175950"/>
                <a:ext cx="4392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3116" name="Ink 3115">
                <a:extLst>
                  <a:ext uri="{FF2B5EF4-FFF2-40B4-BE49-F238E27FC236}">
                    <a16:creationId xmlns:a16="http://schemas.microsoft.com/office/drawing/2014/main" id="{FE4A0CD5-B4DC-4A05-9ED4-D1860758646B}"/>
                  </a:ext>
                </a:extLst>
              </p14:cNvPr>
              <p14:cNvContentPartPr/>
              <p14:nvPr/>
            </p14:nvContentPartPr>
            <p14:xfrm>
              <a:off x="10617080" y="5854470"/>
              <a:ext cx="108720" cy="360"/>
            </p14:xfrm>
          </p:contentPart>
        </mc:Choice>
        <mc:Fallback xmlns="">
          <p:pic>
            <p:nvPicPr>
              <p:cNvPr id="3116" name="Ink 3115">
                <a:extLst>
                  <a:ext uri="{FF2B5EF4-FFF2-40B4-BE49-F238E27FC236}">
                    <a16:creationId xmlns:a16="http://schemas.microsoft.com/office/drawing/2014/main" id="{FE4A0CD5-B4DC-4A05-9ED4-D1860758646B}"/>
                  </a:ext>
                </a:extLst>
              </p:cNvPr>
              <p:cNvPicPr/>
              <p:nvPr/>
            </p:nvPicPr>
            <p:blipFill>
              <a:blip r:embed="rId52"/>
              <a:stretch>
                <a:fillRect/>
              </a:stretch>
            </p:blipFill>
            <p:spPr>
              <a:xfrm>
                <a:off x="10599080" y="5818470"/>
                <a:ext cx="1443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117" name="Ink 3116">
                <a:extLst>
                  <a:ext uri="{FF2B5EF4-FFF2-40B4-BE49-F238E27FC236}">
                    <a16:creationId xmlns:a16="http://schemas.microsoft.com/office/drawing/2014/main" id="{6EDC6A50-408A-B3F3-5111-9D7C0B6BEC79}"/>
                  </a:ext>
                </a:extLst>
              </p14:cNvPr>
              <p14:cNvContentPartPr/>
              <p14:nvPr/>
            </p14:nvContentPartPr>
            <p14:xfrm>
              <a:off x="10280480" y="3509790"/>
              <a:ext cx="360" cy="1800"/>
            </p14:xfrm>
          </p:contentPart>
        </mc:Choice>
        <mc:Fallback xmlns="">
          <p:pic>
            <p:nvPicPr>
              <p:cNvPr id="3117" name="Ink 3116">
                <a:extLst>
                  <a:ext uri="{FF2B5EF4-FFF2-40B4-BE49-F238E27FC236}">
                    <a16:creationId xmlns:a16="http://schemas.microsoft.com/office/drawing/2014/main" id="{6EDC6A50-408A-B3F3-5111-9D7C0B6BEC79}"/>
                  </a:ext>
                </a:extLst>
              </p:cNvPr>
              <p:cNvPicPr/>
              <p:nvPr/>
            </p:nvPicPr>
            <p:blipFill>
              <a:blip r:embed="rId54"/>
              <a:stretch>
                <a:fillRect/>
              </a:stretch>
            </p:blipFill>
            <p:spPr>
              <a:xfrm>
                <a:off x="10262480" y="3473790"/>
                <a:ext cx="3600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118" name="Ink 3117">
                <a:extLst>
                  <a:ext uri="{FF2B5EF4-FFF2-40B4-BE49-F238E27FC236}">
                    <a16:creationId xmlns:a16="http://schemas.microsoft.com/office/drawing/2014/main" id="{C39C60F1-AE6A-4D32-CFF5-3E219927616A}"/>
                  </a:ext>
                </a:extLst>
              </p14:cNvPr>
              <p14:cNvContentPartPr/>
              <p14:nvPr/>
            </p14:nvContentPartPr>
            <p14:xfrm>
              <a:off x="9924080" y="3075270"/>
              <a:ext cx="863280" cy="1407960"/>
            </p14:xfrm>
          </p:contentPart>
        </mc:Choice>
        <mc:Fallback xmlns="">
          <p:pic>
            <p:nvPicPr>
              <p:cNvPr id="3118" name="Ink 3117">
                <a:extLst>
                  <a:ext uri="{FF2B5EF4-FFF2-40B4-BE49-F238E27FC236}">
                    <a16:creationId xmlns:a16="http://schemas.microsoft.com/office/drawing/2014/main" id="{C39C60F1-AE6A-4D32-CFF5-3E219927616A}"/>
                  </a:ext>
                </a:extLst>
              </p:cNvPr>
              <p:cNvPicPr/>
              <p:nvPr/>
            </p:nvPicPr>
            <p:blipFill>
              <a:blip r:embed="rId56"/>
              <a:stretch>
                <a:fillRect/>
              </a:stretch>
            </p:blipFill>
            <p:spPr>
              <a:xfrm>
                <a:off x="9888080" y="3003270"/>
                <a:ext cx="934920" cy="15516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3119" name="Ink 3118">
                <a:extLst>
                  <a:ext uri="{FF2B5EF4-FFF2-40B4-BE49-F238E27FC236}">
                    <a16:creationId xmlns:a16="http://schemas.microsoft.com/office/drawing/2014/main" id="{EAB62B46-63AD-48A9-1622-465168B4EFEB}"/>
                  </a:ext>
                </a:extLst>
              </p14:cNvPr>
              <p14:cNvContentPartPr/>
              <p14:nvPr/>
            </p14:nvContentPartPr>
            <p14:xfrm>
              <a:off x="10369040" y="3244470"/>
              <a:ext cx="134640" cy="349200"/>
            </p14:xfrm>
          </p:contentPart>
        </mc:Choice>
        <mc:Fallback xmlns="">
          <p:pic>
            <p:nvPicPr>
              <p:cNvPr id="3119" name="Ink 3118">
                <a:extLst>
                  <a:ext uri="{FF2B5EF4-FFF2-40B4-BE49-F238E27FC236}">
                    <a16:creationId xmlns:a16="http://schemas.microsoft.com/office/drawing/2014/main" id="{EAB62B46-63AD-48A9-1622-465168B4EFEB}"/>
                  </a:ext>
                </a:extLst>
              </p:cNvPr>
              <p:cNvPicPr/>
              <p:nvPr/>
            </p:nvPicPr>
            <p:blipFill>
              <a:blip r:embed="rId58"/>
              <a:stretch>
                <a:fillRect/>
              </a:stretch>
            </p:blipFill>
            <p:spPr>
              <a:xfrm>
                <a:off x="10351040" y="3208507"/>
                <a:ext cx="170280" cy="420766"/>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120" name="Ink 3119">
                <a:extLst>
                  <a:ext uri="{FF2B5EF4-FFF2-40B4-BE49-F238E27FC236}">
                    <a16:creationId xmlns:a16="http://schemas.microsoft.com/office/drawing/2014/main" id="{79512806-470B-F5B8-296B-9EC21C51233D}"/>
                  </a:ext>
                </a:extLst>
              </p14:cNvPr>
              <p14:cNvContentPartPr/>
              <p14:nvPr/>
            </p14:nvContentPartPr>
            <p14:xfrm>
              <a:off x="9416840" y="3052950"/>
              <a:ext cx="828000" cy="915840"/>
            </p14:xfrm>
          </p:contentPart>
        </mc:Choice>
        <mc:Fallback xmlns="">
          <p:pic>
            <p:nvPicPr>
              <p:cNvPr id="3120" name="Ink 3119">
                <a:extLst>
                  <a:ext uri="{FF2B5EF4-FFF2-40B4-BE49-F238E27FC236}">
                    <a16:creationId xmlns:a16="http://schemas.microsoft.com/office/drawing/2014/main" id="{79512806-470B-F5B8-296B-9EC21C51233D}"/>
                  </a:ext>
                </a:extLst>
              </p:cNvPr>
              <p:cNvPicPr/>
              <p:nvPr/>
            </p:nvPicPr>
            <p:blipFill>
              <a:blip r:embed="rId60"/>
              <a:stretch>
                <a:fillRect/>
              </a:stretch>
            </p:blipFill>
            <p:spPr>
              <a:xfrm>
                <a:off x="9398840" y="3016950"/>
                <a:ext cx="863640" cy="987480"/>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121" name="Ink 3120">
                <a:extLst>
                  <a:ext uri="{FF2B5EF4-FFF2-40B4-BE49-F238E27FC236}">
                    <a16:creationId xmlns:a16="http://schemas.microsoft.com/office/drawing/2014/main" id="{7EB262B1-942B-29AA-1F88-6B132913B9F1}"/>
                  </a:ext>
                </a:extLst>
              </p14:cNvPr>
              <p14:cNvContentPartPr/>
              <p14:nvPr/>
            </p14:nvContentPartPr>
            <p14:xfrm>
              <a:off x="9994280" y="3420870"/>
              <a:ext cx="185040" cy="134640"/>
            </p14:xfrm>
          </p:contentPart>
        </mc:Choice>
        <mc:Fallback xmlns="">
          <p:pic>
            <p:nvPicPr>
              <p:cNvPr id="3121" name="Ink 3120">
                <a:extLst>
                  <a:ext uri="{FF2B5EF4-FFF2-40B4-BE49-F238E27FC236}">
                    <a16:creationId xmlns:a16="http://schemas.microsoft.com/office/drawing/2014/main" id="{7EB262B1-942B-29AA-1F88-6B132913B9F1}"/>
                  </a:ext>
                </a:extLst>
              </p:cNvPr>
              <p:cNvPicPr/>
              <p:nvPr/>
            </p:nvPicPr>
            <p:blipFill>
              <a:blip r:embed="rId62"/>
              <a:stretch>
                <a:fillRect/>
              </a:stretch>
            </p:blipFill>
            <p:spPr>
              <a:xfrm>
                <a:off x="9976245" y="3384966"/>
                <a:ext cx="220749" cy="206089"/>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122" name="Ink 3121">
                <a:extLst>
                  <a:ext uri="{FF2B5EF4-FFF2-40B4-BE49-F238E27FC236}">
                    <a16:creationId xmlns:a16="http://schemas.microsoft.com/office/drawing/2014/main" id="{B5E605D4-5AB1-6AFB-BA93-F532E6D921A2}"/>
                  </a:ext>
                </a:extLst>
              </p14:cNvPr>
              <p14:cNvContentPartPr/>
              <p14:nvPr/>
            </p14:nvContentPartPr>
            <p14:xfrm>
              <a:off x="10223240" y="5390790"/>
              <a:ext cx="45360" cy="125280"/>
            </p14:xfrm>
          </p:contentPart>
        </mc:Choice>
        <mc:Fallback xmlns="">
          <p:pic>
            <p:nvPicPr>
              <p:cNvPr id="3122" name="Ink 3121">
                <a:extLst>
                  <a:ext uri="{FF2B5EF4-FFF2-40B4-BE49-F238E27FC236}">
                    <a16:creationId xmlns:a16="http://schemas.microsoft.com/office/drawing/2014/main" id="{B5E605D4-5AB1-6AFB-BA93-F532E6D921A2}"/>
                  </a:ext>
                </a:extLst>
              </p:cNvPr>
              <p:cNvPicPr/>
              <p:nvPr/>
            </p:nvPicPr>
            <p:blipFill>
              <a:blip r:embed="rId64"/>
              <a:stretch>
                <a:fillRect/>
              </a:stretch>
            </p:blipFill>
            <p:spPr>
              <a:xfrm>
                <a:off x="10205382" y="5354790"/>
                <a:ext cx="80719"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3123" name="Ink 3122">
                <a:extLst>
                  <a:ext uri="{FF2B5EF4-FFF2-40B4-BE49-F238E27FC236}">
                    <a16:creationId xmlns:a16="http://schemas.microsoft.com/office/drawing/2014/main" id="{C747172D-C987-D988-69C3-13FE4C8C6B3E}"/>
                  </a:ext>
                </a:extLst>
              </p14:cNvPr>
              <p14:cNvContentPartPr/>
              <p14:nvPr/>
            </p14:nvContentPartPr>
            <p14:xfrm>
              <a:off x="10095440" y="5703990"/>
              <a:ext cx="354600" cy="737640"/>
            </p14:xfrm>
          </p:contentPart>
        </mc:Choice>
        <mc:Fallback xmlns="">
          <p:pic>
            <p:nvPicPr>
              <p:cNvPr id="3123" name="Ink 3122">
                <a:extLst>
                  <a:ext uri="{FF2B5EF4-FFF2-40B4-BE49-F238E27FC236}">
                    <a16:creationId xmlns:a16="http://schemas.microsoft.com/office/drawing/2014/main" id="{C747172D-C987-D988-69C3-13FE4C8C6B3E}"/>
                  </a:ext>
                </a:extLst>
              </p:cNvPr>
              <p:cNvPicPr/>
              <p:nvPr/>
            </p:nvPicPr>
            <p:blipFill>
              <a:blip r:embed="rId66"/>
              <a:stretch>
                <a:fillRect/>
              </a:stretch>
            </p:blipFill>
            <p:spPr>
              <a:xfrm>
                <a:off x="10077422" y="5667990"/>
                <a:ext cx="390276" cy="809280"/>
              </a:xfrm>
              <a:prstGeom prst="rect">
                <a:avLst/>
              </a:prstGeom>
            </p:spPr>
          </p:pic>
        </mc:Fallback>
      </mc:AlternateContent>
      <p:sp>
        <p:nvSpPr>
          <p:cNvPr id="4" name="TextBox 3">
            <a:extLst>
              <a:ext uri="{FF2B5EF4-FFF2-40B4-BE49-F238E27FC236}">
                <a16:creationId xmlns:a16="http://schemas.microsoft.com/office/drawing/2014/main" id="{4474F8CA-EE43-6CBF-6E56-6A99AFBDE480}"/>
              </a:ext>
            </a:extLst>
          </p:cNvPr>
          <p:cNvSpPr txBox="1"/>
          <p:nvPr/>
        </p:nvSpPr>
        <p:spPr>
          <a:xfrm>
            <a:off x="433337" y="4547217"/>
            <a:ext cx="6789882" cy="1974680"/>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i="1" dirty="0"/>
              <a:t>Spiritus, </a:t>
            </a:r>
            <a:r>
              <a:rPr lang="en-GB" sz="2400" dirty="0"/>
              <a:t>Latin: n.</a:t>
            </a:r>
          </a:p>
          <a:p>
            <a:pPr marL="914400" lvl="1" indent="-457200">
              <a:lnSpc>
                <a:spcPts val="3500"/>
              </a:lnSpc>
              <a:buAutoNum type="arabicPeriod"/>
            </a:pPr>
            <a:r>
              <a:rPr lang="en-GB" sz="2400" dirty="0"/>
              <a:t>air, breathing,</a:t>
            </a:r>
          </a:p>
          <a:p>
            <a:pPr marL="914400" lvl="1" indent="-457200">
              <a:lnSpc>
                <a:spcPts val="3500"/>
              </a:lnSpc>
              <a:buAutoNum type="arabicPeriod"/>
            </a:pPr>
            <a:r>
              <a:rPr lang="en-GB" sz="2400" dirty="0"/>
              <a:t>light breeze,</a:t>
            </a:r>
          </a:p>
          <a:p>
            <a:pPr marL="914400" lvl="1" indent="-457200">
              <a:lnSpc>
                <a:spcPts val="3500"/>
              </a:lnSpc>
              <a:buAutoNum type="arabicPeriod"/>
            </a:pPr>
            <a:r>
              <a:rPr lang="en-GB" sz="2400" dirty="0"/>
              <a:t>ghost,</a:t>
            </a:r>
          </a:p>
        </p:txBody>
      </p:sp>
      <p:sp>
        <p:nvSpPr>
          <p:cNvPr id="6" name="TextBox 5">
            <a:extLst>
              <a:ext uri="{FF2B5EF4-FFF2-40B4-BE49-F238E27FC236}">
                <a16:creationId xmlns:a16="http://schemas.microsoft.com/office/drawing/2014/main" id="{18650AC9-3A0E-156F-1AC9-371EE69CBD3B}"/>
              </a:ext>
            </a:extLst>
          </p:cNvPr>
          <p:cNvSpPr txBox="1"/>
          <p:nvPr/>
        </p:nvSpPr>
        <p:spPr>
          <a:xfrm>
            <a:off x="4512727" y="5256751"/>
            <a:ext cx="2086974" cy="951222"/>
          </a:xfrm>
          <a:prstGeom prst="rect">
            <a:avLst/>
          </a:prstGeom>
          <a:noFill/>
        </p:spPr>
        <p:txBody>
          <a:bodyPr wrap="square">
            <a:spAutoFit/>
          </a:bodyPr>
          <a:lstStyle/>
          <a:p>
            <a:pPr marL="342900" indent="-342900">
              <a:lnSpc>
                <a:spcPts val="3500"/>
              </a:lnSpc>
              <a:buAutoNum type="arabicPeriod" startAt="4"/>
            </a:pPr>
            <a:r>
              <a:rPr lang="en-GB" sz="2400" dirty="0">
                <a:solidFill>
                  <a:schemeClr val="bg2">
                    <a:lumMod val="50000"/>
                  </a:schemeClr>
                </a:solidFill>
              </a:rPr>
              <a:t>mind,</a:t>
            </a:r>
          </a:p>
          <a:p>
            <a:pPr marL="342900" indent="-342900">
              <a:lnSpc>
                <a:spcPts val="3500"/>
              </a:lnSpc>
              <a:buAutoNum type="arabicPeriod" startAt="4"/>
            </a:pPr>
            <a:r>
              <a:rPr lang="en-GB" sz="2400" dirty="0">
                <a:solidFill>
                  <a:schemeClr val="bg2">
                    <a:lumMod val="50000"/>
                  </a:schemeClr>
                </a:solidFill>
              </a:rPr>
              <a:t>energy</a:t>
            </a:r>
          </a:p>
        </p:txBody>
      </p:sp>
    </p:spTree>
    <p:extLst>
      <p:ext uri="{BB962C8B-B14F-4D97-AF65-F5344CB8AC3E}">
        <p14:creationId xmlns:p14="http://schemas.microsoft.com/office/powerpoint/2010/main" val="3331229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4" y="364723"/>
            <a:ext cx="5420532" cy="942869"/>
          </a:xfrm>
        </p:spPr>
        <p:txBody>
          <a:bodyPr lIns="180000" tIns="180000" rIns="180000" bIns="180000" anchor="t">
            <a:normAutofit/>
          </a:bodyPr>
          <a:lstStyle/>
          <a:p>
            <a:pPr>
              <a:lnSpc>
                <a:spcPct val="100000"/>
              </a:lnSpc>
            </a:pPr>
            <a:r>
              <a:rPr lang="en-GB" sz="3200" cap="none" dirty="0"/>
              <a:t>The Great Chain of Being</a:t>
            </a:r>
            <a:endParaRPr lang="en-GB" cap="none" dirty="0"/>
          </a:p>
        </p:txBody>
      </p:sp>
      <p:sp>
        <p:nvSpPr>
          <p:cNvPr id="4" name="TextBox 3" descr="Image of the Great Chain of Being from Didacus Valades, Rhetorica Christiana (Perugia, 1579). God is depicted at the top enthroned, with Jesus in his lap, surrounded by archangels. Beneath that is a row of angels and seraphim. In the row beneath that are humans from around the world, discernible by different dress. Beneath that are birds, then sea creatures, then land creatures. All of the physical creatures are male. Beneath the beasts are trees and plants. The chain runs down the middle of the page, and at the base anchors onto the elements. Beneath that the chain is attached to the head of the devil, residing in hell. On the right of the page angels fall from heaven to hell. ">
            <a:extLst>
              <a:ext uri="{FF2B5EF4-FFF2-40B4-BE49-F238E27FC236}">
                <a16:creationId xmlns:a16="http://schemas.microsoft.com/office/drawing/2014/main" id="{E68776F6-4C0A-F168-BCAA-88393837FDC8}"/>
              </a:ext>
            </a:extLst>
          </p:cNvPr>
          <p:cNvSpPr txBox="1"/>
          <p:nvPr/>
        </p:nvSpPr>
        <p:spPr>
          <a:xfrm>
            <a:off x="375834" y="1639808"/>
            <a:ext cx="5420532"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a:t>(Right) Image from </a:t>
            </a:r>
            <a:r>
              <a:rPr lang="en-GB" sz="2400" dirty="0" err="1"/>
              <a:t>Didacus</a:t>
            </a:r>
            <a:r>
              <a:rPr lang="en-GB" sz="2400" dirty="0"/>
              <a:t> </a:t>
            </a:r>
            <a:r>
              <a:rPr lang="en-GB" sz="2400" dirty="0" err="1"/>
              <a:t>Valades</a:t>
            </a:r>
            <a:r>
              <a:rPr lang="en-GB" sz="2400" dirty="0"/>
              <a:t>, </a:t>
            </a:r>
            <a:r>
              <a:rPr lang="en-GB" sz="2400" i="1" dirty="0" err="1"/>
              <a:t>Rhetorica</a:t>
            </a:r>
            <a:r>
              <a:rPr lang="en-GB" sz="2400" i="1" dirty="0"/>
              <a:t> Christiana </a:t>
            </a:r>
            <a:r>
              <a:rPr lang="en-GB" sz="2400" dirty="0"/>
              <a:t>(Perugia, 1579). </a:t>
            </a:r>
          </a:p>
        </p:txBody>
      </p:sp>
      <p:pic>
        <p:nvPicPr>
          <p:cNvPr id="1028" name="Picture 4">
            <a:extLst>
              <a:ext uri="{FF2B5EF4-FFF2-40B4-BE49-F238E27FC236}">
                <a16:creationId xmlns:a16="http://schemas.microsoft.com/office/drawing/2014/main" id="{A8784DDB-582F-BF64-1CC0-4AEA588ED9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0015" y="0"/>
            <a:ext cx="4756151" cy="685800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marble bust of Plato">
            <a:extLst>
              <a:ext uri="{FF2B5EF4-FFF2-40B4-BE49-F238E27FC236}">
                <a16:creationId xmlns:a16="http://schemas.microsoft.com/office/drawing/2014/main" id="{B4FFC9F6-9D20-3CB1-839D-CE998AE05A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1985" y="2848283"/>
            <a:ext cx="1946742" cy="22717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180DCE5-29C1-E37F-6749-C1A98FE1F6C0}"/>
              </a:ext>
            </a:extLst>
          </p:cNvPr>
          <p:cNvSpPr txBox="1"/>
          <p:nvPr/>
        </p:nvSpPr>
        <p:spPr>
          <a:xfrm>
            <a:off x="991985" y="5220592"/>
            <a:ext cx="1946742"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a:t>Plato</a:t>
            </a:r>
          </a:p>
        </p:txBody>
      </p:sp>
      <p:pic>
        <p:nvPicPr>
          <p:cNvPr id="1034" name="Picture 10" descr="A marble bust of Aristotle ">
            <a:extLst>
              <a:ext uri="{FF2B5EF4-FFF2-40B4-BE49-F238E27FC236}">
                <a16:creationId xmlns:a16="http://schemas.microsoft.com/office/drawing/2014/main" id="{982E19B5-3AE1-6252-61AD-150C529DD7B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939" t="10051" r="9489" b="12619"/>
          <a:stretch/>
        </p:blipFill>
        <p:spPr bwMode="auto">
          <a:xfrm>
            <a:off x="3086100" y="2848283"/>
            <a:ext cx="1957803" cy="22717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21039E9-CCDD-AC8C-62E9-70A4BDB71228}"/>
              </a:ext>
            </a:extLst>
          </p:cNvPr>
          <p:cNvSpPr txBox="1"/>
          <p:nvPr/>
        </p:nvSpPr>
        <p:spPr>
          <a:xfrm>
            <a:off x="3086100" y="5221397"/>
            <a:ext cx="1946742"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a:t>Aristotle</a:t>
            </a:r>
          </a:p>
        </p:txBody>
      </p:sp>
    </p:spTree>
    <p:extLst>
      <p:ext uri="{BB962C8B-B14F-4D97-AF65-F5344CB8AC3E}">
        <p14:creationId xmlns:p14="http://schemas.microsoft.com/office/powerpoint/2010/main" val="141563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sp>
        <p:nvSpPr>
          <p:cNvPr id="3" name="TextBox 2">
            <a:extLst>
              <a:ext uri="{FF2B5EF4-FFF2-40B4-BE49-F238E27FC236}">
                <a16:creationId xmlns:a16="http://schemas.microsoft.com/office/drawing/2014/main" id="{D00404AD-7154-B017-2746-9BAA28AFB6F7}"/>
              </a:ext>
            </a:extLst>
          </p:cNvPr>
          <p:cNvSpPr txBox="1"/>
          <p:nvPr/>
        </p:nvSpPr>
        <p:spPr>
          <a:xfrm>
            <a:off x="375832" y="2620224"/>
            <a:ext cx="7851169" cy="3770044"/>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nSpc>
                <a:spcPts val="3500"/>
              </a:lnSpc>
            </a:pPr>
            <a:r>
              <a:rPr lang="en-GB" sz="2400" b="1" dirty="0"/>
              <a:t>Natural spirits</a:t>
            </a:r>
            <a:r>
              <a:rPr lang="en-GB" sz="2400" dirty="0"/>
              <a:t>: generated by the liver (centre of nutrition)</a:t>
            </a:r>
          </a:p>
          <a:p>
            <a:pPr lvl="5">
              <a:lnSpc>
                <a:spcPts val="3500"/>
              </a:lnSpc>
            </a:pPr>
            <a:r>
              <a:rPr lang="en-GB" sz="2400" dirty="0"/>
              <a:t>&amp; circulated through veins.</a:t>
            </a:r>
          </a:p>
          <a:p>
            <a:pPr>
              <a:lnSpc>
                <a:spcPts val="3500"/>
              </a:lnSpc>
            </a:pPr>
            <a:r>
              <a:rPr lang="en-GB" sz="2400" b="1" dirty="0"/>
              <a:t>Vital spirits</a:t>
            </a:r>
            <a:r>
              <a:rPr lang="en-GB" sz="2400" dirty="0"/>
              <a:t>: natural spirits refined by the heart (which</a:t>
            </a:r>
          </a:p>
          <a:p>
            <a:pPr lvl="5">
              <a:lnSpc>
                <a:spcPts val="3500"/>
              </a:lnSpc>
            </a:pPr>
            <a:r>
              <a:rPr lang="en-GB" sz="2400" dirty="0"/>
              <a:t>regulates blood-flow &amp; body temperature), which then travel via the arteries.</a:t>
            </a:r>
          </a:p>
          <a:p>
            <a:pPr>
              <a:lnSpc>
                <a:spcPts val="3500"/>
              </a:lnSpc>
            </a:pPr>
            <a:r>
              <a:rPr lang="en-GB" sz="2400" b="1" dirty="0"/>
              <a:t>Animal spirits</a:t>
            </a:r>
            <a:r>
              <a:rPr lang="en-GB" sz="2400" dirty="0"/>
              <a:t>: vital spirits transformed through contact </a:t>
            </a:r>
          </a:p>
          <a:p>
            <a:pPr lvl="5">
              <a:lnSpc>
                <a:spcPts val="3500"/>
              </a:lnSpc>
            </a:pPr>
            <a:r>
              <a:rPr lang="en-GB" sz="2400" dirty="0"/>
              <a:t>with the air.  Passing through the brain, circulating through the nerves.</a:t>
            </a:r>
          </a:p>
        </p:txBody>
      </p:sp>
      <p:pic>
        <p:nvPicPr>
          <p:cNvPr id="3074" name="Picture 2">
            <a:extLst>
              <a:ext uri="{FF2B5EF4-FFF2-40B4-BE49-F238E27FC236}">
                <a16:creationId xmlns:a16="http://schemas.microsoft.com/office/drawing/2014/main" id="{9589AC0C-7CA7-6D51-60C5-013F196224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5201" y="213458"/>
            <a:ext cx="3081337" cy="643108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FA9CC9CB-D8E2-5163-A6AD-F1A221E6370D}"/>
                  </a:ext>
                </a:extLst>
              </p14:cNvPr>
              <p14:cNvContentPartPr/>
              <p14:nvPr/>
            </p14:nvContentPartPr>
            <p14:xfrm>
              <a:off x="9596140" y="441864"/>
              <a:ext cx="412200" cy="1006200"/>
            </p14:xfrm>
          </p:contentPart>
        </mc:Choice>
        <mc:Fallback xmlns="">
          <p:pic>
            <p:nvPicPr>
              <p:cNvPr id="5" name="Ink 4">
                <a:extLst>
                  <a:ext uri="{FF2B5EF4-FFF2-40B4-BE49-F238E27FC236}">
                    <a16:creationId xmlns:a16="http://schemas.microsoft.com/office/drawing/2014/main" id="{FA9CC9CB-D8E2-5163-A6AD-F1A221E6370D}"/>
                  </a:ext>
                </a:extLst>
              </p:cNvPr>
              <p:cNvPicPr/>
              <p:nvPr/>
            </p:nvPicPr>
            <p:blipFill>
              <a:blip r:embed="rId4"/>
              <a:stretch>
                <a:fillRect/>
              </a:stretch>
            </p:blipFill>
            <p:spPr>
              <a:xfrm>
                <a:off x="9542140" y="333864"/>
                <a:ext cx="519840" cy="1221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BAED0CD4-912F-4B08-4188-FD0299AF3B4A}"/>
                  </a:ext>
                </a:extLst>
              </p14:cNvPr>
              <p14:cNvContentPartPr/>
              <p14:nvPr/>
            </p14:nvContentPartPr>
            <p14:xfrm>
              <a:off x="10110580" y="419544"/>
              <a:ext cx="412200" cy="834840"/>
            </p14:xfrm>
          </p:contentPart>
        </mc:Choice>
        <mc:Fallback xmlns="">
          <p:pic>
            <p:nvPicPr>
              <p:cNvPr id="6" name="Ink 5">
                <a:extLst>
                  <a:ext uri="{FF2B5EF4-FFF2-40B4-BE49-F238E27FC236}">
                    <a16:creationId xmlns:a16="http://schemas.microsoft.com/office/drawing/2014/main" id="{BAED0CD4-912F-4B08-4188-FD0299AF3B4A}"/>
                  </a:ext>
                </a:extLst>
              </p:cNvPr>
              <p:cNvPicPr/>
              <p:nvPr/>
            </p:nvPicPr>
            <p:blipFill>
              <a:blip r:embed="rId6"/>
              <a:stretch>
                <a:fillRect/>
              </a:stretch>
            </p:blipFill>
            <p:spPr>
              <a:xfrm>
                <a:off x="10056627" y="311544"/>
                <a:ext cx="519746" cy="10504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09CF42A3-E75E-40C5-06BD-0AC231B2D930}"/>
                  </a:ext>
                </a:extLst>
              </p14:cNvPr>
              <p14:cNvContentPartPr/>
              <p14:nvPr/>
            </p14:nvContentPartPr>
            <p14:xfrm>
              <a:off x="10174660" y="1389384"/>
              <a:ext cx="90720" cy="18360"/>
            </p14:xfrm>
          </p:contentPart>
        </mc:Choice>
        <mc:Fallback xmlns="">
          <p:pic>
            <p:nvPicPr>
              <p:cNvPr id="7" name="Ink 6">
                <a:extLst>
                  <a:ext uri="{FF2B5EF4-FFF2-40B4-BE49-F238E27FC236}">
                    <a16:creationId xmlns:a16="http://schemas.microsoft.com/office/drawing/2014/main" id="{09CF42A3-E75E-40C5-06BD-0AC231B2D930}"/>
                  </a:ext>
                </a:extLst>
              </p:cNvPr>
              <p:cNvPicPr/>
              <p:nvPr/>
            </p:nvPicPr>
            <p:blipFill>
              <a:blip r:embed="rId8"/>
              <a:stretch>
                <a:fillRect/>
              </a:stretch>
            </p:blipFill>
            <p:spPr>
              <a:xfrm>
                <a:off x="10120660" y="1281384"/>
                <a:ext cx="198360" cy="234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E436BF6F-2D8C-B8AF-07B2-1D753E0C68B3}"/>
                  </a:ext>
                </a:extLst>
              </p14:cNvPr>
              <p14:cNvContentPartPr/>
              <p14:nvPr/>
            </p14:nvContentPartPr>
            <p14:xfrm>
              <a:off x="8747260" y="3209184"/>
              <a:ext cx="943560" cy="1711800"/>
            </p14:xfrm>
          </p:contentPart>
        </mc:Choice>
        <mc:Fallback xmlns="">
          <p:pic>
            <p:nvPicPr>
              <p:cNvPr id="9" name="Ink 8">
                <a:extLst>
                  <a:ext uri="{FF2B5EF4-FFF2-40B4-BE49-F238E27FC236}">
                    <a16:creationId xmlns:a16="http://schemas.microsoft.com/office/drawing/2014/main" id="{E436BF6F-2D8C-B8AF-07B2-1D753E0C68B3}"/>
                  </a:ext>
                </a:extLst>
              </p:cNvPr>
              <p:cNvPicPr/>
              <p:nvPr/>
            </p:nvPicPr>
            <p:blipFill>
              <a:blip r:embed="rId10"/>
              <a:stretch>
                <a:fillRect/>
              </a:stretch>
            </p:blipFill>
            <p:spPr>
              <a:xfrm>
                <a:off x="8693260" y="3101184"/>
                <a:ext cx="1051200" cy="1927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3" name="Ink 12">
                <a:extLst>
                  <a:ext uri="{FF2B5EF4-FFF2-40B4-BE49-F238E27FC236}">
                    <a16:creationId xmlns:a16="http://schemas.microsoft.com/office/drawing/2014/main" id="{A1181840-CFDF-78EF-978A-D4953467BAEC}"/>
                  </a:ext>
                </a:extLst>
              </p14:cNvPr>
              <p14:cNvContentPartPr/>
              <p14:nvPr/>
            </p14:nvContentPartPr>
            <p14:xfrm>
              <a:off x="9478060" y="4562064"/>
              <a:ext cx="1443600" cy="752400"/>
            </p14:xfrm>
          </p:contentPart>
        </mc:Choice>
        <mc:Fallback xmlns="">
          <p:pic>
            <p:nvPicPr>
              <p:cNvPr id="13" name="Ink 12">
                <a:extLst>
                  <a:ext uri="{FF2B5EF4-FFF2-40B4-BE49-F238E27FC236}">
                    <a16:creationId xmlns:a16="http://schemas.microsoft.com/office/drawing/2014/main" id="{A1181840-CFDF-78EF-978A-D4953467BAEC}"/>
                  </a:ext>
                </a:extLst>
              </p:cNvPr>
              <p:cNvPicPr/>
              <p:nvPr/>
            </p:nvPicPr>
            <p:blipFill>
              <a:blip r:embed="rId12"/>
              <a:stretch>
                <a:fillRect/>
              </a:stretch>
            </p:blipFill>
            <p:spPr>
              <a:xfrm>
                <a:off x="9424060" y="4454064"/>
                <a:ext cx="1551240" cy="9680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5" name="Ink 14">
                <a:extLst>
                  <a:ext uri="{FF2B5EF4-FFF2-40B4-BE49-F238E27FC236}">
                    <a16:creationId xmlns:a16="http://schemas.microsoft.com/office/drawing/2014/main" id="{098FA25D-0E0A-AE59-08DD-E75F4041B697}"/>
                  </a:ext>
                </a:extLst>
              </p14:cNvPr>
              <p14:cNvContentPartPr/>
              <p14:nvPr/>
            </p14:nvContentPartPr>
            <p14:xfrm>
              <a:off x="10329460" y="3419424"/>
              <a:ext cx="1035360" cy="1025280"/>
            </p14:xfrm>
          </p:contentPart>
        </mc:Choice>
        <mc:Fallback xmlns="">
          <p:pic>
            <p:nvPicPr>
              <p:cNvPr id="15" name="Ink 14">
                <a:extLst>
                  <a:ext uri="{FF2B5EF4-FFF2-40B4-BE49-F238E27FC236}">
                    <a16:creationId xmlns:a16="http://schemas.microsoft.com/office/drawing/2014/main" id="{098FA25D-0E0A-AE59-08DD-E75F4041B697}"/>
                  </a:ext>
                </a:extLst>
              </p:cNvPr>
              <p:cNvPicPr/>
              <p:nvPr/>
            </p:nvPicPr>
            <p:blipFill>
              <a:blip r:embed="rId14"/>
              <a:stretch>
                <a:fillRect/>
              </a:stretch>
            </p:blipFill>
            <p:spPr>
              <a:xfrm>
                <a:off x="10293460" y="3347424"/>
                <a:ext cx="1107000" cy="11689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17F3EB3A-F4E8-5345-FCDF-9BC5AA739BF1}"/>
                  </a:ext>
                </a:extLst>
              </p14:cNvPr>
              <p14:cNvContentPartPr/>
              <p14:nvPr/>
            </p14:nvContentPartPr>
            <p14:xfrm>
              <a:off x="11215760" y="5965710"/>
              <a:ext cx="10440" cy="19800"/>
            </p14:xfrm>
          </p:contentPart>
        </mc:Choice>
        <mc:Fallback xmlns="">
          <p:pic>
            <p:nvPicPr>
              <p:cNvPr id="25" name="Ink 24">
                <a:extLst>
                  <a:ext uri="{FF2B5EF4-FFF2-40B4-BE49-F238E27FC236}">
                    <a16:creationId xmlns:a16="http://schemas.microsoft.com/office/drawing/2014/main" id="{17F3EB3A-F4E8-5345-FCDF-9BC5AA739BF1}"/>
                  </a:ext>
                </a:extLst>
              </p:cNvPr>
              <p:cNvPicPr/>
              <p:nvPr/>
            </p:nvPicPr>
            <p:blipFill>
              <a:blip r:embed="rId16"/>
              <a:stretch>
                <a:fillRect/>
              </a:stretch>
            </p:blipFill>
            <p:spPr>
              <a:xfrm>
                <a:off x="11197760" y="5929710"/>
                <a:ext cx="46080" cy="914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4" name="Ink 23">
                <a:extLst>
                  <a:ext uri="{FF2B5EF4-FFF2-40B4-BE49-F238E27FC236}">
                    <a16:creationId xmlns:a16="http://schemas.microsoft.com/office/drawing/2014/main" id="{27FCF5BB-45B8-1EDA-C946-7B85209DBD99}"/>
                  </a:ext>
                </a:extLst>
              </p14:cNvPr>
              <p14:cNvContentPartPr/>
              <p14:nvPr/>
            </p14:nvContentPartPr>
            <p14:xfrm>
              <a:off x="11199200" y="6021870"/>
              <a:ext cx="5400" cy="7920"/>
            </p14:xfrm>
          </p:contentPart>
        </mc:Choice>
        <mc:Fallback xmlns="">
          <p:pic>
            <p:nvPicPr>
              <p:cNvPr id="24" name="Ink 23">
                <a:extLst>
                  <a:ext uri="{FF2B5EF4-FFF2-40B4-BE49-F238E27FC236}">
                    <a16:creationId xmlns:a16="http://schemas.microsoft.com/office/drawing/2014/main" id="{27FCF5BB-45B8-1EDA-C946-7B85209DBD99}"/>
                  </a:ext>
                </a:extLst>
              </p:cNvPr>
              <p:cNvPicPr/>
              <p:nvPr/>
            </p:nvPicPr>
            <p:blipFill>
              <a:blip r:embed="rId18"/>
              <a:stretch>
                <a:fillRect/>
              </a:stretch>
            </p:blipFill>
            <p:spPr>
              <a:xfrm>
                <a:off x="11181200" y="5985870"/>
                <a:ext cx="4104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711AF253-12AC-F6FF-2380-25C33FF298EE}"/>
                  </a:ext>
                </a:extLst>
              </p14:cNvPr>
              <p14:cNvContentPartPr/>
              <p14:nvPr/>
            </p14:nvContentPartPr>
            <p14:xfrm>
              <a:off x="10998320" y="6030150"/>
              <a:ext cx="200160" cy="227880"/>
            </p14:xfrm>
          </p:contentPart>
        </mc:Choice>
        <mc:Fallback xmlns="">
          <p:pic>
            <p:nvPicPr>
              <p:cNvPr id="23" name="Ink 22">
                <a:extLst>
                  <a:ext uri="{FF2B5EF4-FFF2-40B4-BE49-F238E27FC236}">
                    <a16:creationId xmlns:a16="http://schemas.microsoft.com/office/drawing/2014/main" id="{711AF253-12AC-F6FF-2380-25C33FF298EE}"/>
                  </a:ext>
                </a:extLst>
              </p:cNvPr>
              <p:cNvPicPr/>
              <p:nvPr/>
            </p:nvPicPr>
            <p:blipFill>
              <a:blip r:embed="rId20"/>
              <a:stretch>
                <a:fillRect/>
              </a:stretch>
            </p:blipFill>
            <p:spPr>
              <a:xfrm>
                <a:off x="10980320" y="5994150"/>
                <a:ext cx="235800" cy="2995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40" name="Ink 39">
                <a:extLst>
                  <a:ext uri="{FF2B5EF4-FFF2-40B4-BE49-F238E27FC236}">
                    <a16:creationId xmlns:a16="http://schemas.microsoft.com/office/drawing/2014/main" id="{00E80024-4470-D19C-AF7A-98DED95ACBEE}"/>
                  </a:ext>
                </a:extLst>
              </p14:cNvPr>
              <p14:cNvContentPartPr/>
              <p14:nvPr/>
            </p14:nvContentPartPr>
            <p14:xfrm>
              <a:off x="10903640" y="6397350"/>
              <a:ext cx="6480" cy="26280"/>
            </p14:xfrm>
          </p:contentPart>
        </mc:Choice>
        <mc:Fallback xmlns="">
          <p:pic>
            <p:nvPicPr>
              <p:cNvPr id="40" name="Ink 39">
                <a:extLst>
                  <a:ext uri="{FF2B5EF4-FFF2-40B4-BE49-F238E27FC236}">
                    <a16:creationId xmlns:a16="http://schemas.microsoft.com/office/drawing/2014/main" id="{00E80024-4470-D19C-AF7A-98DED95ACBEE}"/>
                  </a:ext>
                </a:extLst>
              </p:cNvPr>
              <p:cNvPicPr/>
              <p:nvPr/>
            </p:nvPicPr>
            <p:blipFill>
              <a:blip r:embed="rId22"/>
              <a:stretch>
                <a:fillRect/>
              </a:stretch>
            </p:blipFill>
            <p:spPr>
              <a:xfrm>
                <a:off x="10885640" y="6361350"/>
                <a:ext cx="42120" cy="979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9" name="Ink 38">
                <a:extLst>
                  <a:ext uri="{FF2B5EF4-FFF2-40B4-BE49-F238E27FC236}">
                    <a16:creationId xmlns:a16="http://schemas.microsoft.com/office/drawing/2014/main" id="{BB6561B4-97A0-FDC9-5A6A-543335699911}"/>
                  </a:ext>
                </a:extLst>
              </p14:cNvPr>
              <p14:cNvContentPartPr/>
              <p14:nvPr/>
            </p14:nvContentPartPr>
            <p14:xfrm>
              <a:off x="10899680" y="6391230"/>
              <a:ext cx="4680" cy="32400"/>
            </p14:xfrm>
          </p:contentPart>
        </mc:Choice>
        <mc:Fallback xmlns="">
          <p:pic>
            <p:nvPicPr>
              <p:cNvPr id="39" name="Ink 38">
                <a:extLst>
                  <a:ext uri="{FF2B5EF4-FFF2-40B4-BE49-F238E27FC236}">
                    <a16:creationId xmlns:a16="http://schemas.microsoft.com/office/drawing/2014/main" id="{BB6561B4-97A0-FDC9-5A6A-543335699911}"/>
                  </a:ext>
                </a:extLst>
              </p:cNvPr>
              <p:cNvPicPr/>
              <p:nvPr/>
            </p:nvPicPr>
            <p:blipFill>
              <a:blip r:embed="rId24"/>
              <a:stretch>
                <a:fillRect/>
              </a:stretch>
            </p:blipFill>
            <p:spPr>
              <a:xfrm>
                <a:off x="10881680" y="6355230"/>
                <a:ext cx="40320" cy="10404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1" name="Ink 20">
                <a:extLst>
                  <a:ext uri="{FF2B5EF4-FFF2-40B4-BE49-F238E27FC236}">
                    <a16:creationId xmlns:a16="http://schemas.microsoft.com/office/drawing/2014/main" id="{184269FF-D63D-6AD9-B9DC-98BB00D60A52}"/>
                  </a:ext>
                </a:extLst>
              </p14:cNvPr>
              <p14:cNvContentPartPr/>
              <p14:nvPr/>
            </p14:nvContentPartPr>
            <p14:xfrm>
              <a:off x="10808240" y="6204750"/>
              <a:ext cx="275760" cy="158760"/>
            </p14:xfrm>
          </p:contentPart>
        </mc:Choice>
        <mc:Fallback xmlns="">
          <p:pic>
            <p:nvPicPr>
              <p:cNvPr id="21" name="Ink 20">
                <a:extLst>
                  <a:ext uri="{FF2B5EF4-FFF2-40B4-BE49-F238E27FC236}">
                    <a16:creationId xmlns:a16="http://schemas.microsoft.com/office/drawing/2014/main" id="{184269FF-D63D-6AD9-B9DC-98BB00D60A52}"/>
                  </a:ext>
                </a:extLst>
              </p:cNvPr>
              <p:cNvPicPr/>
              <p:nvPr/>
            </p:nvPicPr>
            <p:blipFill>
              <a:blip r:embed="rId26"/>
              <a:stretch>
                <a:fillRect/>
              </a:stretch>
            </p:blipFill>
            <p:spPr>
              <a:xfrm>
                <a:off x="10790240" y="6168668"/>
                <a:ext cx="311400" cy="230563"/>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0" name="Ink 19">
                <a:extLst>
                  <a:ext uri="{FF2B5EF4-FFF2-40B4-BE49-F238E27FC236}">
                    <a16:creationId xmlns:a16="http://schemas.microsoft.com/office/drawing/2014/main" id="{FF776005-E5DB-03B6-E3A6-0C0B69B8A5F0}"/>
                  </a:ext>
                </a:extLst>
              </p14:cNvPr>
              <p14:cNvContentPartPr/>
              <p14:nvPr/>
            </p14:nvContentPartPr>
            <p14:xfrm>
              <a:off x="11095520" y="6158670"/>
              <a:ext cx="33120" cy="36360"/>
            </p14:xfrm>
          </p:contentPart>
        </mc:Choice>
        <mc:Fallback xmlns="">
          <p:pic>
            <p:nvPicPr>
              <p:cNvPr id="20" name="Ink 19">
                <a:extLst>
                  <a:ext uri="{FF2B5EF4-FFF2-40B4-BE49-F238E27FC236}">
                    <a16:creationId xmlns:a16="http://schemas.microsoft.com/office/drawing/2014/main" id="{FF776005-E5DB-03B6-E3A6-0C0B69B8A5F0}"/>
                  </a:ext>
                </a:extLst>
              </p:cNvPr>
              <p:cNvPicPr/>
              <p:nvPr/>
            </p:nvPicPr>
            <p:blipFill>
              <a:blip r:embed="rId28"/>
              <a:stretch>
                <a:fillRect/>
              </a:stretch>
            </p:blipFill>
            <p:spPr>
              <a:xfrm>
                <a:off x="11077520" y="6122670"/>
                <a:ext cx="6876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9" name="Ink 18">
                <a:extLst>
                  <a:ext uri="{FF2B5EF4-FFF2-40B4-BE49-F238E27FC236}">
                    <a16:creationId xmlns:a16="http://schemas.microsoft.com/office/drawing/2014/main" id="{F8D2A876-6144-D62B-DB64-2CCFE8933687}"/>
                  </a:ext>
                </a:extLst>
              </p14:cNvPr>
              <p14:cNvContentPartPr/>
              <p14:nvPr/>
            </p14:nvContentPartPr>
            <p14:xfrm>
              <a:off x="11141600" y="6137430"/>
              <a:ext cx="6120" cy="6840"/>
            </p14:xfrm>
          </p:contentPart>
        </mc:Choice>
        <mc:Fallback xmlns="">
          <p:pic>
            <p:nvPicPr>
              <p:cNvPr id="19" name="Ink 18">
                <a:extLst>
                  <a:ext uri="{FF2B5EF4-FFF2-40B4-BE49-F238E27FC236}">
                    <a16:creationId xmlns:a16="http://schemas.microsoft.com/office/drawing/2014/main" id="{F8D2A876-6144-D62B-DB64-2CCFE8933687}"/>
                  </a:ext>
                </a:extLst>
              </p:cNvPr>
              <p:cNvPicPr/>
              <p:nvPr/>
            </p:nvPicPr>
            <p:blipFill>
              <a:blip r:embed="rId30"/>
              <a:stretch>
                <a:fillRect/>
              </a:stretch>
            </p:blipFill>
            <p:spPr>
              <a:xfrm>
                <a:off x="11123600" y="6099430"/>
                <a:ext cx="41760" cy="824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8" name="Ink 37">
                <a:extLst>
                  <a:ext uri="{FF2B5EF4-FFF2-40B4-BE49-F238E27FC236}">
                    <a16:creationId xmlns:a16="http://schemas.microsoft.com/office/drawing/2014/main" id="{5D815CF7-FCAC-71B3-3366-AF2AC5CA7EC2}"/>
                  </a:ext>
                </a:extLst>
              </p14:cNvPr>
              <p14:cNvContentPartPr/>
              <p14:nvPr/>
            </p14:nvContentPartPr>
            <p14:xfrm>
              <a:off x="10746680" y="6246870"/>
              <a:ext cx="134280" cy="40680"/>
            </p14:xfrm>
          </p:contentPart>
        </mc:Choice>
        <mc:Fallback xmlns="">
          <p:pic>
            <p:nvPicPr>
              <p:cNvPr id="38" name="Ink 37">
                <a:extLst>
                  <a:ext uri="{FF2B5EF4-FFF2-40B4-BE49-F238E27FC236}">
                    <a16:creationId xmlns:a16="http://schemas.microsoft.com/office/drawing/2014/main" id="{5D815CF7-FCAC-71B3-3366-AF2AC5CA7EC2}"/>
                  </a:ext>
                </a:extLst>
              </p:cNvPr>
              <p:cNvPicPr/>
              <p:nvPr/>
            </p:nvPicPr>
            <p:blipFill>
              <a:blip r:embed="rId32"/>
              <a:stretch>
                <a:fillRect/>
              </a:stretch>
            </p:blipFill>
            <p:spPr>
              <a:xfrm>
                <a:off x="10728680" y="6210870"/>
                <a:ext cx="16992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7" name="Ink 36">
                <a:extLst>
                  <a:ext uri="{FF2B5EF4-FFF2-40B4-BE49-F238E27FC236}">
                    <a16:creationId xmlns:a16="http://schemas.microsoft.com/office/drawing/2014/main" id="{3664EE15-7F03-0164-0B13-983BDFE3D4DD}"/>
                  </a:ext>
                </a:extLst>
              </p14:cNvPr>
              <p14:cNvContentPartPr/>
              <p14:nvPr/>
            </p14:nvContentPartPr>
            <p14:xfrm>
              <a:off x="10515920" y="6126990"/>
              <a:ext cx="84960" cy="217800"/>
            </p14:xfrm>
          </p:contentPart>
        </mc:Choice>
        <mc:Fallback xmlns="">
          <p:pic>
            <p:nvPicPr>
              <p:cNvPr id="37" name="Ink 36">
                <a:extLst>
                  <a:ext uri="{FF2B5EF4-FFF2-40B4-BE49-F238E27FC236}">
                    <a16:creationId xmlns:a16="http://schemas.microsoft.com/office/drawing/2014/main" id="{3664EE15-7F03-0164-0B13-983BDFE3D4DD}"/>
                  </a:ext>
                </a:extLst>
              </p:cNvPr>
              <p:cNvPicPr/>
              <p:nvPr/>
            </p:nvPicPr>
            <p:blipFill>
              <a:blip r:embed="rId34"/>
              <a:stretch>
                <a:fillRect/>
              </a:stretch>
            </p:blipFill>
            <p:spPr>
              <a:xfrm>
                <a:off x="10497920" y="6090990"/>
                <a:ext cx="120600" cy="28944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8" name="Ink 47">
                <a:extLst>
                  <a:ext uri="{FF2B5EF4-FFF2-40B4-BE49-F238E27FC236}">
                    <a16:creationId xmlns:a16="http://schemas.microsoft.com/office/drawing/2014/main" id="{ED979697-7617-3CE6-CAEC-A8997F447E9C}"/>
                  </a:ext>
                </a:extLst>
              </p14:cNvPr>
              <p14:cNvContentPartPr/>
              <p14:nvPr/>
            </p14:nvContentPartPr>
            <p14:xfrm>
              <a:off x="10051880" y="5085510"/>
              <a:ext cx="511560" cy="1151280"/>
            </p14:xfrm>
          </p:contentPart>
        </mc:Choice>
        <mc:Fallback xmlns="">
          <p:pic>
            <p:nvPicPr>
              <p:cNvPr id="48" name="Ink 47">
                <a:extLst>
                  <a:ext uri="{FF2B5EF4-FFF2-40B4-BE49-F238E27FC236}">
                    <a16:creationId xmlns:a16="http://schemas.microsoft.com/office/drawing/2014/main" id="{ED979697-7617-3CE6-CAEC-A8997F447E9C}"/>
                  </a:ext>
                </a:extLst>
              </p:cNvPr>
              <p:cNvPicPr/>
              <p:nvPr/>
            </p:nvPicPr>
            <p:blipFill>
              <a:blip r:embed="rId36"/>
              <a:stretch>
                <a:fillRect/>
              </a:stretch>
            </p:blipFill>
            <p:spPr>
              <a:xfrm>
                <a:off x="10033893" y="5049521"/>
                <a:ext cx="547175" cy="1222898"/>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47" name="Ink 46">
                <a:extLst>
                  <a:ext uri="{FF2B5EF4-FFF2-40B4-BE49-F238E27FC236}">
                    <a16:creationId xmlns:a16="http://schemas.microsoft.com/office/drawing/2014/main" id="{BBCB38EB-0AB1-B53C-44D9-D25C2C1F3F9D}"/>
                  </a:ext>
                </a:extLst>
              </p14:cNvPr>
              <p14:cNvContentPartPr/>
              <p14:nvPr/>
            </p14:nvContentPartPr>
            <p14:xfrm>
              <a:off x="10734440" y="5845110"/>
              <a:ext cx="92160" cy="22680"/>
            </p14:xfrm>
          </p:contentPart>
        </mc:Choice>
        <mc:Fallback xmlns="">
          <p:pic>
            <p:nvPicPr>
              <p:cNvPr id="47" name="Ink 46">
                <a:extLst>
                  <a:ext uri="{FF2B5EF4-FFF2-40B4-BE49-F238E27FC236}">
                    <a16:creationId xmlns:a16="http://schemas.microsoft.com/office/drawing/2014/main" id="{BBCB38EB-0AB1-B53C-44D9-D25C2C1F3F9D}"/>
                  </a:ext>
                </a:extLst>
              </p:cNvPr>
              <p:cNvPicPr/>
              <p:nvPr/>
            </p:nvPicPr>
            <p:blipFill>
              <a:blip r:embed="rId38"/>
              <a:stretch>
                <a:fillRect/>
              </a:stretch>
            </p:blipFill>
            <p:spPr>
              <a:xfrm>
                <a:off x="10716440" y="5809110"/>
                <a:ext cx="127800" cy="9432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46" name="Ink 45">
                <a:extLst>
                  <a:ext uri="{FF2B5EF4-FFF2-40B4-BE49-F238E27FC236}">
                    <a16:creationId xmlns:a16="http://schemas.microsoft.com/office/drawing/2014/main" id="{061B28EA-A816-A13F-CA4D-DF292F44945B}"/>
                  </a:ext>
                </a:extLst>
              </p14:cNvPr>
              <p14:cNvContentPartPr/>
              <p14:nvPr/>
            </p14:nvContentPartPr>
            <p14:xfrm>
              <a:off x="10573880" y="5806590"/>
              <a:ext cx="59760" cy="17280"/>
            </p14:xfrm>
          </p:contentPart>
        </mc:Choice>
        <mc:Fallback xmlns="">
          <p:pic>
            <p:nvPicPr>
              <p:cNvPr id="46" name="Ink 45">
                <a:extLst>
                  <a:ext uri="{FF2B5EF4-FFF2-40B4-BE49-F238E27FC236}">
                    <a16:creationId xmlns:a16="http://schemas.microsoft.com/office/drawing/2014/main" id="{061B28EA-A816-A13F-CA4D-DF292F44945B}"/>
                  </a:ext>
                </a:extLst>
              </p:cNvPr>
              <p:cNvPicPr/>
              <p:nvPr/>
            </p:nvPicPr>
            <p:blipFill>
              <a:blip r:embed="rId40"/>
              <a:stretch>
                <a:fillRect/>
              </a:stretch>
            </p:blipFill>
            <p:spPr>
              <a:xfrm>
                <a:off x="10555771" y="5770590"/>
                <a:ext cx="95616" cy="8892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45" name="Ink 44">
                <a:extLst>
                  <a:ext uri="{FF2B5EF4-FFF2-40B4-BE49-F238E27FC236}">
                    <a16:creationId xmlns:a16="http://schemas.microsoft.com/office/drawing/2014/main" id="{4F2DEFB3-EC84-0B25-7D17-C7B924BD843E}"/>
                  </a:ext>
                </a:extLst>
              </p14:cNvPr>
              <p14:cNvContentPartPr/>
              <p14:nvPr/>
            </p14:nvContentPartPr>
            <p14:xfrm>
              <a:off x="9943160" y="4982550"/>
              <a:ext cx="701640" cy="1173960"/>
            </p14:xfrm>
          </p:contentPart>
        </mc:Choice>
        <mc:Fallback xmlns="">
          <p:pic>
            <p:nvPicPr>
              <p:cNvPr id="45" name="Ink 44">
                <a:extLst>
                  <a:ext uri="{FF2B5EF4-FFF2-40B4-BE49-F238E27FC236}">
                    <a16:creationId xmlns:a16="http://schemas.microsoft.com/office/drawing/2014/main" id="{4F2DEFB3-EC84-0B25-7D17-C7B924BD843E}"/>
                  </a:ext>
                </a:extLst>
              </p:cNvPr>
              <p:cNvPicPr/>
              <p:nvPr/>
            </p:nvPicPr>
            <p:blipFill>
              <a:blip r:embed="rId42"/>
              <a:stretch>
                <a:fillRect/>
              </a:stretch>
            </p:blipFill>
            <p:spPr>
              <a:xfrm>
                <a:off x="9925160" y="4946550"/>
                <a:ext cx="737280" cy="12456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5" name="Ink 34">
                <a:extLst>
                  <a:ext uri="{FF2B5EF4-FFF2-40B4-BE49-F238E27FC236}">
                    <a16:creationId xmlns:a16="http://schemas.microsoft.com/office/drawing/2014/main" id="{220D4032-F45D-49C4-44F6-6D44A65064EA}"/>
                  </a:ext>
                </a:extLst>
              </p14:cNvPr>
              <p14:cNvContentPartPr/>
              <p14:nvPr/>
            </p14:nvContentPartPr>
            <p14:xfrm>
              <a:off x="10658120" y="6167670"/>
              <a:ext cx="1800" cy="1440"/>
            </p14:xfrm>
          </p:contentPart>
        </mc:Choice>
        <mc:Fallback xmlns="">
          <p:pic>
            <p:nvPicPr>
              <p:cNvPr id="35" name="Ink 34">
                <a:extLst>
                  <a:ext uri="{FF2B5EF4-FFF2-40B4-BE49-F238E27FC236}">
                    <a16:creationId xmlns:a16="http://schemas.microsoft.com/office/drawing/2014/main" id="{220D4032-F45D-49C4-44F6-6D44A65064EA}"/>
                  </a:ext>
                </a:extLst>
              </p:cNvPr>
              <p:cNvPicPr/>
              <p:nvPr/>
            </p:nvPicPr>
            <p:blipFill>
              <a:blip r:embed="rId44"/>
              <a:stretch>
                <a:fillRect/>
              </a:stretch>
            </p:blipFill>
            <p:spPr>
              <a:xfrm>
                <a:off x="10640120" y="6131670"/>
                <a:ext cx="37440" cy="7308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34" name="Ink 33">
                <a:extLst>
                  <a:ext uri="{FF2B5EF4-FFF2-40B4-BE49-F238E27FC236}">
                    <a16:creationId xmlns:a16="http://schemas.microsoft.com/office/drawing/2014/main" id="{A99D300B-C85F-C192-94BD-28FAD264C20E}"/>
                  </a:ext>
                </a:extLst>
              </p14:cNvPr>
              <p14:cNvContentPartPr/>
              <p14:nvPr/>
            </p14:nvContentPartPr>
            <p14:xfrm>
              <a:off x="10696280" y="6198270"/>
              <a:ext cx="12240" cy="9000"/>
            </p14:xfrm>
          </p:contentPart>
        </mc:Choice>
        <mc:Fallback xmlns="">
          <p:pic>
            <p:nvPicPr>
              <p:cNvPr id="34" name="Ink 33">
                <a:extLst>
                  <a:ext uri="{FF2B5EF4-FFF2-40B4-BE49-F238E27FC236}">
                    <a16:creationId xmlns:a16="http://schemas.microsoft.com/office/drawing/2014/main" id="{A99D300B-C85F-C192-94BD-28FAD264C20E}"/>
                  </a:ext>
                </a:extLst>
              </p:cNvPr>
              <p:cNvPicPr/>
              <p:nvPr/>
            </p:nvPicPr>
            <p:blipFill>
              <a:blip r:embed="rId46"/>
              <a:stretch>
                <a:fillRect/>
              </a:stretch>
            </p:blipFill>
            <p:spPr>
              <a:xfrm>
                <a:off x="10678280" y="6162270"/>
                <a:ext cx="4788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3" name="Ink 32">
                <a:extLst>
                  <a:ext uri="{FF2B5EF4-FFF2-40B4-BE49-F238E27FC236}">
                    <a16:creationId xmlns:a16="http://schemas.microsoft.com/office/drawing/2014/main" id="{22CAE062-2187-FA59-18C5-8C1A1E17A2E1}"/>
                  </a:ext>
                </a:extLst>
              </p14:cNvPr>
              <p14:cNvContentPartPr/>
              <p14:nvPr/>
            </p14:nvContentPartPr>
            <p14:xfrm>
              <a:off x="10715360" y="6211950"/>
              <a:ext cx="8280" cy="7920"/>
            </p14:xfrm>
          </p:contentPart>
        </mc:Choice>
        <mc:Fallback xmlns="">
          <p:pic>
            <p:nvPicPr>
              <p:cNvPr id="33" name="Ink 32">
                <a:extLst>
                  <a:ext uri="{FF2B5EF4-FFF2-40B4-BE49-F238E27FC236}">
                    <a16:creationId xmlns:a16="http://schemas.microsoft.com/office/drawing/2014/main" id="{22CAE062-2187-FA59-18C5-8C1A1E17A2E1}"/>
                  </a:ext>
                </a:extLst>
              </p:cNvPr>
              <p:cNvPicPr/>
              <p:nvPr/>
            </p:nvPicPr>
            <p:blipFill>
              <a:blip r:embed="rId48"/>
              <a:stretch>
                <a:fillRect/>
              </a:stretch>
            </p:blipFill>
            <p:spPr>
              <a:xfrm>
                <a:off x="10697360" y="6175950"/>
                <a:ext cx="4392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49" name="Ink 48">
                <a:extLst>
                  <a:ext uri="{FF2B5EF4-FFF2-40B4-BE49-F238E27FC236}">
                    <a16:creationId xmlns:a16="http://schemas.microsoft.com/office/drawing/2014/main" id="{B3F1F783-133E-C1CB-1FA0-62CD965CFABF}"/>
                  </a:ext>
                </a:extLst>
              </p14:cNvPr>
              <p14:cNvContentPartPr/>
              <p14:nvPr/>
            </p14:nvContentPartPr>
            <p14:xfrm>
              <a:off x="10617080" y="5854470"/>
              <a:ext cx="108720" cy="360"/>
            </p14:xfrm>
          </p:contentPart>
        </mc:Choice>
        <mc:Fallback xmlns="">
          <p:pic>
            <p:nvPicPr>
              <p:cNvPr id="49" name="Ink 48">
                <a:extLst>
                  <a:ext uri="{FF2B5EF4-FFF2-40B4-BE49-F238E27FC236}">
                    <a16:creationId xmlns:a16="http://schemas.microsoft.com/office/drawing/2014/main" id="{B3F1F783-133E-C1CB-1FA0-62CD965CFABF}"/>
                  </a:ext>
                </a:extLst>
              </p:cNvPr>
              <p:cNvPicPr/>
              <p:nvPr/>
            </p:nvPicPr>
            <p:blipFill>
              <a:blip r:embed="rId50"/>
              <a:stretch>
                <a:fillRect/>
              </a:stretch>
            </p:blipFill>
            <p:spPr>
              <a:xfrm>
                <a:off x="10599080" y="5818470"/>
                <a:ext cx="14436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3083" name="Ink 3082">
                <a:extLst>
                  <a:ext uri="{FF2B5EF4-FFF2-40B4-BE49-F238E27FC236}">
                    <a16:creationId xmlns:a16="http://schemas.microsoft.com/office/drawing/2014/main" id="{E7997916-8372-AF9C-E3BD-C4FB51BA8871}"/>
                  </a:ext>
                </a:extLst>
              </p14:cNvPr>
              <p14:cNvContentPartPr/>
              <p14:nvPr/>
            </p14:nvContentPartPr>
            <p14:xfrm>
              <a:off x="10280480" y="3509790"/>
              <a:ext cx="360" cy="1800"/>
            </p14:xfrm>
          </p:contentPart>
        </mc:Choice>
        <mc:Fallback xmlns="">
          <p:pic>
            <p:nvPicPr>
              <p:cNvPr id="3083" name="Ink 3082">
                <a:extLst>
                  <a:ext uri="{FF2B5EF4-FFF2-40B4-BE49-F238E27FC236}">
                    <a16:creationId xmlns:a16="http://schemas.microsoft.com/office/drawing/2014/main" id="{E7997916-8372-AF9C-E3BD-C4FB51BA8871}"/>
                  </a:ext>
                </a:extLst>
              </p:cNvPr>
              <p:cNvPicPr/>
              <p:nvPr/>
            </p:nvPicPr>
            <p:blipFill>
              <a:blip r:embed="rId52"/>
              <a:stretch>
                <a:fillRect/>
              </a:stretch>
            </p:blipFill>
            <p:spPr>
              <a:xfrm>
                <a:off x="10262480" y="3473790"/>
                <a:ext cx="3600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3084" name="Ink 3083">
                <a:extLst>
                  <a:ext uri="{FF2B5EF4-FFF2-40B4-BE49-F238E27FC236}">
                    <a16:creationId xmlns:a16="http://schemas.microsoft.com/office/drawing/2014/main" id="{96D1B244-05A1-8535-0389-360868B1E890}"/>
                  </a:ext>
                </a:extLst>
              </p14:cNvPr>
              <p14:cNvContentPartPr/>
              <p14:nvPr/>
            </p14:nvContentPartPr>
            <p14:xfrm>
              <a:off x="9924080" y="3075270"/>
              <a:ext cx="863280" cy="1407960"/>
            </p14:xfrm>
          </p:contentPart>
        </mc:Choice>
        <mc:Fallback xmlns="">
          <p:pic>
            <p:nvPicPr>
              <p:cNvPr id="3084" name="Ink 3083">
                <a:extLst>
                  <a:ext uri="{FF2B5EF4-FFF2-40B4-BE49-F238E27FC236}">
                    <a16:creationId xmlns:a16="http://schemas.microsoft.com/office/drawing/2014/main" id="{96D1B244-05A1-8535-0389-360868B1E890}"/>
                  </a:ext>
                </a:extLst>
              </p:cNvPr>
              <p:cNvPicPr/>
              <p:nvPr/>
            </p:nvPicPr>
            <p:blipFill>
              <a:blip r:embed="rId54"/>
              <a:stretch>
                <a:fillRect/>
              </a:stretch>
            </p:blipFill>
            <p:spPr>
              <a:xfrm>
                <a:off x="9888080" y="3003270"/>
                <a:ext cx="934920" cy="15516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3085" name="Ink 3084">
                <a:extLst>
                  <a:ext uri="{FF2B5EF4-FFF2-40B4-BE49-F238E27FC236}">
                    <a16:creationId xmlns:a16="http://schemas.microsoft.com/office/drawing/2014/main" id="{77C99200-4B8A-9A67-5C88-7163F82C36D1}"/>
                  </a:ext>
                </a:extLst>
              </p14:cNvPr>
              <p14:cNvContentPartPr/>
              <p14:nvPr/>
            </p14:nvContentPartPr>
            <p14:xfrm>
              <a:off x="10369040" y="3244470"/>
              <a:ext cx="134640" cy="349200"/>
            </p14:xfrm>
          </p:contentPart>
        </mc:Choice>
        <mc:Fallback xmlns="">
          <p:pic>
            <p:nvPicPr>
              <p:cNvPr id="3085" name="Ink 3084">
                <a:extLst>
                  <a:ext uri="{FF2B5EF4-FFF2-40B4-BE49-F238E27FC236}">
                    <a16:creationId xmlns:a16="http://schemas.microsoft.com/office/drawing/2014/main" id="{77C99200-4B8A-9A67-5C88-7163F82C36D1}"/>
                  </a:ext>
                </a:extLst>
              </p:cNvPr>
              <p:cNvPicPr/>
              <p:nvPr/>
            </p:nvPicPr>
            <p:blipFill>
              <a:blip r:embed="rId56"/>
              <a:stretch>
                <a:fillRect/>
              </a:stretch>
            </p:blipFill>
            <p:spPr>
              <a:xfrm>
                <a:off x="10351040" y="3208507"/>
                <a:ext cx="170280" cy="420766"/>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3087" name="Ink 3086">
                <a:extLst>
                  <a:ext uri="{FF2B5EF4-FFF2-40B4-BE49-F238E27FC236}">
                    <a16:creationId xmlns:a16="http://schemas.microsoft.com/office/drawing/2014/main" id="{3A6C605F-6377-BA3B-91EF-24A404909A95}"/>
                  </a:ext>
                </a:extLst>
              </p14:cNvPr>
              <p14:cNvContentPartPr/>
              <p14:nvPr/>
            </p14:nvContentPartPr>
            <p14:xfrm>
              <a:off x="9416840" y="3052950"/>
              <a:ext cx="828000" cy="915840"/>
            </p14:xfrm>
          </p:contentPart>
        </mc:Choice>
        <mc:Fallback xmlns="">
          <p:pic>
            <p:nvPicPr>
              <p:cNvPr id="3087" name="Ink 3086">
                <a:extLst>
                  <a:ext uri="{FF2B5EF4-FFF2-40B4-BE49-F238E27FC236}">
                    <a16:creationId xmlns:a16="http://schemas.microsoft.com/office/drawing/2014/main" id="{3A6C605F-6377-BA3B-91EF-24A404909A95}"/>
                  </a:ext>
                </a:extLst>
              </p:cNvPr>
              <p:cNvPicPr/>
              <p:nvPr/>
            </p:nvPicPr>
            <p:blipFill>
              <a:blip r:embed="rId58"/>
              <a:stretch>
                <a:fillRect/>
              </a:stretch>
            </p:blipFill>
            <p:spPr>
              <a:xfrm>
                <a:off x="9398840" y="3016950"/>
                <a:ext cx="863640" cy="98748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3088" name="Ink 3087">
                <a:extLst>
                  <a:ext uri="{FF2B5EF4-FFF2-40B4-BE49-F238E27FC236}">
                    <a16:creationId xmlns:a16="http://schemas.microsoft.com/office/drawing/2014/main" id="{C64E3F7D-B098-7E6C-76D8-22D7A891F563}"/>
                  </a:ext>
                </a:extLst>
              </p14:cNvPr>
              <p14:cNvContentPartPr/>
              <p14:nvPr/>
            </p14:nvContentPartPr>
            <p14:xfrm>
              <a:off x="9994280" y="3420870"/>
              <a:ext cx="185040" cy="134640"/>
            </p14:xfrm>
          </p:contentPart>
        </mc:Choice>
        <mc:Fallback xmlns="">
          <p:pic>
            <p:nvPicPr>
              <p:cNvPr id="3088" name="Ink 3087">
                <a:extLst>
                  <a:ext uri="{FF2B5EF4-FFF2-40B4-BE49-F238E27FC236}">
                    <a16:creationId xmlns:a16="http://schemas.microsoft.com/office/drawing/2014/main" id="{C64E3F7D-B098-7E6C-76D8-22D7A891F563}"/>
                  </a:ext>
                </a:extLst>
              </p:cNvPr>
              <p:cNvPicPr/>
              <p:nvPr/>
            </p:nvPicPr>
            <p:blipFill>
              <a:blip r:embed="rId60"/>
              <a:stretch>
                <a:fillRect/>
              </a:stretch>
            </p:blipFill>
            <p:spPr>
              <a:xfrm>
                <a:off x="9976245" y="3384966"/>
                <a:ext cx="220749" cy="206089"/>
              </a:xfrm>
              <a:prstGeom prst="rect">
                <a:avLst/>
              </a:prstGeom>
            </p:spPr>
          </p:pic>
        </mc:Fallback>
      </mc:AlternateContent>
      <mc:AlternateContent xmlns:mc="http://schemas.openxmlformats.org/markup-compatibility/2006" xmlns:p14="http://schemas.microsoft.com/office/powerpoint/2010/main">
        <mc:Choice Requires="p14">
          <p:contentPart p14:bwMode="auto" r:id="rId61">
            <p14:nvContentPartPr>
              <p14:cNvPr id="3089" name="Ink 3088">
                <a:extLst>
                  <a:ext uri="{FF2B5EF4-FFF2-40B4-BE49-F238E27FC236}">
                    <a16:creationId xmlns:a16="http://schemas.microsoft.com/office/drawing/2014/main" id="{37510CC6-EC24-8271-DCE7-4EB7AFCA5985}"/>
                  </a:ext>
                </a:extLst>
              </p14:cNvPr>
              <p14:cNvContentPartPr/>
              <p14:nvPr/>
            </p14:nvContentPartPr>
            <p14:xfrm>
              <a:off x="10223240" y="5390790"/>
              <a:ext cx="45360" cy="125280"/>
            </p14:xfrm>
          </p:contentPart>
        </mc:Choice>
        <mc:Fallback xmlns="">
          <p:pic>
            <p:nvPicPr>
              <p:cNvPr id="3089" name="Ink 3088">
                <a:extLst>
                  <a:ext uri="{FF2B5EF4-FFF2-40B4-BE49-F238E27FC236}">
                    <a16:creationId xmlns:a16="http://schemas.microsoft.com/office/drawing/2014/main" id="{37510CC6-EC24-8271-DCE7-4EB7AFCA5985}"/>
                  </a:ext>
                </a:extLst>
              </p:cNvPr>
              <p:cNvPicPr/>
              <p:nvPr/>
            </p:nvPicPr>
            <p:blipFill>
              <a:blip r:embed="rId62"/>
              <a:stretch>
                <a:fillRect/>
              </a:stretch>
            </p:blipFill>
            <p:spPr>
              <a:xfrm>
                <a:off x="10205382" y="5354790"/>
                <a:ext cx="80719"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3090" name="Ink 3089">
                <a:extLst>
                  <a:ext uri="{FF2B5EF4-FFF2-40B4-BE49-F238E27FC236}">
                    <a16:creationId xmlns:a16="http://schemas.microsoft.com/office/drawing/2014/main" id="{FBF014E6-8814-9DCC-D192-7013442991D3}"/>
                  </a:ext>
                </a:extLst>
              </p14:cNvPr>
              <p14:cNvContentPartPr/>
              <p14:nvPr/>
            </p14:nvContentPartPr>
            <p14:xfrm>
              <a:off x="10095440" y="5703990"/>
              <a:ext cx="354600" cy="737640"/>
            </p14:xfrm>
          </p:contentPart>
        </mc:Choice>
        <mc:Fallback xmlns="">
          <p:pic>
            <p:nvPicPr>
              <p:cNvPr id="3090" name="Ink 3089">
                <a:extLst>
                  <a:ext uri="{FF2B5EF4-FFF2-40B4-BE49-F238E27FC236}">
                    <a16:creationId xmlns:a16="http://schemas.microsoft.com/office/drawing/2014/main" id="{FBF014E6-8814-9DCC-D192-7013442991D3}"/>
                  </a:ext>
                </a:extLst>
              </p:cNvPr>
              <p:cNvPicPr/>
              <p:nvPr/>
            </p:nvPicPr>
            <p:blipFill>
              <a:blip r:embed="rId64"/>
              <a:stretch>
                <a:fillRect/>
              </a:stretch>
            </p:blipFill>
            <p:spPr>
              <a:xfrm>
                <a:off x="10077422" y="5667990"/>
                <a:ext cx="390276" cy="809280"/>
              </a:xfrm>
              <a:prstGeom prst="rect">
                <a:avLst/>
              </a:prstGeom>
            </p:spPr>
          </p:pic>
        </mc:Fallback>
      </mc:AlternateContent>
      <p:sp>
        <p:nvSpPr>
          <p:cNvPr id="4" name="TextBox 3">
            <a:extLst>
              <a:ext uri="{FF2B5EF4-FFF2-40B4-BE49-F238E27FC236}">
                <a16:creationId xmlns:a16="http://schemas.microsoft.com/office/drawing/2014/main" id="{AC5ACE87-F2D6-B5B9-76C8-9F202C3C1148}"/>
              </a:ext>
            </a:extLst>
          </p:cNvPr>
          <p:cNvSpPr txBox="1"/>
          <p:nvPr/>
        </p:nvSpPr>
        <p:spPr>
          <a:xfrm>
            <a:off x="375833" y="1390994"/>
            <a:ext cx="6789882" cy="1076999"/>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dirty="0"/>
              <a:t>Spirits = type of vapour, produced in the blood, through which the soul interacts with the world</a:t>
            </a:r>
          </a:p>
        </p:txBody>
      </p:sp>
    </p:spTree>
    <p:extLst>
      <p:ext uri="{BB962C8B-B14F-4D97-AF65-F5344CB8AC3E}">
        <p14:creationId xmlns:p14="http://schemas.microsoft.com/office/powerpoint/2010/main" val="3408874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A13690F-063F-1155-ECB3-7CE535DC792F}"/>
              </a:ext>
            </a:extLst>
          </p:cNvPr>
          <p:cNvSpPr/>
          <p:nvPr/>
        </p:nvSpPr>
        <p:spPr>
          <a:xfrm>
            <a:off x="375833" y="1323474"/>
            <a:ext cx="5218496" cy="5343188"/>
          </a:xfrm>
          <a:prstGeom prst="rect">
            <a:avLst/>
          </a:prstGeom>
          <a:solidFill>
            <a:schemeClr val="tx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Graphic 57" descr="Cherry Blossom with solid fill">
            <a:extLst>
              <a:ext uri="{FF2B5EF4-FFF2-40B4-BE49-F238E27FC236}">
                <a16:creationId xmlns:a16="http://schemas.microsoft.com/office/drawing/2014/main" id="{2975283B-4588-E0FF-0272-979BA2E2523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596979">
            <a:off x="2498517" y="1371136"/>
            <a:ext cx="715943" cy="715943"/>
          </a:xfrm>
          <a:prstGeom prst="rect">
            <a:avLst/>
          </a:prstGeom>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548468" cy="915437"/>
          </a:xfrm>
        </p:spPr>
        <p:txBody>
          <a:bodyPr lIns="180000" tIns="180000" rIns="180000" bIns="180000" anchor="t">
            <a:normAutofit fontScale="90000"/>
          </a:bodyPr>
          <a:lstStyle/>
          <a:p>
            <a:pPr>
              <a:lnSpc>
                <a:spcPct val="100000"/>
              </a:lnSpc>
              <a:spcAft>
                <a:spcPts val="600"/>
              </a:spcAft>
            </a:pPr>
            <a:r>
              <a:rPr lang="en-GB" cap="none" dirty="0"/>
              <a:t>Natural Causes</a:t>
            </a:r>
          </a:p>
        </p:txBody>
      </p:sp>
      <p:sp>
        <p:nvSpPr>
          <p:cNvPr id="4" name="TextBox 3">
            <a:extLst>
              <a:ext uri="{FF2B5EF4-FFF2-40B4-BE49-F238E27FC236}">
                <a16:creationId xmlns:a16="http://schemas.microsoft.com/office/drawing/2014/main" id="{AC5ACE87-F2D6-B5B9-76C8-9F202C3C1148}"/>
              </a:ext>
            </a:extLst>
          </p:cNvPr>
          <p:cNvSpPr txBox="1"/>
          <p:nvPr/>
        </p:nvSpPr>
        <p:spPr>
          <a:xfrm>
            <a:off x="5697277" y="1323474"/>
            <a:ext cx="2809049" cy="2488170"/>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pPr>
            <a:r>
              <a:rPr lang="en-GB" sz="2400" b="1" dirty="0"/>
              <a:t>Hippocrates </a:t>
            </a:r>
            <a:r>
              <a:rPr lang="en-GB" sz="2400" dirty="0"/>
              <a:t>(</a:t>
            </a:r>
            <a:r>
              <a:rPr lang="pl-PL" sz="2400" dirty="0"/>
              <a:t>c</a:t>
            </a:r>
            <a:r>
              <a:rPr lang="en-GB" sz="2400" dirty="0"/>
              <a:t>.</a:t>
            </a:r>
            <a:r>
              <a:rPr lang="pl-PL" sz="2400" dirty="0"/>
              <a:t>460</a:t>
            </a:r>
            <a:r>
              <a:rPr lang="en-GB" sz="2400" dirty="0"/>
              <a:t>-</a:t>
            </a:r>
            <a:r>
              <a:rPr lang="pl-PL" sz="2400" dirty="0"/>
              <a:t>c.370 BC</a:t>
            </a:r>
            <a:r>
              <a:rPr lang="en-GB" sz="2400" dirty="0"/>
              <a:t>E)</a:t>
            </a:r>
          </a:p>
          <a:p>
            <a:pPr algn="ctr">
              <a:lnSpc>
                <a:spcPts val="3500"/>
              </a:lnSpc>
            </a:pPr>
            <a:r>
              <a:rPr lang="en-GB" sz="2400" dirty="0"/>
              <a:t>Humoral theory</a:t>
            </a:r>
          </a:p>
          <a:p>
            <a:pPr algn="ctr">
              <a:lnSpc>
                <a:spcPts val="3500"/>
              </a:lnSpc>
            </a:pPr>
            <a:r>
              <a:rPr lang="en-GB" sz="2400" b="1" dirty="0"/>
              <a:t>Galen </a:t>
            </a:r>
          </a:p>
          <a:p>
            <a:pPr algn="ctr">
              <a:lnSpc>
                <a:spcPts val="3500"/>
              </a:lnSpc>
            </a:pPr>
            <a:r>
              <a:rPr lang="en-GB" sz="2400" dirty="0"/>
              <a:t>(129-216CE)</a:t>
            </a:r>
          </a:p>
        </p:txBody>
      </p:sp>
      <p:sp>
        <p:nvSpPr>
          <p:cNvPr id="16" name="Rectangle 15">
            <a:extLst>
              <a:ext uri="{FF2B5EF4-FFF2-40B4-BE49-F238E27FC236}">
                <a16:creationId xmlns:a16="http://schemas.microsoft.com/office/drawing/2014/main" id="{43F046DD-DABE-CDF9-32A0-FF5106CD0F48}"/>
              </a:ext>
            </a:extLst>
          </p:cNvPr>
          <p:cNvSpPr/>
          <p:nvPr/>
        </p:nvSpPr>
        <p:spPr>
          <a:xfrm rot="2697353">
            <a:off x="1583262" y="2707823"/>
            <a:ext cx="2652986" cy="262711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E4EDD23-36E1-0618-8C77-27A570DDE2F3}"/>
              </a:ext>
            </a:extLst>
          </p:cNvPr>
          <p:cNvSpPr/>
          <p:nvPr/>
        </p:nvSpPr>
        <p:spPr>
          <a:xfrm>
            <a:off x="1982391" y="3096341"/>
            <a:ext cx="1830664" cy="1826010"/>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2C69E54D-AE6B-4DC2-CD2D-21334689B8D7}"/>
              </a:ext>
            </a:extLst>
          </p:cNvPr>
          <p:cNvSpPr txBox="1"/>
          <p:nvPr/>
        </p:nvSpPr>
        <p:spPr>
          <a:xfrm rot="16200000">
            <a:off x="462455" y="3836539"/>
            <a:ext cx="885755" cy="369332"/>
          </a:xfrm>
          <a:prstGeom prst="rect">
            <a:avLst/>
          </a:prstGeom>
          <a:noFill/>
          <a:ln>
            <a:noFill/>
          </a:ln>
        </p:spPr>
        <p:txBody>
          <a:bodyPr wrap="none" rtlCol="0">
            <a:spAutoFit/>
          </a:bodyPr>
          <a:lstStyle/>
          <a:p>
            <a:r>
              <a:rPr lang="en-GB" b="1" dirty="0">
                <a:solidFill>
                  <a:srgbClr val="052DD5"/>
                </a:solidFill>
              </a:rPr>
              <a:t>Water</a:t>
            </a:r>
          </a:p>
        </p:txBody>
      </p:sp>
      <p:sp>
        <p:nvSpPr>
          <p:cNvPr id="29" name="TextBox 28">
            <a:extLst>
              <a:ext uri="{FF2B5EF4-FFF2-40B4-BE49-F238E27FC236}">
                <a16:creationId xmlns:a16="http://schemas.microsoft.com/office/drawing/2014/main" id="{F4816C9F-D18D-0799-C808-BF9E1F7654DE}"/>
              </a:ext>
            </a:extLst>
          </p:cNvPr>
          <p:cNvSpPr txBox="1"/>
          <p:nvPr/>
        </p:nvSpPr>
        <p:spPr>
          <a:xfrm rot="5400000">
            <a:off x="4626747" y="3836540"/>
            <a:ext cx="612860" cy="369332"/>
          </a:xfrm>
          <a:prstGeom prst="rect">
            <a:avLst/>
          </a:prstGeom>
          <a:noFill/>
          <a:ln>
            <a:noFill/>
          </a:ln>
        </p:spPr>
        <p:txBody>
          <a:bodyPr wrap="none" rtlCol="0">
            <a:spAutoFit/>
          </a:bodyPr>
          <a:lstStyle/>
          <a:p>
            <a:r>
              <a:rPr lang="en-GB" b="1" dirty="0">
                <a:solidFill>
                  <a:srgbClr val="FF0000"/>
                </a:solidFill>
              </a:rPr>
              <a:t>Fire</a:t>
            </a:r>
          </a:p>
        </p:txBody>
      </p:sp>
      <p:sp>
        <p:nvSpPr>
          <p:cNvPr id="30" name="TextBox 29">
            <a:extLst>
              <a:ext uri="{FF2B5EF4-FFF2-40B4-BE49-F238E27FC236}">
                <a16:creationId xmlns:a16="http://schemas.microsoft.com/office/drawing/2014/main" id="{F05BE6CC-EFE5-7B26-9CE6-86083A52CB98}"/>
              </a:ext>
            </a:extLst>
          </p:cNvPr>
          <p:cNvSpPr txBox="1"/>
          <p:nvPr/>
        </p:nvSpPr>
        <p:spPr>
          <a:xfrm>
            <a:off x="2620233" y="1806219"/>
            <a:ext cx="530915" cy="369332"/>
          </a:xfrm>
          <a:prstGeom prst="rect">
            <a:avLst/>
          </a:prstGeom>
          <a:noFill/>
          <a:ln>
            <a:noFill/>
          </a:ln>
        </p:spPr>
        <p:txBody>
          <a:bodyPr wrap="none" rtlCol="0">
            <a:spAutoFit/>
          </a:bodyPr>
          <a:lstStyle/>
          <a:p>
            <a:r>
              <a:rPr lang="en-GB" b="1" dirty="0">
                <a:solidFill>
                  <a:srgbClr val="FFC000"/>
                </a:solidFill>
              </a:rPr>
              <a:t>Air</a:t>
            </a:r>
          </a:p>
        </p:txBody>
      </p:sp>
      <p:sp>
        <p:nvSpPr>
          <p:cNvPr id="31" name="TextBox 30">
            <a:extLst>
              <a:ext uri="{FF2B5EF4-FFF2-40B4-BE49-F238E27FC236}">
                <a16:creationId xmlns:a16="http://schemas.microsoft.com/office/drawing/2014/main" id="{C219DAB0-52B7-F2A3-D96D-E665197384D1}"/>
              </a:ext>
            </a:extLst>
          </p:cNvPr>
          <p:cNvSpPr txBox="1"/>
          <p:nvPr/>
        </p:nvSpPr>
        <p:spPr>
          <a:xfrm>
            <a:off x="2527383" y="5919296"/>
            <a:ext cx="788806" cy="369332"/>
          </a:xfrm>
          <a:prstGeom prst="rect">
            <a:avLst/>
          </a:prstGeom>
          <a:noFill/>
          <a:ln>
            <a:noFill/>
          </a:ln>
        </p:spPr>
        <p:txBody>
          <a:bodyPr wrap="none" rtlCol="0">
            <a:spAutoFit/>
          </a:bodyPr>
          <a:lstStyle/>
          <a:p>
            <a:r>
              <a:rPr lang="en-GB" b="1" dirty="0">
                <a:solidFill>
                  <a:srgbClr val="974507"/>
                </a:solidFill>
              </a:rPr>
              <a:t>Earth</a:t>
            </a:r>
          </a:p>
        </p:txBody>
      </p:sp>
      <p:sp>
        <p:nvSpPr>
          <p:cNvPr id="32" name="TextBox 31">
            <a:extLst>
              <a:ext uri="{FF2B5EF4-FFF2-40B4-BE49-F238E27FC236}">
                <a16:creationId xmlns:a16="http://schemas.microsoft.com/office/drawing/2014/main" id="{2BE3B3B8-0281-F2CE-EF51-35C24CA949CB}"/>
              </a:ext>
            </a:extLst>
          </p:cNvPr>
          <p:cNvSpPr txBox="1"/>
          <p:nvPr/>
        </p:nvSpPr>
        <p:spPr>
          <a:xfrm rot="18644053">
            <a:off x="1943278" y="3129912"/>
            <a:ext cx="591957" cy="369332"/>
          </a:xfrm>
          <a:prstGeom prst="rect">
            <a:avLst/>
          </a:prstGeom>
          <a:noFill/>
          <a:ln>
            <a:noFill/>
          </a:ln>
        </p:spPr>
        <p:txBody>
          <a:bodyPr wrap="none" rtlCol="0">
            <a:spAutoFit/>
          </a:bodyPr>
          <a:lstStyle/>
          <a:p>
            <a:r>
              <a:rPr lang="en-GB" dirty="0">
                <a:solidFill>
                  <a:srgbClr val="4F70FB"/>
                </a:solidFill>
              </a:rPr>
              <a:t>Wet</a:t>
            </a:r>
          </a:p>
        </p:txBody>
      </p:sp>
      <p:sp>
        <p:nvSpPr>
          <p:cNvPr id="36" name="TextBox 35">
            <a:extLst>
              <a:ext uri="{FF2B5EF4-FFF2-40B4-BE49-F238E27FC236}">
                <a16:creationId xmlns:a16="http://schemas.microsoft.com/office/drawing/2014/main" id="{E587FF85-A563-5491-6AC3-38B65AF56ECF}"/>
              </a:ext>
            </a:extLst>
          </p:cNvPr>
          <p:cNvSpPr txBox="1"/>
          <p:nvPr/>
        </p:nvSpPr>
        <p:spPr>
          <a:xfrm rot="2813603">
            <a:off x="3332705" y="3134840"/>
            <a:ext cx="556563" cy="369332"/>
          </a:xfrm>
          <a:prstGeom prst="rect">
            <a:avLst/>
          </a:prstGeom>
          <a:noFill/>
          <a:ln>
            <a:noFill/>
          </a:ln>
        </p:spPr>
        <p:txBody>
          <a:bodyPr wrap="none" rtlCol="0">
            <a:spAutoFit/>
          </a:bodyPr>
          <a:lstStyle/>
          <a:p>
            <a:r>
              <a:rPr lang="en-GB" dirty="0">
                <a:solidFill>
                  <a:srgbClr val="FF0000"/>
                </a:solidFill>
              </a:rPr>
              <a:t>Hot</a:t>
            </a:r>
          </a:p>
        </p:txBody>
      </p:sp>
      <p:sp>
        <p:nvSpPr>
          <p:cNvPr id="41" name="TextBox 40">
            <a:extLst>
              <a:ext uri="{FF2B5EF4-FFF2-40B4-BE49-F238E27FC236}">
                <a16:creationId xmlns:a16="http://schemas.microsoft.com/office/drawing/2014/main" id="{70D569A4-F291-C6E1-BFBB-46D21B9A856C}"/>
              </a:ext>
            </a:extLst>
          </p:cNvPr>
          <p:cNvSpPr txBox="1"/>
          <p:nvPr/>
        </p:nvSpPr>
        <p:spPr>
          <a:xfrm rot="7858111">
            <a:off x="3319488" y="4509993"/>
            <a:ext cx="557012" cy="369332"/>
          </a:xfrm>
          <a:prstGeom prst="rect">
            <a:avLst/>
          </a:prstGeom>
          <a:noFill/>
          <a:ln>
            <a:noFill/>
          </a:ln>
        </p:spPr>
        <p:txBody>
          <a:bodyPr wrap="none" rtlCol="0">
            <a:spAutoFit/>
          </a:bodyPr>
          <a:lstStyle/>
          <a:p>
            <a:r>
              <a:rPr lang="en-GB" dirty="0">
                <a:solidFill>
                  <a:srgbClr val="FFC000"/>
                </a:solidFill>
              </a:rPr>
              <a:t>Dry</a:t>
            </a:r>
          </a:p>
        </p:txBody>
      </p:sp>
      <p:sp>
        <p:nvSpPr>
          <p:cNvPr id="42" name="TextBox 41">
            <a:extLst>
              <a:ext uri="{FF2B5EF4-FFF2-40B4-BE49-F238E27FC236}">
                <a16:creationId xmlns:a16="http://schemas.microsoft.com/office/drawing/2014/main" id="{9C8D572B-70E2-107F-7AF7-CE7DF76904B7}"/>
              </a:ext>
            </a:extLst>
          </p:cNvPr>
          <p:cNvSpPr txBox="1"/>
          <p:nvPr/>
        </p:nvSpPr>
        <p:spPr>
          <a:xfrm rot="13076823">
            <a:off x="1927766" y="4549360"/>
            <a:ext cx="643125" cy="369332"/>
          </a:xfrm>
          <a:prstGeom prst="rect">
            <a:avLst/>
          </a:prstGeom>
          <a:noFill/>
          <a:ln>
            <a:noFill/>
          </a:ln>
        </p:spPr>
        <p:txBody>
          <a:bodyPr wrap="none" rtlCol="0">
            <a:spAutoFit/>
          </a:bodyPr>
          <a:lstStyle/>
          <a:p>
            <a:r>
              <a:rPr lang="en-GB" dirty="0">
                <a:solidFill>
                  <a:srgbClr val="00B0F0"/>
                </a:solidFill>
              </a:rPr>
              <a:t>Cold</a:t>
            </a:r>
          </a:p>
        </p:txBody>
      </p:sp>
      <p:sp>
        <p:nvSpPr>
          <p:cNvPr id="43" name="TextBox 42">
            <a:extLst>
              <a:ext uri="{FF2B5EF4-FFF2-40B4-BE49-F238E27FC236}">
                <a16:creationId xmlns:a16="http://schemas.microsoft.com/office/drawing/2014/main" id="{8237876C-92B7-7FEF-9143-15BDD00AF88F}"/>
              </a:ext>
            </a:extLst>
          </p:cNvPr>
          <p:cNvSpPr txBox="1"/>
          <p:nvPr/>
        </p:nvSpPr>
        <p:spPr>
          <a:xfrm>
            <a:off x="2145273" y="3811644"/>
            <a:ext cx="1504899" cy="369332"/>
          </a:xfrm>
          <a:prstGeom prst="rect">
            <a:avLst/>
          </a:prstGeom>
          <a:noFill/>
          <a:ln>
            <a:noFill/>
          </a:ln>
        </p:spPr>
        <p:txBody>
          <a:bodyPr wrap="none" rtlCol="0">
            <a:spAutoFit/>
          </a:bodyPr>
          <a:lstStyle/>
          <a:p>
            <a:r>
              <a:rPr lang="en-GB" b="1" dirty="0">
                <a:solidFill>
                  <a:schemeClr val="accent1">
                    <a:lumMod val="50000"/>
                  </a:schemeClr>
                </a:solidFill>
              </a:rPr>
              <a:t>Complexion</a:t>
            </a:r>
          </a:p>
        </p:txBody>
      </p:sp>
      <p:sp>
        <p:nvSpPr>
          <p:cNvPr id="44" name="TextBox 43">
            <a:extLst>
              <a:ext uri="{FF2B5EF4-FFF2-40B4-BE49-F238E27FC236}">
                <a16:creationId xmlns:a16="http://schemas.microsoft.com/office/drawing/2014/main" id="{9E38E708-EF08-E87F-F3DB-B2DFF20C797B}"/>
              </a:ext>
            </a:extLst>
          </p:cNvPr>
          <p:cNvSpPr txBox="1"/>
          <p:nvPr/>
        </p:nvSpPr>
        <p:spPr>
          <a:xfrm>
            <a:off x="2549514" y="2412472"/>
            <a:ext cx="676788" cy="307777"/>
          </a:xfrm>
          <a:prstGeom prst="rect">
            <a:avLst/>
          </a:prstGeom>
          <a:noFill/>
          <a:ln>
            <a:noFill/>
          </a:ln>
        </p:spPr>
        <p:txBody>
          <a:bodyPr wrap="none" rtlCol="0">
            <a:spAutoFit/>
          </a:bodyPr>
          <a:lstStyle/>
          <a:p>
            <a:r>
              <a:rPr lang="en-GB" sz="1400" b="1" dirty="0">
                <a:solidFill>
                  <a:srgbClr val="C00000"/>
                </a:solidFill>
              </a:rPr>
              <a:t>Blood</a:t>
            </a:r>
            <a:endParaRPr lang="en-GB" b="1" dirty="0">
              <a:solidFill>
                <a:srgbClr val="C00000"/>
              </a:solidFill>
            </a:endParaRPr>
          </a:p>
        </p:txBody>
      </p:sp>
      <p:sp>
        <p:nvSpPr>
          <p:cNvPr id="50" name="TextBox 49">
            <a:extLst>
              <a:ext uri="{FF2B5EF4-FFF2-40B4-BE49-F238E27FC236}">
                <a16:creationId xmlns:a16="http://schemas.microsoft.com/office/drawing/2014/main" id="{410816F6-661E-4B7D-55B6-415BD7340A98}"/>
              </a:ext>
            </a:extLst>
          </p:cNvPr>
          <p:cNvSpPr txBox="1"/>
          <p:nvPr/>
        </p:nvSpPr>
        <p:spPr>
          <a:xfrm>
            <a:off x="1226356" y="3687291"/>
            <a:ext cx="822661" cy="307777"/>
          </a:xfrm>
          <a:prstGeom prst="rect">
            <a:avLst/>
          </a:prstGeom>
          <a:noFill/>
          <a:ln>
            <a:noFill/>
          </a:ln>
        </p:spPr>
        <p:txBody>
          <a:bodyPr wrap="none" rtlCol="0">
            <a:spAutoFit/>
          </a:bodyPr>
          <a:lstStyle/>
          <a:p>
            <a:r>
              <a:rPr lang="en-GB" sz="1400" b="1" dirty="0">
                <a:solidFill>
                  <a:srgbClr val="A56D1B"/>
                </a:solidFill>
              </a:rPr>
              <a:t>Phlegm</a:t>
            </a:r>
            <a:endParaRPr lang="en-GB" b="1" dirty="0">
              <a:solidFill>
                <a:srgbClr val="A56D1B"/>
              </a:solidFill>
            </a:endParaRPr>
          </a:p>
        </p:txBody>
      </p:sp>
      <p:sp>
        <p:nvSpPr>
          <p:cNvPr id="51" name="TextBox 50">
            <a:extLst>
              <a:ext uri="{FF2B5EF4-FFF2-40B4-BE49-F238E27FC236}">
                <a16:creationId xmlns:a16="http://schemas.microsoft.com/office/drawing/2014/main" id="{8E0EC3F4-2726-C3CA-386D-200D54A545A6}"/>
              </a:ext>
            </a:extLst>
          </p:cNvPr>
          <p:cNvSpPr txBox="1"/>
          <p:nvPr/>
        </p:nvSpPr>
        <p:spPr>
          <a:xfrm>
            <a:off x="3783763" y="3633135"/>
            <a:ext cx="724108" cy="523220"/>
          </a:xfrm>
          <a:prstGeom prst="rect">
            <a:avLst/>
          </a:prstGeom>
          <a:noFill/>
          <a:ln>
            <a:noFill/>
          </a:ln>
        </p:spPr>
        <p:txBody>
          <a:bodyPr wrap="none" rtlCol="0">
            <a:spAutoFit/>
          </a:bodyPr>
          <a:lstStyle/>
          <a:p>
            <a:pPr algn="ctr"/>
            <a:r>
              <a:rPr lang="en-GB" sz="1400" b="1" dirty="0">
                <a:solidFill>
                  <a:srgbClr val="FFC000"/>
                </a:solidFill>
              </a:rPr>
              <a:t>Yellow</a:t>
            </a:r>
          </a:p>
          <a:p>
            <a:pPr algn="ctr"/>
            <a:r>
              <a:rPr lang="en-GB" sz="1400" b="1" dirty="0">
                <a:solidFill>
                  <a:srgbClr val="FFC000"/>
                </a:solidFill>
              </a:rPr>
              <a:t>Bile</a:t>
            </a:r>
            <a:endParaRPr lang="en-GB" sz="1600" b="1" dirty="0">
              <a:solidFill>
                <a:srgbClr val="FFC000"/>
              </a:solidFill>
            </a:endParaRPr>
          </a:p>
        </p:txBody>
      </p:sp>
      <p:sp>
        <p:nvSpPr>
          <p:cNvPr id="52" name="TextBox 51">
            <a:extLst>
              <a:ext uri="{FF2B5EF4-FFF2-40B4-BE49-F238E27FC236}">
                <a16:creationId xmlns:a16="http://schemas.microsoft.com/office/drawing/2014/main" id="{C034E4DB-7306-DF08-7127-8051174BF27B}"/>
              </a:ext>
            </a:extLst>
          </p:cNvPr>
          <p:cNvSpPr txBox="1"/>
          <p:nvPr/>
        </p:nvSpPr>
        <p:spPr>
          <a:xfrm>
            <a:off x="2611074" y="5243588"/>
            <a:ext cx="641521" cy="523220"/>
          </a:xfrm>
          <a:prstGeom prst="rect">
            <a:avLst/>
          </a:prstGeom>
          <a:noFill/>
          <a:ln>
            <a:noFill/>
          </a:ln>
        </p:spPr>
        <p:txBody>
          <a:bodyPr wrap="none" rtlCol="0">
            <a:spAutoFit/>
          </a:bodyPr>
          <a:lstStyle/>
          <a:p>
            <a:pPr algn="ctr"/>
            <a:r>
              <a:rPr lang="en-GB" sz="1400" b="1" dirty="0">
                <a:solidFill>
                  <a:schemeClr val="bg1"/>
                </a:solidFill>
              </a:rPr>
              <a:t>Black</a:t>
            </a:r>
          </a:p>
          <a:p>
            <a:pPr algn="ctr"/>
            <a:r>
              <a:rPr lang="en-GB" sz="1400" b="1" dirty="0">
                <a:solidFill>
                  <a:schemeClr val="bg1"/>
                </a:solidFill>
              </a:rPr>
              <a:t>Bile</a:t>
            </a:r>
            <a:endParaRPr lang="en-GB" sz="1600" b="1" dirty="0">
              <a:solidFill>
                <a:schemeClr val="bg1"/>
              </a:solidFill>
            </a:endParaRPr>
          </a:p>
        </p:txBody>
      </p:sp>
      <p:pic>
        <p:nvPicPr>
          <p:cNvPr id="54" name="Graphic 53" descr="Snowflake with solid fill">
            <a:extLst>
              <a:ext uri="{FF2B5EF4-FFF2-40B4-BE49-F238E27FC236}">
                <a16:creationId xmlns:a16="http://schemas.microsoft.com/office/drawing/2014/main" id="{BA8B7AD9-9D1C-514F-FDB5-4F15E53F869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2655" y="3707487"/>
            <a:ext cx="521617" cy="521617"/>
          </a:xfrm>
          <a:prstGeom prst="rect">
            <a:avLst/>
          </a:prstGeom>
        </p:spPr>
      </p:pic>
      <p:pic>
        <p:nvPicPr>
          <p:cNvPr id="60" name="Graphic 59" descr="Sun with solid fill">
            <a:extLst>
              <a:ext uri="{FF2B5EF4-FFF2-40B4-BE49-F238E27FC236}">
                <a16:creationId xmlns:a16="http://schemas.microsoft.com/office/drawing/2014/main" id="{2921143A-6941-C40F-DF11-218A62449F3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076622" y="3735502"/>
            <a:ext cx="500726" cy="500726"/>
          </a:xfrm>
          <a:prstGeom prst="rect">
            <a:avLst/>
          </a:prstGeom>
        </p:spPr>
      </p:pic>
      <p:pic>
        <p:nvPicPr>
          <p:cNvPr id="62" name="Graphic 61" descr="Leaf with solid fill">
            <a:extLst>
              <a:ext uri="{FF2B5EF4-FFF2-40B4-BE49-F238E27FC236}">
                <a16:creationId xmlns:a16="http://schemas.microsoft.com/office/drawing/2014/main" id="{F67B6436-94F1-B406-DC1D-3D5A2D6F823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622365" y="6183264"/>
            <a:ext cx="483398" cy="483398"/>
          </a:xfrm>
          <a:prstGeom prst="rect">
            <a:avLst/>
          </a:prstGeom>
        </p:spPr>
      </p:pic>
      <p:sp>
        <p:nvSpPr>
          <p:cNvPr id="63" name="TextBox 62">
            <a:extLst>
              <a:ext uri="{FF2B5EF4-FFF2-40B4-BE49-F238E27FC236}">
                <a16:creationId xmlns:a16="http://schemas.microsoft.com/office/drawing/2014/main" id="{032DA78F-D514-85D5-560B-C956AE151724}"/>
              </a:ext>
            </a:extLst>
          </p:cNvPr>
          <p:cNvSpPr txBox="1"/>
          <p:nvPr/>
        </p:nvSpPr>
        <p:spPr>
          <a:xfrm>
            <a:off x="2458327" y="2721433"/>
            <a:ext cx="816249" cy="307777"/>
          </a:xfrm>
          <a:prstGeom prst="rect">
            <a:avLst/>
          </a:prstGeom>
          <a:noFill/>
          <a:ln>
            <a:noFill/>
          </a:ln>
        </p:spPr>
        <p:txBody>
          <a:bodyPr wrap="none" rtlCol="0">
            <a:spAutoFit/>
          </a:bodyPr>
          <a:lstStyle/>
          <a:p>
            <a:pPr algn="ctr"/>
            <a:r>
              <a:rPr lang="en-GB" sz="1400" dirty="0">
                <a:solidFill>
                  <a:schemeClr val="bg2">
                    <a:lumMod val="50000"/>
                  </a:schemeClr>
                </a:solidFill>
              </a:rPr>
              <a:t>Sanguine</a:t>
            </a:r>
            <a:endParaRPr lang="en-GB" sz="1600" dirty="0">
              <a:solidFill>
                <a:schemeClr val="bg2">
                  <a:lumMod val="50000"/>
                </a:schemeClr>
              </a:solidFill>
            </a:endParaRPr>
          </a:p>
        </p:txBody>
      </p:sp>
      <p:sp>
        <p:nvSpPr>
          <p:cNvPr id="1024" name="TextBox 1023">
            <a:extLst>
              <a:ext uri="{FF2B5EF4-FFF2-40B4-BE49-F238E27FC236}">
                <a16:creationId xmlns:a16="http://schemas.microsoft.com/office/drawing/2014/main" id="{ED3C4F92-E7A5-EC7F-9A3C-C99D42CFEDA2}"/>
              </a:ext>
            </a:extLst>
          </p:cNvPr>
          <p:cNvSpPr txBox="1"/>
          <p:nvPr/>
        </p:nvSpPr>
        <p:spPr>
          <a:xfrm>
            <a:off x="1099384" y="3916005"/>
            <a:ext cx="962123" cy="307777"/>
          </a:xfrm>
          <a:prstGeom prst="rect">
            <a:avLst/>
          </a:prstGeom>
          <a:noFill/>
          <a:ln>
            <a:noFill/>
          </a:ln>
        </p:spPr>
        <p:txBody>
          <a:bodyPr wrap="none" rtlCol="0">
            <a:spAutoFit/>
          </a:bodyPr>
          <a:lstStyle/>
          <a:p>
            <a:r>
              <a:rPr lang="en-GB" sz="1400" dirty="0">
                <a:solidFill>
                  <a:schemeClr val="bg2">
                    <a:lumMod val="50000"/>
                  </a:schemeClr>
                </a:solidFill>
              </a:rPr>
              <a:t>Phlegmatic</a:t>
            </a:r>
            <a:endParaRPr lang="en-GB" sz="1300" dirty="0">
              <a:solidFill>
                <a:schemeClr val="bg2">
                  <a:lumMod val="50000"/>
                </a:schemeClr>
              </a:solidFill>
            </a:endParaRPr>
          </a:p>
        </p:txBody>
      </p:sp>
      <p:sp>
        <p:nvSpPr>
          <p:cNvPr id="1027" name="TextBox 1026">
            <a:extLst>
              <a:ext uri="{FF2B5EF4-FFF2-40B4-BE49-F238E27FC236}">
                <a16:creationId xmlns:a16="http://schemas.microsoft.com/office/drawing/2014/main" id="{1F782E12-6C37-B8D4-C753-1C988AE79BA8}"/>
              </a:ext>
            </a:extLst>
          </p:cNvPr>
          <p:cNvSpPr txBox="1"/>
          <p:nvPr/>
        </p:nvSpPr>
        <p:spPr>
          <a:xfrm>
            <a:off x="3761513" y="4063155"/>
            <a:ext cx="816249" cy="307777"/>
          </a:xfrm>
          <a:prstGeom prst="rect">
            <a:avLst/>
          </a:prstGeom>
          <a:noFill/>
          <a:ln>
            <a:noFill/>
          </a:ln>
        </p:spPr>
        <p:txBody>
          <a:bodyPr wrap="none" rtlCol="0">
            <a:spAutoFit/>
          </a:bodyPr>
          <a:lstStyle/>
          <a:p>
            <a:pPr algn="ctr"/>
            <a:r>
              <a:rPr lang="en-GB" sz="1400" dirty="0">
                <a:solidFill>
                  <a:schemeClr val="bg2">
                    <a:lumMod val="50000"/>
                  </a:schemeClr>
                </a:solidFill>
              </a:rPr>
              <a:t>Choleric</a:t>
            </a:r>
          </a:p>
        </p:txBody>
      </p:sp>
      <p:sp>
        <p:nvSpPr>
          <p:cNvPr id="1029" name="TextBox 1028">
            <a:extLst>
              <a:ext uri="{FF2B5EF4-FFF2-40B4-BE49-F238E27FC236}">
                <a16:creationId xmlns:a16="http://schemas.microsoft.com/office/drawing/2014/main" id="{ACB8ED09-CB22-2433-3A0E-8D4B4E30A9B1}"/>
              </a:ext>
            </a:extLst>
          </p:cNvPr>
          <p:cNvSpPr txBox="1"/>
          <p:nvPr/>
        </p:nvSpPr>
        <p:spPr>
          <a:xfrm>
            <a:off x="2429949" y="4974878"/>
            <a:ext cx="1043876" cy="307777"/>
          </a:xfrm>
          <a:prstGeom prst="rect">
            <a:avLst/>
          </a:prstGeom>
          <a:noFill/>
          <a:ln>
            <a:noFill/>
          </a:ln>
        </p:spPr>
        <p:txBody>
          <a:bodyPr wrap="none" rtlCol="0">
            <a:spAutoFit/>
          </a:bodyPr>
          <a:lstStyle/>
          <a:p>
            <a:pPr algn="ctr"/>
            <a:r>
              <a:rPr lang="en-GB" sz="1400" dirty="0">
                <a:solidFill>
                  <a:schemeClr val="bg2">
                    <a:lumMod val="50000"/>
                  </a:schemeClr>
                </a:solidFill>
              </a:rPr>
              <a:t>Melancholic</a:t>
            </a:r>
          </a:p>
        </p:txBody>
      </p:sp>
      <p:sp>
        <p:nvSpPr>
          <p:cNvPr id="1032" name="TextBox 1031">
            <a:extLst>
              <a:ext uri="{FF2B5EF4-FFF2-40B4-BE49-F238E27FC236}">
                <a16:creationId xmlns:a16="http://schemas.microsoft.com/office/drawing/2014/main" id="{E2E7A4BE-90BB-F8A2-E720-B04F837378D8}"/>
              </a:ext>
            </a:extLst>
          </p:cNvPr>
          <p:cNvSpPr txBox="1"/>
          <p:nvPr/>
        </p:nvSpPr>
        <p:spPr>
          <a:xfrm>
            <a:off x="3254096" y="1463412"/>
            <a:ext cx="1944337" cy="830997"/>
          </a:xfrm>
          <a:prstGeom prst="rect">
            <a:avLst/>
          </a:prstGeom>
          <a:noFill/>
          <a:ln>
            <a:noFill/>
          </a:ln>
        </p:spPr>
        <p:txBody>
          <a:bodyPr wrap="square" rtlCol="0">
            <a:spAutoFit/>
          </a:bodyPr>
          <a:lstStyle/>
          <a:p>
            <a:pPr algn="ctr"/>
            <a:r>
              <a:rPr lang="en-GB" sz="1600" b="1" dirty="0">
                <a:solidFill>
                  <a:schemeClr val="bg2">
                    <a:lumMod val="50000"/>
                  </a:schemeClr>
                </a:solidFill>
              </a:rPr>
              <a:t>Sanguine </a:t>
            </a:r>
          </a:p>
          <a:p>
            <a:pPr algn="ctr"/>
            <a:r>
              <a:rPr lang="en-GB" sz="1600" dirty="0">
                <a:solidFill>
                  <a:schemeClr val="bg2">
                    <a:lumMod val="50000"/>
                  </a:schemeClr>
                </a:solidFill>
              </a:rPr>
              <a:t>(Hot, Wet)</a:t>
            </a:r>
          </a:p>
          <a:p>
            <a:pPr algn="ctr"/>
            <a:r>
              <a:rPr lang="en-GB" sz="1600" dirty="0">
                <a:solidFill>
                  <a:schemeClr val="bg2">
                    <a:lumMod val="50000"/>
                  </a:schemeClr>
                </a:solidFill>
              </a:rPr>
              <a:t>Prone to Optimism</a:t>
            </a:r>
            <a:endParaRPr lang="en-GB" dirty="0">
              <a:solidFill>
                <a:schemeClr val="bg2">
                  <a:lumMod val="50000"/>
                </a:schemeClr>
              </a:solidFill>
            </a:endParaRPr>
          </a:p>
        </p:txBody>
      </p:sp>
      <p:sp>
        <p:nvSpPr>
          <p:cNvPr id="1033" name="TextBox 1032">
            <a:extLst>
              <a:ext uri="{FF2B5EF4-FFF2-40B4-BE49-F238E27FC236}">
                <a16:creationId xmlns:a16="http://schemas.microsoft.com/office/drawing/2014/main" id="{E877292D-9C09-B045-1309-557CB725485E}"/>
              </a:ext>
            </a:extLst>
          </p:cNvPr>
          <p:cNvSpPr txBox="1"/>
          <p:nvPr/>
        </p:nvSpPr>
        <p:spPr>
          <a:xfrm>
            <a:off x="3787998" y="4674201"/>
            <a:ext cx="1944337" cy="830997"/>
          </a:xfrm>
          <a:prstGeom prst="rect">
            <a:avLst/>
          </a:prstGeom>
          <a:noFill/>
          <a:ln>
            <a:noFill/>
          </a:ln>
        </p:spPr>
        <p:txBody>
          <a:bodyPr wrap="square" rtlCol="0">
            <a:spAutoFit/>
          </a:bodyPr>
          <a:lstStyle/>
          <a:p>
            <a:pPr algn="ctr"/>
            <a:r>
              <a:rPr lang="en-GB" sz="1600" b="1" dirty="0">
                <a:solidFill>
                  <a:schemeClr val="bg2">
                    <a:lumMod val="50000"/>
                  </a:schemeClr>
                </a:solidFill>
              </a:rPr>
              <a:t>Choleric </a:t>
            </a:r>
          </a:p>
          <a:p>
            <a:pPr algn="ctr"/>
            <a:r>
              <a:rPr lang="en-GB" sz="1600" dirty="0">
                <a:solidFill>
                  <a:schemeClr val="bg2">
                    <a:lumMod val="50000"/>
                  </a:schemeClr>
                </a:solidFill>
              </a:rPr>
              <a:t>(Hot, Dry)</a:t>
            </a:r>
          </a:p>
          <a:p>
            <a:pPr algn="ctr"/>
            <a:r>
              <a:rPr lang="en-GB" sz="1600" dirty="0">
                <a:solidFill>
                  <a:schemeClr val="bg2">
                    <a:lumMod val="50000"/>
                  </a:schemeClr>
                </a:solidFill>
              </a:rPr>
              <a:t>Prone to Anger</a:t>
            </a:r>
            <a:endParaRPr lang="en-GB" dirty="0">
              <a:solidFill>
                <a:schemeClr val="bg2">
                  <a:lumMod val="50000"/>
                </a:schemeClr>
              </a:solidFill>
            </a:endParaRPr>
          </a:p>
        </p:txBody>
      </p:sp>
      <p:sp>
        <p:nvSpPr>
          <p:cNvPr id="1034" name="TextBox 1033">
            <a:extLst>
              <a:ext uri="{FF2B5EF4-FFF2-40B4-BE49-F238E27FC236}">
                <a16:creationId xmlns:a16="http://schemas.microsoft.com/office/drawing/2014/main" id="{C6B212CF-CD5F-142B-05A7-6CDCF67A448F}"/>
              </a:ext>
            </a:extLst>
          </p:cNvPr>
          <p:cNvSpPr txBox="1"/>
          <p:nvPr/>
        </p:nvSpPr>
        <p:spPr>
          <a:xfrm>
            <a:off x="694520" y="5569699"/>
            <a:ext cx="1944337" cy="830997"/>
          </a:xfrm>
          <a:prstGeom prst="rect">
            <a:avLst/>
          </a:prstGeom>
          <a:noFill/>
          <a:ln>
            <a:noFill/>
          </a:ln>
        </p:spPr>
        <p:txBody>
          <a:bodyPr wrap="square" rtlCol="0">
            <a:spAutoFit/>
          </a:bodyPr>
          <a:lstStyle/>
          <a:p>
            <a:pPr algn="ctr"/>
            <a:r>
              <a:rPr lang="en-GB" sz="1600" b="1" dirty="0">
                <a:solidFill>
                  <a:schemeClr val="bg2">
                    <a:lumMod val="50000"/>
                  </a:schemeClr>
                </a:solidFill>
              </a:rPr>
              <a:t>Melancholic </a:t>
            </a:r>
          </a:p>
          <a:p>
            <a:pPr algn="ctr"/>
            <a:r>
              <a:rPr lang="en-GB" sz="1600" dirty="0">
                <a:solidFill>
                  <a:schemeClr val="bg2">
                    <a:lumMod val="50000"/>
                  </a:schemeClr>
                </a:solidFill>
              </a:rPr>
              <a:t>(Cold, Dry)</a:t>
            </a:r>
          </a:p>
          <a:p>
            <a:pPr algn="ctr"/>
            <a:r>
              <a:rPr lang="en-GB" sz="1600" dirty="0">
                <a:solidFill>
                  <a:schemeClr val="bg2">
                    <a:lumMod val="50000"/>
                  </a:schemeClr>
                </a:solidFill>
              </a:rPr>
              <a:t>Prone to Sadness</a:t>
            </a:r>
            <a:endParaRPr lang="en-GB" dirty="0">
              <a:solidFill>
                <a:schemeClr val="bg2">
                  <a:lumMod val="50000"/>
                </a:schemeClr>
              </a:solidFill>
            </a:endParaRPr>
          </a:p>
        </p:txBody>
      </p:sp>
      <p:pic>
        <p:nvPicPr>
          <p:cNvPr id="1040" name="Picture 1039" descr="Detail of a ham on a plate from Banquet Still Life, by Adriaen van Utrecht, 1644&#10;oil on canvas, in Rijksmuseum.">
            <a:extLst>
              <a:ext uri="{FF2B5EF4-FFF2-40B4-BE49-F238E27FC236}">
                <a16:creationId xmlns:a16="http://schemas.microsoft.com/office/drawing/2014/main" id="{96615AFA-32EC-6D0D-C385-AA1E0EA2EBDC}"/>
              </a:ext>
            </a:extLst>
          </p:cNvPr>
          <p:cNvPicPr>
            <a:picLocks noChangeAspect="1"/>
          </p:cNvPicPr>
          <p:nvPr/>
        </p:nvPicPr>
        <p:blipFill rotWithShape="1">
          <a:blip r:embed="rId10"/>
          <a:srcRect l="6014" t="24945"/>
          <a:stretch/>
        </p:blipFill>
        <p:spPr>
          <a:xfrm>
            <a:off x="5797273" y="3916005"/>
            <a:ext cx="3956241" cy="2774702"/>
          </a:xfrm>
          <a:prstGeom prst="rect">
            <a:avLst/>
          </a:prstGeom>
        </p:spPr>
      </p:pic>
      <p:sp>
        <p:nvSpPr>
          <p:cNvPr id="1035" name="TextBox 1034">
            <a:extLst>
              <a:ext uri="{FF2B5EF4-FFF2-40B4-BE49-F238E27FC236}">
                <a16:creationId xmlns:a16="http://schemas.microsoft.com/office/drawing/2014/main" id="{41CA4849-055C-BF87-CC2E-2DFAA24CE510}"/>
              </a:ext>
            </a:extLst>
          </p:cNvPr>
          <p:cNvSpPr txBox="1"/>
          <p:nvPr/>
        </p:nvSpPr>
        <p:spPr>
          <a:xfrm>
            <a:off x="149364" y="2498673"/>
            <a:ext cx="1944337" cy="830997"/>
          </a:xfrm>
          <a:prstGeom prst="rect">
            <a:avLst/>
          </a:prstGeom>
          <a:noFill/>
          <a:ln>
            <a:noFill/>
          </a:ln>
        </p:spPr>
        <p:txBody>
          <a:bodyPr wrap="square" rtlCol="0">
            <a:spAutoFit/>
          </a:bodyPr>
          <a:lstStyle/>
          <a:p>
            <a:pPr algn="ctr"/>
            <a:r>
              <a:rPr lang="en-GB" sz="1600" b="1" dirty="0">
                <a:solidFill>
                  <a:schemeClr val="bg2">
                    <a:lumMod val="50000"/>
                  </a:schemeClr>
                </a:solidFill>
              </a:rPr>
              <a:t>Phlegmatic </a:t>
            </a:r>
          </a:p>
          <a:p>
            <a:pPr algn="ctr"/>
            <a:r>
              <a:rPr lang="en-GB" sz="1600" dirty="0">
                <a:solidFill>
                  <a:schemeClr val="bg2">
                    <a:lumMod val="50000"/>
                  </a:schemeClr>
                </a:solidFill>
              </a:rPr>
              <a:t>(Cold, Wet)</a:t>
            </a:r>
          </a:p>
          <a:p>
            <a:pPr algn="ctr"/>
            <a:r>
              <a:rPr lang="en-GB" sz="1600" dirty="0">
                <a:solidFill>
                  <a:schemeClr val="bg2">
                    <a:lumMod val="50000"/>
                  </a:schemeClr>
                </a:solidFill>
              </a:rPr>
              <a:t>Prone to Apathy</a:t>
            </a:r>
            <a:endParaRPr lang="en-GB" dirty="0">
              <a:solidFill>
                <a:schemeClr val="bg2">
                  <a:lumMod val="50000"/>
                </a:schemeClr>
              </a:solidFill>
            </a:endParaRPr>
          </a:p>
        </p:txBody>
      </p:sp>
      <p:pic>
        <p:nvPicPr>
          <p:cNvPr id="1036" name="Picture 1035" descr="A picture containing various whole spices spread out in an aesthetic way.">
            <a:extLst>
              <a:ext uri="{FF2B5EF4-FFF2-40B4-BE49-F238E27FC236}">
                <a16:creationId xmlns:a16="http://schemas.microsoft.com/office/drawing/2014/main" id="{6F871BC2-17CC-818D-2B14-B5F9C46AD6A2}"/>
              </a:ext>
            </a:extLst>
          </p:cNvPr>
          <p:cNvPicPr>
            <a:picLocks noChangeAspect="1"/>
          </p:cNvPicPr>
          <p:nvPr/>
        </p:nvPicPr>
        <p:blipFill rotWithShape="1">
          <a:blip r:embed="rId11">
            <a:extLst>
              <a:ext uri="{28A0092B-C50C-407E-A947-70E740481C1C}">
                <a14:useLocalDpi xmlns:a14="http://schemas.microsoft.com/office/drawing/2010/main" val="0"/>
              </a:ext>
            </a:extLst>
          </a:blip>
          <a:srcRect t="14132" b="10790"/>
          <a:stretch/>
        </p:blipFill>
        <p:spPr>
          <a:xfrm>
            <a:off x="8610475" y="1324300"/>
            <a:ext cx="3198268" cy="3598051"/>
          </a:xfrm>
          <a:prstGeom prst="rect">
            <a:avLst/>
          </a:prstGeom>
        </p:spPr>
      </p:pic>
      <p:pic>
        <p:nvPicPr>
          <p:cNvPr id="1038" name="Picture 1037" descr="The Liz Truss Lettuce with googlie eyes on it.">
            <a:extLst>
              <a:ext uri="{FF2B5EF4-FFF2-40B4-BE49-F238E27FC236}">
                <a16:creationId xmlns:a16="http://schemas.microsoft.com/office/drawing/2014/main" id="{CC33D9BD-04A7-A6F8-041F-EA3D310A6C3A}"/>
              </a:ext>
            </a:extLst>
          </p:cNvPr>
          <p:cNvPicPr>
            <a:picLocks noChangeAspect="1"/>
          </p:cNvPicPr>
          <p:nvPr/>
        </p:nvPicPr>
        <p:blipFill rotWithShape="1">
          <a:blip r:embed="rId12"/>
          <a:srcRect l="8230" b="4012"/>
          <a:stretch/>
        </p:blipFill>
        <p:spPr>
          <a:xfrm>
            <a:off x="9604990" y="4656974"/>
            <a:ext cx="2188890" cy="2039209"/>
          </a:xfrm>
          <a:prstGeom prst="rect">
            <a:avLst/>
          </a:prstGeom>
        </p:spPr>
      </p:pic>
    </p:spTree>
    <p:extLst>
      <p:ext uri="{BB962C8B-B14F-4D97-AF65-F5344CB8AC3E}">
        <p14:creationId xmlns:p14="http://schemas.microsoft.com/office/powerpoint/2010/main" val="390459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4268356" cy="915437"/>
          </a:xfrm>
        </p:spPr>
        <p:txBody>
          <a:bodyPr lIns="180000" tIns="180000" rIns="180000" bIns="180000" anchor="t">
            <a:normAutofit fontScale="90000"/>
          </a:bodyPr>
          <a:lstStyle/>
          <a:p>
            <a:pPr>
              <a:lnSpc>
                <a:spcPct val="100000"/>
              </a:lnSpc>
              <a:spcAft>
                <a:spcPts val="600"/>
              </a:spcAft>
            </a:pPr>
            <a:r>
              <a:rPr lang="en-GB" cap="none" dirty="0"/>
              <a:t>“Monstrous” Births</a:t>
            </a:r>
          </a:p>
        </p:txBody>
      </p:sp>
      <p:sp>
        <p:nvSpPr>
          <p:cNvPr id="5" name="TextBox 4">
            <a:extLst>
              <a:ext uri="{FF2B5EF4-FFF2-40B4-BE49-F238E27FC236}">
                <a16:creationId xmlns:a16="http://schemas.microsoft.com/office/drawing/2014/main" id="{9ED29E5A-E85F-9C1F-D144-391455EAFD97}"/>
              </a:ext>
            </a:extLst>
          </p:cNvPr>
          <p:cNvSpPr txBox="1"/>
          <p:nvPr/>
        </p:nvSpPr>
        <p:spPr>
          <a:xfrm>
            <a:off x="375833" y="1435745"/>
            <a:ext cx="6482167" cy="1602784"/>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lnSpc>
                <a:spcPts val="3500"/>
              </a:lnSpc>
              <a:spcAft>
                <a:spcPts val="600"/>
              </a:spcAft>
            </a:pPr>
            <a:r>
              <a:rPr lang="en-GB" sz="2400" dirty="0"/>
              <a:t>‘Renaissance writers frequently used monstrosity to imagine what we now call disability.’ </a:t>
            </a:r>
          </a:p>
          <a:p>
            <a:pPr algn="ctr">
              <a:lnSpc>
                <a:spcPts val="3500"/>
              </a:lnSpc>
            </a:pPr>
            <a:r>
              <a:rPr lang="en-GB" sz="2400" dirty="0"/>
              <a:t>Elizabeth Bearden,  </a:t>
            </a:r>
            <a:r>
              <a:rPr lang="en-GB" sz="2400" i="1" dirty="0"/>
              <a:t>Monstrous Kinds </a:t>
            </a:r>
            <a:r>
              <a:rPr lang="en-GB" sz="2400" dirty="0"/>
              <a:t>(2019), p. 5.</a:t>
            </a:r>
          </a:p>
        </p:txBody>
      </p:sp>
      <p:pic>
        <p:nvPicPr>
          <p:cNvPr id="6" name="Picture 5">
            <a:extLst>
              <a:ext uri="{FF2B5EF4-FFF2-40B4-BE49-F238E27FC236}">
                <a16:creationId xmlns:a16="http://schemas.microsoft.com/office/drawing/2014/main" id="{4CD2946C-0E3B-0A5C-D6B0-384A6449D9A5}"/>
              </a:ext>
            </a:extLst>
          </p:cNvPr>
          <p:cNvPicPr>
            <a:picLocks noChangeAspect="1"/>
          </p:cNvPicPr>
          <p:nvPr/>
        </p:nvPicPr>
        <p:blipFill rotWithShape="1">
          <a:blip r:embed="rId2"/>
          <a:srcRect r="5132"/>
          <a:stretch/>
        </p:blipFill>
        <p:spPr>
          <a:xfrm>
            <a:off x="7547813" y="0"/>
            <a:ext cx="4635571" cy="6857990"/>
          </a:xfrm>
          <a:prstGeom prst="rect">
            <a:avLst/>
          </a:prstGeom>
          <a:effectLst/>
        </p:spPr>
      </p:pic>
      <p:sp>
        <p:nvSpPr>
          <p:cNvPr id="8" name="TextBox 7">
            <a:extLst>
              <a:ext uri="{FF2B5EF4-FFF2-40B4-BE49-F238E27FC236}">
                <a16:creationId xmlns:a16="http://schemas.microsoft.com/office/drawing/2014/main" id="{C949477E-3ABD-8D0C-033E-42CD17308127}"/>
              </a:ext>
            </a:extLst>
          </p:cNvPr>
          <p:cNvSpPr txBox="1"/>
          <p:nvPr/>
        </p:nvSpPr>
        <p:spPr>
          <a:xfrm>
            <a:off x="375833" y="3125545"/>
            <a:ext cx="6482167" cy="201593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b="1" dirty="0"/>
              <a:t>St Augustine</a:t>
            </a:r>
            <a:r>
              <a:rPr lang="en-GB" sz="2400" dirty="0"/>
              <a:t>:</a:t>
            </a:r>
          </a:p>
          <a:p>
            <a:r>
              <a:rPr lang="en-GB" sz="2400" dirty="0"/>
              <a:t>Monstrosity:</a:t>
            </a:r>
          </a:p>
          <a:p>
            <a:pPr marL="800100" lvl="1" indent="-342900">
              <a:buFont typeface="Arial" panose="020B0604020202020204" pitchFamily="34" charset="0"/>
              <a:buChar char="•"/>
            </a:pPr>
            <a:r>
              <a:rPr lang="en-GB" sz="2400" dirty="0"/>
              <a:t>still part of Creation/Nature,</a:t>
            </a:r>
          </a:p>
          <a:p>
            <a:pPr marL="800100" lvl="1" indent="-342900">
              <a:buFont typeface="Arial" panose="020B0604020202020204" pitchFamily="34" charset="0"/>
              <a:buChar char="•"/>
            </a:pPr>
            <a:r>
              <a:rPr lang="en-GB" sz="2400" dirty="0"/>
              <a:t>meaning beyond human understanding,</a:t>
            </a:r>
          </a:p>
          <a:p>
            <a:pPr marL="800100" lvl="1" indent="-342900">
              <a:buFont typeface="Arial" panose="020B0604020202020204" pitchFamily="34" charset="0"/>
              <a:buChar char="•"/>
            </a:pPr>
            <a:r>
              <a:rPr lang="en-GB" sz="2400" dirty="0"/>
              <a:t>sign of God’s unlimited power.</a:t>
            </a:r>
          </a:p>
        </p:txBody>
      </p:sp>
      <p:pic>
        <p:nvPicPr>
          <p:cNvPr id="9" name="Picture 8" descr="One of the earliest known depictions of St Augustine on a church mural, depicting him as an older man in a Roman toga, and sat down reading a large text - probably the Bible.">
            <a:extLst>
              <a:ext uri="{FF2B5EF4-FFF2-40B4-BE49-F238E27FC236}">
                <a16:creationId xmlns:a16="http://schemas.microsoft.com/office/drawing/2014/main" id="{5F71BC7F-A07E-199E-2E8D-5AB261C5D4E5}"/>
              </a:ext>
            </a:extLst>
          </p:cNvPr>
          <p:cNvPicPr>
            <a:picLocks noChangeAspect="1"/>
          </p:cNvPicPr>
          <p:nvPr/>
        </p:nvPicPr>
        <p:blipFill rotWithShape="1">
          <a:blip r:embed="rId3"/>
          <a:srcRect l="29436" r="27046" b="73310"/>
          <a:stretch/>
        </p:blipFill>
        <p:spPr>
          <a:xfrm>
            <a:off x="5690937" y="3143038"/>
            <a:ext cx="1167063" cy="1097024"/>
          </a:xfrm>
          <a:prstGeom prst="rect">
            <a:avLst/>
          </a:prstGeom>
        </p:spPr>
      </p:pic>
      <p:sp>
        <p:nvSpPr>
          <p:cNvPr id="10" name="TextBox 9">
            <a:extLst>
              <a:ext uri="{FF2B5EF4-FFF2-40B4-BE49-F238E27FC236}">
                <a16:creationId xmlns:a16="http://schemas.microsoft.com/office/drawing/2014/main" id="{02C65C0C-2FD0-FBA0-CB22-C615F6FA808A}"/>
              </a:ext>
            </a:extLst>
          </p:cNvPr>
          <p:cNvSpPr txBox="1"/>
          <p:nvPr/>
        </p:nvSpPr>
        <p:spPr>
          <a:xfrm>
            <a:off x="375833" y="5228497"/>
            <a:ext cx="6482167"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i="1" dirty="0" err="1"/>
              <a:t>Monstrare</a:t>
            </a:r>
            <a:r>
              <a:rPr lang="en-GB" sz="2400" dirty="0"/>
              <a:t>, Latin: v. to show, reveal, or teach</a:t>
            </a:r>
          </a:p>
        </p:txBody>
      </p:sp>
      <p:sp>
        <p:nvSpPr>
          <p:cNvPr id="11" name="TextBox 10">
            <a:extLst>
              <a:ext uri="{FF2B5EF4-FFF2-40B4-BE49-F238E27FC236}">
                <a16:creationId xmlns:a16="http://schemas.microsoft.com/office/drawing/2014/main" id="{74F29994-5E61-F445-AFEB-A0CA2E74562B}"/>
              </a:ext>
            </a:extLst>
          </p:cNvPr>
          <p:cNvSpPr txBox="1"/>
          <p:nvPr/>
        </p:nvSpPr>
        <p:spPr>
          <a:xfrm>
            <a:off x="375833" y="5777178"/>
            <a:ext cx="6482167"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i="1" dirty="0" err="1"/>
              <a:t>Monstrum</a:t>
            </a:r>
            <a:r>
              <a:rPr lang="en-GB" sz="2400" dirty="0"/>
              <a:t>, Latin: n. a portent or omen</a:t>
            </a:r>
          </a:p>
        </p:txBody>
      </p:sp>
    </p:spTree>
    <p:extLst>
      <p:ext uri="{BB962C8B-B14F-4D97-AF65-F5344CB8AC3E}">
        <p14:creationId xmlns:p14="http://schemas.microsoft.com/office/powerpoint/2010/main" val="339296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4268356" cy="915437"/>
          </a:xfrm>
        </p:spPr>
        <p:txBody>
          <a:bodyPr lIns="180000" tIns="180000" rIns="180000" bIns="180000" anchor="t">
            <a:normAutofit fontScale="90000"/>
          </a:bodyPr>
          <a:lstStyle/>
          <a:p>
            <a:pPr>
              <a:lnSpc>
                <a:spcPct val="100000"/>
              </a:lnSpc>
              <a:spcAft>
                <a:spcPts val="600"/>
              </a:spcAft>
            </a:pPr>
            <a:r>
              <a:rPr lang="en-GB" cap="none" dirty="0"/>
              <a:t>“Monstrous” Births</a:t>
            </a:r>
          </a:p>
        </p:txBody>
      </p:sp>
      <p:pic>
        <p:nvPicPr>
          <p:cNvPr id="3" name="Picture 2">
            <a:extLst>
              <a:ext uri="{FF2B5EF4-FFF2-40B4-BE49-F238E27FC236}">
                <a16:creationId xmlns:a16="http://schemas.microsoft.com/office/drawing/2014/main" id="{CBCD3882-58BD-CDE2-37AD-D0E137295E5C}"/>
              </a:ext>
            </a:extLst>
          </p:cNvPr>
          <p:cNvPicPr>
            <a:picLocks noChangeAspect="1"/>
          </p:cNvPicPr>
          <p:nvPr/>
        </p:nvPicPr>
        <p:blipFill>
          <a:blip r:embed="rId2"/>
          <a:stretch>
            <a:fillRect/>
          </a:stretch>
        </p:blipFill>
        <p:spPr>
          <a:xfrm>
            <a:off x="7880677" y="-1"/>
            <a:ext cx="3998495" cy="6865063"/>
          </a:xfrm>
          <a:prstGeom prst="rect">
            <a:avLst/>
          </a:prstGeom>
        </p:spPr>
      </p:pic>
      <p:sp>
        <p:nvSpPr>
          <p:cNvPr id="4" name="TextBox 3">
            <a:extLst>
              <a:ext uri="{FF2B5EF4-FFF2-40B4-BE49-F238E27FC236}">
                <a16:creationId xmlns:a16="http://schemas.microsoft.com/office/drawing/2014/main" id="{75156268-D23F-4A2A-4416-4FD2629F9D62}"/>
              </a:ext>
            </a:extLst>
          </p:cNvPr>
          <p:cNvSpPr txBox="1"/>
          <p:nvPr/>
        </p:nvSpPr>
        <p:spPr>
          <a:xfrm>
            <a:off x="375832" y="1324200"/>
            <a:ext cx="7083747" cy="1326105"/>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n-GB" sz="2400" dirty="0"/>
              <a:t>James MacMath, M.D., </a:t>
            </a:r>
            <a:r>
              <a:rPr lang="en-GB" sz="2400" i="1" dirty="0"/>
              <a:t>The Expert Midwife: A Treatise of the Diseases of Women with Child, and in Child-Bed </a:t>
            </a:r>
            <a:r>
              <a:rPr lang="en-GB" sz="2400" dirty="0"/>
              <a:t>(London, 1694), pp. 27-8.</a:t>
            </a:r>
          </a:p>
        </p:txBody>
      </p:sp>
      <p:sp>
        <p:nvSpPr>
          <p:cNvPr id="7" name="TextBox 6">
            <a:extLst>
              <a:ext uri="{FF2B5EF4-FFF2-40B4-BE49-F238E27FC236}">
                <a16:creationId xmlns:a16="http://schemas.microsoft.com/office/drawing/2014/main" id="{DBF19BCA-D9FC-AF4A-42FC-4655D2C42384}"/>
              </a:ext>
            </a:extLst>
          </p:cNvPr>
          <p:cNvSpPr txBox="1"/>
          <p:nvPr/>
        </p:nvSpPr>
        <p:spPr>
          <a:xfrm>
            <a:off x="375832" y="2819877"/>
            <a:ext cx="7083746" cy="372121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pPr>
            <a:r>
              <a:rPr lang="en-GB" sz="2400" dirty="0"/>
              <a:t>‘On Monstrous Conceptions’</a:t>
            </a:r>
          </a:p>
          <a:p>
            <a:pPr algn="ctr">
              <a:lnSpc>
                <a:spcPts val="3500"/>
              </a:lnSpc>
            </a:pPr>
            <a:r>
              <a:rPr lang="en-GB" sz="2400" u="sng" dirty="0"/>
              <a:t>1st Cause</a:t>
            </a:r>
            <a:r>
              <a:rPr lang="en-GB" sz="2400" dirty="0"/>
              <a:t>: </a:t>
            </a:r>
            <a:r>
              <a:rPr lang="en-GB" sz="2000" dirty="0"/>
              <a:t>(supernatural) </a:t>
            </a:r>
          </a:p>
          <a:p>
            <a:pPr algn="ctr">
              <a:lnSpc>
                <a:spcPts val="3500"/>
              </a:lnSpc>
              <a:spcAft>
                <a:spcPts val="600"/>
              </a:spcAft>
            </a:pPr>
            <a:r>
              <a:rPr lang="en-GB" sz="2400" dirty="0"/>
              <a:t>‘remarkable Instances of Divine Vengeance, or Manifestations of the Works of God’ </a:t>
            </a:r>
          </a:p>
          <a:p>
            <a:pPr algn="ctr">
              <a:lnSpc>
                <a:spcPts val="3500"/>
              </a:lnSpc>
            </a:pPr>
            <a:r>
              <a:rPr lang="en-GB" sz="2400" u="sng" dirty="0"/>
              <a:t>2nd Causes</a:t>
            </a:r>
            <a:r>
              <a:rPr lang="en-GB" sz="2400" dirty="0"/>
              <a:t>: </a:t>
            </a:r>
            <a:r>
              <a:rPr lang="en-GB" sz="2000" dirty="0"/>
              <a:t>(natural) </a:t>
            </a:r>
          </a:p>
          <a:p>
            <a:pPr algn="ctr">
              <a:lnSpc>
                <a:spcPts val="3500"/>
              </a:lnSpc>
            </a:pPr>
            <a:r>
              <a:rPr lang="en-GB" sz="2400" dirty="0"/>
              <a:t>‘the </a:t>
            </a:r>
            <a:r>
              <a:rPr lang="en-GB" sz="2400" i="1" dirty="0"/>
              <a:t>Embryo</a:t>
            </a:r>
            <a:r>
              <a:rPr lang="en-GB" sz="2400" dirty="0"/>
              <a:t> receives the </a:t>
            </a:r>
            <a:r>
              <a:rPr lang="en-GB" sz="2400" i="1" dirty="0"/>
              <a:t>ailment</a:t>
            </a:r>
            <a:r>
              <a:rPr lang="en-GB" sz="2400" dirty="0"/>
              <a:t> of its … </a:t>
            </a:r>
            <a:r>
              <a:rPr lang="en-GB" sz="2400" i="1" dirty="0"/>
              <a:t>Monstrosity</a:t>
            </a:r>
            <a:r>
              <a:rPr lang="en-GB" sz="2400" dirty="0"/>
              <a:t>, and </a:t>
            </a:r>
            <a:r>
              <a:rPr lang="en-GB" sz="2400" i="1" dirty="0" err="1"/>
              <a:t>Ruine</a:t>
            </a:r>
            <a:r>
              <a:rPr lang="en-GB" sz="2400" dirty="0"/>
              <a:t>: partly … from the </a:t>
            </a:r>
            <a:r>
              <a:rPr lang="en-GB" sz="2400" i="1" dirty="0"/>
              <a:t>Ineptitude</a:t>
            </a:r>
            <a:r>
              <a:rPr lang="en-GB" sz="2400" dirty="0"/>
              <a:t>, </a:t>
            </a:r>
            <a:r>
              <a:rPr lang="en-GB" sz="2400" i="1" dirty="0"/>
              <a:t>Defect</a:t>
            </a:r>
            <a:r>
              <a:rPr lang="en-GB" sz="2400" dirty="0"/>
              <a:t>, or </a:t>
            </a:r>
            <a:r>
              <a:rPr lang="en-GB" sz="2400" i="1" dirty="0"/>
              <a:t>Excess</a:t>
            </a:r>
            <a:r>
              <a:rPr lang="en-GB" sz="2400" dirty="0"/>
              <a:t>, … of the </a:t>
            </a:r>
            <a:r>
              <a:rPr lang="en-GB" sz="2400" i="1" dirty="0"/>
              <a:t>Influent</a:t>
            </a:r>
            <a:r>
              <a:rPr lang="en-GB" sz="2400" dirty="0"/>
              <a:t>, or </a:t>
            </a:r>
            <a:r>
              <a:rPr lang="en-GB" sz="2400" i="1" dirty="0"/>
              <a:t>Animal Spirits</a:t>
            </a:r>
            <a:r>
              <a:rPr lang="en-GB" sz="2400" dirty="0"/>
              <a:t>:’</a:t>
            </a:r>
          </a:p>
        </p:txBody>
      </p:sp>
    </p:spTree>
    <p:extLst>
      <p:ext uri="{BB962C8B-B14F-4D97-AF65-F5344CB8AC3E}">
        <p14:creationId xmlns:p14="http://schemas.microsoft.com/office/powerpoint/2010/main" val="31311196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4268356" cy="915437"/>
          </a:xfrm>
        </p:spPr>
        <p:txBody>
          <a:bodyPr lIns="180000" tIns="180000" rIns="180000" bIns="180000" anchor="t">
            <a:normAutofit fontScale="90000"/>
          </a:bodyPr>
          <a:lstStyle/>
          <a:p>
            <a:pPr>
              <a:lnSpc>
                <a:spcPct val="100000"/>
              </a:lnSpc>
              <a:spcAft>
                <a:spcPts val="600"/>
              </a:spcAft>
            </a:pPr>
            <a:r>
              <a:rPr lang="en-GB" cap="none" dirty="0"/>
              <a:t>“Monstrous” Births</a:t>
            </a:r>
          </a:p>
        </p:txBody>
      </p:sp>
      <p:pic>
        <p:nvPicPr>
          <p:cNvPr id="3" name="Picture 2">
            <a:extLst>
              <a:ext uri="{FF2B5EF4-FFF2-40B4-BE49-F238E27FC236}">
                <a16:creationId xmlns:a16="http://schemas.microsoft.com/office/drawing/2014/main" id="{CBCD3882-58BD-CDE2-37AD-D0E137295E5C}"/>
              </a:ext>
            </a:extLst>
          </p:cNvPr>
          <p:cNvPicPr>
            <a:picLocks noChangeAspect="1"/>
          </p:cNvPicPr>
          <p:nvPr/>
        </p:nvPicPr>
        <p:blipFill>
          <a:blip r:embed="rId2"/>
          <a:stretch>
            <a:fillRect/>
          </a:stretch>
        </p:blipFill>
        <p:spPr>
          <a:xfrm>
            <a:off x="7880677" y="-1"/>
            <a:ext cx="3998495" cy="6865063"/>
          </a:xfrm>
          <a:prstGeom prst="rect">
            <a:avLst/>
          </a:prstGeom>
        </p:spPr>
      </p:pic>
      <p:sp>
        <p:nvSpPr>
          <p:cNvPr id="4" name="TextBox 3">
            <a:extLst>
              <a:ext uri="{FF2B5EF4-FFF2-40B4-BE49-F238E27FC236}">
                <a16:creationId xmlns:a16="http://schemas.microsoft.com/office/drawing/2014/main" id="{75156268-D23F-4A2A-4416-4FD2629F9D62}"/>
              </a:ext>
            </a:extLst>
          </p:cNvPr>
          <p:cNvSpPr txBox="1"/>
          <p:nvPr/>
        </p:nvSpPr>
        <p:spPr>
          <a:xfrm>
            <a:off x="4868785" y="239191"/>
            <a:ext cx="2595968" cy="1326105"/>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n-GB" sz="2400" dirty="0"/>
              <a:t>James MacMath, </a:t>
            </a:r>
            <a:r>
              <a:rPr lang="en-GB" sz="2400" i="1" dirty="0"/>
              <a:t>The Expert Midwife</a:t>
            </a:r>
            <a:r>
              <a:rPr lang="en-GB" sz="2400" dirty="0"/>
              <a:t>, pp. 27-8.</a:t>
            </a:r>
          </a:p>
        </p:txBody>
      </p:sp>
      <p:sp>
        <p:nvSpPr>
          <p:cNvPr id="7" name="TextBox 6">
            <a:extLst>
              <a:ext uri="{FF2B5EF4-FFF2-40B4-BE49-F238E27FC236}">
                <a16:creationId xmlns:a16="http://schemas.microsoft.com/office/drawing/2014/main" id="{DBF19BCA-D9FC-AF4A-42FC-4655D2C42384}"/>
              </a:ext>
            </a:extLst>
          </p:cNvPr>
          <p:cNvSpPr txBox="1"/>
          <p:nvPr/>
        </p:nvSpPr>
        <p:spPr>
          <a:xfrm>
            <a:off x="381007" y="1676147"/>
            <a:ext cx="7083746" cy="499079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pPr>
            <a:r>
              <a:rPr lang="en-GB" sz="2400" u="sng" dirty="0"/>
              <a:t>2nd Causes</a:t>
            </a:r>
            <a:r>
              <a:rPr lang="en-GB" sz="2400" dirty="0"/>
              <a:t>: </a:t>
            </a:r>
            <a:r>
              <a:rPr lang="en-GB" sz="2000" dirty="0"/>
              <a:t>(natural) </a:t>
            </a:r>
          </a:p>
          <a:p>
            <a:pPr algn="ctr">
              <a:lnSpc>
                <a:spcPts val="3500"/>
              </a:lnSpc>
            </a:pPr>
            <a:r>
              <a:rPr lang="en-GB" sz="2400" dirty="0"/>
              <a:t>‘the Mothers strong </a:t>
            </a:r>
            <a:r>
              <a:rPr lang="en-GB" sz="2400" i="1" dirty="0"/>
              <a:t>Imaginations</a:t>
            </a:r>
            <a:r>
              <a:rPr lang="en-GB" sz="2400" dirty="0"/>
              <a:t> (which works wonders in them, not only at the moment of </a:t>
            </a:r>
            <a:r>
              <a:rPr lang="en-GB" sz="2400" i="1" dirty="0"/>
              <a:t>Conception</a:t>
            </a:r>
            <a:r>
              <a:rPr lang="en-GB" sz="2400" dirty="0"/>
              <a:t>, but after when big, yea not long before the Labour) the </a:t>
            </a:r>
            <a:r>
              <a:rPr lang="en-GB" sz="2400" i="1" dirty="0"/>
              <a:t>Impressive</a:t>
            </a:r>
            <a:r>
              <a:rPr lang="en-GB" sz="2400" dirty="0"/>
              <a:t> force is made highly conspicuous, </a:t>
            </a:r>
            <a:r>
              <a:rPr lang="en-GB" sz="2400" dirty="0" err="1"/>
              <a:t>marvelously</a:t>
            </a:r>
            <a:r>
              <a:rPr lang="en-GB" sz="2400" dirty="0"/>
              <a:t> altering the Infant (now already formed) and marking upon it, (as it were Wax) this and …  other things she tossed in her mind, … exactly represented in the </a:t>
            </a:r>
            <a:r>
              <a:rPr lang="en-GB" sz="2400" i="1" dirty="0"/>
              <a:t>Brain</a:t>
            </a:r>
            <a:r>
              <a:rPr lang="en-GB" sz="2400" dirty="0"/>
              <a:t>, and impressed upon the </a:t>
            </a:r>
            <a:r>
              <a:rPr lang="en-GB" sz="2400" i="1" dirty="0"/>
              <a:t>Animal Spirits</a:t>
            </a:r>
            <a:r>
              <a:rPr lang="en-GB" sz="2400" dirty="0"/>
              <a:t>, and </a:t>
            </a:r>
            <a:r>
              <a:rPr lang="en-GB" sz="2400" i="1" dirty="0" err="1"/>
              <a:t>Arterious</a:t>
            </a:r>
            <a:r>
              <a:rPr lang="en-GB" sz="2400" i="1" dirty="0"/>
              <a:t> Blood</a:t>
            </a:r>
            <a:r>
              <a:rPr lang="en-GB" sz="2400" dirty="0"/>
              <a:t>, and therewith convoyed to the </a:t>
            </a:r>
            <a:r>
              <a:rPr lang="en-GB" sz="2400" i="1" dirty="0"/>
              <a:t>Womb</a:t>
            </a:r>
            <a:r>
              <a:rPr lang="en-GB" sz="2400" dirty="0"/>
              <a:t>’.</a:t>
            </a:r>
          </a:p>
        </p:txBody>
      </p:sp>
    </p:spTree>
    <p:extLst>
      <p:ext uri="{BB962C8B-B14F-4D97-AF65-F5344CB8AC3E}">
        <p14:creationId xmlns:p14="http://schemas.microsoft.com/office/powerpoint/2010/main" val="878379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4268356" cy="915437"/>
          </a:xfrm>
        </p:spPr>
        <p:txBody>
          <a:bodyPr lIns="180000" tIns="180000" rIns="180000" bIns="180000" anchor="t">
            <a:normAutofit fontScale="90000"/>
          </a:bodyPr>
          <a:lstStyle/>
          <a:p>
            <a:pPr>
              <a:lnSpc>
                <a:spcPct val="100000"/>
              </a:lnSpc>
              <a:spcAft>
                <a:spcPts val="600"/>
              </a:spcAft>
            </a:pPr>
            <a:r>
              <a:rPr lang="en-GB" cap="none" dirty="0"/>
              <a:t>“Monstrous” Births</a:t>
            </a:r>
          </a:p>
        </p:txBody>
      </p:sp>
      <p:pic>
        <p:nvPicPr>
          <p:cNvPr id="3" name="Picture 2">
            <a:extLst>
              <a:ext uri="{FF2B5EF4-FFF2-40B4-BE49-F238E27FC236}">
                <a16:creationId xmlns:a16="http://schemas.microsoft.com/office/drawing/2014/main" id="{CBCD3882-58BD-CDE2-37AD-D0E137295E5C}"/>
              </a:ext>
            </a:extLst>
          </p:cNvPr>
          <p:cNvPicPr>
            <a:picLocks noChangeAspect="1"/>
          </p:cNvPicPr>
          <p:nvPr/>
        </p:nvPicPr>
        <p:blipFill>
          <a:blip r:embed="rId2"/>
          <a:stretch>
            <a:fillRect/>
          </a:stretch>
        </p:blipFill>
        <p:spPr>
          <a:xfrm>
            <a:off x="7880677" y="-1"/>
            <a:ext cx="3998495" cy="6865063"/>
          </a:xfrm>
          <a:prstGeom prst="rect">
            <a:avLst/>
          </a:prstGeom>
        </p:spPr>
      </p:pic>
      <p:sp>
        <p:nvSpPr>
          <p:cNvPr id="4" name="TextBox 3">
            <a:extLst>
              <a:ext uri="{FF2B5EF4-FFF2-40B4-BE49-F238E27FC236}">
                <a16:creationId xmlns:a16="http://schemas.microsoft.com/office/drawing/2014/main" id="{75156268-D23F-4A2A-4416-4FD2629F9D62}"/>
              </a:ext>
            </a:extLst>
          </p:cNvPr>
          <p:cNvSpPr txBox="1"/>
          <p:nvPr/>
        </p:nvSpPr>
        <p:spPr>
          <a:xfrm>
            <a:off x="4863611" y="239191"/>
            <a:ext cx="2595968" cy="1326105"/>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n-GB" sz="2400" dirty="0"/>
              <a:t>James MacMath, </a:t>
            </a:r>
            <a:r>
              <a:rPr lang="en-GB" sz="2400" i="1" dirty="0"/>
              <a:t>The Expert Midwife</a:t>
            </a:r>
            <a:r>
              <a:rPr lang="en-GB" sz="2400" dirty="0"/>
              <a:t>, pp. 27-8.</a:t>
            </a:r>
          </a:p>
        </p:txBody>
      </p:sp>
      <p:sp>
        <p:nvSpPr>
          <p:cNvPr id="7" name="TextBox 6">
            <a:extLst>
              <a:ext uri="{FF2B5EF4-FFF2-40B4-BE49-F238E27FC236}">
                <a16:creationId xmlns:a16="http://schemas.microsoft.com/office/drawing/2014/main" id="{DBF19BCA-D9FC-AF4A-42FC-4655D2C42384}"/>
              </a:ext>
            </a:extLst>
          </p:cNvPr>
          <p:cNvSpPr txBox="1"/>
          <p:nvPr/>
        </p:nvSpPr>
        <p:spPr>
          <a:xfrm>
            <a:off x="375833" y="1772398"/>
            <a:ext cx="7083746" cy="22977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ts val="3500"/>
              </a:lnSpc>
            </a:pPr>
            <a:r>
              <a:rPr lang="en-GB" sz="2400" dirty="0"/>
              <a:t>Women should be ‘wary of entertaining, or musing more deeply, such </a:t>
            </a:r>
            <a:r>
              <a:rPr lang="en-GB" sz="2400" i="1" dirty="0"/>
              <a:t>Imaginations</a:t>
            </a:r>
            <a:r>
              <a:rPr lang="en-GB" sz="2400" dirty="0"/>
              <a:t>, or fixedly beholding ugly </a:t>
            </a:r>
            <a:r>
              <a:rPr lang="en-GB" sz="2400" i="1" dirty="0"/>
              <a:t>Pictures</a:t>
            </a:r>
            <a:r>
              <a:rPr lang="en-GB" sz="2400" dirty="0"/>
              <a:t>, </a:t>
            </a:r>
            <a:r>
              <a:rPr lang="en-GB" sz="2400" i="1" dirty="0"/>
              <a:t>Images</a:t>
            </a:r>
            <a:r>
              <a:rPr lang="en-GB" sz="2400" dirty="0"/>
              <a:t>, </a:t>
            </a:r>
            <a:r>
              <a:rPr lang="en-GB" sz="2400" i="1" dirty="0"/>
              <a:t>Monstruous</a:t>
            </a:r>
            <a:r>
              <a:rPr lang="en-GB" sz="2400" dirty="0"/>
              <a:t>, or </a:t>
            </a:r>
            <a:r>
              <a:rPr lang="en-GB" sz="2400" i="1" dirty="0"/>
              <a:t>Frightful</a:t>
            </a:r>
            <a:r>
              <a:rPr lang="en-GB" sz="2400" dirty="0"/>
              <a:t> things, either with pleasure or abomination, (at) the time of </a:t>
            </a:r>
            <a:r>
              <a:rPr lang="en-GB" sz="2400" i="1" dirty="0"/>
              <a:t>Conception</a:t>
            </a:r>
            <a:r>
              <a:rPr lang="en-GB" sz="2400" dirty="0"/>
              <a:t>, or </a:t>
            </a:r>
            <a:r>
              <a:rPr lang="en-GB" sz="2400" i="1" dirty="0" err="1"/>
              <a:t>Gravidation</a:t>
            </a:r>
            <a:r>
              <a:rPr lang="en-GB" sz="2400" dirty="0"/>
              <a:t>:’</a:t>
            </a:r>
          </a:p>
        </p:txBody>
      </p:sp>
    </p:spTree>
    <p:extLst>
      <p:ext uri="{BB962C8B-B14F-4D97-AF65-F5344CB8AC3E}">
        <p14:creationId xmlns:p14="http://schemas.microsoft.com/office/powerpoint/2010/main" val="26707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EC1237-155E-D931-7152-D8D323AE190D}"/>
              </a:ext>
            </a:extLst>
          </p:cNvPr>
          <p:cNvPicPr>
            <a:picLocks noChangeAspect="1"/>
          </p:cNvPicPr>
          <p:nvPr/>
        </p:nvPicPr>
        <p:blipFill>
          <a:blip r:embed="rId2"/>
          <a:stretch>
            <a:fillRect/>
          </a:stretch>
        </p:blipFill>
        <p:spPr>
          <a:xfrm>
            <a:off x="4077409" y="0"/>
            <a:ext cx="7476917" cy="6858000"/>
          </a:xfrm>
          <a:prstGeom prst="rect">
            <a:avLst/>
          </a:prstGeom>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2932851" cy="1469293"/>
          </a:xfrm>
        </p:spPr>
        <p:txBody>
          <a:bodyPr lIns="180000" tIns="180000" rIns="180000" bIns="180000" anchor="t">
            <a:normAutofit fontScale="90000"/>
          </a:bodyPr>
          <a:lstStyle/>
          <a:p>
            <a:pPr>
              <a:lnSpc>
                <a:spcPct val="100000"/>
              </a:lnSpc>
              <a:spcAft>
                <a:spcPts val="600"/>
              </a:spcAft>
            </a:pPr>
            <a:r>
              <a:rPr lang="en-GB" cap="none" dirty="0"/>
              <a:t>“Monstrous” Births</a:t>
            </a:r>
          </a:p>
        </p:txBody>
      </p:sp>
      <p:sp>
        <p:nvSpPr>
          <p:cNvPr id="6" name="TextBox 5">
            <a:extLst>
              <a:ext uri="{FF2B5EF4-FFF2-40B4-BE49-F238E27FC236}">
                <a16:creationId xmlns:a16="http://schemas.microsoft.com/office/drawing/2014/main" id="{04FCBAAE-A44F-C10E-C40E-8B87F5EBC63E}"/>
              </a:ext>
            </a:extLst>
          </p:cNvPr>
          <p:cNvSpPr txBox="1"/>
          <p:nvPr/>
        </p:nvSpPr>
        <p:spPr>
          <a:xfrm>
            <a:off x="375833" y="1911581"/>
            <a:ext cx="3426146" cy="3526707"/>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r>
              <a:rPr lang="en-GB" sz="2400" b="1" dirty="0"/>
              <a:t>Julie Crawford</a:t>
            </a:r>
            <a:r>
              <a:rPr lang="en-GB" sz="2400" dirty="0"/>
              <a:t>:</a:t>
            </a:r>
          </a:p>
          <a:p>
            <a:pPr algn="ctr">
              <a:spcAft>
                <a:spcPts val="600"/>
              </a:spcAft>
            </a:pPr>
            <a:r>
              <a:rPr lang="en-GB" sz="2400" dirty="0"/>
              <a:t>Births took place in everyday situations.</a:t>
            </a:r>
          </a:p>
          <a:p>
            <a:pPr algn="ctr">
              <a:spcBef>
                <a:spcPts val="600"/>
              </a:spcBef>
              <a:spcAft>
                <a:spcPts val="600"/>
              </a:spcAft>
            </a:pPr>
            <a:r>
              <a:rPr lang="en-GB" sz="2400" i="1" dirty="0"/>
              <a:t>The </a:t>
            </a:r>
            <a:r>
              <a:rPr lang="en-GB" sz="2400" i="1" dirty="0" err="1"/>
              <a:t>forme</a:t>
            </a:r>
            <a:r>
              <a:rPr lang="en-GB" sz="2400" i="1" dirty="0"/>
              <a:t> and shape of a Monstrous Child</a:t>
            </a:r>
            <a:r>
              <a:rPr lang="en-GB" sz="2400" dirty="0"/>
              <a:t> (1568)</a:t>
            </a:r>
            <a:endParaRPr lang="en-GB" sz="2400" i="1" dirty="0"/>
          </a:p>
          <a:p>
            <a:pPr algn="ctr"/>
            <a:r>
              <a:rPr lang="en-GB" sz="2000" dirty="0"/>
              <a:t>Margaret Mere ‘being unmarried, played the naughty pack and was gotten with child’.</a:t>
            </a:r>
          </a:p>
        </p:txBody>
      </p:sp>
    </p:spTree>
    <p:extLst>
      <p:ext uri="{BB962C8B-B14F-4D97-AF65-F5344CB8AC3E}">
        <p14:creationId xmlns:p14="http://schemas.microsoft.com/office/powerpoint/2010/main" val="2976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EC1237-155E-D931-7152-D8D323AE190D}"/>
              </a:ext>
            </a:extLst>
          </p:cNvPr>
          <p:cNvPicPr>
            <a:picLocks noChangeAspect="1"/>
          </p:cNvPicPr>
          <p:nvPr/>
        </p:nvPicPr>
        <p:blipFill>
          <a:blip r:embed="rId2"/>
          <a:stretch>
            <a:fillRect/>
          </a:stretch>
        </p:blipFill>
        <p:spPr>
          <a:xfrm>
            <a:off x="4077409" y="0"/>
            <a:ext cx="7476917" cy="6858000"/>
          </a:xfrm>
          <a:prstGeom prst="rect">
            <a:avLst/>
          </a:prstGeom>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2932851" cy="1469293"/>
          </a:xfrm>
        </p:spPr>
        <p:txBody>
          <a:bodyPr lIns="180000" tIns="180000" rIns="180000" bIns="180000" anchor="t">
            <a:normAutofit fontScale="90000"/>
          </a:bodyPr>
          <a:lstStyle/>
          <a:p>
            <a:pPr>
              <a:lnSpc>
                <a:spcPct val="100000"/>
              </a:lnSpc>
              <a:spcAft>
                <a:spcPts val="600"/>
              </a:spcAft>
            </a:pPr>
            <a:r>
              <a:rPr lang="en-GB" cap="none" dirty="0"/>
              <a:t>“Monstrous” Births</a:t>
            </a:r>
          </a:p>
        </p:txBody>
      </p:sp>
      <p:sp>
        <p:nvSpPr>
          <p:cNvPr id="6" name="TextBox 5">
            <a:extLst>
              <a:ext uri="{FF2B5EF4-FFF2-40B4-BE49-F238E27FC236}">
                <a16:creationId xmlns:a16="http://schemas.microsoft.com/office/drawing/2014/main" id="{04FCBAAE-A44F-C10E-C40E-8B87F5EBC63E}"/>
              </a:ext>
            </a:extLst>
          </p:cNvPr>
          <p:cNvSpPr txBox="1"/>
          <p:nvPr/>
        </p:nvSpPr>
        <p:spPr>
          <a:xfrm>
            <a:off x="375833" y="1911581"/>
            <a:ext cx="3426146" cy="3880650"/>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spcBef>
                <a:spcPts val="600"/>
              </a:spcBef>
              <a:spcAft>
                <a:spcPts val="600"/>
              </a:spcAft>
            </a:pPr>
            <a:r>
              <a:rPr lang="en-GB" sz="2400" i="1" dirty="0"/>
              <a:t>The </a:t>
            </a:r>
            <a:r>
              <a:rPr lang="en-GB" sz="2400" i="1" dirty="0" err="1"/>
              <a:t>forme</a:t>
            </a:r>
            <a:r>
              <a:rPr lang="en-GB" sz="2400" i="1" dirty="0"/>
              <a:t> and shape of a Monstrous Child</a:t>
            </a:r>
            <a:r>
              <a:rPr lang="en-GB" sz="2400" dirty="0"/>
              <a:t> (1568)</a:t>
            </a:r>
            <a:endParaRPr lang="en-GB" sz="2400" i="1" dirty="0"/>
          </a:p>
          <a:p>
            <a:pPr algn="ctr">
              <a:spcBef>
                <a:spcPts val="600"/>
              </a:spcBef>
              <a:spcAft>
                <a:spcPts val="600"/>
              </a:spcAft>
            </a:pPr>
            <a:r>
              <a:rPr lang="en-GB" sz="2000" dirty="0"/>
              <a:t>Margaret Mere ‘being unmarried, played the naughty pack and was gotten with child’.</a:t>
            </a:r>
          </a:p>
          <a:p>
            <a:pPr algn="ctr">
              <a:spcBef>
                <a:spcPts val="600"/>
              </a:spcBef>
              <a:spcAft>
                <a:spcPts val="600"/>
              </a:spcAft>
            </a:pPr>
            <a:r>
              <a:rPr lang="en-GB" sz="2000" dirty="0"/>
              <a:t>The gaping mouth ‘doth full well declare’ human greed. </a:t>
            </a:r>
          </a:p>
          <a:p>
            <a:pPr algn="ctr">
              <a:spcBef>
                <a:spcPts val="600"/>
              </a:spcBef>
              <a:spcAft>
                <a:spcPts val="600"/>
              </a:spcAft>
            </a:pPr>
            <a:r>
              <a:rPr lang="en-GB" sz="2000" dirty="0"/>
              <a:t>Lack of fingers signify sin of idleness.</a:t>
            </a:r>
          </a:p>
        </p:txBody>
      </p:sp>
    </p:spTree>
    <p:extLst>
      <p:ext uri="{BB962C8B-B14F-4D97-AF65-F5344CB8AC3E}">
        <p14:creationId xmlns:p14="http://schemas.microsoft.com/office/powerpoint/2010/main" val="24567886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2932851" cy="1469293"/>
          </a:xfrm>
        </p:spPr>
        <p:txBody>
          <a:bodyPr lIns="180000" tIns="180000" rIns="180000" bIns="180000" anchor="t">
            <a:normAutofit fontScale="90000"/>
          </a:bodyPr>
          <a:lstStyle/>
          <a:p>
            <a:pPr>
              <a:lnSpc>
                <a:spcPct val="100000"/>
              </a:lnSpc>
              <a:spcAft>
                <a:spcPts val="600"/>
              </a:spcAft>
            </a:pPr>
            <a:r>
              <a:rPr lang="en-GB" cap="none" dirty="0"/>
              <a:t>“Monstrous” Births</a:t>
            </a:r>
          </a:p>
        </p:txBody>
      </p:sp>
      <p:sp>
        <p:nvSpPr>
          <p:cNvPr id="6" name="TextBox 5">
            <a:extLst>
              <a:ext uri="{FF2B5EF4-FFF2-40B4-BE49-F238E27FC236}">
                <a16:creationId xmlns:a16="http://schemas.microsoft.com/office/drawing/2014/main" id="{04FCBAAE-A44F-C10E-C40E-8B87F5EBC63E}"/>
              </a:ext>
            </a:extLst>
          </p:cNvPr>
          <p:cNvSpPr txBox="1"/>
          <p:nvPr/>
        </p:nvSpPr>
        <p:spPr>
          <a:xfrm>
            <a:off x="375833" y="1911581"/>
            <a:ext cx="2932851" cy="2295601"/>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spcBef>
                <a:spcPts val="600"/>
              </a:spcBef>
              <a:spcAft>
                <a:spcPts val="600"/>
              </a:spcAft>
            </a:pPr>
            <a:r>
              <a:rPr lang="en-GB" sz="2400" dirty="0"/>
              <a:t>Jennifer Spinks</a:t>
            </a:r>
          </a:p>
          <a:p>
            <a:pPr algn="ctr">
              <a:spcAft>
                <a:spcPts val="600"/>
              </a:spcAft>
            </a:pPr>
            <a:r>
              <a:rPr lang="en-GB" sz="2400" dirty="0"/>
              <a:t>Monk Calf</a:t>
            </a:r>
          </a:p>
          <a:p>
            <a:pPr algn="ctr">
              <a:spcAft>
                <a:spcPts val="600"/>
              </a:spcAft>
            </a:pPr>
            <a:r>
              <a:rPr lang="en-GB" sz="2400" dirty="0"/>
              <a:t>b. Freiberg, 1522</a:t>
            </a:r>
          </a:p>
          <a:p>
            <a:pPr algn="ctr"/>
            <a:r>
              <a:rPr lang="en-GB" sz="2400" dirty="0"/>
              <a:t>Martin Luther pamphlet 1523</a:t>
            </a:r>
          </a:p>
        </p:txBody>
      </p:sp>
      <p:pic>
        <p:nvPicPr>
          <p:cNvPr id="2052" name="Picture 4" descr="A titlepage including a woodcut of the Monk Calf, it is depicted standing on its hind legs, with it's head upright looking like a human with facial disfigurement/difference. It has excess skin flaps around its neck looking like a monk's habit, and cleft hooves.&#10;&#10;Martin Luther, ‘Deuttung der grewlichen figur des Munchkalbs tzu Freyberg in Meyssen gfunden’ (Erfurt, 1523).&#10;Oxford, Taylor Institution Library, ARCH.8o.G.1523(8), ed. by Katarina Ristic">
            <a:extLst>
              <a:ext uri="{FF2B5EF4-FFF2-40B4-BE49-F238E27FC236}">
                <a16:creationId xmlns:a16="http://schemas.microsoft.com/office/drawing/2014/main" id="{4A3958E0-9450-AC40-ABF9-BA383876B6B0}"/>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6605" t="3488" r="13964" b="9336"/>
          <a:stretch/>
        </p:blipFill>
        <p:spPr bwMode="auto">
          <a:xfrm>
            <a:off x="3801974" y="0"/>
            <a:ext cx="48166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aint Dominic receives the Rosary, restored 2008">
            <a:extLst>
              <a:ext uri="{FF2B5EF4-FFF2-40B4-BE49-F238E27FC236}">
                <a16:creationId xmlns:a16="http://schemas.microsoft.com/office/drawing/2014/main" id="{968AB4AA-72FD-1397-3333-1673CF268F0A}"/>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21364" r="43896"/>
          <a:stretch/>
        </p:blipFill>
        <p:spPr bwMode="auto">
          <a:xfrm>
            <a:off x="8329862" y="0"/>
            <a:ext cx="386213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906F643-05A4-577D-5B46-D8D566F89847}"/>
              </a:ext>
            </a:extLst>
          </p:cNvPr>
          <p:cNvSpPr txBox="1"/>
          <p:nvPr/>
        </p:nvSpPr>
        <p:spPr>
          <a:xfrm>
            <a:off x="8329862" y="106844"/>
            <a:ext cx="3699712"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Detail from </a:t>
            </a:r>
            <a:r>
              <a:rPr lang="en-GB" dirty="0" err="1"/>
              <a:t>Plautilla</a:t>
            </a:r>
            <a:r>
              <a:rPr lang="en-GB" dirty="0"/>
              <a:t> </a:t>
            </a:r>
            <a:r>
              <a:rPr lang="en-GB" dirty="0" err="1"/>
              <a:t>Nelli</a:t>
            </a:r>
            <a:r>
              <a:rPr lang="en-GB" dirty="0"/>
              <a:t>, ‘St Dominic receives the Rosary’ (c.1570s)</a:t>
            </a:r>
          </a:p>
        </p:txBody>
      </p:sp>
    </p:spTree>
    <p:extLst>
      <p:ext uri="{BB962C8B-B14F-4D97-AF65-F5344CB8AC3E}">
        <p14:creationId xmlns:p14="http://schemas.microsoft.com/office/powerpoint/2010/main" val="1780410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6952067" cy="1469293"/>
          </a:xfrm>
        </p:spPr>
        <p:txBody>
          <a:bodyPr lIns="180000" tIns="180000" rIns="180000" bIns="180000" anchor="t">
            <a:normAutofit fontScale="90000"/>
          </a:bodyPr>
          <a:lstStyle/>
          <a:p>
            <a:pPr>
              <a:lnSpc>
                <a:spcPct val="100000"/>
              </a:lnSpc>
              <a:spcAft>
                <a:spcPts val="600"/>
              </a:spcAft>
            </a:pPr>
            <a:r>
              <a:rPr lang="en-GB" cap="none" dirty="0"/>
              <a:t>How to approach unfamiliar belief systems as historians?</a:t>
            </a:r>
          </a:p>
        </p:txBody>
      </p:sp>
      <p:sp>
        <p:nvSpPr>
          <p:cNvPr id="6" name="TextBox 5">
            <a:extLst>
              <a:ext uri="{FF2B5EF4-FFF2-40B4-BE49-F238E27FC236}">
                <a16:creationId xmlns:a16="http://schemas.microsoft.com/office/drawing/2014/main" id="{04FCBAAE-A44F-C10E-C40E-8B87F5EBC63E}"/>
              </a:ext>
            </a:extLst>
          </p:cNvPr>
          <p:cNvSpPr txBox="1"/>
          <p:nvPr/>
        </p:nvSpPr>
        <p:spPr>
          <a:xfrm>
            <a:off x="375833" y="2136528"/>
            <a:ext cx="6948000" cy="4225223"/>
          </a:xfrm>
          <a:prstGeom prst="rect">
            <a:avLst/>
          </a:prstGeom>
        </p:spPr>
        <p:style>
          <a:lnRef idx="2">
            <a:schemeClr val="dk1"/>
          </a:lnRef>
          <a:fillRef idx="1">
            <a:schemeClr val="lt1"/>
          </a:fillRef>
          <a:effectRef idx="0">
            <a:schemeClr val="dk1"/>
          </a:effectRef>
          <a:fontRef idx="minor">
            <a:schemeClr val="dk1"/>
          </a:fontRef>
        </p:style>
        <p:txBody>
          <a:bodyPr wrap="square" lIns="216000" tIns="144000" rIns="216000" bIns="144000" rtlCol="0">
            <a:spAutoFit/>
          </a:bodyPr>
          <a:lstStyle/>
          <a:p>
            <a:pPr algn="ctr">
              <a:spcAft>
                <a:spcPts val="600"/>
              </a:spcAft>
            </a:pPr>
            <a:r>
              <a:rPr lang="en-US" sz="2400" b="1" dirty="0"/>
              <a:t>Ginzburg’s </a:t>
            </a:r>
            <a:r>
              <a:rPr lang="en-US" sz="2400" b="1" i="1" dirty="0"/>
              <a:t>Cheese and the Worms</a:t>
            </a:r>
            <a:r>
              <a:rPr lang="en-US" sz="2400" b="1" dirty="0"/>
              <a:t> (1976)</a:t>
            </a:r>
          </a:p>
          <a:p>
            <a:pPr algn="ctr"/>
            <a:r>
              <a:rPr lang="en-US" sz="2200" dirty="0" err="1"/>
              <a:t>Menocchio</a:t>
            </a:r>
            <a:r>
              <a:rPr lang="en-US" sz="2200" dirty="0"/>
              <a:t>, Italian miller, executed 1599.</a:t>
            </a:r>
          </a:p>
          <a:p>
            <a:pPr algn="ctr">
              <a:lnSpc>
                <a:spcPts val="3500"/>
              </a:lnSpc>
              <a:spcBef>
                <a:spcPts val="600"/>
              </a:spcBef>
              <a:spcAft>
                <a:spcPts val="600"/>
              </a:spcAft>
            </a:pPr>
            <a:r>
              <a:rPr lang="en-US" sz="2400" dirty="0"/>
              <a:t>‘</a:t>
            </a:r>
            <a:r>
              <a:rPr lang="en-GB" sz="2400" dirty="0"/>
              <a:t>All was chaos, that is earth, air, water, and fire were mixed together; and of that bulk a mass formed - just as cheese is made out of milk - and worms appeared in it, and these were the angels.</a:t>
            </a:r>
            <a:r>
              <a:rPr lang="en-US" sz="2400" dirty="0"/>
              <a:t>’</a:t>
            </a:r>
          </a:p>
          <a:p>
            <a:pPr marL="342900" indent="-342900">
              <a:spcBef>
                <a:spcPts val="600"/>
              </a:spcBef>
              <a:spcAft>
                <a:spcPts val="600"/>
              </a:spcAft>
              <a:buFont typeface="Arial"/>
              <a:buChar char="•"/>
            </a:pPr>
            <a:r>
              <a:rPr lang="en-US" sz="2200" dirty="0">
                <a:ea typeface="MS Mincho" panose="02020609040205080304" pitchFamily="49" charset="-128"/>
              </a:rPr>
              <a:t>Take past ideas and beliefs seriously: we learn more.</a:t>
            </a:r>
          </a:p>
          <a:p>
            <a:pPr marL="342900" indent="-342900">
              <a:spcAft>
                <a:spcPts val="600"/>
              </a:spcAft>
              <a:buFont typeface="Arial"/>
              <a:buChar char="•"/>
            </a:pPr>
            <a:r>
              <a:rPr lang="en-US" sz="2200" dirty="0">
                <a:ea typeface="MS Mincho" panose="02020609040205080304" pitchFamily="49" charset="-128"/>
              </a:rPr>
              <a:t>K</a:t>
            </a:r>
            <a:r>
              <a:rPr lang="en-US" sz="2200" dirty="0">
                <a:effectLst/>
                <a:ea typeface="MS Mincho" panose="02020609040205080304" pitchFamily="49" charset="-128"/>
              </a:rPr>
              <a:t>nowledge does not stand apart from the society and culture which produced it.</a:t>
            </a:r>
            <a:r>
              <a:rPr lang="en-GB" sz="2200" dirty="0">
                <a:effectLst/>
              </a:rPr>
              <a:t> </a:t>
            </a:r>
            <a:endParaRPr lang="en-GB" sz="2200" dirty="0"/>
          </a:p>
        </p:txBody>
      </p:sp>
      <p:pic>
        <p:nvPicPr>
          <p:cNvPr id="3074" name="Picture 2" descr="undefined">
            <a:extLst>
              <a:ext uri="{FF2B5EF4-FFF2-40B4-BE49-F238E27FC236}">
                <a16:creationId xmlns:a16="http://schemas.microsoft.com/office/drawing/2014/main" id="{65AAD679-D04D-D96C-5880-371357C5B1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9453" y="0"/>
            <a:ext cx="444984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7999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4" y="364723"/>
            <a:ext cx="2367366" cy="915437"/>
          </a:xfrm>
        </p:spPr>
        <p:txBody>
          <a:bodyPr lIns="180000" tIns="180000" rIns="180000" bIns="180000" anchor="t">
            <a:normAutofit/>
          </a:bodyPr>
          <a:lstStyle/>
          <a:p>
            <a:pPr>
              <a:lnSpc>
                <a:spcPct val="100000"/>
              </a:lnSpc>
              <a:spcAft>
                <a:spcPts val="600"/>
              </a:spcAft>
            </a:pPr>
            <a:r>
              <a:rPr lang="en-GB" sz="3200" cap="none" dirty="0"/>
              <a:t>“Natural”</a:t>
            </a:r>
            <a:endParaRPr lang="en-GB" cap="none" dirty="0"/>
          </a:p>
        </p:txBody>
      </p:sp>
      <p:pic>
        <p:nvPicPr>
          <p:cNvPr id="3074" name="Picture 2" descr="Screaming Child, Stung by a Bee, attributed to Hendrick de Keyser (I), c.1615-c.1620. Carved sculpture, in the Rijksmuseum.">
            <a:extLst>
              <a:ext uri="{FF2B5EF4-FFF2-40B4-BE49-F238E27FC236}">
                <a16:creationId xmlns:a16="http://schemas.microsoft.com/office/drawing/2014/main" id="{468F1DAE-6A7E-44DD-E74E-7A752312C3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150" r="25394"/>
          <a:stretch/>
        </p:blipFill>
        <p:spPr bwMode="auto">
          <a:xfrm>
            <a:off x="6547944" y="0"/>
            <a:ext cx="5657717" cy="55704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etail of water flowing from the mouth of the beast in Albrecht Dürer, The Woman of the Apocalypse and the Seven-Headed Dragon, (c.1498/1511) Houghton Library.">
            <a:extLst>
              <a:ext uri="{FF2B5EF4-FFF2-40B4-BE49-F238E27FC236}">
                <a16:creationId xmlns:a16="http://schemas.microsoft.com/office/drawing/2014/main" id="{8F1338BB-E10D-3F40-B213-8A76C1091825}"/>
              </a:ext>
            </a:extLst>
          </p:cNvPr>
          <p:cNvPicPr>
            <a:picLocks noChangeAspect="1"/>
          </p:cNvPicPr>
          <p:nvPr/>
        </p:nvPicPr>
        <p:blipFill rotWithShape="1">
          <a:blip r:embed="rId3">
            <a:extLst>
              <a:ext uri="{28A0092B-C50C-407E-A947-70E740481C1C}">
                <a14:useLocalDpi xmlns:a14="http://schemas.microsoft.com/office/drawing/2010/main" val="0"/>
              </a:ext>
            </a:extLst>
          </a:blip>
          <a:srcRect l="4259" t="68304" r="52159" b="6893"/>
          <a:stretch/>
        </p:blipFill>
        <p:spPr>
          <a:xfrm>
            <a:off x="844930" y="3093595"/>
            <a:ext cx="4609939" cy="3658187"/>
          </a:xfrm>
          <a:prstGeom prst="rect">
            <a:avLst/>
          </a:prstGeom>
        </p:spPr>
      </p:pic>
      <p:sp>
        <p:nvSpPr>
          <p:cNvPr id="3" name="TextBox 2">
            <a:extLst>
              <a:ext uri="{FF2B5EF4-FFF2-40B4-BE49-F238E27FC236}">
                <a16:creationId xmlns:a16="http://schemas.microsoft.com/office/drawing/2014/main" id="{A0D7E7E5-9011-7F18-6E0A-AED77CF850ED}"/>
              </a:ext>
            </a:extLst>
          </p:cNvPr>
          <p:cNvSpPr txBox="1"/>
          <p:nvPr/>
        </p:nvSpPr>
        <p:spPr>
          <a:xfrm>
            <a:off x="375834" y="1448163"/>
            <a:ext cx="5420532"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a:t>Physical world sensed by humans and explained through “natural causes”. </a:t>
            </a:r>
          </a:p>
          <a:p>
            <a:r>
              <a:rPr lang="en-GB" sz="2400" dirty="0"/>
              <a:t>     </a:t>
            </a:r>
            <a:r>
              <a:rPr lang="en-GB" sz="2400" b="1" dirty="0"/>
              <a:t>Matter behaving as God intended.</a:t>
            </a:r>
          </a:p>
        </p:txBody>
      </p:sp>
    </p:spTree>
    <p:extLst>
      <p:ext uri="{BB962C8B-B14F-4D97-AF65-F5344CB8AC3E}">
        <p14:creationId xmlns:p14="http://schemas.microsoft.com/office/powerpoint/2010/main" val="211764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The invention of satanic witchcraft by medieval authorities was initially  met with skepticism">
            <a:extLst>
              <a:ext uri="{FF2B5EF4-FFF2-40B4-BE49-F238E27FC236}">
                <a16:creationId xmlns:a16="http://schemas.microsoft.com/office/drawing/2014/main" id="{199A894A-FCDC-66A6-E4B0-D3B112F725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8847"/>
          <a:stretch/>
        </p:blipFill>
        <p:spPr bwMode="auto">
          <a:xfrm>
            <a:off x="7135091" y="14867"/>
            <a:ext cx="505690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he Annunciation (c.1525), Joos van Cleve (Netherlandish, Cleve ca. 1485–1540/41 Antwerp), Oil on wood ">
            <a:extLst>
              <a:ext uri="{FF2B5EF4-FFF2-40B4-BE49-F238E27FC236}">
                <a16:creationId xmlns:a16="http://schemas.microsoft.com/office/drawing/2014/main" id="{FE7A676A-CE42-93B2-DF91-6410839F40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806" r="8293"/>
          <a:stretch/>
        </p:blipFill>
        <p:spPr bwMode="auto">
          <a:xfrm>
            <a:off x="9704417" y="-14867"/>
            <a:ext cx="248758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4" y="364723"/>
            <a:ext cx="2367366" cy="915437"/>
          </a:xfrm>
        </p:spPr>
        <p:txBody>
          <a:bodyPr lIns="180000" tIns="180000" rIns="180000" bIns="180000" anchor="t">
            <a:normAutofit/>
          </a:bodyPr>
          <a:lstStyle/>
          <a:p>
            <a:pPr>
              <a:lnSpc>
                <a:spcPct val="100000"/>
              </a:lnSpc>
              <a:spcAft>
                <a:spcPts val="600"/>
              </a:spcAft>
            </a:pPr>
            <a:r>
              <a:rPr lang="en-GB" sz="3200" cap="none" dirty="0"/>
              <a:t>“Natural”</a:t>
            </a:r>
            <a:endParaRPr lang="en-GB" cap="none" dirty="0"/>
          </a:p>
        </p:txBody>
      </p:sp>
      <p:sp>
        <p:nvSpPr>
          <p:cNvPr id="4" name="TextBox 3">
            <a:extLst>
              <a:ext uri="{FF2B5EF4-FFF2-40B4-BE49-F238E27FC236}">
                <a16:creationId xmlns:a16="http://schemas.microsoft.com/office/drawing/2014/main" id="{E68776F6-4C0A-F168-BCAA-88393837FDC8}"/>
              </a:ext>
            </a:extLst>
          </p:cNvPr>
          <p:cNvSpPr txBox="1"/>
          <p:nvPr/>
        </p:nvSpPr>
        <p:spPr>
          <a:xfrm>
            <a:off x="375834" y="1448163"/>
            <a:ext cx="5420532"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a:t>Physical world sensed by humans and explained through “natural causes”. </a:t>
            </a:r>
          </a:p>
          <a:p>
            <a:r>
              <a:rPr lang="en-GB" sz="2400" dirty="0"/>
              <a:t>     </a:t>
            </a:r>
            <a:r>
              <a:rPr lang="en-GB" sz="2400" b="1" dirty="0"/>
              <a:t>Matter behaving as God intended.</a:t>
            </a:r>
          </a:p>
        </p:txBody>
      </p:sp>
      <p:sp>
        <p:nvSpPr>
          <p:cNvPr id="5" name="Title 1">
            <a:extLst>
              <a:ext uri="{FF2B5EF4-FFF2-40B4-BE49-F238E27FC236}">
                <a16:creationId xmlns:a16="http://schemas.microsoft.com/office/drawing/2014/main" id="{7D5A3484-F22F-032B-36EA-0A1CA588ECDB}"/>
              </a:ext>
            </a:extLst>
          </p:cNvPr>
          <p:cNvSpPr txBox="1">
            <a:spLocks/>
          </p:cNvSpPr>
          <p:nvPr/>
        </p:nvSpPr>
        <p:spPr bwMode="blackWhite">
          <a:xfrm>
            <a:off x="375833" y="2878429"/>
            <a:ext cx="3217599" cy="915437"/>
          </a:xfrm>
          <a:prstGeom prst="rect">
            <a:avLst/>
          </a:prstGeom>
          <a:solidFill>
            <a:srgbClr val="FFFFFF"/>
          </a:solidFill>
          <a:ln w="38100" cap="sq">
            <a:solidFill>
              <a:srgbClr val="404040"/>
            </a:solidFill>
            <a:miter lim="800000"/>
          </a:ln>
        </p:spPr>
        <p:txBody>
          <a:bodyPr vert="horz" lIns="180000" tIns="180000" rIns="180000" bIns="180000" rtlCol="0" anchor="t" anchorCtr="1">
            <a:normAutofit/>
          </a:bodyPr>
          <a:lstStyle>
            <a:lvl1pPr algn="ctr" defTabSz="914400" rtl="0" eaLnBrk="1" latinLnBrk="0" hangingPunct="1">
              <a:lnSpc>
                <a:spcPct val="90000"/>
              </a:lnSpc>
              <a:spcBef>
                <a:spcPct val="0"/>
              </a:spcBef>
              <a:buNone/>
              <a:defRPr sz="3800" kern="1200" cap="all" spc="200" baseline="0">
                <a:solidFill>
                  <a:srgbClr val="262626"/>
                </a:solidFill>
                <a:latin typeface="+mj-lt"/>
                <a:ea typeface="+mj-ea"/>
                <a:cs typeface="+mj-cs"/>
              </a:defRPr>
            </a:lvl1pPr>
          </a:lstStyle>
          <a:p>
            <a:pPr>
              <a:lnSpc>
                <a:spcPct val="100000"/>
              </a:lnSpc>
              <a:spcAft>
                <a:spcPts val="600"/>
              </a:spcAft>
            </a:pPr>
            <a:r>
              <a:rPr lang="en-GB" sz="3200" cap="none" dirty="0"/>
              <a:t>“Supernatural”</a:t>
            </a:r>
            <a:endParaRPr lang="en-GB" cap="none" dirty="0"/>
          </a:p>
        </p:txBody>
      </p:sp>
      <p:sp>
        <p:nvSpPr>
          <p:cNvPr id="6" name="TextBox 5">
            <a:extLst>
              <a:ext uri="{FF2B5EF4-FFF2-40B4-BE49-F238E27FC236}">
                <a16:creationId xmlns:a16="http://schemas.microsoft.com/office/drawing/2014/main" id="{82946C53-B9A5-D7D2-4E6F-55A533BA2750}"/>
              </a:ext>
            </a:extLst>
          </p:cNvPr>
          <p:cNvSpPr txBox="1"/>
          <p:nvPr/>
        </p:nvSpPr>
        <p:spPr>
          <a:xfrm>
            <a:off x="375834" y="3958879"/>
            <a:ext cx="6551440"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400" b="1" dirty="0"/>
              <a:t>Colloquial</a:t>
            </a:r>
            <a:r>
              <a:rPr lang="en-GB" sz="2400" dirty="0"/>
              <a:t>: anything beyond human understanding and/or appearing to deviate from the natural order. </a:t>
            </a:r>
          </a:p>
        </p:txBody>
      </p:sp>
      <p:sp>
        <p:nvSpPr>
          <p:cNvPr id="3" name="TextBox 2">
            <a:extLst>
              <a:ext uri="{FF2B5EF4-FFF2-40B4-BE49-F238E27FC236}">
                <a16:creationId xmlns:a16="http://schemas.microsoft.com/office/drawing/2014/main" id="{B1D1EFD4-8272-7244-1109-1453BED907AF}"/>
              </a:ext>
            </a:extLst>
          </p:cNvPr>
          <p:cNvSpPr txBox="1"/>
          <p:nvPr/>
        </p:nvSpPr>
        <p:spPr>
          <a:xfrm>
            <a:off x="375834" y="4995231"/>
            <a:ext cx="6551440"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400" b="1" dirty="0"/>
              <a:t>Technical</a:t>
            </a:r>
            <a:r>
              <a:rPr lang="en-GB" sz="2400" dirty="0"/>
              <a:t>: things which only God could do, i.e. work beyond/above the natural law, to intervene in the physical world and human affairs. 		</a:t>
            </a:r>
            <a:r>
              <a:rPr lang="en-GB" sz="2400" b="1" dirty="0"/>
              <a:t>Genuine miracles. </a:t>
            </a:r>
          </a:p>
        </p:txBody>
      </p:sp>
    </p:spTree>
    <p:extLst>
      <p:ext uri="{BB962C8B-B14F-4D97-AF65-F5344CB8AC3E}">
        <p14:creationId xmlns:p14="http://schemas.microsoft.com/office/powerpoint/2010/main" val="27874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4" y="364723"/>
            <a:ext cx="2367366" cy="915437"/>
          </a:xfrm>
        </p:spPr>
        <p:txBody>
          <a:bodyPr lIns="180000" tIns="180000" rIns="180000" bIns="180000" anchor="t">
            <a:normAutofit/>
          </a:bodyPr>
          <a:lstStyle/>
          <a:p>
            <a:pPr>
              <a:lnSpc>
                <a:spcPct val="100000"/>
              </a:lnSpc>
              <a:spcAft>
                <a:spcPts val="600"/>
              </a:spcAft>
            </a:pPr>
            <a:r>
              <a:rPr lang="en-GB" sz="3200" cap="none" dirty="0"/>
              <a:t>“Natural”</a:t>
            </a:r>
            <a:endParaRPr lang="en-GB" cap="none" dirty="0"/>
          </a:p>
        </p:txBody>
      </p:sp>
      <p:sp>
        <p:nvSpPr>
          <p:cNvPr id="4" name="TextBox 3">
            <a:extLst>
              <a:ext uri="{FF2B5EF4-FFF2-40B4-BE49-F238E27FC236}">
                <a16:creationId xmlns:a16="http://schemas.microsoft.com/office/drawing/2014/main" id="{E68776F6-4C0A-F168-BCAA-88393837FDC8}"/>
              </a:ext>
            </a:extLst>
          </p:cNvPr>
          <p:cNvSpPr txBox="1"/>
          <p:nvPr/>
        </p:nvSpPr>
        <p:spPr>
          <a:xfrm>
            <a:off x="3119632" y="293109"/>
            <a:ext cx="5420532"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a:t>Physical world sensed by humans and explained through “natural causes”. </a:t>
            </a:r>
          </a:p>
          <a:p>
            <a:r>
              <a:rPr lang="en-GB" sz="2400" dirty="0"/>
              <a:t>     </a:t>
            </a:r>
            <a:r>
              <a:rPr lang="en-GB" sz="2400" b="1" dirty="0"/>
              <a:t>Matter behaving as God intended.</a:t>
            </a:r>
          </a:p>
        </p:txBody>
      </p:sp>
      <p:sp>
        <p:nvSpPr>
          <p:cNvPr id="5" name="Title 1">
            <a:extLst>
              <a:ext uri="{FF2B5EF4-FFF2-40B4-BE49-F238E27FC236}">
                <a16:creationId xmlns:a16="http://schemas.microsoft.com/office/drawing/2014/main" id="{7D5A3484-F22F-032B-36EA-0A1CA588ECDB}"/>
              </a:ext>
            </a:extLst>
          </p:cNvPr>
          <p:cNvSpPr txBox="1">
            <a:spLocks/>
          </p:cNvSpPr>
          <p:nvPr/>
        </p:nvSpPr>
        <p:spPr bwMode="blackWhite">
          <a:xfrm>
            <a:off x="375834" y="2012152"/>
            <a:ext cx="3217599" cy="915437"/>
          </a:xfrm>
          <a:prstGeom prst="rect">
            <a:avLst/>
          </a:prstGeom>
          <a:solidFill>
            <a:srgbClr val="FFFFFF"/>
          </a:solidFill>
          <a:ln w="38100" cap="sq">
            <a:solidFill>
              <a:srgbClr val="404040"/>
            </a:solidFill>
            <a:miter lim="800000"/>
          </a:ln>
        </p:spPr>
        <p:txBody>
          <a:bodyPr vert="horz" lIns="180000" tIns="180000" rIns="180000" bIns="180000" rtlCol="0" anchor="t" anchorCtr="1">
            <a:normAutofit/>
          </a:bodyPr>
          <a:lstStyle>
            <a:lvl1pPr algn="ctr" defTabSz="914400" rtl="0" eaLnBrk="1" latinLnBrk="0" hangingPunct="1">
              <a:lnSpc>
                <a:spcPct val="90000"/>
              </a:lnSpc>
              <a:spcBef>
                <a:spcPct val="0"/>
              </a:spcBef>
              <a:buNone/>
              <a:defRPr sz="3800" kern="1200" cap="all" spc="200" baseline="0">
                <a:solidFill>
                  <a:srgbClr val="262626"/>
                </a:solidFill>
                <a:latin typeface="+mj-lt"/>
                <a:ea typeface="+mj-ea"/>
                <a:cs typeface="+mj-cs"/>
              </a:defRPr>
            </a:lvl1pPr>
          </a:lstStyle>
          <a:p>
            <a:pPr>
              <a:lnSpc>
                <a:spcPct val="100000"/>
              </a:lnSpc>
              <a:spcAft>
                <a:spcPts val="600"/>
              </a:spcAft>
            </a:pPr>
            <a:r>
              <a:rPr lang="en-GB" sz="3200" cap="none" dirty="0"/>
              <a:t>“Supernatural”</a:t>
            </a:r>
            <a:endParaRPr lang="en-GB" cap="none" dirty="0"/>
          </a:p>
        </p:txBody>
      </p:sp>
      <p:sp>
        <p:nvSpPr>
          <p:cNvPr id="3" name="TextBox 2">
            <a:extLst>
              <a:ext uri="{FF2B5EF4-FFF2-40B4-BE49-F238E27FC236}">
                <a16:creationId xmlns:a16="http://schemas.microsoft.com/office/drawing/2014/main" id="{B1D1EFD4-8272-7244-1109-1453BED907AF}"/>
              </a:ext>
            </a:extLst>
          </p:cNvPr>
          <p:cNvSpPr txBox="1"/>
          <p:nvPr/>
        </p:nvSpPr>
        <p:spPr>
          <a:xfrm>
            <a:off x="3796522" y="1910616"/>
            <a:ext cx="6744328"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400" b="1" dirty="0"/>
              <a:t>Technical</a:t>
            </a:r>
            <a:r>
              <a:rPr lang="en-GB" sz="2400" dirty="0"/>
              <a:t>: things which only God could do, i.e. work beyond/above the natural law, to intervene in the physical world and human affairs. 				</a:t>
            </a:r>
            <a:r>
              <a:rPr lang="en-GB" sz="2400" b="1" dirty="0"/>
              <a:t>Genuine miracles. </a:t>
            </a:r>
          </a:p>
        </p:txBody>
      </p:sp>
      <p:sp>
        <p:nvSpPr>
          <p:cNvPr id="7" name="Title 1">
            <a:extLst>
              <a:ext uri="{FF2B5EF4-FFF2-40B4-BE49-F238E27FC236}">
                <a16:creationId xmlns:a16="http://schemas.microsoft.com/office/drawing/2014/main" id="{F38B0C16-F8CD-A1E7-8B54-1F068A2D34FD}"/>
              </a:ext>
            </a:extLst>
          </p:cNvPr>
          <p:cNvSpPr txBox="1">
            <a:spLocks/>
          </p:cNvSpPr>
          <p:nvPr/>
        </p:nvSpPr>
        <p:spPr bwMode="blackWhite">
          <a:xfrm>
            <a:off x="378293" y="3924390"/>
            <a:ext cx="3217599" cy="915437"/>
          </a:xfrm>
          <a:prstGeom prst="rect">
            <a:avLst/>
          </a:prstGeom>
          <a:solidFill>
            <a:srgbClr val="FFFFFF"/>
          </a:solidFill>
          <a:ln w="38100" cap="sq">
            <a:solidFill>
              <a:srgbClr val="404040"/>
            </a:solidFill>
            <a:miter lim="800000"/>
          </a:ln>
        </p:spPr>
        <p:txBody>
          <a:bodyPr vert="horz" lIns="180000" tIns="180000" rIns="180000" bIns="180000" rtlCol="0" anchor="t" anchorCtr="1">
            <a:normAutofit fontScale="92500"/>
          </a:bodyPr>
          <a:lstStyle>
            <a:lvl1pPr algn="ctr" defTabSz="914400" rtl="0" eaLnBrk="1" latinLnBrk="0" hangingPunct="1">
              <a:lnSpc>
                <a:spcPct val="90000"/>
              </a:lnSpc>
              <a:spcBef>
                <a:spcPct val="0"/>
              </a:spcBef>
              <a:buNone/>
              <a:defRPr sz="3800" kern="1200" cap="all" spc="200" baseline="0">
                <a:solidFill>
                  <a:srgbClr val="262626"/>
                </a:solidFill>
                <a:latin typeface="+mj-lt"/>
                <a:ea typeface="+mj-ea"/>
                <a:cs typeface="+mj-cs"/>
              </a:defRPr>
            </a:lvl1pPr>
          </a:lstStyle>
          <a:p>
            <a:pPr>
              <a:lnSpc>
                <a:spcPct val="100000"/>
              </a:lnSpc>
              <a:spcAft>
                <a:spcPts val="600"/>
              </a:spcAft>
            </a:pPr>
            <a:r>
              <a:rPr lang="en-GB" sz="3200" cap="none" dirty="0"/>
              <a:t>“Preternatural”</a:t>
            </a:r>
            <a:endParaRPr lang="en-GB" cap="none" dirty="0"/>
          </a:p>
        </p:txBody>
      </p:sp>
      <p:sp>
        <p:nvSpPr>
          <p:cNvPr id="9" name="TextBox 8">
            <a:extLst>
              <a:ext uri="{FF2B5EF4-FFF2-40B4-BE49-F238E27FC236}">
                <a16:creationId xmlns:a16="http://schemas.microsoft.com/office/drawing/2014/main" id="{4A1C3D46-F6CE-46FF-62B7-4B61ADA38D1F}"/>
              </a:ext>
            </a:extLst>
          </p:cNvPr>
          <p:cNvSpPr txBox="1"/>
          <p:nvPr/>
        </p:nvSpPr>
        <p:spPr>
          <a:xfrm>
            <a:off x="3798980" y="3864419"/>
            <a:ext cx="6741869" cy="24622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400" b="1" dirty="0"/>
              <a:t>Technical</a:t>
            </a:r>
            <a:r>
              <a:rPr lang="en-GB" sz="2400" dirty="0"/>
              <a:t>: Occurrences which </a:t>
            </a:r>
            <a:r>
              <a:rPr lang="en-GB" sz="2400" i="1" dirty="0"/>
              <a:t>seemed</a:t>
            </a:r>
            <a:r>
              <a:rPr lang="en-GB" sz="2400" dirty="0"/>
              <a:t> beyond nature but were only beyond human comprehension. </a:t>
            </a:r>
          </a:p>
          <a:p>
            <a:pPr>
              <a:spcAft>
                <a:spcPts val="600"/>
              </a:spcAft>
            </a:pPr>
            <a:r>
              <a:rPr lang="en-GB" sz="2400" b="1" dirty="0"/>
              <a:t>	‘wonders’ / ‘marvels’ /  ‘providences’</a:t>
            </a:r>
          </a:p>
          <a:p>
            <a:pPr>
              <a:spcAft>
                <a:spcPts val="600"/>
              </a:spcAft>
            </a:pPr>
            <a:r>
              <a:rPr lang="en-GB" sz="2400" dirty="0"/>
              <a:t>Angels, witches, demons etc, manipulating natural forces beyond normal human capability. Required great secret knowledge, </a:t>
            </a:r>
            <a:r>
              <a:rPr lang="en-GB" sz="2400" u="sng" dirty="0"/>
              <a:t>and</a:t>
            </a:r>
            <a:r>
              <a:rPr lang="en-GB" sz="2400" dirty="0"/>
              <a:t> God’s permission.</a:t>
            </a:r>
          </a:p>
        </p:txBody>
      </p:sp>
      <p:pic>
        <p:nvPicPr>
          <p:cNvPr id="11" name="Picture 2" descr="Screaming Child, Stung by a Bee, attributed to Hendrick de Keyser (I), c.1615-c.1620. Carved sculpture, in the Rijksmuseum.">
            <a:extLst>
              <a:ext uri="{FF2B5EF4-FFF2-40B4-BE49-F238E27FC236}">
                <a16:creationId xmlns:a16="http://schemas.microsoft.com/office/drawing/2014/main" id="{E722F0B2-0953-7FC2-D92F-2913440F4A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150" r="25394"/>
          <a:stretch/>
        </p:blipFill>
        <p:spPr bwMode="auto">
          <a:xfrm>
            <a:off x="8726961" y="0"/>
            <a:ext cx="1813889" cy="17859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The Annunciation (c.1525), Joos van Cleve (Netherlandish, Cleve ca. 1485–1540/41 Antwerp), Oil on wood ">
            <a:extLst>
              <a:ext uri="{FF2B5EF4-FFF2-40B4-BE49-F238E27FC236}">
                <a16:creationId xmlns:a16="http://schemas.microsoft.com/office/drawing/2014/main" id="{58DB0FF5-0778-51FD-31F1-4A08F24D161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8103" t="-217" r="18947" b="217"/>
          <a:stretch/>
        </p:blipFill>
        <p:spPr bwMode="auto">
          <a:xfrm>
            <a:off x="10727647" y="-1"/>
            <a:ext cx="1464352" cy="684313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descr="The invention of satanic witchcraft by medieval authorities was initially  met with skepticism">
            <a:extLst>
              <a:ext uri="{FF2B5EF4-FFF2-40B4-BE49-F238E27FC236}">
                <a16:creationId xmlns:a16="http://schemas.microsoft.com/office/drawing/2014/main" id="{C198810F-6B01-CF15-3036-1247CDCDDE5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471" t="6548" r="4331" b="17769"/>
          <a:stretch/>
        </p:blipFill>
        <p:spPr bwMode="auto">
          <a:xfrm>
            <a:off x="1745251" y="4949923"/>
            <a:ext cx="1870364" cy="1773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224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D7E7E5-9011-7F18-6E0A-AED77CF850ED}"/>
              </a:ext>
            </a:extLst>
          </p:cNvPr>
          <p:cNvSpPr txBox="1"/>
          <p:nvPr/>
        </p:nvSpPr>
        <p:spPr>
          <a:xfrm>
            <a:off x="445107" y="506053"/>
            <a:ext cx="6537584" cy="2095546"/>
          </a:xfrm>
          <a:prstGeom prst="rect">
            <a:avLst/>
          </a:prstGeom>
        </p:spPr>
        <p:style>
          <a:lnRef idx="2">
            <a:schemeClr val="dk1"/>
          </a:lnRef>
          <a:fillRef idx="1">
            <a:schemeClr val="lt1"/>
          </a:fillRef>
          <a:effectRef idx="0">
            <a:schemeClr val="dk1"/>
          </a:effectRef>
          <a:fontRef idx="minor">
            <a:schemeClr val="dk1"/>
          </a:fontRef>
        </p:style>
        <p:txBody>
          <a:bodyPr wrap="square" lIns="108000" tIns="108000" rIns="108000" bIns="108000" rtlCol="0">
            <a:spAutoFit/>
          </a:bodyPr>
          <a:lstStyle/>
          <a:p>
            <a:pPr algn="ctr"/>
            <a:r>
              <a:rPr lang="en-GB" sz="2500" dirty="0"/>
              <a:t>Caroline Walker Bynum, </a:t>
            </a:r>
            <a:r>
              <a:rPr lang="en-GB" sz="2500" i="1" dirty="0"/>
              <a:t>Christian Materiality:  An Essay on Religion in Late Medieval Europe </a:t>
            </a:r>
            <a:r>
              <a:rPr lang="en-GB" sz="2500" dirty="0"/>
              <a:t>(2011)</a:t>
            </a:r>
          </a:p>
          <a:p>
            <a:pPr algn="ctr"/>
            <a:endParaRPr lang="en-GB" sz="2400" dirty="0"/>
          </a:p>
          <a:p>
            <a:pPr algn="ctr"/>
            <a:r>
              <a:rPr lang="en-GB" sz="2400" dirty="0"/>
              <a:t>Late medieval anxiety over the distinction between </a:t>
            </a:r>
            <a:r>
              <a:rPr lang="en-GB" sz="2400" b="1" dirty="0"/>
              <a:t>miracle</a:t>
            </a:r>
            <a:r>
              <a:rPr lang="en-GB" sz="2400" dirty="0"/>
              <a:t> and </a:t>
            </a:r>
            <a:r>
              <a:rPr lang="en-GB" sz="2400" b="1" dirty="0"/>
              <a:t>wonder</a:t>
            </a:r>
            <a:r>
              <a:rPr lang="en-GB" sz="2400" dirty="0"/>
              <a:t>. </a:t>
            </a:r>
          </a:p>
        </p:txBody>
      </p:sp>
      <p:pic>
        <p:nvPicPr>
          <p:cNvPr id="6" name="Picture 5" descr="Front cover of Caroline Walker Bynum's book Christian Materiality. It is decorated with a medieval depiction of the sun and stars in the sky.">
            <a:extLst>
              <a:ext uri="{FF2B5EF4-FFF2-40B4-BE49-F238E27FC236}">
                <a16:creationId xmlns:a16="http://schemas.microsoft.com/office/drawing/2014/main" id="{D93D65E4-3C6B-2A2C-6086-70F7CF859BA9}"/>
              </a:ext>
            </a:extLst>
          </p:cNvPr>
          <p:cNvPicPr>
            <a:picLocks noChangeAspect="1"/>
          </p:cNvPicPr>
          <p:nvPr/>
        </p:nvPicPr>
        <p:blipFill>
          <a:blip r:embed="rId2"/>
          <a:stretch>
            <a:fillRect/>
          </a:stretch>
        </p:blipFill>
        <p:spPr>
          <a:xfrm>
            <a:off x="7552944" y="0"/>
            <a:ext cx="4639056" cy="6858000"/>
          </a:xfrm>
          <a:prstGeom prst="rect">
            <a:avLst/>
          </a:prstGeom>
        </p:spPr>
      </p:pic>
      <p:sp>
        <p:nvSpPr>
          <p:cNvPr id="9" name="TextBox 8">
            <a:extLst>
              <a:ext uri="{FF2B5EF4-FFF2-40B4-BE49-F238E27FC236}">
                <a16:creationId xmlns:a16="http://schemas.microsoft.com/office/drawing/2014/main" id="{0E95F7FA-CC28-F02E-1C68-64E0DDF3ADAB}"/>
              </a:ext>
            </a:extLst>
          </p:cNvPr>
          <p:cNvSpPr txBox="1"/>
          <p:nvPr/>
        </p:nvSpPr>
        <p:spPr>
          <a:xfrm>
            <a:off x="445107" y="3026258"/>
            <a:ext cx="6537583" cy="294952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b="1" dirty="0"/>
              <a:t>	Martin Luther:</a:t>
            </a:r>
          </a:p>
          <a:p>
            <a:pPr algn="ctr">
              <a:lnSpc>
                <a:spcPts val="3500"/>
              </a:lnSpc>
              <a:spcAft>
                <a:spcPts val="600"/>
              </a:spcAft>
            </a:pPr>
            <a:r>
              <a:rPr lang="en-GB" sz="2400" dirty="0"/>
              <a:t>‘we have no longer any need of miracles; the Gospel doctrine has been established by signs and wonders sufficient, so that no one has any cause to doubt them.’</a:t>
            </a:r>
          </a:p>
          <a:p>
            <a:pPr algn="ctr"/>
            <a:r>
              <a:rPr lang="en-GB" sz="2000" i="1" dirty="0"/>
              <a:t>Sermons on the Gospels For the Sundays and Principal Festivals of the Church-Year</a:t>
            </a:r>
            <a:r>
              <a:rPr lang="en-GB" sz="2000" dirty="0"/>
              <a:t>, ed. by J. A. </a:t>
            </a:r>
            <a:r>
              <a:rPr lang="en-GB" sz="2000" dirty="0" err="1"/>
              <a:t>Shulze</a:t>
            </a:r>
            <a:r>
              <a:rPr lang="en-GB" sz="2000" dirty="0"/>
              <a:t> (1884), p. 246.</a:t>
            </a:r>
          </a:p>
        </p:txBody>
      </p:sp>
    </p:spTree>
    <p:extLst>
      <p:ext uri="{BB962C8B-B14F-4D97-AF65-F5344CB8AC3E}">
        <p14:creationId xmlns:p14="http://schemas.microsoft.com/office/powerpoint/2010/main" val="210034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960640" cy="915437"/>
          </a:xfrm>
        </p:spPr>
        <p:txBody>
          <a:bodyPr lIns="180000" tIns="180000" rIns="180000" bIns="180000" anchor="t">
            <a:normAutofit fontScale="90000"/>
          </a:bodyPr>
          <a:lstStyle/>
          <a:p>
            <a:pPr>
              <a:lnSpc>
                <a:spcPct val="100000"/>
              </a:lnSpc>
              <a:spcAft>
                <a:spcPts val="600"/>
              </a:spcAft>
            </a:pPr>
            <a:r>
              <a:rPr lang="en-GB" cap="none" dirty="0"/>
              <a:t>Disenchantment?</a:t>
            </a:r>
          </a:p>
        </p:txBody>
      </p:sp>
      <p:sp>
        <p:nvSpPr>
          <p:cNvPr id="3" name="TextBox 2">
            <a:extLst>
              <a:ext uri="{FF2B5EF4-FFF2-40B4-BE49-F238E27FC236}">
                <a16:creationId xmlns:a16="http://schemas.microsoft.com/office/drawing/2014/main" id="{A0D7E7E5-9011-7F18-6E0A-AED77CF850ED}"/>
              </a:ext>
            </a:extLst>
          </p:cNvPr>
          <p:cNvSpPr txBox="1"/>
          <p:nvPr/>
        </p:nvSpPr>
        <p:spPr>
          <a:xfrm>
            <a:off x="375833" y="1343742"/>
            <a:ext cx="6108093" cy="16773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en-GB" sz="2600" b="1" dirty="0"/>
              <a:t>Max Weber (1864-1920) </a:t>
            </a:r>
          </a:p>
          <a:p>
            <a:r>
              <a:rPr lang="en-GB" sz="2400" dirty="0"/>
              <a:t>German sociologist</a:t>
            </a:r>
          </a:p>
          <a:p>
            <a:r>
              <a:rPr lang="en-GB" sz="2400" dirty="0"/>
              <a:t>Protestant Reformation causes </a:t>
            </a:r>
          </a:p>
          <a:p>
            <a:pPr algn="ctr"/>
            <a:r>
              <a:rPr lang="en-GB" sz="2400" dirty="0"/>
              <a:t>‘disenchantment of the world’ </a:t>
            </a:r>
          </a:p>
        </p:txBody>
      </p:sp>
      <p:pic>
        <p:nvPicPr>
          <p:cNvPr id="4" name="Picture 3" descr="A person with a beard&#10;&#10;Description automatically generated with medium confidence">
            <a:extLst>
              <a:ext uri="{FF2B5EF4-FFF2-40B4-BE49-F238E27FC236}">
                <a16:creationId xmlns:a16="http://schemas.microsoft.com/office/drawing/2014/main" id="{77E9C935-D10B-50AC-E984-B99180A3475C}"/>
              </a:ext>
            </a:extLst>
          </p:cNvPr>
          <p:cNvPicPr>
            <a:picLocks noChangeAspect="1"/>
          </p:cNvPicPr>
          <p:nvPr/>
        </p:nvPicPr>
        <p:blipFill rotWithShape="1">
          <a:blip r:embed="rId2">
            <a:extLst>
              <a:ext uri="{28A0092B-C50C-407E-A947-70E740481C1C}">
                <a14:useLocalDpi xmlns:a14="http://schemas.microsoft.com/office/drawing/2010/main" val="0"/>
              </a:ext>
            </a:extLst>
          </a:blip>
          <a:srcRect b="6627"/>
          <a:stretch/>
        </p:blipFill>
        <p:spPr>
          <a:xfrm>
            <a:off x="6825759" y="0"/>
            <a:ext cx="5366242" cy="6858000"/>
          </a:xfrm>
          <a:prstGeom prst="rect">
            <a:avLst/>
          </a:prstGeom>
        </p:spPr>
      </p:pic>
      <p:sp>
        <p:nvSpPr>
          <p:cNvPr id="5" name="TextBox 4">
            <a:extLst>
              <a:ext uri="{FF2B5EF4-FFF2-40B4-BE49-F238E27FC236}">
                <a16:creationId xmlns:a16="http://schemas.microsoft.com/office/drawing/2014/main" id="{429ABB69-34DB-5565-02B7-C9C12F19795E}"/>
              </a:ext>
            </a:extLst>
          </p:cNvPr>
          <p:cNvSpPr txBox="1"/>
          <p:nvPr/>
        </p:nvSpPr>
        <p:spPr>
          <a:xfrm>
            <a:off x="375833" y="3125545"/>
            <a:ext cx="6304367" cy="34624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600"/>
              </a:spcAft>
            </a:pPr>
            <a:r>
              <a:rPr lang="en-GB" sz="2600" b="1" dirty="0"/>
              <a:t>Revisionists: </a:t>
            </a:r>
          </a:p>
          <a:p>
            <a:pPr lvl="1"/>
            <a:r>
              <a:rPr lang="en-GB" sz="2400" dirty="0"/>
              <a:t>Robert Scribner – ‘incombustible Luther’</a:t>
            </a:r>
          </a:p>
          <a:p>
            <a:pPr lvl="1"/>
            <a:r>
              <a:rPr lang="en-GB" sz="2400" dirty="0"/>
              <a:t>Ute </a:t>
            </a:r>
            <a:r>
              <a:rPr lang="en-GB" sz="2400" dirty="0" err="1"/>
              <a:t>Lotz-Heumann</a:t>
            </a:r>
            <a:r>
              <a:rPr lang="en-GB" sz="2400" dirty="0"/>
              <a:t> &amp; Alexandra Walsham </a:t>
            </a:r>
          </a:p>
          <a:p>
            <a:endParaRPr lang="en-GB" sz="1600" dirty="0"/>
          </a:p>
          <a:p>
            <a:pPr algn="ctr">
              <a:spcBef>
                <a:spcPts val="600"/>
              </a:spcBef>
            </a:pPr>
            <a:r>
              <a:rPr lang="en-GB" sz="2400" dirty="0"/>
              <a:t>Reformation ‘modified and curtailed, rather than wholly rejected, the traditional </a:t>
            </a:r>
          </a:p>
          <a:p>
            <a:pPr algn="ctr"/>
            <a:r>
              <a:rPr lang="en-GB" sz="2400" dirty="0"/>
              <a:t>‘economy of the sacred’’ </a:t>
            </a:r>
          </a:p>
          <a:p>
            <a:pPr algn="ctr">
              <a:spcBef>
                <a:spcPts val="600"/>
              </a:spcBef>
            </a:pPr>
            <a:r>
              <a:rPr lang="en-GB" sz="2000" dirty="0"/>
              <a:t>– Walsham, ‘The Reformation and 'The Disenchantment of the World' Reassessed’, </a:t>
            </a:r>
            <a:r>
              <a:rPr lang="en-GB" sz="2000" i="1" dirty="0"/>
              <a:t>Historical Journal</a:t>
            </a:r>
            <a:r>
              <a:rPr lang="en-GB" sz="2000" dirty="0"/>
              <a:t>, 51 (2008), p. 500.</a:t>
            </a:r>
            <a:endParaRPr lang="en-GB" sz="2400" dirty="0"/>
          </a:p>
        </p:txBody>
      </p:sp>
      <p:pic>
        <p:nvPicPr>
          <p:cNvPr id="6" name="Picture 5" descr="A person wearing a hat&#10;&#10;Description automatically generated with low confidence">
            <a:extLst>
              <a:ext uri="{FF2B5EF4-FFF2-40B4-BE49-F238E27FC236}">
                <a16:creationId xmlns:a16="http://schemas.microsoft.com/office/drawing/2014/main" id="{D3CB511A-7EEF-4128-A3E7-D6855EFC4D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5615" y="0"/>
            <a:ext cx="4333649" cy="6858000"/>
          </a:xfrm>
          <a:prstGeom prst="rect">
            <a:avLst/>
          </a:prstGeom>
        </p:spPr>
      </p:pic>
    </p:spTree>
    <p:extLst>
      <p:ext uri="{BB962C8B-B14F-4D97-AF65-F5344CB8AC3E}">
        <p14:creationId xmlns:p14="http://schemas.microsoft.com/office/powerpoint/2010/main" val="2363422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3960640" cy="915437"/>
          </a:xfrm>
        </p:spPr>
        <p:txBody>
          <a:bodyPr lIns="180000" tIns="180000" rIns="180000" bIns="180000" anchor="t">
            <a:normAutofit fontScale="90000"/>
          </a:bodyPr>
          <a:lstStyle/>
          <a:p>
            <a:pPr>
              <a:lnSpc>
                <a:spcPct val="100000"/>
              </a:lnSpc>
              <a:spcAft>
                <a:spcPts val="600"/>
              </a:spcAft>
            </a:pPr>
            <a:r>
              <a:rPr lang="en-GB" cap="none" dirty="0"/>
              <a:t>Disenchantment?</a:t>
            </a:r>
          </a:p>
        </p:txBody>
      </p:sp>
      <p:sp>
        <p:nvSpPr>
          <p:cNvPr id="3" name="TextBox 2">
            <a:extLst>
              <a:ext uri="{FF2B5EF4-FFF2-40B4-BE49-F238E27FC236}">
                <a16:creationId xmlns:a16="http://schemas.microsoft.com/office/drawing/2014/main" id="{A0D7E7E5-9011-7F18-6E0A-AED77CF850ED}"/>
              </a:ext>
            </a:extLst>
          </p:cNvPr>
          <p:cNvSpPr txBox="1"/>
          <p:nvPr/>
        </p:nvSpPr>
        <p:spPr>
          <a:xfrm>
            <a:off x="375833" y="1436507"/>
            <a:ext cx="6024967" cy="352404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spcAft>
                <a:spcPts val="600"/>
              </a:spcAft>
            </a:pPr>
            <a:r>
              <a:rPr lang="en-GB" sz="2600" b="1" dirty="0"/>
              <a:t>Catholic scepticism</a:t>
            </a:r>
          </a:p>
          <a:p>
            <a:r>
              <a:rPr lang="en-GB" sz="2400" dirty="0"/>
              <a:t>David </a:t>
            </a:r>
            <a:r>
              <a:rPr lang="en-GB" sz="2400" dirty="0" err="1"/>
              <a:t>Gentilcore</a:t>
            </a:r>
            <a:r>
              <a:rPr lang="en-GB" sz="2400" dirty="0"/>
              <a:t>:</a:t>
            </a:r>
          </a:p>
          <a:p>
            <a:r>
              <a:rPr lang="en-GB" sz="2400" dirty="0"/>
              <a:t>	used records of </a:t>
            </a:r>
            <a:r>
              <a:rPr lang="en-GB" sz="2400" b="1" dirty="0"/>
              <a:t>Congregation of Rites </a:t>
            </a:r>
          </a:p>
          <a:p>
            <a:pPr algn="ctr"/>
            <a:r>
              <a:rPr lang="en-GB" sz="2400" dirty="0"/>
              <a:t>Established 1588 </a:t>
            </a:r>
          </a:p>
          <a:p>
            <a:pPr algn="ctr"/>
            <a:r>
              <a:rPr lang="en-GB" sz="2400" dirty="0"/>
              <a:t>To verify saints, and their miracles, </a:t>
            </a:r>
          </a:p>
          <a:p>
            <a:pPr algn="ctr"/>
            <a:r>
              <a:rPr lang="en-GB" sz="2400" dirty="0"/>
              <a:t>before they were canonised.</a:t>
            </a:r>
          </a:p>
          <a:p>
            <a:pPr algn="ctr"/>
            <a:endParaRPr lang="en-GB" sz="2400" dirty="0"/>
          </a:p>
          <a:p>
            <a:pPr algn="ctr"/>
            <a:r>
              <a:rPr lang="en-GB" sz="2400" dirty="0"/>
              <a:t>Physicians and surgeons as expert witnesses: especially on whether the cure was permanent.</a:t>
            </a:r>
          </a:p>
        </p:txBody>
      </p:sp>
      <p:pic>
        <p:nvPicPr>
          <p:cNvPr id="1028" name="Picture 4" descr="Pope Gregory XV is sat on a throne, holding the papal bull canonising St Theresa of Avila, opposite him stands Cardinal Ludovico Ludovisi, holding his bishop's cap in his hand and dressed in ceremonial vestments. There are crowds of churchmen around them. ">
            <a:extLst>
              <a:ext uri="{FF2B5EF4-FFF2-40B4-BE49-F238E27FC236}">
                <a16:creationId xmlns:a16="http://schemas.microsoft.com/office/drawing/2014/main" id="{251BFBD0-5FAA-CEEB-721B-28742CE986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157" r="30522"/>
          <a:stretch/>
        </p:blipFill>
        <p:spPr bwMode="auto">
          <a:xfrm>
            <a:off x="6599582" y="571500"/>
            <a:ext cx="5459895"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10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5F6B-60CA-C2FB-EC54-96626C14C9D2}"/>
              </a:ext>
            </a:extLst>
          </p:cNvPr>
          <p:cNvSpPr>
            <a:spLocks noGrp="1"/>
          </p:cNvSpPr>
          <p:nvPr>
            <p:ph type="ctrTitle"/>
          </p:nvPr>
        </p:nvSpPr>
        <p:spPr>
          <a:xfrm>
            <a:off x="375833" y="239191"/>
            <a:ext cx="4381698" cy="915437"/>
          </a:xfrm>
        </p:spPr>
        <p:txBody>
          <a:bodyPr lIns="180000" tIns="180000" rIns="180000" bIns="180000" anchor="t">
            <a:normAutofit fontScale="90000"/>
          </a:bodyPr>
          <a:lstStyle/>
          <a:p>
            <a:pPr>
              <a:lnSpc>
                <a:spcPct val="100000"/>
              </a:lnSpc>
              <a:spcAft>
                <a:spcPts val="600"/>
              </a:spcAft>
            </a:pPr>
            <a:r>
              <a:rPr lang="en-GB" cap="none" dirty="0"/>
              <a:t>Divine Providence</a:t>
            </a:r>
          </a:p>
        </p:txBody>
      </p:sp>
      <p:sp>
        <p:nvSpPr>
          <p:cNvPr id="3" name="TextBox 2">
            <a:extLst>
              <a:ext uri="{FF2B5EF4-FFF2-40B4-BE49-F238E27FC236}">
                <a16:creationId xmlns:a16="http://schemas.microsoft.com/office/drawing/2014/main" id="{A0D7E7E5-9011-7F18-6E0A-AED77CF850ED}"/>
              </a:ext>
            </a:extLst>
          </p:cNvPr>
          <p:cNvSpPr txBox="1"/>
          <p:nvPr/>
        </p:nvSpPr>
        <p:spPr>
          <a:xfrm>
            <a:off x="375833" y="1423255"/>
            <a:ext cx="6077975" cy="34932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b="1" dirty="0"/>
              <a:t>St Augustine (354-430 CE)</a:t>
            </a:r>
          </a:p>
          <a:p>
            <a:pPr algn="ctr"/>
            <a:r>
              <a:rPr lang="en-GB" sz="2400" dirty="0"/>
              <a:t>All creation:</a:t>
            </a:r>
          </a:p>
          <a:p>
            <a:pPr marL="800100" lvl="1" indent="-342900">
              <a:buFont typeface="Arial" panose="020B0604020202020204" pitchFamily="34" charset="0"/>
              <a:buChar char="•"/>
            </a:pPr>
            <a:r>
              <a:rPr lang="en-GB" sz="2400" dirty="0"/>
              <a:t>reveals its unseeable Creator, </a:t>
            </a:r>
          </a:p>
          <a:p>
            <a:pPr marL="800100" lvl="1" indent="-342900">
              <a:buFont typeface="Arial" panose="020B0604020202020204" pitchFamily="34" charset="0"/>
              <a:buChar char="•"/>
            </a:pPr>
            <a:r>
              <a:rPr lang="en-GB" sz="2400" dirty="0"/>
              <a:t>is a manifestation of God’s divine plan, </a:t>
            </a:r>
          </a:p>
          <a:p>
            <a:pPr marL="800100" lvl="1" indent="-342900">
              <a:buFont typeface="Arial" panose="020B0604020202020204" pitchFamily="34" charset="0"/>
              <a:buChar char="•"/>
            </a:pPr>
            <a:r>
              <a:rPr lang="en-GB" sz="2400" dirty="0"/>
              <a:t>demonstrates God’s power.</a:t>
            </a:r>
          </a:p>
          <a:p>
            <a:pPr>
              <a:spcBef>
                <a:spcPts val="600"/>
              </a:spcBef>
            </a:pPr>
            <a:r>
              <a:rPr lang="en-GB" sz="2400" dirty="0"/>
              <a:t>God’s care for creation shown through:</a:t>
            </a:r>
          </a:p>
          <a:p>
            <a:pPr marL="800100" lvl="1" indent="-342900">
              <a:buFont typeface="Arial" panose="020B0604020202020204" pitchFamily="34" charset="0"/>
              <a:buChar char="•"/>
            </a:pPr>
            <a:r>
              <a:rPr lang="en-GB" sz="2400" dirty="0"/>
              <a:t>Comfort and aid,</a:t>
            </a:r>
          </a:p>
          <a:p>
            <a:pPr marL="800100" lvl="1" indent="-342900">
              <a:buFont typeface="Arial" panose="020B0604020202020204" pitchFamily="34" charset="0"/>
              <a:buChar char="•"/>
            </a:pPr>
            <a:r>
              <a:rPr lang="en-GB" sz="2400" dirty="0"/>
              <a:t>Instruction through reward,</a:t>
            </a:r>
          </a:p>
          <a:p>
            <a:pPr marL="800100" lvl="1" indent="-342900">
              <a:buFont typeface="Arial" panose="020B0604020202020204" pitchFamily="34" charset="0"/>
              <a:buChar char="•"/>
            </a:pPr>
            <a:r>
              <a:rPr lang="en-GB" sz="2400" dirty="0"/>
              <a:t>Instruction through chastisement.</a:t>
            </a:r>
          </a:p>
        </p:txBody>
      </p:sp>
      <p:sp>
        <p:nvSpPr>
          <p:cNvPr id="4" name="TextBox 3">
            <a:extLst>
              <a:ext uri="{FF2B5EF4-FFF2-40B4-BE49-F238E27FC236}">
                <a16:creationId xmlns:a16="http://schemas.microsoft.com/office/drawing/2014/main" id="{57D3E0B2-ED6B-98D0-4CA2-08F7111509BD}"/>
              </a:ext>
            </a:extLst>
          </p:cNvPr>
          <p:cNvSpPr txBox="1"/>
          <p:nvPr/>
        </p:nvSpPr>
        <p:spPr>
          <a:xfrm>
            <a:off x="375833" y="5019246"/>
            <a:ext cx="7880271"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400" dirty="0"/>
              <a:t>Lorraine </a:t>
            </a:r>
            <a:r>
              <a:rPr lang="en-GB" sz="2400" dirty="0" err="1"/>
              <a:t>Daston</a:t>
            </a:r>
            <a:r>
              <a:rPr lang="en-GB" sz="2400" dirty="0"/>
              <a:t> &amp; Katherine Park, </a:t>
            </a:r>
            <a:r>
              <a:rPr lang="en-GB" sz="2400" i="1" dirty="0"/>
              <a:t>Wonders and the Order of Nature: 1150-1750 </a:t>
            </a:r>
            <a:r>
              <a:rPr lang="en-GB" sz="2400" dirty="0"/>
              <a:t>(1998)</a:t>
            </a:r>
          </a:p>
          <a:p>
            <a:pPr algn="ctr"/>
            <a:r>
              <a:rPr lang="en-GB" sz="2400" dirty="0"/>
              <a:t>- no straightforward progression but multiple explanatory models co-existing and persisting.</a:t>
            </a:r>
          </a:p>
        </p:txBody>
      </p:sp>
      <p:pic>
        <p:nvPicPr>
          <p:cNvPr id="5" name="Picture 4" descr="One of the earliest known depictions of St Augustine on a church mural, depicting him as an older man in a Roman toga, and sat down reading a large text - probably the Bible.">
            <a:extLst>
              <a:ext uri="{FF2B5EF4-FFF2-40B4-BE49-F238E27FC236}">
                <a16:creationId xmlns:a16="http://schemas.microsoft.com/office/drawing/2014/main" id="{C7BDCCD1-B23B-AA76-0021-02022CE49922}"/>
              </a:ext>
            </a:extLst>
          </p:cNvPr>
          <p:cNvPicPr>
            <a:picLocks noChangeAspect="1"/>
          </p:cNvPicPr>
          <p:nvPr/>
        </p:nvPicPr>
        <p:blipFill>
          <a:blip r:embed="rId2"/>
          <a:stretch>
            <a:fillRect/>
          </a:stretch>
        </p:blipFill>
        <p:spPr>
          <a:xfrm>
            <a:off x="6655283" y="195469"/>
            <a:ext cx="3032055" cy="4646826"/>
          </a:xfrm>
          <a:prstGeom prst="rect">
            <a:avLst/>
          </a:prstGeom>
        </p:spPr>
      </p:pic>
      <p:pic>
        <p:nvPicPr>
          <p:cNvPr id="6" name="Picture 5" descr="Front cover of Daston and Park's book, an early modern portrait of a hairy female child wearing a ruff and crucifix is colourised an odd green colour, except her eyes and some of the background.">
            <a:extLst>
              <a:ext uri="{FF2B5EF4-FFF2-40B4-BE49-F238E27FC236}">
                <a16:creationId xmlns:a16="http://schemas.microsoft.com/office/drawing/2014/main" id="{0FFF477A-D656-A2D3-C114-BFBBD3771B78}"/>
              </a:ext>
            </a:extLst>
          </p:cNvPr>
          <p:cNvPicPr>
            <a:picLocks noChangeAspect="1"/>
          </p:cNvPicPr>
          <p:nvPr/>
        </p:nvPicPr>
        <p:blipFill>
          <a:blip r:embed="rId3"/>
          <a:stretch>
            <a:fillRect/>
          </a:stretch>
        </p:blipFill>
        <p:spPr>
          <a:xfrm>
            <a:off x="8701059" y="1855305"/>
            <a:ext cx="3290568" cy="4896678"/>
          </a:xfrm>
          <a:prstGeom prst="rect">
            <a:avLst/>
          </a:prstGeom>
        </p:spPr>
      </p:pic>
    </p:spTree>
    <p:extLst>
      <p:ext uri="{BB962C8B-B14F-4D97-AF65-F5344CB8AC3E}">
        <p14:creationId xmlns:p14="http://schemas.microsoft.com/office/powerpoint/2010/main" val="235448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Parcel">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TM10001115[[fn=Parcel]]</Template>
  <TotalTime>870</TotalTime>
  <Words>2084</Words>
  <Application>Microsoft Office PowerPoint</Application>
  <PresentationFormat>Widescreen</PresentationFormat>
  <Paragraphs>212</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Gill Sans MT</vt:lpstr>
      <vt:lpstr>Parcel</vt:lpstr>
      <vt:lpstr>Europe in the Making, 1450-1800 (HI113)  Early Modern Cosmologies</vt:lpstr>
      <vt:lpstr>The Great Chain of Being</vt:lpstr>
      <vt:lpstr>“Natural”</vt:lpstr>
      <vt:lpstr>“Natural”</vt:lpstr>
      <vt:lpstr>“Natural”</vt:lpstr>
      <vt:lpstr>PowerPoint Presentation</vt:lpstr>
      <vt:lpstr>Disenchantment?</vt:lpstr>
      <vt:lpstr>Disenchantment?</vt:lpstr>
      <vt:lpstr>Divine Providence</vt:lpstr>
      <vt:lpstr>Lisbon Earthquake</vt:lpstr>
      <vt:lpstr>Lisbon Earthquake</vt:lpstr>
      <vt:lpstr>PowerPoint Presentation</vt:lpstr>
      <vt:lpstr>Lisbon Earthquake</vt:lpstr>
      <vt:lpstr>Lisbon Earthquake</vt:lpstr>
      <vt:lpstr>Natural Causes</vt:lpstr>
      <vt:lpstr>Natural Causes</vt:lpstr>
      <vt:lpstr>Natural Causes</vt:lpstr>
      <vt:lpstr>Natural Causes</vt:lpstr>
      <vt:lpstr>Natural Causes</vt:lpstr>
      <vt:lpstr>Natural Causes</vt:lpstr>
      <vt:lpstr>Natural Causes</vt:lpstr>
      <vt:lpstr>“Monstrous” Births</vt:lpstr>
      <vt:lpstr>“Monstrous” Births</vt:lpstr>
      <vt:lpstr>“Monstrous” Births</vt:lpstr>
      <vt:lpstr>“Monstrous” Births</vt:lpstr>
      <vt:lpstr>“Monstrous” Births</vt:lpstr>
      <vt:lpstr>“Monstrous” Births</vt:lpstr>
      <vt:lpstr>“Monstrous” Births</vt:lpstr>
      <vt:lpstr>How to approach unfamiliar belief systems as historians?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 in the Making, 1450-1800 (HI113)  Early Modern Cosmologies</dc:title>
  <dc:creator>Johanesen, Sarah</dc:creator>
  <cp:lastModifiedBy>Johanesen, Sarah</cp:lastModifiedBy>
  <cp:revision>1</cp:revision>
  <dcterms:created xsi:type="dcterms:W3CDTF">2023-09-12T13:54:10Z</dcterms:created>
  <dcterms:modified xsi:type="dcterms:W3CDTF">2023-09-28T12:11:15Z</dcterms:modified>
</cp:coreProperties>
</file>