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2"/>
  </p:notesMasterIdLst>
  <p:sldIdLst>
    <p:sldId id="256" r:id="rId2"/>
    <p:sldId id="257" r:id="rId3"/>
    <p:sldId id="445" r:id="rId4"/>
    <p:sldId id="285" r:id="rId5"/>
    <p:sldId id="290" r:id="rId6"/>
    <p:sldId id="286" r:id="rId7"/>
    <p:sldId id="287" r:id="rId8"/>
    <p:sldId id="288" r:id="rId9"/>
    <p:sldId id="414" r:id="rId10"/>
    <p:sldId id="289" r:id="rId11"/>
    <p:sldId id="411" r:id="rId12"/>
    <p:sldId id="291" r:id="rId13"/>
    <p:sldId id="259" r:id="rId14"/>
    <p:sldId id="415" r:id="rId15"/>
    <p:sldId id="293" r:id="rId16"/>
    <p:sldId id="262" r:id="rId17"/>
    <p:sldId id="376" r:id="rId18"/>
    <p:sldId id="417" r:id="rId19"/>
    <p:sldId id="315" r:id="rId20"/>
    <p:sldId id="314" r:id="rId21"/>
    <p:sldId id="260" r:id="rId22"/>
    <p:sldId id="265" r:id="rId23"/>
    <p:sldId id="270" r:id="rId24"/>
    <p:sldId id="271" r:id="rId25"/>
    <p:sldId id="294" r:id="rId26"/>
    <p:sldId id="384" r:id="rId27"/>
    <p:sldId id="447" r:id="rId28"/>
    <p:sldId id="452" r:id="rId29"/>
    <p:sldId id="453" r:id="rId30"/>
    <p:sldId id="446"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038628-7DE1-45D7-9C35-7AEAB6493937}" v="134" dt="2025-02-27T16:12:08.6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p:cViewPr varScale="1">
        <p:scale>
          <a:sx n="93" d="100"/>
          <a:sy n="93" d="100"/>
        </p:scale>
        <p:origin x="217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lath, Lydia" userId="d55df847-9415-48ab-8601-3a567b338f16" providerId="ADAL" clId="{32038628-7DE1-45D7-9C35-7AEAB6493937}"/>
    <pc:docChg chg="undo redo custSel addSld delSld modSld sldOrd">
      <pc:chgData name="Plath, Lydia" userId="d55df847-9415-48ab-8601-3a567b338f16" providerId="ADAL" clId="{32038628-7DE1-45D7-9C35-7AEAB6493937}" dt="2025-02-27T16:12:50.130" v="997" actId="20577"/>
      <pc:docMkLst>
        <pc:docMk/>
      </pc:docMkLst>
      <pc:sldChg chg="modSp mod">
        <pc:chgData name="Plath, Lydia" userId="d55df847-9415-48ab-8601-3a567b338f16" providerId="ADAL" clId="{32038628-7DE1-45D7-9C35-7AEAB6493937}" dt="2025-02-27T14:52:59.091" v="31" actId="20577"/>
        <pc:sldMkLst>
          <pc:docMk/>
          <pc:sldMk cId="3516342125" sldId="256"/>
        </pc:sldMkLst>
        <pc:spChg chg="mod">
          <ac:chgData name="Plath, Lydia" userId="d55df847-9415-48ab-8601-3a567b338f16" providerId="ADAL" clId="{32038628-7DE1-45D7-9C35-7AEAB6493937}" dt="2025-02-27T14:52:54.039" v="11" actId="20577"/>
          <ac:spMkLst>
            <pc:docMk/>
            <pc:sldMk cId="3516342125" sldId="256"/>
            <ac:spMk id="2" creationId="{CB2740C2-AD2F-4894-B57E-616F280E07D1}"/>
          </ac:spMkLst>
        </pc:spChg>
        <pc:spChg chg="mod">
          <ac:chgData name="Plath, Lydia" userId="d55df847-9415-48ab-8601-3a567b338f16" providerId="ADAL" clId="{32038628-7DE1-45D7-9C35-7AEAB6493937}" dt="2025-02-27T14:52:59.091" v="31" actId="20577"/>
          <ac:spMkLst>
            <pc:docMk/>
            <pc:sldMk cId="3516342125" sldId="256"/>
            <ac:spMk id="3" creationId="{45108A0D-9AE0-4AF5-9941-89C9E41269D3}"/>
          </ac:spMkLst>
        </pc:spChg>
      </pc:sldChg>
      <pc:sldChg chg="del">
        <pc:chgData name="Plath, Lydia" userId="d55df847-9415-48ab-8601-3a567b338f16" providerId="ADAL" clId="{32038628-7DE1-45D7-9C35-7AEAB6493937}" dt="2025-02-27T15:13:55.510" v="487" actId="2696"/>
        <pc:sldMkLst>
          <pc:docMk/>
          <pc:sldMk cId="622929712" sldId="260"/>
        </pc:sldMkLst>
      </pc:sldChg>
      <pc:sldChg chg="add">
        <pc:chgData name="Plath, Lydia" userId="d55df847-9415-48ab-8601-3a567b338f16" providerId="ADAL" clId="{32038628-7DE1-45D7-9C35-7AEAB6493937}" dt="2025-02-27T15:14:01.848" v="488"/>
        <pc:sldMkLst>
          <pc:docMk/>
          <pc:sldMk cId="4081720176" sldId="260"/>
        </pc:sldMkLst>
      </pc:sldChg>
      <pc:sldChg chg="del">
        <pc:chgData name="Plath, Lydia" userId="d55df847-9415-48ab-8601-3a567b338f16" providerId="ADAL" clId="{32038628-7DE1-45D7-9C35-7AEAB6493937}" dt="2025-02-27T15:13:55.510" v="487" actId="2696"/>
        <pc:sldMkLst>
          <pc:docMk/>
          <pc:sldMk cId="370419378" sldId="265"/>
        </pc:sldMkLst>
      </pc:sldChg>
      <pc:sldChg chg="modSp add mod">
        <pc:chgData name="Plath, Lydia" userId="d55df847-9415-48ab-8601-3a567b338f16" providerId="ADAL" clId="{32038628-7DE1-45D7-9C35-7AEAB6493937}" dt="2025-02-27T15:23:50.769" v="811" actId="20577"/>
        <pc:sldMkLst>
          <pc:docMk/>
          <pc:sldMk cId="2045139719" sldId="265"/>
        </pc:sldMkLst>
        <pc:spChg chg="mod">
          <ac:chgData name="Plath, Lydia" userId="d55df847-9415-48ab-8601-3a567b338f16" providerId="ADAL" clId="{32038628-7DE1-45D7-9C35-7AEAB6493937}" dt="2025-02-27T15:23:35.942" v="791" actId="20577"/>
          <ac:spMkLst>
            <pc:docMk/>
            <pc:sldMk cId="2045139719" sldId="265"/>
            <ac:spMk id="2" creationId="{6DC8904C-B48B-4F17-B380-674F4B0FB63A}"/>
          </ac:spMkLst>
        </pc:spChg>
        <pc:spChg chg="mod">
          <ac:chgData name="Plath, Lydia" userId="d55df847-9415-48ab-8601-3a567b338f16" providerId="ADAL" clId="{32038628-7DE1-45D7-9C35-7AEAB6493937}" dt="2025-02-27T15:23:50.769" v="811" actId="20577"/>
          <ac:spMkLst>
            <pc:docMk/>
            <pc:sldMk cId="2045139719" sldId="265"/>
            <ac:spMk id="3" creationId="{5115FD5E-8374-4D9F-A844-E507A875DE23}"/>
          </ac:spMkLst>
        </pc:spChg>
      </pc:sldChg>
      <pc:sldChg chg="del">
        <pc:chgData name="Plath, Lydia" userId="d55df847-9415-48ab-8601-3a567b338f16" providerId="ADAL" clId="{32038628-7DE1-45D7-9C35-7AEAB6493937}" dt="2025-02-27T15:13:55.510" v="487" actId="2696"/>
        <pc:sldMkLst>
          <pc:docMk/>
          <pc:sldMk cId="3111407676" sldId="270"/>
        </pc:sldMkLst>
      </pc:sldChg>
      <pc:sldChg chg="add">
        <pc:chgData name="Plath, Lydia" userId="d55df847-9415-48ab-8601-3a567b338f16" providerId="ADAL" clId="{32038628-7DE1-45D7-9C35-7AEAB6493937}" dt="2025-02-27T15:14:01.848" v="488"/>
        <pc:sldMkLst>
          <pc:docMk/>
          <pc:sldMk cId="3691920013" sldId="270"/>
        </pc:sldMkLst>
      </pc:sldChg>
      <pc:sldChg chg="add">
        <pc:chgData name="Plath, Lydia" userId="d55df847-9415-48ab-8601-3a567b338f16" providerId="ADAL" clId="{32038628-7DE1-45D7-9C35-7AEAB6493937}" dt="2025-02-27T15:14:01.848" v="488"/>
        <pc:sldMkLst>
          <pc:docMk/>
          <pc:sldMk cId="1729265400" sldId="271"/>
        </pc:sldMkLst>
      </pc:sldChg>
      <pc:sldChg chg="del">
        <pc:chgData name="Plath, Lydia" userId="d55df847-9415-48ab-8601-3a567b338f16" providerId="ADAL" clId="{32038628-7DE1-45D7-9C35-7AEAB6493937}" dt="2025-02-27T15:13:55.510" v="487" actId="2696"/>
        <pc:sldMkLst>
          <pc:docMk/>
          <pc:sldMk cId="3635115974" sldId="271"/>
        </pc:sldMkLst>
      </pc:sldChg>
      <pc:sldChg chg="modSp mod ord">
        <pc:chgData name="Plath, Lydia" userId="d55df847-9415-48ab-8601-3a567b338f16" providerId="ADAL" clId="{32038628-7DE1-45D7-9C35-7AEAB6493937}" dt="2025-02-27T15:14:27.915" v="521" actId="20577"/>
        <pc:sldMkLst>
          <pc:docMk/>
          <pc:sldMk cId="1971583792" sldId="285"/>
        </pc:sldMkLst>
        <pc:spChg chg="mod">
          <ac:chgData name="Plath, Lydia" userId="d55df847-9415-48ab-8601-3a567b338f16" providerId="ADAL" clId="{32038628-7DE1-45D7-9C35-7AEAB6493937}" dt="2025-02-27T15:14:27.915" v="521" actId="20577"/>
          <ac:spMkLst>
            <pc:docMk/>
            <pc:sldMk cId="1971583792" sldId="285"/>
            <ac:spMk id="3" creationId="{F818944A-4013-454F-8B4F-7FCBB9A2691F}"/>
          </ac:spMkLst>
        </pc:spChg>
      </pc:sldChg>
      <pc:sldChg chg="modSp mod">
        <pc:chgData name="Plath, Lydia" userId="d55df847-9415-48ab-8601-3a567b338f16" providerId="ADAL" clId="{32038628-7DE1-45D7-9C35-7AEAB6493937}" dt="2025-02-27T15:07:34.507" v="278" actId="20577"/>
        <pc:sldMkLst>
          <pc:docMk/>
          <pc:sldMk cId="2962504092" sldId="288"/>
        </pc:sldMkLst>
        <pc:spChg chg="mod">
          <ac:chgData name="Plath, Lydia" userId="d55df847-9415-48ab-8601-3a567b338f16" providerId="ADAL" clId="{32038628-7DE1-45D7-9C35-7AEAB6493937}" dt="2025-02-27T15:07:34.507" v="278" actId="20577"/>
          <ac:spMkLst>
            <pc:docMk/>
            <pc:sldMk cId="2962504092" sldId="288"/>
            <ac:spMk id="5" creationId="{FE351F18-B476-4FD1-AB3B-D7E6D09D56AF}"/>
          </ac:spMkLst>
        </pc:spChg>
      </pc:sldChg>
      <pc:sldChg chg="modSp mod">
        <pc:chgData name="Plath, Lydia" userId="d55df847-9415-48ab-8601-3a567b338f16" providerId="ADAL" clId="{32038628-7DE1-45D7-9C35-7AEAB6493937}" dt="2025-02-27T15:13:33.034" v="467" actId="20577"/>
        <pc:sldMkLst>
          <pc:docMk/>
          <pc:sldMk cId="3592805512" sldId="291"/>
        </pc:sldMkLst>
        <pc:spChg chg="mod">
          <ac:chgData name="Plath, Lydia" userId="d55df847-9415-48ab-8601-3a567b338f16" providerId="ADAL" clId="{32038628-7DE1-45D7-9C35-7AEAB6493937}" dt="2025-02-27T15:13:33.034" v="467" actId="20577"/>
          <ac:spMkLst>
            <pc:docMk/>
            <pc:sldMk cId="3592805512" sldId="291"/>
            <ac:spMk id="4" creationId="{9C58BBFD-2338-4F6F-AD0A-4CA75D5B8AF3}"/>
          </ac:spMkLst>
        </pc:spChg>
      </pc:sldChg>
      <pc:sldChg chg="modSp mod ord">
        <pc:chgData name="Plath, Lydia" userId="d55df847-9415-48ab-8601-3a567b338f16" providerId="ADAL" clId="{32038628-7DE1-45D7-9C35-7AEAB6493937}" dt="2025-02-27T15:14:15.980" v="490"/>
        <pc:sldMkLst>
          <pc:docMk/>
          <pc:sldMk cId="1454333701" sldId="294"/>
        </pc:sldMkLst>
        <pc:spChg chg="mod">
          <ac:chgData name="Plath, Lydia" userId="d55df847-9415-48ab-8601-3a567b338f16" providerId="ADAL" clId="{32038628-7DE1-45D7-9C35-7AEAB6493937}" dt="2025-02-27T14:58:21.874" v="235" actId="20577"/>
          <ac:spMkLst>
            <pc:docMk/>
            <pc:sldMk cId="1454333701" sldId="294"/>
            <ac:spMk id="4" creationId="{A243EECE-D602-4AE7-8FD4-0CD7D65CB946}"/>
          </ac:spMkLst>
        </pc:spChg>
      </pc:sldChg>
      <pc:sldChg chg="modSp del mod">
        <pc:chgData name="Plath, Lydia" userId="d55df847-9415-48ab-8601-3a567b338f16" providerId="ADAL" clId="{32038628-7DE1-45D7-9C35-7AEAB6493937}" dt="2025-02-27T15:13:55.510" v="487" actId="2696"/>
        <pc:sldMkLst>
          <pc:docMk/>
          <pc:sldMk cId="695191716" sldId="314"/>
        </pc:sldMkLst>
        <pc:spChg chg="mod">
          <ac:chgData name="Plath, Lydia" userId="d55df847-9415-48ab-8601-3a567b338f16" providerId="ADAL" clId="{32038628-7DE1-45D7-9C35-7AEAB6493937}" dt="2025-02-27T15:10:25.293" v="352" actId="6549"/>
          <ac:spMkLst>
            <pc:docMk/>
            <pc:sldMk cId="695191716" sldId="314"/>
            <ac:spMk id="4099" creationId="{00000000-0000-0000-0000-000000000000}"/>
          </ac:spMkLst>
        </pc:spChg>
      </pc:sldChg>
      <pc:sldChg chg="add">
        <pc:chgData name="Plath, Lydia" userId="d55df847-9415-48ab-8601-3a567b338f16" providerId="ADAL" clId="{32038628-7DE1-45D7-9C35-7AEAB6493937}" dt="2025-02-27T15:14:01.848" v="488"/>
        <pc:sldMkLst>
          <pc:docMk/>
          <pc:sldMk cId="4221360206" sldId="314"/>
        </pc:sldMkLst>
      </pc:sldChg>
      <pc:sldChg chg="addSp delSp modSp del mod">
        <pc:chgData name="Plath, Lydia" userId="d55df847-9415-48ab-8601-3a567b338f16" providerId="ADAL" clId="{32038628-7DE1-45D7-9C35-7AEAB6493937}" dt="2025-02-27T15:10:51.288" v="353" actId="2696"/>
        <pc:sldMkLst>
          <pc:docMk/>
          <pc:sldMk cId="2743083563" sldId="315"/>
        </pc:sldMkLst>
        <pc:spChg chg="mod">
          <ac:chgData name="Plath, Lydia" userId="d55df847-9415-48ab-8601-3a567b338f16" providerId="ADAL" clId="{32038628-7DE1-45D7-9C35-7AEAB6493937}" dt="2025-02-27T14:57:34.820" v="102" actId="20577"/>
          <ac:spMkLst>
            <pc:docMk/>
            <pc:sldMk cId="2743083563" sldId="315"/>
            <ac:spMk id="3" creationId="{00000000-0000-0000-0000-000000000000}"/>
          </ac:spMkLst>
        </pc:spChg>
        <pc:picChg chg="add mod">
          <ac:chgData name="Plath, Lydia" userId="d55df847-9415-48ab-8601-3a567b338f16" providerId="ADAL" clId="{32038628-7DE1-45D7-9C35-7AEAB6493937}" dt="2025-02-27T14:57:38.570" v="104" actId="1076"/>
          <ac:picMkLst>
            <pc:docMk/>
            <pc:sldMk cId="2743083563" sldId="315"/>
            <ac:picMk id="2" creationId="{E132A68A-3E9C-667D-44F8-9416F0E2B4FA}"/>
          </ac:picMkLst>
        </pc:picChg>
        <pc:picChg chg="del mod">
          <ac:chgData name="Plath, Lydia" userId="d55df847-9415-48ab-8601-3a567b338f16" providerId="ADAL" clId="{32038628-7DE1-45D7-9C35-7AEAB6493937}" dt="2025-02-27T15:08:58.602" v="290" actId="21"/>
          <ac:picMkLst>
            <pc:docMk/>
            <pc:sldMk cId="2743083563" sldId="315"/>
            <ac:picMk id="5123" creationId="{00000000-0000-0000-0000-000000000000}"/>
          </ac:picMkLst>
        </pc:picChg>
      </pc:sldChg>
      <pc:sldChg chg="addSp delSp modSp add mod">
        <pc:chgData name="Plath, Lydia" userId="d55df847-9415-48ab-8601-3a567b338f16" providerId="ADAL" clId="{32038628-7DE1-45D7-9C35-7AEAB6493937}" dt="2025-02-27T15:13:10.122" v="443" actId="14100"/>
        <pc:sldMkLst>
          <pc:docMk/>
          <pc:sldMk cId="2968425865" sldId="315"/>
        </pc:sldMkLst>
        <pc:spChg chg="del">
          <ac:chgData name="Plath, Lydia" userId="d55df847-9415-48ab-8601-3a567b338f16" providerId="ADAL" clId="{32038628-7DE1-45D7-9C35-7AEAB6493937}" dt="2025-02-27T15:11:01.468" v="356" actId="478"/>
          <ac:spMkLst>
            <pc:docMk/>
            <pc:sldMk cId="2968425865" sldId="315"/>
            <ac:spMk id="3" creationId="{00000000-0000-0000-0000-000000000000}"/>
          </ac:spMkLst>
        </pc:spChg>
        <pc:spChg chg="add mod">
          <ac:chgData name="Plath, Lydia" userId="d55df847-9415-48ab-8601-3a567b338f16" providerId="ADAL" clId="{32038628-7DE1-45D7-9C35-7AEAB6493937}" dt="2025-02-27T15:12:45.390" v="435" actId="1076"/>
          <ac:spMkLst>
            <pc:docMk/>
            <pc:sldMk cId="2968425865" sldId="315"/>
            <ac:spMk id="5" creationId="{3EB6EF4E-1030-6EAD-1C50-E7FB420B6ACC}"/>
          </ac:spMkLst>
        </pc:spChg>
        <pc:picChg chg="mod">
          <ac:chgData name="Plath, Lydia" userId="d55df847-9415-48ab-8601-3a567b338f16" providerId="ADAL" clId="{32038628-7DE1-45D7-9C35-7AEAB6493937}" dt="2025-02-27T15:13:10.122" v="443" actId="14100"/>
          <ac:picMkLst>
            <pc:docMk/>
            <pc:sldMk cId="2968425865" sldId="315"/>
            <ac:picMk id="2" creationId="{E132A68A-3E9C-667D-44F8-9416F0E2B4FA}"/>
          </ac:picMkLst>
        </pc:picChg>
        <pc:picChg chg="add mod">
          <ac:chgData name="Plath, Lydia" userId="d55df847-9415-48ab-8601-3a567b338f16" providerId="ADAL" clId="{32038628-7DE1-45D7-9C35-7AEAB6493937}" dt="2025-02-27T15:11:40.057" v="363" actId="1076"/>
          <ac:picMkLst>
            <pc:docMk/>
            <pc:sldMk cId="2968425865" sldId="315"/>
            <ac:picMk id="6" creationId="{E286E19A-BC41-0E09-6775-42BE8AAC2D3A}"/>
          </ac:picMkLst>
        </pc:picChg>
        <pc:picChg chg="add mod">
          <ac:chgData name="Plath, Lydia" userId="d55df847-9415-48ab-8601-3a567b338f16" providerId="ADAL" clId="{32038628-7DE1-45D7-9C35-7AEAB6493937}" dt="2025-02-27T15:13:04.453" v="441" actId="1076"/>
          <ac:picMkLst>
            <pc:docMk/>
            <pc:sldMk cId="2968425865" sldId="315"/>
            <ac:picMk id="9218" creationId="{B6F356A6-3980-E56F-A977-8B964F1583BA}"/>
          </ac:picMkLst>
        </pc:picChg>
      </pc:sldChg>
      <pc:sldChg chg="del">
        <pc:chgData name="Plath, Lydia" userId="d55df847-9415-48ab-8601-3a567b338f16" providerId="ADAL" clId="{32038628-7DE1-45D7-9C35-7AEAB6493937}" dt="2025-02-27T14:56:06.489" v="43" actId="47"/>
        <pc:sldMkLst>
          <pc:docMk/>
          <pc:sldMk cId="1997875757" sldId="375"/>
        </pc:sldMkLst>
      </pc:sldChg>
      <pc:sldChg chg="modSp mod">
        <pc:chgData name="Plath, Lydia" userId="d55df847-9415-48ab-8601-3a567b338f16" providerId="ADAL" clId="{32038628-7DE1-45D7-9C35-7AEAB6493937}" dt="2025-02-27T15:13:40.954" v="486" actId="20577"/>
        <pc:sldMkLst>
          <pc:docMk/>
          <pc:sldMk cId="3173507124" sldId="376"/>
        </pc:sldMkLst>
        <pc:spChg chg="mod">
          <ac:chgData name="Plath, Lydia" userId="d55df847-9415-48ab-8601-3a567b338f16" providerId="ADAL" clId="{32038628-7DE1-45D7-9C35-7AEAB6493937}" dt="2025-02-27T15:13:40.954" v="486" actId="20577"/>
          <ac:spMkLst>
            <pc:docMk/>
            <pc:sldMk cId="3173507124" sldId="376"/>
            <ac:spMk id="6" creationId="{00A5B86D-B5B7-4DA1-AC05-FB8386CDF2C7}"/>
          </ac:spMkLst>
        </pc:spChg>
      </pc:sldChg>
      <pc:sldChg chg="del">
        <pc:chgData name="Plath, Lydia" userId="d55df847-9415-48ab-8601-3a567b338f16" providerId="ADAL" clId="{32038628-7DE1-45D7-9C35-7AEAB6493937}" dt="2025-02-27T14:53:58.008" v="35" actId="47"/>
        <pc:sldMkLst>
          <pc:docMk/>
          <pc:sldMk cId="3035009895" sldId="383"/>
        </pc:sldMkLst>
      </pc:sldChg>
      <pc:sldChg chg="addSp delSp modSp add del mod chgLayout">
        <pc:chgData name="Plath, Lydia" userId="d55df847-9415-48ab-8601-3a567b338f16" providerId="ADAL" clId="{32038628-7DE1-45D7-9C35-7AEAB6493937}" dt="2025-02-27T15:15:13.384" v="535" actId="2696"/>
        <pc:sldMkLst>
          <pc:docMk/>
          <pc:sldMk cId="2304488347" sldId="384"/>
        </pc:sldMkLst>
        <pc:spChg chg="add del mod">
          <ac:chgData name="Plath, Lydia" userId="d55df847-9415-48ab-8601-3a567b338f16" providerId="ADAL" clId="{32038628-7DE1-45D7-9C35-7AEAB6493937}" dt="2025-02-27T15:00:11.858" v="239" actId="6264"/>
          <ac:spMkLst>
            <pc:docMk/>
            <pc:sldMk cId="2304488347" sldId="384"/>
            <ac:spMk id="2" creationId="{B0B1A5B8-2D9F-D125-2F9C-8D672BB7AD3D}"/>
          </ac:spMkLst>
        </pc:spChg>
        <pc:spChg chg="add del mod">
          <ac:chgData name="Plath, Lydia" userId="d55df847-9415-48ab-8601-3a567b338f16" providerId="ADAL" clId="{32038628-7DE1-45D7-9C35-7AEAB6493937}" dt="2025-02-27T15:00:11.858" v="239" actId="6264"/>
          <ac:spMkLst>
            <pc:docMk/>
            <pc:sldMk cId="2304488347" sldId="384"/>
            <ac:spMk id="3" creationId="{EAA64552-4902-0540-EA4E-27F8CE1F8F28}"/>
          </ac:spMkLst>
        </pc:spChg>
        <pc:spChg chg="mod ord">
          <ac:chgData name="Plath, Lydia" userId="d55df847-9415-48ab-8601-3a567b338f16" providerId="ADAL" clId="{32038628-7DE1-45D7-9C35-7AEAB6493937}" dt="2025-02-27T15:00:11.858" v="239" actId="6264"/>
          <ac:spMkLst>
            <pc:docMk/>
            <pc:sldMk cId="2304488347" sldId="384"/>
            <ac:spMk id="4" creationId="{F6BD3655-1BCE-4C28-9136-8693766B523F}"/>
          </ac:spMkLst>
        </pc:spChg>
        <pc:spChg chg="mod ord">
          <ac:chgData name="Plath, Lydia" userId="d55df847-9415-48ab-8601-3a567b338f16" providerId="ADAL" clId="{32038628-7DE1-45D7-9C35-7AEAB6493937}" dt="2025-02-27T15:00:11.858" v="240" actId="27636"/>
          <ac:spMkLst>
            <pc:docMk/>
            <pc:sldMk cId="2304488347" sldId="384"/>
            <ac:spMk id="5" creationId="{C76D02C7-AD65-49F8-A504-646B95DD0BE6}"/>
          </ac:spMkLst>
        </pc:spChg>
      </pc:sldChg>
      <pc:sldChg chg="modSp add mod">
        <pc:chgData name="Plath, Lydia" userId="d55df847-9415-48ab-8601-3a567b338f16" providerId="ADAL" clId="{32038628-7DE1-45D7-9C35-7AEAB6493937}" dt="2025-02-27T15:15:36.442" v="544" actId="1076"/>
        <pc:sldMkLst>
          <pc:docMk/>
          <pc:sldMk cId="2859135593" sldId="384"/>
        </pc:sldMkLst>
        <pc:spChg chg="mod">
          <ac:chgData name="Plath, Lydia" userId="d55df847-9415-48ab-8601-3a567b338f16" providerId="ADAL" clId="{32038628-7DE1-45D7-9C35-7AEAB6493937}" dt="2025-02-27T15:15:31.496" v="543" actId="27636"/>
          <ac:spMkLst>
            <pc:docMk/>
            <pc:sldMk cId="2859135593" sldId="384"/>
            <ac:spMk id="5" creationId="{C76D02C7-AD65-49F8-A504-646B95DD0BE6}"/>
          </ac:spMkLst>
        </pc:spChg>
        <pc:picChg chg="mod">
          <ac:chgData name="Plath, Lydia" userId="d55df847-9415-48ab-8601-3a567b338f16" providerId="ADAL" clId="{32038628-7DE1-45D7-9C35-7AEAB6493937}" dt="2025-02-27T15:15:36.442" v="544" actId="1076"/>
          <ac:picMkLst>
            <pc:docMk/>
            <pc:sldMk cId="2859135593" sldId="384"/>
            <ac:picMk id="5152" creationId="{F412BDE6-CE41-49CB-88EA-566DA793C811}"/>
          </ac:picMkLst>
        </pc:picChg>
      </pc:sldChg>
      <pc:sldChg chg="del">
        <pc:chgData name="Plath, Lydia" userId="d55df847-9415-48ab-8601-3a567b338f16" providerId="ADAL" clId="{32038628-7DE1-45D7-9C35-7AEAB6493937}" dt="2025-02-27T14:53:55.968" v="32" actId="47"/>
        <pc:sldMkLst>
          <pc:docMk/>
          <pc:sldMk cId="94848820" sldId="387"/>
        </pc:sldMkLst>
      </pc:sldChg>
      <pc:sldChg chg="del">
        <pc:chgData name="Plath, Lydia" userId="d55df847-9415-48ab-8601-3a567b338f16" providerId="ADAL" clId="{32038628-7DE1-45D7-9C35-7AEAB6493937}" dt="2025-02-27T14:53:56.438" v="33" actId="47"/>
        <pc:sldMkLst>
          <pc:docMk/>
          <pc:sldMk cId="3752968188" sldId="392"/>
        </pc:sldMkLst>
      </pc:sldChg>
      <pc:sldChg chg="delSp modSp add del mod">
        <pc:chgData name="Plath, Lydia" userId="d55df847-9415-48ab-8601-3a567b338f16" providerId="ADAL" clId="{32038628-7DE1-45D7-9C35-7AEAB6493937}" dt="2025-02-27T15:22:50.785" v="761" actId="47"/>
        <pc:sldMkLst>
          <pc:docMk/>
          <pc:sldMk cId="2304671713" sldId="404"/>
        </pc:sldMkLst>
        <pc:spChg chg="mod">
          <ac:chgData name="Plath, Lydia" userId="d55df847-9415-48ab-8601-3a567b338f16" providerId="ADAL" clId="{32038628-7DE1-45D7-9C35-7AEAB6493937}" dt="2025-02-27T15:18:10.833" v="621" actId="21"/>
          <ac:spMkLst>
            <pc:docMk/>
            <pc:sldMk cId="2304671713" sldId="404"/>
            <ac:spMk id="29698" creationId="{00000000-0000-0000-0000-000000000000}"/>
          </ac:spMkLst>
        </pc:spChg>
        <pc:picChg chg="del">
          <ac:chgData name="Plath, Lydia" userId="d55df847-9415-48ab-8601-3a567b338f16" providerId="ADAL" clId="{32038628-7DE1-45D7-9C35-7AEAB6493937}" dt="2025-02-27T15:17:52.149" v="614" actId="21"/>
          <ac:picMkLst>
            <pc:docMk/>
            <pc:sldMk cId="2304671713" sldId="404"/>
            <ac:picMk id="29699" creationId="{00000000-0000-0000-0000-000000000000}"/>
          </ac:picMkLst>
        </pc:picChg>
      </pc:sldChg>
      <pc:sldChg chg="del">
        <pc:chgData name="Plath, Lydia" userId="d55df847-9415-48ab-8601-3a567b338f16" providerId="ADAL" clId="{32038628-7DE1-45D7-9C35-7AEAB6493937}" dt="2025-02-27T14:54:09.140" v="38" actId="47"/>
        <pc:sldMkLst>
          <pc:docMk/>
          <pc:sldMk cId="485614385" sldId="410"/>
        </pc:sldMkLst>
      </pc:sldChg>
      <pc:sldChg chg="del">
        <pc:chgData name="Plath, Lydia" userId="d55df847-9415-48ab-8601-3a567b338f16" providerId="ADAL" clId="{32038628-7DE1-45D7-9C35-7AEAB6493937}" dt="2025-02-27T14:54:30.346" v="40" actId="2696"/>
        <pc:sldMkLst>
          <pc:docMk/>
          <pc:sldMk cId="1237541079" sldId="411"/>
        </pc:sldMkLst>
      </pc:sldChg>
      <pc:sldChg chg="add">
        <pc:chgData name="Plath, Lydia" userId="d55df847-9415-48ab-8601-3a567b338f16" providerId="ADAL" clId="{32038628-7DE1-45D7-9C35-7AEAB6493937}" dt="2025-02-27T14:54:35.519" v="41"/>
        <pc:sldMkLst>
          <pc:docMk/>
          <pc:sldMk cId="1681884416" sldId="411"/>
        </pc:sldMkLst>
      </pc:sldChg>
      <pc:sldChg chg="modSp mod">
        <pc:chgData name="Plath, Lydia" userId="d55df847-9415-48ab-8601-3a567b338f16" providerId="ADAL" clId="{32038628-7DE1-45D7-9C35-7AEAB6493937}" dt="2025-02-27T15:07:42.067" v="282" actId="20577"/>
        <pc:sldMkLst>
          <pc:docMk/>
          <pc:sldMk cId="3965366544" sldId="414"/>
        </pc:sldMkLst>
        <pc:spChg chg="mod">
          <ac:chgData name="Plath, Lydia" userId="d55df847-9415-48ab-8601-3a567b338f16" providerId="ADAL" clId="{32038628-7DE1-45D7-9C35-7AEAB6493937}" dt="2025-02-27T15:07:42.067" v="282" actId="20577"/>
          <ac:spMkLst>
            <pc:docMk/>
            <pc:sldMk cId="3965366544" sldId="414"/>
            <ac:spMk id="2" creationId="{63AB3ED1-02A1-F0BC-24FE-FAF477BC91DB}"/>
          </ac:spMkLst>
        </pc:spChg>
      </pc:sldChg>
      <pc:sldChg chg="del">
        <pc:chgData name="Plath, Lydia" userId="d55df847-9415-48ab-8601-3a567b338f16" providerId="ADAL" clId="{32038628-7DE1-45D7-9C35-7AEAB6493937}" dt="2025-02-27T15:08:28.279" v="283" actId="47"/>
        <pc:sldMkLst>
          <pc:docMk/>
          <pc:sldMk cId="2908580154" sldId="416"/>
        </pc:sldMkLst>
      </pc:sldChg>
      <pc:sldChg chg="del">
        <pc:chgData name="Plath, Lydia" userId="d55df847-9415-48ab-8601-3a567b338f16" providerId="ADAL" clId="{32038628-7DE1-45D7-9C35-7AEAB6493937}" dt="2025-02-27T14:53:57.081" v="34" actId="47"/>
        <pc:sldMkLst>
          <pc:docMk/>
          <pc:sldMk cId="1404486142" sldId="417"/>
        </pc:sldMkLst>
      </pc:sldChg>
      <pc:sldChg chg="addSp delSp modSp add mod chgLayout">
        <pc:chgData name="Plath, Lydia" userId="d55df847-9415-48ab-8601-3a567b338f16" providerId="ADAL" clId="{32038628-7DE1-45D7-9C35-7AEAB6493937}" dt="2025-02-27T15:10:05.069" v="351" actId="20577"/>
        <pc:sldMkLst>
          <pc:docMk/>
          <pc:sldMk cId="2867370130" sldId="417"/>
        </pc:sldMkLst>
        <pc:spChg chg="add del mod">
          <ac:chgData name="Plath, Lydia" userId="d55df847-9415-48ab-8601-3a567b338f16" providerId="ADAL" clId="{32038628-7DE1-45D7-9C35-7AEAB6493937}" dt="2025-02-27T15:08:38.488" v="284" actId="6264"/>
          <ac:spMkLst>
            <pc:docMk/>
            <pc:sldMk cId="2867370130" sldId="417"/>
            <ac:spMk id="3" creationId="{928D00EF-4A00-8C9E-FC2C-F53A010C3124}"/>
          </ac:spMkLst>
        </pc:spChg>
        <pc:spChg chg="mod ord">
          <ac:chgData name="Plath, Lydia" userId="d55df847-9415-48ab-8601-3a567b338f16" providerId="ADAL" clId="{32038628-7DE1-45D7-9C35-7AEAB6493937}" dt="2025-02-27T15:09:44.783" v="342" actId="27636"/>
          <ac:spMkLst>
            <pc:docMk/>
            <pc:sldMk cId="2867370130" sldId="417"/>
            <ac:spMk id="4" creationId="{5AEA24D7-A618-527A-C2F7-6182E031F224}"/>
          </ac:spMkLst>
        </pc:spChg>
        <pc:spChg chg="add del mod">
          <ac:chgData name="Plath, Lydia" userId="d55df847-9415-48ab-8601-3a567b338f16" providerId="ADAL" clId="{32038628-7DE1-45D7-9C35-7AEAB6493937}" dt="2025-02-27T15:08:38.488" v="284" actId="6264"/>
          <ac:spMkLst>
            <pc:docMk/>
            <pc:sldMk cId="2867370130" sldId="417"/>
            <ac:spMk id="5" creationId="{9F8BB709-36D6-1748-ED03-A84F9D445F2D}"/>
          </ac:spMkLst>
        </pc:spChg>
        <pc:spChg chg="mod ord">
          <ac:chgData name="Plath, Lydia" userId="d55df847-9415-48ab-8601-3a567b338f16" providerId="ADAL" clId="{32038628-7DE1-45D7-9C35-7AEAB6493937}" dt="2025-02-27T15:10:05.069" v="351" actId="20577"/>
          <ac:spMkLst>
            <pc:docMk/>
            <pc:sldMk cId="2867370130" sldId="417"/>
            <ac:spMk id="6147" creationId="{00000000-0000-0000-0000-000000000000}"/>
          </ac:spMkLst>
        </pc:spChg>
        <pc:picChg chg="del mod">
          <ac:chgData name="Plath, Lydia" userId="d55df847-9415-48ab-8601-3a567b338f16" providerId="ADAL" clId="{32038628-7DE1-45D7-9C35-7AEAB6493937}" dt="2025-02-27T15:08:50.425" v="288" actId="478"/>
          <ac:picMkLst>
            <pc:docMk/>
            <pc:sldMk cId="2867370130" sldId="417"/>
            <ac:picMk id="2" creationId="{A377F306-0098-8A02-454A-99CBEAE93062}"/>
          </ac:picMkLst>
        </pc:picChg>
        <pc:picChg chg="add mod">
          <ac:chgData name="Plath, Lydia" userId="d55df847-9415-48ab-8601-3a567b338f16" providerId="ADAL" clId="{32038628-7DE1-45D7-9C35-7AEAB6493937}" dt="2025-02-27T15:10:00.069" v="350" actId="1076"/>
          <ac:picMkLst>
            <pc:docMk/>
            <pc:sldMk cId="2867370130" sldId="417"/>
            <ac:picMk id="6" creationId="{3342B762-CAAD-2442-8F7F-C1A09F55DA3A}"/>
          </ac:picMkLst>
        </pc:picChg>
        <pc:picChg chg="mod">
          <ac:chgData name="Plath, Lydia" userId="d55df847-9415-48ab-8601-3a567b338f16" providerId="ADAL" clId="{32038628-7DE1-45D7-9C35-7AEAB6493937}" dt="2025-02-27T15:09:58.328" v="349" actId="1076"/>
          <ac:picMkLst>
            <pc:docMk/>
            <pc:sldMk cId="2867370130" sldId="417"/>
            <ac:picMk id="6146" creationId="{00000000-0000-0000-0000-000000000000}"/>
          </ac:picMkLst>
        </pc:picChg>
      </pc:sldChg>
      <pc:sldChg chg="del">
        <pc:chgData name="Plath, Lydia" userId="d55df847-9415-48ab-8601-3a567b338f16" providerId="ADAL" clId="{32038628-7DE1-45D7-9C35-7AEAB6493937}" dt="2025-02-27T14:54:08.552" v="37" actId="47"/>
        <pc:sldMkLst>
          <pc:docMk/>
          <pc:sldMk cId="1576242521" sldId="418"/>
        </pc:sldMkLst>
      </pc:sldChg>
      <pc:sldChg chg="del">
        <pc:chgData name="Plath, Lydia" userId="d55df847-9415-48ab-8601-3a567b338f16" providerId="ADAL" clId="{32038628-7DE1-45D7-9C35-7AEAB6493937}" dt="2025-02-27T14:54:06.097" v="36" actId="47"/>
        <pc:sldMkLst>
          <pc:docMk/>
          <pc:sldMk cId="3822847726" sldId="419"/>
        </pc:sldMkLst>
      </pc:sldChg>
      <pc:sldChg chg="del">
        <pc:chgData name="Plath, Lydia" userId="d55df847-9415-48ab-8601-3a567b338f16" providerId="ADAL" clId="{32038628-7DE1-45D7-9C35-7AEAB6493937}" dt="2025-02-27T14:54:10.757" v="39" actId="47"/>
        <pc:sldMkLst>
          <pc:docMk/>
          <pc:sldMk cId="799638400" sldId="420"/>
        </pc:sldMkLst>
      </pc:sldChg>
      <pc:sldChg chg="modSp add mod">
        <pc:chgData name="Plath, Lydia" userId="d55df847-9415-48ab-8601-3a567b338f16" providerId="ADAL" clId="{32038628-7DE1-45D7-9C35-7AEAB6493937}" dt="2025-02-27T14:56:41.783" v="45" actId="27636"/>
        <pc:sldMkLst>
          <pc:docMk/>
          <pc:sldMk cId="2612962457" sldId="445"/>
        </pc:sldMkLst>
        <pc:spChg chg="mod">
          <ac:chgData name="Plath, Lydia" userId="d55df847-9415-48ab-8601-3a567b338f16" providerId="ADAL" clId="{32038628-7DE1-45D7-9C35-7AEAB6493937}" dt="2025-02-27T14:56:41.783" v="45" actId="27636"/>
          <ac:spMkLst>
            <pc:docMk/>
            <pc:sldMk cId="2612962457" sldId="445"/>
            <ac:spMk id="3" creationId="{4A4999FE-7A1B-C600-C693-441976428E70}"/>
          </ac:spMkLst>
        </pc:spChg>
      </pc:sldChg>
      <pc:sldChg chg="addSp delSp modSp new mod modClrScheme chgLayout">
        <pc:chgData name="Plath, Lydia" userId="d55df847-9415-48ab-8601-3a567b338f16" providerId="ADAL" clId="{32038628-7DE1-45D7-9C35-7AEAB6493937}" dt="2025-02-27T16:12:50.130" v="997" actId="20577"/>
        <pc:sldMkLst>
          <pc:docMk/>
          <pc:sldMk cId="3872012089" sldId="446"/>
        </pc:sldMkLst>
        <pc:spChg chg="mod ord">
          <ac:chgData name="Plath, Lydia" userId="d55df847-9415-48ab-8601-3a567b338f16" providerId="ADAL" clId="{32038628-7DE1-45D7-9C35-7AEAB6493937}" dt="2025-02-27T16:11:40.617" v="984" actId="20577"/>
          <ac:spMkLst>
            <pc:docMk/>
            <pc:sldMk cId="3872012089" sldId="446"/>
            <ac:spMk id="2" creationId="{4CEB7A4C-3D1C-AFEF-BC66-9E5C4F14FA68}"/>
          </ac:spMkLst>
        </pc:spChg>
        <pc:spChg chg="del mod ord">
          <ac:chgData name="Plath, Lydia" userId="d55df847-9415-48ab-8601-3a567b338f16" providerId="ADAL" clId="{32038628-7DE1-45D7-9C35-7AEAB6493937}" dt="2025-02-27T16:11:11.076" v="908" actId="700"/>
          <ac:spMkLst>
            <pc:docMk/>
            <pc:sldMk cId="3872012089" sldId="446"/>
            <ac:spMk id="3" creationId="{A4A6A9B9-9C45-84B1-1E9C-50097A782F08}"/>
          </ac:spMkLst>
        </pc:spChg>
        <pc:spChg chg="add mod ord">
          <ac:chgData name="Plath, Lydia" userId="d55df847-9415-48ab-8601-3a567b338f16" providerId="ADAL" clId="{32038628-7DE1-45D7-9C35-7AEAB6493937}" dt="2025-02-27T16:12:50.130" v="997" actId="20577"/>
          <ac:spMkLst>
            <pc:docMk/>
            <pc:sldMk cId="3872012089" sldId="446"/>
            <ac:spMk id="4" creationId="{734C3BC4-902D-20CC-7242-741E204AD769}"/>
          </ac:spMkLst>
        </pc:spChg>
        <pc:picChg chg="add mod">
          <ac:chgData name="Plath, Lydia" userId="d55df847-9415-48ab-8601-3a567b338f16" providerId="ADAL" clId="{32038628-7DE1-45D7-9C35-7AEAB6493937}" dt="2025-02-27T16:12:08.645" v="994" actId="1076"/>
          <ac:picMkLst>
            <pc:docMk/>
            <pc:sldMk cId="3872012089" sldId="446"/>
            <ac:picMk id="5" creationId="{B8018DAE-5DA7-C302-47DC-1FF1B7D20BFE}"/>
          </ac:picMkLst>
        </pc:picChg>
      </pc:sldChg>
      <pc:sldChg chg="addSp delSp modSp new mod">
        <pc:chgData name="Plath, Lydia" userId="d55df847-9415-48ab-8601-3a567b338f16" providerId="ADAL" clId="{32038628-7DE1-45D7-9C35-7AEAB6493937}" dt="2025-02-27T15:17:21.134" v="601" actId="1076"/>
        <pc:sldMkLst>
          <pc:docMk/>
          <pc:sldMk cId="3840506618" sldId="447"/>
        </pc:sldMkLst>
        <pc:spChg chg="mod">
          <ac:chgData name="Plath, Lydia" userId="d55df847-9415-48ab-8601-3a567b338f16" providerId="ADAL" clId="{32038628-7DE1-45D7-9C35-7AEAB6493937}" dt="2025-02-27T15:14:34.473" v="527" actId="20577"/>
          <ac:spMkLst>
            <pc:docMk/>
            <pc:sldMk cId="3840506618" sldId="447"/>
            <ac:spMk id="2" creationId="{EDDF7E72-A6AF-4C6C-E2B4-6105F40DA4D1}"/>
          </ac:spMkLst>
        </pc:spChg>
        <pc:spChg chg="mod">
          <ac:chgData name="Plath, Lydia" userId="d55df847-9415-48ab-8601-3a567b338f16" providerId="ADAL" clId="{32038628-7DE1-45D7-9C35-7AEAB6493937}" dt="2025-02-27T15:17:21.134" v="601" actId="1076"/>
          <ac:spMkLst>
            <pc:docMk/>
            <pc:sldMk cId="3840506618" sldId="447"/>
            <ac:spMk id="3" creationId="{86AE98C1-05CE-BCDC-5475-46458E5F7489}"/>
          </ac:spMkLst>
        </pc:spChg>
        <pc:picChg chg="add mod">
          <ac:chgData name="Plath, Lydia" userId="d55df847-9415-48ab-8601-3a567b338f16" providerId="ADAL" clId="{32038628-7DE1-45D7-9C35-7AEAB6493937}" dt="2025-02-27T15:16:58.892" v="584" actId="1076"/>
          <ac:picMkLst>
            <pc:docMk/>
            <pc:sldMk cId="3840506618" sldId="447"/>
            <ac:picMk id="4" creationId="{F031F90C-3E20-6882-A415-13E6F0B56B52}"/>
          </ac:picMkLst>
        </pc:picChg>
        <pc:picChg chg="add mod">
          <ac:chgData name="Plath, Lydia" userId="d55df847-9415-48ab-8601-3a567b338f16" providerId="ADAL" clId="{32038628-7DE1-45D7-9C35-7AEAB6493937}" dt="2025-02-27T15:17:04.177" v="588" actId="1076"/>
          <ac:picMkLst>
            <pc:docMk/>
            <pc:sldMk cId="3840506618" sldId="447"/>
            <ac:picMk id="5" creationId="{DE430D49-C488-DDC1-26C4-AA7DD00B172F}"/>
          </ac:picMkLst>
        </pc:picChg>
        <pc:picChg chg="add mod">
          <ac:chgData name="Plath, Lydia" userId="d55df847-9415-48ab-8601-3a567b338f16" providerId="ADAL" clId="{32038628-7DE1-45D7-9C35-7AEAB6493937}" dt="2025-02-27T15:17:00.845" v="585" actId="1076"/>
          <ac:picMkLst>
            <pc:docMk/>
            <pc:sldMk cId="3840506618" sldId="447"/>
            <ac:picMk id="6" creationId="{FC836F8A-1D90-A253-6168-E3C0A7753B47}"/>
          </ac:picMkLst>
        </pc:picChg>
        <pc:picChg chg="add del">
          <ac:chgData name="Plath, Lydia" userId="d55df847-9415-48ab-8601-3a567b338f16" providerId="ADAL" clId="{32038628-7DE1-45D7-9C35-7AEAB6493937}" dt="2025-02-27T15:10:58.065" v="355" actId="21"/>
          <ac:picMkLst>
            <pc:docMk/>
            <pc:sldMk cId="3840506618" sldId="447"/>
            <ac:picMk id="1026" creationId="{673EDEBC-F84F-E92F-6FD7-A54D7DA71581}"/>
          </ac:picMkLst>
        </pc:picChg>
      </pc:sldChg>
      <pc:sldChg chg="modSp add del mod">
        <pc:chgData name="Plath, Lydia" userId="d55df847-9415-48ab-8601-3a567b338f16" providerId="ADAL" clId="{32038628-7DE1-45D7-9C35-7AEAB6493937}" dt="2025-02-27T15:17:31.166" v="602" actId="47"/>
        <pc:sldMkLst>
          <pc:docMk/>
          <pc:sldMk cId="1915113034" sldId="448"/>
        </pc:sldMkLst>
        <pc:spChg chg="mod">
          <ac:chgData name="Plath, Lydia" userId="d55df847-9415-48ab-8601-3a567b338f16" providerId="ADAL" clId="{32038628-7DE1-45D7-9C35-7AEAB6493937}" dt="2025-02-27T15:15:44.705" v="547" actId="27636"/>
          <ac:spMkLst>
            <pc:docMk/>
            <pc:sldMk cId="1915113034" sldId="448"/>
            <ac:spMk id="2" creationId="{C482BE6D-1DDA-5C5B-9B90-1C37DD1413EA}"/>
          </ac:spMkLst>
        </pc:spChg>
        <pc:spChg chg="mod">
          <ac:chgData name="Plath, Lydia" userId="d55df847-9415-48ab-8601-3a567b338f16" providerId="ADAL" clId="{32038628-7DE1-45D7-9C35-7AEAB6493937}" dt="2025-02-27T15:15:51.412" v="551" actId="14100"/>
          <ac:spMkLst>
            <pc:docMk/>
            <pc:sldMk cId="1915113034" sldId="448"/>
            <ac:spMk id="3" creationId="{9C55934E-F720-1DAC-7345-C1E43E6DB4E5}"/>
          </ac:spMkLst>
        </pc:spChg>
        <pc:picChg chg="mod">
          <ac:chgData name="Plath, Lydia" userId="d55df847-9415-48ab-8601-3a567b338f16" providerId="ADAL" clId="{32038628-7DE1-45D7-9C35-7AEAB6493937}" dt="2025-02-27T15:15:42.164" v="545" actId="1076"/>
          <ac:picMkLst>
            <pc:docMk/>
            <pc:sldMk cId="1915113034" sldId="448"/>
            <ac:picMk id="2050" creationId="{E84489DE-8FDA-0C5A-5940-F5D3A7812B7A}"/>
          </ac:picMkLst>
        </pc:picChg>
      </pc:sldChg>
      <pc:sldChg chg="addSp modSp new del mod">
        <pc:chgData name="Plath, Lydia" userId="d55df847-9415-48ab-8601-3a567b338f16" providerId="ADAL" clId="{32038628-7DE1-45D7-9C35-7AEAB6493937}" dt="2025-02-27T15:15:03.353" v="532" actId="2696"/>
        <pc:sldMkLst>
          <pc:docMk/>
          <pc:sldMk cId="3379135900" sldId="448"/>
        </pc:sldMkLst>
        <pc:spChg chg="mod">
          <ac:chgData name="Plath, Lydia" userId="d55df847-9415-48ab-8601-3a567b338f16" providerId="ADAL" clId="{32038628-7DE1-45D7-9C35-7AEAB6493937}" dt="2025-02-27T15:02:40.882" v="248" actId="27636"/>
          <ac:spMkLst>
            <pc:docMk/>
            <pc:sldMk cId="3379135900" sldId="448"/>
            <ac:spMk id="2" creationId="{C482BE6D-1DDA-5C5B-9B90-1C37DD1413EA}"/>
          </ac:spMkLst>
        </pc:spChg>
        <pc:picChg chg="add">
          <ac:chgData name="Plath, Lydia" userId="d55df847-9415-48ab-8601-3a567b338f16" providerId="ADAL" clId="{32038628-7DE1-45D7-9C35-7AEAB6493937}" dt="2025-02-27T15:02:34.210" v="246"/>
          <ac:picMkLst>
            <pc:docMk/>
            <pc:sldMk cId="3379135900" sldId="448"/>
            <ac:picMk id="2050" creationId="{E84489DE-8FDA-0C5A-5940-F5D3A7812B7A}"/>
          </ac:picMkLst>
        </pc:picChg>
      </pc:sldChg>
      <pc:sldChg chg="addSp delSp modSp new del mod setBg">
        <pc:chgData name="Plath, Lydia" userId="d55df847-9415-48ab-8601-3a567b338f16" providerId="ADAL" clId="{32038628-7DE1-45D7-9C35-7AEAB6493937}" dt="2025-02-27T15:22:33.125" v="728" actId="47"/>
        <pc:sldMkLst>
          <pc:docMk/>
          <pc:sldMk cId="2775569634" sldId="449"/>
        </pc:sldMkLst>
        <pc:spChg chg="add del mod">
          <ac:chgData name="Plath, Lydia" userId="d55df847-9415-48ab-8601-3a567b338f16" providerId="ADAL" clId="{32038628-7DE1-45D7-9C35-7AEAB6493937}" dt="2025-02-27T15:19:28.495" v="674" actId="21"/>
          <ac:spMkLst>
            <pc:docMk/>
            <pc:sldMk cId="2775569634" sldId="449"/>
            <ac:spMk id="2" creationId="{90881F2A-4B9A-29C1-E29A-E899E45FE534}"/>
          </ac:spMkLst>
        </pc:spChg>
        <pc:spChg chg="add del">
          <ac:chgData name="Plath, Lydia" userId="d55df847-9415-48ab-8601-3a567b338f16" providerId="ADAL" clId="{32038628-7DE1-45D7-9C35-7AEAB6493937}" dt="2025-02-27T15:03:23.389" v="256"/>
          <ac:spMkLst>
            <pc:docMk/>
            <pc:sldMk cId="2775569634" sldId="449"/>
            <ac:spMk id="3" creationId="{EE5FAAF5-1417-299E-D797-8F189445E15A}"/>
          </ac:spMkLst>
        </pc:spChg>
        <pc:spChg chg="add del">
          <ac:chgData name="Plath, Lydia" userId="d55df847-9415-48ab-8601-3a567b338f16" providerId="ADAL" clId="{32038628-7DE1-45D7-9C35-7AEAB6493937}" dt="2025-02-27T15:03:23.389" v="256"/>
          <ac:spMkLst>
            <pc:docMk/>
            <pc:sldMk cId="2775569634" sldId="449"/>
            <ac:spMk id="3079" creationId="{42A4FC2C-047E-45A5-965D-8E1E3BF09BC6}"/>
          </ac:spMkLst>
        </pc:spChg>
        <pc:picChg chg="add del mod">
          <ac:chgData name="Plath, Lydia" userId="d55df847-9415-48ab-8601-3a567b338f16" providerId="ADAL" clId="{32038628-7DE1-45D7-9C35-7AEAB6493937}" dt="2025-02-27T15:18:55.805" v="662" actId="21"/>
          <ac:picMkLst>
            <pc:docMk/>
            <pc:sldMk cId="2775569634" sldId="449"/>
            <ac:picMk id="3074" creationId="{D9A38162-8CC8-CA23-68E8-3FC0CC714E2E}"/>
          </ac:picMkLst>
        </pc:picChg>
      </pc:sldChg>
      <pc:sldChg chg="addSp delSp modSp new del mod">
        <pc:chgData name="Plath, Lydia" userId="d55df847-9415-48ab-8601-3a567b338f16" providerId="ADAL" clId="{32038628-7DE1-45D7-9C35-7AEAB6493937}" dt="2025-02-27T15:22:35.060" v="729" actId="47"/>
        <pc:sldMkLst>
          <pc:docMk/>
          <pc:sldMk cId="2150722977" sldId="450"/>
        </pc:sldMkLst>
        <pc:spChg chg="mod">
          <ac:chgData name="Plath, Lydia" userId="d55df847-9415-48ab-8601-3a567b338f16" providerId="ADAL" clId="{32038628-7DE1-45D7-9C35-7AEAB6493937}" dt="2025-02-27T15:19:05.212" v="667" actId="27636"/>
          <ac:spMkLst>
            <pc:docMk/>
            <pc:sldMk cId="2150722977" sldId="450"/>
            <ac:spMk id="2" creationId="{DC1A5931-9346-65C6-F32B-E4ADB7782B07}"/>
          </ac:spMkLst>
        </pc:spChg>
        <pc:picChg chg="add del">
          <ac:chgData name="Plath, Lydia" userId="d55df847-9415-48ab-8601-3a567b338f16" providerId="ADAL" clId="{32038628-7DE1-45D7-9C35-7AEAB6493937}" dt="2025-02-27T15:19:00.192" v="664" actId="21"/>
          <ac:picMkLst>
            <pc:docMk/>
            <pc:sldMk cId="2150722977" sldId="450"/>
            <ac:picMk id="4098" creationId="{D54D944E-C41C-49A8-DF56-9970257AF861}"/>
          </ac:picMkLst>
        </pc:picChg>
      </pc:sldChg>
      <pc:sldChg chg="addSp delSp modSp new del mod">
        <pc:chgData name="Plath, Lydia" userId="d55df847-9415-48ab-8601-3a567b338f16" providerId="ADAL" clId="{32038628-7DE1-45D7-9C35-7AEAB6493937}" dt="2025-02-27T15:22:49.922" v="760" actId="47"/>
        <pc:sldMkLst>
          <pc:docMk/>
          <pc:sldMk cId="2138503046" sldId="451"/>
        </pc:sldMkLst>
        <pc:spChg chg="mod">
          <ac:chgData name="Plath, Lydia" userId="d55df847-9415-48ab-8601-3a567b338f16" providerId="ADAL" clId="{32038628-7DE1-45D7-9C35-7AEAB6493937}" dt="2025-02-27T15:18:18.746" v="623" actId="21"/>
          <ac:spMkLst>
            <pc:docMk/>
            <pc:sldMk cId="2138503046" sldId="451"/>
            <ac:spMk id="2" creationId="{1C80CB7C-E1A3-0B89-8632-F54919FD2E70}"/>
          </ac:spMkLst>
        </pc:spChg>
        <pc:picChg chg="add del">
          <ac:chgData name="Plath, Lydia" userId="d55df847-9415-48ab-8601-3a567b338f16" providerId="ADAL" clId="{32038628-7DE1-45D7-9C35-7AEAB6493937}" dt="2025-02-27T15:17:45.351" v="612" actId="21"/>
          <ac:picMkLst>
            <pc:docMk/>
            <pc:sldMk cId="2138503046" sldId="451"/>
            <ac:picMk id="5122" creationId="{11E64D75-8225-ACAF-4D5E-0DBBD144A117}"/>
          </ac:picMkLst>
        </pc:picChg>
      </pc:sldChg>
      <pc:sldChg chg="addSp delSp modSp new del mod">
        <pc:chgData name="Plath, Lydia" userId="d55df847-9415-48ab-8601-3a567b338f16" providerId="ADAL" clId="{32038628-7DE1-45D7-9C35-7AEAB6493937}" dt="2025-02-27T15:14:55.475" v="530" actId="2696"/>
        <pc:sldMkLst>
          <pc:docMk/>
          <pc:sldMk cId="929932279" sldId="452"/>
        </pc:sldMkLst>
        <pc:spChg chg="mod">
          <ac:chgData name="Plath, Lydia" userId="d55df847-9415-48ab-8601-3a567b338f16" providerId="ADAL" clId="{32038628-7DE1-45D7-9C35-7AEAB6493937}" dt="2025-02-27T15:05:03.453" v="267"/>
          <ac:spMkLst>
            <pc:docMk/>
            <pc:sldMk cId="929932279" sldId="452"/>
            <ac:spMk id="2" creationId="{E28575E0-4A64-B52A-1AE2-221265DC7913}"/>
          </ac:spMkLst>
        </pc:spChg>
        <pc:picChg chg="add del">
          <ac:chgData name="Plath, Lydia" userId="d55df847-9415-48ab-8601-3a567b338f16" providerId="ADAL" clId="{32038628-7DE1-45D7-9C35-7AEAB6493937}" dt="2025-02-27T15:14:47.292" v="528" actId="21"/>
          <ac:picMkLst>
            <pc:docMk/>
            <pc:sldMk cId="929932279" sldId="452"/>
            <ac:picMk id="6146" creationId="{A4441C26-EA54-5CE6-FEB8-0ABE440859D4}"/>
          </ac:picMkLst>
        </pc:picChg>
      </pc:sldChg>
      <pc:sldChg chg="addSp modSp add mod">
        <pc:chgData name="Plath, Lydia" userId="d55df847-9415-48ab-8601-3a567b338f16" providerId="ADAL" clId="{32038628-7DE1-45D7-9C35-7AEAB6493937}" dt="2025-02-27T15:18:42.892" v="637" actId="1076"/>
        <pc:sldMkLst>
          <pc:docMk/>
          <pc:sldMk cId="2981002803" sldId="452"/>
        </pc:sldMkLst>
        <pc:spChg chg="mod">
          <ac:chgData name="Plath, Lydia" userId="d55df847-9415-48ab-8601-3a567b338f16" providerId="ADAL" clId="{32038628-7DE1-45D7-9C35-7AEAB6493937}" dt="2025-02-27T15:17:40.769" v="611" actId="20577"/>
          <ac:spMkLst>
            <pc:docMk/>
            <pc:sldMk cId="2981002803" sldId="452"/>
            <ac:spMk id="2" creationId="{E28575E0-4A64-B52A-1AE2-221265DC7913}"/>
          </ac:spMkLst>
        </pc:spChg>
        <pc:spChg chg="mod">
          <ac:chgData name="Plath, Lydia" userId="d55df847-9415-48ab-8601-3a567b338f16" providerId="ADAL" clId="{32038628-7DE1-45D7-9C35-7AEAB6493937}" dt="2025-02-27T15:18:42.892" v="637" actId="1076"/>
          <ac:spMkLst>
            <pc:docMk/>
            <pc:sldMk cId="2981002803" sldId="452"/>
            <ac:spMk id="3" creationId="{F77D438F-5088-FCBD-5E9B-CEBA4FDC1C34}"/>
          </ac:spMkLst>
        </pc:spChg>
        <pc:picChg chg="add mod">
          <ac:chgData name="Plath, Lydia" userId="d55df847-9415-48ab-8601-3a567b338f16" providerId="ADAL" clId="{32038628-7DE1-45D7-9C35-7AEAB6493937}" dt="2025-02-27T15:18:30.557" v="630" actId="1076"/>
          <ac:picMkLst>
            <pc:docMk/>
            <pc:sldMk cId="2981002803" sldId="452"/>
            <ac:picMk id="4" creationId="{37E9E5CF-4F70-7FF7-3DCC-D32FE041A934}"/>
          </ac:picMkLst>
        </pc:picChg>
        <pc:picChg chg="add mod">
          <ac:chgData name="Plath, Lydia" userId="d55df847-9415-48ab-8601-3a567b338f16" providerId="ADAL" clId="{32038628-7DE1-45D7-9C35-7AEAB6493937}" dt="2025-02-27T15:18:32.094" v="631" actId="1076"/>
          <ac:picMkLst>
            <pc:docMk/>
            <pc:sldMk cId="2981002803" sldId="452"/>
            <ac:picMk id="5" creationId="{5313812C-00E4-0FF1-76B9-FFDEDF390784}"/>
          </ac:picMkLst>
        </pc:picChg>
      </pc:sldChg>
      <pc:sldChg chg="addSp delSp modSp new mod chgLayout">
        <pc:chgData name="Plath, Lydia" userId="d55df847-9415-48ab-8601-3a567b338f16" providerId="ADAL" clId="{32038628-7DE1-45D7-9C35-7AEAB6493937}" dt="2025-02-27T16:08:45.020" v="886" actId="1076"/>
        <pc:sldMkLst>
          <pc:docMk/>
          <pc:sldMk cId="3197428048" sldId="453"/>
        </pc:sldMkLst>
        <pc:spChg chg="mod ord">
          <ac:chgData name="Plath, Lydia" userId="d55df847-9415-48ab-8601-3a567b338f16" providerId="ADAL" clId="{32038628-7DE1-45D7-9C35-7AEAB6493937}" dt="2025-02-27T16:02:03.634" v="826" actId="20577"/>
          <ac:spMkLst>
            <pc:docMk/>
            <pc:sldMk cId="3197428048" sldId="453"/>
            <ac:spMk id="2" creationId="{8241A55E-3C05-BF30-7173-C1085B31FE93}"/>
          </ac:spMkLst>
        </pc:spChg>
        <pc:spChg chg="mod ord">
          <ac:chgData name="Plath, Lydia" userId="d55df847-9415-48ab-8601-3a567b338f16" providerId="ADAL" clId="{32038628-7DE1-45D7-9C35-7AEAB6493937}" dt="2025-02-27T16:08:37.006" v="884" actId="20577"/>
          <ac:spMkLst>
            <pc:docMk/>
            <pc:sldMk cId="3197428048" sldId="453"/>
            <ac:spMk id="3" creationId="{327D44EA-DB49-395C-4DFF-C1FF49A1823A}"/>
          </ac:spMkLst>
        </pc:spChg>
        <pc:spChg chg="add del mod">
          <ac:chgData name="Plath, Lydia" userId="d55df847-9415-48ab-8601-3a567b338f16" providerId="ADAL" clId="{32038628-7DE1-45D7-9C35-7AEAB6493937}" dt="2025-02-27T15:22:19.361" v="722" actId="6264"/>
          <ac:spMkLst>
            <pc:docMk/>
            <pc:sldMk cId="3197428048" sldId="453"/>
            <ac:spMk id="6" creationId="{7676A0CD-D997-41B1-65DA-2B16960F37C5}"/>
          </ac:spMkLst>
        </pc:spChg>
        <pc:spChg chg="add del mod">
          <ac:chgData name="Plath, Lydia" userId="d55df847-9415-48ab-8601-3a567b338f16" providerId="ADAL" clId="{32038628-7DE1-45D7-9C35-7AEAB6493937}" dt="2025-02-27T15:22:19.361" v="722" actId="6264"/>
          <ac:spMkLst>
            <pc:docMk/>
            <pc:sldMk cId="3197428048" sldId="453"/>
            <ac:spMk id="7" creationId="{91F51AA4-47BC-411F-2B79-267DBC5D5BF0}"/>
          </ac:spMkLst>
        </pc:spChg>
        <pc:picChg chg="add mod">
          <ac:chgData name="Plath, Lydia" userId="d55df847-9415-48ab-8601-3a567b338f16" providerId="ADAL" clId="{32038628-7DE1-45D7-9C35-7AEAB6493937}" dt="2025-02-27T16:07:48.729" v="831" actId="1076"/>
          <ac:picMkLst>
            <pc:docMk/>
            <pc:sldMk cId="3197428048" sldId="453"/>
            <ac:picMk id="4" creationId="{EDCDD57A-AC5B-D8FC-1645-AFE369BFC6EA}"/>
          </ac:picMkLst>
        </pc:picChg>
        <pc:picChg chg="add mod">
          <ac:chgData name="Plath, Lydia" userId="d55df847-9415-48ab-8601-3a567b338f16" providerId="ADAL" clId="{32038628-7DE1-45D7-9C35-7AEAB6493937}" dt="2025-02-27T16:08:42.353" v="885" actId="1076"/>
          <ac:picMkLst>
            <pc:docMk/>
            <pc:sldMk cId="3197428048" sldId="453"/>
            <ac:picMk id="5" creationId="{9AFD26BE-7000-51F6-DD32-1A0BDAF6D5C7}"/>
          </ac:picMkLst>
        </pc:picChg>
        <pc:picChg chg="add del mod">
          <ac:chgData name="Plath, Lydia" userId="d55df847-9415-48ab-8601-3a567b338f16" providerId="ADAL" clId="{32038628-7DE1-45D7-9C35-7AEAB6493937}" dt="2025-02-27T15:21:37.691" v="689" actId="478"/>
          <ac:picMkLst>
            <pc:docMk/>
            <pc:sldMk cId="3197428048" sldId="453"/>
            <ac:picMk id="10242" creationId="{88968000-202F-5908-4283-39D9E318B061}"/>
          </ac:picMkLst>
        </pc:picChg>
        <pc:picChg chg="add mod">
          <ac:chgData name="Plath, Lydia" userId="d55df847-9415-48ab-8601-3a567b338f16" providerId="ADAL" clId="{32038628-7DE1-45D7-9C35-7AEAB6493937}" dt="2025-02-27T16:08:45.020" v="886" actId="1076"/>
          <ac:picMkLst>
            <pc:docMk/>
            <pc:sldMk cId="3197428048" sldId="453"/>
            <ac:picMk id="10244" creationId="{A9D79959-6ACE-B4D9-96BA-AE131E91BAF1}"/>
          </ac:picMkLst>
        </pc:picChg>
        <pc:picChg chg="add mod">
          <ac:chgData name="Plath, Lydia" userId="d55df847-9415-48ab-8601-3a567b338f16" providerId="ADAL" clId="{32038628-7DE1-45D7-9C35-7AEAB6493937}" dt="2025-02-27T16:07:51.182" v="832" actId="1076"/>
          <ac:picMkLst>
            <pc:docMk/>
            <pc:sldMk cId="3197428048" sldId="453"/>
            <ac:picMk id="10246" creationId="{D61091B1-E30F-6EF2-000C-F6BD0B81F326}"/>
          </ac:picMkLst>
        </pc:picChg>
      </pc:sldChg>
      <pc:sldChg chg="delSp modSp add del mod">
        <pc:chgData name="Plath, Lydia" userId="d55df847-9415-48ab-8601-3a567b338f16" providerId="ADAL" clId="{32038628-7DE1-45D7-9C35-7AEAB6493937}" dt="2025-02-27T15:17:33.395" v="603" actId="47"/>
        <pc:sldMkLst>
          <pc:docMk/>
          <pc:sldMk cId="3459735999" sldId="453"/>
        </pc:sldMkLst>
        <pc:spChg chg="mod">
          <ac:chgData name="Plath, Lydia" userId="d55df847-9415-48ab-8601-3a567b338f16" providerId="ADAL" clId="{32038628-7DE1-45D7-9C35-7AEAB6493937}" dt="2025-02-27T15:16:13.919" v="561" actId="27636"/>
          <ac:spMkLst>
            <pc:docMk/>
            <pc:sldMk cId="3459735999" sldId="453"/>
            <ac:spMk id="2" creationId="{11CCBFFE-4D34-C7AA-B578-D1B1AAC5774A}"/>
          </ac:spMkLst>
        </pc:spChg>
        <pc:picChg chg="del">
          <ac:chgData name="Plath, Lydia" userId="d55df847-9415-48ab-8601-3a567b338f16" providerId="ADAL" clId="{32038628-7DE1-45D7-9C35-7AEAB6493937}" dt="2025-02-27T15:16:03.554" v="556" actId="21"/>
          <ac:picMkLst>
            <pc:docMk/>
            <pc:sldMk cId="3459735999" sldId="453"/>
            <ac:picMk id="7170" creationId="{9261A696-7FCC-2C50-A11E-92580532AE96}"/>
          </ac:picMkLst>
        </pc:picChg>
      </pc:sldChg>
      <pc:sldChg chg="addSp modSp new del mod">
        <pc:chgData name="Plath, Lydia" userId="d55df847-9415-48ab-8601-3a567b338f16" providerId="ADAL" clId="{32038628-7DE1-45D7-9C35-7AEAB6493937}" dt="2025-02-27T15:14:55.475" v="530" actId="2696"/>
        <pc:sldMkLst>
          <pc:docMk/>
          <pc:sldMk cId="4267373036" sldId="453"/>
        </pc:sldMkLst>
        <pc:spChg chg="mod">
          <ac:chgData name="Plath, Lydia" userId="d55df847-9415-48ab-8601-3a567b338f16" providerId="ADAL" clId="{32038628-7DE1-45D7-9C35-7AEAB6493937}" dt="2025-02-27T15:05:32.652" v="271" actId="27636"/>
          <ac:spMkLst>
            <pc:docMk/>
            <pc:sldMk cId="4267373036" sldId="453"/>
            <ac:spMk id="2" creationId="{11CCBFFE-4D34-C7AA-B578-D1B1AAC5774A}"/>
          </ac:spMkLst>
        </pc:spChg>
        <pc:picChg chg="add">
          <ac:chgData name="Plath, Lydia" userId="d55df847-9415-48ab-8601-3a567b338f16" providerId="ADAL" clId="{32038628-7DE1-45D7-9C35-7AEAB6493937}" dt="2025-02-27T15:05:31.321" v="269"/>
          <ac:picMkLst>
            <pc:docMk/>
            <pc:sldMk cId="4267373036" sldId="453"/>
            <ac:picMk id="7170" creationId="{9261A696-7FCC-2C50-A11E-92580532AE96}"/>
          </ac:picMkLst>
        </pc:picChg>
      </pc:sldChg>
      <pc:sldChg chg="delSp modSp add del mod">
        <pc:chgData name="Plath, Lydia" userId="d55df847-9415-48ab-8601-3a567b338f16" providerId="ADAL" clId="{32038628-7DE1-45D7-9C35-7AEAB6493937}" dt="2025-02-27T15:17:34.096" v="604" actId="47"/>
        <pc:sldMkLst>
          <pc:docMk/>
          <pc:sldMk cId="776532476" sldId="454"/>
        </pc:sldMkLst>
        <pc:spChg chg="mod">
          <ac:chgData name="Plath, Lydia" userId="d55df847-9415-48ab-8601-3a567b338f16" providerId="ADAL" clId="{32038628-7DE1-45D7-9C35-7AEAB6493937}" dt="2025-02-27T15:16:19.531" v="563" actId="21"/>
          <ac:spMkLst>
            <pc:docMk/>
            <pc:sldMk cId="776532476" sldId="454"/>
            <ac:spMk id="2" creationId="{039C9C8C-BAE3-66B0-6F94-9C3617E7F003}"/>
          </ac:spMkLst>
        </pc:spChg>
        <pc:picChg chg="del">
          <ac:chgData name="Plath, Lydia" userId="d55df847-9415-48ab-8601-3a567b338f16" providerId="ADAL" clId="{32038628-7DE1-45D7-9C35-7AEAB6493937}" dt="2025-02-27T15:16:28.340" v="567" actId="21"/>
          <ac:picMkLst>
            <pc:docMk/>
            <pc:sldMk cId="776532476" sldId="454"/>
            <ac:picMk id="8194" creationId="{E3094A3A-ACE1-540F-1D05-668631F8F022}"/>
          </ac:picMkLst>
        </pc:picChg>
      </pc:sldChg>
      <pc:sldChg chg="addSp modSp new del mod">
        <pc:chgData name="Plath, Lydia" userId="d55df847-9415-48ab-8601-3a567b338f16" providerId="ADAL" clId="{32038628-7DE1-45D7-9C35-7AEAB6493937}" dt="2025-02-27T15:14:55.475" v="530" actId="2696"/>
        <pc:sldMkLst>
          <pc:docMk/>
          <pc:sldMk cId="2627149942" sldId="454"/>
        </pc:sldMkLst>
        <pc:spChg chg="mod">
          <ac:chgData name="Plath, Lydia" userId="d55df847-9415-48ab-8601-3a567b338f16" providerId="ADAL" clId="{32038628-7DE1-45D7-9C35-7AEAB6493937}" dt="2025-02-27T15:05:56.394" v="274"/>
          <ac:spMkLst>
            <pc:docMk/>
            <pc:sldMk cId="2627149942" sldId="454"/>
            <ac:spMk id="2" creationId="{039C9C8C-BAE3-66B0-6F94-9C3617E7F003}"/>
          </ac:spMkLst>
        </pc:spChg>
        <pc:picChg chg="add">
          <ac:chgData name="Plath, Lydia" userId="d55df847-9415-48ab-8601-3a567b338f16" providerId="ADAL" clId="{32038628-7DE1-45D7-9C35-7AEAB6493937}" dt="2025-02-27T15:05:53.156" v="273"/>
          <ac:picMkLst>
            <pc:docMk/>
            <pc:sldMk cId="2627149942" sldId="454"/>
            <ac:picMk id="8194" creationId="{E3094A3A-ACE1-540F-1D05-668631F8F022}"/>
          </ac:picMkLst>
        </pc:picChg>
      </pc:sldChg>
      <pc:sldChg chg="new del">
        <pc:chgData name="Plath, Lydia" userId="d55df847-9415-48ab-8601-3a567b338f16" providerId="ADAL" clId="{32038628-7DE1-45D7-9C35-7AEAB6493937}" dt="2025-02-27T15:15:18.471" v="537" actId="47"/>
        <pc:sldMkLst>
          <pc:docMk/>
          <pc:sldMk cId="3197514982" sldId="455"/>
        </pc:sldMkLst>
      </pc:sldChg>
    </pc:docChg>
  </pc:docChgLst>
  <pc:docChgLst>
    <pc:chgData name="Plath, Lydia" userId="d55df847-9415-48ab-8601-3a567b338f16" providerId="ADAL" clId="{37676E7B-412A-4589-8B51-CE074FF04B5A}"/>
    <pc:docChg chg="undo redo custSel addSld delSld modSld sldOrd modMainMaster modNotesMaster">
      <pc:chgData name="Plath, Lydia" userId="d55df847-9415-48ab-8601-3a567b338f16" providerId="ADAL" clId="{37676E7B-412A-4589-8B51-CE074FF04B5A}" dt="2024-11-19T14:58:03.179" v="1853" actId="14100"/>
      <pc:docMkLst>
        <pc:docMk/>
      </pc:docMkLst>
      <pc:sldChg chg="addSp delSp modSp mod chgLayout">
        <pc:chgData name="Plath, Lydia" userId="d55df847-9415-48ab-8601-3a567b338f16" providerId="ADAL" clId="{37676E7B-412A-4589-8B51-CE074FF04B5A}" dt="2024-11-19T13:58:54.269" v="52" actId="6264"/>
        <pc:sldMkLst>
          <pc:docMk/>
          <pc:sldMk cId="3516342125" sldId="256"/>
        </pc:sldMkLst>
        <pc:spChg chg="mod ord">
          <ac:chgData name="Plath, Lydia" userId="d55df847-9415-48ab-8601-3a567b338f16" providerId="ADAL" clId="{37676E7B-412A-4589-8B51-CE074FF04B5A}" dt="2024-11-19T13:58:54.269" v="52" actId="6264"/>
          <ac:spMkLst>
            <pc:docMk/>
            <pc:sldMk cId="3516342125" sldId="256"/>
            <ac:spMk id="2" creationId="{CB2740C2-AD2F-4894-B57E-616F280E07D1}"/>
          </ac:spMkLst>
        </pc:spChg>
        <pc:spChg chg="mod ord">
          <ac:chgData name="Plath, Lydia" userId="d55df847-9415-48ab-8601-3a567b338f16" providerId="ADAL" clId="{37676E7B-412A-4589-8B51-CE074FF04B5A}" dt="2024-11-19T13:58:54.269" v="52" actId="6264"/>
          <ac:spMkLst>
            <pc:docMk/>
            <pc:sldMk cId="3516342125" sldId="256"/>
            <ac:spMk id="3" creationId="{45108A0D-9AE0-4AF5-9941-89C9E41269D3}"/>
          </ac:spMkLst>
        </pc:spChg>
        <pc:spChg chg="add del mod">
          <ac:chgData name="Plath, Lydia" userId="d55df847-9415-48ab-8601-3a567b338f16" providerId="ADAL" clId="{37676E7B-412A-4589-8B51-CE074FF04B5A}" dt="2024-11-19T13:58:54.269" v="52" actId="6264"/>
          <ac:spMkLst>
            <pc:docMk/>
            <pc:sldMk cId="3516342125" sldId="256"/>
            <ac:spMk id="4" creationId="{E5693157-647D-EFC8-8DFC-95321BC6C161}"/>
          </ac:spMkLst>
        </pc:spChg>
        <pc:spChg chg="add del mod">
          <ac:chgData name="Plath, Lydia" userId="d55df847-9415-48ab-8601-3a567b338f16" providerId="ADAL" clId="{37676E7B-412A-4589-8B51-CE074FF04B5A}" dt="2024-11-19T13:58:54.269" v="52" actId="6264"/>
          <ac:spMkLst>
            <pc:docMk/>
            <pc:sldMk cId="3516342125" sldId="256"/>
            <ac:spMk id="5" creationId="{6EA24DA9-74E8-1FD2-5FD1-91960181B6E0}"/>
          </ac:spMkLst>
        </pc:spChg>
      </pc:sldChg>
      <pc:sldChg chg="addSp delSp modSp mod chgLayout">
        <pc:chgData name="Plath, Lydia" userId="d55df847-9415-48ab-8601-3a567b338f16" providerId="ADAL" clId="{37676E7B-412A-4589-8B51-CE074FF04B5A}" dt="2024-11-19T14:06:58.557" v="179" actId="1076"/>
        <pc:sldMkLst>
          <pc:docMk/>
          <pc:sldMk cId="3449782500" sldId="257"/>
        </pc:sldMkLst>
        <pc:spChg chg="mod ord">
          <ac:chgData name="Plath, Lydia" userId="d55df847-9415-48ab-8601-3a567b338f16" providerId="ADAL" clId="{37676E7B-412A-4589-8B51-CE074FF04B5A}" dt="2024-11-19T14:05:14.444" v="163" actId="6264"/>
          <ac:spMkLst>
            <pc:docMk/>
            <pc:sldMk cId="3449782500" sldId="257"/>
            <ac:spMk id="2" creationId="{7AD6E852-8C60-4874-A986-26B4AAC6450B}"/>
          </ac:spMkLst>
        </pc:spChg>
        <pc:spChg chg="mod ord">
          <ac:chgData name="Plath, Lydia" userId="d55df847-9415-48ab-8601-3a567b338f16" providerId="ADAL" clId="{37676E7B-412A-4589-8B51-CE074FF04B5A}" dt="2024-11-19T14:06:47.866" v="176" actId="14100"/>
          <ac:spMkLst>
            <pc:docMk/>
            <pc:sldMk cId="3449782500" sldId="257"/>
            <ac:spMk id="3" creationId="{A007EDBB-F5B8-4D22-B34D-ABCF445C321A}"/>
          </ac:spMkLst>
        </pc:spChg>
        <pc:spChg chg="mod">
          <ac:chgData name="Plath, Lydia" userId="d55df847-9415-48ab-8601-3a567b338f16" providerId="ADAL" clId="{37676E7B-412A-4589-8B51-CE074FF04B5A}" dt="2024-11-19T14:06:58.557" v="179" actId="1076"/>
          <ac:spMkLst>
            <pc:docMk/>
            <pc:sldMk cId="3449782500" sldId="257"/>
            <ac:spMk id="5" creationId="{FBD8AA82-2155-47A8-BED4-9C98D08FDA64}"/>
          </ac:spMkLst>
        </pc:spChg>
        <pc:spChg chg="add del mod">
          <ac:chgData name="Plath, Lydia" userId="d55df847-9415-48ab-8601-3a567b338f16" providerId="ADAL" clId="{37676E7B-412A-4589-8B51-CE074FF04B5A}" dt="2024-11-19T14:05:14.444" v="163" actId="6264"/>
          <ac:spMkLst>
            <pc:docMk/>
            <pc:sldMk cId="3449782500" sldId="257"/>
            <ac:spMk id="7" creationId="{7F814345-37AB-9F48-1DA6-2E27B996287D}"/>
          </ac:spMkLst>
        </pc:spChg>
        <pc:spChg chg="add del mod">
          <ac:chgData name="Plath, Lydia" userId="d55df847-9415-48ab-8601-3a567b338f16" providerId="ADAL" clId="{37676E7B-412A-4589-8B51-CE074FF04B5A}" dt="2024-11-19T14:05:14.444" v="163" actId="6264"/>
          <ac:spMkLst>
            <pc:docMk/>
            <pc:sldMk cId="3449782500" sldId="257"/>
            <ac:spMk id="8" creationId="{6CCE2C8C-10D9-F7A8-740D-A890798A7ABB}"/>
          </ac:spMkLst>
        </pc:spChg>
        <pc:picChg chg="mod">
          <ac:chgData name="Plath, Lydia" userId="d55df847-9415-48ab-8601-3a567b338f16" providerId="ADAL" clId="{37676E7B-412A-4589-8B51-CE074FF04B5A}" dt="2024-11-19T14:06:52.412" v="177" actId="14100"/>
          <ac:picMkLst>
            <pc:docMk/>
            <pc:sldMk cId="3449782500" sldId="257"/>
            <ac:picMk id="4" creationId="{4B84334C-D5E7-45CE-83FD-0DB53CE36D7F}"/>
          </ac:picMkLst>
        </pc:picChg>
        <pc:picChg chg="mod">
          <ac:chgData name="Plath, Lydia" userId="d55df847-9415-48ab-8601-3a567b338f16" providerId="ADAL" clId="{37676E7B-412A-4589-8B51-CE074FF04B5A}" dt="2024-11-19T14:06:54.392" v="178" actId="14100"/>
          <ac:picMkLst>
            <pc:docMk/>
            <pc:sldMk cId="3449782500" sldId="257"/>
            <ac:picMk id="6" creationId="{FDD13CC3-5C2C-4487-2FB1-1C24CC0F18C9}"/>
          </ac:picMkLst>
        </pc:picChg>
      </pc:sldChg>
      <pc:sldChg chg="addSp delSp modSp mod chgLayout">
        <pc:chgData name="Plath, Lydia" userId="d55df847-9415-48ab-8601-3a567b338f16" providerId="ADAL" clId="{37676E7B-412A-4589-8B51-CE074FF04B5A}" dt="2024-11-19T14:48:09.320" v="1554" actId="20577"/>
        <pc:sldMkLst>
          <pc:docMk/>
          <pc:sldMk cId="3560906157" sldId="259"/>
        </pc:sldMkLst>
        <pc:spChg chg="mod ord">
          <ac:chgData name="Plath, Lydia" userId="d55df847-9415-48ab-8601-3a567b338f16" providerId="ADAL" clId="{37676E7B-412A-4589-8B51-CE074FF04B5A}" dt="2024-11-19T14:15:29.891" v="586" actId="20577"/>
          <ac:spMkLst>
            <pc:docMk/>
            <pc:sldMk cId="3560906157" sldId="259"/>
            <ac:spMk id="2" creationId="{D4BA2556-8FAC-4DE1-9F8C-CF74B5AAC54D}"/>
          </ac:spMkLst>
        </pc:spChg>
        <pc:spChg chg="mod ord">
          <ac:chgData name="Plath, Lydia" userId="d55df847-9415-48ab-8601-3a567b338f16" providerId="ADAL" clId="{37676E7B-412A-4589-8B51-CE074FF04B5A}" dt="2024-11-19T14:48:09.320" v="1554" actId="20577"/>
          <ac:spMkLst>
            <pc:docMk/>
            <pc:sldMk cId="3560906157" sldId="259"/>
            <ac:spMk id="3" creationId="{62BC1E8E-2BB2-488C-9B64-7766E927F61B}"/>
          </ac:spMkLst>
        </pc:spChg>
        <pc:spChg chg="add del mod">
          <ac:chgData name="Plath, Lydia" userId="d55df847-9415-48ab-8601-3a567b338f16" providerId="ADAL" clId="{37676E7B-412A-4589-8B51-CE074FF04B5A}" dt="2024-11-19T14:14:45.303" v="578" actId="6264"/>
          <ac:spMkLst>
            <pc:docMk/>
            <pc:sldMk cId="3560906157" sldId="259"/>
            <ac:spMk id="4" creationId="{C09678EE-C542-E698-FB5E-C2801385CF6A}"/>
          </ac:spMkLst>
        </pc:spChg>
        <pc:spChg chg="add del mod">
          <ac:chgData name="Plath, Lydia" userId="d55df847-9415-48ab-8601-3a567b338f16" providerId="ADAL" clId="{37676E7B-412A-4589-8B51-CE074FF04B5A}" dt="2024-11-19T14:14:45.303" v="578" actId="6264"/>
          <ac:spMkLst>
            <pc:docMk/>
            <pc:sldMk cId="3560906157" sldId="259"/>
            <ac:spMk id="5" creationId="{91EB82EF-92D8-46F9-E814-816D21E51F8F}"/>
          </ac:spMkLst>
        </pc:spChg>
        <pc:picChg chg="add del">
          <ac:chgData name="Plath, Lydia" userId="d55df847-9415-48ab-8601-3a567b338f16" providerId="ADAL" clId="{37676E7B-412A-4589-8B51-CE074FF04B5A}" dt="2024-11-19T14:25:21.202" v="884" actId="478"/>
          <ac:picMkLst>
            <pc:docMk/>
            <pc:sldMk cId="3560906157" sldId="259"/>
            <ac:picMk id="4098" creationId="{D46306CD-A781-EDAC-9909-E5E6DB620796}"/>
          </ac:picMkLst>
        </pc:picChg>
      </pc:sldChg>
      <pc:sldChg chg="modSp mod">
        <pc:chgData name="Plath, Lydia" userId="d55df847-9415-48ab-8601-3a567b338f16" providerId="ADAL" clId="{37676E7B-412A-4589-8B51-CE074FF04B5A}" dt="2024-11-19T14:31:33.316" v="1027" actId="113"/>
        <pc:sldMkLst>
          <pc:docMk/>
          <pc:sldMk cId="622929712" sldId="260"/>
        </pc:sldMkLst>
        <pc:spChg chg="mod">
          <ac:chgData name="Plath, Lydia" userId="d55df847-9415-48ab-8601-3a567b338f16" providerId="ADAL" clId="{37676E7B-412A-4589-8B51-CE074FF04B5A}" dt="2024-11-19T13:58:48.610" v="48"/>
          <ac:spMkLst>
            <pc:docMk/>
            <pc:sldMk cId="622929712" sldId="260"/>
            <ac:spMk id="2" creationId="{AEC6577D-690F-4EC8-9DC6-AF973D2C7731}"/>
          </ac:spMkLst>
        </pc:spChg>
        <pc:spChg chg="mod">
          <ac:chgData name="Plath, Lydia" userId="d55df847-9415-48ab-8601-3a567b338f16" providerId="ADAL" clId="{37676E7B-412A-4589-8B51-CE074FF04B5A}" dt="2024-11-19T14:31:33.316" v="1027" actId="113"/>
          <ac:spMkLst>
            <pc:docMk/>
            <pc:sldMk cId="622929712" sldId="260"/>
            <ac:spMk id="3" creationId="{B8B07581-79C2-408D-A96B-9EA012569F43}"/>
          </ac:spMkLst>
        </pc:spChg>
      </pc:sldChg>
      <pc:sldChg chg="addSp modSp mod ord modNotes">
        <pc:chgData name="Plath, Lydia" userId="d55df847-9415-48ab-8601-3a567b338f16" providerId="ADAL" clId="{37676E7B-412A-4589-8B51-CE074FF04B5A}" dt="2024-11-19T14:23:31.916" v="809" actId="27636"/>
        <pc:sldMkLst>
          <pc:docMk/>
          <pc:sldMk cId="3306485376" sldId="262"/>
        </pc:sldMkLst>
        <pc:spChg chg="mod">
          <ac:chgData name="Plath, Lydia" userId="d55df847-9415-48ab-8601-3a567b338f16" providerId="ADAL" clId="{37676E7B-412A-4589-8B51-CE074FF04B5A}" dt="2024-11-19T13:58:48.610" v="48"/>
          <ac:spMkLst>
            <pc:docMk/>
            <pc:sldMk cId="3306485376" sldId="262"/>
            <ac:spMk id="15362" creationId="{00000000-0000-0000-0000-000000000000}"/>
          </ac:spMkLst>
        </pc:spChg>
        <pc:spChg chg="mod">
          <ac:chgData name="Plath, Lydia" userId="d55df847-9415-48ab-8601-3a567b338f16" providerId="ADAL" clId="{37676E7B-412A-4589-8B51-CE074FF04B5A}" dt="2024-11-19T14:23:31.916" v="809" actId="27636"/>
          <ac:spMkLst>
            <pc:docMk/>
            <pc:sldMk cId="3306485376" sldId="262"/>
            <ac:spMk id="15363" creationId="{00000000-0000-0000-0000-000000000000}"/>
          </ac:spMkLst>
        </pc:spChg>
        <pc:picChg chg="add mod">
          <ac:chgData name="Plath, Lydia" userId="d55df847-9415-48ab-8601-3a567b338f16" providerId="ADAL" clId="{37676E7B-412A-4589-8B51-CE074FF04B5A}" dt="2024-11-19T14:23:27.594" v="805" actId="1076"/>
          <ac:picMkLst>
            <pc:docMk/>
            <pc:sldMk cId="3306485376" sldId="262"/>
            <ac:picMk id="3074" creationId="{4ED3F567-A8C6-FA7D-E1BE-115ADC65E756}"/>
          </ac:picMkLst>
        </pc:picChg>
      </pc:sldChg>
      <pc:sldChg chg="addSp delSp modSp mod chgLayout">
        <pc:chgData name="Plath, Lydia" userId="d55df847-9415-48ab-8601-3a567b338f16" providerId="ADAL" clId="{37676E7B-412A-4589-8B51-CE074FF04B5A}" dt="2024-11-19T14:27:18.386" v="911" actId="114"/>
        <pc:sldMkLst>
          <pc:docMk/>
          <pc:sldMk cId="370419378" sldId="265"/>
        </pc:sldMkLst>
        <pc:spChg chg="mod ord">
          <ac:chgData name="Plath, Lydia" userId="d55df847-9415-48ab-8601-3a567b338f16" providerId="ADAL" clId="{37676E7B-412A-4589-8B51-CE074FF04B5A}" dt="2024-11-19T14:26:58.772" v="899" actId="6264"/>
          <ac:spMkLst>
            <pc:docMk/>
            <pc:sldMk cId="370419378" sldId="265"/>
            <ac:spMk id="2" creationId="{6DC8904C-B48B-4F17-B380-674F4B0FB63A}"/>
          </ac:spMkLst>
        </pc:spChg>
        <pc:spChg chg="mod ord">
          <ac:chgData name="Plath, Lydia" userId="d55df847-9415-48ab-8601-3a567b338f16" providerId="ADAL" clId="{37676E7B-412A-4589-8B51-CE074FF04B5A}" dt="2024-11-19T14:27:18.386" v="911" actId="114"/>
          <ac:spMkLst>
            <pc:docMk/>
            <pc:sldMk cId="370419378" sldId="265"/>
            <ac:spMk id="3" creationId="{5115FD5E-8374-4D9F-A844-E507A875DE23}"/>
          </ac:spMkLst>
        </pc:spChg>
        <pc:spChg chg="add del mod">
          <ac:chgData name="Plath, Lydia" userId="d55df847-9415-48ab-8601-3a567b338f16" providerId="ADAL" clId="{37676E7B-412A-4589-8B51-CE074FF04B5A}" dt="2024-11-19T14:26:58.772" v="899" actId="6264"/>
          <ac:spMkLst>
            <pc:docMk/>
            <pc:sldMk cId="370419378" sldId="265"/>
            <ac:spMk id="5" creationId="{47690436-D453-0617-A68D-2B33A4F96749}"/>
          </ac:spMkLst>
        </pc:spChg>
        <pc:spChg chg="add del mod">
          <ac:chgData name="Plath, Lydia" userId="d55df847-9415-48ab-8601-3a567b338f16" providerId="ADAL" clId="{37676E7B-412A-4589-8B51-CE074FF04B5A}" dt="2024-11-19T14:26:58.772" v="899" actId="6264"/>
          <ac:spMkLst>
            <pc:docMk/>
            <pc:sldMk cId="370419378" sldId="265"/>
            <ac:spMk id="6" creationId="{0768645C-B08F-869D-7B5E-7D09C02C8C81}"/>
          </ac:spMkLst>
        </pc:spChg>
        <pc:picChg chg="mod">
          <ac:chgData name="Plath, Lydia" userId="d55df847-9415-48ab-8601-3a567b338f16" providerId="ADAL" clId="{37676E7B-412A-4589-8B51-CE074FF04B5A}" dt="2024-11-19T14:27:10.741" v="906" actId="1076"/>
          <ac:picMkLst>
            <pc:docMk/>
            <pc:sldMk cId="370419378" sldId="265"/>
            <ac:picMk id="4" creationId="{F4F87136-C23A-9F39-E049-4F10F597460F}"/>
          </ac:picMkLst>
        </pc:picChg>
      </pc:sldChg>
      <pc:sldChg chg="addSp delSp modSp mod chgLayout">
        <pc:chgData name="Plath, Lydia" userId="d55df847-9415-48ab-8601-3a567b338f16" providerId="ADAL" clId="{37676E7B-412A-4589-8B51-CE074FF04B5A}" dt="2024-11-19T14:27:37.811" v="924" actId="27636"/>
        <pc:sldMkLst>
          <pc:docMk/>
          <pc:sldMk cId="3111407676" sldId="270"/>
        </pc:sldMkLst>
        <pc:spChg chg="mod ord">
          <ac:chgData name="Plath, Lydia" userId="d55df847-9415-48ab-8601-3a567b338f16" providerId="ADAL" clId="{37676E7B-412A-4589-8B51-CE074FF04B5A}" dt="2024-11-19T14:27:23.636" v="912" actId="6264"/>
          <ac:spMkLst>
            <pc:docMk/>
            <pc:sldMk cId="3111407676" sldId="270"/>
            <ac:spMk id="2" creationId="{65E6C4DC-A8D6-48A8-AB6A-8FBDDEAEF29F}"/>
          </ac:spMkLst>
        </pc:spChg>
        <pc:spChg chg="mod ord">
          <ac:chgData name="Plath, Lydia" userId="d55df847-9415-48ab-8601-3a567b338f16" providerId="ADAL" clId="{37676E7B-412A-4589-8B51-CE074FF04B5A}" dt="2024-11-19T14:27:37.811" v="924" actId="27636"/>
          <ac:spMkLst>
            <pc:docMk/>
            <pc:sldMk cId="3111407676" sldId="270"/>
            <ac:spMk id="3" creationId="{00000000-0000-0000-0000-000000000000}"/>
          </ac:spMkLst>
        </pc:spChg>
        <pc:spChg chg="add del mod">
          <ac:chgData name="Plath, Lydia" userId="d55df847-9415-48ab-8601-3a567b338f16" providerId="ADAL" clId="{37676E7B-412A-4589-8B51-CE074FF04B5A}" dt="2024-11-19T14:27:23.636" v="912" actId="6264"/>
          <ac:spMkLst>
            <pc:docMk/>
            <pc:sldMk cId="3111407676" sldId="270"/>
            <ac:spMk id="4" creationId="{2E68C9F1-1C7A-C85A-9757-02185E67B213}"/>
          </ac:spMkLst>
        </pc:spChg>
        <pc:spChg chg="add del mod">
          <ac:chgData name="Plath, Lydia" userId="d55df847-9415-48ab-8601-3a567b338f16" providerId="ADAL" clId="{37676E7B-412A-4589-8B51-CE074FF04B5A}" dt="2024-11-19T14:27:23.636" v="912" actId="6264"/>
          <ac:spMkLst>
            <pc:docMk/>
            <pc:sldMk cId="3111407676" sldId="270"/>
            <ac:spMk id="5" creationId="{8AF4D434-3660-C956-A929-859BAF7F0E32}"/>
          </ac:spMkLst>
        </pc:spChg>
        <pc:picChg chg="mod">
          <ac:chgData name="Plath, Lydia" userId="d55df847-9415-48ab-8601-3a567b338f16" providerId="ADAL" clId="{37676E7B-412A-4589-8B51-CE074FF04B5A}" dt="2024-11-19T14:27:26.593" v="914" actId="1076"/>
          <ac:picMkLst>
            <pc:docMk/>
            <pc:sldMk cId="3111407676" sldId="270"/>
            <ac:picMk id="21506" creationId="{00000000-0000-0000-0000-000000000000}"/>
          </ac:picMkLst>
        </pc:picChg>
      </pc:sldChg>
      <pc:sldChg chg="addSp delSp modSp mod chgLayout modNotes">
        <pc:chgData name="Plath, Lydia" userId="d55df847-9415-48ab-8601-3a567b338f16" providerId="ADAL" clId="{37676E7B-412A-4589-8B51-CE074FF04B5A}" dt="2024-11-19T14:29:16.342" v="951" actId="1076"/>
        <pc:sldMkLst>
          <pc:docMk/>
          <pc:sldMk cId="3635115974" sldId="271"/>
        </pc:sldMkLst>
        <pc:spChg chg="del mod">
          <ac:chgData name="Plath, Lydia" userId="d55df847-9415-48ab-8601-3a567b338f16" providerId="ADAL" clId="{37676E7B-412A-4589-8B51-CE074FF04B5A}" dt="2024-11-19T14:28:46.820" v="943"/>
          <ac:spMkLst>
            <pc:docMk/>
            <pc:sldMk cId="3635115974" sldId="271"/>
            <ac:spMk id="2" creationId="{721E7267-EACB-4593-AC2E-590DB3D7E9AD}"/>
          </ac:spMkLst>
        </pc:spChg>
        <pc:spChg chg="add del mod">
          <ac:chgData name="Plath, Lydia" userId="d55df847-9415-48ab-8601-3a567b338f16" providerId="ADAL" clId="{37676E7B-412A-4589-8B51-CE074FF04B5A}" dt="2024-11-19T14:27:56.127" v="925" actId="6264"/>
          <ac:spMkLst>
            <pc:docMk/>
            <pc:sldMk cId="3635115974" sldId="271"/>
            <ac:spMk id="3" creationId="{28AEB82F-D095-4CC0-DB8B-C56CBBDE162B}"/>
          </ac:spMkLst>
        </pc:spChg>
        <pc:spChg chg="add del mod">
          <ac:chgData name="Plath, Lydia" userId="d55df847-9415-48ab-8601-3a567b338f16" providerId="ADAL" clId="{37676E7B-412A-4589-8B51-CE074FF04B5A}" dt="2024-11-19T14:27:56.127" v="925" actId="6264"/>
          <ac:spMkLst>
            <pc:docMk/>
            <pc:sldMk cId="3635115974" sldId="271"/>
            <ac:spMk id="4" creationId="{26BB2866-2209-87FC-76E4-19091BF5AD42}"/>
          </ac:spMkLst>
        </pc:spChg>
        <pc:spChg chg="add mod">
          <ac:chgData name="Plath, Lydia" userId="d55df847-9415-48ab-8601-3a567b338f16" providerId="ADAL" clId="{37676E7B-412A-4589-8B51-CE074FF04B5A}" dt="2024-11-19T14:29:03.489" v="950" actId="20577"/>
          <ac:spMkLst>
            <pc:docMk/>
            <pc:sldMk cId="3635115974" sldId="271"/>
            <ac:spMk id="5" creationId="{8B82C0D2-BE6C-F7EB-6393-C842AE32172D}"/>
          </ac:spMkLst>
        </pc:spChg>
        <pc:spChg chg="mod ord">
          <ac:chgData name="Plath, Lydia" userId="d55df847-9415-48ab-8601-3a567b338f16" providerId="ADAL" clId="{37676E7B-412A-4589-8B51-CE074FF04B5A}" dt="2024-11-19T14:27:56.127" v="925" actId="6264"/>
          <ac:spMkLst>
            <pc:docMk/>
            <pc:sldMk cId="3635115974" sldId="271"/>
            <ac:spMk id="6" creationId="{26DA86F3-6C3D-46D0-9594-4B7D45D4EE03}"/>
          </ac:spMkLst>
        </pc:spChg>
        <pc:spChg chg="del mod ord">
          <ac:chgData name="Plath, Lydia" userId="d55df847-9415-48ab-8601-3a567b338f16" providerId="ADAL" clId="{37676E7B-412A-4589-8B51-CE074FF04B5A}" dt="2024-11-19T14:28:36.079" v="938" actId="478"/>
          <ac:spMkLst>
            <pc:docMk/>
            <pc:sldMk cId="3635115974" sldId="271"/>
            <ac:spMk id="15363" creationId="{00000000-0000-0000-0000-000000000000}"/>
          </ac:spMkLst>
        </pc:spChg>
        <pc:picChg chg="mod">
          <ac:chgData name="Plath, Lydia" userId="d55df847-9415-48ab-8601-3a567b338f16" providerId="ADAL" clId="{37676E7B-412A-4589-8B51-CE074FF04B5A}" dt="2024-11-19T14:29:16.342" v="951" actId="1076"/>
          <ac:picMkLst>
            <pc:docMk/>
            <pc:sldMk cId="3635115974" sldId="271"/>
            <ac:picMk id="26626" creationId="{00000000-0000-0000-0000-000000000000}"/>
          </ac:picMkLst>
        </pc:picChg>
        <pc:picChg chg="mod">
          <ac:chgData name="Plath, Lydia" userId="d55df847-9415-48ab-8601-3a567b338f16" providerId="ADAL" clId="{37676E7B-412A-4589-8B51-CE074FF04B5A}" dt="2024-11-19T14:28:07.802" v="929" actId="14100"/>
          <ac:picMkLst>
            <pc:docMk/>
            <pc:sldMk cId="3635115974" sldId="271"/>
            <ac:picMk id="26628" creationId="{00000000-0000-0000-0000-000000000000}"/>
          </ac:picMkLst>
        </pc:picChg>
      </pc:sldChg>
      <pc:sldChg chg="addSp delSp modSp mod chgLayout">
        <pc:chgData name="Plath, Lydia" userId="d55df847-9415-48ab-8601-3a567b338f16" providerId="ADAL" clId="{37676E7B-412A-4589-8B51-CE074FF04B5A}" dt="2024-11-19T14:50:41.561" v="1783" actId="20577"/>
        <pc:sldMkLst>
          <pc:docMk/>
          <pc:sldMk cId="1971583792" sldId="285"/>
        </pc:sldMkLst>
        <pc:spChg chg="mod ord">
          <ac:chgData name="Plath, Lydia" userId="d55df847-9415-48ab-8601-3a567b338f16" providerId="ADAL" clId="{37676E7B-412A-4589-8B51-CE074FF04B5A}" dt="2024-11-19T14:47:29.515" v="1440" actId="20577"/>
          <ac:spMkLst>
            <pc:docMk/>
            <pc:sldMk cId="1971583792" sldId="285"/>
            <ac:spMk id="2" creationId="{26D28B6B-2F75-4014-92D9-36549C9A4EAA}"/>
          </ac:spMkLst>
        </pc:spChg>
        <pc:spChg chg="mod ord">
          <ac:chgData name="Plath, Lydia" userId="d55df847-9415-48ab-8601-3a567b338f16" providerId="ADAL" clId="{37676E7B-412A-4589-8B51-CE074FF04B5A}" dt="2024-11-19T14:50:41.561" v="1783" actId="20577"/>
          <ac:spMkLst>
            <pc:docMk/>
            <pc:sldMk cId="1971583792" sldId="285"/>
            <ac:spMk id="3" creationId="{F818944A-4013-454F-8B4F-7FCBB9A2691F}"/>
          </ac:spMkLst>
        </pc:spChg>
        <pc:spChg chg="add del mod">
          <ac:chgData name="Plath, Lydia" userId="d55df847-9415-48ab-8601-3a567b338f16" providerId="ADAL" clId="{37676E7B-412A-4589-8B51-CE074FF04B5A}" dt="2024-11-19T13:58:59.827" v="53" actId="6264"/>
          <ac:spMkLst>
            <pc:docMk/>
            <pc:sldMk cId="1971583792" sldId="285"/>
            <ac:spMk id="4" creationId="{BB179617-502C-F622-EF01-0A8FFC986CF5}"/>
          </ac:spMkLst>
        </pc:spChg>
        <pc:spChg chg="add del mod">
          <ac:chgData name="Plath, Lydia" userId="d55df847-9415-48ab-8601-3a567b338f16" providerId="ADAL" clId="{37676E7B-412A-4589-8B51-CE074FF04B5A}" dt="2024-11-19T13:58:59.827" v="53" actId="6264"/>
          <ac:spMkLst>
            <pc:docMk/>
            <pc:sldMk cId="1971583792" sldId="285"/>
            <ac:spMk id="5" creationId="{20490ED0-8226-426B-CDFD-83616F071A15}"/>
          </ac:spMkLst>
        </pc:spChg>
      </pc:sldChg>
      <pc:sldChg chg="addSp delSp modSp mod chgLayout">
        <pc:chgData name="Plath, Lydia" userId="d55df847-9415-48ab-8601-3a567b338f16" providerId="ADAL" clId="{37676E7B-412A-4589-8B51-CE074FF04B5A}" dt="2024-11-19T14:08:52.258" v="207" actId="27636"/>
        <pc:sldMkLst>
          <pc:docMk/>
          <pc:sldMk cId="1592145785" sldId="286"/>
        </pc:sldMkLst>
        <pc:spChg chg="add del mod">
          <ac:chgData name="Plath, Lydia" userId="d55df847-9415-48ab-8601-3a567b338f16" providerId="ADAL" clId="{37676E7B-412A-4589-8B51-CE074FF04B5A}" dt="2024-11-19T14:07:59.241" v="183" actId="6264"/>
          <ac:spMkLst>
            <pc:docMk/>
            <pc:sldMk cId="1592145785" sldId="286"/>
            <ac:spMk id="2" creationId="{0EA5C647-57F4-CA28-F014-D46F9232068F}"/>
          </ac:spMkLst>
        </pc:spChg>
        <pc:spChg chg="add del mod">
          <ac:chgData name="Plath, Lydia" userId="d55df847-9415-48ab-8601-3a567b338f16" providerId="ADAL" clId="{37676E7B-412A-4589-8B51-CE074FF04B5A}" dt="2024-11-19T14:07:59.241" v="183" actId="6264"/>
          <ac:spMkLst>
            <pc:docMk/>
            <pc:sldMk cId="1592145785" sldId="286"/>
            <ac:spMk id="3" creationId="{1FE28583-1135-B7FB-9962-2FFEB169D093}"/>
          </ac:spMkLst>
        </pc:spChg>
        <pc:spChg chg="mod ord">
          <ac:chgData name="Plath, Lydia" userId="d55df847-9415-48ab-8601-3a567b338f16" providerId="ADAL" clId="{37676E7B-412A-4589-8B51-CE074FF04B5A}" dt="2024-11-19T14:07:59.241" v="183" actId="6264"/>
          <ac:spMkLst>
            <pc:docMk/>
            <pc:sldMk cId="1592145785" sldId="286"/>
            <ac:spMk id="4" creationId="{09DCCA21-79A3-4CED-88CC-7184E021995D}"/>
          </ac:spMkLst>
        </pc:spChg>
        <pc:spChg chg="mod ord">
          <ac:chgData name="Plath, Lydia" userId="d55df847-9415-48ab-8601-3a567b338f16" providerId="ADAL" clId="{37676E7B-412A-4589-8B51-CE074FF04B5A}" dt="2024-11-19T14:08:52.258" v="207" actId="27636"/>
          <ac:spMkLst>
            <pc:docMk/>
            <pc:sldMk cId="1592145785" sldId="286"/>
            <ac:spMk id="5" creationId="{C0299D32-42EC-4D5E-92C7-605CEA11C8A8}"/>
          </ac:spMkLst>
        </pc:spChg>
        <pc:picChg chg="mod">
          <ac:chgData name="Plath, Lydia" userId="d55df847-9415-48ab-8601-3a567b338f16" providerId="ADAL" clId="{37676E7B-412A-4589-8B51-CE074FF04B5A}" dt="2024-11-19T14:08:04.710" v="187" actId="1076"/>
          <ac:picMkLst>
            <pc:docMk/>
            <pc:sldMk cId="1592145785" sldId="286"/>
            <ac:picMk id="1026" creationId="{567F37D6-6869-4A17-AED0-76A759862F86}"/>
          </ac:picMkLst>
        </pc:picChg>
        <pc:picChg chg="mod">
          <ac:chgData name="Plath, Lydia" userId="d55df847-9415-48ab-8601-3a567b338f16" providerId="ADAL" clId="{37676E7B-412A-4589-8B51-CE074FF04B5A}" dt="2024-11-19T14:08:06.533" v="188" actId="1076"/>
          <ac:picMkLst>
            <pc:docMk/>
            <pc:sldMk cId="1592145785" sldId="286"/>
            <ac:picMk id="1028" creationId="{0CB6F22A-6D4A-470D-98F9-4A4DA825F04D}"/>
          </ac:picMkLst>
        </pc:picChg>
      </pc:sldChg>
      <pc:sldChg chg="addSp delSp modSp mod chgLayout">
        <pc:chgData name="Plath, Lydia" userId="d55df847-9415-48ab-8601-3a567b338f16" providerId="ADAL" clId="{37676E7B-412A-4589-8B51-CE074FF04B5A}" dt="2024-11-19T14:08:49.272" v="204" actId="5793"/>
        <pc:sldMkLst>
          <pc:docMk/>
          <pc:sldMk cId="4010770042" sldId="287"/>
        </pc:sldMkLst>
        <pc:spChg chg="mod ord">
          <ac:chgData name="Plath, Lydia" userId="d55df847-9415-48ab-8601-3a567b338f16" providerId="ADAL" clId="{37676E7B-412A-4589-8B51-CE074FF04B5A}" dt="2024-11-19T14:08:12.791" v="191" actId="6264"/>
          <ac:spMkLst>
            <pc:docMk/>
            <pc:sldMk cId="4010770042" sldId="287"/>
            <ac:spMk id="2" creationId="{0D5927A0-BC22-4FDD-8C39-6EA1C7726B22}"/>
          </ac:spMkLst>
        </pc:spChg>
        <pc:spChg chg="mod ord">
          <ac:chgData name="Plath, Lydia" userId="d55df847-9415-48ab-8601-3a567b338f16" providerId="ADAL" clId="{37676E7B-412A-4589-8B51-CE074FF04B5A}" dt="2024-11-19T14:08:49.272" v="204" actId="5793"/>
          <ac:spMkLst>
            <pc:docMk/>
            <pc:sldMk cId="4010770042" sldId="287"/>
            <ac:spMk id="3" creationId="{3DB1609A-ABAD-438E-A2F9-AE80BB13CA3C}"/>
          </ac:spMkLst>
        </pc:spChg>
        <pc:spChg chg="add del mod">
          <ac:chgData name="Plath, Lydia" userId="d55df847-9415-48ab-8601-3a567b338f16" providerId="ADAL" clId="{37676E7B-412A-4589-8B51-CE074FF04B5A}" dt="2024-11-19T14:08:12.791" v="191" actId="6264"/>
          <ac:spMkLst>
            <pc:docMk/>
            <pc:sldMk cId="4010770042" sldId="287"/>
            <ac:spMk id="4" creationId="{3D5CCA12-4F71-D0BD-31F3-B2F5E7773245}"/>
          </ac:spMkLst>
        </pc:spChg>
        <pc:spChg chg="add del mod">
          <ac:chgData name="Plath, Lydia" userId="d55df847-9415-48ab-8601-3a567b338f16" providerId="ADAL" clId="{37676E7B-412A-4589-8B51-CE074FF04B5A}" dt="2024-11-19T14:08:12.791" v="191" actId="6264"/>
          <ac:spMkLst>
            <pc:docMk/>
            <pc:sldMk cId="4010770042" sldId="287"/>
            <ac:spMk id="5" creationId="{600FFD3D-48CC-6CE0-E17D-E6189FCC8AB6}"/>
          </ac:spMkLst>
        </pc:spChg>
        <pc:picChg chg="mod">
          <ac:chgData name="Plath, Lydia" userId="d55df847-9415-48ab-8601-3a567b338f16" providerId="ADAL" clId="{37676E7B-412A-4589-8B51-CE074FF04B5A}" dt="2024-11-19T14:08:21.050" v="195" actId="1076"/>
          <ac:picMkLst>
            <pc:docMk/>
            <pc:sldMk cId="4010770042" sldId="287"/>
            <ac:picMk id="2050" creationId="{D563D015-4FBB-41B1-B816-E9F81091309A}"/>
          </ac:picMkLst>
        </pc:picChg>
      </pc:sldChg>
      <pc:sldChg chg="addSp delSp modSp mod chgLayout">
        <pc:chgData name="Plath, Lydia" userId="d55df847-9415-48ab-8601-3a567b338f16" providerId="ADAL" clId="{37676E7B-412A-4589-8B51-CE074FF04B5A}" dt="2024-11-19T14:14:17.904" v="575" actId="6549"/>
        <pc:sldMkLst>
          <pc:docMk/>
          <pc:sldMk cId="2962504092" sldId="288"/>
        </pc:sldMkLst>
        <pc:spChg chg="add del mod">
          <ac:chgData name="Plath, Lydia" userId="d55df847-9415-48ab-8601-3a567b338f16" providerId="ADAL" clId="{37676E7B-412A-4589-8B51-CE074FF04B5A}" dt="2024-11-19T14:08:36.710" v="198" actId="6264"/>
          <ac:spMkLst>
            <pc:docMk/>
            <pc:sldMk cId="2962504092" sldId="288"/>
            <ac:spMk id="2" creationId="{F7563CA3-E3FC-E7BF-EED8-0A0E4702AB4C}"/>
          </ac:spMkLst>
        </pc:spChg>
        <pc:spChg chg="mod ord">
          <ac:chgData name="Plath, Lydia" userId="d55df847-9415-48ab-8601-3a567b338f16" providerId="ADAL" clId="{37676E7B-412A-4589-8B51-CE074FF04B5A}" dt="2024-11-19T14:14:17.904" v="575" actId="6549"/>
          <ac:spMkLst>
            <pc:docMk/>
            <pc:sldMk cId="2962504092" sldId="288"/>
            <ac:spMk id="3" creationId="{628EC657-5501-4E79-97C7-6C0732B6A239}"/>
          </ac:spMkLst>
        </pc:spChg>
        <pc:spChg chg="add del mod">
          <ac:chgData name="Plath, Lydia" userId="d55df847-9415-48ab-8601-3a567b338f16" providerId="ADAL" clId="{37676E7B-412A-4589-8B51-CE074FF04B5A}" dt="2024-11-19T14:08:36.710" v="198" actId="6264"/>
          <ac:spMkLst>
            <pc:docMk/>
            <pc:sldMk cId="2962504092" sldId="288"/>
            <ac:spMk id="4" creationId="{FE4F31CC-064D-296C-95EC-13C91EAE6B7A}"/>
          </ac:spMkLst>
        </pc:spChg>
        <pc:spChg chg="mod ord">
          <ac:chgData name="Plath, Lydia" userId="d55df847-9415-48ab-8601-3a567b338f16" providerId="ADAL" clId="{37676E7B-412A-4589-8B51-CE074FF04B5A}" dt="2024-11-19T14:13:58.942" v="556" actId="20577"/>
          <ac:spMkLst>
            <pc:docMk/>
            <pc:sldMk cId="2962504092" sldId="288"/>
            <ac:spMk id="5" creationId="{FE351F18-B476-4FD1-AB3B-D7E6D09D56AF}"/>
          </ac:spMkLst>
        </pc:spChg>
        <pc:picChg chg="mod">
          <ac:chgData name="Plath, Lydia" userId="d55df847-9415-48ab-8601-3a567b338f16" providerId="ADAL" clId="{37676E7B-412A-4589-8B51-CE074FF04B5A}" dt="2024-11-19T14:08:38.566" v="199" actId="1076"/>
          <ac:picMkLst>
            <pc:docMk/>
            <pc:sldMk cId="2962504092" sldId="288"/>
            <ac:picMk id="3078" creationId="{40B0F45C-AB7D-4E8C-A397-1ED55EE0BBAD}"/>
          </ac:picMkLst>
        </pc:picChg>
      </pc:sldChg>
      <pc:sldChg chg="addSp delSp modSp mod chgLayout">
        <pc:chgData name="Plath, Lydia" userId="d55df847-9415-48ab-8601-3a567b338f16" providerId="ADAL" clId="{37676E7B-412A-4589-8B51-CE074FF04B5A}" dt="2024-11-19T14:13:52.133" v="555" actId="114"/>
        <pc:sldMkLst>
          <pc:docMk/>
          <pc:sldMk cId="494037101" sldId="289"/>
        </pc:sldMkLst>
        <pc:spChg chg="mod ord">
          <ac:chgData name="Plath, Lydia" userId="d55df847-9415-48ab-8601-3a567b338f16" providerId="ADAL" clId="{37676E7B-412A-4589-8B51-CE074FF04B5A}" dt="2024-11-19T14:13:38.449" v="549" actId="6264"/>
          <ac:spMkLst>
            <pc:docMk/>
            <pc:sldMk cId="494037101" sldId="289"/>
            <ac:spMk id="2" creationId="{988D1485-07AE-4243-86CB-5E530C7C1B69}"/>
          </ac:spMkLst>
        </pc:spChg>
        <pc:spChg chg="mod ord">
          <ac:chgData name="Plath, Lydia" userId="d55df847-9415-48ab-8601-3a567b338f16" providerId="ADAL" clId="{37676E7B-412A-4589-8B51-CE074FF04B5A}" dt="2024-11-19T14:13:52.133" v="555" actId="114"/>
          <ac:spMkLst>
            <pc:docMk/>
            <pc:sldMk cId="494037101" sldId="289"/>
            <ac:spMk id="3" creationId="{C9737C40-926B-4C6E-BC29-5F9BBF90457F}"/>
          </ac:spMkLst>
        </pc:spChg>
        <pc:spChg chg="add del mod">
          <ac:chgData name="Plath, Lydia" userId="d55df847-9415-48ab-8601-3a567b338f16" providerId="ADAL" clId="{37676E7B-412A-4589-8B51-CE074FF04B5A}" dt="2024-11-19T14:13:38.449" v="549" actId="6264"/>
          <ac:spMkLst>
            <pc:docMk/>
            <pc:sldMk cId="494037101" sldId="289"/>
            <ac:spMk id="4" creationId="{F4982CC2-9A8B-5DCB-2F11-EC58B285E49E}"/>
          </ac:spMkLst>
        </pc:spChg>
        <pc:spChg chg="add del mod">
          <ac:chgData name="Plath, Lydia" userId="d55df847-9415-48ab-8601-3a567b338f16" providerId="ADAL" clId="{37676E7B-412A-4589-8B51-CE074FF04B5A}" dt="2024-11-19T14:13:38.449" v="549" actId="6264"/>
          <ac:spMkLst>
            <pc:docMk/>
            <pc:sldMk cId="494037101" sldId="289"/>
            <ac:spMk id="5" creationId="{8C84DBCC-D379-A045-FE1A-88B6D2824123}"/>
          </ac:spMkLst>
        </pc:spChg>
        <pc:picChg chg="mod">
          <ac:chgData name="Plath, Lydia" userId="d55df847-9415-48ab-8601-3a567b338f16" providerId="ADAL" clId="{37676E7B-412A-4589-8B51-CE074FF04B5A}" dt="2024-11-19T14:13:42.886" v="553" actId="1076"/>
          <ac:picMkLst>
            <pc:docMk/>
            <pc:sldMk cId="494037101" sldId="289"/>
            <ac:picMk id="4098" creationId="{D8C76A2D-00DF-41B5-988F-460126EE827C}"/>
          </ac:picMkLst>
        </pc:picChg>
      </pc:sldChg>
      <pc:sldChg chg="delSp modSp mod">
        <pc:chgData name="Plath, Lydia" userId="d55df847-9415-48ab-8601-3a567b338f16" providerId="ADAL" clId="{37676E7B-412A-4589-8B51-CE074FF04B5A}" dt="2024-11-19T14:10:37.113" v="308" actId="20577"/>
        <pc:sldMkLst>
          <pc:docMk/>
          <pc:sldMk cId="810195920" sldId="290"/>
        </pc:sldMkLst>
        <pc:spChg chg="mod">
          <ac:chgData name="Plath, Lydia" userId="d55df847-9415-48ab-8601-3a567b338f16" providerId="ADAL" clId="{37676E7B-412A-4589-8B51-CE074FF04B5A}" dt="2024-11-19T14:10:37.113" v="308" actId="20577"/>
          <ac:spMkLst>
            <pc:docMk/>
            <pc:sldMk cId="810195920" sldId="290"/>
            <ac:spMk id="2" creationId="{0B878DA8-EA72-4A76-B6FB-EF92D3CD7D07}"/>
          </ac:spMkLst>
        </pc:spChg>
        <pc:spChg chg="del mod">
          <ac:chgData name="Plath, Lydia" userId="d55df847-9415-48ab-8601-3a567b338f16" providerId="ADAL" clId="{37676E7B-412A-4589-8B51-CE074FF04B5A}" dt="2024-11-19T14:07:56.298" v="182" actId="478"/>
          <ac:spMkLst>
            <pc:docMk/>
            <pc:sldMk cId="810195920" sldId="290"/>
            <ac:spMk id="3" creationId="{CCDAC196-3C4D-4ABD-BF03-BDF70F2A3F22}"/>
          </ac:spMkLst>
        </pc:spChg>
      </pc:sldChg>
      <pc:sldChg chg="modSp mod">
        <pc:chgData name="Plath, Lydia" userId="d55df847-9415-48ab-8601-3a567b338f16" providerId="ADAL" clId="{37676E7B-412A-4589-8B51-CE074FF04B5A}" dt="2024-11-19T14:47:54.401" v="1510" actId="313"/>
        <pc:sldMkLst>
          <pc:docMk/>
          <pc:sldMk cId="3592805512" sldId="291"/>
        </pc:sldMkLst>
        <pc:spChg chg="mod">
          <ac:chgData name="Plath, Lydia" userId="d55df847-9415-48ab-8601-3a567b338f16" providerId="ADAL" clId="{37676E7B-412A-4589-8B51-CE074FF04B5A}" dt="2024-11-19T14:47:54.401" v="1510" actId="313"/>
          <ac:spMkLst>
            <pc:docMk/>
            <pc:sldMk cId="3592805512" sldId="291"/>
            <ac:spMk id="4" creationId="{9C58BBFD-2338-4F6F-AD0A-4CA75D5B8AF3}"/>
          </ac:spMkLst>
        </pc:spChg>
        <pc:spChg chg="mod">
          <ac:chgData name="Plath, Lydia" userId="d55df847-9415-48ab-8601-3a567b338f16" providerId="ADAL" clId="{37676E7B-412A-4589-8B51-CE074FF04B5A}" dt="2024-11-19T13:58:48.610" v="48"/>
          <ac:spMkLst>
            <pc:docMk/>
            <pc:sldMk cId="3592805512" sldId="291"/>
            <ac:spMk id="5" creationId="{077CB934-F02D-4115-B1CC-5BC263F29512}"/>
          </ac:spMkLst>
        </pc:spChg>
      </pc:sldChg>
      <pc:sldChg chg="addSp delSp modSp mod chgLayout">
        <pc:chgData name="Plath, Lydia" userId="d55df847-9415-48ab-8601-3a567b338f16" providerId="ADAL" clId="{37676E7B-412A-4589-8B51-CE074FF04B5A}" dt="2024-11-19T14:22:21.870" v="798" actId="1076"/>
        <pc:sldMkLst>
          <pc:docMk/>
          <pc:sldMk cId="985361237" sldId="293"/>
        </pc:sldMkLst>
        <pc:spChg chg="mod ord">
          <ac:chgData name="Plath, Lydia" userId="d55df847-9415-48ab-8601-3a567b338f16" providerId="ADAL" clId="{37676E7B-412A-4589-8B51-CE074FF04B5A}" dt="2024-11-19T14:22:21.870" v="798" actId="1076"/>
          <ac:spMkLst>
            <pc:docMk/>
            <pc:sldMk cId="985361237" sldId="293"/>
            <ac:spMk id="2" creationId="{00000000-0000-0000-0000-000000000000}"/>
          </ac:spMkLst>
        </pc:spChg>
        <pc:spChg chg="mod ord">
          <ac:chgData name="Plath, Lydia" userId="d55df847-9415-48ab-8601-3a567b338f16" providerId="ADAL" clId="{37676E7B-412A-4589-8B51-CE074FF04B5A}" dt="2024-11-19T14:22:09.674" v="796" actId="20577"/>
          <ac:spMkLst>
            <pc:docMk/>
            <pc:sldMk cId="985361237" sldId="293"/>
            <ac:spMk id="3" creationId="{00000000-0000-0000-0000-000000000000}"/>
          </ac:spMkLst>
        </pc:spChg>
        <pc:spChg chg="add del mod">
          <ac:chgData name="Plath, Lydia" userId="d55df847-9415-48ab-8601-3a567b338f16" providerId="ADAL" clId="{37676E7B-412A-4589-8B51-CE074FF04B5A}" dt="2024-11-19T14:18:38.577" v="733" actId="6264"/>
          <ac:spMkLst>
            <pc:docMk/>
            <pc:sldMk cId="985361237" sldId="293"/>
            <ac:spMk id="4" creationId="{DB605260-F990-2037-64F4-99EA458D3910}"/>
          </ac:spMkLst>
        </pc:spChg>
        <pc:spChg chg="add del mod">
          <ac:chgData name="Plath, Lydia" userId="d55df847-9415-48ab-8601-3a567b338f16" providerId="ADAL" clId="{37676E7B-412A-4589-8B51-CE074FF04B5A}" dt="2024-11-19T14:18:38.577" v="733" actId="6264"/>
          <ac:spMkLst>
            <pc:docMk/>
            <pc:sldMk cId="985361237" sldId="293"/>
            <ac:spMk id="5" creationId="{479801E9-90B5-6BEF-24FE-E7C0BD7341BE}"/>
          </ac:spMkLst>
        </pc:spChg>
        <pc:spChg chg="add del mod">
          <ac:chgData name="Plath, Lydia" userId="d55df847-9415-48ab-8601-3a567b338f16" providerId="ADAL" clId="{37676E7B-412A-4589-8B51-CE074FF04B5A}" dt="2024-11-19T14:18:43.904" v="735" actId="6264"/>
          <ac:spMkLst>
            <pc:docMk/>
            <pc:sldMk cId="985361237" sldId="293"/>
            <ac:spMk id="6" creationId="{970E377D-9BB5-6C95-4A46-5693DDBE159A}"/>
          </ac:spMkLst>
        </pc:spChg>
        <pc:spChg chg="add del mod">
          <ac:chgData name="Plath, Lydia" userId="d55df847-9415-48ab-8601-3a567b338f16" providerId="ADAL" clId="{37676E7B-412A-4589-8B51-CE074FF04B5A}" dt="2024-11-19T14:18:43.904" v="735" actId="6264"/>
          <ac:spMkLst>
            <pc:docMk/>
            <pc:sldMk cId="985361237" sldId="293"/>
            <ac:spMk id="7" creationId="{B0CC8C36-BA1F-9CBB-CC0D-66443F9BC157}"/>
          </ac:spMkLst>
        </pc:spChg>
        <pc:picChg chg="add mod">
          <ac:chgData name="Plath, Lydia" userId="d55df847-9415-48ab-8601-3a567b338f16" providerId="ADAL" clId="{37676E7B-412A-4589-8B51-CE074FF04B5A}" dt="2024-11-19T14:22:17.642" v="797" actId="1076"/>
          <ac:picMkLst>
            <pc:docMk/>
            <pc:sldMk cId="985361237" sldId="293"/>
            <ac:picMk id="2050" creationId="{D2CBFDEA-439A-56E1-77F8-3C2D5E3F86CC}"/>
          </ac:picMkLst>
        </pc:picChg>
      </pc:sldChg>
      <pc:sldChg chg="addSp delSp modSp mod ord chgLayout">
        <pc:chgData name="Plath, Lydia" userId="d55df847-9415-48ab-8601-3a567b338f16" providerId="ADAL" clId="{37676E7B-412A-4589-8B51-CE074FF04B5A}" dt="2024-11-19T14:40:04.415" v="1284" actId="20577"/>
        <pc:sldMkLst>
          <pc:docMk/>
          <pc:sldMk cId="1454333701" sldId="294"/>
        </pc:sldMkLst>
        <pc:spChg chg="add mod ord">
          <ac:chgData name="Plath, Lydia" userId="d55df847-9415-48ab-8601-3a567b338f16" providerId="ADAL" clId="{37676E7B-412A-4589-8B51-CE074FF04B5A}" dt="2024-11-19T14:29:39.165" v="955" actId="700"/>
          <ac:spMkLst>
            <pc:docMk/>
            <pc:sldMk cId="1454333701" sldId="294"/>
            <ac:spMk id="2" creationId="{285B7A80-DF5C-BFD3-97A0-50F145CDB90D}"/>
          </ac:spMkLst>
        </pc:spChg>
        <pc:spChg chg="mod ord">
          <ac:chgData name="Plath, Lydia" userId="d55df847-9415-48ab-8601-3a567b338f16" providerId="ADAL" clId="{37676E7B-412A-4589-8B51-CE074FF04B5A}" dt="2024-11-19T14:40:04.415" v="1284" actId="20577"/>
          <ac:spMkLst>
            <pc:docMk/>
            <pc:sldMk cId="1454333701" sldId="294"/>
            <ac:spMk id="4" creationId="{A243EECE-D602-4AE7-8FD4-0CD7D65CB946}"/>
          </ac:spMkLst>
        </pc:spChg>
        <pc:spChg chg="del mod">
          <ac:chgData name="Plath, Lydia" userId="d55df847-9415-48ab-8601-3a567b338f16" providerId="ADAL" clId="{37676E7B-412A-4589-8B51-CE074FF04B5A}" dt="2024-11-19T14:29:39.165" v="955" actId="700"/>
          <ac:spMkLst>
            <pc:docMk/>
            <pc:sldMk cId="1454333701" sldId="294"/>
            <ac:spMk id="5" creationId="{2FD6E29C-8528-4E46-A660-845181ECC243}"/>
          </ac:spMkLst>
        </pc:spChg>
      </pc:sldChg>
      <pc:sldChg chg="addSp delSp modSp mod chgLayout modNotes">
        <pc:chgData name="Plath, Lydia" userId="d55df847-9415-48ab-8601-3a567b338f16" providerId="ADAL" clId="{37676E7B-412A-4589-8B51-CE074FF04B5A}" dt="2024-11-19T14:25:56.540" v="890" actId="14100"/>
        <pc:sldMkLst>
          <pc:docMk/>
          <pc:sldMk cId="695191716" sldId="314"/>
        </pc:sldMkLst>
        <pc:spChg chg="add del mod">
          <ac:chgData name="Plath, Lydia" userId="d55df847-9415-48ab-8601-3a567b338f16" providerId="ADAL" clId="{37676E7B-412A-4589-8B51-CE074FF04B5A}" dt="2024-11-19T14:25:48.035" v="886" actId="6264"/>
          <ac:spMkLst>
            <pc:docMk/>
            <pc:sldMk cId="695191716" sldId="314"/>
            <ac:spMk id="2" creationId="{01A51CB8-69A5-B330-36D7-15AE267195D6}"/>
          </ac:spMkLst>
        </pc:spChg>
        <pc:spChg chg="add del mod">
          <ac:chgData name="Plath, Lydia" userId="d55df847-9415-48ab-8601-3a567b338f16" providerId="ADAL" clId="{37676E7B-412A-4589-8B51-CE074FF04B5A}" dt="2024-11-19T14:25:48.035" v="886" actId="6264"/>
          <ac:spMkLst>
            <pc:docMk/>
            <pc:sldMk cId="695191716" sldId="314"/>
            <ac:spMk id="3" creationId="{CAAFEEDC-971A-7ECE-F48F-1B054F66D8D9}"/>
          </ac:spMkLst>
        </pc:spChg>
        <pc:spChg chg="mod ord">
          <ac:chgData name="Plath, Lydia" userId="d55df847-9415-48ab-8601-3a567b338f16" providerId="ADAL" clId="{37676E7B-412A-4589-8B51-CE074FF04B5A}" dt="2024-11-19T14:25:48.035" v="886" actId="6264"/>
          <ac:spMkLst>
            <pc:docMk/>
            <pc:sldMk cId="695191716" sldId="314"/>
            <ac:spMk id="4098" creationId="{00000000-0000-0000-0000-000000000000}"/>
          </ac:spMkLst>
        </pc:spChg>
        <pc:spChg chg="mod ord">
          <ac:chgData name="Plath, Lydia" userId="d55df847-9415-48ab-8601-3a567b338f16" providerId="ADAL" clId="{37676E7B-412A-4589-8B51-CE074FF04B5A}" dt="2024-11-19T14:25:56.540" v="890" actId="14100"/>
          <ac:spMkLst>
            <pc:docMk/>
            <pc:sldMk cId="695191716" sldId="314"/>
            <ac:spMk id="4099" creationId="{00000000-0000-0000-0000-000000000000}"/>
          </ac:spMkLst>
        </pc:spChg>
        <pc:picChg chg="mod">
          <ac:chgData name="Plath, Lydia" userId="d55df847-9415-48ab-8601-3a567b338f16" providerId="ADAL" clId="{37676E7B-412A-4589-8B51-CE074FF04B5A}" dt="2024-11-19T14:25:53.427" v="889" actId="1076"/>
          <ac:picMkLst>
            <pc:docMk/>
            <pc:sldMk cId="695191716" sldId="314"/>
            <ac:picMk id="1026" creationId="{06AC5629-3957-426C-A84F-47F3C608FE8B}"/>
          </ac:picMkLst>
        </pc:picChg>
      </pc:sldChg>
      <pc:sldChg chg="add">
        <pc:chgData name="Plath, Lydia" userId="d55df847-9415-48ab-8601-3a567b338f16" providerId="ADAL" clId="{37676E7B-412A-4589-8B51-CE074FF04B5A}" dt="2024-11-19T14:43:12.443" v="1353"/>
        <pc:sldMkLst>
          <pc:docMk/>
          <pc:sldMk cId="2743083563" sldId="315"/>
        </pc:sldMkLst>
      </pc:sldChg>
      <pc:sldChg chg="addSp delSp modSp mod ord chgLayout modNotes">
        <pc:chgData name="Plath, Lydia" userId="d55df847-9415-48ab-8601-3a567b338f16" providerId="ADAL" clId="{37676E7B-412A-4589-8B51-CE074FF04B5A}" dt="2024-11-19T14:17:43.102" v="723"/>
        <pc:sldMkLst>
          <pc:docMk/>
          <pc:sldMk cId="1997875757" sldId="375"/>
        </pc:sldMkLst>
        <pc:spChg chg="add del mod">
          <ac:chgData name="Plath, Lydia" userId="d55df847-9415-48ab-8601-3a567b338f16" providerId="ADAL" clId="{37676E7B-412A-4589-8B51-CE074FF04B5A}" dt="2024-11-19T14:14:39.594" v="576" actId="6264"/>
          <ac:spMkLst>
            <pc:docMk/>
            <pc:sldMk cId="1997875757" sldId="375"/>
            <ac:spMk id="2" creationId="{F9B8C9DC-7168-42C6-36F1-ADD6F630CE0B}"/>
          </ac:spMkLst>
        </pc:spChg>
        <pc:spChg chg="mod ord">
          <ac:chgData name="Plath, Lydia" userId="d55df847-9415-48ab-8601-3a567b338f16" providerId="ADAL" clId="{37676E7B-412A-4589-8B51-CE074FF04B5A}" dt="2024-11-19T14:14:39.594" v="576" actId="6264"/>
          <ac:spMkLst>
            <pc:docMk/>
            <pc:sldMk cId="1997875757" sldId="375"/>
            <ac:spMk id="6147" creationId="{00000000-0000-0000-0000-000000000000}"/>
          </ac:spMkLst>
        </pc:spChg>
        <pc:picChg chg="mod">
          <ac:chgData name="Plath, Lydia" userId="d55df847-9415-48ab-8601-3a567b338f16" providerId="ADAL" clId="{37676E7B-412A-4589-8B51-CE074FF04B5A}" dt="2024-11-19T13:58:48.610" v="48"/>
          <ac:picMkLst>
            <pc:docMk/>
            <pc:sldMk cId="1997875757" sldId="375"/>
            <ac:picMk id="6146" creationId="{00000000-0000-0000-0000-000000000000}"/>
          </ac:picMkLst>
        </pc:picChg>
      </pc:sldChg>
      <pc:sldChg chg="modSp ord">
        <pc:chgData name="Plath, Lydia" userId="d55df847-9415-48ab-8601-3a567b338f16" providerId="ADAL" clId="{37676E7B-412A-4589-8B51-CE074FF04B5A}" dt="2024-11-19T14:22:55.052" v="800"/>
        <pc:sldMkLst>
          <pc:docMk/>
          <pc:sldMk cId="3173507124" sldId="376"/>
        </pc:sldMkLst>
        <pc:spChg chg="mod">
          <ac:chgData name="Plath, Lydia" userId="d55df847-9415-48ab-8601-3a567b338f16" providerId="ADAL" clId="{37676E7B-412A-4589-8B51-CE074FF04B5A}" dt="2024-11-19T13:58:48.610" v="48"/>
          <ac:spMkLst>
            <pc:docMk/>
            <pc:sldMk cId="3173507124" sldId="376"/>
            <ac:spMk id="6" creationId="{00A5B86D-B5B7-4DA1-AC05-FB8386CDF2C7}"/>
          </ac:spMkLst>
        </pc:spChg>
        <pc:spChg chg="mod">
          <ac:chgData name="Plath, Lydia" userId="d55df847-9415-48ab-8601-3a567b338f16" providerId="ADAL" clId="{37676E7B-412A-4589-8B51-CE074FF04B5A}" dt="2024-11-19T13:58:48.610" v="48"/>
          <ac:spMkLst>
            <pc:docMk/>
            <pc:sldMk cId="3173507124" sldId="376"/>
            <ac:spMk id="7" creationId="{C6C89632-9108-462D-B18A-A40343259D94}"/>
          </ac:spMkLst>
        </pc:spChg>
      </pc:sldChg>
      <pc:sldChg chg="addSp delSp modSp mod ord chgLayout">
        <pc:chgData name="Plath, Lydia" userId="d55df847-9415-48ab-8601-3a567b338f16" providerId="ADAL" clId="{37676E7B-412A-4589-8B51-CE074FF04B5A}" dt="2024-11-19T14:40:32.982" v="1291"/>
        <pc:sldMkLst>
          <pc:docMk/>
          <pc:sldMk cId="3035009895" sldId="383"/>
        </pc:sldMkLst>
        <pc:spChg chg="mod ord">
          <ac:chgData name="Plath, Lydia" userId="d55df847-9415-48ab-8601-3a567b338f16" providerId="ADAL" clId="{37676E7B-412A-4589-8B51-CE074FF04B5A}" dt="2024-11-19T14:37:11.161" v="1145" actId="404"/>
          <ac:spMkLst>
            <pc:docMk/>
            <pc:sldMk cId="3035009895" sldId="383"/>
            <ac:spMk id="2" creationId="{C0F00E96-6CF7-43D1-B1DA-1F5BDE09E3D9}"/>
          </ac:spMkLst>
        </pc:spChg>
        <pc:spChg chg="mod ord">
          <ac:chgData name="Plath, Lydia" userId="d55df847-9415-48ab-8601-3a567b338f16" providerId="ADAL" clId="{37676E7B-412A-4589-8B51-CE074FF04B5A}" dt="2024-11-19T14:37:29.429" v="1149" actId="313"/>
          <ac:spMkLst>
            <pc:docMk/>
            <pc:sldMk cId="3035009895" sldId="383"/>
            <ac:spMk id="3" creationId="{0D72B2BF-5A0B-45D9-9D27-887419D43991}"/>
          </ac:spMkLst>
        </pc:spChg>
        <pc:spChg chg="add del mod">
          <ac:chgData name="Plath, Lydia" userId="d55df847-9415-48ab-8601-3a567b338f16" providerId="ADAL" clId="{37676E7B-412A-4589-8B51-CE074FF04B5A}" dt="2024-11-19T14:36:15.647" v="1096" actId="6264"/>
          <ac:spMkLst>
            <pc:docMk/>
            <pc:sldMk cId="3035009895" sldId="383"/>
            <ac:spMk id="4" creationId="{D261112A-9F2A-D1BF-ECA0-28145A7D67C1}"/>
          </ac:spMkLst>
        </pc:spChg>
        <pc:spChg chg="add del mod">
          <ac:chgData name="Plath, Lydia" userId="d55df847-9415-48ab-8601-3a567b338f16" providerId="ADAL" clId="{37676E7B-412A-4589-8B51-CE074FF04B5A}" dt="2024-11-19T14:36:15.647" v="1096" actId="6264"/>
          <ac:spMkLst>
            <pc:docMk/>
            <pc:sldMk cId="3035009895" sldId="383"/>
            <ac:spMk id="5" creationId="{F7415789-0F5E-D1C3-E448-9DEF0A135497}"/>
          </ac:spMkLst>
        </pc:spChg>
        <pc:picChg chg="mod">
          <ac:chgData name="Plath, Lydia" userId="d55df847-9415-48ab-8601-3a567b338f16" providerId="ADAL" clId="{37676E7B-412A-4589-8B51-CE074FF04B5A}" dt="2024-11-19T14:36:36.211" v="1106" actId="1076"/>
          <ac:picMkLst>
            <pc:docMk/>
            <pc:sldMk cId="3035009895" sldId="383"/>
            <ac:picMk id="7170" creationId="{083B7335-E383-4B08-A111-792EFA3B2C9A}"/>
          </ac:picMkLst>
        </pc:picChg>
      </pc:sldChg>
      <pc:sldChg chg="addSp delSp modSp mod chgLayout">
        <pc:chgData name="Plath, Lydia" userId="d55df847-9415-48ab-8601-3a567b338f16" providerId="ADAL" clId="{37676E7B-412A-4589-8B51-CE074FF04B5A}" dt="2024-11-19T14:33:30.490" v="1046" actId="27636"/>
        <pc:sldMkLst>
          <pc:docMk/>
          <pc:sldMk cId="94848820" sldId="387"/>
        </pc:sldMkLst>
        <pc:spChg chg="mod ord">
          <ac:chgData name="Plath, Lydia" userId="d55df847-9415-48ab-8601-3a567b338f16" providerId="ADAL" clId="{37676E7B-412A-4589-8B51-CE074FF04B5A}" dt="2024-11-19T14:33:25.230" v="1042" actId="6264"/>
          <ac:spMkLst>
            <pc:docMk/>
            <pc:sldMk cId="94848820" sldId="387"/>
            <ac:spMk id="2" creationId="{3889FE5B-31A8-4C91-B52A-E79AD2904316}"/>
          </ac:spMkLst>
        </pc:spChg>
        <pc:spChg chg="mod ord">
          <ac:chgData name="Plath, Lydia" userId="d55df847-9415-48ab-8601-3a567b338f16" providerId="ADAL" clId="{37676E7B-412A-4589-8B51-CE074FF04B5A}" dt="2024-11-19T14:33:30.490" v="1046" actId="27636"/>
          <ac:spMkLst>
            <pc:docMk/>
            <pc:sldMk cId="94848820" sldId="387"/>
            <ac:spMk id="3" creationId="{C84E997B-E3B5-4369-84C8-DD49826BD52B}"/>
          </ac:spMkLst>
        </pc:spChg>
        <pc:spChg chg="add del mod">
          <ac:chgData name="Plath, Lydia" userId="d55df847-9415-48ab-8601-3a567b338f16" providerId="ADAL" clId="{37676E7B-412A-4589-8B51-CE074FF04B5A}" dt="2024-11-19T14:33:25.230" v="1042" actId="6264"/>
          <ac:spMkLst>
            <pc:docMk/>
            <pc:sldMk cId="94848820" sldId="387"/>
            <ac:spMk id="6" creationId="{A9CC2C46-2604-187F-485E-117B2172F06B}"/>
          </ac:spMkLst>
        </pc:spChg>
        <pc:spChg chg="add del mod">
          <ac:chgData name="Plath, Lydia" userId="d55df847-9415-48ab-8601-3a567b338f16" providerId="ADAL" clId="{37676E7B-412A-4589-8B51-CE074FF04B5A}" dt="2024-11-19T14:33:25.230" v="1042" actId="6264"/>
          <ac:spMkLst>
            <pc:docMk/>
            <pc:sldMk cId="94848820" sldId="387"/>
            <ac:spMk id="7" creationId="{C2B49568-7A5A-D1D9-2307-1E152D3B232E}"/>
          </ac:spMkLst>
        </pc:spChg>
        <pc:picChg chg="del mod">
          <ac:chgData name="Plath, Lydia" userId="d55df847-9415-48ab-8601-3a567b338f16" providerId="ADAL" clId="{37676E7B-412A-4589-8B51-CE074FF04B5A}" dt="2024-11-19T14:33:12.300" v="1035" actId="478"/>
          <ac:picMkLst>
            <pc:docMk/>
            <pc:sldMk cId="94848820" sldId="387"/>
            <ac:picMk id="4" creationId="{0EC0146A-B81D-40BB-918C-6C88747024EB}"/>
          </ac:picMkLst>
        </pc:picChg>
        <pc:picChg chg="add del mod">
          <ac:chgData name="Plath, Lydia" userId="d55df847-9415-48ab-8601-3a567b338f16" providerId="ADAL" clId="{37676E7B-412A-4589-8B51-CE074FF04B5A}" dt="2024-11-19T14:33:14.569" v="1037" actId="478"/>
          <ac:picMkLst>
            <pc:docMk/>
            <pc:sldMk cId="94848820" sldId="387"/>
            <ac:picMk id="5" creationId="{8ED6222B-59A9-8C99-53C3-9043A5EDCE4C}"/>
          </ac:picMkLst>
        </pc:picChg>
        <pc:picChg chg="add mod">
          <ac:chgData name="Plath, Lydia" userId="d55df847-9415-48ab-8601-3a567b338f16" providerId="ADAL" clId="{37676E7B-412A-4589-8B51-CE074FF04B5A}" dt="2024-11-19T14:33:19.830" v="1039" actId="1076"/>
          <ac:picMkLst>
            <pc:docMk/>
            <pc:sldMk cId="94848820" sldId="387"/>
            <ac:picMk id="5122" creationId="{CB636BC8-5A77-9990-1070-9A05E3A0B4AA}"/>
          </ac:picMkLst>
        </pc:picChg>
      </pc:sldChg>
      <pc:sldChg chg="modSp del">
        <pc:chgData name="Plath, Lydia" userId="d55df847-9415-48ab-8601-3a567b338f16" providerId="ADAL" clId="{37676E7B-412A-4589-8B51-CE074FF04B5A}" dt="2024-11-19T14:40:37.147" v="1292" actId="47"/>
        <pc:sldMkLst>
          <pc:docMk/>
          <pc:sldMk cId="3965148405" sldId="391"/>
        </pc:sldMkLst>
        <pc:spChg chg="mod">
          <ac:chgData name="Plath, Lydia" userId="d55df847-9415-48ab-8601-3a567b338f16" providerId="ADAL" clId="{37676E7B-412A-4589-8B51-CE074FF04B5A}" dt="2024-11-19T13:58:48.610" v="48"/>
          <ac:spMkLst>
            <pc:docMk/>
            <pc:sldMk cId="3965148405" sldId="391"/>
            <ac:spMk id="2" creationId="{745C4463-B703-4627-B0A2-CD4452BC23F2}"/>
          </ac:spMkLst>
        </pc:spChg>
        <pc:spChg chg="mod">
          <ac:chgData name="Plath, Lydia" userId="d55df847-9415-48ab-8601-3a567b338f16" providerId="ADAL" clId="{37676E7B-412A-4589-8B51-CE074FF04B5A}" dt="2024-11-19T13:58:48.610" v="48"/>
          <ac:spMkLst>
            <pc:docMk/>
            <pc:sldMk cId="3965148405" sldId="391"/>
            <ac:spMk id="3" creationId="{209C24C2-BCE6-4D1A-A326-9FBE4457AE16}"/>
          </ac:spMkLst>
        </pc:spChg>
        <pc:picChg chg="mod">
          <ac:chgData name="Plath, Lydia" userId="d55df847-9415-48ab-8601-3a567b338f16" providerId="ADAL" clId="{37676E7B-412A-4589-8B51-CE074FF04B5A}" dt="2024-11-19T13:58:48.610" v="48"/>
          <ac:picMkLst>
            <pc:docMk/>
            <pc:sldMk cId="3965148405" sldId="391"/>
            <ac:picMk id="8194" creationId="{709126A9-D83B-4897-AAC9-F7341D35FC24}"/>
          </ac:picMkLst>
        </pc:picChg>
      </pc:sldChg>
      <pc:sldChg chg="addSp delSp modSp mod chgLayout">
        <pc:chgData name="Plath, Lydia" userId="d55df847-9415-48ab-8601-3a567b338f16" providerId="ADAL" clId="{37676E7B-412A-4589-8B51-CE074FF04B5A}" dt="2024-11-19T14:49:44.801" v="1733" actId="313"/>
        <pc:sldMkLst>
          <pc:docMk/>
          <pc:sldMk cId="3752968188" sldId="392"/>
        </pc:sldMkLst>
        <pc:spChg chg="mod ord">
          <ac:chgData name="Plath, Lydia" userId="d55df847-9415-48ab-8601-3a567b338f16" providerId="ADAL" clId="{37676E7B-412A-4589-8B51-CE074FF04B5A}" dt="2024-11-19T14:49:44.801" v="1733" actId="313"/>
          <ac:spMkLst>
            <pc:docMk/>
            <pc:sldMk cId="3752968188" sldId="392"/>
            <ac:spMk id="2" creationId="{820F9014-E373-4760-A2AA-B8B759B64B9A}"/>
          </ac:spMkLst>
        </pc:spChg>
        <pc:spChg chg="mod ord">
          <ac:chgData name="Plath, Lydia" userId="d55df847-9415-48ab-8601-3a567b338f16" providerId="ADAL" clId="{37676E7B-412A-4589-8B51-CE074FF04B5A}" dt="2024-11-19T14:49:36.123" v="1699" actId="27636"/>
          <ac:spMkLst>
            <pc:docMk/>
            <pc:sldMk cId="3752968188" sldId="392"/>
            <ac:spMk id="3" creationId="{EDA526D4-673E-449B-9911-95D7ECBE1285}"/>
          </ac:spMkLst>
        </pc:spChg>
        <pc:spChg chg="add del mod">
          <ac:chgData name="Plath, Lydia" userId="d55df847-9415-48ab-8601-3a567b338f16" providerId="ADAL" clId="{37676E7B-412A-4589-8B51-CE074FF04B5A}" dt="2024-11-19T14:33:44.468" v="1047" actId="6264"/>
          <ac:spMkLst>
            <pc:docMk/>
            <pc:sldMk cId="3752968188" sldId="392"/>
            <ac:spMk id="4" creationId="{1AF9D76A-F2C0-DD98-35B1-3A1C6135764C}"/>
          </ac:spMkLst>
        </pc:spChg>
        <pc:spChg chg="add del mod">
          <ac:chgData name="Plath, Lydia" userId="d55df847-9415-48ab-8601-3a567b338f16" providerId="ADAL" clId="{37676E7B-412A-4589-8B51-CE074FF04B5A}" dt="2024-11-19T14:33:44.468" v="1047" actId="6264"/>
          <ac:spMkLst>
            <pc:docMk/>
            <pc:sldMk cId="3752968188" sldId="392"/>
            <ac:spMk id="5" creationId="{6FDB8C2C-6A7A-B7B9-1EBE-DC525FACF4C4}"/>
          </ac:spMkLst>
        </pc:spChg>
        <pc:picChg chg="mod">
          <ac:chgData name="Plath, Lydia" userId="d55df847-9415-48ab-8601-3a567b338f16" providerId="ADAL" clId="{37676E7B-412A-4589-8B51-CE074FF04B5A}" dt="2024-11-19T14:33:49.654" v="1051" actId="1076"/>
          <ac:picMkLst>
            <pc:docMk/>
            <pc:sldMk cId="3752968188" sldId="392"/>
            <ac:picMk id="9218" creationId="{E1366215-440C-4404-99C0-82045C528BEE}"/>
          </ac:picMkLst>
        </pc:picChg>
      </pc:sldChg>
      <pc:sldChg chg="addSp delSp modSp del mod chgLayout">
        <pc:chgData name="Plath, Lydia" userId="d55df847-9415-48ab-8601-3a567b338f16" providerId="ADAL" clId="{37676E7B-412A-4589-8B51-CE074FF04B5A}" dt="2024-11-19T14:39:49.476" v="1248" actId="47"/>
        <pc:sldMkLst>
          <pc:docMk/>
          <pc:sldMk cId="1892944391" sldId="393"/>
        </pc:sldMkLst>
        <pc:spChg chg="add del mod">
          <ac:chgData name="Plath, Lydia" userId="d55df847-9415-48ab-8601-3a567b338f16" providerId="ADAL" clId="{37676E7B-412A-4589-8B51-CE074FF04B5A}" dt="2024-11-19T14:33:52.816" v="1052" actId="6264"/>
          <ac:spMkLst>
            <pc:docMk/>
            <pc:sldMk cId="1892944391" sldId="393"/>
            <ac:spMk id="2" creationId="{C2A99232-FA41-F7CF-C348-9E55FAD0B615}"/>
          </ac:spMkLst>
        </pc:spChg>
        <pc:spChg chg="add del mod">
          <ac:chgData name="Plath, Lydia" userId="d55df847-9415-48ab-8601-3a567b338f16" providerId="ADAL" clId="{37676E7B-412A-4589-8B51-CE074FF04B5A}" dt="2024-11-19T14:33:52.816" v="1052" actId="6264"/>
          <ac:spMkLst>
            <pc:docMk/>
            <pc:sldMk cId="1892944391" sldId="393"/>
            <ac:spMk id="3" creationId="{8548380C-6F30-4B5B-829E-784A51DC1025}"/>
          </ac:spMkLst>
        </pc:spChg>
        <pc:spChg chg="mod ord">
          <ac:chgData name="Plath, Lydia" userId="d55df847-9415-48ab-8601-3a567b338f16" providerId="ADAL" clId="{37676E7B-412A-4589-8B51-CE074FF04B5A}" dt="2024-11-19T14:33:52.816" v="1052" actId="6264"/>
          <ac:spMkLst>
            <pc:docMk/>
            <pc:sldMk cId="1892944391" sldId="393"/>
            <ac:spMk id="4" creationId="{B7822939-86DC-45EF-9392-D6FFA602B0AD}"/>
          </ac:spMkLst>
        </pc:spChg>
        <pc:spChg chg="mod ord">
          <ac:chgData name="Plath, Lydia" userId="d55df847-9415-48ab-8601-3a567b338f16" providerId="ADAL" clId="{37676E7B-412A-4589-8B51-CE074FF04B5A}" dt="2024-11-19T14:34:00.147" v="1056" actId="27636"/>
          <ac:spMkLst>
            <pc:docMk/>
            <pc:sldMk cId="1892944391" sldId="393"/>
            <ac:spMk id="5" creationId="{A6766940-EDF6-43B4-9F28-FA19733F60CC}"/>
          </ac:spMkLst>
        </pc:spChg>
        <pc:picChg chg="mod">
          <ac:chgData name="Plath, Lydia" userId="d55df847-9415-48ab-8601-3a567b338f16" providerId="ADAL" clId="{37676E7B-412A-4589-8B51-CE074FF04B5A}" dt="2024-11-19T14:33:56.384" v="1054" actId="1076"/>
          <ac:picMkLst>
            <pc:docMk/>
            <pc:sldMk cId="1892944391" sldId="393"/>
            <ac:picMk id="18434" creationId="{EFAD3356-7AC7-40BD-8ED5-EE17DB494912}"/>
          </ac:picMkLst>
        </pc:picChg>
      </pc:sldChg>
      <pc:sldChg chg="modSp del">
        <pc:chgData name="Plath, Lydia" userId="d55df847-9415-48ab-8601-3a567b338f16" providerId="ADAL" clId="{37676E7B-412A-4589-8B51-CE074FF04B5A}" dt="2024-11-19T14:34:19.780" v="1059" actId="47"/>
        <pc:sldMkLst>
          <pc:docMk/>
          <pc:sldMk cId="111057180" sldId="396"/>
        </pc:sldMkLst>
        <pc:spChg chg="mod">
          <ac:chgData name="Plath, Lydia" userId="d55df847-9415-48ab-8601-3a567b338f16" providerId="ADAL" clId="{37676E7B-412A-4589-8B51-CE074FF04B5A}" dt="2024-11-19T13:58:48.610" v="48"/>
          <ac:spMkLst>
            <pc:docMk/>
            <pc:sldMk cId="111057180" sldId="396"/>
            <ac:spMk id="4" creationId="{9D564765-52C8-4CA3-AB64-3C0C137488C5}"/>
          </ac:spMkLst>
        </pc:spChg>
        <pc:spChg chg="mod">
          <ac:chgData name="Plath, Lydia" userId="d55df847-9415-48ab-8601-3a567b338f16" providerId="ADAL" clId="{37676E7B-412A-4589-8B51-CE074FF04B5A}" dt="2024-11-19T13:58:48.610" v="48"/>
          <ac:spMkLst>
            <pc:docMk/>
            <pc:sldMk cId="111057180" sldId="396"/>
            <ac:spMk id="5" creationId="{9708EBE7-C993-463B-8F15-4BF29304161E}"/>
          </ac:spMkLst>
        </pc:spChg>
        <pc:spChg chg="mod">
          <ac:chgData name="Plath, Lydia" userId="d55df847-9415-48ab-8601-3a567b338f16" providerId="ADAL" clId="{37676E7B-412A-4589-8B51-CE074FF04B5A}" dt="2024-11-19T13:58:48.610" v="48"/>
          <ac:spMkLst>
            <pc:docMk/>
            <pc:sldMk cId="111057180" sldId="396"/>
            <ac:spMk id="6" creationId="{B6449115-FC88-4180-AAC1-5E04B4285B96}"/>
          </ac:spMkLst>
        </pc:spChg>
        <pc:picChg chg="mod">
          <ac:chgData name="Plath, Lydia" userId="d55df847-9415-48ab-8601-3a567b338f16" providerId="ADAL" clId="{37676E7B-412A-4589-8B51-CE074FF04B5A}" dt="2024-11-19T13:58:48.610" v="48"/>
          <ac:picMkLst>
            <pc:docMk/>
            <pc:sldMk cId="111057180" sldId="396"/>
            <ac:picMk id="11268" creationId="{90B79850-A0B6-4832-A8C6-5B54D249EF9C}"/>
          </ac:picMkLst>
        </pc:picChg>
        <pc:picChg chg="mod">
          <ac:chgData name="Plath, Lydia" userId="d55df847-9415-48ab-8601-3a567b338f16" providerId="ADAL" clId="{37676E7B-412A-4589-8B51-CE074FF04B5A}" dt="2024-11-19T13:58:48.610" v="48"/>
          <ac:picMkLst>
            <pc:docMk/>
            <pc:sldMk cId="111057180" sldId="396"/>
            <ac:picMk id="11270" creationId="{7F079F14-888F-424C-8917-31396C3363BC}"/>
          </ac:picMkLst>
        </pc:picChg>
        <pc:picChg chg="mod">
          <ac:chgData name="Plath, Lydia" userId="d55df847-9415-48ab-8601-3a567b338f16" providerId="ADAL" clId="{37676E7B-412A-4589-8B51-CE074FF04B5A}" dt="2024-11-19T13:58:48.610" v="48"/>
          <ac:picMkLst>
            <pc:docMk/>
            <pc:sldMk cId="111057180" sldId="396"/>
            <ac:picMk id="11276" creationId="{539904DD-C125-4941-8912-23D820674668}"/>
          </ac:picMkLst>
        </pc:picChg>
        <pc:picChg chg="mod">
          <ac:chgData name="Plath, Lydia" userId="d55df847-9415-48ab-8601-3a567b338f16" providerId="ADAL" clId="{37676E7B-412A-4589-8B51-CE074FF04B5A}" dt="2024-11-19T13:58:48.610" v="48"/>
          <ac:picMkLst>
            <pc:docMk/>
            <pc:sldMk cId="111057180" sldId="396"/>
            <ac:picMk id="11278" creationId="{A8B6CA23-BD19-46B8-BF47-95CEF32CB313}"/>
          </ac:picMkLst>
        </pc:picChg>
      </pc:sldChg>
      <pc:sldChg chg="modSp del">
        <pc:chgData name="Plath, Lydia" userId="d55df847-9415-48ab-8601-3a567b338f16" providerId="ADAL" clId="{37676E7B-412A-4589-8B51-CE074FF04B5A}" dt="2024-11-19T14:34:14.638" v="1058" actId="47"/>
        <pc:sldMkLst>
          <pc:docMk/>
          <pc:sldMk cId="3784628039" sldId="406"/>
        </pc:sldMkLst>
        <pc:spChg chg="mod">
          <ac:chgData name="Plath, Lydia" userId="d55df847-9415-48ab-8601-3a567b338f16" providerId="ADAL" clId="{37676E7B-412A-4589-8B51-CE074FF04B5A}" dt="2024-11-19T13:58:48.610" v="48"/>
          <ac:spMkLst>
            <pc:docMk/>
            <pc:sldMk cId="3784628039" sldId="406"/>
            <ac:spMk id="2" creationId="{29B7B775-1473-45E5-9A6E-0C8828D7B461}"/>
          </ac:spMkLst>
        </pc:spChg>
        <pc:spChg chg="mod">
          <ac:chgData name="Plath, Lydia" userId="d55df847-9415-48ab-8601-3a567b338f16" providerId="ADAL" clId="{37676E7B-412A-4589-8B51-CE074FF04B5A}" dt="2024-11-19T13:58:48.610" v="48"/>
          <ac:spMkLst>
            <pc:docMk/>
            <pc:sldMk cId="3784628039" sldId="406"/>
            <ac:spMk id="4" creationId="{9CFCFF72-E926-49FC-A67A-D7AC14B61844}"/>
          </ac:spMkLst>
        </pc:spChg>
        <pc:picChg chg="mod">
          <ac:chgData name="Plath, Lydia" userId="d55df847-9415-48ab-8601-3a567b338f16" providerId="ADAL" clId="{37676E7B-412A-4589-8B51-CE074FF04B5A}" dt="2024-11-19T13:58:48.610" v="48"/>
          <ac:picMkLst>
            <pc:docMk/>
            <pc:sldMk cId="3784628039" sldId="406"/>
            <ac:picMk id="21508" creationId="{D30C4F0A-742F-4C95-97A2-1D0EDAA9522D}"/>
          </ac:picMkLst>
        </pc:picChg>
      </pc:sldChg>
      <pc:sldChg chg="addSp delSp modSp add mod chgLayout">
        <pc:chgData name="Plath, Lydia" userId="d55df847-9415-48ab-8601-3a567b338f16" providerId="ADAL" clId="{37676E7B-412A-4589-8B51-CE074FF04B5A}" dt="2024-11-19T14:46:41.257" v="1408" actId="27636"/>
        <pc:sldMkLst>
          <pc:docMk/>
          <pc:sldMk cId="485614385" sldId="410"/>
        </pc:sldMkLst>
        <pc:spChg chg="mod ord">
          <ac:chgData name="Plath, Lydia" userId="d55df847-9415-48ab-8601-3a567b338f16" providerId="ADAL" clId="{37676E7B-412A-4589-8B51-CE074FF04B5A}" dt="2024-11-19T14:46:34.631" v="1404" actId="6264"/>
          <ac:spMkLst>
            <pc:docMk/>
            <pc:sldMk cId="485614385" sldId="410"/>
            <ac:spMk id="2" creationId="{274F611C-00D7-4CFC-A81D-DE866583726E}"/>
          </ac:spMkLst>
        </pc:spChg>
        <pc:spChg chg="mod ord">
          <ac:chgData name="Plath, Lydia" userId="d55df847-9415-48ab-8601-3a567b338f16" providerId="ADAL" clId="{37676E7B-412A-4589-8B51-CE074FF04B5A}" dt="2024-11-19T14:46:41.257" v="1408" actId="27636"/>
          <ac:spMkLst>
            <pc:docMk/>
            <pc:sldMk cId="485614385" sldId="410"/>
            <ac:spMk id="3" creationId="{F3402716-CB76-4D80-9A72-7D47594DCC6F}"/>
          </ac:spMkLst>
        </pc:spChg>
        <pc:spChg chg="add del mod">
          <ac:chgData name="Plath, Lydia" userId="d55df847-9415-48ab-8601-3a567b338f16" providerId="ADAL" clId="{37676E7B-412A-4589-8B51-CE074FF04B5A}" dt="2024-11-19T14:46:34.631" v="1404" actId="6264"/>
          <ac:spMkLst>
            <pc:docMk/>
            <pc:sldMk cId="485614385" sldId="410"/>
            <ac:spMk id="4" creationId="{350AF7E9-A41A-0F97-DFEA-E01567B16E2C}"/>
          </ac:spMkLst>
        </pc:spChg>
        <pc:spChg chg="add del mod">
          <ac:chgData name="Plath, Lydia" userId="d55df847-9415-48ab-8601-3a567b338f16" providerId="ADAL" clId="{37676E7B-412A-4589-8B51-CE074FF04B5A}" dt="2024-11-19T14:46:34.631" v="1404" actId="6264"/>
          <ac:spMkLst>
            <pc:docMk/>
            <pc:sldMk cId="485614385" sldId="410"/>
            <ac:spMk id="5" creationId="{68A51E1B-4604-2AC2-1D5E-5984F8814AD8}"/>
          </ac:spMkLst>
        </pc:spChg>
        <pc:picChg chg="mod">
          <ac:chgData name="Plath, Lydia" userId="d55df847-9415-48ab-8601-3a567b338f16" providerId="ADAL" clId="{37676E7B-412A-4589-8B51-CE074FF04B5A}" dt="2024-11-19T14:46:38.189" v="1406" actId="1076"/>
          <ac:picMkLst>
            <pc:docMk/>
            <pc:sldMk cId="485614385" sldId="410"/>
            <ac:picMk id="1036" creationId="{6F4A01D9-5942-4EC6-ABC4-FF519F86CA6B}"/>
          </ac:picMkLst>
        </pc:picChg>
      </pc:sldChg>
      <pc:sldChg chg="addSp delSp modSp mod ord chgLayout">
        <pc:chgData name="Plath, Lydia" userId="d55df847-9415-48ab-8601-3a567b338f16" providerId="ADAL" clId="{37676E7B-412A-4589-8B51-CE074FF04B5A}" dt="2024-11-19T14:40:23.296" v="1289" actId="27636"/>
        <pc:sldMkLst>
          <pc:docMk/>
          <pc:sldMk cId="1237541079" sldId="411"/>
        </pc:sldMkLst>
        <pc:spChg chg="mod ord">
          <ac:chgData name="Plath, Lydia" userId="d55df847-9415-48ab-8601-3a567b338f16" providerId="ADAL" clId="{37676E7B-412A-4589-8B51-CE074FF04B5A}" dt="2024-11-19T14:40:18.732" v="1285" actId="6264"/>
          <ac:spMkLst>
            <pc:docMk/>
            <pc:sldMk cId="1237541079" sldId="411"/>
            <ac:spMk id="2" creationId="{D795FA91-331E-42A5-8E68-E34340D1690C}"/>
          </ac:spMkLst>
        </pc:spChg>
        <pc:spChg chg="mod ord">
          <ac:chgData name="Plath, Lydia" userId="d55df847-9415-48ab-8601-3a567b338f16" providerId="ADAL" clId="{37676E7B-412A-4589-8B51-CE074FF04B5A}" dt="2024-11-19T14:40:23.296" v="1289" actId="27636"/>
          <ac:spMkLst>
            <pc:docMk/>
            <pc:sldMk cId="1237541079" sldId="411"/>
            <ac:spMk id="3" creationId="{07260820-95BC-4318-9C12-55B78EBE1F1B}"/>
          </ac:spMkLst>
        </pc:spChg>
        <pc:spChg chg="add del mod">
          <ac:chgData name="Plath, Lydia" userId="d55df847-9415-48ab-8601-3a567b338f16" providerId="ADAL" clId="{37676E7B-412A-4589-8B51-CE074FF04B5A}" dt="2024-11-19T14:40:18.732" v="1285" actId="6264"/>
          <ac:spMkLst>
            <pc:docMk/>
            <pc:sldMk cId="1237541079" sldId="411"/>
            <ac:spMk id="4" creationId="{6C16257B-B889-F064-D3CE-F3B44864861A}"/>
          </ac:spMkLst>
        </pc:spChg>
        <pc:spChg chg="mod">
          <ac:chgData name="Plath, Lydia" userId="d55df847-9415-48ab-8601-3a567b338f16" providerId="ADAL" clId="{37676E7B-412A-4589-8B51-CE074FF04B5A}" dt="2024-11-19T13:58:48.610" v="48"/>
          <ac:spMkLst>
            <pc:docMk/>
            <pc:sldMk cId="1237541079" sldId="411"/>
            <ac:spMk id="5" creationId="{BB8C3E5E-913B-4450-97E5-979B72B1D180}"/>
          </ac:spMkLst>
        </pc:spChg>
        <pc:spChg chg="add del mod">
          <ac:chgData name="Plath, Lydia" userId="d55df847-9415-48ab-8601-3a567b338f16" providerId="ADAL" clId="{37676E7B-412A-4589-8B51-CE074FF04B5A}" dt="2024-11-19T14:40:18.732" v="1285" actId="6264"/>
          <ac:spMkLst>
            <pc:docMk/>
            <pc:sldMk cId="1237541079" sldId="411"/>
            <ac:spMk id="6" creationId="{87BF48C5-FB9F-3E13-95F0-5118CBCB0477}"/>
          </ac:spMkLst>
        </pc:spChg>
        <pc:picChg chg="mod">
          <ac:chgData name="Plath, Lydia" userId="d55df847-9415-48ab-8601-3a567b338f16" providerId="ADAL" clId="{37676E7B-412A-4589-8B51-CE074FF04B5A}" dt="2024-11-19T14:40:21.074" v="1287" actId="1076"/>
          <ac:picMkLst>
            <pc:docMk/>
            <pc:sldMk cId="1237541079" sldId="411"/>
            <ac:picMk id="1026" creationId="{F2B2E52A-3CF7-46AF-93E9-34DF39F97FEC}"/>
          </ac:picMkLst>
        </pc:picChg>
      </pc:sldChg>
      <pc:sldChg chg="modSp del">
        <pc:chgData name="Plath, Lydia" userId="d55df847-9415-48ab-8601-3a567b338f16" providerId="ADAL" clId="{37676E7B-412A-4589-8B51-CE074FF04B5A}" dt="2024-11-19T14:34:12.939" v="1057" actId="47"/>
        <pc:sldMkLst>
          <pc:docMk/>
          <pc:sldMk cId="3239597968" sldId="412"/>
        </pc:sldMkLst>
        <pc:spChg chg="mod">
          <ac:chgData name="Plath, Lydia" userId="d55df847-9415-48ab-8601-3a567b338f16" providerId="ADAL" clId="{37676E7B-412A-4589-8B51-CE074FF04B5A}" dt="2024-11-19T13:58:48.610" v="48"/>
          <ac:spMkLst>
            <pc:docMk/>
            <pc:sldMk cId="3239597968" sldId="412"/>
            <ac:spMk id="2" creationId="{8D2DAAB4-39AA-4418-A104-34D3BD9BC456}"/>
          </ac:spMkLst>
        </pc:spChg>
        <pc:spChg chg="mod">
          <ac:chgData name="Plath, Lydia" userId="d55df847-9415-48ab-8601-3a567b338f16" providerId="ADAL" clId="{37676E7B-412A-4589-8B51-CE074FF04B5A}" dt="2024-11-19T13:58:48.610" v="48"/>
          <ac:spMkLst>
            <pc:docMk/>
            <pc:sldMk cId="3239597968" sldId="412"/>
            <ac:spMk id="3" creationId="{2F268608-BD63-4F69-823F-4B9F6EA7E2C8}"/>
          </ac:spMkLst>
        </pc:spChg>
        <pc:picChg chg="mod">
          <ac:chgData name="Plath, Lydia" userId="d55df847-9415-48ab-8601-3a567b338f16" providerId="ADAL" clId="{37676E7B-412A-4589-8B51-CE074FF04B5A}" dt="2024-11-19T13:58:48.610" v="48"/>
          <ac:picMkLst>
            <pc:docMk/>
            <pc:sldMk cId="3239597968" sldId="412"/>
            <ac:picMk id="3076" creationId="{15B5F255-F79A-40F4-92A2-D91C9F07D091}"/>
          </ac:picMkLst>
        </pc:picChg>
        <pc:picChg chg="mod">
          <ac:chgData name="Plath, Lydia" userId="d55df847-9415-48ab-8601-3a567b338f16" providerId="ADAL" clId="{37676E7B-412A-4589-8B51-CE074FF04B5A}" dt="2024-11-19T13:58:48.610" v="48"/>
          <ac:picMkLst>
            <pc:docMk/>
            <pc:sldMk cId="3239597968" sldId="412"/>
            <ac:picMk id="3078" creationId="{7C881C9C-36D3-419B-B2A8-B8CA98F1A43E}"/>
          </ac:picMkLst>
        </pc:picChg>
      </pc:sldChg>
      <pc:sldChg chg="modSp del">
        <pc:chgData name="Plath, Lydia" userId="d55df847-9415-48ab-8601-3a567b338f16" providerId="ADAL" clId="{37676E7B-412A-4589-8B51-CE074FF04B5A}" dt="2024-11-19T14:46:59.084" v="1409" actId="47"/>
        <pc:sldMkLst>
          <pc:docMk/>
          <pc:sldMk cId="899856907" sldId="413"/>
        </pc:sldMkLst>
        <pc:spChg chg="mod">
          <ac:chgData name="Plath, Lydia" userId="d55df847-9415-48ab-8601-3a567b338f16" providerId="ADAL" clId="{37676E7B-412A-4589-8B51-CE074FF04B5A}" dt="2024-11-19T13:58:48.610" v="48"/>
          <ac:spMkLst>
            <pc:docMk/>
            <pc:sldMk cId="899856907" sldId="413"/>
            <ac:spMk id="2" creationId="{26D28B6B-2F75-4014-92D9-36549C9A4EAA}"/>
          </ac:spMkLst>
        </pc:spChg>
        <pc:spChg chg="mod">
          <ac:chgData name="Plath, Lydia" userId="d55df847-9415-48ab-8601-3a567b338f16" providerId="ADAL" clId="{37676E7B-412A-4589-8B51-CE074FF04B5A}" dt="2024-11-19T13:58:48.610" v="48"/>
          <ac:spMkLst>
            <pc:docMk/>
            <pc:sldMk cId="899856907" sldId="413"/>
            <ac:spMk id="3" creationId="{F818944A-4013-454F-8B4F-7FCBB9A2691F}"/>
          </ac:spMkLst>
        </pc:spChg>
      </pc:sldChg>
      <pc:sldChg chg="new del">
        <pc:chgData name="Plath, Lydia" userId="d55df847-9415-48ab-8601-3a567b338f16" providerId="ADAL" clId="{37676E7B-412A-4589-8B51-CE074FF04B5A}" dt="2024-11-19T14:07:48.877" v="181" actId="47"/>
        <pc:sldMkLst>
          <pc:docMk/>
          <pc:sldMk cId="3399616640" sldId="414"/>
        </pc:sldMkLst>
      </pc:sldChg>
      <pc:sldChg chg="addSp modSp new mod">
        <pc:chgData name="Plath, Lydia" userId="d55df847-9415-48ab-8601-3a567b338f16" providerId="ADAL" clId="{37676E7B-412A-4589-8B51-CE074FF04B5A}" dt="2024-11-19T14:13:25.293" v="548" actId="20577"/>
        <pc:sldMkLst>
          <pc:docMk/>
          <pc:sldMk cId="3965366544" sldId="414"/>
        </pc:sldMkLst>
        <pc:spChg chg="mod">
          <ac:chgData name="Plath, Lydia" userId="d55df847-9415-48ab-8601-3a567b338f16" providerId="ADAL" clId="{37676E7B-412A-4589-8B51-CE074FF04B5A}" dt="2024-11-19T14:10:14.457" v="237" actId="20577"/>
          <ac:spMkLst>
            <pc:docMk/>
            <pc:sldMk cId="3965366544" sldId="414"/>
            <ac:spMk id="2" creationId="{63AB3ED1-02A1-F0BC-24FE-FAF477BC91DB}"/>
          </ac:spMkLst>
        </pc:spChg>
        <pc:spChg chg="mod">
          <ac:chgData name="Plath, Lydia" userId="d55df847-9415-48ab-8601-3a567b338f16" providerId="ADAL" clId="{37676E7B-412A-4589-8B51-CE074FF04B5A}" dt="2024-11-19T14:13:25.293" v="548" actId="20577"/>
          <ac:spMkLst>
            <pc:docMk/>
            <pc:sldMk cId="3965366544" sldId="414"/>
            <ac:spMk id="3" creationId="{887C944B-0D4E-5303-CF2F-AB13475E7F6F}"/>
          </ac:spMkLst>
        </pc:spChg>
        <pc:picChg chg="add mod">
          <ac:chgData name="Plath, Lydia" userId="d55df847-9415-48ab-8601-3a567b338f16" providerId="ADAL" clId="{37676E7B-412A-4589-8B51-CE074FF04B5A}" dt="2024-11-19T14:12:59.857" v="511" actId="1076"/>
          <ac:picMkLst>
            <pc:docMk/>
            <pc:sldMk cId="3965366544" sldId="414"/>
            <ac:picMk id="1026" creationId="{35D5F082-C110-F2CF-0CEB-6E9C536AE600}"/>
          </ac:picMkLst>
        </pc:picChg>
      </pc:sldChg>
      <pc:sldChg chg="modSp new mod">
        <pc:chgData name="Plath, Lydia" userId="d55df847-9415-48ab-8601-3a567b338f16" providerId="ADAL" clId="{37676E7B-412A-4589-8B51-CE074FF04B5A}" dt="2024-11-19T14:17:36.233" v="721"/>
        <pc:sldMkLst>
          <pc:docMk/>
          <pc:sldMk cId="181104141" sldId="415"/>
        </pc:sldMkLst>
        <pc:spChg chg="mod">
          <ac:chgData name="Plath, Lydia" userId="d55df847-9415-48ab-8601-3a567b338f16" providerId="ADAL" clId="{37676E7B-412A-4589-8B51-CE074FF04B5A}" dt="2024-11-19T14:17:36.233" v="721"/>
          <ac:spMkLst>
            <pc:docMk/>
            <pc:sldMk cId="181104141" sldId="415"/>
            <ac:spMk id="2" creationId="{201C4BAA-CF28-766A-06FA-6C00A2FD2161}"/>
          </ac:spMkLst>
        </pc:spChg>
        <pc:spChg chg="mod">
          <ac:chgData name="Plath, Lydia" userId="d55df847-9415-48ab-8601-3a567b338f16" providerId="ADAL" clId="{37676E7B-412A-4589-8B51-CE074FF04B5A}" dt="2024-11-19T14:17:27.417" v="720" actId="20577"/>
          <ac:spMkLst>
            <pc:docMk/>
            <pc:sldMk cId="181104141" sldId="415"/>
            <ac:spMk id="3" creationId="{B8FE412C-1A7B-D310-FC06-38DFF0B0160D}"/>
          </ac:spMkLst>
        </pc:spChg>
      </pc:sldChg>
      <pc:sldChg chg="addSp modSp new mod">
        <pc:chgData name="Plath, Lydia" userId="d55df847-9415-48ab-8601-3a567b338f16" providerId="ADAL" clId="{37676E7B-412A-4589-8B51-CE074FF04B5A}" dt="2024-11-19T14:21:39.008" v="791" actId="14100"/>
        <pc:sldMkLst>
          <pc:docMk/>
          <pc:sldMk cId="2908580154" sldId="416"/>
        </pc:sldMkLst>
        <pc:spChg chg="mod">
          <ac:chgData name="Plath, Lydia" userId="d55df847-9415-48ab-8601-3a567b338f16" providerId="ADAL" clId="{37676E7B-412A-4589-8B51-CE074FF04B5A}" dt="2024-11-19T14:21:12.008" v="782" actId="404"/>
          <ac:spMkLst>
            <pc:docMk/>
            <pc:sldMk cId="2908580154" sldId="416"/>
            <ac:spMk id="2" creationId="{08850674-D76C-E7D9-A1C7-0A4C91697FE2}"/>
          </ac:spMkLst>
        </pc:spChg>
        <pc:spChg chg="mod">
          <ac:chgData name="Plath, Lydia" userId="d55df847-9415-48ab-8601-3a567b338f16" providerId="ADAL" clId="{37676E7B-412A-4589-8B51-CE074FF04B5A}" dt="2024-11-19T14:21:39.008" v="791" actId="14100"/>
          <ac:spMkLst>
            <pc:docMk/>
            <pc:sldMk cId="2908580154" sldId="416"/>
            <ac:spMk id="3" creationId="{D36A0230-C10A-8FD6-C613-363E7486E39C}"/>
          </ac:spMkLst>
        </pc:spChg>
        <pc:picChg chg="add mod">
          <ac:chgData name="Plath, Lydia" userId="d55df847-9415-48ab-8601-3a567b338f16" providerId="ADAL" clId="{37676E7B-412A-4589-8B51-CE074FF04B5A}" dt="2024-11-19T14:21:24.258" v="784" actId="1076"/>
          <ac:picMkLst>
            <pc:docMk/>
            <pc:sldMk cId="2908580154" sldId="416"/>
            <ac:picMk id="4" creationId="{57644413-D8D4-88D2-F491-6F7B20CF0E76}"/>
          </ac:picMkLst>
        </pc:picChg>
      </pc:sldChg>
      <pc:sldChg chg="addSp modSp new mod">
        <pc:chgData name="Plath, Lydia" userId="d55df847-9415-48ab-8601-3a567b338f16" providerId="ADAL" clId="{37676E7B-412A-4589-8B51-CE074FF04B5A}" dt="2024-11-19T14:39:18.719" v="1245" actId="27636"/>
        <pc:sldMkLst>
          <pc:docMk/>
          <pc:sldMk cId="1404486142" sldId="417"/>
        </pc:sldMkLst>
        <pc:spChg chg="mod">
          <ac:chgData name="Plath, Lydia" userId="d55df847-9415-48ab-8601-3a567b338f16" providerId="ADAL" clId="{37676E7B-412A-4589-8B51-CE074FF04B5A}" dt="2024-11-19T14:38:52.743" v="1238" actId="20577"/>
          <ac:spMkLst>
            <pc:docMk/>
            <pc:sldMk cId="1404486142" sldId="417"/>
            <ac:spMk id="2" creationId="{F1F58C69-C02E-0FB6-16AF-5D57F6B50911}"/>
          </ac:spMkLst>
        </pc:spChg>
        <pc:spChg chg="mod">
          <ac:chgData name="Plath, Lydia" userId="d55df847-9415-48ab-8601-3a567b338f16" providerId="ADAL" clId="{37676E7B-412A-4589-8B51-CE074FF04B5A}" dt="2024-11-19T14:39:18.719" v="1245" actId="27636"/>
          <ac:spMkLst>
            <pc:docMk/>
            <pc:sldMk cId="1404486142" sldId="417"/>
            <ac:spMk id="3" creationId="{95C032DC-45B7-311C-2C19-64F92BCD0C8A}"/>
          </ac:spMkLst>
        </pc:spChg>
        <pc:picChg chg="add mod">
          <ac:chgData name="Plath, Lydia" userId="d55df847-9415-48ab-8601-3a567b338f16" providerId="ADAL" clId="{37676E7B-412A-4589-8B51-CE074FF04B5A}" dt="2024-11-19T14:39:16.233" v="1243" actId="1076"/>
          <ac:picMkLst>
            <pc:docMk/>
            <pc:sldMk cId="1404486142" sldId="417"/>
            <ac:picMk id="6146" creationId="{CD271BB7-A9A2-58F7-5ED3-178416B337AF}"/>
          </ac:picMkLst>
        </pc:picChg>
      </pc:sldChg>
      <pc:sldChg chg="addSp delSp modSp new del mod">
        <pc:chgData name="Plath, Lydia" userId="d55df847-9415-48ab-8601-3a567b338f16" providerId="ADAL" clId="{37676E7B-412A-4589-8B51-CE074FF04B5A}" dt="2024-11-19T14:29:19.030" v="952" actId="47"/>
        <pc:sldMkLst>
          <pc:docMk/>
          <pc:sldMk cId="1876548443" sldId="417"/>
        </pc:sldMkLst>
        <pc:spChg chg="del mod">
          <ac:chgData name="Plath, Lydia" userId="d55df847-9415-48ab-8601-3a567b338f16" providerId="ADAL" clId="{37676E7B-412A-4589-8B51-CE074FF04B5A}" dt="2024-11-19T14:28:54.383" v="947" actId="21"/>
          <ac:spMkLst>
            <pc:docMk/>
            <pc:sldMk cId="1876548443" sldId="417"/>
            <ac:spMk id="3" creationId="{29A2E456-FB60-3059-16C5-A3B14A4C841D}"/>
          </ac:spMkLst>
        </pc:spChg>
        <pc:spChg chg="add mod">
          <ac:chgData name="Plath, Lydia" userId="d55df847-9415-48ab-8601-3a567b338f16" providerId="ADAL" clId="{37676E7B-412A-4589-8B51-CE074FF04B5A}" dt="2024-11-19T14:28:54.383" v="947" actId="21"/>
          <ac:spMkLst>
            <pc:docMk/>
            <pc:sldMk cId="1876548443" sldId="417"/>
            <ac:spMk id="5" creationId="{FEEA6D2F-FE97-3964-D8C0-942ED06A7FDD}"/>
          </ac:spMkLst>
        </pc:spChg>
      </pc:sldChg>
      <pc:sldChg chg="addSp modSp new mod">
        <pc:chgData name="Plath, Lydia" userId="d55df847-9415-48ab-8601-3a567b338f16" providerId="ADAL" clId="{37676E7B-412A-4589-8B51-CE074FF04B5A}" dt="2024-11-19T14:46:22.661" v="1403" actId="27636"/>
        <pc:sldMkLst>
          <pc:docMk/>
          <pc:sldMk cId="1576242521" sldId="418"/>
        </pc:sldMkLst>
        <pc:spChg chg="mod">
          <ac:chgData name="Plath, Lydia" userId="d55df847-9415-48ab-8601-3a567b338f16" providerId="ADAL" clId="{37676E7B-412A-4589-8B51-CE074FF04B5A}" dt="2024-11-19T14:43:43.310" v="1362" actId="20577"/>
          <ac:spMkLst>
            <pc:docMk/>
            <pc:sldMk cId="1576242521" sldId="418"/>
            <ac:spMk id="2" creationId="{2BC88F17-D05E-5F57-B17E-674AB193E1E0}"/>
          </ac:spMkLst>
        </pc:spChg>
        <pc:spChg chg="mod">
          <ac:chgData name="Plath, Lydia" userId="d55df847-9415-48ab-8601-3a567b338f16" providerId="ADAL" clId="{37676E7B-412A-4589-8B51-CE074FF04B5A}" dt="2024-11-19T14:46:22.661" v="1403" actId="27636"/>
          <ac:spMkLst>
            <pc:docMk/>
            <pc:sldMk cId="1576242521" sldId="418"/>
            <ac:spMk id="3" creationId="{B936D860-A182-9823-C3AC-CB83765D853C}"/>
          </ac:spMkLst>
        </pc:spChg>
        <pc:picChg chg="add mod">
          <ac:chgData name="Plath, Lydia" userId="d55df847-9415-48ab-8601-3a567b338f16" providerId="ADAL" clId="{37676E7B-412A-4589-8B51-CE074FF04B5A}" dt="2024-11-19T14:46:16.775" v="1399" actId="1076"/>
          <ac:picMkLst>
            <pc:docMk/>
            <pc:sldMk cId="1576242521" sldId="418"/>
            <ac:picMk id="7170" creationId="{1FDFEC19-326E-531F-E350-151E574ED709}"/>
          </ac:picMkLst>
        </pc:picChg>
      </pc:sldChg>
      <pc:sldChg chg="addSp delSp modSp add mod chgLayout">
        <pc:chgData name="Plath, Lydia" userId="d55df847-9415-48ab-8601-3a567b338f16" providerId="ADAL" clId="{37676E7B-412A-4589-8B51-CE074FF04B5A}" dt="2024-11-19T14:58:03.179" v="1853" actId="14100"/>
        <pc:sldMkLst>
          <pc:docMk/>
          <pc:sldMk cId="3822847726" sldId="419"/>
        </pc:sldMkLst>
        <pc:spChg chg="mod ord">
          <ac:chgData name="Plath, Lydia" userId="d55df847-9415-48ab-8601-3a567b338f16" providerId="ADAL" clId="{37676E7B-412A-4589-8B51-CE074FF04B5A}" dt="2024-11-19T14:42:21.945" v="1348" actId="6264"/>
          <ac:spMkLst>
            <pc:docMk/>
            <pc:sldMk cId="3822847726" sldId="419"/>
            <ac:spMk id="2" creationId="{C2C9EF5A-6411-42EE-9705-102B7A495E20}"/>
          </ac:spMkLst>
        </pc:spChg>
        <pc:spChg chg="mod ord">
          <ac:chgData name="Plath, Lydia" userId="d55df847-9415-48ab-8601-3a567b338f16" providerId="ADAL" clId="{37676E7B-412A-4589-8B51-CE074FF04B5A}" dt="2024-11-19T14:58:03.179" v="1853" actId="14100"/>
          <ac:spMkLst>
            <pc:docMk/>
            <pc:sldMk cId="3822847726" sldId="419"/>
            <ac:spMk id="3" creationId="{3BFBACC2-8AF7-44E5-878D-3C29B6FC1BB0}"/>
          </ac:spMkLst>
        </pc:spChg>
        <pc:spChg chg="add del mod">
          <ac:chgData name="Plath, Lydia" userId="d55df847-9415-48ab-8601-3a567b338f16" providerId="ADAL" clId="{37676E7B-412A-4589-8B51-CE074FF04B5A}" dt="2024-11-19T14:42:21.945" v="1348" actId="6264"/>
          <ac:spMkLst>
            <pc:docMk/>
            <pc:sldMk cId="3822847726" sldId="419"/>
            <ac:spMk id="4" creationId="{59A1DFF2-C205-D4FA-C3C8-FD580CF7F2DE}"/>
          </ac:spMkLst>
        </pc:spChg>
        <pc:spChg chg="add del mod">
          <ac:chgData name="Plath, Lydia" userId="d55df847-9415-48ab-8601-3a567b338f16" providerId="ADAL" clId="{37676E7B-412A-4589-8B51-CE074FF04B5A}" dt="2024-11-19T14:42:21.945" v="1348" actId="6264"/>
          <ac:spMkLst>
            <pc:docMk/>
            <pc:sldMk cId="3822847726" sldId="419"/>
            <ac:spMk id="5" creationId="{F1B20ED5-BA79-34B3-8B2F-5C0F11311674}"/>
          </ac:spMkLst>
        </pc:spChg>
        <pc:picChg chg="mod">
          <ac:chgData name="Plath, Lydia" userId="d55df847-9415-48ab-8601-3a567b338f16" providerId="ADAL" clId="{37676E7B-412A-4589-8B51-CE074FF04B5A}" dt="2024-11-19T14:42:27.588" v="1350" actId="1076"/>
          <ac:picMkLst>
            <pc:docMk/>
            <pc:sldMk cId="3822847726" sldId="419"/>
            <ac:picMk id="4098" creationId="{70D0422B-F14A-42A0-9AD0-2B8312BEFF81}"/>
          </ac:picMkLst>
        </pc:picChg>
      </pc:sldChg>
      <pc:sldChg chg="addSp modSp new mod">
        <pc:chgData name="Plath, Lydia" userId="d55df847-9415-48ab-8601-3a567b338f16" providerId="ADAL" clId="{37676E7B-412A-4589-8B51-CE074FF04B5A}" dt="2024-11-19T14:57:51.500" v="1852" actId="14100"/>
        <pc:sldMkLst>
          <pc:docMk/>
          <pc:sldMk cId="799638400" sldId="420"/>
        </pc:sldMkLst>
        <pc:spChg chg="mod">
          <ac:chgData name="Plath, Lydia" userId="d55df847-9415-48ab-8601-3a567b338f16" providerId="ADAL" clId="{37676E7B-412A-4589-8B51-CE074FF04B5A}" dt="2024-11-19T14:57:40.047" v="1847" actId="404"/>
          <ac:spMkLst>
            <pc:docMk/>
            <pc:sldMk cId="799638400" sldId="420"/>
            <ac:spMk id="2" creationId="{8BAB797A-A7E7-B485-21AA-9CA41F453485}"/>
          </ac:spMkLst>
        </pc:spChg>
        <pc:spChg chg="mod">
          <ac:chgData name="Plath, Lydia" userId="d55df847-9415-48ab-8601-3a567b338f16" providerId="ADAL" clId="{37676E7B-412A-4589-8B51-CE074FF04B5A}" dt="2024-11-19T14:57:51.500" v="1852" actId="14100"/>
          <ac:spMkLst>
            <pc:docMk/>
            <pc:sldMk cId="799638400" sldId="420"/>
            <ac:spMk id="3" creationId="{B022EDA1-3D98-D518-7100-9F3DC76653E7}"/>
          </ac:spMkLst>
        </pc:spChg>
        <pc:picChg chg="add mod">
          <ac:chgData name="Plath, Lydia" userId="d55df847-9415-48ab-8601-3a567b338f16" providerId="ADAL" clId="{37676E7B-412A-4589-8B51-CE074FF04B5A}" dt="2024-11-19T14:57:49.597" v="1851" actId="1076"/>
          <ac:picMkLst>
            <pc:docMk/>
            <pc:sldMk cId="799638400" sldId="420"/>
            <ac:picMk id="4" creationId="{15B8BA6E-C3F8-96D4-DBC9-53E08BBEC89E}"/>
          </ac:picMkLst>
        </pc:picChg>
      </pc:sldChg>
      <pc:sldMasterChg chg="modSp modSldLayout">
        <pc:chgData name="Plath, Lydia" userId="d55df847-9415-48ab-8601-3a567b338f16" providerId="ADAL" clId="{37676E7B-412A-4589-8B51-CE074FF04B5A}" dt="2024-11-19T13:58:48.610" v="48"/>
        <pc:sldMasterMkLst>
          <pc:docMk/>
          <pc:sldMasterMk cId="2288933033" sldId="2147483672"/>
        </pc:sldMasterMkLst>
        <pc:spChg chg="mod">
          <ac:chgData name="Plath, Lydia" userId="d55df847-9415-48ab-8601-3a567b338f16" providerId="ADAL" clId="{37676E7B-412A-4589-8B51-CE074FF04B5A}" dt="2024-11-19T13:58:48.610" v="48"/>
          <ac:spMkLst>
            <pc:docMk/>
            <pc:sldMasterMk cId="2288933033" sldId="2147483672"/>
            <ac:spMk id="2"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ac:spMk id="3"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ac:spMk id="4"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ac:spMk id="5"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ac:spMk id="6" creationId="{00000000-0000-0000-0000-000000000000}"/>
          </ac:spMkLst>
        </pc:spChg>
        <pc:sldLayoutChg chg="modSp">
          <pc:chgData name="Plath, Lydia" userId="d55df847-9415-48ab-8601-3a567b338f16" providerId="ADAL" clId="{37676E7B-412A-4589-8B51-CE074FF04B5A}" dt="2024-11-19T13:58:48.610" v="48"/>
          <pc:sldLayoutMkLst>
            <pc:docMk/>
            <pc:sldMasterMk cId="2288933033" sldId="2147483672"/>
            <pc:sldLayoutMk cId="1053089276" sldId="2147483673"/>
          </pc:sldLayoutMkLst>
          <pc:spChg chg="mod">
            <ac:chgData name="Plath, Lydia" userId="d55df847-9415-48ab-8601-3a567b338f16" providerId="ADAL" clId="{37676E7B-412A-4589-8B51-CE074FF04B5A}" dt="2024-11-19T13:58:48.610" v="48"/>
            <ac:spMkLst>
              <pc:docMk/>
              <pc:sldMasterMk cId="2288933033" sldId="2147483672"/>
              <pc:sldLayoutMk cId="1053089276" sldId="2147483673"/>
              <ac:spMk id="2"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1053089276" sldId="2147483673"/>
              <ac:spMk id="3" creationId="{00000000-0000-0000-0000-000000000000}"/>
            </ac:spMkLst>
          </pc:spChg>
        </pc:sldLayoutChg>
        <pc:sldLayoutChg chg="modSp">
          <pc:chgData name="Plath, Lydia" userId="d55df847-9415-48ab-8601-3a567b338f16" providerId="ADAL" clId="{37676E7B-412A-4589-8B51-CE074FF04B5A}" dt="2024-11-19T13:58:48.610" v="48"/>
          <pc:sldLayoutMkLst>
            <pc:docMk/>
            <pc:sldMasterMk cId="2288933033" sldId="2147483672"/>
            <pc:sldLayoutMk cId="791028714" sldId="2147483675"/>
          </pc:sldLayoutMkLst>
          <pc:spChg chg="mod">
            <ac:chgData name="Plath, Lydia" userId="d55df847-9415-48ab-8601-3a567b338f16" providerId="ADAL" clId="{37676E7B-412A-4589-8B51-CE074FF04B5A}" dt="2024-11-19T13:58:48.610" v="48"/>
            <ac:spMkLst>
              <pc:docMk/>
              <pc:sldMasterMk cId="2288933033" sldId="2147483672"/>
              <pc:sldLayoutMk cId="791028714" sldId="2147483675"/>
              <ac:spMk id="2"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791028714" sldId="2147483675"/>
              <ac:spMk id="3" creationId="{00000000-0000-0000-0000-000000000000}"/>
            </ac:spMkLst>
          </pc:spChg>
        </pc:sldLayoutChg>
        <pc:sldLayoutChg chg="modSp">
          <pc:chgData name="Plath, Lydia" userId="d55df847-9415-48ab-8601-3a567b338f16" providerId="ADAL" clId="{37676E7B-412A-4589-8B51-CE074FF04B5A}" dt="2024-11-19T13:58:48.610" v="48"/>
          <pc:sldLayoutMkLst>
            <pc:docMk/>
            <pc:sldMasterMk cId="2288933033" sldId="2147483672"/>
            <pc:sldLayoutMk cId="1622847441" sldId="2147483676"/>
          </pc:sldLayoutMkLst>
          <pc:spChg chg="mod">
            <ac:chgData name="Plath, Lydia" userId="d55df847-9415-48ab-8601-3a567b338f16" providerId="ADAL" clId="{37676E7B-412A-4589-8B51-CE074FF04B5A}" dt="2024-11-19T13:58:48.610" v="48"/>
            <ac:spMkLst>
              <pc:docMk/>
              <pc:sldMasterMk cId="2288933033" sldId="2147483672"/>
              <pc:sldLayoutMk cId="1622847441" sldId="2147483676"/>
              <ac:spMk id="3"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1622847441" sldId="2147483676"/>
              <ac:spMk id="4" creationId="{00000000-0000-0000-0000-000000000000}"/>
            </ac:spMkLst>
          </pc:spChg>
        </pc:sldLayoutChg>
        <pc:sldLayoutChg chg="modSp">
          <pc:chgData name="Plath, Lydia" userId="d55df847-9415-48ab-8601-3a567b338f16" providerId="ADAL" clId="{37676E7B-412A-4589-8B51-CE074FF04B5A}" dt="2024-11-19T13:58:48.610" v="48"/>
          <pc:sldLayoutMkLst>
            <pc:docMk/>
            <pc:sldMasterMk cId="2288933033" sldId="2147483672"/>
            <pc:sldLayoutMk cId="1148162310" sldId="2147483677"/>
          </pc:sldLayoutMkLst>
          <pc:spChg chg="mod">
            <ac:chgData name="Plath, Lydia" userId="d55df847-9415-48ab-8601-3a567b338f16" providerId="ADAL" clId="{37676E7B-412A-4589-8B51-CE074FF04B5A}" dt="2024-11-19T13:58:48.610" v="48"/>
            <ac:spMkLst>
              <pc:docMk/>
              <pc:sldMasterMk cId="2288933033" sldId="2147483672"/>
              <pc:sldLayoutMk cId="1148162310" sldId="2147483677"/>
              <ac:spMk id="2"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1148162310" sldId="2147483677"/>
              <ac:spMk id="3"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1148162310" sldId="2147483677"/>
              <ac:spMk id="4"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1148162310" sldId="2147483677"/>
              <ac:spMk id="5"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1148162310" sldId="2147483677"/>
              <ac:spMk id="6" creationId="{00000000-0000-0000-0000-000000000000}"/>
            </ac:spMkLst>
          </pc:spChg>
        </pc:sldLayoutChg>
        <pc:sldLayoutChg chg="modSp">
          <pc:chgData name="Plath, Lydia" userId="d55df847-9415-48ab-8601-3a567b338f16" providerId="ADAL" clId="{37676E7B-412A-4589-8B51-CE074FF04B5A}" dt="2024-11-19T13:58:48.610" v="48"/>
          <pc:sldLayoutMkLst>
            <pc:docMk/>
            <pc:sldMasterMk cId="2288933033" sldId="2147483672"/>
            <pc:sldLayoutMk cId="3679338606" sldId="2147483680"/>
          </pc:sldLayoutMkLst>
          <pc:spChg chg="mod">
            <ac:chgData name="Plath, Lydia" userId="d55df847-9415-48ab-8601-3a567b338f16" providerId="ADAL" clId="{37676E7B-412A-4589-8B51-CE074FF04B5A}" dt="2024-11-19T13:58:48.610" v="48"/>
            <ac:spMkLst>
              <pc:docMk/>
              <pc:sldMasterMk cId="2288933033" sldId="2147483672"/>
              <pc:sldLayoutMk cId="3679338606" sldId="2147483680"/>
              <ac:spMk id="2"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3679338606" sldId="2147483680"/>
              <ac:spMk id="3"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3679338606" sldId="2147483680"/>
              <ac:spMk id="4" creationId="{00000000-0000-0000-0000-000000000000}"/>
            </ac:spMkLst>
          </pc:spChg>
        </pc:sldLayoutChg>
        <pc:sldLayoutChg chg="modSp">
          <pc:chgData name="Plath, Lydia" userId="d55df847-9415-48ab-8601-3a567b338f16" providerId="ADAL" clId="{37676E7B-412A-4589-8B51-CE074FF04B5A}" dt="2024-11-19T13:58:48.610" v="48"/>
          <pc:sldLayoutMkLst>
            <pc:docMk/>
            <pc:sldMasterMk cId="2288933033" sldId="2147483672"/>
            <pc:sldLayoutMk cId="4059856147" sldId="2147483681"/>
          </pc:sldLayoutMkLst>
          <pc:spChg chg="mod">
            <ac:chgData name="Plath, Lydia" userId="d55df847-9415-48ab-8601-3a567b338f16" providerId="ADAL" clId="{37676E7B-412A-4589-8B51-CE074FF04B5A}" dt="2024-11-19T13:58:48.610" v="48"/>
            <ac:spMkLst>
              <pc:docMk/>
              <pc:sldMasterMk cId="2288933033" sldId="2147483672"/>
              <pc:sldLayoutMk cId="4059856147" sldId="2147483681"/>
              <ac:spMk id="2"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4059856147" sldId="2147483681"/>
              <ac:spMk id="3"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4059856147" sldId="2147483681"/>
              <ac:spMk id="4" creationId="{00000000-0000-0000-0000-000000000000}"/>
            </ac:spMkLst>
          </pc:spChg>
        </pc:sldLayoutChg>
        <pc:sldLayoutChg chg="modSp">
          <pc:chgData name="Plath, Lydia" userId="d55df847-9415-48ab-8601-3a567b338f16" providerId="ADAL" clId="{37676E7B-412A-4589-8B51-CE074FF04B5A}" dt="2024-11-19T13:58:48.610" v="48"/>
          <pc:sldLayoutMkLst>
            <pc:docMk/>
            <pc:sldMasterMk cId="2288933033" sldId="2147483672"/>
            <pc:sldLayoutMk cId="2870154833" sldId="2147483683"/>
          </pc:sldLayoutMkLst>
          <pc:spChg chg="mod">
            <ac:chgData name="Plath, Lydia" userId="d55df847-9415-48ab-8601-3a567b338f16" providerId="ADAL" clId="{37676E7B-412A-4589-8B51-CE074FF04B5A}" dt="2024-11-19T13:58:48.610" v="48"/>
            <ac:spMkLst>
              <pc:docMk/>
              <pc:sldMasterMk cId="2288933033" sldId="2147483672"/>
              <pc:sldLayoutMk cId="2870154833" sldId="2147483683"/>
              <ac:spMk id="2" creationId="{00000000-0000-0000-0000-000000000000}"/>
            </ac:spMkLst>
          </pc:spChg>
          <pc:spChg chg="mod">
            <ac:chgData name="Plath, Lydia" userId="d55df847-9415-48ab-8601-3a567b338f16" providerId="ADAL" clId="{37676E7B-412A-4589-8B51-CE074FF04B5A}" dt="2024-11-19T13:58:48.610" v="48"/>
            <ac:spMkLst>
              <pc:docMk/>
              <pc:sldMasterMk cId="2288933033" sldId="2147483672"/>
              <pc:sldLayoutMk cId="2870154833" sldId="2147483683"/>
              <ac:spMk id="3"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D0ED0A-65B0-49D2-A790-4A1FF44B6AAF}" type="datetimeFigureOut">
              <a:rPr lang="en-GB" smtClean="0"/>
              <a:t>27/02/2025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5B561A-6CFA-42FB-9AD0-5854082A65DD}" type="slidenum">
              <a:rPr lang="en-GB" smtClean="0"/>
              <a:t>‹#›</a:t>
            </a:fld>
            <a:endParaRPr lang="en-GB"/>
          </a:p>
        </p:txBody>
      </p:sp>
    </p:spTree>
    <p:extLst>
      <p:ext uri="{BB962C8B-B14F-4D97-AF65-F5344CB8AC3E}">
        <p14:creationId xmlns:p14="http://schemas.microsoft.com/office/powerpoint/2010/main" val="3200060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C0B83-BF24-4C59-8C6F-BD7C927A5956}" type="slidenum">
              <a:rPr lang="en-GB"/>
              <a:pPr/>
              <a:t>16</a:t>
            </a:fld>
            <a:endParaRPr lang="en-GB"/>
          </a:p>
        </p:txBody>
      </p:sp>
      <p:sp>
        <p:nvSpPr>
          <p:cNvPr id="16386" name="Rectangle 2"/>
          <p:cNvSpPr>
            <a:spLocks noGrp="1" noRot="1" noChangeAspect="1" noChangeArrowheads="1" noTextEdit="1"/>
          </p:cNvSpPr>
          <p:nvPr>
            <p:ph type="sldImg"/>
          </p:nvPr>
        </p:nvSpPr>
        <p:spPr>
          <a:xfrm>
            <a:off x="685800" y="1143000"/>
            <a:ext cx="5486400" cy="3086100"/>
          </a:xfrm>
          <a:ln/>
        </p:spPr>
      </p:sp>
      <p:sp>
        <p:nvSpPr>
          <p:cNvPr id="16387" name="Rectangle 3"/>
          <p:cNvSpPr>
            <a:spLocks noGrp="1" noChangeArrowheads="1"/>
          </p:cNvSpPr>
          <p:nvPr>
            <p:ph type="body" idx="1"/>
          </p:nvPr>
        </p:nvSpPr>
        <p:spPr/>
        <p:txBody>
          <a:bodyPr/>
          <a:lstStyle/>
          <a:p>
            <a:r>
              <a:rPr lang="en-GB" dirty="0"/>
              <a:t>Humours:</a:t>
            </a:r>
          </a:p>
          <a:p>
            <a:r>
              <a:rPr lang="en-GB" dirty="0"/>
              <a:t>Sanguine (blood) – courageous, hopeful, amorous</a:t>
            </a:r>
          </a:p>
          <a:p>
            <a:r>
              <a:rPr lang="en-GB" dirty="0"/>
              <a:t>Choleric (yellow bile) – easily angered, bad tempered</a:t>
            </a:r>
          </a:p>
          <a:p>
            <a:r>
              <a:rPr lang="en-GB" dirty="0"/>
              <a:t>Melancholic (black bile) – despondent, sleepless, irritable</a:t>
            </a:r>
          </a:p>
          <a:p>
            <a:r>
              <a:rPr lang="en-GB" dirty="0"/>
              <a:t>Phlegmatic – calm, unemotional</a:t>
            </a:r>
          </a:p>
          <a:p>
            <a:endParaRPr lang="en-GB" dirty="0"/>
          </a:p>
          <a:p>
            <a:r>
              <a:rPr lang="en-GB" dirty="0"/>
              <a:t>Tumid = swollen; indolent = lazy; caprice = impulsive</a:t>
            </a:r>
          </a:p>
        </p:txBody>
      </p:sp>
    </p:spTree>
    <p:extLst>
      <p:ext uri="{BB962C8B-B14F-4D97-AF65-F5344CB8AC3E}">
        <p14:creationId xmlns:p14="http://schemas.microsoft.com/office/powerpoint/2010/main" val="1944024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E8D3B861-B1DD-4AC9-B9B0-B589AEF2CF80}" type="slidenum">
              <a:rPr lang="en-GB" altLang="en-US"/>
              <a:pPr eaLnBrk="1" hangingPunct="1">
                <a:spcBef>
                  <a:spcPct val="0"/>
                </a:spcBef>
              </a:pPr>
              <a:t>18</a:t>
            </a:fld>
            <a:endParaRPr lang="en-GB" alt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buFontTx/>
              <a:buChar char="•"/>
            </a:pPr>
            <a:endParaRPr lang="en-GB" altLang="en-US" dirty="0">
              <a:latin typeface="Arial" panose="020B0604020202020204" pitchFamily="34" charset="0"/>
            </a:endParaRPr>
          </a:p>
        </p:txBody>
      </p:sp>
    </p:spTree>
    <p:extLst>
      <p:ext uri="{BB962C8B-B14F-4D97-AF65-F5344CB8AC3E}">
        <p14:creationId xmlns:p14="http://schemas.microsoft.com/office/powerpoint/2010/main" val="1665207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8D390D9-1495-42EC-8A72-AF5BB5363347}" type="slidenum">
              <a:rPr lang="en-GB" altLang="en-US"/>
              <a:pPr eaLnBrk="1" hangingPunct="1"/>
              <a:t>19</a:t>
            </a:fld>
            <a:endParaRPr lang="en-GB" alt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898579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E14C995-0091-4BCC-9566-DEA8C4C3DF5C}" type="slidenum">
              <a:rPr lang="en-GB" altLang="en-US"/>
              <a:pPr eaLnBrk="1" hangingPunct="1"/>
              <a:t>20</a:t>
            </a:fld>
            <a:endParaRPr lang="en-GB" altLang="en-US"/>
          </a:p>
        </p:txBody>
      </p:sp>
      <p:sp>
        <p:nvSpPr>
          <p:cNvPr id="40963" name="Rectangle 2"/>
          <p:cNvSpPr>
            <a:spLocks noGrp="1" noRot="1" noChangeAspect="1" noChangeArrowheads="1" noTextEdit="1"/>
          </p:cNvSpPr>
          <p:nvPr>
            <p:ph type="sldImg"/>
          </p:nvPr>
        </p:nvSpPr>
        <p:spPr>
          <a:xfrm>
            <a:off x="685800" y="1143000"/>
            <a:ext cx="5486400" cy="3086100"/>
          </a:xfrm>
          <a:ln/>
        </p:spPr>
      </p:sp>
      <p:sp>
        <p:nvSpPr>
          <p:cNvPr id="40964" name="Rectangle 3"/>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025404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C0B83-BF24-4C59-8C6F-BD7C927A5956}" type="slidenum">
              <a:rPr lang="en-GB"/>
              <a:pPr/>
              <a:t>24</a:t>
            </a:fld>
            <a:endParaRPr lang="en-GB"/>
          </a:p>
        </p:txBody>
      </p:sp>
      <p:sp>
        <p:nvSpPr>
          <p:cNvPr id="16386" name="Rectangle 2"/>
          <p:cNvSpPr>
            <a:spLocks noGrp="1" noRot="1" noChangeAspect="1" noChangeArrowheads="1" noTextEdit="1"/>
          </p:cNvSpPr>
          <p:nvPr>
            <p:ph type="sldImg"/>
          </p:nvPr>
        </p:nvSpPr>
        <p:spPr>
          <a:xfrm>
            <a:off x="685800" y="1143000"/>
            <a:ext cx="5486400" cy="3086100"/>
          </a:xfrm>
          <a:ln/>
        </p:spPr>
      </p:sp>
      <p:sp>
        <p:nvSpPr>
          <p:cNvPr id="16387" name="Rectangle 3"/>
          <p:cNvSpPr>
            <a:spLocks noGrp="1" noChangeArrowheads="1"/>
          </p:cNvSpPr>
          <p:nvPr>
            <p:ph type="body" idx="1"/>
          </p:nvPr>
        </p:nvSpPr>
        <p:spPr/>
        <p:txBody>
          <a:bodyPr/>
          <a:lstStyle/>
          <a:p>
            <a:r>
              <a:rPr lang="en-GB" dirty="0"/>
              <a:t>Humours:</a:t>
            </a:r>
          </a:p>
          <a:p>
            <a:r>
              <a:rPr lang="en-GB" dirty="0"/>
              <a:t>Sanguine (blood) – courageous, hopeful, amorous</a:t>
            </a:r>
          </a:p>
          <a:p>
            <a:r>
              <a:rPr lang="en-GB" dirty="0"/>
              <a:t>Choleric (yellow bile) – easily angered, bad tempered</a:t>
            </a:r>
          </a:p>
          <a:p>
            <a:r>
              <a:rPr lang="en-GB" dirty="0"/>
              <a:t>Melancholic (black bile) – despondent, sleepless, irritable</a:t>
            </a:r>
          </a:p>
          <a:p>
            <a:r>
              <a:rPr lang="en-GB" dirty="0"/>
              <a:t>Phlegmatic – calm, unemotional</a:t>
            </a:r>
          </a:p>
          <a:p>
            <a:endParaRPr lang="en-GB" dirty="0"/>
          </a:p>
          <a:p>
            <a:r>
              <a:rPr lang="en-GB" dirty="0"/>
              <a:t>Tumid = swollen; indolent = lazy; caprice = impulsive</a:t>
            </a:r>
          </a:p>
        </p:txBody>
      </p:sp>
    </p:spTree>
    <p:extLst>
      <p:ext uri="{BB962C8B-B14F-4D97-AF65-F5344CB8AC3E}">
        <p14:creationId xmlns:p14="http://schemas.microsoft.com/office/powerpoint/2010/main" val="865705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4137728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416949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330241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329091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3DF5C4-5AFD-49B5-99EF-CFD1907F43BE}"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17062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93DF5C4-5AFD-49B5-99EF-CFD1907F43BE}" type="datetimeFigureOut">
              <a:rPr lang="en-GB" smtClean="0"/>
              <a:t>27/02/2025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721053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93DF5C4-5AFD-49B5-99EF-CFD1907F43BE}" type="datetimeFigureOut">
              <a:rPr lang="en-GB" smtClean="0"/>
              <a:t>27/02/2025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646519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93DF5C4-5AFD-49B5-99EF-CFD1907F43BE}" type="datetimeFigureOut">
              <a:rPr lang="en-GB" smtClean="0"/>
              <a:t>27/02/2025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2343983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3DF5C4-5AFD-49B5-99EF-CFD1907F43BE}" type="datetimeFigureOut">
              <a:rPr lang="en-GB" smtClean="0"/>
              <a:t>27/02/2025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941026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93DF5C4-5AFD-49B5-99EF-CFD1907F43BE}" type="datetimeFigureOut">
              <a:rPr lang="en-GB" smtClean="0"/>
              <a:t>27/02/2025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309971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93DF5C4-5AFD-49B5-99EF-CFD1907F43BE}" type="datetimeFigureOut">
              <a:rPr lang="en-GB" smtClean="0"/>
              <a:t>27/02/2025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354753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DF5C4-5AFD-49B5-99EF-CFD1907F43BE}" type="datetimeFigureOut">
              <a:rPr lang="en-GB" smtClean="0"/>
              <a:t>27/02/2025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3FEB5E-D533-4995-A95A-4E11EDC299C3}" type="slidenum">
              <a:rPr lang="en-GB" smtClean="0"/>
              <a:t>‹#›</a:t>
            </a:fld>
            <a:endParaRPr lang="en-GB"/>
          </a:p>
        </p:txBody>
      </p:sp>
    </p:spTree>
    <p:extLst>
      <p:ext uri="{BB962C8B-B14F-4D97-AF65-F5344CB8AC3E}">
        <p14:creationId xmlns:p14="http://schemas.microsoft.com/office/powerpoint/2010/main" val="425000190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2" Type="http://schemas.openxmlformats.org/officeDocument/2006/relationships/hyperlink" Target="https://naacpculpeper.org/resources/writing-about-slavery-this-might-help/"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740C2-AD2F-4894-B57E-616F280E07D1}"/>
              </a:ext>
            </a:extLst>
          </p:cNvPr>
          <p:cNvSpPr>
            <a:spLocks noGrp="1"/>
          </p:cNvSpPr>
          <p:nvPr>
            <p:ph type="ctrTitle"/>
          </p:nvPr>
        </p:nvSpPr>
        <p:spPr>
          <a:xfrm>
            <a:off x="1524000" y="1122363"/>
            <a:ext cx="9144000" cy="2387600"/>
          </a:xfrm>
        </p:spPr>
        <p:txBody>
          <a:bodyPr>
            <a:normAutofit/>
          </a:bodyPr>
          <a:lstStyle/>
          <a:p>
            <a:r>
              <a:rPr lang="en-GB" dirty="0"/>
              <a:t>Race and Slavery</a:t>
            </a:r>
          </a:p>
        </p:txBody>
      </p:sp>
      <p:sp>
        <p:nvSpPr>
          <p:cNvPr id="3" name="Subtitle 2">
            <a:extLst>
              <a:ext uri="{FF2B5EF4-FFF2-40B4-BE49-F238E27FC236}">
                <a16:creationId xmlns:a16="http://schemas.microsoft.com/office/drawing/2014/main" id="{45108A0D-9AE0-4AF5-9941-89C9E41269D3}"/>
              </a:ext>
            </a:extLst>
          </p:cNvPr>
          <p:cNvSpPr>
            <a:spLocks noGrp="1"/>
          </p:cNvSpPr>
          <p:nvPr>
            <p:ph type="subTitle" idx="1"/>
          </p:nvPr>
        </p:nvSpPr>
        <p:spPr>
          <a:xfrm>
            <a:off x="1524000" y="3602038"/>
            <a:ext cx="9144000" cy="1655762"/>
          </a:xfrm>
        </p:spPr>
        <p:txBody>
          <a:bodyPr/>
          <a:lstStyle/>
          <a:p>
            <a:r>
              <a:rPr lang="en-GB" dirty="0"/>
              <a:t>Europe in the Making</a:t>
            </a:r>
          </a:p>
          <a:p>
            <a:endParaRPr lang="en-GB" dirty="0"/>
          </a:p>
          <a:p>
            <a:r>
              <a:rPr lang="en-GB" dirty="0"/>
              <a:t>Dr Lydia Plath</a:t>
            </a:r>
          </a:p>
        </p:txBody>
      </p:sp>
    </p:spTree>
    <p:extLst>
      <p:ext uri="{BB962C8B-B14F-4D97-AF65-F5344CB8AC3E}">
        <p14:creationId xmlns:p14="http://schemas.microsoft.com/office/powerpoint/2010/main" val="3516342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D1485-07AE-4243-86CB-5E530C7C1B69}"/>
              </a:ext>
            </a:extLst>
          </p:cNvPr>
          <p:cNvSpPr>
            <a:spLocks noGrp="1"/>
          </p:cNvSpPr>
          <p:nvPr>
            <p:ph type="title"/>
          </p:nvPr>
        </p:nvSpPr>
        <p:spPr>
          <a:xfrm>
            <a:off x="838200" y="365125"/>
            <a:ext cx="10515600" cy="1325563"/>
          </a:xfrm>
        </p:spPr>
        <p:txBody>
          <a:bodyPr/>
          <a:lstStyle/>
          <a:p>
            <a:r>
              <a:rPr lang="en-GB" dirty="0"/>
              <a:t>Chaplin: Race </a:t>
            </a:r>
            <a:r>
              <a:rPr lang="en-GB"/>
              <a:t>as “Atlantic”</a:t>
            </a:r>
            <a:endParaRPr lang="en-GB" dirty="0"/>
          </a:p>
        </p:txBody>
      </p:sp>
      <p:sp>
        <p:nvSpPr>
          <p:cNvPr id="3" name="Content Placeholder 2">
            <a:extLst>
              <a:ext uri="{FF2B5EF4-FFF2-40B4-BE49-F238E27FC236}">
                <a16:creationId xmlns:a16="http://schemas.microsoft.com/office/drawing/2014/main" id="{C9737C40-926B-4C6E-BC29-5F9BBF90457F}"/>
              </a:ext>
            </a:extLst>
          </p:cNvPr>
          <p:cNvSpPr>
            <a:spLocks noGrp="1"/>
          </p:cNvSpPr>
          <p:nvPr>
            <p:ph idx="1"/>
          </p:nvPr>
        </p:nvSpPr>
        <p:spPr>
          <a:xfrm>
            <a:off x="838199" y="1825625"/>
            <a:ext cx="8117541" cy="4351338"/>
          </a:xfrm>
        </p:spPr>
        <p:txBody>
          <a:bodyPr>
            <a:normAutofit fontScale="85000" lnSpcReduction="20000"/>
          </a:bodyPr>
          <a:lstStyle/>
          <a:p>
            <a:r>
              <a:rPr lang="en-US" dirty="0"/>
              <a:t>“racism in its present form is a specific product of Atlantic history. . . this idea was peculiar to the Atlantic world created by European colonization.”</a:t>
            </a:r>
          </a:p>
          <a:p>
            <a:r>
              <a:rPr lang="en-US" dirty="0"/>
              <a:t>“The history of slavery makes especially clear that racism took strong hold in the western Atlantic, with powerful implications for the populations that mingled in the Americas, for the social structures of colonial societies, and for ideas of political rights on either side of the Atlantic. It is the continuing legacy of these implications that interests us in race and makes it necessary for us to see how it so deeply marked the modern world.”</a:t>
            </a:r>
          </a:p>
          <a:p>
            <a:endParaRPr lang="en-US" dirty="0"/>
          </a:p>
          <a:p>
            <a:r>
              <a:rPr lang="en-US" dirty="0"/>
              <a:t>Joyce E. Chaplin, “Race” in Armitage and </a:t>
            </a:r>
            <a:r>
              <a:rPr lang="en-US" dirty="0" err="1"/>
              <a:t>Braddick</a:t>
            </a:r>
            <a:r>
              <a:rPr lang="en-US" dirty="0"/>
              <a:t> (eds), </a:t>
            </a:r>
            <a:r>
              <a:rPr lang="en-US" i="1" dirty="0"/>
              <a:t>The British Atlantic world, 1500-1800 </a:t>
            </a:r>
            <a:r>
              <a:rPr lang="en-US" dirty="0"/>
              <a:t>(2009)</a:t>
            </a:r>
          </a:p>
          <a:p>
            <a:endParaRPr lang="en-US" dirty="0"/>
          </a:p>
          <a:p>
            <a:endParaRPr lang="en-US" dirty="0"/>
          </a:p>
        </p:txBody>
      </p:sp>
      <p:pic>
        <p:nvPicPr>
          <p:cNvPr id="4098" name="Picture 2" descr="Image result for joyce chaplin historian">
            <a:extLst>
              <a:ext uri="{FF2B5EF4-FFF2-40B4-BE49-F238E27FC236}">
                <a16:creationId xmlns:a16="http://schemas.microsoft.com/office/drawing/2014/main" id="{D8C76A2D-00DF-41B5-988F-460126EE827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4481" r="7226"/>
          <a:stretch/>
        </p:blipFill>
        <p:spPr bwMode="auto">
          <a:xfrm>
            <a:off x="9032915" y="1825625"/>
            <a:ext cx="2782956" cy="3838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4037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5FA91-331E-42A5-8E68-E34340D1690C}"/>
              </a:ext>
            </a:extLst>
          </p:cNvPr>
          <p:cNvSpPr>
            <a:spLocks noGrp="1"/>
          </p:cNvSpPr>
          <p:nvPr>
            <p:ph type="title"/>
          </p:nvPr>
        </p:nvSpPr>
        <p:spPr>
          <a:xfrm>
            <a:off x="838200" y="365125"/>
            <a:ext cx="10515600" cy="1325563"/>
          </a:xfrm>
        </p:spPr>
        <p:txBody>
          <a:bodyPr/>
          <a:lstStyle/>
          <a:p>
            <a:r>
              <a:rPr lang="en-GB" dirty="0"/>
              <a:t>Paul Gilroy on the “Black Atlantic” (1993)</a:t>
            </a:r>
          </a:p>
        </p:txBody>
      </p:sp>
      <p:sp>
        <p:nvSpPr>
          <p:cNvPr id="3" name="Content Placeholder 2">
            <a:extLst>
              <a:ext uri="{FF2B5EF4-FFF2-40B4-BE49-F238E27FC236}">
                <a16:creationId xmlns:a16="http://schemas.microsoft.com/office/drawing/2014/main" id="{07260820-95BC-4318-9C12-55B78EBE1F1B}"/>
              </a:ext>
            </a:extLst>
          </p:cNvPr>
          <p:cNvSpPr>
            <a:spLocks noGrp="1"/>
          </p:cNvSpPr>
          <p:nvPr>
            <p:ph idx="1"/>
          </p:nvPr>
        </p:nvSpPr>
        <p:spPr>
          <a:xfrm>
            <a:off x="838200" y="1825625"/>
            <a:ext cx="7758953" cy="4351338"/>
          </a:xfrm>
        </p:spPr>
        <p:txBody>
          <a:bodyPr>
            <a:normAutofit lnSpcReduction="10000"/>
          </a:bodyPr>
          <a:lstStyle/>
          <a:p>
            <a:r>
              <a:rPr lang="en-GB" dirty="0"/>
              <a:t>“Striving to be both European and black requires some specific forms of double consciousness … The contemporary black English, like the Anglo-Africans of early generations and perhaps, like all blacks in the West, stand between (at least) two great cultural assemblages, both of which have mutated through the course of the modern world that formed them”</a:t>
            </a:r>
          </a:p>
          <a:p>
            <a:r>
              <a:rPr lang="en-GB" dirty="0"/>
              <a:t>“a nationalistic focus… is antithetical to the rhizomorphic*, fractal structure of the transcultural, international formation I call the black Atlantic”</a:t>
            </a:r>
          </a:p>
        </p:txBody>
      </p:sp>
      <p:pic>
        <p:nvPicPr>
          <p:cNvPr id="1026" name="Picture 2" descr="Image result for paul gilroy&quot;">
            <a:extLst>
              <a:ext uri="{FF2B5EF4-FFF2-40B4-BE49-F238E27FC236}">
                <a16:creationId xmlns:a16="http://schemas.microsoft.com/office/drawing/2014/main" id="{F2B2E52A-3CF7-46AF-93E9-34DF39F97F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4292" y="1690688"/>
            <a:ext cx="2803843" cy="444336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B8C3E5E-913B-4450-97E5-979B72B1D180}"/>
              </a:ext>
            </a:extLst>
          </p:cNvPr>
          <p:cNvSpPr/>
          <p:nvPr/>
        </p:nvSpPr>
        <p:spPr>
          <a:xfrm>
            <a:off x="2152650" y="6215876"/>
            <a:ext cx="4572000" cy="276999"/>
          </a:xfrm>
          <a:prstGeom prst="rect">
            <a:avLst/>
          </a:prstGeom>
        </p:spPr>
        <p:txBody>
          <a:bodyPr>
            <a:spAutoFit/>
          </a:bodyPr>
          <a:lstStyle/>
          <a:p>
            <a:r>
              <a:rPr lang="en-US" sz="1200" dirty="0"/>
              <a:t>* An aggregation of threads intertwining like the strands of a rope</a:t>
            </a:r>
            <a:endParaRPr lang="en-GB" sz="1200" dirty="0"/>
          </a:p>
        </p:txBody>
      </p:sp>
    </p:spTree>
    <p:extLst>
      <p:ext uri="{BB962C8B-B14F-4D97-AF65-F5344CB8AC3E}">
        <p14:creationId xmlns:p14="http://schemas.microsoft.com/office/powerpoint/2010/main" val="1681884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58BBFD-2338-4F6F-AD0A-4CA75D5B8AF3}"/>
              </a:ext>
            </a:extLst>
          </p:cNvPr>
          <p:cNvSpPr>
            <a:spLocks noGrp="1"/>
          </p:cNvSpPr>
          <p:nvPr>
            <p:ph type="title"/>
          </p:nvPr>
        </p:nvSpPr>
        <p:spPr/>
        <p:txBody>
          <a:bodyPr>
            <a:normAutofit/>
          </a:bodyPr>
          <a:lstStyle/>
          <a:p>
            <a:r>
              <a:rPr lang="en-GB" dirty="0"/>
              <a:t>2: Early understandings of “race”</a:t>
            </a:r>
          </a:p>
        </p:txBody>
      </p:sp>
      <p:sp>
        <p:nvSpPr>
          <p:cNvPr id="5" name="Text Placeholder 4">
            <a:extLst>
              <a:ext uri="{FF2B5EF4-FFF2-40B4-BE49-F238E27FC236}">
                <a16:creationId xmlns:a16="http://schemas.microsoft.com/office/drawing/2014/main" id="{077CB934-F02D-4115-B1CC-5BC263F29512}"/>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592805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A2556-8FAC-4DE1-9F8C-CF74B5AAC54D}"/>
              </a:ext>
            </a:extLst>
          </p:cNvPr>
          <p:cNvSpPr>
            <a:spLocks noGrp="1"/>
          </p:cNvSpPr>
          <p:nvPr>
            <p:ph type="title"/>
          </p:nvPr>
        </p:nvSpPr>
        <p:spPr/>
        <p:txBody>
          <a:bodyPr/>
          <a:lstStyle/>
          <a:p>
            <a:r>
              <a:rPr lang="en-GB" dirty="0"/>
              <a:t>Early-Modern Racial Ideas</a:t>
            </a:r>
          </a:p>
        </p:txBody>
      </p:sp>
      <p:sp>
        <p:nvSpPr>
          <p:cNvPr id="3" name="Content Placeholder 2">
            <a:extLst>
              <a:ext uri="{FF2B5EF4-FFF2-40B4-BE49-F238E27FC236}">
                <a16:creationId xmlns:a16="http://schemas.microsoft.com/office/drawing/2014/main" id="{62BC1E8E-2BB2-488C-9B64-7766E927F61B}"/>
              </a:ext>
            </a:extLst>
          </p:cNvPr>
          <p:cNvSpPr>
            <a:spLocks noGrp="1"/>
          </p:cNvSpPr>
          <p:nvPr>
            <p:ph idx="1"/>
          </p:nvPr>
        </p:nvSpPr>
        <p:spPr/>
        <p:txBody>
          <a:bodyPr>
            <a:normAutofit/>
          </a:bodyPr>
          <a:lstStyle/>
          <a:p>
            <a:r>
              <a:rPr lang="en-GB" dirty="0"/>
              <a:t>Less clear than it will be later that race was seen as a fixed, inheritable identity – could change or assimilate</a:t>
            </a:r>
          </a:p>
          <a:p>
            <a:r>
              <a:rPr lang="en-GB" dirty="0"/>
              <a:t>Not necessarily linked to skin colour</a:t>
            </a:r>
          </a:p>
          <a:p>
            <a:r>
              <a:rPr lang="en-GB" dirty="0"/>
              <a:t>Monogenesis</a:t>
            </a:r>
          </a:p>
          <a:p>
            <a:pPr marL="0" indent="0">
              <a:buNone/>
            </a:pPr>
            <a:endParaRPr lang="en-GB" altLang="en-US" dirty="0"/>
          </a:p>
          <a:p>
            <a:pPr marL="0" indent="0">
              <a:buNone/>
            </a:pPr>
            <a:endParaRPr lang="en-GB" altLang="en-US" dirty="0"/>
          </a:p>
          <a:p>
            <a:endParaRPr lang="en-GB" dirty="0"/>
          </a:p>
        </p:txBody>
      </p:sp>
    </p:spTree>
    <p:extLst>
      <p:ext uri="{BB962C8B-B14F-4D97-AF65-F5344CB8AC3E}">
        <p14:creationId xmlns:p14="http://schemas.microsoft.com/office/powerpoint/2010/main" val="3560906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C4BAA-CF28-766A-06FA-6C00A2FD2161}"/>
              </a:ext>
            </a:extLst>
          </p:cNvPr>
          <p:cNvSpPr>
            <a:spLocks noGrp="1"/>
          </p:cNvSpPr>
          <p:nvPr>
            <p:ph type="title"/>
          </p:nvPr>
        </p:nvSpPr>
        <p:spPr/>
        <p:txBody>
          <a:bodyPr/>
          <a:lstStyle/>
          <a:p>
            <a:r>
              <a:rPr lang="en-GB" dirty="0"/>
              <a:t>Early-Modern Racial Ideas</a:t>
            </a:r>
          </a:p>
        </p:txBody>
      </p:sp>
      <p:sp>
        <p:nvSpPr>
          <p:cNvPr id="3" name="Content Placeholder 2">
            <a:extLst>
              <a:ext uri="{FF2B5EF4-FFF2-40B4-BE49-F238E27FC236}">
                <a16:creationId xmlns:a16="http://schemas.microsoft.com/office/drawing/2014/main" id="{B8FE412C-1A7B-D310-FC06-38DFF0B0160D}"/>
              </a:ext>
            </a:extLst>
          </p:cNvPr>
          <p:cNvSpPr>
            <a:spLocks noGrp="1"/>
          </p:cNvSpPr>
          <p:nvPr>
            <p:ph idx="1"/>
          </p:nvPr>
        </p:nvSpPr>
        <p:spPr/>
        <p:txBody>
          <a:bodyPr>
            <a:normAutofit fontScale="77500" lnSpcReduction="20000"/>
          </a:bodyPr>
          <a:lstStyle/>
          <a:p>
            <a:r>
              <a:rPr lang="en-GB" dirty="0"/>
              <a:t>“In Africa ‘terrible heat reigns and all the people born there are black’, whereas in parts of Peru the climate was very temperate ‘and the people of those lands are white’.”</a:t>
            </a:r>
          </a:p>
          <a:p>
            <a:pPr marL="457200" lvl="1" indent="0">
              <a:buNone/>
            </a:pPr>
            <a:r>
              <a:rPr lang="en-GB" altLang="en-US" dirty="0"/>
              <a:t>	</a:t>
            </a:r>
            <a:r>
              <a:rPr lang="en-GB" sz="2200" dirty="0"/>
              <a:t>José de Acosta, </a:t>
            </a:r>
            <a:r>
              <a:rPr lang="en-GB" sz="2200" i="1" dirty="0"/>
              <a:t>Natural and Moral History of the Indies</a:t>
            </a:r>
            <a:r>
              <a:rPr lang="en-GB" sz="2200" dirty="0"/>
              <a:t>, trans. Frances López-Morillas (2002 [1590]).</a:t>
            </a:r>
            <a:endParaRPr lang="en-GB" altLang="en-US" dirty="0"/>
          </a:p>
          <a:p>
            <a:r>
              <a:rPr lang="en-GB" altLang="en-US" dirty="0"/>
              <a:t>“[Indians are] a sort of white men in America (as I am told) that only differ from us in having no beards” </a:t>
            </a:r>
            <a:br>
              <a:rPr lang="en-GB" altLang="en-US" dirty="0"/>
            </a:br>
            <a:r>
              <a:rPr lang="en-GB" altLang="en-US" dirty="0"/>
              <a:t>	</a:t>
            </a:r>
            <a:r>
              <a:rPr lang="en-GB" altLang="en-US" sz="2200" dirty="0"/>
              <a:t>Richard Bradley, </a:t>
            </a:r>
            <a:r>
              <a:rPr lang="en-GB" altLang="en-US" sz="2200" i="1" dirty="0"/>
              <a:t>A Philosophical account of the works of nature </a:t>
            </a:r>
            <a:r>
              <a:rPr lang="en-GB" altLang="en-US" sz="2200" dirty="0"/>
              <a:t>(London, 1721) </a:t>
            </a:r>
            <a:endParaRPr lang="en-GB" altLang="en-US" dirty="0"/>
          </a:p>
          <a:p>
            <a:r>
              <a:rPr lang="en-GB" altLang="en-US" dirty="0"/>
              <a:t>‘[Africans are] black as coal. Here, thro’ custom, (being Christians) they account themselves white men’ </a:t>
            </a:r>
            <a:br>
              <a:rPr lang="en-GB" altLang="en-US" dirty="0"/>
            </a:br>
            <a:r>
              <a:rPr lang="en-GB" altLang="en-US" dirty="0"/>
              <a:t>	</a:t>
            </a:r>
            <a:r>
              <a:rPr lang="en-GB" altLang="en-US" sz="2200" i="1" dirty="0"/>
              <a:t>Journal of a Voyage up the Gambia </a:t>
            </a:r>
            <a:r>
              <a:rPr lang="en-GB" altLang="en-US" sz="2200" dirty="0"/>
              <a:t>(London, 1723)</a:t>
            </a:r>
          </a:p>
          <a:p>
            <a:r>
              <a:rPr lang="en-GB" altLang="en-US" dirty="0"/>
              <a:t>‘Negroes are a race of people who </a:t>
            </a:r>
            <a:r>
              <a:rPr lang="en-GB" altLang="en-US" b="1" dirty="0"/>
              <a:t>appear to be different </a:t>
            </a:r>
            <a:r>
              <a:rPr lang="en-GB" altLang="en-US" dirty="0"/>
              <a:t>from the rest of mankind…  but whether these are an original race, or whether the difference arises from the climate, the vapours of that particular soil, the manner of breeding their children, and from the mothers forming of their features, is </a:t>
            </a:r>
            <a:r>
              <a:rPr lang="en-GB" altLang="en-US" b="1" dirty="0"/>
              <a:t>not here determined</a:t>
            </a:r>
            <a:r>
              <a:rPr lang="en-GB" altLang="en-US" dirty="0"/>
              <a:t>.’ </a:t>
            </a:r>
            <a:br>
              <a:rPr lang="en-GB" altLang="en-US" dirty="0"/>
            </a:br>
            <a:r>
              <a:rPr lang="en-GB" altLang="en-US" dirty="0"/>
              <a:t>	</a:t>
            </a:r>
            <a:r>
              <a:rPr lang="en-GB" altLang="en-US" sz="2000" dirty="0"/>
              <a:t>Francis Moore, </a:t>
            </a:r>
            <a:r>
              <a:rPr lang="en-GB" altLang="en-US" sz="2000" i="1" dirty="0"/>
              <a:t>Travels into the inland parts of Africa</a:t>
            </a:r>
            <a:r>
              <a:rPr lang="en-GB" altLang="en-US" sz="2000" dirty="0"/>
              <a:t> (London, 1738)</a:t>
            </a:r>
            <a:endParaRPr lang="en-GB" sz="2000" dirty="0"/>
          </a:p>
          <a:p>
            <a:endParaRPr lang="en-GB" dirty="0"/>
          </a:p>
        </p:txBody>
      </p:sp>
    </p:spTree>
    <p:extLst>
      <p:ext uri="{BB962C8B-B14F-4D97-AF65-F5344CB8AC3E}">
        <p14:creationId xmlns:p14="http://schemas.microsoft.com/office/powerpoint/2010/main" val="181104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350" y="277906"/>
            <a:ext cx="10313895" cy="872004"/>
          </a:xfrm>
        </p:spPr>
        <p:txBody>
          <a:bodyPr>
            <a:normAutofit/>
          </a:bodyPr>
          <a:lstStyle/>
          <a:p>
            <a:r>
              <a:rPr lang="en-US" sz="3600" dirty="0"/>
              <a:t>Francois Bernier “A New Division of the Earth” (1684)</a:t>
            </a:r>
          </a:p>
        </p:txBody>
      </p:sp>
      <p:sp>
        <p:nvSpPr>
          <p:cNvPr id="3" name="Content Placeholder 2"/>
          <p:cNvSpPr>
            <a:spLocks noGrp="1"/>
          </p:cNvSpPr>
          <p:nvPr>
            <p:ph idx="1"/>
          </p:nvPr>
        </p:nvSpPr>
        <p:spPr>
          <a:xfrm>
            <a:off x="439271" y="1344706"/>
            <a:ext cx="9508357" cy="5235388"/>
          </a:xfrm>
        </p:spPr>
        <p:txBody>
          <a:bodyPr>
            <a:normAutofit fontScale="70000" lnSpcReduction="20000"/>
          </a:bodyPr>
          <a:lstStyle/>
          <a:p>
            <a:r>
              <a:rPr lang="en-US" dirty="0"/>
              <a:t>Europe, North Africa, Middle East, and parts of south Asia:</a:t>
            </a:r>
          </a:p>
          <a:p>
            <a:pPr lvl="1"/>
            <a:r>
              <a:rPr lang="en-US" dirty="0"/>
              <a:t>“For while the Egyptians, for instance, and the Indians are very dark, or rather sunburnt, this </a:t>
            </a:r>
            <a:r>
              <a:rPr lang="en-US" dirty="0" err="1"/>
              <a:t>colouring</a:t>
            </a:r>
            <a:r>
              <a:rPr lang="en-US" dirty="0"/>
              <a:t> is merely accidental for them, and results merely from the fact that they are exposed to the Sun”</a:t>
            </a:r>
          </a:p>
          <a:p>
            <a:pPr lvl="1"/>
            <a:r>
              <a:rPr lang="en-US" dirty="0"/>
              <a:t>“As far as the Americans are concerned, they are really mostly </a:t>
            </a:r>
            <a:r>
              <a:rPr lang="en-US" dirty="0" err="1"/>
              <a:t>oliveskinned</a:t>
            </a:r>
            <a:r>
              <a:rPr lang="en-US" dirty="0"/>
              <a:t> and their faces have a rather different shape from ours. Nevertheless </a:t>
            </a:r>
            <a:r>
              <a:rPr lang="en-US" b="1" dirty="0"/>
              <a:t>I do not consider that that difference is so large as to warrant making them a special type distinct from our own</a:t>
            </a:r>
            <a:r>
              <a:rPr lang="en-US" dirty="0"/>
              <a:t>.”</a:t>
            </a:r>
          </a:p>
          <a:p>
            <a:r>
              <a:rPr lang="en-US" dirty="0"/>
              <a:t>Sub-Saharan Africa:</a:t>
            </a:r>
          </a:p>
          <a:p>
            <a:pPr lvl="1"/>
            <a:r>
              <a:rPr lang="en-US" dirty="0"/>
              <a:t>“The following features </a:t>
            </a:r>
            <a:r>
              <a:rPr lang="en-US" b="1" dirty="0"/>
              <a:t>justify considering the Africans a distinct type</a:t>
            </a:r>
            <a:r>
              <a:rPr lang="en-US" dirty="0"/>
              <a:t>: (</a:t>
            </a:r>
            <a:r>
              <a:rPr lang="en-US" dirty="0" err="1"/>
              <a:t>i</a:t>
            </a:r>
            <a:r>
              <a:rPr lang="en-US" dirty="0"/>
              <a:t>) their thick lips and their snub noses, for very few of them have aquiline noses and medium-sized lips (ii) the blackness that is their essential trait and whose cause is not, as people think, the heat of the Sun - for if you transport a Black man and a Black woman to a cold country, their children will continue to be black and so will all their descendants until they intermarry with white women. The explanation for their distinct type must therefore be sought in their sperm and their blood, both of which are, however, the same </a:t>
            </a:r>
            <a:r>
              <a:rPr lang="en-US" dirty="0" err="1"/>
              <a:t>colour</a:t>
            </a:r>
            <a:r>
              <a:rPr lang="en-US" dirty="0"/>
              <a:t> as in all the other types (iii) their skin is quite oily, supple and polished, except for the areas roasted by the Sun (iv) their beards consist of only three or four strands (v) their hair is not truly hair but instead a sort of wool similar to the coat of one of our hunting-spaniels and (vi) their teeth are whiter than the finest ivory and the whole inside of their mouths, like their lips, is red as Coral.</a:t>
            </a:r>
          </a:p>
          <a:p>
            <a:r>
              <a:rPr lang="en-US" dirty="0"/>
              <a:t>East Asia and Eastern Russia </a:t>
            </a:r>
          </a:p>
          <a:p>
            <a:pPr lvl="1"/>
            <a:r>
              <a:rPr lang="en-US" dirty="0"/>
              <a:t>“The inhabitants of all those Countries are really white; but they usually have large shoulders, their faces are flat, they have snub noses, and their eyes are oval-shaped and come to a point at each corner.”</a:t>
            </a:r>
            <a:endParaRPr lang="en-GB" dirty="0"/>
          </a:p>
        </p:txBody>
      </p:sp>
      <p:pic>
        <p:nvPicPr>
          <p:cNvPr id="2050" name="Picture 2" descr="François Bernier: Letter to Monsieur Chapelain, 1667">
            <a:extLst>
              <a:ext uri="{FF2B5EF4-FFF2-40B4-BE49-F238E27FC236}">
                <a16:creationId xmlns:a16="http://schemas.microsoft.com/office/drawing/2014/main" id="{D2CBFDEA-439A-56E1-77F8-3C2D5E3F86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46241" y="1344706"/>
            <a:ext cx="1932008" cy="2263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5361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dirty="0"/>
              <a:t>Carl Linnaeus, </a:t>
            </a:r>
            <a:r>
              <a:rPr lang="en-GB" i="1" dirty="0" err="1"/>
              <a:t>Systema</a:t>
            </a:r>
            <a:r>
              <a:rPr lang="en-GB" i="1" dirty="0"/>
              <a:t> </a:t>
            </a:r>
            <a:r>
              <a:rPr lang="en-GB" i="1" dirty="0" err="1"/>
              <a:t>Naturae</a:t>
            </a:r>
            <a:r>
              <a:rPr lang="en-GB" i="1" dirty="0"/>
              <a:t> </a:t>
            </a:r>
            <a:r>
              <a:rPr lang="en-GB" dirty="0"/>
              <a:t>(1758)</a:t>
            </a:r>
          </a:p>
        </p:txBody>
      </p:sp>
      <p:sp>
        <p:nvSpPr>
          <p:cNvPr id="15363" name="Rectangle 3"/>
          <p:cNvSpPr>
            <a:spLocks noGrp="1" noChangeArrowheads="1"/>
          </p:cNvSpPr>
          <p:nvPr>
            <p:ph idx="1"/>
          </p:nvPr>
        </p:nvSpPr>
        <p:spPr>
          <a:xfrm>
            <a:off x="322730" y="1825625"/>
            <a:ext cx="8857130" cy="4351338"/>
          </a:xfrm>
        </p:spPr>
        <p:txBody>
          <a:bodyPr>
            <a:normAutofit fontScale="92500" lnSpcReduction="20000"/>
          </a:bodyPr>
          <a:lstStyle/>
          <a:p>
            <a:r>
              <a:rPr lang="en-GB" i="1" dirty="0"/>
              <a:t>American</a:t>
            </a:r>
            <a:r>
              <a:rPr lang="en-GB" dirty="0"/>
              <a:t>. Red, choleric, erect. Hair black, straight and thick; Nostrils wide; Face freckled; Beard scanty. Obstinate, content, free. Paints himself with fine red lines. Regulated by habit.</a:t>
            </a:r>
          </a:p>
          <a:p>
            <a:r>
              <a:rPr lang="en-GB" i="1" dirty="0"/>
              <a:t>European</a:t>
            </a:r>
            <a:r>
              <a:rPr lang="en-GB" dirty="0"/>
              <a:t>. white, sanguine, brawny. Hair abundantly flowing. Eyes blue. Gentle, acute, inventive. Covered with close vestments. Governed by customs.</a:t>
            </a:r>
          </a:p>
          <a:p>
            <a:r>
              <a:rPr lang="en-GB" i="1" dirty="0"/>
              <a:t>Asiatic</a:t>
            </a:r>
            <a:r>
              <a:rPr lang="en-GB" dirty="0"/>
              <a:t>. Yellow, melancholy, rigid. Hair black. Eyes dark. Severe, haughty, covetous. Covered with loose garments. Governed by opinions.</a:t>
            </a:r>
          </a:p>
          <a:p>
            <a:r>
              <a:rPr lang="en-GB" i="1" dirty="0"/>
              <a:t>African</a:t>
            </a:r>
            <a:r>
              <a:rPr lang="en-GB" dirty="0"/>
              <a:t>. Black, phlegmatic, relaxed. Hair black, frizzled. Skin silky. Nose, flat. Lips tumid. Women’s bosom a matter of modesty, Breasts give milk abundantly. Crafty, indolent, negligent. Anoints himself with grease. Governed by caprice.</a:t>
            </a:r>
          </a:p>
        </p:txBody>
      </p:sp>
      <p:pic>
        <p:nvPicPr>
          <p:cNvPr id="3074" name="Picture 2" descr="Carl Linnaeus - Wikipedia">
            <a:extLst>
              <a:ext uri="{FF2B5EF4-FFF2-40B4-BE49-F238E27FC236}">
                <a16:creationId xmlns:a16="http://schemas.microsoft.com/office/drawing/2014/main" id="{4ED3F567-A8C6-FA7D-E1BE-115ADC65E7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5170" y="1532965"/>
            <a:ext cx="2700524" cy="3254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64853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0A5B86D-B5B7-4DA1-AC05-FB8386CDF2C7}"/>
              </a:ext>
            </a:extLst>
          </p:cNvPr>
          <p:cNvSpPr>
            <a:spLocks noGrp="1"/>
          </p:cNvSpPr>
          <p:nvPr>
            <p:ph type="title"/>
          </p:nvPr>
        </p:nvSpPr>
        <p:spPr/>
        <p:txBody>
          <a:bodyPr>
            <a:normAutofit/>
          </a:bodyPr>
          <a:lstStyle/>
          <a:p>
            <a:r>
              <a:rPr lang="en-GB" dirty="0"/>
              <a:t>3: Slavery</a:t>
            </a:r>
          </a:p>
        </p:txBody>
      </p:sp>
      <p:sp>
        <p:nvSpPr>
          <p:cNvPr id="7" name="Text Placeholder 6">
            <a:extLst>
              <a:ext uri="{FF2B5EF4-FFF2-40B4-BE49-F238E27FC236}">
                <a16:creationId xmlns:a16="http://schemas.microsoft.com/office/drawing/2014/main" id="{C6C89632-9108-462D-B18A-A40343259D94}"/>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173507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814" y="1603732"/>
            <a:ext cx="4948146" cy="340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7" name="Rectangle 5"/>
          <p:cNvSpPr>
            <a:spLocks noGrp="1" noChangeArrowheads="1"/>
          </p:cNvSpPr>
          <p:nvPr>
            <p:ph type="title"/>
          </p:nvPr>
        </p:nvSpPr>
        <p:spPr>
          <a:xfrm>
            <a:off x="838200" y="365125"/>
            <a:ext cx="10515600" cy="1325563"/>
          </a:xfrm>
        </p:spPr>
        <p:txBody>
          <a:bodyPr/>
          <a:lstStyle/>
          <a:p>
            <a:r>
              <a:rPr lang="en-GB" altLang="en-US" dirty="0"/>
              <a:t>The Atlantic Slave Trade</a:t>
            </a:r>
          </a:p>
        </p:txBody>
      </p:sp>
      <p:sp>
        <p:nvSpPr>
          <p:cNvPr id="4" name="Content Placeholder 2">
            <a:extLst>
              <a:ext uri="{FF2B5EF4-FFF2-40B4-BE49-F238E27FC236}">
                <a16:creationId xmlns:a16="http://schemas.microsoft.com/office/drawing/2014/main" id="{5AEA24D7-A618-527A-C2F7-6182E031F224}"/>
              </a:ext>
            </a:extLst>
          </p:cNvPr>
          <p:cNvSpPr>
            <a:spLocks noGrp="1"/>
          </p:cNvSpPr>
          <p:nvPr>
            <p:ph idx="1"/>
          </p:nvPr>
        </p:nvSpPr>
        <p:spPr>
          <a:xfrm>
            <a:off x="838200" y="5287020"/>
            <a:ext cx="10515600" cy="1437616"/>
          </a:xfrm>
        </p:spPr>
        <p:txBody>
          <a:bodyPr>
            <a:normAutofit lnSpcReduction="10000"/>
          </a:bodyPr>
          <a:lstStyle/>
          <a:p>
            <a:r>
              <a:rPr lang="en-GB" altLang="en-US" sz="2000" dirty="0"/>
              <a:t>Europeans exploited national and ethnic tensions in Africa – existence of “slaves” already; could trade for luxury goods (triangular trade)</a:t>
            </a:r>
          </a:p>
          <a:p>
            <a:r>
              <a:rPr lang="en-GB" altLang="en-US" sz="2000" dirty="0"/>
              <a:t>Racist stereotypes about strength and “civilisation” </a:t>
            </a:r>
          </a:p>
          <a:p>
            <a:r>
              <a:rPr lang="en-GB" altLang="en-US" sz="2000" dirty="0"/>
              <a:t>c. 10m Africans, 1500-1900</a:t>
            </a:r>
          </a:p>
        </p:txBody>
      </p:sp>
      <p:pic>
        <p:nvPicPr>
          <p:cNvPr id="6" name="Picture 3">
            <a:extLst>
              <a:ext uri="{FF2B5EF4-FFF2-40B4-BE49-F238E27FC236}">
                <a16:creationId xmlns:a16="http://schemas.microsoft.com/office/drawing/2014/main" id="{3342B762-CAAD-2442-8F7F-C1A09F55DA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6346" y="1603732"/>
            <a:ext cx="6054770" cy="3401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73701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en-US"/>
              <a:t>The Atlantic Slave Trade</a:t>
            </a:r>
            <a:endParaRPr lang="en-GB" altLang="en-US" dirty="0"/>
          </a:p>
        </p:txBody>
      </p:sp>
      <p:pic>
        <p:nvPicPr>
          <p:cNvPr id="2" name="Picture 2">
            <a:extLst>
              <a:ext uri="{FF2B5EF4-FFF2-40B4-BE49-F238E27FC236}">
                <a16:creationId xmlns:a16="http://schemas.microsoft.com/office/drawing/2014/main" id="{E132A68A-3E9C-667D-44F8-9416F0E2B4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6900" y="1694025"/>
            <a:ext cx="2897234" cy="3288206"/>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5" name="Content Placeholder 4">
            <a:extLst>
              <a:ext uri="{FF2B5EF4-FFF2-40B4-BE49-F238E27FC236}">
                <a16:creationId xmlns:a16="http://schemas.microsoft.com/office/drawing/2014/main" id="{3EB6EF4E-1030-6EAD-1C50-E7FB420B6ACC}"/>
              </a:ext>
            </a:extLst>
          </p:cNvPr>
          <p:cNvSpPr>
            <a:spLocks noGrp="1"/>
          </p:cNvSpPr>
          <p:nvPr>
            <p:ph idx="1"/>
          </p:nvPr>
        </p:nvSpPr>
        <p:spPr>
          <a:xfrm>
            <a:off x="467511" y="5450748"/>
            <a:ext cx="6462678" cy="953093"/>
          </a:xfrm>
        </p:spPr>
        <p:txBody>
          <a:bodyPr>
            <a:normAutofit fontScale="92500"/>
          </a:bodyPr>
          <a:lstStyle/>
          <a:p>
            <a:r>
              <a:rPr lang="en-GB" dirty="0"/>
              <a:t>Advertisements, South Carolina, 1760s</a:t>
            </a:r>
          </a:p>
          <a:p>
            <a:r>
              <a:rPr lang="en-GB" dirty="0"/>
              <a:t>Plan of the British Slave Ship Brookes, 1789</a:t>
            </a:r>
          </a:p>
        </p:txBody>
      </p:sp>
      <p:pic>
        <p:nvPicPr>
          <p:cNvPr id="6" name="Picture 2">
            <a:extLst>
              <a:ext uri="{FF2B5EF4-FFF2-40B4-BE49-F238E27FC236}">
                <a16:creationId xmlns:a16="http://schemas.microsoft.com/office/drawing/2014/main" id="{E286E19A-BC41-0E09-6775-42BE8AAC2D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7342" y="0"/>
            <a:ext cx="505777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a:extLst>
              <a:ext uri="{FF2B5EF4-FFF2-40B4-BE49-F238E27FC236}">
                <a16:creationId xmlns:a16="http://schemas.microsoft.com/office/drawing/2014/main" id="{B6F356A6-3980-E56F-A977-8B964F1583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765" y="1690688"/>
            <a:ext cx="2028260" cy="3291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425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4B84334C-D5E7-45CE-83FD-0DB53CE36D7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68" t="2151" r="4051" b="7183"/>
          <a:stretch/>
        </p:blipFill>
        <p:spPr bwMode="auto">
          <a:xfrm>
            <a:off x="466593" y="1591003"/>
            <a:ext cx="2867405" cy="400297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AD6E852-8C60-4874-A986-26B4AAC6450B}"/>
              </a:ext>
            </a:extLst>
          </p:cNvPr>
          <p:cNvSpPr>
            <a:spLocks noGrp="1"/>
          </p:cNvSpPr>
          <p:nvPr>
            <p:ph type="title"/>
          </p:nvPr>
        </p:nvSpPr>
        <p:spPr>
          <a:xfrm>
            <a:off x="838200" y="365125"/>
            <a:ext cx="10515600" cy="1325563"/>
          </a:xfrm>
        </p:spPr>
        <p:txBody>
          <a:bodyPr/>
          <a:lstStyle/>
          <a:p>
            <a:r>
              <a:rPr lang="en-US" dirty="0"/>
              <a:t>What is “race”?</a:t>
            </a:r>
            <a:br>
              <a:rPr lang="en-US" dirty="0"/>
            </a:br>
            <a:endParaRPr lang="en-US" dirty="0"/>
          </a:p>
        </p:txBody>
      </p:sp>
      <p:sp>
        <p:nvSpPr>
          <p:cNvPr id="3" name="Content Placeholder 2">
            <a:extLst>
              <a:ext uri="{FF2B5EF4-FFF2-40B4-BE49-F238E27FC236}">
                <a16:creationId xmlns:a16="http://schemas.microsoft.com/office/drawing/2014/main" id="{A007EDBB-F5B8-4D22-B34D-ABCF445C321A}"/>
              </a:ext>
            </a:extLst>
          </p:cNvPr>
          <p:cNvSpPr>
            <a:spLocks noGrp="1"/>
          </p:cNvSpPr>
          <p:nvPr>
            <p:ph idx="1"/>
          </p:nvPr>
        </p:nvSpPr>
        <p:spPr>
          <a:xfrm>
            <a:off x="3585883" y="1825625"/>
            <a:ext cx="4975412" cy="4351338"/>
          </a:xfrm>
        </p:spPr>
        <p:txBody>
          <a:bodyPr numCol="1">
            <a:normAutofit/>
          </a:bodyPr>
          <a:lstStyle/>
          <a:p>
            <a:r>
              <a:rPr lang="en-US" dirty="0"/>
              <a:t>No biological meaning</a:t>
            </a:r>
          </a:p>
          <a:p>
            <a:r>
              <a:rPr lang="en-US" dirty="0"/>
              <a:t>Social “construction” / “invention” / “idea”</a:t>
            </a:r>
          </a:p>
          <a:p>
            <a:r>
              <a:rPr lang="en-US" dirty="0"/>
              <a:t>Varying categorizations</a:t>
            </a:r>
          </a:p>
          <a:p>
            <a:r>
              <a:rPr lang="en-US" dirty="0"/>
              <a:t>Historically and culturally contingent</a:t>
            </a:r>
          </a:p>
          <a:p>
            <a:r>
              <a:rPr lang="en-US" dirty="0"/>
              <a:t>Lived reality of racism </a:t>
            </a:r>
          </a:p>
        </p:txBody>
      </p:sp>
      <p:sp>
        <p:nvSpPr>
          <p:cNvPr id="5" name="Rectangle 4">
            <a:extLst>
              <a:ext uri="{FF2B5EF4-FFF2-40B4-BE49-F238E27FC236}">
                <a16:creationId xmlns:a16="http://schemas.microsoft.com/office/drawing/2014/main" id="{FBD8AA82-2155-47A8-BED4-9C98D08FDA64}"/>
              </a:ext>
            </a:extLst>
          </p:cNvPr>
          <p:cNvSpPr/>
          <p:nvPr/>
        </p:nvSpPr>
        <p:spPr>
          <a:xfrm>
            <a:off x="357683" y="5770750"/>
            <a:ext cx="3972270" cy="523220"/>
          </a:xfrm>
          <a:prstGeom prst="rect">
            <a:avLst/>
          </a:prstGeom>
        </p:spPr>
        <p:txBody>
          <a:bodyPr wrap="square">
            <a:spAutoFit/>
          </a:bodyPr>
          <a:lstStyle/>
          <a:p>
            <a:r>
              <a:rPr lang="en-GB" altLang="en-US" sz="1400" dirty="0"/>
              <a:t>‘Europe Supported by Africa and America’</a:t>
            </a:r>
            <a:br>
              <a:rPr lang="en-GB" altLang="en-US" sz="1400" dirty="0"/>
            </a:br>
            <a:r>
              <a:rPr lang="en-GB" altLang="en-US" sz="1400" dirty="0"/>
              <a:t>William Blake, c.1777</a:t>
            </a:r>
            <a:endParaRPr lang="en-GB" sz="1400" dirty="0"/>
          </a:p>
        </p:txBody>
      </p:sp>
      <p:pic>
        <p:nvPicPr>
          <p:cNvPr id="6" name="Picture 2" descr="Image result for 56 black men">
            <a:extLst>
              <a:ext uri="{FF2B5EF4-FFF2-40B4-BE49-F238E27FC236}">
                <a16:creationId xmlns:a16="http://schemas.microsoft.com/office/drawing/2014/main" id="{FDD13CC3-5C2C-4487-2FB1-1C24CC0F18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1775" y="1344075"/>
            <a:ext cx="3574068" cy="4581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97825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838200" y="365125"/>
            <a:ext cx="10515600" cy="1325563"/>
          </a:xfrm>
        </p:spPr>
        <p:txBody>
          <a:bodyPr/>
          <a:lstStyle/>
          <a:p>
            <a:r>
              <a:rPr lang="en-GB" altLang="en-US" dirty="0"/>
              <a:t>Defining “slavery” in North America</a:t>
            </a:r>
          </a:p>
        </p:txBody>
      </p:sp>
      <p:sp>
        <p:nvSpPr>
          <p:cNvPr id="4099" name="Rectangle 3"/>
          <p:cNvSpPr>
            <a:spLocks noGrp="1" noChangeArrowheads="1"/>
          </p:cNvSpPr>
          <p:nvPr>
            <p:ph idx="1"/>
          </p:nvPr>
        </p:nvSpPr>
        <p:spPr>
          <a:xfrm>
            <a:off x="3218329" y="1825625"/>
            <a:ext cx="8135471" cy="4351338"/>
          </a:xfrm>
        </p:spPr>
        <p:txBody>
          <a:bodyPr>
            <a:normAutofit/>
          </a:bodyPr>
          <a:lstStyle/>
          <a:p>
            <a:r>
              <a:rPr lang="en-GB" altLang="en-US" dirty="0"/>
              <a:t>First Africans brought to North America in 1619</a:t>
            </a:r>
          </a:p>
          <a:p>
            <a:r>
              <a:rPr lang="en-GB" altLang="en-US" dirty="0"/>
              <a:t>Slavery takes time to be legally codified in colonial Virginia</a:t>
            </a:r>
          </a:p>
          <a:p>
            <a:r>
              <a:rPr lang="en-GB" altLang="en-US" dirty="0"/>
              <a:t>Permanent ownership of one person by another</a:t>
            </a:r>
          </a:p>
          <a:p>
            <a:r>
              <a:rPr lang="en-GB" altLang="en-US" dirty="0"/>
              <a:t>Hereditary via the mother</a:t>
            </a:r>
          </a:p>
        </p:txBody>
      </p:sp>
      <p:pic>
        <p:nvPicPr>
          <p:cNvPr id="1026" name="Picture 2" descr="Image result for virginia slave code">
            <a:extLst>
              <a:ext uri="{FF2B5EF4-FFF2-40B4-BE49-F238E27FC236}">
                <a16:creationId xmlns:a16="http://schemas.microsoft.com/office/drawing/2014/main" id="{06AC5629-3957-426C-A84F-47F3C608FE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298" y="1809230"/>
            <a:ext cx="2283693" cy="4384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13602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6577D-690F-4EC8-9DC6-AF973D2C7731}"/>
              </a:ext>
            </a:extLst>
          </p:cNvPr>
          <p:cNvSpPr>
            <a:spLocks noGrp="1"/>
          </p:cNvSpPr>
          <p:nvPr>
            <p:ph type="title"/>
          </p:nvPr>
        </p:nvSpPr>
        <p:spPr/>
        <p:txBody>
          <a:bodyPr>
            <a:normAutofit/>
          </a:bodyPr>
          <a:lstStyle/>
          <a:p>
            <a:r>
              <a:rPr lang="en-GB" dirty="0"/>
              <a:t>Race, Slavery and the Law in British North America</a:t>
            </a:r>
          </a:p>
        </p:txBody>
      </p:sp>
      <p:sp>
        <p:nvSpPr>
          <p:cNvPr id="3" name="Content Placeholder 2">
            <a:extLst>
              <a:ext uri="{FF2B5EF4-FFF2-40B4-BE49-F238E27FC236}">
                <a16:creationId xmlns:a16="http://schemas.microsoft.com/office/drawing/2014/main" id="{B8B07581-79C2-408D-A96B-9EA012569F43}"/>
              </a:ext>
            </a:extLst>
          </p:cNvPr>
          <p:cNvSpPr>
            <a:spLocks noGrp="1"/>
          </p:cNvSpPr>
          <p:nvPr>
            <p:ph idx="1"/>
          </p:nvPr>
        </p:nvSpPr>
        <p:spPr/>
        <p:txBody>
          <a:bodyPr>
            <a:normAutofit lnSpcReduction="10000"/>
          </a:bodyPr>
          <a:lstStyle/>
          <a:p>
            <a:r>
              <a:rPr lang="en-GB" dirty="0"/>
              <a:t>“WHEREAS some doubts have </a:t>
            </a:r>
            <a:r>
              <a:rPr lang="en-GB" dirty="0" err="1"/>
              <a:t>arrisen</a:t>
            </a:r>
            <a:r>
              <a:rPr lang="en-GB" dirty="0"/>
              <a:t> whether children got by any Englishman upon a negro woman should be slave or </a:t>
            </a:r>
            <a:r>
              <a:rPr lang="en-GB" dirty="0" err="1"/>
              <a:t>ffree</a:t>
            </a:r>
            <a:r>
              <a:rPr lang="en-GB" dirty="0"/>
              <a:t>, Be it therefore enacted and declared by this present grand assembly, that all children borne in this country shall be held bond or free only according to the condition of the mother.” (1662)</a:t>
            </a:r>
          </a:p>
          <a:p>
            <a:r>
              <a:rPr lang="en-GB" dirty="0"/>
              <a:t>“It is enacted that all servants. . . which shall be imported into this country either by sea or by land, whether Negroes, Moors, mulattoes or Indians who and whose parentage and native countries are not Christian at the time of their first purchase by some Christian. . ., are hereby adjudged, deemed and taken to be slaves to all intents and purposes any law, usage, or custom to the contrary notwithstanding.” (1682)</a:t>
            </a:r>
          </a:p>
        </p:txBody>
      </p:sp>
    </p:spTree>
    <p:extLst>
      <p:ext uri="{BB962C8B-B14F-4D97-AF65-F5344CB8AC3E}">
        <p14:creationId xmlns:p14="http://schemas.microsoft.com/office/powerpoint/2010/main" val="40817201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8904C-B48B-4F17-B380-674F4B0FB63A}"/>
              </a:ext>
            </a:extLst>
          </p:cNvPr>
          <p:cNvSpPr>
            <a:spLocks noGrp="1"/>
          </p:cNvSpPr>
          <p:nvPr>
            <p:ph type="title"/>
          </p:nvPr>
        </p:nvSpPr>
        <p:spPr>
          <a:xfrm>
            <a:off x="838200" y="365125"/>
            <a:ext cx="10515600" cy="1325563"/>
          </a:xfrm>
        </p:spPr>
        <p:txBody>
          <a:bodyPr/>
          <a:lstStyle/>
          <a:p>
            <a:r>
              <a:rPr lang="en-GB" dirty="0"/>
              <a:t>Race in Proslavery Thought</a:t>
            </a:r>
          </a:p>
        </p:txBody>
      </p:sp>
      <p:sp>
        <p:nvSpPr>
          <p:cNvPr id="3" name="Content Placeholder 2">
            <a:extLst>
              <a:ext uri="{FF2B5EF4-FFF2-40B4-BE49-F238E27FC236}">
                <a16:creationId xmlns:a16="http://schemas.microsoft.com/office/drawing/2014/main" id="{5115FD5E-8374-4D9F-A844-E507A875DE23}"/>
              </a:ext>
            </a:extLst>
          </p:cNvPr>
          <p:cNvSpPr>
            <a:spLocks noGrp="1"/>
          </p:cNvSpPr>
          <p:nvPr>
            <p:ph idx="1"/>
          </p:nvPr>
        </p:nvSpPr>
        <p:spPr>
          <a:xfrm>
            <a:off x="331694" y="1825625"/>
            <a:ext cx="8453718" cy="4351338"/>
          </a:xfrm>
        </p:spPr>
        <p:txBody>
          <a:bodyPr>
            <a:normAutofit fontScale="77500" lnSpcReduction="20000"/>
          </a:bodyPr>
          <a:lstStyle/>
          <a:p>
            <a:pPr marL="0" indent="0">
              <a:buNone/>
            </a:pPr>
            <a:r>
              <a:rPr lang="en-GB" altLang="en-US" dirty="0"/>
              <a:t>“The first difference which strikes us is that of colour… the difference is fixed in nature. And is this difference of no importance? . . . there are other physical distinctions …They seem to require less sleep. A black, after hard labour through the day, will be induced by the slightest amusements to sit up till midnight, or later, though knowing he must be out with the first dawn of the morning.  They are at least as brave, and more adventuresome.  But this may perhaps proceed from a want of forethought, which prevents their seeing a danger till it be present… They are more ardent after their female: but love seems with them to be more an eager desire, than a tender delicate mixture of sentiment and sensation.  Their griefs are transient… In general, their existence appears to participate more of sensation than reflection...  An animal whose body is at rest, and who does not reflect, must be disposed to sleep of course… </a:t>
            </a:r>
            <a:r>
              <a:rPr lang="en-GB" dirty="0"/>
              <a:t>This unfortunate difference of colour, and perhaps of faculty, is a powerful obstacle to the emancipation of these people.”</a:t>
            </a:r>
            <a:endParaRPr lang="en-GB" altLang="en-US" dirty="0"/>
          </a:p>
          <a:p>
            <a:pPr marL="0" indent="0">
              <a:buNone/>
            </a:pPr>
            <a:endParaRPr lang="en-GB" altLang="en-US" dirty="0"/>
          </a:p>
          <a:p>
            <a:pPr marL="0" indent="0">
              <a:buNone/>
            </a:pPr>
            <a:r>
              <a:rPr lang="en-GB" altLang="en-US" i="1" dirty="0"/>
              <a:t>- </a:t>
            </a:r>
            <a:r>
              <a:rPr lang="en-GB" altLang="en-US" dirty="0"/>
              <a:t>Thomas Jefferson, </a:t>
            </a:r>
            <a:r>
              <a:rPr lang="en-GB" altLang="en-US" i="1" dirty="0"/>
              <a:t>Notes on the State of Virginia </a:t>
            </a:r>
            <a:r>
              <a:rPr lang="en-GB" altLang="en-US" dirty="0"/>
              <a:t>(1787)</a:t>
            </a:r>
          </a:p>
        </p:txBody>
      </p:sp>
      <p:pic>
        <p:nvPicPr>
          <p:cNvPr id="4" name="Picture 8" descr="Image result for thomas jefferson 1776">
            <a:extLst>
              <a:ext uri="{FF2B5EF4-FFF2-40B4-BE49-F238E27FC236}">
                <a16:creationId xmlns:a16="http://schemas.microsoft.com/office/drawing/2014/main" id="{F4F87136-C23A-9F39-E049-4F10F597460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08804" y="1558475"/>
            <a:ext cx="3483196" cy="4153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1397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6C4DC-A8D6-48A8-AB6A-8FBDDEAEF29F}"/>
              </a:ext>
            </a:extLst>
          </p:cNvPr>
          <p:cNvSpPr>
            <a:spLocks noGrp="1"/>
          </p:cNvSpPr>
          <p:nvPr>
            <p:ph type="title"/>
          </p:nvPr>
        </p:nvSpPr>
        <p:spPr>
          <a:xfrm>
            <a:off x="838200" y="365125"/>
            <a:ext cx="10515600" cy="1325563"/>
          </a:xfrm>
        </p:spPr>
        <p:txBody>
          <a:bodyPr/>
          <a:lstStyle/>
          <a:p>
            <a:r>
              <a:rPr lang="en-GB" dirty="0"/>
              <a:t>Race in Proslavery Thought</a:t>
            </a:r>
          </a:p>
        </p:txBody>
      </p:sp>
      <p:sp>
        <p:nvSpPr>
          <p:cNvPr id="3" name="Content Placeholder 2"/>
          <p:cNvSpPr>
            <a:spLocks noGrp="1"/>
          </p:cNvSpPr>
          <p:nvPr>
            <p:ph idx="1"/>
          </p:nvPr>
        </p:nvSpPr>
        <p:spPr>
          <a:xfrm>
            <a:off x="4374776" y="1825625"/>
            <a:ext cx="6979024" cy="4539316"/>
          </a:xfrm>
        </p:spPr>
        <p:txBody>
          <a:bodyPr>
            <a:normAutofit fontScale="92500" lnSpcReduction="10000"/>
          </a:bodyPr>
          <a:lstStyle/>
          <a:p>
            <a:pPr marL="0" indent="0">
              <a:buNone/>
            </a:pPr>
            <a:r>
              <a:rPr lang="en-GB" dirty="0"/>
              <a:t>“I hold that in the present state of civilization, where two races of different origin, and distinguished by </a:t>
            </a:r>
            <a:r>
              <a:rPr lang="en-GB" dirty="0" err="1"/>
              <a:t>color</a:t>
            </a:r>
            <a:r>
              <a:rPr lang="en-GB" dirty="0"/>
              <a:t>, and other physical differences, as well as intellectual, are brought together, the relation now existing in the slaveholding States between the two, is, instead of an evil, a good–a positive good…. Never before, has the black race of Central Africa, from the dawn of history to the present day, attained a condition so civilized and so improved, not only physically, but morally and intellectually.”</a:t>
            </a:r>
          </a:p>
          <a:p>
            <a:pPr marL="0" indent="0">
              <a:buNone/>
            </a:pPr>
            <a:endParaRPr lang="en-GB" dirty="0"/>
          </a:p>
          <a:p>
            <a:pPr marL="0" indent="0">
              <a:buNone/>
            </a:pPr>
            <a:r>
              <a:rPr lang="en-GB" dirty="0"/>
              <a:t>- John C. Calhoun, ‘Slavery a Positive Good’ (1837)</a:t>
            </a:r>
          </a:p>
        </p:txBody>
      </p:sp>
      <p:pic>
        <p:nvPicPr>
          <p:cNvPr id="21506" name="Picture 2" descr="Image result for john c calhoun 1830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686" y="1825625"/>
            <a:ext cx="3665537" cy="3665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19200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6DA86F3-6C3D-46D0-9594-4B7D45D4EE03}"/>
              </a:ext>
            </a:extLst>
          </p:cNvPr>
          <p:cNvSpPr>
            <a:spLocks noGrp="1"/>
          </p:cNvSpPr>
          <p:nvPr>
            <p:ph type="title"/>
          </p:nvPr>
        </p:nvSpPr>
        <p:spPr>
          <a:xfrm>
            <a:off x="838200" y="365125"/>
            <a:ext cx="10515600" cy="1325563"/>
          </a:xfrm>
        </p:spPr>
        <p:txBody>
          <a:bodyPr/>
          <a:lstStyle/>
          <a:p>
            <a:r>
              <a:rPr lang="en-GB" dirty="0"/>
              <a:t>Race in Proslavery Thought</a:t>
            </a:r>
          </a:p>
        </p:txBody>
      </p:sp>
      <p:pic>
        <p:nvPicPr>
          <p:cNvPr id="26626" name="Picture 2" descr="Image result for josiah not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203" y="3349643"/>
            <a:ext cx="2153822" cy="3203811"/>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descr="Image result for josiah nott types of mankind site:.ed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519449"/>
            <a:ext cx="3456879" cy="5660388"/>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8B82C0D2-BE6C-F7EB-6393-C842AE32172D}"/>
              </a:ext>
            </a:extLst>
          </p:cNvPr>
          <p:cNvSpPr>
            <a:spLocks noGrp="1"/>
          </p:cNvSpPr>
          <p:nvPr>
            <p:ph idx="1"/>
          </p:nvPr>
        </p:nvSpPr>
        <p:spPr>
          <a:xfrm>
            <a:off x="838200" y="1825625"/>
            <a:ext cx="7239000" cy="4351338"/>
          </a:xfrm>
        </p:spPr>
        <p:txBody>
          <a:bodyPr/>
          <a:lstStyle/>
          <a:p>
            <a:pPr marL="0" indent="0">
              <a:buNone/>
            </a:pPr>
            <a:r>
              <a:rPr lang="en-GB" sz="2800" dirty="0">
                <a:ea typeface="Calibri" panose="020F0502020204030204" pitchFamily="34" charset="0"/>
              </a:rPr>
              <a:t>“. . . the negro achieves his greatest perfection, physical and moral, and also greatest longevity, in a state of slavery”</a:t>
            </a:r>
            <a:endParaRPr lang="en-GB" sz="2800" dirty="0"/>
          </a:p>
          <a:p>
            <a:pPr marL="0" indent="0">
              <a:buNone/>
            </a:pPr>
            <a:endParaRPr lang="en-GB" dirty="0"/>
          </a:p>
          <a:p>
            <a:pPr marL="0" indent="0">
              <a:buNone/>
            </a:pPr>
            <a:r>
              <a:rPr lang="en-GB" dirty="0"/>
              <a:t>Josiah Nott, </a:t>
            </a:r>
            <a:r>
              <a:rPr lang="en-GB" i="1" dirty="0"/>
              <a:t>Types of Mankind </a:t>
            </a:r>
            <a:br>
              <a:rPr lang="en-GB" i="1" dirty="0"/>
            </a:br>
            <a:r>
              <a:rPr lang="en-GB" dirty="0"/>
              <a:t>(1854)</a:t>
            </a:r>
          </a:p>
          <a:p>
            <a:endParaRPr lang="en-GB" dirty="0"/>
          </a:p>
        </p:txBody>
      </p:sp>
    </p:spTree>
    <p:extLst>
      <p:ext uri="{BB962C8B-B14F-4D97-AF65-F5344CB8AC3E}">
        <p14:creationId xmlns:p14="http://schemas.microsoft.com/office/powerpoint/2010/main" val="17292654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243EECE-D602-4AE7-8FD4-0CD7D65CB946}"/>
              </a:ext>
            </a:extLst>
          </p:cNvPr>
          <p:cNvSpPr>
            <a:spLocks noGrp="1"/>
          </p:cNvSpPr>
          <p:nvPr>
            <p:ph type="title"/>
          </p:nvPr>
        </p:nvSpPr>
        <p:spPr/>
        <p:txBody>
          <a:bodyPr/>
          <a:lstStyle/>
          <a:p>
            <a:r>
              <a:rPr lang="en-GB" dirty="0"/>
              <a:t>4: The experiences of enslaved people</a:t>
            </a:r>
          </a:p>
        </p:txBody>
      </p:sp>
      <p:sp>
        <p:nvSpPr>
          <p:cNvPr id="2" name="Text Placeholder 1">
            <a:extLst>
              <a:ext uri="{FF2B5EF4-FFF2-40B4-BE49-F238E27FC236}">
                <a16:creationId xmlns:a16="http://schemas.microsoft.com/office/drawing/2014/main" id="{285B7A80-DF5C-BFD3-97A0-50F145CDB90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543337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6BD3655-1BCE-4C28-9136-8693766B523F}"/>
              </a:ext>
            </a:extLst>
          </p:cNvPr>
          <p:cNvSpPr>
            <a:spLocks noGrp="1"/>
          </p:cNvSpPr>
          <p:nvPr>
            <p:ph type="title"/>
          </p:nvPr>
        </p:nvSpPr>
        <p:spPr>
          <a:xfrm>
            <a:off x="838200" y="365125"/>
            <a:ext cx="10515600" cy="1325563"/>
          </a:xfrm>
        </p:spPr>
        <p:txBody>
          <a:bodyPr>
            <a:normAutofit/>
          </a:bodyPr>
          <a:lstStyle/>
          <a:p>
            <a:r>
              <a:rPr lang="en-GB" dirty="0"/>
              <a:t>Olaudah Equiano on his first encounter with white people (1789)</a:t>
            </a:r>
          </a:p>
        </p:txBody>
      </p:sp>
      <p:sp>
        <p:nvSpPr>
          <p:cNvPr id="5" name="Content Placeholder 4">
            <a:extLst>
              <a:ext uri="{FF2B5EF4-FFF2-40B4-BE49-F238E27FC236}">
                <a16:creationId xmlns:a16="http://schemas.microsoft.com/office/drawing/2014/main" id="{C76D02C7-AD65-49F8-A504-646B95DD0BE6}"/>
              </a:ext>
            </a:extLst>
          </p:cNvPr>
          <p:cNvSpPr>
            <a:spLocks noGrp="1"/>
          </p:cNvSpPr>
          <p:nvPr>
            <p:ph idx="1"/>
          </p:nvPr>
        </p:nvSpPr>
        <p:spPr>
          <a:xfrm>
            <a:off x="838200" y="1825625"/>
            <a:ext cx="8494316" cy="4351338"/>
          </a:xfrm>
        </p:spPr>
        <p:txBody>
          <a:bodyPr>
            <a:normAutofit fontScale="70000" lnSpcReduction="20000"/>
          </a:bodyPr>
          <a:lstStyle/>
          <a:p>
            <a:r>
              <a:rPr lang="en-US" dirty="0"/>
              <a:t>“I was now persuaded that I had gotten into a world of bad spirits, and that they were going to kill me. Their complexions too differing so much from ours, their long hair, and the language they spoke, (which was very different from any I had ever heard) united to confirm me in this belief . . . When I looked round the ship too and saw a large furnace or copper boiling, and a multitude of black people of every description chained together, every one of their countenances expressing dejection and sorrow, I no longer doubted of my fate . . . I asked them if we were not to be eaten by those white men with horrible looks, red faces, and loose hair.”</a:t>
            </a:r>
          </a:p>
          <a:p>
            <a:r>
              <a:rPr lang="en-US" dirty="0"/>
              <a:t>“I asked them if these people had no country, but lived in this hollow place (the ship): they told me they did not, but came from a distant one. 'Then,' said I, 'how comes it in all our country we never heard of them?' They told me because they lived so very far off. . . I asked how the vessel could go? they told me they could not tell; but that there were cloths put upon the masts by the help of the ropes I saw, and then the vessel went on; and the white men had some spell or magic they put in the water when they liked in order to stop the vessel. I was exceedingly amazed at this account, and really thought they were spirits. I therefore wished much to be from amongst them, for I expected they would sacrifice me: but my wishes were vain.”</a:t>
            </a:r>
          </a:p>
        </p:txBody>
      </p:sp>
      <p:pic>
        <p:nvPicPr>
          <p:cNvPr id="5152" name="Picture 32" descr="Image result for equiano">
            <a:extLst>
              <a:ext uri="{FF2B5EF4-FFF2-40B4-BE49-F238E27FC236}">
                <a16:creationId xmlns:a16="http://schemas.microsoft.com/office/drawing/2014/main" id="{F412BDE6-CE41-49CB-88EA-566DA793C8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8769" y="2001521"/>
            <a:ext cx="2582082" cy="3462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91355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F7E72-A6AF-4C6C-E2B4-6105F40DA4D1}"/>
              </a:ext>
            </a:extLst>
          </p:cNvPr>
          <p:cNvSpPr>
            <a:spLocks noGrp="1"/>
          </p:cNvSpPr>
          <p:nvPr>
            <p:ph type="title"/>
          </p:nvPr>
        </p:nvSpPr>
        <p:spPr/>
        <p:txBody>
          <a:bodyPr/>
          <a:lstStyle/>
          <a:p>
            <a:r>
              <a:rPr lang="en-GB" dirty="0"/>
              <a:t>Labour</a:t>
            </a:r>
          </a:p>
        </p:txBody>
      </p:sp>
      <p:sp>
        <p:nvSpPr>
          <p:cNvPr id="3" name="Content Placeholder 2">
            <a:extLst>
              <a:ext uri="{FF2B5EF4-FFF2-40B4-BE49-F238E27FC236}">
                <a16:creationId xmlns:a16="http://schemas.microsoft.com/office/drawing/2014/main" id="{86AE98C1-05CE-BCDC-5475-46458E5F7489}"/>
              </a:ext>
            </a:extLst>
          </p:cNvPr>
          <p:cNvSpPr>
            <a:spLocks noGrp="1"/>
          </p:cNvSpPr>
          <p:nvPr>
            <p:ph idx="1"/>
          </p:nvPr>
        </p:nvSpPr>
        <p:spPr>
          <a:xfrm>
            <a:off x="838200" y="5196081"/>
            <a:ext cx="10515600" cy="1109949"/>
          </a:xfrm>
        </p:spPr>
        <p:txBody>
          <a:bodyPr>
            <a:normAutofit fontScale="77500" lnSpcReduction="20000"/>
          </a:bodyPr>
          <a:lstStyle/>
          <a:p>
            <a:r>
              <a:rPr lang="en-GB" dirty="0"/>
              <a:t>Sugar Works, French West Indies, 17th cent.</a:t>
            </a:r>
          </a:p>
          <a:p>
            <a:r>
              <a:rPr lang="en-GB" i="0" dirty="0">
                <a:effectLst/>
                <a:latin typeface="Fraunces"/>
              </a:rPr>
              <a:t>Tobacco Production, Virginia, 18th cent.</a:t>
            </a:r>
          </a:p>
          <a:p>
            <a:r>
              <a:rPr lang="en-GB" i="0" dirty="0">
                <a:effectLst/>
                <a:latin typeface="Fraunces"/>
              </a:rPr>
              <a:t>Tobacco Production, French West Indies, early 18th cent.</a:t>
            </a:r>
            <a:endParaRPr lang="en-GB" dirty="0"/>
          </a:p>
        </p:txBody>
      </p:sp>
      <p:pic>
        <p:nvPicPr>
          <p:cNvPr id="4" name="Picture 2">
            <a:extLst>
              <a:ext uri="{FF2B5EF4-FFF2-40B4-BE49-F238E27FC236}">
                <a16:creationId xmlns:a16="http://schemas.microsoft.com/office/drawing/2014/main" id="{F031F90C-3E20-6882-A415-13E6F0B56B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694" y="1546917"/>
            <a:ext cx="4102285" cy="321003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DE430D49-C488-DDC1-26C4-AA7DD00B17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1835" y="1246901"/>
            <a:ext cx="4049408" cy="36650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FC836F8A-1D90-A253-6168-E3C0A7753B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7246" y="571949"/>
            <a:ext cx="3280260" cy="4417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05066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575E0-4A64-B52A-1AE2-221265DC7913}"/>
              </a:ext>
            </a:extLst>
          </p:cNvPr>
          <p:cNvSpPr>
            <a:spLocks noGrp="1"/>
          </p:cNvSpPr>
          <p:nvPr>
            <p:ph type="title"/>
          </p:nvPr>
        </p:nvSpPr>
        <p:spPr/>
        <p:txBody>
          <a:bodyPr/>
          <a:lstStyle/>
          <a:p>
            <a:r>
              <a:rPr lang="en-GB" dirty="0"/>
              <a:t>Culture</a:t>
            </a:r>
          </a:p>
        </p:txBody>
      </p:sp>
      <p:sp>
        <p:nvSpPr>
          <p:cNvPr id="3" name="Content Placeholder 2">
            <a:extLst>
              <a:ext uri="{FF2B5EF4-FFF2-40B4-BE49-F238E27FC236}">
                <a16:creationId xmlns:a16="http://schemas.microsoft.com/office/drawing/2014/main" id="{F77D438F-5088-FCBD-5E9B-CEBA4FDC1C34}"/>
              </a:ext>
            </a:extLst>
          </p:cNvPr>
          <p:cNvSpPr>
            <a:spLocks noGrp="1"/>
          </p:cNvSpPr>
          <p:nvPr>
            <p:ph idx="1"/>
          </p:nvPr>
        </p:nvSpPr>
        <p:spPr>
          <a:xfrm>
            <a:off x="838200" y="5403385"/>
            <a:ext cx="10515600" cy="1051420"/>
          </a:xfrm>
        </p:spPr>
        <p:txBody>
          <a:bodyPr>
            <a:normAutofit/>
          </a:bodyPr>
          <a:lstStyle/>
          <a:p>
            <a:r>
              <a:rPr lang="en-GB" i="0" dirty="0">
                <a:effectLst/>
                <a:latin typeface="Fraunces"/>
              </a:rPr>
              <a:t>Plantation Dance, South Carolina, ca. 1785-1795</a:t>
            </a:r>
          </a:p>
          <a:p>
            <a:r>
              <a:rPr lang="en-GB" i="0" dirty="0">
                <a:effectLst/>
                <a:latin typeface="Fraunces"/>
              </a:rPr>
              <a:t>Musical Instruments, Brazil, 17th cent.</a:t>
            </a:r>
            <a:endParaRPr lang="en-GB" dirty="0"/>
          </a:p>
        </p:txBody>
      </p:sp>
      <p:pic>
        <p:nvPicPr>
          <p:cNvPr id="4" name="Picture 2">
            <a:extLst>
              <a:ext uri="{FF2B5EF4-FFF2-40B4-BE49-F238E27FC236}">
                <a16:creationId xmlns:a16="http://schemas.microsoft.com/office/drawing/2014/main" id="{37E9E5CF-4F70-7FF7-3DCC-D32FE041A9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4751" y="481263"/>
            <a:ext cx="3559119" cy="58954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a:extLst>
              <a:ext uri="{FF2B5EF4-FFF2-40B4-BE49-F238E27FC236}">
                <a16:creationId xmlns:a16="http://schemas.microsoft.com/office/drawing/2014/main" id="{5313812C-00E4-0FF1-76B9-FFDEDF3907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486" t="17982" r="2121" b="3337"/>
          <a:stretch>
            <a:fillRect/>
          </a:stretch>
        </p:blipFill>
        <p:spPr bwMode="auto">
          <a:xfrm>
            <a:off x="1267712" y="1416545"/>
            <a:ext cx="6777528" cy="3708998"/>
          </a:xfrm>
          <a:prstGeom prst="rect">
            <a:avLst/>
          </a:prstGeom>
          <a:noFill/>
          <a:ln>
            <a:noFill/>
          </a:ln>
          <a:effectLst>
            <a:outerShdw dist="12700" dir="8100000" algn="ctr" rotWithShape="0">
              <a:srgbClr val="FFFFFF">
                <a:alpha val="7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10028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1A55E-3C05-BF30-7173-C1085B31FE93}"/>
              </a:ext>
            </a:extLst>
          </p:cNvPr>
          <p:cNvSpPr>
            <a:spLocks noGrp="1"/>
          </p:cNvSpPr>
          <p:nvPr>
            <p:ph type="title"/>
          </p:nvPr>
        </p:nvSpPr>
        <p:spPr>
          <a:xfrm>
            <a:off x="838200" y="365125"/>
            <a:ext cx="10515600" cy="1325563"/>
          </a:xfrm>
        </p:spPr>
        <p:txBody>
          <a:bodyPr/>
          <a:lstStyle/>
          <a:p>
            <a:r>
              <a:rPr lang="en-GB" dirty="0"/>
              <a:t>Violence, Rebellion and Resistance</a:t>
            </a:r>
          </a:p>
        </p:txBody>
      </p:sp>
      <p:sp>
        <p:nvSpPr>
          <p:cNvPr id="3" name="Content Placeholder 2">
            <a:extLst>
              <a:ext uri="{FF2B5EF4-FFF2-40B4-BE49-F238E27FC236}">
                <a16:creationId xmlns:a16="http://schemas.microsoft.com/office/drawing/2014/main" id="{327D44EA-DB49-395C-4DFF-C1FF49A1823A}"/>
              </a:ext>
            </a:extLst>
          </p:cNvPr>
          <p:cNvSpPr>
            <a:spLocks noGrp="1"/>
          </p:cNvSpPr>
          <p:nvPr>
            <p:ph idx="1"/>
          </p:nvPr>
        </p:nvSpPr>
        <p:spPr>
          <a:xfrm>
            <a:off x="838200" y="4915759"/>
            <a:ext cx="7824537" cy="1261204"/>
          </a:xfrm>
        </p:spPr>
        <p:txBody>
          <a:bodyPr>
            <a:normAutofit fontScale="62500" lnSpcReduction="20000"/>
          </a:bodyPr>
          <a:lstStyle/>
          <a:p>
            <a:r>
              <a:rPr lang="en-GB" dirty="0"/>
              <a:t>Iron Mask, Neck Collar, Leg Shackles, and Spurs, 18th cent.</a:t>
            </a:r>
          </a:p>
          <a:p>
            <a:r>
              <a:rPr lang="en-GB" dirty="0"/>
              <a:t>Haitian Revolution, 1790s-1804</a:t>
            </a:r>
          </a:p>
          <a:p>
            <a:r>
              <a:rPr lang="en-GB" dirty="0"/>
              <a:t>Slave Revolt, Jamaica, 1739</a:t>
            </a:r>
          </a:p>
          <a:p>
            <a:r>
              <a:rPr lang="en-GB" dirty="0"/>
              <a:t>Advertisement, North Carolina, 1799</a:t>
            </a:r>
          </a:p>
        </p:txBody>
      </p:sp>
      <p:pic>
        <p:nvPicPr>
          <p:cNvPr id="4" name="Picture 2">
            <a:extLst>
              <a:ext uri="{FF2B5EF4-FFF2-40B4-BE49-F238E27FC236}">
                <a16:creationId xmlns:a16="http://schemas.microsoft.com/office/drawing/2014/main" id="{EDCDD57A-AC5B-D8FC-1645-AFE369BFC6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67528" y="199355"/>
            <a:ext cx="2534771" cy="426908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9AFD26BE-7000-51F6-DD32-1A0BDAF6D5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501" y="1533167"/>
            <a:ext cx="2413612" cy="2392566"/>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a:extLst>
              <a:ext uri="{FF2B5EF4-FFF2-40B4-BE49-F238E27FC236}">
                <a16:creationId xmlns:a16="http://schemas.microsoft.com/office/drawing/2014/main" id="{A9D79959-6ACE-B4D9-96BA-AE131E91BA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537" y="1409413"/>
            <a:ext cx="5017566" cy="2935276"/>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a:extLst>
              <a:ext uri="{FF2B5EF4-FFF2-40B4-BE49-F238E27FC236}">
                <a16:creationId xmlns:a16="http://schemas.microsoft.com/office/drawing/2014/main" id="{D61091B1-E30F-6EF2-000C-F6BD0B81F3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69172" y="3519620"/>
            <a:ext cx="4217789" cy="3139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7428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EEE0F-05E3-203D-89E4-35C6E28A81C3}"/>
              </a:ext>
            </a:extLst>
          </p:cNvPr>
          <p:cNvSpPr>
            <a:spLocks noGrp="1"/>
          </p:cNvSpPr>
          <p:nvPr>
            <p:ph type="title"/>
          </p:nvPr>
        </p:nvSpPr>
        <p:spPr/>
        <p:txBody>
          <a:bodyPr>
            <a:normAutofit/>
          </a:bodyPr>
          <a:lstStyle/>
          <a:p>
            <a:r>
              <a:rPr lang="en-GB" sz="3600" dirty="0"/>
              <a:t>The language we use to talk about slavery</a:t>
            </a:r>
          </a:p>
        </p:txBody>
      </p:sp>
      <p:sp>
        <p:nvSpPr>
          <p:cNvPr id="3" name="Content Placeholder 2">
            <a:extLst>
              <a:ext uri="{FF2B5EF4-FFF2-40B4-BE49-F238E27FC236}">
                <a16:creationId xmlns:a16="http://schemas.microsoft.com/office/drawing/2014/main" id="{4A4999FE-7A1B-C600-C693-441976428E70}"/>
              </a:ext>
            </a:extLst>
          </p:cNvPr>
          <p:cNvSpPr>
            <a:spLocks noGrp="1"/>
          </p:cNvSpPr>
          <p:nvPr>
            <p:ph idx="1"/>
          </p:nvPr>
        </p:nvSpPr>
        <p:spPr/>
        <p:txBody>
          <a:bodyPr>
            <a:normAutofit fontScale="92500" lnSpcReduction="10000"/>
          </a:bodyPr>
          <a:lstStyle/>
          <a:p>
            <a:r>
              <a:rPr lang="en-GB" b="1" dirty="0"/>
              <a:t>“enslaved” </a:t>
            </a:r>
            <a:r>
              <a:rPr lang="en-GB" dirty="0"/>
              <a:t>instead of “slave”</a:t>
            </a:r>
          </a:p>
          <a:p>
            <a:r>
              <a:rPr lang="en-GB" b="1" dirty="0"/>
              <a:t>“enslaver” </a:t>
            </a:r>
            <a:r>
              <a:rPr lang="en-GB" dirty="0"/>
              <a:t>instead of “master”, “mistress”, “slaveholder”, “slaveowner”, “planter” </a:t>
            </a:r>
          </a:p>
          <a:p>
            <a:endParaRPr lang="en-GB" dirty="0"/>
          </a:p>
          <a:p>
            <a:pPr marL="0" indent="0">
              <a:buNone/>
            </a:pPr>
            <a:r>
              <a:rPr lang="en-GB" dirty="0"/>
              <a:t>Laura </a:t>
            </a:r>
            <a:r>
              <a:rPr lang="en-GB" dirty="0" err="1"/>
              <a:t>Adderly</a:t>
            </a:r>
            <a:r>
              <a:rPr lang="en-GB" dirty="0"/>
              <a:t>: “all words we “know to talk about enslaved people of African descent in these Americas prove insufficient, both for the brutality against them, and for their remarkable overcoming.” </a:t>
            </a:r>
          </a:p>
          <a:p>
            <a:endParaRPr lang="en-GB" dirty="0"/>
          </a:p>
          <a:p>
            <a:pPr marL="0" indent="0">
              <a:buNone/>
            </a:pPr>
            <a:r>
              <a:rPr lang="en-GB" dirty="0"/>
              <a:t>P. Gabrielle Foreman et al. “Writing about Slavery/Teaching About Slavery: This Might Help” community-sourced document, </a:t>
            </a:r>
            <a:r>
              <a:rPr lang="en-GB" dirty="0">
                <a:hlinkClick r:id="rId2"/>
              </a:rPr>
              <a:t>https://naacpculpeper.org/resources/writing-about-slavery-this-might-help/</a:t>
            </a:r>
            <a:r>
              <a:rPr lang="en-GB" dirty="0"/>
              <a:t> </a:t>
            </a:r>
          </a:p>
        </p:txBody>
      </p:sp>
    </p:spTree>
    <p:extLst>
      <p:ext uri="{BB962C8B-B14F-4D97-AF65-F5344CB8AC3E}">
        <p14:creationId xmlns:p14="http://schemas.microsoft.com/office/powerpoint/2010/main" val="26129624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B7A4C-3D1C-AFEF-BC66-9E5C4F14FA68}"/>
              </a:ext>
            </a:extLst>
          </p:cNvPr>
          <p:cNvSpPr>
            <a:spLocks noGrp="1"/>
          </p:cNvSpPr>
          <p:nvPr>
            <p:ph type="title"/>
          </p:nvPr>
        </p:nvSpPr>
        <p:spPr/>
        <p:txBody>
          <a:bodyPr>
            <a:normAutofit/>
          </a:bodyPr>
          <a:lstStyle/>
          <a:p>
            <a:r>
              <a:rPr lang="en-GB" dirty="0" err="1"/>
              <a:t>Saidiya</a:t>
            </a:r>
            <a:r>
              <a:rPr lang="en-GB" dirty="0"/>
              <a:t> Hartman, “Venus in Two Acts” (2008)</a:t>
            </a:r>
          </a:p>
        </p:txBody>
      </p:sp>
      <p:sp>
        <p:nvSpPr>
          <p:cNvPr id="4" name="Content Placeholder 3">
            <a:extLst>
              <a:ext uri="{FF2B5EF4-FFF2-40B4-BE49-F238E27FC236}">
                <a16:creationId xmlns:a16="http://schemas.microsoft.com/office/drawing/2014/main" id="{734C3BC4-902D-20CC-7242-741E204AD769}"/>
              </a:ext>
            </a:extLst>
          </p:cNvPr>
          <p:cNvSpPr>
            <a:spLocks noGrp="1"/>
          </p:cNvSpPr>
          <p:nvPr>
            <p:ph idx="1"/>
          </p:nvPr>
        </p:nvSpPr>
        <p:spPr>
          <a:xfrm>
            <a:off x="838200" y="1825625"/>
            <a:ext cx="8337331" cy="4351338"/>
          </a:xfrm>
        </p:spPr>
        <p:txBody>
          <a:bodyPr>
            <a:normAutofit lnSpcReduction="10000"/>
          </a:bodyPr>
          <a:lstStyle/>
          <a:p>
            <a:r>
              <a:rPr lang="en-GB" sz="2800" dirty="0"/>
              <a:t>“How can narrative embody life in words and at the same time respect what we cannot know?”</a:t>
            </a:r>
            <a:endParaRPr lang="en-GB" dirty="0"/>
          </a:p>
          <a:p>
            <a:r>
              <a:rPr lang="en-GB" dirty="0"/>
              <a:t>“The intention here isn’t anything as miraculous as recovering the lives of the enslaved or redeeming the dead, but rather </a:t>
            </a:r>
            <a:r>
              <a:rPr lang="en-GB" dirty="0" err="1"/>
              <a:t>laboring</a:t>
            </a:r>
            <a:r>
              <a:rPr lang="en-GB" dirty="0"/>
              <a:t> to paint as full a picture of the lives of the captives as possible. This double gesture can be described as straining against the limits of the archive to write a cultural history of the captive, and, at the same time, enacting the impossibility of representing the lives of the captives precisely through the process of narration.”</a:t>
            </a:r>
          </a:p>
        </p:txBody>
      </p:sp>
      <p:pic>
        <p:nvPicPr>
          <p:cNvPr id="5" name="Picture 2" descr="'A escravidão foi importante para moldar a família branca', diz a escritora Saidiya Hartman">
            <a:extLst>
              <a:ext uri="{FF2B5EF4-FFF2-40B4-BE49-F238E27FC236}">
                <a16:creationId xmlns:a16="http://schemas.microsoft.com/office/drawing/2014/main" id="{B8018DAE-5DA7-C302-47DC-1FF1B7D20B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94990" y="2314845"/>
            <a:ext cx="2594601" cy="2594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2012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28B6B-2F75-4014-92D9-36549C9A4EAA}"/>
              </a:ext>
            </a:extLst>
          </p:cNvPr>
          <p:cNvSpPr>
            <a:spLocks noGrp="1"/>
          </p:cNvSpPr>
          <p:nvPr>
            <p:ph type="title"/>
          </p:nvPr>
        </p:nvSpPr>
        <p:spPr>
          <a:xfrm>
            <a:off x="838200" y="365125"/>
            <a:ext cx="10515600" cy="1325563"/>
          </a:xfrm>
        </p:spPr>
        <p:txBody>
          <a:bodyPr/>
          <a:lstStyle/>
          <a:p>
            <a:r>
              <a:rPr lang="en-GB" dirty="0"/>
              <a:t>Outline</a:t>
            </a:r>
          </a:p>
        </p:txBody>
      </p:sp>
      <p:sp>
        <p:nvSpPr>
          <p:cNvPr id="3" name="Content Placeholder 2">
            <a:extLst>
              <a:ext uri="{FF2B5EF4-FFF2-40B4-BE49-F238E27FC236}">
                <a16:creationId xmlns:a16="http://schemas.microsoft.com/office/drawing/2014/main" id="{F818944A-4013-454F-8B4F-7FCBB9A2691F}"/>
              </a:ext>
            </a:extLst>
          </p:cNvPr>
          <p:cNvSpPr>
            <a:spLocks noGrp="1"/>
          </p:cNvSpPr>
          <p:nvPr>
            <p:ph idx="1"/>
          </p:nvPr>
        </p:nvSpPr>
        <p:spPr>
          <a:xfrm>
            <a:off x="838200" y="1825625"/>
            <a:ext cx="10515600" cy="4351338"/>
          </a:xfrm>
        </p:spPr>
        <p:txBody>
          <a:bodyPr/>
          <a:lstStyle/>
          <a:p>
            <a:pPr marL="514350" indent="-514350">
              <a:buFont typeface="+mj-lt"/>
              <a:buAutoNum type="arabicPeriod"/>
            </a:pPr>
            <a:r>
              <a:rPr lang="en-GB" dirty="0"/>
              <a:t>Historians on “race”</a:t>
            </a:r>
          </a:p>
          <a:p>
            <a:pPr marL="514350" indent="-514350">
              <a:buFont typeface="+mj-lt"/>
              <a:buAutoNum type="arabicPeriod"/>
            </a:pPr>
            <a:r>
              <a:rPr lang="en-GB" dirty="0"/>
              <a:t>Early understandings of “race”</a:t>
            </a:r>
          </a:p>
          <a:p>
            <a:pPr marL="514350" indent="-514350">
              <a:buFont typeface="+mj-lt"/>
              <a:buAutoNum type="arabicPeriod"/>
            </a:pPr>
            <a:r>
              <a:rPr lang="en-GB" dirty="0"/>
              <a:t>Slavery</a:t>
            </a:r>
          </a:p>
          <a:p>
            <a:pPr marL="514350" indent="-514350">
              <a:buFont typeface="+mj-lt"/>
              <a:buAutoNum type="arabicPeriod"/>
            </a:pPr>
            <a:r>
              <a:rPr lang="en-GB" dirty="0"/>
              <a:t>The experiences of enslaved people</a:t>
            </a:r>
          </a:p>
          <a:p>
            <a:pPr marL="514350" indent="-514350">
              <a:buFont typeface="+mj-lt"/>
              <a:buAutoNum type="arabicPeriod"/>
            </a:pPr>
            <a:endParaRPr lang="en-GB" dirty="0"/>
          </a:p>
          <a:p>
            <a:pPr marL="514350" indent="-514350">
              <a:buFont typeface="+mj-lt"/>
              <a:buAutoNum type="arabicPeriod"/>
            </a:pPr>
            <a:endParaRPr lang="en-GB" dirty="0"/>
          </a:p>
        </p:txBody>
      </p:sp>
    </p:spTree>
    <p:extLst>
      <p:ext uri="{BB962C8B-B14F-4D97-AF65-F5344CB8AC3E}">
        <p14:creationId xmlns:p14="http://schemas.microsoft.com/office/powerpoint/2010/main" val="1971583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78DA8-EA72-4A76-B6FB-EF92D3CD7D07}"/>
              </a:ext>
            </a:extLst>
          </p:cNvPr>
          <p:cNvSpPr>
            <a:spLocks noGrp="1"/>
          </p:cNvSpPr>
          <p:nvPr>
            <p:ph type="title"/>
          </p:nvPr>
        </p:nvSpPr>
        <p:spPr/>
        <p:txBody>
          <a:bodyPr>
            <a:normAutofit/>
          </a:bodyPr>
          <a:lstStyle/>
          <a:p>
            <a:r>
              <a:rPr lang="en-GB" dirty="0"/>
              <a:t>1: Historians on “Race”</a:t>
            </a:r>
          </a:p>
        </p:txBody>
      </p:sp>
    </p:spTree>
    <p:extLst>
      <p:ext uri="{BB962C8B-B14F-4D97-AF65-F5344CB8AC3E}">
        <p14:creationId xmlns:p14="http://schemas.microsoft.com/office/powerpoint/2010/main" val="810195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DCCA21-79A3-4CED-88CC-7184E021995D}"/>
              </a:ext>
            </a:extLst>
          </p:cNvPr>
          <p:cNvSpPr>
            <a:spLocks noGrp="1"/>
          </p:cNvSpPr>
          <p:nvPr>
            <p:ph type="title"/>
          </p:nvPr>
        </p:nvSpPr>
        <p:spPr>
          <a:xfrm>
            <a:off x="838200" y="365125"/>
            <a:ext cx="10515600" cy="1325563"/>
          </a:xfrm>
        </p:spPr>
        <p:txBody>
          <a:bodyPr/>
          <a:lstStyle/>
          <a:p>
            <a:r>
              <a:rPr lang="en-GB" dirty="0"/>
              <a:t>Fields &amp; Fields: “race” vs “racism”</a:t>
            </a:r>
          </a:p>
        </p:txBody>
      </p:sp>
      <p:sp>
        <p:nvSpPr>
          <p:cNvPr id="5" name="Content Placeholder 4">
            <a:extLst>
              <a:ext uri="{FF2B5EF4-FFF2-40B4-BE49-F238E27FC236}">
                <a16:creationId xmlns:a16="http://schemas.microsoft.com/office/drawing/2014/main" id="{C0299D32-42EC-4D5E-92C7-605CEA11C8A8}"/>
              </a:ext>
            </a:extLst>
          </p:cNvPr>
          <p:cNvSpPr>
            <a:spLocks noGrp="1"/>
          </p:cNvSpPr>
          <p:nvPr>
            <p:ph idx="1"/>
          </p:nvPr>
        </p:nvSpPr>
        <p:spPr>
          <a:xfrm>
            <a:off x="838199" y="1825625"/>
            <a:ext cx="8368553" cy="4351338"/>
          </a:xfrm>
        </p:spPr>
        <p:txBody>
          <a:bodyPr>
            <a:normAutofit fontScale="92500" lnSpcReduction="20000"/>
          </a:bodyPr>
          <a:lstStyle/>
          <a:p>
            <a:r>
              <a:rPr lang="en-GB" dirty="0"/>
              <a:t>“The term race stands for the conception or doctrine that nature produced humankind in distinct groups…” </a:t>
            </a:r>
          </a:p>
          <a:p>
            <a:r>
              <a:rPr lang="en-GB" dirty="0"/>
              <a:t>“Race is the principle unit and core concept of racism” </a:t>
            </a:r>
          </a:p>
          <a:p>
            <a:r>
              <a:rPr lang="en-GB" dirty="0"/>
              <a:t>“Racism refers to the theory and practice of applying a social, civic, or legal double standard based on ancestry, and to the ideology surrounding such a double standard . . . not an emotion or state of mind . . . Racism is first and foremost a social practice . . . an action and a rationale for action”</a:t>
            </a:r>
          </a:p>
          <a:p>
            <a:pPr marL="0" indent="0">
              <a:buNone/>
            </a:pPr>
            <a:endParaRPr lang="en-GB" dirty="0"/>
          </a:p>
          <a:p>
            <a:pPr marL="0" indent="0">
              <a:buNone/>
            </a:pPr>
            <a:r>
              <a:rPr lang="en-GB" dirty="0"/>
              <a:t>Karen E. Fields &amp; Barbara J. Fields,  </a:t>
            </a:r>
            <a:r>
              <a:rPr lang="en-GB" i="1" dirty="0" err="1"/>
              <a:t>Racecraft</a:t>
            </a:r>
            <a:r>
              <a:rPr lang="en-GB" i="1" dirty="0"/>
              <a:t>: The Soul of Inequality in American Life </a:t>
            </a:r>
            <a:r>
              <a:rPr lang="en-GB" dirty="0"/>
              <a:t>(Verso, 2014)</a:t>
            </a:r>
          </a:p>
        </p:txBody>
      </p:sp>
      <p:pic>
        <p:nvPicPr>
          <p:cNvPr id="1026" name="Picture 2" descr="Fields_racecraft_karen_fields_author_photo">
            <a:extLst>
              <a:ext uri="{FF2B5EF4-FFF2-40B4-BE49-F238E27FC236}">
                <a16:creationId xmlns:a16="http://schemas.microsoft.com/office/drawing/2014/main" id="{567F37D6-6869-4A17-AED0-76A759862F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1234" y="1217007"/>
            <a:ext cx="2415900" cy="24159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elds_racecraft_barbara_fields_author_photo">
            <a:extLst>
              <a:ext uri="{FF2B5EF4-FFF2-40B4-BE49-F238E27FC236}">
                <a16:creationId xmlns:a16="http://schemas.microsoft.com/office/drawing/2014/main" id="{0CB6F22A-6D4A-470D-98F9-4A4DA825F0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1234" y="3911380"/>
            <a:ext cx="2415900" cy="241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2145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927A0-BC22-4FDD-8C39-6EA1C7726B22}"/>
              </a:ext>
            </a:extLst>
          </p:cNvPr>
          <p:cNvSpPr>
            <a:spLocks noGrp="1"/>
          </p:cNvSpPr>
          <p:nvPr>
            <p:ph type="title"/>
          </p:nvPr>
        </p:nvSpPr>
        <p:spPr>
          <a:xfrm>
            <a:off x="838200" y="365125"/>
            <a:ext cx="10515600" cy="1325563"/>
          </a:xfrm>
        </p:spPr>
        <p:txBody>
          <a:bodyPr/>
          <a:lstStyle/>
          <a:p>
            <a:r>
              <a:rPr lang="en-GB" dirty="0" err="1"/>
              <a:t>Kendi</a:t>
            </a:r>
            <a:r>
              <a:rPr lang="en-GB" dirty="0"/>
              <a:t>: The purpose of racist ideas</a:t>
            </a:r>
          </a:p>
        </p:txBody>
      </p:sp>
      <p:sp>
        <p:nvSpPr>
          <p:cNvPr id="3" name="Content Placeholder 2">
            <a:extLst>
              <a:ext uri="{FF2B5EF4-FFF2-40B4-BE49-F238E27FC236}">
                <a16:creationId xmlns:a16="http://schemas.microsoft.com/office/drawing/2014/main" id="{3DB1609A-ABAD-438E-A2F9-AE80BB13CA3C}"/>
              </a:ext>
            </a:extLst>
          </p:cNvPr>
          <p:cNvSpPr>
            <a:spLocks noGrp="1"/>
          </p:cNvSpPr>
          <p:nvPr>
            <p:ph idx="1"/>
          </p:nvPr>
        </p:nvSpPr>
        <p:spPr>
          <a:xfrm>
            <a:off x="838200" y="1825625"/>
            <a:ext cx="7525871" cy="4351338"/>
          </a:xfrm>
        </p:spPr>
        <p:txBody>
          <a:bodyPr>
            <a:normAutofit fontScale="92500" lnSpcReduction="10000"/>
          </a:bodyPr>
          <a:lstStyle/>
          <a:p>
            <a:r>
              <a:rPr lang="en-GB" dirty="0"/>
              <a:t>“</a:t>
            </a:r>
            <a:r>
              <a:rPr lang="en-US" dirty="0"/>
              <a:t>The common conception that ignorance and hate lead to racist ideas, and that racist ideas initiate racist policies, is largely ahistorical. It has actually been the inverse relationship – racial discrimination has led to racist ideas which has led to ignorance and hate.”</a:t>
            </a:r>
          </a:p>
          <a:p>
            <a:r>
              <a:rPr lang="en-US" dirty="0"/>
              <a:t>“the principal function of racist ideas in American history has been to suppress resistance to racial discrimination and its resulting racial disparities.”</a:t>
            </a:r>
          </a:p>
          <a:p>
            <a:endParaRPr lang="en-US" dirty="0"/>
          </a:p>
          <a:p>
            <a:pPr marL="0" indent="0">
              <a:buNone/>
            </a:pPr>
            <a:r>
              <a:rPr lang="en-US" dirty="0" err="1"/>
              <a:t>Ibram</a:t>
            </a:r>
            <a:r>
              <a:rPr lang="en-US" dirty="0"/>
              <a:t> X. </a:t>
            </a:r>
            <a:r>
              <a:rPr lang="en-US" dirty="0" err="1"/>
              <a:t>Kendi</a:t>
            </a:r>
            <a:r>
              <a:rPr lang="en-US" dirty="0"/>
              <a:t>, </a:t>
            </a:r>
            <a:r>
              <a:rPr lang="en-US" i="1" dirty="0"/>
              <a:t>Stamped from the Beginning: The Definitive History of Racist Ideas in America </a:t>
            </a:r>
            <a:r>
              <a:rPr lang="en-US" dirty="0"/>
              <a:t>(2016)</a:t>
            </a:r>
            <a:endParaRPr lang="en-GB" dirty="0"/>
          </a:p>
        </p:txBody>
      </p:sp>
      <p:pic>
        <p:nvPicPr>
          <p:cNvPr id="2050" name="Picture 2" descr="Image result for ibram kendi">
            <a:extLst>
              <a:ext uri="{FF2B5EF4-FFF2-40B4-BE49-F238E27FC236}">
                <a16:creationId xmlns:a16="http://schemas.microsoft.com/office/drawing/2014/main" id="{D563D015-4FBB-41B1-B816-E9F8109130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3950" y="1825625"/>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0770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E351F18-B476-4FD1-AB3B-D7E6D09D56AF}"/>
              </a:ext>
            </a:extLst>
          </p:cNvPr>
          <p:cNvSpPr>
            <a:spLocks noGrp="1"/>
          </p:cNvSpPr>
          <p:nvPr>
            <p:ph type="title"/>
          </p:nvPr>
        </p:nvSpPr>
        <p:spPr>
          <a:xfrm>
            <a:off x="838200" y="365125"/>
            <a:ext cx="10515600" cy="1325563"/>
          </a:xfrm>
        </p:spPr>
        <p:txBody>
          <a:bodyPr/>
          <a:lstStyle/>
          <a:p>
            <a:r>
              <a:rPr lang="en-GB" dirty="0"/>
              <a:t>Race as “modern”? </a:t>
            </a:r>
          </a:p>
        </p:txBody>
      </p:sp>
      <p:sp>
        <p:nvSpPr>
          <p:cNvPr id="3" name="Content Placeholder 2">
            <a:extLst>
              <a:ext uri="{FF2B5EF4-FFF2-40B4-BE49-F238E27FC236}">
                <a16:creationId xmlns:a16="http://schemas.microsoft.com/office/drawing/2014/main" id="{628EC657-5501-4E79-97C7-6C0732B6A239}"/>
              </a:ext>
            </a:extLst>
          </p:cNvPr>
          <p:cNvSpPr>
            <a:spLocks noGrp="1"/>
          </p:cNvSpPr>
          <p:nvPr>
            <p:ph idx="1"/>
          </p:nvPr>
        </p:nvSpPr>
        <p:spPr>
          <a:xfrm>
            <a:off x="838200" y="1825625"/>
            <a:ext cx="7427259" cy="4351338"/>
          </a:xfrm>
        </p:spPr>
        <p:txBody>
          <a:bodyPr>
            <a:normAutofit/>
          </a:bodyPr>
          <a:lstStyle/>
          <a:p>
            <a:r>
              <a:rPr lang="en-US" dirty="0"/>
              <a:t>“All in all, race is the modern West’s worst idea.”</a:t>
            </a:r>
          </a:p>
          <a:p>
            <a:r>
              <a:rPr lang="en-US" dirty="0"/>
              <a:t>“race and racism were conceptual realities that emerged in, and were an integral part of, of the modern world.”</a:t>
            </a:r>
          </a:p>
          <a:p>
            <a:pPr marL="0" indent="0">
              <a:buNone/>
            </a:pPr>
            <a:endParaRPr lang="en-US" dirty="0"/>
          </a:p>
          <a:p>
            <a:pPr marL="0" indent="0">
              <a:buNone/>
            </a:pPr>
            <a:r>
              <a:rPr lang="en-US" dirty="0"/>
              <a:t>Richard H. King, </a:t>
            </a:r>
            <a:r>
              <a:rPr lang="en-US" i="1" dirty="0"/>
              <a:t>Race, Culture, and the Intellectuals, 1940-1970 </a:t>
            </a:r>
            <a:r>
              <a:rPr lang="en-US" dirty="0"/>
              <a:t>(2004).</a:t>
            </a:r>
          </a:p>
          <a:p>
            <a:endParaRPr lang="en-GB" dirty="0"/>
          </a:p>
        </p:txBody>
      </p:sp>
      <p:pic>
        <p:nvPicPr>
          <p:cNvPr id="3078" name="Picture 6" descr="Image result for richard h king">
            <a:extLst>
              <a:ext uri="{FF2B5EF4-FFF2-40B4-BE49-F238E27FC236}">
                <a16:creationId xmlns:a16="http://schemas.microsoft.com/office/drawing/2014/main" id="{40B0F45C-AB7D-4E8C-A397-1ED55EE0BB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2225" y="1825625"/>
            <a:ext cx="2881575" cy="3856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504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B3ED1-02A1-F0BC-24FE-FAF477BC91DB}"/>
              </a:ext>
            </a:extLst>
          </p:cNvPr>
          <p:cNvSpPr>
            <a:spLocks noGrp="1"/>
          </p:cNvSpPr>
          <p:nvPr>
            <p:ph type="title"/>
          </p:nvPr>
        </p:nvSpPr>
        <p:spPr/>
        <p:txBody>
          <a:bodyPr/>
          <a:lstStyle/>
          <a:p>
            <a:r>
              <a:rPr lang="en-GB" dirty="0"/>
              <a:t>Race as early modern?</a:t>
            </a:r>
          </a:p>
        </p:txBody>
      </p:sp>
      <p:sp>
        <p:nvSpPr>
          <p:cNvPr id="3" name="Content Placeholder 2">
            <a:extLst>
              <a:ext uri="{FF2B5EF4-FFF2-40B4-BE49-F238E27FC236}">
                <a16:creationId xmlns:a16="http://schemas.microsoft.com/office/drawing/2014/main" id="{887C944B-0D4E-5303-CF2F-AB13475E7F6F}"/>
              </a:ext>
            </a:extLst>
          </p:cNvPr>
          <p:cNvSpPr>
            <a:spLocks noGrp="1"/>
          </p:cNvSpPr>
          <p:nvPr>
            <p:ph idx="1"/>
          </p:nvPr>
        </p:nvSpPr>
        <p:spPr>
          <a:xfrm>
            <a:off x="838200" y="1825625"/>
            <a:ext cx="7475621" cy="4351338"/>
          </a:xfrm>
        </p:spPr>
        <p:txBody>
          <a:bodyPr>
            <a:normAutofit fontScale="92500" lnSpcReduction="10000"/>
          </a:bodyPr>
          <a:lstStyle/>
          <a:p>
            <a:r>
              <a:rPr lang="en-GB" sz="2800" dirty="0"/>
              <a:t>Is the claim that “race” was invented in the 18</a:t>
            </a:r>
            <a:r>
              <a:rPr lang="en-GB" sz="2800" baseline="30000" dirty="0"/>
              <a:t>th</a:t>
            </a:r>
            <a:r>
              <a:rPr lang="en-GB" sz="2800" dirty="0"/>
              <a:t> century a British / US –centred idea? Hispanic colonialism started much earlier</a:t>
            </a:r>
          </a:p>
          <a:p>
            <a:r>
              <a:rPr lang="en-GB" sz="2800" dirty="0"/>
              <a:t>‘The history of racism as we know it today began to be articulated right then, in the sixteenth century, and there, in the Atlantic world.’ </a:t>
            </a:r>
          </a:p>
          <a:p>
            <a:endParaRPr lang="en-GB" dirty="0"/>
          </a:p>
          <a:p>
            <a:pPr marL="0" indent="0">
              <a:buNone/>
            </a:pPr>
            <a:r>
              <a:rPr lang="en-GB" sz="2800" dirty="0"/>
              <a:t>Margaret Greer, Walter </a:t>
            </a:r>
            <a:r>
              <a:rPr lang="en-GB" sz="2800" dirty="0" err="1"/>
              <a:t>Mignolo</a:t>
            </a:r>
            <a:r>
              <a:rPr lang="en-GB" sz="2800" dirty="0"/>
              <a:t> and Maureen </a:t>
            </a:r>
            <a:r>
              <a:rPr lang="en-GB" sz="2800" dirty="0" err="1"/>
              <a:t>Quilligan</a:t>
            </a:r>
            <a:r>
              <a:rPr lang="en-GB" sz="2800" dirty="0"/>
              <a:t>, eds., ‘Introduction’, </a:t>
            </a:r>
            <a:r>
              <a:rPr lang="en-GB" sz="2800" i="1" dirty="0"/>
              <a:t>Rereading the Black Legend: The Discourses of Religious and Racial Difference in the Renaissances Empires </a:t>
            </a:r>
            <a:r>
              <a:rPr lang="en-GB" sz="2800" dirty="0"/>
              <a:t>(2007).</a:t>
            </a:r>
          </a:p>
          <a:p>
            <a:endParaRPr lang="en-GB" sz="2800" dirty="0"/>
          </a:p>
        </p:txBody>
      </p:sp>
      <p:pic>
        <p:nvPicPr>
          <p:cNvPr id="1026" name="Picture 2" descr="Rereading the Black Legend: The Discourses of Religious and Racial  Difference in the Renaissance Empires, Greer, Mignolo, Quilligan">
            <a:extLst>
              <a:ext uri="{FF2B5EF4-FFF2-40B4-BE49-F238E27FC236}">
                <a16:creationId xmlns:a16="http://schemas.microsoft.com/office/drawing/2014/main" id="{35D5F082-C110-F2CF-0CEB-6E9C536AE6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9653" y="1544053"/>
            <a:ext cx="3147413"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36654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2899</Words>
  <Application>Microsoft Office PowerPoint</Application>
  <PresentationFormat>Widescreen</PresentationFormat>
  <Paragraphs>145</Paragraphs>
  <Slides>30</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Calibri Light</vt:lpstr>
      <vt:lpstr>Fraunces</vt:lpstr>
      <vt:lpstr>Office 2013 - 2022 Theme</vt:lpstr>
      <vt:lpstr>Race and Slavery</vt:lpstr>
      <vt:lpstr>What is “race”? </vt:lpstr>
      <vt:lpstr>The language we use to talk about slavery</vt:lpstr>
      <vt:lpstr>Outline</vt:lpstr>
      <vt:lpstr>1: Historians on “Race”</vt:lpstr>
      <vt:lpstr>Fields &amp; Fields: “race” vs “racism”</vt:lpstr>
      <vt:lpstr>Kendi: The purpose of racist ideas</vt:lpstr>
      <vt:lpstr>Race as “modern”? </vt:lpstr>
      <vt:lpstr>Race as early modern?</vt:lpstr>
      <vt:lpstr>Chaplin: Race as “Atlantic”</vt:lpstr>
      <vt:lpstr>Paul Gilroy on the “Black Atlantic” (1993)</vt:lpstr>
      <vt:lpstr>2: Early understandings of “race”</vt:lpstr>
      <vt:lpstr>Early-Modern Racial Ideas</vt:lpstr>
      <vt:lpstr>Early-Modern Racial Ideas</vt:lpstr>
      <vt:lpstr>Francois Bernier “A New Division of the Earth” (1684)</vt:lpstr>
      <vt:lpstr>Carl Linnaeus, Systema Naturae (1758)</vt:lpstr>
      <vt:lpstr>3: Slavery</vt:lpstr>
      <vt:lpstr>The Atlantic Slave Trade</vt:lpstr>
      <vt:lpstr>The Atlantic Slave Trade</vt:lpstr>
      <vt:lpstr>Defining “slavery” in North America</vt:lpstr>
      <vt:lpstr>Race, Slavery and the Law in British North America</vt:lpstr>
      <vt:lpstr>Race in Proslavery Thought</vt:lpstr>
      <vt:lpstr>Race in Proslavery Thought</vt:lpstr>
      <vt:lpstr>Race in Proslavery Thought</vt:lpstr>
      <vt:lpstr>4: The experiences of enslaved people</vt:lpstr>
      <vt:lpstr>Olaudah Equiano on his first encounter with white people (1789)</vt:lpstr>
      <vt:lpstr>Labour</vt:lpstr>
      <vt:lpstr>Culture</vt:lpstr>
      <vt:lpstr>Violence, Rebellion and Resistance</vt:lpstr>
      <vt:lpstr>Saidiya Hartman, “Venus in Two Acts” (2008)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Race, Ethnicity and Citizenship in the United States</dc:title>
  <dc:creator>Lydia Plath</dc:creator>
  <cp:lastModifiedBy>Lydia Plath</cp:lastModifiedBy>
  <cp:revision>8</cp:revision>
  <dcterms:created xsi:type="dcterms:W3CDTF">2018-02-19T16:13:13Z</dcterms:created>
  <dcterms:modified xsi:type="dcterms:W3CDTF">2025-02-27T16:12:58Z</dcterms:modified>
</cp:coreProperties>
</file>